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1" r:id="rId1"/>
  </p:sldMasterIdLst>
  <p:notesMasterIdLst>
    <p:notesMasterId r:id="rId23"/>
  </p:notesMasterIdLst>
  <p:sldIdLst>
    <p:sldId id="256" r:id="rId2"/>
    <p:sldId id="258" r:id="rId3"/>
    <p:sldId id="260" r:id="rId4"/>
    <p:sldId id="262" r:id="rId5"/>
    <p:sldId id="272" r:id="rId6"/>
    <p:sldId id="329" r:id="rId7"/>
    <p:sldId id="328" r:id="rId8"/>
    <p:sldId id="330" r:id="rId9"/>
    <p:sldId id="331" r:id="rId10"/>
    <p:sldId id="332" r:id="rId11"/>
    <p:sldId id="333" r:id="rId12"/>
    <p:sldId id="334" r:id="rId13"/>
    <p:sldId id="335" r:id="rId14"/>
    <p:sldId id="336" r:id="rId15"/>
    <p:sldId id="337" r:id="rId16"/>
    <p:sldId id="338" r:id="rId17"/>
    <p:sldId id="339" r:id="rId18"/>
    <p:sldId id="340" r:id="rId19"/>
    <p:sldId id="265" r:id="rId20"/>
    <p:sldId id="263" r:id="rId21"/>
    <p:sldId id="327"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D05233-5556-4D0A-A72C-117165EFBE17}">
  <a:tblStyle styleId="{A8D05233-5556-4D0A-A72C-117165EFBE1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9" autoAdjust="0"/>
    <p:restoredTop sz="95314" autoAdjust="0"/>
  </p:normalViewPr>
  <p:slideViewPr>
    <p:cSldViewPr snapToGrid="0">
      <p:cViewPr varScale="1">
        <p:scale>
          <a:sx n="108" d="100"/>
          <a:sy n="108" d="100"/>
        </p:scale>
        <p:origin x="595" y="72"/>
      </p:cViewPr>
      <p:guideLst/>
    </p:cSldViewPr>
  </p:slideViewPr>
  <p:outlineViewPr>
    <p:cViewPr>
      <p:scale>
        <a:sx n="33" d="100"/>
        <a:sy n="33" d="100"/>
      </p:scale>
      <p:origin x="0" y="-8669"/>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1"/>
        <p:cNvGrpSpPr/>
        <p:nvPr/>
      </p:nvGrpSpPr>
      <p:grpSpPr>
        <a:xfrm>
          <a:off x="0" y="0"/>
          <a:ext cx="0" cy="0"/>
          <a:chOff x="0" y="0"/>
          <a:chExt cx="0" cy="0"/>
        </a:xfrm>
      </p:grpSpPr>
      <p:sp>
        <p:nvSpPr>
          <p:cNvPr id="3092" name="Google Shape;30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3" name="Google Shape;30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2659684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1167244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242007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409033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3563197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3107408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219975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1545907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1"/>
        <p:cNvGrpSpPr/>
        <p:nvPr/>
      </p:nvGrpSpPr>
      <p:grpSpPr>
        <a:xfrm>
          <a:off x="0" y="0"/>
          <a:ext cx="0" cy="0"/>
          <a:chOff x="0" y="0"/>
          <a:chExt cx="0" cy="0"/>
        </a:xfrm>
      </p:grpSpPr>
      <p:sp>
        <p:nvSpPr>
          <p:cNvPr id="3592" name="Google Shape;3592;g172b90d8280_0_5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3" name="Google Shape;3593;g172b90d8280_0_5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5"/>
        <p:cNvGrpSpPr/>
        <p:nvPr/>
      </p:nvGrpSpPr>
      <p:grpSpPr>
        <a:xfrm>
          <a:off x="0" y="0"/>
          <a:ext cx="0" cy="0"/>
          <a:chOff x="0" y="0"/>
          <a:chExt cx="0" cy="0"/>
        </a:xfrm>
      </p:grpSpPr>
      <p:sp>
        <p:nvSpPr>
          <p:cNvPr id="3466" name="Google Shape;3466;g17256a987c9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7" name="Google Shape;3467;g17256a987c9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8"/>
        <p:cNvGrpSpPr/>
        <p:nvPr/>
      </p:nvGrpSpPr>
      <p:grpSpPr>
        <a:xfrm>
          <a:off x="0" y="0"/>
          <a:ext cx="0" cy="0"/>
          <a:chOff x="0" y="0"/>
          <a:chExt cx="0" cy="0"/>
        </a:xfrm>
      </p:grpSpPr>
      <p:sp>
        <p:nvSpPr>
          <p:cNvPr id="3199" name="Google Shape;3199;gfbdf14c5ed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0" name="Google Shape;3200;gfbdf14c5ed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1"/>
        <p:cNvGrpSpPr/>
        <p:nvPr/>
      </p:nvGrpSpPr>
      <p:grpSpPr>
        <a:xfrm>
          <a:off x="0" y="0"/>
          <a:ext cx="0" cy="0"/>
          <a:chOff x="0" y="0"/>
          <a:chExt cx="0" cy="0"/>
        </a:xfrm>
      </p:grpSpPr>
      <p:sp>
        <p:nvSpPr>
          <p:cNvPr id="3092" name="Google Shape;30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3" name="Google Shape;30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9912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9"/>
        <p:cNvGrpSpPr/>
        <p:nvPr/>
      </p:nvGrpSpPr>
      <p:grpSpPr>
        <a:xfrm>
          <a:off x="0" y="0"/>
          <a:ext cx="0" cy="0"/>
          <a:chOff x="0" y="0"/>
          <a:chExt cx="0" cy="0"/>
        </a:xfrm>
      </p:grpSpPr>
      <p:sp>
        <p:nvSpPr>
          <p:cNvPr id="3330" name="Google Shape;3330;ga1242414e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1" name="Google Shape;3331;ga1242414e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3"/>
        <p:cNvGrpSpPr/>
        <p:nvPr/>
      </p:nvGrpSpPr>
      <p:grpSpPr>
        <a:xfrm>
          <a:off x="0" y="0"/>
          <a:ext cx="0" cy="0"/>
          <a:chOff x="0" y="0"/>
          <a:chExt cx="0" cy="0"/>
        </a:xfrm>
      </p:grpSpPr>
      <p:sp>
        <p:nvSpPr>
          <p:cNvPr id="3444" name="Google Shape;3444;g17256a987c9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5" name="Google Shape;3445;g17256a987c9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4"/>
        <p:cNvGrpSpPr/>
        <p:nvPr/>
      </p:nvGrpSpPr>
      <p:grpSpPr>
        <a:xfrm>
          <a:off x="0" y="0"/>
          <a:ext cx="0" cy="0"/>
          <a:chOff x="0" y="0"/>
          <a:chExt cx="0" cy="0"/>
        </a:xfrm>
      </p:grpSpPr>
      <p:sp>
        <p:nvSpPr>
          <p:cNvPr id="3785" name="Google Shape;3785;g172b90d8280_0_4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6" name="Google Shape;3786;g172b90d8280_0_4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2433080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3366746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1908104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42669420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13225"/>
            <a:ext cx="9144003" cy="5143501"/>
          </a:xfrm>
          <a:prstGeom prst="rect">
            <a:avLst/>
          </a:prstGeom>
          <a:noFill/>
          <a:ln>
            <a:noFill/>
          </a:ln>
        </p:spPr>
      </p:pic>
      <p:sp>
        <p:nvSpPr>
          <p:cNvPr id="10" name="Google Shape;10;p2"/>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869100" y="1292925"/>
            <a:ext cx="4554900" cy="1738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8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869100" y="3142812"/>
            <a:ext cx="3804900" cy="42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3" name="Google Shape;13;p2"/>
          <p:cNvGrpSpPr/>
          <p:nvPr/>
        </p:nvGrpSpPr>
        <p:grpSpPr>
          <a:xfrm>
            <a:off x="7595029" y="282856"/>
            <a:ext cx="1179125" cy="1047024"/>
            <a:chOff x="7595029" y="282856"/>
            <a:chExt cx="1179125" cy="1047024"/>
          </a:xfrm>
        </p:grpSpPr>
        <p:sp>
          <p:nvSpPr>
            <p:cNvPr id="14" name="Google Shape;14;p2"/>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userDrawn="1"/>
        </p:nvGrpSpPr>
        <p:grpSpPr>
          <a:xfrm>
            <a:off x="5747280" y="232051"/>
            <a:ext cx="1696123" cy="818407"/>
            <a:chOff x="5747280" y="232051"/>
            <a:chExt cx="1696123" cy="818407"/>
          </a:xfrm>
        </p:grpSpPr>
        <p:sp>
          <p:nvSpPr>
            <p:cNvPr id="47" name="Google Shape;47;p2"/>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2"/>
          <p:cNvGrpSpPr/>
          <p:nvPr/>
        </p:nvGrpSpPr>
        <p:grpSpPr>
          <a:xfrm>
            <a:off x="3982762" y="3765775"/>
            <a:ext cx="2669915" cy="389601"/>
            <a:chOff x="5747287" y="4213775"/>
            <a:chExt cx="2669915" cy="389601"/>
          </a:xfrm>
        </p:grpSpPr>
        <p:sp>
          <p:nvSpPr>
            <p:cNvPr id="54" name="Google Shape;54;p2"/>
            <p:cNvSpPr/>
            <p:nvPr/>
          </p:nvSpPr>
          <p:spPr>
            <a:xfrm rot="5400000">
              <a:off x="6988804" y="2972258"/>
              <a:ext cx="186880" cy="2669915"/>
            </a:xfrm>
            <a:custGeom>
              <a:avLst/>
              <a:gdLst/>
              <a:ahLst/>
              <a:cxnLst/>
              <a:rect l="l" t="t" r="r" b="b"/>
              <a:pathLst>
                <a:path w="802" h="11458" extrusionOk="0">
                  <a:moveTo>
                    <a:pt x="584" y="1"/>
                  </a:moveTo>
                  <a:cubicBezTo>
                    <a:pt x="584" y="201"/>
                    <a:pt x="475" y="310"/>
                    <a:pt x="327" y="436"/>
                  </a:cubicBezTo>
                  <a:cubicBezTo>
                    <a:pt x="184" y="579"/>
                    <a:pt x="1" y="723"/>
                    <a:pt x="1" y="1032"/>
                  </a:cubicBezTo>
                  <a:cubicBezTo>
                    <a:pt x="1" y="1341"/>
                    <a:pt x="184" y="1506"/>
                    <a:pt x="327" y="1632"/>
                  </a:cubicBezTo>
                  <a:cubicBezTo>
                    <a:pt x="475" y="1776"/>
                    <a:pt x="584" y="1867"/>
                    <a:pt x="584" y="2085"/>
                  </a:cubicBezTo>
                  <a:cubicBezTo>
                    <a:pt x="584" y="2285"/>
                    <a:pt x="475" y="2394"/>
                    <a:pt x="327" y="2520"/>
                  </a:cubicBezTo>
                  <a:cubicBezTo>
                    <a:pt x="184" y="2664"/>
                    <a:pt x="1" y="2812"/>
                    <a:pt x="1" y="3116"/>
                  </a:cubicBezTo>
                  <a:cubicBezTo>
                    <a:pt x="1" y="3425"/>
                    <a:pt x="184" y="3591"/>
                    <a:pt x="327" y="3717"/>
                  </a:cubicBezTo>
                  <a:cubicBezTo>
                    <a:pt x="475" y="3843"/>
                    <a:pt x="584" y="3952"/>
                    <a:pt x="584" y="4169"/>
                  </a:cubicBezTo>
                  <a:cubicBezTo>
                    <a:pt x="584" y="4369"/>
                    <a:pt x="475" y="4478"/>
                    <a:pt x="327" y="4604"/>
                  </a:cubicBezTo>
                  <a:cubicBezTo>
                    <a:pt x="184" y="4748"/>
                    <a:pt x="1" y="4896"/>
                    <a:pt x="1" y="5205"/>
                  </a:cubicBezTo>
                  <a:cubicBezTo>
                    <a:pt x="1" y="5509"/>
                    <a:pt x="184" y="5675"/>
                    <a:pt x="327" y="5801"/>
                  </a:cubicBezTo>
                  <a:cubicBezTo>
                    <a:pt x="475" y="5927"/>
                    <a:pt x="584" y="6036"/>
                    <a:pt x="584" y="6254"/>
                  </a:cubicBezTo>
                  <a:cubicBezTo>
                    <a:pt x="584" y="6454"/>
                    <a:pt x="475" y="6563"/>
                    <a:pt x="327" y="6689"/>
                  </a:cubicBezTo>
                  <a:cubicBezTo>
                    <a:pt x="184" y="6837"/>
                    <a:pt x="1" y="6980"/>
                    <a:pt x="1" y="7289"/>
                  </a:cubicBezTo>
                  <a:cubicBezTo>
                    <a:pt x="1" y="7598"/>
                    <a:pt x="184" y="7759"/>
                    <a:pt x="327" y="7885"/>
                  </a:cubicBezTo>
                  <a:cubicBezTo>
                    <a:pt x="475" y="8011"/>
                    <a:pt x="584" y="8120"/>
                    <a:pt x="584" y="8338"/>
                  </a:cubicBezTo>
                  <a:cubicBezTo>
                    <a:pt x="584" y="8538"/>
                    <a:pt x="475" y="8647"/>
                    <a:pt x="327" y="8773"/>
                  </a:cubicBezTo>
                  <a:cubicBezTo>
                    <a:pt x="184" y="8921"/>
                    <a:pt x="1" y="9064"/>
                    <a:pt x="1" y="9373"/>
                  </a:cubicBezTo>
                  <a:cubicBezTo>
                    <a:pt x="1" y="9682"/>
                    <a:pt x="184" y="9843"/>
                    <a:pt x="327" y="9970"/>
                  </a:cubicBezTo>
                  <a:cubicBezTo>
                    <a:pt x="475" y="10100"/>
                    <a:pt x="584" y="10209"/>
                    <a:pt x="584" y="10426"/>
                  </a:cubicBezTo>
                  <a:cubicBezTo>
                    <a:pt x="584" y="10622"/>
                    <a:pt x="475" y="10731"/>
                    <a:pt x="327" y="10862"/>
                  </a:cubicBezTo>
                  <a:cubicBezTo>
                    <a:pt x="184" y="11005"/>
                    <a:pt x="1" y="11149"/>
                    <a:pt x="1" y="11458"/>
                  </a:cubicBezTo>
                  <a:lnTo>
                    <a:pt x="218" y="11458"/>
                  </a:lnTo>
                  <a:cubicBezTo>
                    <a:pt x="218" y="11240"/>
                    <a:pt x="345" y="11149"/>
                    <a:pt x="475" y="11023"/>
                  </a:cubicBezTo>
                  <a:cubicBezTo>
                    <a:pt x="636" y="10879"/>
                    <a:pt x="802" y="10731"/>
                    <a:pt x="802" y="10426"/>
                  </a:cubicBezTo>
                  <a:cubicBezTo>
                    <a:pt x="802" y="10118"/>
                    <a:pt x="636" y="9952"/>
                    <a:pt x="475" y="9809"/>
                  </a:cubicBezTo>
                  <a:cubicBezTo>
                    <a:pt x="345" y="9682"/>
                    <a:pt x="218" y="9591"/>
                    <a:pt x="218" y="9373"/>
                  </a:cubicBezTo>
                  <a:cubicBezTo>
                    <a:pt x="218" y="9156"/>
                    <a:pt x="345" y="9064"/>
                    <a:pt x="475" y="8938"/>
                  </a:cubicBezTo>
                  <a:cubicBezTo>
                    <a:pt x="636" y="8795"/>
                    <a:pt x="802" y="8647"/>
                    <a:pt x="802" y="8338"/>
                  </a:cubicBezTo>
                  <a:cubicBezTo>
                    <a:pt x="802" y="8033"/>
                    <a:pt x="636" y="7868"/>
                    <a:pt x="475" y="7724"/>
                  </a:cubicBezTo>
                  <a:cubicBezTo>
                    <a:pt x="345" y="7598"/>
                    <a:pt x="218" y="7507"/>
                    <a:pt x="218" y="7289"/>
                  </a:cubicBezTo>
                  <a:cubicBezTo>
                    <a:pt x="218" y="7072"/>
                    <a:pt x="345" y="6980"/>
                    <a:pt x="475" y="6854"/>
                  </a:cubicBezTo>
                  <a:cubicBezTo>
                    <a:pt x="636" y="6706"/>
                    <a:pt x="802" y="6563"/>
                    <a:pt x="802" y="6254"/>
                  </a:cubicBezTo>
                  <a:cubicBezTo>
                    <a:pt x="802" y="5945"/>
                    <a:pt x="636" y="5784"/>
                    <a:pt x="475" y="5640"/>
                  </a:cubicBezTo>
                  <a:cubicBezTo>
                    <a:pt x="345" y="5509"/>
                    <a:pt x="218" y="5422"/>
                    <a:pt x="218" y="5205"/>
                  </a:cubicBezTo>
                  <a:cubicBezTo>
                    <a:pt x="218" y="5005"/>
                    <a:pt x="345" y="4896"/>
                    <a:pt x="475" y="4770"/>
                  </a:cubicBezTo>
                  <a:cubicBezTo>
                    <a:pt x="636" y="4622"/>
                    <a:pt x="802" y="4478"/>
                    <a:pt x="802" y="4169"/>
                  </a:cubicBezTo>
                  <a:cubicBezTo>
                    <a:pt x="802" y="3860"/>
                    <a:pt x="636" y="3699"/>
                    <a:pt x="475" y="3573"/>
                  </a:cubicBezTo>
                  <a:cubicBezTo>
                    <a:pt x="345" y="3425"/>
                    <a:pt x="218" y="3334"/>
                    <a:pt x="218" y="3116"/>
                  </a:cubicBezTo>
                  <a:cubicBezTo>
                    <a:pt x="218" y="2920"/>
                    <a:pt x="345" y="2812"/>
                    <a:pt x="475" y="2681"/>
                  </a:cubicBezTo>
                  <a:cubicBezTo>
                    <a:pt x="636" y="2538"/>
                    <a:pt x="802" y="2394"/>
                    <a:pt x="802" y="2085"/>
                  </a:cubicBezTo>
                  <a:cubicBezTo>
                    <a:pt x="802" y="1776"/>
                    <a:pt x="636" y="1615"/>
                    <a:pt x="475" y="1485"/>
                  </a:cubicBezTo>
                  <a:cubicBezTo>
                    <a:pt x="345" y="1358"/>
                    <a:pt x="218" y="1250"/>
                    <a:pt x="218" y="1032"/>
                  </a:cubicBezTo>
                  <a:cubicBezTo>
                    <a:pt x="218" y="832"/>
                    <a:pt x="345" y="723"/>
                    <a:pt x="475" y="597"/>
                  </a:cubicBezTo>
                  <a:cubicBezTo>
                    <a:pt x="636" y="453"/>
                    <a:pt x="802" y="310"/>
                    <a:pt x="8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6988920" y="3175095"/>
              <a:ext cx="186647" cy="2669915"/>
            </a:xfrm>
            <a:custGeom>
              <a:avLst/>
              <a:gdLst/>
              <a:ahLst/>
              <a:cxnLst/>
              <a:rect l="l" t="t" r="r" b="b"/>
              <a:pathLst>
                <a:path w="801" h="11458" extrusionOk="0">
                  <a:moveTo>
                    <a:pt x="583" y="1"/>
                  </a:moveTo>
                  <a:cubicBezTo>
                    <a:pt x="583" y="201"/>
                    <a:pt x="453" y="310"/>
                    <a:pt x="326" y="436"/>
                  </a:cubicBezTo>
                  <a:cubicBezTo>
                    <a:pt x="166" y="579"/>
                    <a:pt x="0" y="723"/>
                    <a:pt x="0" y="1032"/>
                  </a:cubicBezTo>
                  <a:cubicBezTo>
                    <a:pt x="0" y="1341"/>
                    <a:pt x="166" y="1506"/>
                    <a:pt x="326" y="1632"/>
                  </a:cubicBezTo>
                  <a:cubicBezTo>
                    <a:pt x="453" y="1776"/>
                    <a:pt x="583" y="1867"/>
                    <a:pt x="583" y="2085"/>
                  </a:cubicBezTo>
                  <a:cubicBezTo>
                    <a:pt x="583" y="2285"/>
                    <a:pt x="453" y="2394"/>
                    <a:pt x="326" y="2520"/>
                  </a:cubicBezTo>
                  <a:cubicBezTo>
                    <a:pt x="166" y="2664"/>
                    <a:pt x="0" y="2812"/>
                    <a:pt x="0" y="3116"/>
                  </a:cubicBezTo>
                  <a:cubicBezTo>
                    <a:pt x="0" y="3425"/>
                    <a:pt x="166" y="3591"/>
                    <a:pt x="326" y="3717"/>
                  </a:cubicBezTo>
                  <a:cubicBezTo>
                    <a:pt x="453" y="3843"/>
                    <a:pt x="583" y="3952"/>
                    <a:pt x="583" y="4169"/>
                  </a:cubicBezTo>
                  <a:cubicBezTo>
                    <a:pt x="583" y="4369"/>
                    <a:pt x="453" y="4478"/>
                    <a:pt x="326" y="4604"/>
                  </a:cubicBezTo>
                  <a:cubicBezTo>
                    <a:pt x="166" y="4748"/>
                    <a:pt x="0" y="4896"/>
                    <a:pt x="0" y="5205"/>
                  </a:cubicBezTo>
                  <a:cubicBezTo>
                    <a:pt x="0" y="5509"/>
                    <a:pt x="166" y="5675"/>
                    <a:pt x="326" y="5801"/>
                  </a:cubicBezTo>
                  <a:cubicBezTo>
                    <a:pt x="453" y="5927"/>
                    <a:pt x="583" y="6036"/>
                    <a:pt x="583" y="6254"/>
                  </a:cubicBezTo>
                  <a:cubicBezTo>
                    <a:pt x="583" y="6454"/>
                    <a:pt x="453" y="6563"/>
                    <a:pt x="326" y="6689"/>
                  </a:cubicBezTo>
                  <a:cubicBezTo>
                    <a:pt x="166" y="6837"/>
                    <a:pt x="0" y="6980"/>
                    <a:pt x="0" y="7289"/>
                  </a:cubicBezTo>
                  <a:cubicBezTo>
                    <a:pt x="0" y="7598"/>
                    <a:pt x="166" y="7759"/>
                    <a:pt x="326" y="7885"/>
                  </a:cubicBezTo>
                  <a:cubicBezTo>
                    <a:pt x="453" y="8011"/>
                    <a:pt x="583" y="8120"/>
                    <a:pt x="583" y="8338"/>
                  </a:cubicBezTo>
                  <a:cubicBezTo>
                    <a:pt x="583" y="8538"/>
                    <a:pt x="453" y="8647"/>
                    <a:pt x="326" y="8773"/>
                  </a:cubicBezTo>
                  <a:cubicBezTo>
                    <a:pt x="166" y="8921"/>
                    <a:pt x="0" y="9064"/>
                    <a:pt x="0" y="9373"/>
                  </a:cubicBezTo>
                  <a:cubicBezTo>
                    <a:pt x="0" y="9682"/>
                    <a:pt x="166" y="9843"/>
                    <a:pt x="326" y="9970"/>
                  </a:cubicBezTo>
                  <a:cubicBezTo>
                    <a:pt x="453" y="10100"/>
                    <a:pt x="583" y="10209"/>
                    <a:pt x="583" y="10426"/>
                  </a:cubicBezTo>
                  <a:cubicBezTo>
                    <a:pt x="583" y="10622"/>
                    <a:pt x="453" y="10731"/>
                    <a:pt x="326" y="10862"/>
                  </a:cubicBezTo>
                  <a:cubicBezTo>
                    <a:pt x="166" y="11005"/>
                    <a:pt x="0" y="11149"/>
                    <a:pt x="0" y="11458"/>
                  </a:cubicBezTo>
                  <a:lnTo>
                    <a:pt x="218" y="11458"/>
                  </a:lnTo>
                  <a:cubicBezTo>
                    <a:pt x="218" y="11240"/>
                    <a:pt x="326" y="11149"/>
                    <a:pt x="474" y="11023"/>
                  </a:cubicBezTo>
                  <a:cubicBezTo>
                    <a:pt x="618" y="10879"/>
                    <a:pt x="801" y="10731"/>
                    <a:pt x="801" y="10426"/>
                  </a:cubicBezTo>
                  <a:cubicBezTo>
                    <a:pt x="801" y="10118"/>
                    <a:pt x="618" y="9952"/>
                    <a:pt x="474" y="9809"/>
                  </a:cubicBezTo>
                  <a:cubicBezTo>
                    <a:pt x="326" y="9682"/>
                    <a:pt x="218" y="9591"/>
                    <a:pt x="218" y="9373"/>
                  </a:cubicBezTo>
                  <a:cubicBezTo>
                    <a:pt x="218" y="9156"/>
                    <a:pt x="326" y="9064"/>
                    <a:pt x="474" y="8938"/>
                  </a:cubicBezTo>
                  <a:cubicBezTo>
                    <a:pt x="618" y="8795"/>
                    <a:pt x="801" y="8647"/>
                    <a:pt x="801" y="8338"/>
                  </a:cubicBezTo>
                  <a:cubicBezTo>
                    <a:pt x="801" y="8033"/>
                    <a:pt x="618" y="7868"/>
                    <a:pt x="474" y="7724"/>
                  </a:cubicBezTo>
                  <a:cubicBezTo>
                    <a:pt x="326" y="7598"/>
                    <a:pt x="218" y="7507"/>
                    <a:pt x="218" y="7289"/>
                  </a:cubicBezTo>
                  <a:cubicBezTo>
                    <a:pt x="218" y="7072"/>
                    <a:pt x="326" y="6980"/>
                    <a:pt x="474" y="6854"/>
                  </a:cubicBezTo>
                  <a:cubicBezTo>
                    <a:pt x="618" y="6706"/>
                    <a:pt x="801" y="6563"/>
                    <a:pt x="801" y="6254"/>
                  </a:cubicBezTo>
                  <a:cubicBezTo>
                    <a:pt x="801" y="5945"/>
                    <a:pt x="618" y="5784"/>
                    <a:pt x="474" y="5640"/>
                  </a:cubicBezTo>
                  <a:cubicBezTo>
                    <a:pt x="326" y="5509"/>
                    <a:pt x="218" y="5422"/>
                    <a:pt x="218" y="5205"/>
                  </a:cubicBezTo>
                  <a:cubicBezTo>
                    <a:pt x="218" y="5005"/>
                    <a:pt x="326" y="4896"/>
                    <a:pt x="474" y="4770"/>
                  </a:cubicBezTo>
                  <a:cubicBezTo>
                    <a:pt x="618" y="4622"/>
                    <a:pt x="801" y="4478"/>
                    <a:pt x="801" y="4169"/>
                  </a:cubicBezTo>
                  <a:cubicBezTo>
                    <a:pt x="801" y="3860"/>
                    <a:pt x="618" y="3699"/>
                    <a:pt x="474" y="3573"/>
                  </a:cubicBezTo>
                  <a:cubicBezTo>
                    <a:pt x="326" y="3425"/>
                    <a:pt x="218" y="3334"/>
                    <a:pt x="218" y="3116"/>
                  </a:cubicBezTo>
                  <a:cubicBezTo>
                    <a:pt x="218" y="2920"/>
                    <a:pt x="326" y="2812"/>
                    <a:pt x="474" y="2681"/>
                  </a:cubicBezTo>
                  <a:cubicBezTo>
                    <a:pt x="618" y="2538"/>
                    <a:pt x="801" y="2394"/>
                    <a:pt x="801" y="2085"/>
                  </a:cubicBezTo>
                  <a:cubicBezTo>
                    <a:pt x="801" y="1776"/>
                    <a:pt x="618" y="1615"/>
                    <a:pt x="474" y="1485"/>
                  </a:cubicBezTo>
                  <a:cubicBezTo>
                    <a:pt x="326" y="1358"/>
                    <a:pt x="218" y="1250"/>
                    <a:pt x="218" y="1032"/>
                  </a:cubicBezTo>
                  <a:cubicBezTo>
                    <a:pt x="218" y="832"/>
                    <a:pt x="326" y="723"/>
                    <a:pt x="474" y="597"/>
                  </a:cubicBezTo>
                  <a:cubicBezTo>
                    <a:pt x="618" y="453"/>
                    <a:pt x="801" y="310"/>
                    <a:pt x="8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
  <p:cSld name="CUSTOM_2">
    <p:bg>
      <p:bgPr>
        <a:gradFill>
          <a:gsLst>
            <a:gs pos="0">
              <a:srgbClr val="373535"/>
            </a:gs>
            <a:gs pos="100000">
              <a:schemeClr val="dk1"/>
            </a:gs>
          </a:gsLst>
          <a:path path="circle">
            <a:fillToRect t="100000" r="100000"/>
          </a:path>
          <a:tileRect l="-100000" b="-100000"/>
        </a:gradFill>
        <a:effectLst/>
      </p:bgPr>
    </p:bg>
    <p:spTree>
      <p:nvGrpSpPr>
        <p:cNvPr id="1" name="Shape 2963"/>
        <p:cNvGrpSpPr/>
        <p:nvPr/>
      </p:nvGrpSpPr>
      <p:grpSpPr>
        <a:xfrm>
          <a:off x="0" y="0"/>
          <a:ext cx="0" cy="0"/>
          <a:chOff x="0" y="0"/>
          <a:chExt cx="0" cy="0"/>
        </a:xfrm>
      </p:grpSpPr>
      <p:sp>
        <p:nvSpPr>
          <p:cNvPr id="2965" name="Google Shape;2965;p50"/>
          <p:cNvSpPr/>
          <p:nvPr userDrawn="1"/>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6" name="Google Shape;2966;p50"/>
          <p:cNvGrpSpPr/>
          <p:nvPr/>
        </p:nvGrpSpPr>
        <p:grpSpPr>
          <a:xfrm flipH="1">
            <a:off x="7967960" y="1672940"/>
            <a:ext cx="1004968" cy="892379"/>
            <a:chOff x="7595029" y="282856"/>
            <a:chExt cx="1179125" cy="1047024"/>
          </a:xfrm>
        </p:grpSpPr>
        <p:sp>
          <p:nvSpPr>
            <p:cNvPr id="2967" name="Google Shape;2967;p50"/>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50"/>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50"/>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50"/>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50"/>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50"/>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50"/>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50"/>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50"/>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50"/>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50"/>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50"/>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50"/>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50"/>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50"/>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50"/>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50"/>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50"/>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50"/>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50"/>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50"/>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50"/>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50"/>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50"/>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50"/>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50"/>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50"/>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50"/>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50"/>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50"/>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50"/>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50"/>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50"/>
          <p:cNvGrpSpPr/>
          <p:nvPr/>
        </p:nvGrpSpPr>
        <p:grpSpPr>
          <a:xfrm rot="5400000" flipH="1">
            <a:off x="7747634" y="476151"/>
            <a:ext cx="1445605" cy="697527"/>
            <a:chOff x="5747281" y="232051"/>
            <a:chExt cx="1696122" cy="818406"/>
          </a:xfrm>
        </p:grpSpPr>
        <p:sp>
          <p:nvSpPr>
            <p:cNvPr id="3000" name="Google Shape;3000;p50"/>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50"/>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50"/>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50"/>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50"/>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50"/>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6" name="Google Shape;3006;p50"/>
          <p:cNvSpPr/>
          <p:nvPr userDrawn="1"/>
        </p:nvSpPr>
        <p:spPr>
          <a:xfrm flipH="1">
            <a:off x="183267" y="2894195"/>
            <a:ext cx="763200" cy="763200"/>
          </a:xfrm>
          <a:prstGeom prst="ellipse">
            <a:avLst/>
          </a:prstGeom>
          <a:gradFill>
            <a:gsLst>
              <a:gs pos="0">
                <a:schemeClr val="accent2"/>
              </a:gs>
              <a:gs pos="100000">
                <a:schemeClr val="dk2"/>
              </a:gs>
            </a:gsLst>
            <a:lin ang="5400012" scaled="0"/>
          </a:gradFill>
          <a:ln>
            <a:noFill/>
          </a:ln>
          <a:effectLst>
            <a:outerShdw blurRad="100013" dist="85725" dir="1740000" algn="bl" rotWithShape="0">
              <a:schemeClr val="accent2">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7" name="Google Shape;3007;p50"/>
          <p:cNvGrpSpPr/>
          <p:nvPr/>
        </p:nvGrpSpPr>
        <p:grpSpPr>
          <a:xfrm rot="2688823" flipH="1">
            <a:off x="-1969627" y="3524510"/>
            <a:ext cx="5472118" cy="1398844"/>
            <a:chOff x="640550" y="3765075"/>
            <a:chExt cx="7862936" cy="1028898"/>
          </a:xfrm>
        </p:grpSpPr>
        <p:sp>
          <p:nvSpPr>
            <p:cNvPr id="3008" name="Google Shape;3008;p50"/>
            <p:cNvSpPr/>
            <p:nvPr/>
          </p:nvSpPr>
          <p:spPr>
            <a:xfrm>
              <a:off x="640550" y="4283620"/>
              <a:ext cx="7862936" cy="510352"/>
            </a:xfrm>
            <a:custGeom>
              <a:avLst/>
              <a:gdLst/>
              <a:ahLst/>
              <a:cxnLst/>
              <a:rect l="l" t="t" r="r" b="b"/>
              <a:pathLst>
                <a:path w="25818" h="3364" extrusionOk="0">
                  <a:moveTo>
                    <a:pt x="864" y="0"/>
                  </a:moveTo>
                  <a:cubicBezTo>
                    <a:pt x="364" y="0"/>
                    <a:pt x="7" y="13"/>
                    <a:pt x="1" y="13"/>
                  </a:cubicBezTo>
                  <a:lnTo>
                    <a:pt x="1" y="48"/>
                  </a:lnTo>
                  <a:cubicBezTo>
                    <a:pt x="7" y="48"/>
                    <a:pt x="364" y="35"/>
                    <a:pt x="863" y="35"/>
                  </a:cubicBezTo>
                  <a:cubicBezTo>
                    <a:pt x="1707" y="35"/>
                    <a:pt x="2957" y="71"/>
                    <a:pt x="3608" y="265"/>
                  </a:cubicBezTo>
                  <a:cubicBezTo>
                    <a:pt x="4113" y="426"/>
                    <a:pt x="4387" y="844"/>
                    <a:pt x="4622" y="1227"/>
                  </a:cubicBezTo>
                  <a:cubicBezTo>
                    <a:pt x="4861" y="1623"/>
                    <a:pt x="5069" y="1952"/>
                    <a:pt x="5479" y="1952"/>
                  </a:cubicBezTo>
                  <a:cubicBezTo>
                    <a:pt x="5502" y="1952"/>
                    <a:pt x="5525" y="1951"/>
                    <a:pt x="5549" y="1949"/>
                  </a:cubicBezTo>
                  <a:cubicBezTo>
                    <a:pt x="5692" y="1932"/>
                    <a:pt x="5892" y="1897"/>
                    <a:pt x="6127" y="1862"/>
                  </a:cubicBezTo>
                  <a:cubicBezTo>
                    <a:pt x="6608" y="1773"/>
                    <a:pt x="7249" y="1664"/>
                    <a:pt x="7805" y="1664"/>
                  </a:cubicBezTo>
                  <a:cubicBezTo>
                    <a:pt x="8170" y="1664"/>
                    <a:pt x="8498" y="1711"/>
                    <a:pt x="8721" y="1840"/>
                  </a:cubicBezTo>
                  <a:cubicBezTo>
                    <a:pt x="9054" y="2045"/>
                    <a:pt x="9367" y="2128"/>
                    <a:pt x="9661" y="2128"/>
                  </a:cubicBezTo>
                  <a:cubicBezTo>
                    <a:pt x="10438" y="2128"/>
                    <a:pt x="11082" y="1543"/>
                    <a:pt x="11619" y="1044"/>
                  </a:cubicBezTo>
                  <a:cubicBezTo>
                    <a:pt x="12038" y="673"/>
                    <a:pt x="12404" y="343"/>
                    <a:pt x="12726" y="343"/>
                  </a:cubicBezTo>
                  <a:cubicBezTo>
                    <a:pt x="12782" y="343"/>
                    <a:pt x="12836" y="353"/>
                    <a:pt x="12889" y="374"/>
                  </a:cubicBezTo>
                  <a:cubicBezTo>
                    <a:pt x="13451" y="609"/>
                    <a:pt x="13507" y="1061"/>
                    <a:pt x="13542" y="1536"/>
                  </a:cubicBezTo>
                  <a:cubicBezTo>
                    <a:pt x="13633" y="2367"/>
                    <a:pt x="13742" y="3311"/>
                    <a:pt x="16588" y="3363"/>
                  </a:cubicBezTo>
                  <a:cubicBezTo>
                    <a:pt x="17367" y="3363"/>
                    <a:pt x="17602" y="2624"/>
                    <a:pt x="17841" y="1897"/>
                  </a:cubicBezTo>
                  <a:cubicBezTo>
                    <a:pt x="18037" y="1262"/>
                    <a:pt x="18220" y="665"/>
                    <a:pt x="18781" y="665"/>
                  </a:cubicBezTo>
                  <a:cubicBezTo>
                    <a:pt x="19777" y="665"/>
                    <a:pt x="20539" y="557"/>
                    <a:pt x="21409" y="426"/>
                  </a:cubicBezTo>
                  <a:cubicBezTo>
                    <a:pt x="22497" y="265"/>
                    <a:pt x="23750" y="82"/>
                    <a:pt x="25817" y="82"/>
                  </a:cubicBezTo>
                  <a:lnTo>
                    <a:pt x="25817" y="48"/>
                  </a:lnTo>
                  <a:cubicBezTo>
                    <a:pt x="23750" y="48"/>
                    <a:pt x="22497" y="230"/>
                    <a:pt x="21392" y="391"/>
                  </a:cubicBezTo>
                  <a:cubicBezTo>
                    <a:pt x="20522" y="517"/>
                    <a:pt x="19777" y="626"/>
                    <a:pt x="18781" y="626"/>
                  </a:cubicBezTo>
                  <a:cubicBezTo>
                    <a:pt x="18202" y="626"/>
                    <a:pt x="18002" y="1244"/>
                    <a:pt x="17802" y="1897"/>
                  </a:cubicBezTo>
                  <a:cubicBezTo>
                    <a:pt x="17584" y="2584"/>
                    <a:pt x="17349" y="3328"/>
                    <a:pt x="16588" y="3328"/>
                  </a:cubicBezTo>
                  <a:cubicBezTo>
                    <a:pt x="13760" y="3294"/>
                    <a:pt x="13668" y="2349"/>
                    <a:pt x="13577" y="1536"/>
                  </a:cubicBezTo>
                  <a:cubicBezTo>
                    <a:pt x="13525" y="1044"/>
                    <a:pt x="13490" y="574"/>
                    <a:pt x="12907" y="339"/>
                  </a:cubicBezTo>
                  <a:cubicBezTo>
                    <a:pt x="12850" y="317"/>
                    <a:pt x="12792" y="307"/>
                    <a:pt x="12733" y="307"/>
                  </a:cubicBezTo>
                  <a:cubicBezTo>
                    <a:pt x="12397" y="307"/>
                    <a:pt x="12020" y="639"/>
                    <a:pt x="11601" y="1009"/>
                  </a:cubicBezTo>
                  <a:cubicBezTo>
                    <a:pt x="11058" y="1512"/>
                    <a:pt x="10419" y="2093"/>
                    <a:pt x="9647" y="2093"/>
                  </a:cubicBezTo>
                  <a:cubicBezTo>
                    <a:pt x="9363" y="2093"/>
                    <a:pt x="9060" y="2014"/>
                    <a:pt x="8738" y="1823"/>
                  </a:cubicBezTo>
                  <a:cubicBezTo>
                    <a:pt x="8504" y="1677"/>
                    <a:pt x="8163" y="1625"/>
                    <a:pt x="7786" y="1625"/>
                  </a:cubicBezTo>
                  <a:cubicBezTo>
                    <a:pt x="7230" y="1625"/>
                    <a:pt x="6595" y="1737"/>
                    <a:pt x="6110" y="1823"/>
                  </a:cubicBezTo>
                  <a:cubicBezTo>
                    <a:pt x="5892" y="1862"/>
                    <a:pt x="5692" y="1897"/>
                    <a:pt x="5549" y="1914"/>
                  </a:cubicBezTo>
                  <a:cubicBezTo>
                    <a:pt x="5528" y="1916"/>
                    <a:pt x="5508" y="1917"/>
                    <a:pt x="5489" y="1917"/>
                  </a:cubicBezTo>
                  <a:cubicBezTo>
                    <a:pt x="5093" y="1917"/>
                    <a:pt x="4885" y="1587"/>
                    <a:pt x="4657" y="1209"/>
                  </a:cubicBezTo>
                  <a:cubicBezTo>
                    <a:pt x="4404" y="826"/>
                    <a:pt x="4152" y="391"/>
                    <a:pt x="3625" y="230"/>
                  </a:cubicBezTo>
                  <a:cubicBezTo>
                    <a:pt x="2964" y="36"/>
                    <a:pt x="1710" y="0"/>
                    <a:pt x="864"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50"/>
            <p:cNvSpPr/>
            <p:nvPr/>
          </p:nvSpPr>
          <p:spPr>
            <a:xfrm>
              <a:off x="640550" y="4283317"/>
              <a:ext cx="7862936" cy="477583"/>
            </a:xfrm>
            <a:custGeom>
              <a:avLst/>
              <a:gdLst/>
              <a:ahLst/>
              <a:cxnLst/>
              <a:rect l="l" t="t" r="r" b="b"/>
              <a:pathLst>
                <a:path w="25818" h="3148" extrusionOk="0">
                  <a:moveTo>
                    <a:pt x="922" y="1"/>
                  </a:moveTo>
                  <a:cubicBezTo>
                    <a:pt x="393" y="1"/>
                    <a:pt x="8" y="15"/>
                    <a:pt x="1" y="15"/>
                  </a:cubicBezTo>
                  <a:lnTo>
                    <a:pt x="1" y="50"/>
                  </a:lnTo>
                  <a:cubicBezTo>
                    <a:pt x="8" y="50"/>
                    <a:pt x="386" y="36"/>
                    <a:pt x="907" y="36"/>
                  </a:cubicBezTo>
                  <a:cubicBezTo>
                    <a:pt x="1739" y="36"/>
                    <a:pt x="2935" y="70"/>
                    <a:pt x="3569" y="250"/>
                  </a:cubicBezTo>
                  <a:cubicBezTo>
                    <a:pt x="4078" y="393"/>
                    <a:pt x="4352" y="754"/>
                    <a:pt x="4604" y="1103"/>
                  </a:cubicBezTo>
                  <a:cubicBezTo>
                    <a:pt x="4862" y="1430"/>
                    <a:pt x="5123" y="1758"/>
                    <a:pt x="5553" y="1758"/>
                  </a:cubicBezTo>
                  <a:cubicBezTo>
                    <a:pt x="5575" y="1758"/>
                    <a:pt x="5596" y="1757"/>
                    <a:pt x="5618" y="1755"/>
                  </a:cubicBezTo>
                  <a:cubicBezTo>
                    <a:pt x="5784" y="1733"/>
                    <a:pt x="5984" y="1699"/>
                    <a:pt x="6201" y="1681"/>
                  </a:cubicBezTo>
                  <a:cubicBezTo>
                    <a:pt x="6673" y="1610"/>
                    <a:pt x="7239" y="1526"/>
                    <a:pt x="7749" y="1526"/>
                  </a:cubicBezTo>
                  <a:cubicBezTo>
                    <a:pt x="8140" y="1526"/>
                    <a:pt x="8497" y="1575"/>
                    <a:pt x="8756" y="1716"/>
                  </a:cubicBezTo>
                  <a:cubicBezTo>
                    <a:pt x="9063" y="1884"/>
                    <a:pt x="9351" y="1954"/>
                    <a:pt x="9622" y="1954"/>
                  </a:cubicBezTo>
                  <a:cubicBezTo>
                    <a:pt x="10407" y="1954"/>
                    <a:pt x="11048" y="1370"/>
                    <a:pt x="11601" y="885"/>
                  </a:cubicBezTo>
                  <a:cubicBezTo>
                    <a:pt x="12021" y="513"/>
                    <a:pt x="12387" y="180"/>
                    <a:pt x="12721" y="180"/>
                  </a:cubicBezTo>
                  <a:cubicBezTo>
                    <a:pt x="12778" y="180"/>
                    <a:pt x="12834" y="190"/>
                    <a:pt x="12889" y="211"/>
                  </a:cubicBezTo>
                  <a:cubicBezTo>
                    <a:pt x="13468" y="428"/>
                    <a:pt x="13525" y="885"/>
                    <a:pt x="13577" y="1355"/>
                  </a:cubicBezTo>
                  <a:cubicBezTo>
                    <a:pt x="13668" y="2190"/>
                    <a:pt x="13777" y="3113"/>
                    <a:pt x="16536" y="3148"/>
                  </a:cubicBezTo>
                  <a:lnTo>
                    <a:pt x="16553" y="3148"/>
                  </a:lnTo>
                  <a:cubicBezTo>
                    <a:pt x="17297" y="3148"/>
                    <a:pt x="17584" y="2443"/>
                    <a:pt x="17859" y="1755"/>
                  </a:cubicBezTo>
                  <a:cubicBezTo>
                    <a:pt x="18094" y="1137"/>
                    <a:pt x="18328" y="559"/>
                    <a:pt x="18890" y="559"/>
                  </a:cubicBezTo>
                  <a:cubicBezTo>
                    <a:pt x="19886" y="559"/>
                    <a:pt x="20630" y="467"/>
                    <a:pt x="21501" y="376"/>
                  </a:cubicBezTo>
                  <a:cubicBezTo>
                    <a:pt x="22571" y="250"/>
                    <a:pt x="23785" y="102"/>
                    <a:pt x="25817" y="84"/>
                  </a:cubicBezTo>
                  <a:lnTo>
                    <a:pt x="25817" y="50"/>
                  </a:lnTo>
                  <a:cubicBezTo>
                    <a:pt x="23785" y="67"/>
                    <a:pt x="22571" y="211"/>
                    <a:pt x="21501" y="341"/>
                  </a:cubicBezTo>
                  <a:cubicBezTo>
                    <a:pt x="20630" y="428"/>
                    <a:pt x="19886" y="519"/>
                    <a:pt x="18890" y="519"/>
                  </a:cubicBezTo>
                  <a:cubicBezTo>
                    <a:pt x="18311" y="519"/>
                    <a:pt x="18076" y="1120"/>
                    <a:pt x="17819" y="1733"/>
                  </a:cubicBezTo>
                  <a:cubicBezTo>
                    <a:pt x="17550" y="2408"/>
                    <a:pt x="17275" y="3113"/>
                    <a:pt x="16553" y="3113"/>
                  </a:cubicBezTo>
                  <a:lnTo>
                    <a:pt x="16536" y="3113"/>
                  </a:lnTo>
                  <a:cubicBezTo>
                    <a:pt x="13816" y="3078"/>
                    <a:pt x="13707" y="2169"/>
                    <a:pt x="13616" y="1355"/>
                  </a:cubicBezTo>
                  <a:cubicBezTo>
                    <a:pt x="13559" y="863"/>
                    <a:pt x="13507" y="411"/>
                    <a:pt x="12907" y="176"/>
                  </a:cubicBezTo>
                  <a:cubicBezTo>
                    <a:pt x="12849" y="155"/>
                    <a:pt x="12790" y="145"/>
                    <a:pt x="12730" y="145"/>
                  </a:cubicBezTo>
                  <a:cubicBezTo>
                    <a:pt x="12382" y="145"/>
                    <a:pt x="12001" y="477"/>
                    <a:pt x="11567" y="863"/>
                  </a:cubicBezTo>
                  <a:cubicBezTo>
                    <a:pt x="11025" y="1336"/>
                    <a:pt x="10385" y="1911"/>
                    <a:pt x="9614" y="1911"/>
                  </a:cubicBezTo>
                  <a:cubicBezTo>
                    <a:pt x="9349" y="1911"/>
                    <a:pt x="9070" y="1843"/>
                    <a:pt x="8773" y="1681"/>
                  </a:cubicBezTo>
                  <a:cubicBezTo>
                    <a:pt x="8513" y="1539"/>
                    <a:pt x="8150" y="1489"/>
                    <a:pt x="7753" y="1489"/>
                  </a:cubicBezTo>
                  <a:cubicBezTo>
                    <a:pt x="7239" y="1489"/>
                    <a:pt x="6670" y="1573"/>
                    <a:pt x="6201" y="1646"/>
                  </a:cubicBezTo>
                  <a:cubicBezTo>
                    <a:pt x="5962" y="1664"/>
                    <a:pt x="5784" y="1699"/>
                    <a:pt x="5618" y="1716"/>
                  </a:cubicBezTo>
                  <a:cubicBezTo>
                    <a:pt x="5592" y="1718"/>
                    <a:pt x="5567" y="1719"/>
                    <a:pt x="5542" y="1719"/>
                  </a:cubicBezTo>
                  <a:cubicBezTo>
                    <a:pt x="5137" y="1719"/>
                    <a:pt x="4898" y="1424"/>
                    <a:pt x="4639" y="1063"/>
                  </a:cubicBezTo>
                  <a:cubicBezTo>
                    <a:pt x="4387" y="737"/>
                    <a:pt x="4095" y="358"/>
                    <a:pt x="3569" y="211"/>
                  </a:cubicBezTo>
                  <a:cubicBezTo>
                    <a:pt x="2939" y="35"/>
                    <a:pt x="1753" y="1"/>
                    <a:pt x="922"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50"/>
            <p:cNvSpPr/>
            <p:nvPr/>
          </p:nvSpPr>
          <p:spPr>
            <a:xfrm>
              <a:off x="640550" y="4280586"/>
              <a:ext cx="7862936" cy="447393"/>
            </a:xfrm>
            <a:custGeom>
              <a:avLst/>
              <a:gdLst/>
              <a:ahLst/>
              <a:cxnLst/>
              <a:rect l="l" t="t" r="r" b="b"/>
              <a:pathLst>
                <a:path w="25818" h="2949" extrusionOk="0">
                  <a:moveTo>
                    <a:pt x="12719" y="0"/>
                  </a:moveTo>
                  <a:cubicBezTo>
                    <a:pt x="12358" y="0"/>
                    <a:pt x="11979" y="335"/>
                    <a:pt x="11549" y="720"/>
                  </a:cubicBezTo>
                  <a:cubicBezTo>
                    <a:pt x="10990" y="1211"/>
                    <a:pt x="10368" y="1754"/>
                    <a:pt x="9600" y="1754"/>
                  </a:cubicBezTo>
                  <a:cubicBezTo>
                    <a:pt x="9347" y="1754"/>
                    <a:pt x="9078" y="1695"/>
                    <a:pt x="8790" y="1556"/>
                  </a:cubicBezTo>
                  <a:cubicBezTo>
                    <a:pt x="8504" y="1419"/>
                    <a:pt x="8110" y="1374"/>
                    <a:pt x="7690" y="1374"/>
                  </a:cubicBezTo>
                  <a:cubicBezTo>
                    <a:pt x="7211" y="1374"/>
                    <a:pt x="6698" y="1433"/>
                    <a:pt x="6271" y="1482"/>
                  </a:cubicBezTo>
                  <a:cubicBezTo>
                    <a:pt x="6053" y="1499"/>
                    <a:pt x="5853" y="1517"/>
                    <a:pt x="5692" y="1534"/>
                  </a:cubicBezTo>
                  <a:cubicBezTo>
                    <a:pt x="5662" y="1536"/>
                    <a:pt x="5633" y="1537"/>
                    <a:pt x="5605" y="1537"/>
                  </a:cubicBezTo>
                  <a:cubicBezTo>
                    <a:pt x="5168" y="1537"/>
                    <a:pt x="4912" y="1262"/>
                    <a:pt x="4622" y="955"/>
                  </a:cubicBezTo>
                  <a:cubicBezTo>
                    <a:pt x="4352" y="664"/>
                    <a:pt x="4043" y="337"/>
                    <a:pt x="3534" y="211"/>
                  </a:cubicBezTo>
                  <a:cubicBezTo>
                    <a:pt x="2884" y="52"/>
                    <a:pt x="1656" y="23"/>
                    <a:pt x="833" y="23"/>
                  </a:cubicBezTo>
                  <a:cubicBezTo>
                    <a:pt x="351" y="23"/>
                    <a:pt x="7" y="33"/>
                    <a:pt x="1" y="33"/>
                  </a:cubicBezTo>
                  <a:lnTo>
                    <a:pt x="1" y="68"/>
                  </a:lnTo>
                  <a:cubicBezTo>
                    <a:pt x="7" y="68"/>
                    <a:pt x="340" y="58"/>
                    <a:pt x="812" y="58"/>
                  </a:cubicBezTo>
                  <a:cubicBezTo>
                    <a:pt x="1631" y="58"/>
                    <a:pt x="2866" y="87"/>
                    <a:pt x="3534" y="250"/>
                  </a:cubicBezTo>
                  <a:cubicBezTo>
                    <a:pt x="4026" y="376"/>
                    <a:pt x="4313" y="685"/>
                    <a:pt x="4604" y="973"/>
                  </a:cubicBezTo>
                  <a:cubicBezTo>
                    <a:pt x="4881" y="1282"/>
                    <a:pt x="5169" y="1576"/>
                    <a:pt x="5617" y="1576"/>
                  </a:cubicBezTo>
                  <a:cubicBezTo>
                    <a:pt x="5642" y="1576"/>
                    <a:pt x="5667" y="1575"/>
                    <a:pt x="5692" y="1573"/>
                  </a:cubicBezTo>
                  <a:cubicBezTo>
                    <a:pt x="5853" y="1556"/>
                    <a:pt x="6053" y="1534"/>
                    <a:pt x="6271" y="1517"/>
                  </a:cubicBezTo>
                  <a:cubicBezTo>
                    <a:pt x="6698" y="1468"/>
                    <a:pt x="7206" y="1409"/>
                    <a:pt x="7680" y="1409"/>
                  </a:cubicBezTo>
                  <a:cubicBezTo>
                    <a:pt x="8096" y="1409"/>
                    <a:pt x="8486" y="1454"/>
                    <a:pt x="8773" y="1590"/>
                  </a:cubicBezTo>
                  <a:cubicBezTo>
                    <a:pt x="9060" y="1731"/>
                    <a:pt x="9330" y="1791"/>
                    <a:pt x="9585" y="1791"/>
                  </a:cubicBezTo>
                  <a:cubicBezTo>
                    <a:pt x="10375" y="1791"/>
                    <a:pt x="11017" y="1218"/>
                    <a:pt x="11567" y="738"/>
                  </a:cubicBezTo>
                  <a:cubicBezTo>
                    <a:pt x="11982" y="367"/>
                    <a:pt x="12360" y="37"/>
                    <a:pt x="12721" y="37"/>
                  </a:cubicBezTo>
                  <a:cubicBezTo>
                    <a:pt x="12783" y="37"/>
                    <a:pt x="12845" y="46"/>
                    <a:pt x="12907" y="68"/>
                  </a:cubicBezTo>
                  <a:cubicBezTo>
                    <a:pt x="13468" y="285"/>
                    <a:pt x="13542" y="720"/>
                    <a:pt x="13599" y="1190"/>
                  </a:cubicBezTo>
                  <a:cubicBezTo>
                    <a:pt x="13707" y="2008"/>
                    <a:pt x="13834" y="2931"/>
                    <a:pt x="16479" y="2948"/>
                  </a:cubicBezTo>
                  <a:lnTo>
                    <a:pt x="16497" y="2948"/>
                  </a:lnTo>
                  <a:cubicBezTo>
                    <a:pt x="17223" y="2948"/>
                    <a:pt x="17550" y="2278"/>
                    <a:pt x="17859" y="1625"/>
                  </a:cubicBezTo>
                  <a:cubicBezTo>
                    <a:pt x="18146" y="1029"/>
                    <a:pt x="18420" y="446"/>
                    <a:pt x="18981" y="446"/>
                  </a:cubicBezTo>
                  <a:lnTo>
                    <a:pt x="18999" y="446"/>
                  </a:lnTo>
                  <a:cubicBezTo>
                    <a:pt x="19122" y="449"/>
                    <a:pt x="19241" y="450"/>
                    <a:pt x="19357" y="450"/>
                  </a:cubicBezTo>
                  <a:cubicBezTo>
                    <a:pt x="20203" y="450"/>
                    <a:pt x="20884" y="385"/>
                    <a:pt x="21649" y="320"/>
                  </a:cubicBezTo>
                  <a:cubicBezTo>
                    <a:pt x="22680" y="229"/>
                    <a:pt x="23842" y="120"/>
                    <a:pt x="25817" y="102"/>
                  </a:cubicBezTo>
                  <a:lnTo>
                    <a:pt x="25817" y="68"/>
                  </a:lnTo>
                  <a:cubicBezTo>
                    <a:pt x="23842" y="85"/>
                    <a:pt x="22680" y="194"/>
                    <a:pt x="21649" y="285"/>
                  </a:cubicBezTo>
                  <a:cubicBezTo>
                    <a:pt x="20870" y="351"/>
                    <a:pt x="20178" y="414"/>
                    <a:pt x="19312" y="414"/>
                  </a:cubicBezTo>
                  <a:cubicBezTo>
                    <a:pt x="19210" y="414"/>
                    <a:pt x="19106" y="413"/>
                    <a:pt x="18999" y="411"/>
                  </a:cubicBezTo>
                  <a:lnTo>
                    <a:pt x="18981" y="411"/>
                  </a:lnTo>
                  <a:cubicBezTo>
                    <a:pt x="18402" y="411"/>
                    <a:pt x="18128" y="990"/>
                    <a:pt x="17819" y="1608"/>
                  </a:cubicBezTo>
                  <a:cubicBezTo>
                    <a:pt x="17515" y="2243"/>
                    <a:pt x="17188" y="2913"/>
                    <a:pt x="16497" y="2913"/>
                  </a:cubicBezTo>
                  <a:lnTo>
                    <a:pt x="16479" y="2913"/>
                  </a:lnTo>
                  <a:cubicBezTo>
                    <a:pt x="13851" y="2896"/>
                    <a:pt x="13742" y="1991"/>
                    <a:pt x="13633" y="1190"/>
                  </a:cubicBezTo>
                  <a:cubicBezTo>
                    <a:pt x="13577" y="703"/>
                    <a:pt x="13507" y="250"/>
                    <a:pt x="12907" y="33"/>
                  </a:cubicBezTo>
                  <a:cubicBezTo>
                    <a:pt x="12845" y="11"/>
                    <a:pt x="12782" y="0"/>
                    <a:pt x="127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50"/>
            <p:cNvSpPr/>
            <p:nvPr/>
          </p:nvSpPr>
          <p:spPr>
            <a:xfrm>
              <a:off x="640550" y="4255706"/>
              <a:ext cx="7862936" cy="439200"/>
            </a:xfrm>
            <a:custGeom>
              <a:avLst/>
              <a:gdLst/>
              <a:ahLst/>
              <a:cxnLst/>
              <a:rect l="l" t="t" r="r" b="b"/>
              <a:pathLst>
                <a:path w="25818" h="2895" extrusionOk="0">
                  <a:moveTo>
                    <a:pt x="12725" y="0"/>
                  </a:moveTo>
                  <a:cubicBezTo>
                    <a:pt x="12338" y="0"/>
                    <a:pt x="11944" y="333"/>
                    <a:pt x="11510" y="719"/>
                  </a:cubicBezTo>
                  <a:cubicBezTo>
                    <a:pt x="10954" y="1208"/>
                    <a:pt x="10341" y="1751"/>
                    <a:pt x="9569" y="1751"/>
                  </a:cubicBezTo>
                  <a:cubicBezTo>
                    <a:pt x="9338" y="1751"/>
                    <a:pt x="9092" y="1702"/>
                    <a:pt x="8830" y="1589"/>
                  </a:cubicBezTo>
                  <a:cubicBezTo>
                    <a:pt x="8478" y="1438"/>
                    <a:pt x="8030" y="1392"/>
                    <a:pt x="7564" y="1392"/>
                  </a:cubicBezTo>
                  <a:cubicBezTo>
                    <a:pt x="7142" y="1392"/>
                    <a:pt x="6705" y="1430"/>
                    <a:pt x="6310" y="1463"/>
                  </a:cubicBezTo>
                  <a:cubicBezTo>
                    <a:pt x="6127" y="1480"/>
                    <a:pt x="5927" y="1502"/>
                    <a:pt x="5784" y="1502"/>
                  </a:cubicBezTo>
                  <a:cubicBezTo>
                    <a:pt x="5767" y="1503"/>
                    <a:pt x="5750" y="1503"/>
                    <a:pt x="5733" y="1503"/>
                  </a:cubicBezTo>
                  <a:cubicBezTo>
                    <a:pt x="5236" y="1503"/>
                    <a:pt x="4920" y="1254"/>
                    <a:pt x="4604" y="993"/>
                  </a:cubicBezTo>
                  <a:cubicBezTo>
                    <a:pt x="4296" y="741"/>
                    <a:pt x="3987" y="467"/>
                    <a:pt x="3499" y="358"/>
                  </a:cubicBezTo>
                  <a:cubicBezTo>
                    <a:pt x="2853" y="214"/>
                    <a:pt x="1689" y="186"/>
                    <a:pt x="882" y="186"/>
                  </a:cubicBezTo>
                  <a:cubicBezTo>
                    <a:pt x="374" y="186"/>
                    <a:pt x="8" y="197"/>
                    <a:pt x="1" y="197"/>
                  </a:cubicBezTo>
                  <a:lnTo>
                    <a:pt x="1" y="232"/>
                  </a:lnTo>
                  <a:cubicBezTo>
                    <a:pt x="8" y="232"/>
                    <a:pt x="374" y="220"/>
                    <a:pt x="881" y="220"/>
                  </a:cubicBezTo>
                  <a:cubicBezTo>
                    <a:pt x="1687" y="220"/>
                    <a:pt x="2846" y="248"/>
                    <a:pt x="3482" y="393"/>
                  </a:cubicBezTo>
                  <a:cubicBezTo>
                    <a:pt x="3969" y="501"/>
                    <a:pt x="4278" y="758"/>
                    <a:pt x="4587" y="1010"/>
                  </a:cubicBezTo>
                  <a:cubicBezTo>
                    <a:pt x="4920" y="1292"/>
                    <a:pt x="5220" y="1538"/>
                    <a:pt x="5731" y="1538"/>
                  </a:cubicBezTo>
                  <a:cubicBezTo>
                    <a:pt x="5748" y="1538"/>
                    <a:pt x="5766" y="1537"/>
                    <a:pt x="5784" y="1537"/>
                  </a:cubicBezTo>
                  <a:cubicBezTo>
                    <a:pt x="5945" y="1520"/>
                    <a:pt x="6127" y="1520"/>
                    <a:pt x="6310" y="1502"/>
                  </a:cubicBezTo>
                  <a:cubicBezTo>
                    <a:pt x="6681" y="1467"/>
                    <a:pt x="7117" y="1428"/>
                    <a:pt x="7543" y="1428"/>
                  </a:cubicBezTo>
                  <a:cubicBezTo>
                    <a:pt x="8013" y="1428"/>
                    <a:pt x="8470" y="1475"/>
                    <a:pt x="8812" y="1628"/>
                  </a:cubicBezTo>
                  <a:cubicBezTo>
                    <a:pt x="9078" y="1740"/>
                    <a:pt x="9327" y="1788"/>
                    <a:pt x="9561" y="1788"/>
                  </a:cubicBezTo>
                  <a:cubicBezTo>
                    <a:pt x="10348" y="1788"/>
                    <a:pt x="10972" y="1247"/>
                    <a:pt x="11532" y="758"/>
                  </a:cubicBezTo>
                  <a:cubicBezTo>
                    <a:pt x="11963" y="371"/>
                    <a:pt x="12343" y="36"/>
                    <a:pt x="12717" y="36"/>
                  </a:cubicBezTo>
                  <a:cubicBezTo>
                    <a:pt x="12780" y="36"/>
                    <a:pt x="12843" y="45"/>
                    <a:pt x="12907" y="66"/>
                  </a:cubicBezTo>
                  <a:cubicBezTo>
                    <a:pt x="13490" y="266"/>
                    <a:pt x="13559" y="719"/>
                    <a:pt x="13616" y="1193"/>
                  </a:cubicBezTo>
                  <a:cubicBezTo>
                    <a:pt x="13742" y="1989"/>
                    <a:pt x="13868" y="2877"/>
                    <a:pt x="16444" y="2895"/>
                  </a:cubicBezTo>
                  <a:cubicBezTo>
                    <a:pt x="17132" y="2895"/>
                    <a:pt x="17515" y="2264"/>
                    <a:pt x="17859" y="1628"/>
                  </a:cubicBezTo>
                  <a:cubicBezTo>
                    <a:pt x="18197" y="1054"/>
                    <a:pt x="18519" y="501"/>
                    <a:pt x="19081" y="501"/>
                  </a:cubicBezTo>
                  <a:cubicBezTo>
                    <a:pt x="19090" y="501"/>
                    <a:pt x="19099" y="501"/>
                    <a:pt x="19107" y="501"/>
                  </a:cubicBezTo>
                  <a:cubicBezTo>
                    <a:pt x="19308" y="505"/>
                    <a:pt x="19497" y="507"/>
                    <a:pt x="19678" y="507"/>
                  </a:cubicBezTo>
                  <a:cubicBezTo>
                    <a:pt x="20464" y="507"/>
                    <a:pt x="21099" y="471"/>
                    <a:pt x="21866" y="414"/>
                  </a:cubicBezTo>
                  <a:cubicBezTo>
                    <a:pt x="22789" y="358"/>
                    <a:pt x="23950" y="284"/>
                    <a:pt x="25817" y="266"/>
                  </a:cubicBezTo>
                  <a:lnTo>
                    <a:pt x="25817" y="232"/>
                  </a:lnTo>
                  <a:cubicBezTo>
                    <a:pt x="23950" y="249"/>
                    <a:pt x="22789" y="323"/>
                    <a:pt x="21866" y="375"/>
                  </a:cubicBezTo>
                  <a:cubicBezTo>
                    <a:pt x="21083" y="437"/>
                    <a:pt x="20437" y="471"/>
                    <a:pt x="19628" y="471"/>
                  </a:cubicBezTo>
                  <a:cubicBezTo>
                    <a:pt x="19462" y="471"/>
                    <a:pt x="19290" y="469"/>
                    <a:pt x="19107" y="467"/>
                  </a:cubicBezTo>
                  <a:lnTo>
                    <a:pt x="19090" y="467"/>
                  </a:lnTo>
                  <a:cubicBezTo>
                    <a:pt x="18511" y="467"/>
                    <a:pt x="18185" y="1028"/>
                    <a:pt x="17841" y="1611"/>
                  </a:cubicBezTo>
                  <a:cubicBezTo>
                    <a:pt x="17476" y="2224"/>
                    <a:pt x="17114" y="2860"/>
                    <a:pt x="16444" y="2860"/>
                  </a:cubicBezTo>
                  <a:cubicBezTo>
                    <a:pt x="13903" y="2842"/>
                    <a:pt x="13777" y="1955"/>
                    <a:pt x="13651" y="1176"/>
                  </a:cubicBezTo>
                  <a:cubicBezTo>
                    <a:pt x="13599" y="701"/>
                    <a:pt x="13525" y="249"/>
                    <a:pt x="12924" y="31"/>
                  </a:cubicBezTo>
                  <a:cubicBezTo>
                    <a:pt x="12858" y="10"/>
                    <a:pt x="12791" y="0"/>
                    <a:pt x="1272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50"/>
            <p:cNvSpPr/>
            <p:nvPr/>
          </p:nvSpPr>
          <p:spPr>
            <a:xfrm>
              <a:off x="640550" y="4231129"/>
              <a:ext cx="7862936" cy="430705"/>
            </a:xfrm>
            <a:custGeom>
              <a:avLst/>
              <a:gdLst/>
              <a:ahLst/>
              <a:cxnLst/>
              <a:rect l="l" t="t" r="r" b="b"/>
              <a:pathLst>
                <a:path w="25818" h="2839" extrusionOk="0">
                  <a:moveTo>
                    <a:pt x="12708" y="0"/>
                  </a:moveTo>
                  <a:cubicBezTo>
                    <a:pt x="12301" y="0"/>
                    <a:pt x="11908" y="335"/>
                    <a:pt x="11475" y="720"/>
                  </a:cubicBezTo>
                  <a:cubicBezTo>
                    <a:pt x="10921" y="1206"/>
                    <a:pt x="10307" y="1735"/>
                    <a:pt x="9523" y="1735"/>
                  </a:cubicBezTo>
                  <a:cubicBezTo>
                    <a:pt x="9311" y="1735"/>
                    <a:pt x="9086" y="1697"/>
                    <a:pt x="8847" y="1608"/>
                  </a:cubicBezTo>
                  <a:cubicBezTo>
                    <a:pt x="8412" y="1453"/>
                    <a:pt x="7863" y="1406"/>
                    <a:pt x="7310" y="1406"/>
                  </a:cubicBezTo>
                  <a:cubicBezTo>
                    <a:pt x="6962" y="1406"/>
                    <a:pt x="6612" y="1425"/>
                    <a:pt x="6288" y="1447"/>
                  </a:cubicBezTo>
                  <a:cubicBezTo>
                    <a:pt x="6145" y="1447"/>
                    <a:pt x="6001" y="1464"/>
                    <a:pt x="5853" y="1464"/>
                  </a:cubicBezTo>
                  <a:cubicBezTo>
                    <a:pt x="5833" y="1465"/>
                    <a:pt x="5813" y="1465"/>
                    <a:pt x="5793" y="1465"/>
                  </a:cubicBezTo>
                  <a:cubicBezTo>
                    <a:pt x="5282" y="1465"/>
                    <a:pt x="4935" y="1254"/>
                    <a:pt x="4587" y="1011"/>
                  </a:cubicBezTo>
                  <a:cubicBezTo>
                    <a:pt x="4261" y="811"/>
                    <a:pt x="3934" y="611"/>
                    <a:pt x="3443" y="502"/>
                  </a:cubicBezTo>
                  <a:cubicBezTo>
                    <a:pt x="2784" y="374"/>
                    <a:pt x="1569" y="351"/>
                    <a:pt x="773" y="351"/>
                  </a:cubicBezTo>
                  <a:cubicBezTo>
                    <a:pt x="323" y="351"/>
                    <a:pt x="7" y="359"/>
                    <a:pt x="1" y="359"/>
                  </a:cubicBezTo>
                  <a:lnTo>
                    <a:pt x="1" y="394"/>
                  </a:lnTo>
                  <a:cubicBezTo>
                    <a:pt x="7" y="394"/>
                    <a:pt x="323" y="386"/>
                    <a:pt x="773" y="386"/>
                  </a:cubicBezTo>
                  <a:cubicBezTo>
                    <a:pt x="1569" y="386"/>
                    <a:pt x="2784" y="409"/>
                    <a:pt x="3443" y="537"/>
                  </a:cubicBezTo>
                  <a:cubicBezTo>
                    <a:pt x="3917" y="646"/>
                    <a:pt x="4243" y="846"/>
                    <a:pt x="4548" y="1046"/>
                  </a:cubicBezTo>
                  <a:cubicBezTo>
                    <a:pt x="4916" y="1289"/>
                    <a:pt x="5265" y="1500"/>
                    <a:pt x="5791" y="1500"/>
                  </a:cubicBezTo>
                  <a:cubicBezTo>
                    <a:pt x="5811" y="1500"/>
                    <a:pt x="5832" y="1499"/>
                    <a:pt x="5853" y="1499"/>
                  </a:cubicBezTo>
                  <a:cubicBezTo>
                    <a:pt x="6001" y="1499"/>
                    <a:pt x="6145" y="1481"/>
                    <a:pt x="6310" y="1481"/>
                  </a:cubicBezTo>
                  <a:cubicBezTo>
                    <a:pt x="6618" y="1459"/>
                    <a:pt x="6959" y="1441"/>
                    <a:pt x="7303" y="1441"/>
                  </a:cubicBezTo>
                  <a:cubicBezTo>
                    <a:pt x="7848" y="1441"/>
                    <a:pt x="8401" y="1488"/>
                    <a:pt x="8847" y="1642"/>
                  </a:cubicBezTo>
                  <a:cubicBezTo>
                    <a:pt x="9082" y="1734"/>
                    <a:pt x="9317" y="1773"/>
                    <a:pt x="9517" y="1773"/>
                  </a:cubicBezTo>
                  <a:cubicBezTo>
                    <a:pt x="10313" y="1773"/>
                    <a:pt x="10931" y="1246"/>
                    <a:pt x="11493" y="755"/>
                  </a:cubicBezTo>
                  <a:cubicBezTo>
                    <a:pt x="11927" y="369"/>
                    <a:pt x="12320" y="36"/>
                    <a:pt x="12707" y="36"/>
                  </a:cubicBezTo>
                  <a:cubicBezTo>
                    <a:pt x="12774" y="36"/>
                    <a:pt x="12840" y="46"/>
                    <a:pt x="12907" y="67"/>
                  </a:cubicBezTo>
                  <a:cubicBezTo>
                    <a:pt x="13507" y="267"/>
                    <a:pt x="13577" y="702"/>
                    <a:pt x="13651" y="1172"/>
                  </a:cubicBezTo>
                  <a:cubicBezTo>
                    <a:pt x="13777" y="1951"/>
                    <a:pt x="13925" y="2839"/>
                    <a:pt x="16388" y="2839"/>
                  </a:cubicBezTo>
                  <a:cubicBezTo>
                    <a:pt x="17058" y="2839"/>
                    <a:pt x="17476" y="2243"/>
                    <a:pt x="17876" y="1642"/>
                  </a:cubicBezTo>
                  <a:cubicBezTo>
                    <a:pt x="18249" y="1073"/>
                    <a:pt x="18625" y="537"/>
                    <a:pt x="19189" y="537"/>
                  </a:cubicBezTo>
                  <a:cubicBezTo>
                    <a:pt x="19198" y="537"/>
                    <a:pt x="19207" y="537"/>
                    <a:pt x="19216" y="537"/>
                  </a:cubicBezTo>
                  <a:cubicBezTo>
                    <a:pt x="19653" y="558"/>
                    <a:pt x="20032" y="566"/>
                    <a:pt x="20394" y="566"/>
                  </a:cubicBezTo>
                  <a:cubicBezTo>
                    <a:pt x="21022" y="566"/>
                    <a:pt x="21598" y="542"/>
                    <a:pt x="22336" y="520"/>
                  </a:cubicBezTo>
                  <a:cubicBezTo>
                    <a:pt x="23171" y="485"/>
                    <a:pt x="24238" y="446"/>
                    <a:pt x="25817" y="428"/>
                  </a:cubicBezTo>
                  <a:lnTo>
                    <a:pt x="25817" y="394"/>
                  </a:lnTo>
                  <a:cubicBezTo>
                    <a:pt x="24220" y="411"/>
                    <a:pt x="23171" y="446"/>
                    <a:pt x="22336" y="485"/>
                  </a:cubicBezTo>
                  <a:cubicBezTo>
                    <a:pt x="21601" y="507"/>
                    <a:pt x="21027" y="529"/>
                    <a:pt x="20401" y="529"/>
                  </a:cubicBezTo>
                  <a:cubicBezTo>
                    <a:pt x="20037" y="529"/>
                    <a:pt x="19656" y="522"/>
                    <a:pt x="19216" y="502"/>
                  </a:cubicBezTo>
                  <a:lnTo>
                    <a:pt x="19181" y="502"/>
                  </a:lnTo>
                  <a:cubicBezTo>
                    <a:pt x="18603" y="502"/>
                    <a:pt x="18220" y="1046"/>
                    <a:pt x="17841" y="1625"/>
                  </a:cubicBezTo>
                  <a:cubicBezTo>
                    <a:pt x="17441" y="2208"/>
                    <a:pt x="17041" y="2804"/>
                    <a:pt x="16388" y="2804"/>
                  </a:cubicBezTo>
                  <a:cubicBezTo>
                    <a:pt x="13942" y="2804"/>
                    <a:pt x="13816" y="1934"/>
                    <a:pt x="13686" y="1172"/>
                  </a:cubicBezTo>
                  <a:cubicBezTo>
                    <a:pt x="13616" y="685"/>
                    <a:pt x="13542" y="228"/>
                    <a:pt x="12924" y="32"/>
                  </a:cubicBezTo>
                  <a:cubicBezTo>
                    <a:pt x="12852" y="10"/>
                    <a:pt x="12780" y="0"/>
                    <a:pt x="12708"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50"/>
            <p:cNvSpPr/>
            <p:nvPr/>
          </p:nvSpPr>
          <p:spPr>
            <a:xfrm>
              <a:off x="640550" y="4206400"/>
              <a:ext cx="7862936" cy="422512"/>
            </a:xfrm>
            <a:custGeom>
              <a:avLst/>
              <a:gdLst/>
              <a:ahLst/>
              <a:cxnLst/>
              <a:rect l="l" t="t" r="r" b="b"/>
              <a:pathLst>
                <a:path w="25818" h="2785" extrusionOk="0">
                  <a:moveTo>
                    <a:pt x="12712" y="0"/>
                  </a:moveTo>
                  <a:cubicBezTo>
                    <a:pt x="12289" y="0"/>
                    <a:pt x="11892" y="347"/>
                    <a:pt x="11440" y="739"/>
                  </a:cubicBezTo>
                  <a:cubicBezTo>
                    <a:pt x="10879" y="1209"/>
                    <a:pt x="10261" y="1738"/>
                    <a:pt x="9467" y="1738"/>
                  </a:cubicBezTo>
                  <a:cubicBezTo>
                    <a:pt x="9282" y="1738"/>
                    <a:pt x="9087" y="1709"/>
                    <a:pt x="8882" y="1644"/>
                  </a:cubicBezTo>
                  <a:cubicBezTo>
                    <a:pt x="8314" y="1453"/>
                    <a:pt x="7621" y="1414"/>
                    <a:pt x="6964" y="1414"/>
                  </a:cubicBezTo>
                  <a:cubicBezTo>
                    <a:pt x="6680" y="1414"/>
                    <a:pt x="6402" y="1422"/>
                    <a:pt x="6145" y="1427"/>
                  </a:cubicBezTo>
                  <a:lnTo>
                    <a:pt x="5927" y="1427"/>
                  </a:lnTo>
                  <a:cubicBezTo>
                    <a:pt x="5902" y="1428"/>
                    <a:pt x="5876" y="1428"/>
                    <a:pt x="5851" y="1428"/>
                  </a:cubicBezTo>
                  <a:cubicBezTo>
                    <a:pt x="5314" y="1428"/>
                    <a:pt x="4947" y="1253"/>
                    <a:pt x="4548" y="1066"/>
                  </a:cubicBezTo>
                  <a:cubicBezTo>
                    <a:pt x="4222" y="900"/>
                    <a:pt x="3878" y="739"/>
                    <a:pt x="3408" y="648"/>
                  </a:cubicBezTo>
                  <a:cubicBezTo>
                    <a:pt x="2768" y="535"/>
                    <a:pt x="1626" y="513"/>
                    <a:pt x="841" y="513"/>
                  </a:cubicBezTo>
                  <a:cubicBezTo>
                    <a:pt x="356" y="513"/>
                    <a:pt x="7" y="522"/>
                    <a:pt x="1" y="522"/>
                  </a:cubicBezTo>
                  <a:lnTo>
                    <a:pt x="1" y="557"/>
                  </a:lnTo>
                  <a:cubicBezTo>
                    <a:pt x="7" y="557"/>
                    <a:pt x="353" y="548"/>
                    <a:pt x="837" y="548"/>
                  </a:cubicBezTo>
                  <a:cubicBezTo>
                    <a:pt x="1617" y="548"/>
                    <a:pt x="2757" y="570"/>
                    <a:pt x="3408" y="683"/>
                  </a:cubicBezTo>
                  <a:cubicBezTo>
                    <a:pt x="3860" y="774"/>
                    <a:pt x="4204" y="935"/>
                    <a:pt x="4531" y="1083"/>
                  </a:cubicBezTo>
                  <a:cubicBezTo>
                    <a:pt x="4931" y="1275"/>
                    <a:pt x="5315" y="1463"/>
                    <a:pt x="5856" y="1463"/>
                  </a:cubicBezTo>
                  <a:cubicBezTo>
                    <a:pt x="5879" y="1463"/>
                    <a:pt x="5903" y="1462"/>
                    <a:pt x="5927" y="1462"/>
                  </a:cubicBezTo>
                  <a:lnTo>
                    <a:pt x="6162" y="1462"/>
                  </a:lnTo>
                  <a:cubicBezTo>
                    <a:pt x="6407" y="1457"/>
                    <a:pt x="6670" y="1450"/>
                    <a:pt x="6940" y="1450"/>
                  </a:cubicBezTo>
                  <a:cubicBezTo>
                    <a:pt x="7594" y="1450"/>
                    <a:pt x="8289" y="1488"/>
                    <a:pt x="8864" y="1679"/>
                  </a:cubicBezTo>
                  <a:cubicBezTo>
                    <a:pt x="9076" y="1744"/>
                    <a:pt x="9276" y="1773"/>
                    <a:pt x="9465" y="1773"/>
                  </a:cubicBezTo>
                  <a:cubicBezTo>
                    <a:pt x="10279" y="1773"/>
                    <a:pt x="10900" y="1240"/>
                    <a:pt x="11458" y="757"/>
                  </a:cubicBezTo>
                  <a:cubicBezTo>
                    <a:pt x="11908" y="370"/>
                    <a:pt x="12304" y="34"/>
                    <a:pt x="12713" y="34"/>
                  </a:cubicBezTo>
                  <a:cubicBezTo>
                    <a:pt x="12783" y="34"/>
                    <a:pt x="12853" y="44"/>
                    <a:pt x="12924" y="65"/>
                  </a:cubicBezTo>
                  <a:cubicBezTo>
                    <a:pt x="13507" y="248"/>
                    <a:pt x="13599" y="683"/>
                    <a:pt x="13668" y="1153"/>
                  </a:cubicBezTo>
                  <a:cubicBezTo>
                    <a:pt x="13816" y="1914"/>
                    <a:pt x="13960" y="2784"/>
                    <a:pt x="16336" y="2784"/>
                  </a:cubicBezTo>
                  <a:cubicBezTo>
                    <a:pt x="16988" y="2784"/>
                    <a:pt x="17423" y="2223"/>
                    <a:pt x="17859" y="1662"/>
                  </a:cubicBezTo>
                  <a:cubicBezTo>
                    <a:pt x="18294" y="1100"/>
                    <a:pt x="18711" y="591"/>
                    <a:pt x="19290" y="591"/>
                  </a:cubicBezTo>
                  <a:lnTo>
                    <a:pt x="19325" y="591"/>
                  </a:lnTo>
                  <a:cubicBezTo>
                    <a:pt x="20284" y="631"/>
                    <a:pt x="20953" y="649"/>
                    <a:pt x="21764" y="649"/>
                  </a:cubicBezTo>
                  <a:cubicBezTo>
                    <a:pt x="22474" y="649"/>
                    <a:pt x="23294" y="635"/>
                    <a:pt x="24512" y="609"/>
                  </a:cubicBezTo>
                  <a:cubicBezTo>
                    <a:pt x="24912" y="609"/>
                    <a:pt x="25347" y="609"/>
                    <a:pt x="25817" y="591"/>
                  </a:cubicBezTo>
                  <a:lnTo>
                    <a:pt x="25817" y="557"/>
                  </a:lnTo>
                  <a:cubicBezTo>
                    <a:pt x="25325" y="574"/>
                    <a:pt x="24912" y="574"/>
                    <a:pt x="24512" y="574"/>
                  </a:cubicBezTo>
                  <a:cubicBezTo>
                    <a:pt x="23294" y="600"/>
                    <a:pt x="22474" y="614"/>
                    <a:pt x="21764" y="614"/>
                  </a:cubicBezTo>
                  <a:cubicBezTo>
                    <a:pt x="20953" y="614"/>
                    <a:pt x="20284" y="596"/>
                    <a:pt x="19325" y="557"/>
                  </a:cubicBezTo>
                  <a:lnTo>
                    <a:pt x="19290" y="557"/>
                  </a:lnTo>
                  <a:cubicBezTo>
                    <a:pt x="18690" y="557"/>
                    <a:pt x="18255" y="1100"/>
                    <a:pt x="17841" y="1644"/>
                  </a:cubicBezTo>
                  <a:cubicBezTo>
                    <a:pt x="17406" y="2188"/>
                    <a:pt x="16971" y="2750"/>
                    <a:pt x="16336" y="2750"/>
                  </a:cubicBezTo>
                  <a:cubicBezTo>
                    <a:pt x="13995" y="2750"/>
                    <a:pt x="13834" y="1897"/>
                    <a:pt x="13707" y="1153"/>
                  </a:cubicBezTo>
                  <a:cubicBezTo>
                    <a:pt x="13633" y="665"/>
                    <a:pt x="13542" y="213"/>
                    <a:pt x="12924" y="30"/>
                  </a:cubicBezTo>
                  <a:cubicBezTo>
                    <a:pt x="12852" y="10"/>
                    <a:pt x="12782" y="0"/>
                    <a:pt x="1271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50"/>
            <p:cNvSpPr/>
            <p:nvPr/>
          </p:nvSpPr>
          <p:spPr>
            <a:xfrm>
              <a:off x="640550" y="4181671"/>
              <a:ext cx="7862936" cy="414168"/>
            </a:xfrm>
            <a:custGeom>
              <a:avLst/>
              <a:gdLst/>
              <a:ahLst/>
              <a:cxnLst/>
              <a:rect l="l" t="t" r="r" b="b"/>
              <a:pathLst>
                <a:path w="25818" h="2730" extrusionOk="0">
                  <a:moveTo>
                    <a:pt x="12714" y="1"/>
                  </a:moveTo>
                  <a:cubicBezTo>
                    <a:pt x="12264" y="1"/>
                    <a:pt x="11849" y="350"/>
                    <a:pt x="11384" y="737"/>
                  </a:cubicBezTo>
                  <a:cubicBezTo>
                    <a:pt x="10843" y="1217"/>
                    <a:pt x="10227" y="1735"/>
                    <a:pt x="9423" y="1735"/>
                  </a:cubicBezTo>
                  <a:cubicBezTo>
                    <a:pt x="9257" y="1735"/>
                    <a:pt x="9082" y="1713"/>
                    <a:pt x="8899" y="1664"/>
                  </a:cubicBezTo>
                  <a:cubicBezTo>
                    <a:pt x="7977" y="1407"/>
                    <a:pt x="6924" y="1390"/>
                    <a:pt x="6019" y="1390"/>
                  </a:cubicBezTo>
                  <a:lnTo>
                    <a:pt x="5962" y="1390"/>
                  </a:lnTo>
                  <a:cubicBezTo>
                    <a:pt x="5366" y="1390"/>
                    <a:pt x="4948" y="1246"/>
                    <a:pt x="4496" y="1098"/>
                  </a:cubicBezTo>
                  <a:cubicBezTo>
                    <a:pt x="4169" y="989"/>
                    <a:pt x="3826" y="863"/>
                    <a:pt x="3373" y="794"/>
                  </a:cubicBezTo>
                  <a:cubicBezTo>
                    <a:pt x="2776" y="710"/>
                    <a:pt x="1779" y="692"/>
                    <a:pt x="1023" y="692"/>
                  </a:cubicBezTo>
                  <a:cubicBezTo>
                    <a:pt x="445" y="692"/>
                    <a:pt x="8" y="702"/>
                    <a:pt x="1" y="702"/>
                  </a:cubicBezTo>
                  <a:lnTo>
                    <a:pt x="1" y="737"/>
                  </a:lnTo>
                  <a:cubicBezTo>
                    <a:pt x="8" y="737"/>
                    <a:pt x="420" y="728"/>
                    <a:pt x="974" y="728"/>
                  </a:cubicBezTo>
                  <a:cubicBezTo>
                    <a:pt x="1735" y="728"/>
                    <a:pt x="2763" y="745"/>
                    <a:pt x="3373" y="828"/>
                  </a:cubicBezTo>
                  <a:cubicBezTo>
                    <a:pt x="3808" y="902"/>
                    <a:pt x="4152" y="1011"/>
                    <a:pt x="4496" y="1137"/>
                  </a:cubicBezTo>
                  <a:cubicBezTo>
                    <a:pt x="4921" y="1272"/>
                    <a:pt x="5331" y="1426"/>
                    <a:pt x="5906" y="1426"/>
                  </a:cubicBezTo>
                  <a:cubicBezTo>
                    <a:pt x="5943" y="1426"/>
                    <a:pt x="5980" y="1426"/>
                    <a:pt x="6019" y="1424"/>
                  </a:cubicBezTo>
                  <a:cubicBezTo>
                    <a:pt x="6924" y="1424"/>
                    <a:pt x="7977" y="1446"/>
                    <a:pt x="8899" y="1699"/>
                  </a:cubicBezTo>
                  <a:cubicBezTo>
                    <a:pt x="9084" y="1748"/>
                    <a:pt x="9260" y="1770"/>
                    <a:pt x="9427" y="1770"/>
                  </a:cubicBezTo>
                  <a:cubicBezTo>
                    <a:pt x="10244" y="1770"/>
                    <a:pt x="10863" y="1241"/>
                    <a:pt x="11423" y="772"/>
                  </a:cubicBezTo>
                  <a:cubicBezTo>
                    <a:pt x="11871" y="384"/>
                    <a:pt x="12271" y="37"/>
                    <a:pt x="12705" y="37"/>
                  </a:cubicBezTo>
                  <a:cubicBezTo>
                    <a:pt x="12777" y="37"/>
                    <a:pt x="12850" y="46"/>
                    <a:pt x="12924" y="67"/>
                  </a:cubicBezTo>
                  <a:cubicBezTo>
                    <a:pt x="13525" y="250"/>
                    <a:pt x="13616" y="685"/>
                    <a:pt x="13707" y="1137"/>
                  </a:cubicBezTo>
                  <a:cubicBezTo>
                    <a:pt x="13834" y="1899"/>
                    <a:pt x="13995" y="2730"/>
                    <a:pt x="16262" y="2730"/>
                  </a:cubicBezTo>
                  <a:lnTo>
                    <a:pt x="16296" y="2730"/>
                  </a:lnTo>
                  <a:cubicBezTo>
                    <a:pt x="16897" y="2730"/>
                    <a:pt x="17384" y="2208"/>
                    <a:pt x="17859" y="1681"/>
                  </a:cubicBezTo>
                  <a:cubicBezTo>
                    <a:pt x="18328" y="1155"/>
                    <a:pt x="18798" y="628"/>
                    <a:pt x="19382" y="628"/>
                  </a:cubicBezTo>
                  <a:lnTo>
                    <a:pt x="19434" y="628"/>
                  </a:lnTo>
                  <a:cubicBezTo>
                    <a:pt x="19690" y="646"/>
                    <a:pt x="19925" y="663"/>
                    <a:pt x="20143" y="663"/>
                  </a:cubicBezTo>
                  <a:cubicBezTo>
                    <a:pt x="21232" y="729"/>
                    <a:pt x="22007" y="777"/>
                    <a:pt x="23589" y="777"/>
                  </a:cubicBezTo>
                  <a:cubicBezTo>
                    <a:pt x="24193" y="777"/>
                    <a:pt x="24915" y="770"/>
                    <a:pt x="25817" y="754"/>
                  </a:cubicBezTo>
                  <a:lnTo>
                    <a:pt x="25817" y="720"/>
                  </a:lnTo>
                  <a:cubicBezTo>
                    <a:pt x="24930" y="734"/>
                    <a:pt x="24216" y="740"/>
                    <a:pt x="23617" y="740"/>
                  </a:cubicBezTo>
                  <a:cubicBezTo>
                    <a:pt x="22023" y="740"/>
                    <a:pt x="21237" y="695"/>
                    <a:pt x="20143" y="628"/>
                  </a:cubicBezTo>
                  <a:cubicBezTo>
                    <a:pt x="19925" y="628"/>
                    <a:pt x="19708" y="611"/>
                    <a:pt x="19451" y="593"/>
                  </a:cubicBezTo>
                  <a:cubicBezTo>
                    <a:pt x="19430" y="592"/>
                    <a:pt x="19410" y="591"/>
                    <a:pt x="19389" y="591"/>
                  </a:cubicBezTo>
                  <a:cubicBezTo>
                    <a:pt x="18787" y="591"/>
                    <a:pt x="18296" y="1137"/>
                    <a:pt x="17841" y="1642"/>
                  </a:cubicBezTo>
                  <a:cubicBezTo>
                    <a:pt x="17367" y="2169"/>
                    <a:pt x="16880" y="2695"/>
                    <a:pt x="16296" y="2695"/>
                  </a:cubicBezTo>
                  <a:lnTo>
                    <a:pt x="16262" y="2695"/>
                  </a:lnTo>
                  <a:cubicBezTo>
                    <a:pt x="14034" y="2695"/>
                    <a:pt x="13868" y="1881"/>
                    <a:pt x="13742" y="1137"/>
                  </a:cubicBezTo>
                  <a:cubicBezTo>
                    <a:pt x="13651" y="663"/>
                    <a:pt x="13559" y="210"/>
                    <a:pt x="12946" y="32"/>
                  </a:cubicBezTo>
                  <a:cubicBezTo>
                    <a:pt x="12867" y="11"/>
                    <a:pt x="12790" y="1"/>
                    <a:pt x="1271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50"/>
            <p:cNvSpPr/>
            <p:nvPr/>
          </p:nvSpPr>
          <p:spPr>
            <a:xfrm>
              <a:off x="640550" y="4156942"/>
              <a:ext cx="7862936" cy="409314"/>
            </a:xfrm>
            <a:custGeom>
              <a:avLst/>
              <a:gdLst/>
              <a:ahLst/>
              <a:cxnLst/>
              <a:rect l="l" t="t" r="r" b="b"/>
              <a:pathLst>
                <a:path w="25818" h="2698" extrusionOk="0">
                  <a:moveTo>
                    <a:pt x="12717" y="1"/>
                  </a:moveTo>
                  <a:cubicBezTo>
                    <a:pt x="12242" y="1"/>
                    <a:pt x="11804" y="366"/>
                    <a:pt x="11349" y="756"/>
                  </a:cubicBezTo>
                  <a:cubicBezTo>
                    <a:pt x="10795" y="1218"/>
                    <a:pt x="10187" y="1730"/>
                    <a:pt x="9385" y="1730"/>
                  </a:cubicBezTo>
                  <a:cubicBezTo>
                    <a:pt x="9242" y="1730"/>
                    <a:pt x="9094" y="1714"/>
                    <a:pt x="8938" y="1679"/>
                  </a:cubicBezTo>
                  <a:cubicBezTo>
                    <a:pt x="8012" y="1479"/>
                    <a:pt x="7106" y="1370"/>
                    <a:pt x="6093" y="1352"/>
                  </a:cubicBezTo>
                  <a:cubicBezTo>
                    <a:pt x="5418" y="1352"/>
                    <a:pt x="4948" y="1244"/>
                    <a:pt x="4439" y="1135"/>
                  </a:cubicBezTo>
                  <a:cubicBezTo>
                    <a:pt x="4095" y="1065"/>
                    <a:pt x="3752" y="991"/>
                    <a:pt x="3316" y="935"/>
                  </a:cubicBezTo>
                  <a:cubicBezTo>
                    <a:pt x="2717" y="872"/>
                    <a:pt x="1700" y="858"/>
                    <a:pt x="950" y="858"/>
                  </a:cubicBezTo>
                  <a:cubicBezTo>
                    <a:pt x="410" y="858"/>
                    <a:pt x="8" y="865"/>
                    <a:pt x="1" y="865"/>
                  </a:cubicBezTo>
                  <a:lnTo>
                    <a:pt x="1" y="900"/>
                  </a:lnTo>
                  <a:cubicBezTo>
                    <a:pt x="8" y="900"/>
                    <a:pt x="357" y="895"/>
                    <a:pt x="842" y="895"/>
                  </a:cubicBezTo>
                  <a:cubicBezTo>
                    <a:pt x="1599" y="895"/>
                    <a:pt x="2688" y="908"/>
                    <a:pt x="3316" y="974"/>
                  </a:cubicBezTo>
                  <a:cubicBezTo>
                    <a:pt x="3734" y="1026"/>
                    <a:pt x="4095" y="1100"/>
                    <a:pt x="4422" y="1174"/>
                  </a:cubicBezTo>
                  <a:cubicBezTo>
                    <a:pt x="4931" y="1283"/>
                    <a:pt x="5418" y="1392"/>
                    <a:pt x="6093" y="1392"/>
                  </a:cubicBezTo>
                  <a:cubicBezTo>
                    <a:pt x="7106" y="1409"/>
                    <a:pt x="8012" y="1518"/>
                    <a:pt x="8938" y="1718"/>
                  </a:cubicBezTo>
                  <a:cubicBezTo>
                    <a:pt x="9101" y="1757"/>
                    <a:pt x="9256" y="1775"/>
                    <a:pt x="9404" y="1775"/>
                  </a:cubicBezTo>
                  <a:cubicBezTo>
                    <a:pt x="10211" y="1775"/>
                    <a:pt x="10815" y="1248"/>
                    <a:pt x="11366" y="774"/>
                  </a:cubicBezTo>
                  <a:cubicBezTo>
                    <a:pt x="11834" y="385"/>
                    <a:pt x="12246" y="35"/>
                    <a:pt x="12712" y="35"/>
                  </a:cubicBezTo>
                  <a:cubicBezTo>
                    <a:pt x="12788" y="35"/>
                    <a:pt x="12866" y="44"/>
                    <a:pt x="12946" y="64"/>
                  </a:cubicBezTo>
                  <a:cubicBezTo>
                    <a:pt x="13542" y="230"/>
                    <a:pt x="13633" y="665"/>
                    <a:pt x="13725" y="1135"/>
                  </a:cubicBezTo>
                  <a:cubicBezTo>
                    <a:pt x="13868" y="1862"/>
                    <a:pt x="14051" y="2697"/>
                    <a:pt x="16188" y="2697"/>
                  </a:cubicBezTo>
                  <a:lnTo>
                    <a:pt x="16244" y="2697"/>
                  </a:lnTo>
                  <a:cubicBezTo>
                    <a:pt x="16823" y="2675"/>
                    <a:pt x="17349" y="2171"/>
                    <a:pt x="17841" y="1679"/>
                  </a:cubicBezTo>
                  <a:cubicBezTo>
                    <a:pt x="18361" y="1197"/>
                    <a:pt x="18880" y="679"/>
                    <a:pt x="19475" y="679"/>
                  </a:cubicBezTo>
                  <a:cubicBezTo>
                    <a:pt x="19503" y="679"/>
                    <a:pt x="19532" y="680"/>
                    <a:pt x="19560" y="682"/>
                  </a:cubicBezTo>
                  <a:cubicBezTo>
                    <a:pt x="20052" y="700"/>
                    <a:pt x="20452" y="739"/>
                    <a:pt x="20848" y="774"/>
                  </a:cubicBezTo>
                  <a:cubicBezTo>
                    <a:pt x="21765" y="860"/>
                    <a:pt x="22590" y="935"/>
                    <a:pt x="24270" y="935"/>
                  </a:cubicBezTo>
                  <a:cubicBezTo>
                    <a:pt x="24719" y="935"/>
                    <a:pt x="25228" y="929"/>
                    <a:pt x="25817" y="917"/>
                  </a:cubicBezTo>
                  <a:lnTo>
                    <a:pt x="25817" y="883"/>
                  </a:lnTo>
                  <a:cubicBezTo>
                    <a:pt x="25244" y="893"/>
                    <a:pt x="24745" y="898"/>
                    <a:pt x="24305" y="898"/>
                  </a:cubicBezTo>
                  <a:cubicBezTo>
                    <a:pt x="22601" y="898"/>
                    <a:pt x="21771" y="825"/>
                    <a:pt x="20848" y="739"/>
                  </a:cubicBezTo>
                  <a:cubicBezTo>
                    <a:pt x="20452" y="700"/>
                    <a:pt x="20052" y="665"/>
                    <a:pt x="19560" y="648"/>
                  </a:cubicBezTo>
                  <a:cubicBezTo>
                    <a:pt x="19528" y="645"/>
                    <a:pt x="19497" y="644"/>
                    <a:pt x="19466" y="644"/>
                  </a:cubicBezTo>
                  <a:cubicBezTo>
                    <a:pt x="18855" y="644"/>
                    <a:pt x="18337" y="1160"/>
                    <a:pt x="17819" y="1661"/>
                  </a:cubicBezTo>
                  <a:cubicBezTo>
                    <a:pt x="17315" y="2153"/>
                    <a:pt x="16806" y="2640"/>
                    <a:pt x="16244" y="2658"/>
                  </a:cubicBezTo>
                  <a:lnTo>
                    <a:pt x="16188" y="2658"/>
                  </a:lnTo>
                  <a:cubicBezTo>
                    <a:pt x="14069" y="2658"/>
                    <a:pt x="13903" y="1844"/>
                    <a:pt x="13760" y="1118"/>
                  </a:cubicBezTo>
                  <a:cubicBezTo>
                    <a:pt x="13668" y="648"/>
                    <a:pt x="13577" y="195"/>
                    <a:pt x="12946" y="30"/>
                  </a:cubicBezTo>
                  <a:cubicBezTo>
                    <a:pt x="12869" y="10"/>
                    <a:pt x="12792" y="1"/>
                    <a:pt x="12717"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50"/>
            <p:cNvSpPr/>
            <p:nvPr/>
          </p:nvSpPr>
          <p:spPr>
            <a:xfrm>
              <a:off x="640550" y="4132517"/>
              <a:ext cx="7862936" cy="400666"/>
            </a:xfrm>
            <a:custGeom>
              <a:avLst/>
              <a:gdLst/>
              <a:ahLst/>
              <a:cxnLst/>
              <a:rect l="l" t="t" r="r" b="b"/>
              <a:pathLst>
                <a:path w="25818" h="2641" extrusionOk="0">
                  <a:moveTo>
                    <a:pt x="12706" y="0"/>
                  </a:moveTo>
                  <a:cubicBezTo>
                    <a:pt x="12207" y="0"/>
                    <a:pt x="11765" y="378"/>
                    <a:pt x="11314" y="769"/>
                  </a:cubicBezTo>
                  <a:cubicBezTo>
                    <a:pt x="10758" y="1230"/>
                    <a:pt x="10146" y="1747"/>
                    <a:pt x="9335" y="1747"/>
                  </a:cubicBezTo>
                  <a:cubicBezTo>
                    <a:pt x="9218" y="1747"/>
                    <a:pt x="9098" y="1737"/>
                    <a:pt x="8973" y="1714"/>
                  </a:cubicBezTo>
                  <a:cubicBezTo>
                    <a:pt x="8756" y="1679"/>
                    <a:pt x="8573" y="1640"/>
                    <a:pt x="8377" y="1605"/>
                  </a:cubicBezTo>
                  <a:cubicBezTo>
                    <a:pt x="7633" y="1461"/>
                    <a:pt x="6998" y="1335"/>
                    <a:pt x="6162" y="1313"/>
                  </a:cubicBezTo>
                  <a:cubicBezTo>
                    <a:pt x="5366" y="1313"/>
                    <a:pt x="4765" y="1244"/>
                    <a:pt x="4152" y="1170"/>
                  </a:cubicBezTo>
                  <a:cubicBezTo>
                    <a:pt x="3878" y="1152"/>
                    <a:pt x="3608" y="1118"/>
                    <a:pt x="3282" y="1078"/>
                  </a:cubicBezTo>
                  <a:cubicBezTo>
                    <a:pt x="2724" y="1029"/>
                    <a:pt x="1821" y="1018"/>
                    <a:pt x="1103" y="1018"/>
                  </a:cubicBezTo>
                  <a:cubicBezTo>
                    <a:pt x="488" y="1018"/>
                    <a:pt x="9" y="1026"/>
                    <a:pt x="1" y="1026"/>
                  </a:cubicBezTo>
                  <a:lnTo>
                    <a:pt x="1" y="1061"/>
                  </a:lnTo>
                  <a:cubicBezTo>
                    <a:pt x="8" y="1061"/>
                    <a:pt x="429" y="1054"/>
                    <a:pt x="988" y="1054"/>
                  </a:cubicBezTo>
                  <a:cubicBezTo>
                    <a:pt x="1722" y="1054"/>
                    <a:pt x="2694" y="1066"/>
                    <a:pt x="3282" y="1118"/>
                  </a:cubicBezTo>
                  <a:cubicBezTo>
                    <a:pt x="3591" y="1152"/>
                    <a:pt x="3878" y="1187"/>
                    <a:pt x="4152" y="1205"/>
                  </a:cubicBezTo>
                  <a:cubicBezTo>
                    <a:pt x="4765" y="1279"/>
                    <a:pt x="5366" y="1352"/>
                    <a:pt x="6162" y="1352"/>
                  </a:cubicBezTo>
                  <a:cubicBezTo>
                    <a:pt x="6980" y="1370"/>
                    <a:pt x="7633" y="1496"/>
                    <a:pt x="8377" y="1640"/>
                  </a:cubicBezTo>
                  <a:cubicBezTo>
                    <a:pt x="8555" y="1679"/>
                    <a:pt x="8756" y="1714"/>
                    <a:pt x="8956" y="1748"/>
                  </a:cubicBezTo>
                  <a:cubicBezTo>
                    <a:pt x="9085" y="1771"/>
                    <a:pt x="9210" y="1782"/>
                    <a:pt x="9330" y="1782"/>
                  </a:cubicBezTo>
                  <a:cubicBezTo>
                    <a:pt x="10164" y="1782"/>
                    <a:pt x="10776" y="1267"/>
                    <a:pt x="11332" y="791"/>
                  </a:cubicBezTo>
                  <a:cubicBezTo>
                    <a:pt x="11798" y="384"/>
                    <a:pt x="12224" y="35"/>
                    <a:pt x="12703" y="35"/>
                  </a:cubicBezTo>
                  <a:cubicBezTo>
                    <a:pt x="12783" y="35"/>
                    <a:pt x="12863" y="44"/>
                    <a:pt x="12946" y="64"/>
                  </a:cubicBezTo>
                  <a:cubicBezTo>
                    <a:pt x="13542" y="208"/>
                    <a:pt x="13651" y="661"/>
                    <a:pt x="13742" y="1118"/>
                  </a:cubicBezTo>
                  <a:cubicBezTo>
                    <a:pt x="13903" y="1822"/>
                    <a:pt x="14086" y="2640"/>
                    <a:pt x="16101" y="2640"/>
                  </a:cubicBezTo>
                  <a:lnTo>
                    <a:pt x="16188" y="2640"/>
                  </a:lnTo>
                  <a:cubicBezTo>
                    <a:pt x="16732" y="2619"/>
                    <a:pt x="17258" y="2184"/>
                    <a:pt x="17819" y="1696"/>
                  </a:cubicBezTo>
                  <a:cubicBezTo>
                    <a:pt x="18390" y="1212"/>
                    <a:pt x="18957" y="713"/>
                    <a:pt x="19572" y="713"/>
                  </a:cubicBezTo>
                  <a:cubicBezTo>
                    <a:pt x="19604" y="713"/>
                    <a:pt x="19636" y="714"/>
                    <a:pt x="19669" y="717"/>
                  </a:cubicBezTo>
                  <a:cubicBezTo>
                    <a:pt x="20234" y="752"/>
                    <a:pt x="20687" y="826"/>
                    <a:pt x="21122" y="878"/>
                  </a:cubicBezTo>
                  <a:cubicBezTo>
                    <a:pt x="21973" y="984"/>
                    <a:pt x="22803" y="1099"/>
                    <a:pt x="24489" y="1099"/>
                  </a:cubicBezTo>
                  <a:cubicBezTo>
                    <a:pt x="24882" y="1099"/>
                    <a:pt x="25321" y="1092"/>
                    <a:pt x="25817" y="1078"/>
                  </a:cubicBezTo>
                  <a:lnTo>
                    <a:pt x="25817" y="1044"/>
                  </a:lnTo>
                  <a:cubicBezTo>
                    <a:pt x="25329" y="1057"/>
                    <a:pt x="24898" y="1063"/>
                    <a:pt x="24512" y="1063"/>
                  </a:cubicBezTo>
                  <a:cubicBezTo>
                    <a:pt x="22817" y="1063"/>
                    <a:pt x="21994" y="946"/>
                    <a:pt x="21122" y="843"/>
                  </a:cubicBezTo>
                  <a:cubicBezTo>
                    <a:pt x="20687" y="791"/>
                    <a:pt x="20234" y="717"/>
                    <a:pt x="19669" y="682"/>
                  </a:cubicBezTo>
                  <a:cubicBezTo>
                    <a:pt x="19636" y="680"/>
                    <a:pt x="19604" y="678"/>
                    <a:pt x="19572" y="678"/>
                  </a:cubicBezTo>
                  <a:cubicBezTo>
                    <a:pt x="18955" y="678"/>
                    <a:pt x="18373" y="1179"/>
                    <a:pt x="17802" y="1679"/>
                  </a:cubicBezTo>
                  <a:cubicBezTo>
                    <a:pt x="17241" y="2149"/>
                    <a:pt x="16732" y="2584"/>
                    <a:pt x="16188" y="2601"/>
                  </a:cubicBezTo>
                  <a:lnTo>
                    <a:pt x="16118" y="2601"/>
                  </a:lnTo>
                  <a:cubicBezTo>
                    <a:pt x="14103" y="2601"/>
                    <a:pt x="13942" y="1805"/>
                    <a:pt x="13777" y="1118"/>
                  </a:cubicBezTo>
                  <a:cubicBezTo>
                    <a:pt x="13686" y="643"/>
                    <a:pt x="13577" y="191"/>
                    <a:pt x="12946" y="30"/>
                  </a:cubicBezTo>
                  <a:cubicBezTo>
                    <a:pt x="12864" y="10"/>
                    <a:pt x="12785" y="0"/>
                    <a:pt x="1270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50"/>
            <p:cNvSpPr/>
            <p:nvPr/>
          </p:nvSpPr>
          <p:spPr>
            <a:xfrm>
              <a:off x="640550" y="4107637"/>
              <a:ext cx="7862936" cy="392474"/>
            </a:xfrm>
            <a:custGeom>
              <a:avLst/>
              <a:gdLst/>
              <a:ahLst/>
              <a:cxnLst/>
              <a:rect l="l" t="t" r="r" b="b"/>
              <a:pathLst>
                <a:path w="25818" h="2587" extrusionOk="0">
                  <a:moveTo>
                    <a:pt x="12716" y="0"/>
                  </a:moveTo>
                  <a:cubicBezTo>
                    <a:pt x="12188" y="0"/>
                    <a:pt x="11729" y="380"/>
                    <a:pt x="11258" y="772"/>
                  </a:cubicBezTo>
                  <a:cubicBezTo>
                    <a:pt x="10724" y="1243"/>
                    <a:pt x="10114" y="1756"/>
                    <a:pt x="9291" y="1756"/>
                  </a:cubicBezTo>
                  <a:cubicBezTo>
                    <a:pt x="9194" y="1756"/>
                    <a:pt x="9094" y="1749"/>
                    <a:pt x="8991" y="1734"/>
                  </a:cubicBezTo>
                  <a:cubicBezTo>
                    <a:pt x="8573" y="1677"/>
                    <a:pt x="8229" y="1608"/>
                    <a:pt x="7903" y="1534"/>
                  </a:cubicBezTo>
                  <a:cubicBezTo>
                    <a:pt x="7398" y="1408"/>
                    <a:pt x="6906" y="1299"/>
                    <a:pt x="6254" y="1299"/>
                  </a:cubicBezTo>
                  <a:cubicBezTo>
                    <a:pt x="5818" y="1282"/>
                    <a:pt x="5457" y="1282"/>
                    <a:pt x="5092" y="1282"/>
                  </a:cubicBezTo>
                  <a:cubicBezTo>
                    <a:pt x="4461" y="1282"/>
                    <a:pt x="3917" y="1282"/>
                    <a:pt x="3243" y="1225"/>
                  </a:cubicBezTo>
                  <a:cubicBezTo>
                    <a:pt x="2613" y="1194"/>
                    <a:pt x="1578" y="1187"/>
                    <a:pt x="847" y="1187"/>
                  </a:cubicBezTo>
                  <a:cubicBezTo>
                    <a:pt x="360" y="1187"/>
                    <a:pt x="8" y="1190"/>
                    <a:pt x="1" y="1190"/>
                  </a:cubicBezTo>
                  <a:lnTo>
                    <a:pt x="1" y="1225"/>
                  </a:lnTo>
                  <a:cubicBezTo>
                    <a:pt x="8" y="1225"/>
                    <a:pt x="360" y="1222"/>
                    <a:pt x="847" y="1222"/>
                  </a:cubicBezTo>
                  <a:cubicBezTo>
                    <a:pt x="1578" y="1222"/>
                    <a:pt x="2613" y="1228"/>
                    <a:pt x="3243" y="1260"/>
                  </a:cubicBezTo>
                  <a:cubicBezTo>
                    <a:pt x="3917" y="1316"/>
                    <a:pt x="4461" y="1316"/>
                    <a:pt x="5092" y="1316"/>
                  </a:cubicBezTo>
                  <a:cubicBezTo>
                    <a:pt x="5457" y="1316"/>
                    <a:pt x="5818" y="1316"/>
                    <a:pt x="6254" y="1334"/>
                  </a:cubicBezTo>
                  <a:cubicBezTo>
                    <a:pt x="6889" y="1334"/>
                    <a:pt x="7376" y="1443"/>
                    <a:pt x="7903" y="1569"/>
                  </a:cubicBezTo>
                  <a:cubicBezTo>
                    <a:pt x="8229" y="1643"/>
                    <a:pt x="8573" y="1717"/>
                    <a:pt x="8991" y="1769"/>
                  </a:cubicBezTo>
                  <a:cubicBezTo>
                    <a:pt x="9091" y="1784"/>
                    <a:pt x="9189" y="1791"/>
                    <a:pt x="9285" y="1791"/>
                  </a:cubicBezTo>
                  <a:cubicBezTo>
                    <a:pt x="10115" y="1791"/>
                    <a:pt x="10742" y="1264"/>
                    <a:pt x="11292" y="807"/>
                  </a:cubicBezTo>
                  <a:cubicBezTo>
                    <a:pt x="11749" y="415"/>
                    <a:pt x="12193" y="35"/>
                    <a:pt x="12706" y="35"/>
                  </a:cubicBezTo>
                  <a:cubicBezTo>
                    <a:pt x="12784" y="35"/>
                    <a:pt x="12864" y="44"/>
                    <a:pt x="12946" y="63"/>
                  </a:cubicBezTo>
                  <a:cubicBezTo>
                    <a:pt x="13559" y="211"/>
                    <a:pt x="13668" y="646"/>
                    <a:pt x="13777" y="1116"/>
                  </a:cubicBezTo>
                  <a:cubicBezTo>
                    <a:pt x="13942" y="1804"/>
                    <a:pt x="14121" y="2587"/>
                    <a:pt x="16044" y="2587"/>
                  </a:cubicBezTo>
                  <a:lnTo>
                    <a:pt x="16153" y="2587"/>
                  </a:lnTo>
                  <a:cubicBezTo>
                    <a:pt x="16662" y="2587"/>
                    <a:pt x="17206" y="2152"/>
                    <a:pt x="17802" y="1717"/>
                  </a:cubicBezTo>
                  <a:cubicBezTo>
                    <a:pt x="18422" y="1249"/>
                    <a:pt x="19058" y="751"/>
                    <a:pt x="19680" y="751"/>
                  </a:cubicBezTo>
                  <a:cubicBezTo>
                    <a:pt x="19712" y="751"/>
                    <a:pt x="19745" y="752"/>
                    <a:pt x="19777" y="755"/>
                  </a:cubicBezTo>
                  <a:cubicBezTo>
                    <a:pt x="20361" y="807"/>
                    <a:pt x="20813" y="899"/>
                    <a:pt x="21266" y="973"/>
                  </a:cubicBezTo>
                  <a:cubicBezTo>
                    <a:pt x="22090" y="1108"/>
                    <a:pt x="22940" y="1259"/>
                    <a:pt x="24717" y="1259"/>
                  </a:cubicBezTo>
                  <a:cubicBezTo>
                    <a:pt x="25049" y="1259"/>
                    <a:pt x="25414" y="1254"/>
                    <a:pt x="25817" y="1242"/>
                  </a:cubicBezTo>
                  <a:lnTo>
                    <a:pt x="25817" y="1208"/>
                  </a:lnTo>
                  <a:cubicBezTo>
                    <a:pt x="25415" y="1219"/>
                    <a:pt x="25050" y="1224"/>
                    <a:pt x="24719" y="1224"/>
                  </a:cubicBezTo>
                  <a:cubicBezTo>
                    <a:pt x="22941" y="1224"/>
                    <a:pt x="22093" y="1073"/>
                    <a:pt x="21283" y="933"/>
                  </a:cubicBezTo>
                  <a:cubicBezTo>
                    <a:pt x="20830" y="864"/>
                    <a:pt x="20378" y="772"/>
                    <a:pt x="19777" y="716"/>
                  </a:cubicBezTo>
                  <a:cubicBezTo>
                    <a:pt x="19746" y="713"/>
                    <a:pt x="19715" y="712"/>
                    <a:pt x="19684" y="712"/>
                  </a:cubicBezTo>
                  <a:cubicBezTo>
                    <a:pt x="19045" y="712"/>
                    <a:pt x="18406" y="1213"/>
                    <a:pt x="17767" y="1677"/>
                  </a:cubicBezTo>
                  <a:cubicBezTo>
                    <a:pt x="17206" y="2130"/>
                    <a:pt x="16645" y="2548"/>
                    <a:pt x="16153" y="2548"/>
                  </a:cubicBezTo>
                  <a:cubicBezTo>
                    <a:pt x="16106" y="2549"/>
                    <a:pt x="16060" y="2549"/>
                    <a:pt x="16015" y="2549"/>
                  </a:cubicBezTo>
                  <a:cubicBezTo>
                    <a:pt x="14151" y="2549"/>
                    <a:pt x="13973" y="1770"/>
                    <a:pt x="13816" y="1099"/>
                  </a:cubicBezTo>
                  <a:cubicBezTo>
                    <a:pt x="13707" y="629"/>
                    <a:pt x="13599" y="172"/>
                    <a:pt x="12963" y="28"/>
                  </a:cubicBezTo>
                  <a:cubicBezTo>
                    <a:pt x="12879" y="9"/>
                    <a:pt x="12797" y="0"/>
                    <a:pt x="1271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50"/>
            <p:cNvSpPr/>
            <p:nvPr/>
          </p:nvSpPr>
          <p:spPr>
            <a:xfrm>
              <a:off x="640550" y="4084122"/>
              <a:ext cx="7862936" cy="383068"/>
            </a:xfrm>
            <a:custGeom>
              <a:avLst/>
              <a:gdLst/>
              <a:ahLst/>
              <a:cxnLst/>
              <a:rect l="l" t="t" r="r" b="b"/>
              <a:pathLst>
                <a:path w="25818" h="2525" extrusionOk="0">
                  <a:moveTo>
                    <a:pt x="12750" y="0"/>
                  </a:moveTo>
                  <a:cubicBezTo>
                    <a:pt x="12208" y="0"/>
                    <a:pt x="11739" y="424"/>
                    <a:pt x="11258" y="871"/>
                  </a:cubicBezTo>
                  <a:cubicBezTo>
                    <a:pt x="10744" y="1356"/>
                    <a:pt x="10208" y="1853"/>
                    <a:pt x="9533" y="1853"/>
                  </a:cubicBezTo>
                  <a:cubicBezTo>
                    <a:pt x="9374" y="1853"/>
                    <a:pt x="9206" y="1825"/>
                    <a:pt x="9030" y="1763"/>
                  </a:cubicBezTo>
                  <a:cubicBezTo>
                    <a:pt x="7977" y="1380"/>
                    <a:pt x="7415" y="1271"/>
                    <a:pt x="6328" y="1254"/>
                  </a:cubicBezTo>
                  <a:cubicBezTo>
                    <a:pt x="6214" y="1251"/>
                    <a:pt x="6104" y="1249"/>
                    <a:pt x="5996" y="1249"/>
                  </a:cubicBezTo>
                  <a:cubicBezTo>
                    <a:pt x="5517" y="1249"/>
                    <a:pt x="5091" y="1278"/>
                    <a:pt x="4678" y="1306"/>
                  </a:cubicBezTo>
                  <a:cubicBezTo>
                    <a:pt x="4300" y="1336"/>
                    <a:pt x="3935" y="1374"/>
                    <a:pt x="3546" y="1374"/>
                  </a:cubicBezTo>
                  <a:cubicBezTo>
                    <a:pt x="3430" y="1374"/>
                    <a:pt x="3312" y="1371"/>
                    <a:pt x="3190" y="1363"/>
                  </a:cubicBezTo>
                  <a:cubicBezTo>
                    <a:pt x="2673" y="1345"/>
                    <a:pt x="1879" y="1341"/>
                    <a:pt x="1214" y="1341"/>
                  </a:cubicBezTo>
                  <a:cubicBezTo>
                    <a:pt x="548" y="1341"/>
                    <a:pt x="10" y="1345"/>
                    <a:pt x="1" y="1345"/>
                  </a:cubicBezTo>
                  <a:lnTo>
                    <a:pt x="1" y="1380"/>
                  </a:lnTo>
                  <a:cubicBezTo>
                    <a:pt x="10" y="1380"/>
                    <a:pt x="548" y="1376"/>
                    <a:pt x="1214" y="1376"/>
                  </a:cubicBezTo>
                  <a:cubicBezTo>
                    <a:pt x="1879" y="1376"/>
                    <a:pt x="2673" y="1380"/>
                    <a:pt x="3190" y="1397"/>
                  </a:cubicBezTo>
                  <a:cubicBezTo>
                    <a:pt x="3317" y="1407"/>
                    <a:pt x="3440" y="1411"/>
                    <a:pt x="3560" y="1411"/>
                  </a:cubicBezTo>
                  <a:cubicBezTo>
                    <a:pt x="3943" y="1411"/>
                    <a:pt x="4305" y="1372"/>
                    <a:pt x="4678" y="1345"/>
                  </a:cubicBezTo>
                  <a:cubicBezTo>
                    <a:pt x="5091" y="1313"/>
                    <a:pt x="5519" y="1284"/>
                    <a:pt x="5999" y="1284"/>
                  </a:cubicBezTo>
                  <a:cubicBezTo>
                    <a:pt x="6106" y="1284"/>
                    <a:pt x="6215" y="1285"/>
                    <a:pt x="6328" y="1289"/>
                  </a:cubicBezTo>
                  <a:cubicBezTo>
                    <a:pt x="7415" y="1306"/>
                    <a:pt x="7959" y="1415"/>
                    <a:pt x="9008" y="1798"/>
                  </a:cubicBezTo>
                  <a:cubicBezTo>
                    <a:pt x="9192" y="1860"/>
                    <a:pt x="9365" y="1888"/>
                    <a:pt x="9529" y="1888"/>
                  </a:cubicBezTo>
                  <a:cubicBezTo>
                    <a:pt x="10225" y="1888"/>
                    <a:pt x="10765" y="1389"/>
                    <a:pt x="11292" y="893"/>
                  </a:cubicBezTo>
                  <a:cubicBezTo>
                    <a:pt x="11760" y="456"/>
                    <a:pt x="12228" y="36"/>
                    <a:pt x="12759" y="36"/>
                  </a:cubicBezTo>
                  <a:cubicBezTo>
                    <a:pt x="12826" y="36"/>
                    <a:pt x="12894" y="43"/>
                    <a:pt x="12963" y="57"/>
                  </a:cubicBezTo>
                  <a:cubicBezTo>
                    <a:pt x="13577" y="201"/>
                    <a:pt x="13686" y="636"/>
                    <a:pt x="13794" y="1088"/>
                  </a:cubicBezTo>
                  <a:cubicBezTo>
                    <a:pt x="13977" y="1763"/>
                    <a:pt x="14160" y="2524"/>
                    <a:pt x="15970" y="2524"/>
                  </a:cubicBezTo>
                  <a:lnTo>
                    <a:pt x="16101" y="2524"/>
                  </a:lnTo>
                  <a:cubicBezTo>
                    <a:pt x="16588" y="2524"/>
                    <a:pt x="17149" y="2124"/>
                    <a:pt x="17767" y="1724"/>
                  </a:cubicBezTo>
                  <a:cubicBezTo>
                    <a:pt x="18426" y="1268"/>
                    <a:pt x="19119" y="794"/>
                    <a:pt x="19753" y="794"/>
                  </a:cubicBezTo>
                  <a:cubicBezTo>
                    <a:pt x="19798" y="794"/>
                    <a:pt x="19842" y="796"/>
                    <a:pt x="19886" y="801"/>
                  </a:cubicBezTo>
                  <a:cubicBezTo>
                    <a:pt x="20487" y="853"/>
                    <a:pt x="20922" y="962"/>
                    <a:pt x="21374" y="1054"/>
                  </a:cubicBezTo>
                  <a:cubicBezTo>
                    <a:pt x="22182" y="1240"/>
                    <a:pt x="23015" y="1413"/>
                    <a:pt x="24815" y="1413"/>
                  </a:cubicBezTo>
                  <a:cubicBezTo>
                    <a:pt x="25120" y="1413"/>
                    <a:pt x="25452" y="1408"/>
                    <a:pt x="25817" y="1397"/>
                  </a:cubicBezTo>
                  <a:lnTo>
                    <a:pt x="25817" y="1363"/>
                  </a:lnTo>
                  <a:cubicBezTo>
                    <a:pt x="25452" y="1373"/>
                    <a:pt x="25120" y="1378"/>
                    <a:pt x="24816" y="1378"/>
                  </a:cubicBezTo>
                  <a:cubicBezTo>
                    <a:pt x="23020" y="1378"/>
                    <a:pt x="22199" y="1205"/>
                    <a:pt x="21392" y="1019"/>
                  </a:cubicBezTo>
                  <a:cubicBezTo>
                    <a:pt x="20922" y="927"/>
                    <a:pt x="20487" y="819"/>
                    <a:pt x="19886" y="762"/>
                  </a:cubicBezTo>
                  <a:cubicBezTo>
                    <a:pt x="19843" y="758"/>
                    <a:pt x="19800" y="756"/>
                    <a:pt x="19756" y="756"/>
                  </a:cubicBezTo>
                  <a:cubicBezTo>
                    <a:pt x="19106" y="756"/>
                    <a:pt x="18411" y="1228"/>
                    <a:pt x="17750" y="1689"/>
                  </a:cubicBezTo>
                  <a:cubicBezTo>
                    <a:pt x="17132" y="2089"/>
                    <a:pt x="16571" y="2485"/>
                    <a:pt x="16101" y="2485"/>
                  </a:cubicBezTo>
                  <a:lnTo>
                    <a:pt x="15970" y="2485"/>
                  </a:lnTo>
                  <a:cubicBezTo>
                    <a:pt x="14195" y="2485"/>
                    <a:pt x="13995" y="1741"/>
                    <a:pt x="13834" y="1088"/>
                  </a:cubicBezTo>
                  <a:cubicBezTo>
                    <a:pt x="13725" y="601"/>
                    <a:pt x="13616" y="166"/>
                    <a:pt x="12963" y="22"/>
                  </a:cubicBezTo>
                  <a:cubicBezTo>
                    <a:pt x="12891" y="7"/>
                    <a:pt x="12820"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50"/>
            <p:cNvSpPr/>
            <p:nvPr/>
          </p:nvSpPr>
          <p:spPr>
            <a:xfrm>
              <a:off x="640550" y="4059241"/>
              <a:ext cx="7862936" cy="374875"/>
            </a:xfrm>
            <a:custGeom>
              <a:avLst/>
              <a:gdLst/>
              <a:ahLst/>
              <a:cxnLst/>
              <a:rect l="l" t="t" r="r" b="b"/>
              <a:pathLst>
                <a:path w="25818" h="2471" extrusionOk="0">
                  <a:moveTo>
                    <a:pt x="12750" y="0"/>
                  </a:moveTo>
                  <a:cubicBezTo>
                    <a:pt x="12193" y="0"/>
                    <a:pt x="11724" y="423"/>
                    <a:pt x="11240" y="891"/>
                  </a:cubicBezTo>
                  <a:cubicBezTo>
                    <a:pt x="10719" y="1366"/>
                    <a:pt x="10198" y="1855"/>
                    <a:pt x="9519" y="1855"/>
                  </a:cubicBezTo>
                  <a:cubicBezTo>
                    <a:pt x="9370" y="1855"/>
                    <a:pt x="9213" y="1831"/>
                    <a:pt x="9047" y="1779"/>
                  </a:cubicBezTo>
                  <a:cubicBezTo>
                    <a:pt x="8882" y="1727"/>
                    <a:pt x="8721" y="1670"/>
                    <a:pt x="8573" y="1635"/>
                  </a:cubicBezTo>
                  <a:cubicBezTo>
                    <a:pt x="7833" y="1400"/>
                    <a:pt x="7376" y="1252"/>
                    <a:pt x="6397" y="1218"/>
                  </a:cubicBezTo>
                  <a:cubicBezTo>
                    <a:pt x="6310" y="1213"/>
                    <a:pt x="6223" y="1211"/>
                    <a:pt x="6139" y="1211"/>
                  </a:cubicBezTo>
                  <a:cubicBezTo>
                    <a:pt x="5576" y="1211"/>
                    <a:pt x="5073" y="1304"/>
                    <a:pt x="4570" y="1383"/>
                  </a:cubicBezTo>
                  <a:cubicBezTo>
                    <a:pt x="4143" y="1446"/>
                    <a:pt x="3734" y="1512"/>
                    <a:pt x="3301" y="1512"/>
                  </a:cubicBezTo>
                  <a:cubicBezTo>
                    <a:pt x="3253" y="1512"/>
                    <a:pt x="3204" y="1511"/>
                    <a:pt x="3155" y="1509"/>
                  </a:cubicBezTo>
                  <a:lnTo>
                    <a:pt x="1" y="1509"/>
                  </a:lnTo>
                  <a:lnTo>
                    <a:pt x="1" y="1544"/>
                  </a:lnTo>
                  <a:lnTo>
                    <a:pt x="3155" y="1544"/>
                  </a:lnTo>
                  <a:cubicBezTo>
                    <a:pt x="3206" y="1546"/>
                    <a:pt x="3257" y="1547"/>
                    <a:pt x="3307" y="1547"/>
                  </a:cubicBezTo>
                  <a:cubicBezTo>
                    <a:pt x="3737" y="1547"/>
                    <a:pt x="4147" y="1482"/>
                    <a:pt x="4587" y="1400"/>
                  </a:cubicBezTo>
                  <a:cubicBezTo>
                    <a:pt x="5074" y="1336"/>
                    <a:pt x="5575" y="1246"/>
                    <a:pt x="6136" y="1246"/>
                  </a:cubicBezTo>
                  <a:cubicBezTo>
                    <a:pt x="6222" y="1246"/>
                    <a:pt x="6309" y="1248"/>
                    <a:pt x="6397" y="1252"/>
                  </a:cubicBezTo>
                  <a:cubicBezTo>
                    <a:pt x="7376" y="1292"/>
                    <a:pt x="7811" y="1435"/>
                    <a:pt x="8555" y="1670"/>
                  </a:cubicBezTo>
                  <a:cubicBezTo>
                    <a:pt x="8703" y="1709"/>
                    <a:pt x="8864" y="1762"/>
                    <a:pt x="9047" y="1818"/>
                  </a:cubicBezTo>
                  <a:cubicBezTo>
                    <a:pt x="9209" y="1868"/>
                    <a:pt x="9362" y="1891"/>
                    <a:pt x="9509" y="1891"/>
                  </a:cubicBezTo>
                  <a:cubicBezTo>
                    <a:pt x="10198" y="1891"/>
                    <a:pt x="10734" y="1390"/>
                    <a:pt x="11258" y="909"/>
                  </a:cubicBezTo>
                  <a:cubicBezTo>
                    <a:pt x="11741" y="460"/>
                    <a:pt x="12197" y="35"/>
                    <a:pt x="12751" y="35"/>
                  </a:cubicBezTo>
                  <a:cubicBezTo>
                    <a:pt x="12820" y="35"/>
                    <a:pt x="12891" y="42"/>
                    <a:pt x="12963" y="56"/>
                  </a:cubicBezTo>
                  <a:cubicBezTo>
                    <a:pt x="13599" y="186"/>
                    <a:pt x="13707" y="621"/>
                    <a:pt x="13834" y="1091"/>
                  </a:cubicBezTo>
                  <a:cubicBezTo>
                    <a:pt x="13995" y="1744"/>
                    <a:pt x="14195" y="2471"/>
                    <a:pt x="15900" y="2471"/>
                  </a:cubicBezTo>
                  <a:lnTo>
                    <a:pt x="16044" y="2471"/>
                  </a:lnTo>
                  <a:cubicBezTo>
                    <a:pt x="16497" y="2471"/>
                    <a:pt x="17097" y="2105"/>
                    <a:pt x="17711" y="1727"/>
                  </a:cubicBezTo>
                  <a:cubicBezTo>
                    <a:pt x="18457" y="1285"/>
                    <a:pt x="19199" y="832"/>
                    <a:pt x="19853" y="832"/>
                  </a:cubicBezTo>
                  <a:cubicBezTo>
                    <a:pt x="19901" y="832"/>
                    <a:pt x="19948" y="834"/>
                    <a:pt x="19995" y="839"/>
                  </a:cubicBezTo>
                  <a:cubicBezTo>
                    <a:pt x="20596" y="909"/>
                    <a:pt x="21031" y="1017"/>
                    <a:pt x="21466" y="1144"/>
                  </a:cubicBezTo>
                  <a:cubicBezTo>
                    <a:pt x="22256" y="1364"/>
                    <a:pt x="23050" y="1580"/>
                    <a:pt x="24836" y="1580"/>
                  </a:cubicBezTo>
                  <a:cubicBezTo>
                    <a:pt x="25134" y="1580"/>
                    <a:pt x="25459" y="1574"/>
                    <a:pt x="25817" y="1561"/>
                  </a:cubicBezTo>
                  <a:lnTo>
                    <a:pt x="25817" y="1527"/>
                  </a:lnTo>
                  <a:cubicBezTo>
                    <a:pt x="25466" y="1539"/>
                    <a:pt x="25145" y="1545"/>
                    <a:pt x="24851" y="1545"/>
                  </a:cubicBezTo>
                  <a:cubicBezTo>
                    <a:pt x="23066" y="1545"/>
                    <a:pt x="22260" y="1326"/>
                    <a:pt x="21483" y="1109"/>
                  </a:cubicBezTo>
                  <a:cubicBezTo>
                    <a:pt x="21031" y="983"/>
                    <a:pt x="20596" y="874"/>
                    <a:pt x="19995" y="800"/>
                  </a:cubicBezTo>
                  <a:cubicBezTo>
                    <a:pt x="19951" y="795"/>
                    <a:pt x="19906" y="793"/>
                    <a:pt x="19860" y="793"/>
                  </a:cubicBezTo>
                  <a:cubicBezTo>
                    <a:pt x="19203" y="793"/>
                    <a:pt x="18442" y="1249"/>
                    <a:pt x="17693" y="1709"/>
                  </a:cubicBezTo>
                  <a:cubicBezTo>
                    <a:pt x="17080" y="2070"/>
                    <a:pt x="16497" y="2432"/>
                    <a:pt x="16044" y="2432"/>
                  </a:cubicBezTo>
                  <a:cubicBezTo>
                    <a:pt x="15978" y="2434"/>
                    <a:pt x="15914" y="2435"/>
                    <a:pt x="15852" y="2435"/>
                  </a:cubicBezTo>
                  <a:cubicBezTo>
                    <a:pt x="14237" y="2435"/>
                    <a:pt x="14044" y="1736"/>
                    <a:pt x="13868" y="1074"/>
                  </a:cubicBezTo>
                  <a:cubicBezTo>
                    <a:pt x="13742" y="600"/>
                    <a:pt x="13616" y="147"/>
                    <a:pt x="12963" y="21"/>
                  </a:cubicBezTo>
                  <a:cubicBezTo>
                    <a:pt x="12891" y="7"/>
                    <a:pt x="12819"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50"/>
            <p:cNvSpPr/>
            <p:nvPr/>
          </p:nvSpPr>
          <p:spPr>
            <a:xfrm>
              <a:off x="640550" y="4034664"/>
              <a:ext cx="7862936" cy="366531"/>
            </a:xfrm>
            <a:custGeom>
              <a:avLst/>
              <a:gdLst/>
              <a:ahLst/>
              <a:cxnLst/>
              <a:rect l="l" t="t" r="r" b="b"/>
              <a:pathLst>
                <a:path w="25818" h="2416" extrusionOk="0">
                  <a:moveTo>
                    <a:pt x="12751" y="1"/>
                  </a:moveTo>
                  <a:cubicBezTo>
                    <a:pt x="12155" y="1"/>
                    <a:pt x="11689" y="440"/>
                    <a:pt x="11205" y="892"/>
                  </a:cubicBezTo>
                  <a:cubicBezTo>
                    <a:pt x="10694" y="1371"/>
                    <a:pt x="10157" y="1862"/>
                    <a:pt x="9460" y="1862"/>
                  </a:cubicBezTo>
                  <a:cubicBezTo>
                    <a:pt x="9339" y="1862"/>
                    <a:pt x="9213" y="1847"/>
                    <a:pt x="9082" y="1815"/>
                  </a:cubicBezTo>
                  <a:cubicBezTo>
                    <a:pt x="8682" y="1706"/>
                    <a:pt x="8412" y="1597"/>
                    <a:pt x="8159" y="1523"/>
                  </a:cubicBezTo>
                  <a:cubicBezTo>
                    <a:pt x="7668" y="1345"/>
                    <a:pt x="7267" y="1219"/>
                    <a:pt x="6489" y="1179"/>
                  </a:cubicBezTo>
                  <a:cubicBezTo>
                    <a:pt x="6414" y="1176"/>
                    <a:pt x="6341" y="1174"/>
                    <a:pt x="6269" y="1174"/>
                  </a:cubicBezTo>
                  <a:cubicBezTo>
                    <a:pt x="5636" y="1174"/>
                    <a:pt x="5068" y="1303"/>
                    <a:pt x="4513" y="1436"/>
                  </a:cubicBezTo>
                  <a:cubicBezTo>
                    <a:pt x="4043" y="1545"/>
                    <a:pt x="3591" y="1654"/>
                    <a:pt x="3116" y="1654"/>
                  </a:cubicBezTo>
                  <a:cubicBezTo>
                    <a:pt x="2068" y="1671"/>
                    <a:pt x="18" y="1689"/>
                    <a:pt x="1" y="1689"/>
                  </a:cubicBezTo>
                  <a:lnTo>
                    <a:pt x="1" y="1723"/>
                  </a:lnTo>
                  <a:cubicBezTo>
                    <a:pt x="18" y="1723"/>
                    <a:pt x="2068" y="1706"/>
                    <a:pt x="3116" y="1689"/>
                  </a:cubicBezTo>
                  <a:cubicBezTo>
                    <a:pt x="3591" y="1689"/>
                    <a:pt x="4043" y="1580"/>
                    <a:pt x="4531" y="1471"/>
                  </a:cubicBezTo>
                  <a:cubicBezTo>
                    <a:pt x="5064" y="1343"/>
                    <a:pt x="5626" y="1212"/>
                    <a:pt x="6251" y="1212"/>
                  </a:cubicBezTo>
                  <a:cubicBezTo>
                    <a:pt x="6329" y="1212"/>
                    <a:pt x="6408" y="1214"/>
                    <a:pt x="6489" y="1219"/>
                  </a:cubicBezTo>
                  <a:cubicBezTo>
                    <a:pt x="7267" y="1253"/>
                    <a:pt x="7650" y="1380"/>
                    <a:pt x="8138" y="1545"/>
                  </a:cubicBezTo>
                  <a:cubicBezTo>
                    <a:pt x="8394" y="1632"/>
                    <a:pt x="8682" y="1741"/>
                    <a:pt x="9065" y="1832"/>
                  </a:cubicBezTo>
                  <a:cubicBezTo>
                    <a:pt x="9216" y="1874"/>
                    <a:pt x="9359" y="1893"/>
                    <a:pt x="9496" y="1893"/>
                  </a:cubicBezTo>
                  <a:cubicBezTo>
                    <a:pt x="10194" y="1893"/>
                    <a:pt x="10721" y="1396"/>
                    <a:pt x="11223" y="927"/>
                  </a:cubicBezTo>
                  <a:cubicBezTo>
                    <a:pt x="11708" y="473"/>
                    <a:pt x="12179" y="37"/>
                    <a:pt x="12750" y="37"/>
                  </a:cubicBezTo>
                  <a:cubicBezTo>
                    <a:pt x="12820" y="37"/>
                    <a:pt x="12891" y="43"/>
                    <a:pt x="12963" y="57"/>
                  </a:cubicBezTo>
                  <a:cubicBezTo>
                    <a:pt x="13599" y="183"/>
                    <a:pt x="13725" y="618"/>
                    <a:pt x="13851" y="1071"/>
                  </a:cubicBezTo>
                  <a:cubicBezTo>
                    <a:pt x="14034" y="1706"/>
                    <a:pt x="14230" y="2415"/>
                    <a:pt x="15826" y="2415"/>
                  </a:cubicBezTo>
                  <a:lnTo>
                    <a:pt x="16009" y="2415"/>
                  </a:lnTo>
                  <a:cubicBezTo>
                    <a:pt x="16427" y="2415"/>
                    <a:pt x="17023" y="2089"/>
                    <a:pt x="17658" y="1741"/>
                  </a:cubicBezTo>
                  <a:cubicBezTo>
                    <a:pt x="18407" y="1341"/>
                    <a:pt x="19251" y="881"/>
                    <a:pt x="19930" y="881"/>
                  </a:cubicBezTo>
                  <a:cubicBezTo>
                    <a:pt x="19989" y="881"/>
                    <a:pt x="20047" y="885"/>
                    <a:pt x="20104" y="892"/>
                  </a:cubicBezTo>
                  <a:cubicBezTo>
                    <a:pt x="20704" y="962"/>
                    <a:pt x="21122" y="1088"/>
                    <a:pt x="21557" y="1236"/>
                  </a:cubicBezTo>
                  <a:cubicBezTo>
                    <a:pt x="22287" y="1473"/>
                    <a:pt x="23103" y="1740"/>
                    <a:pt x="24972" y="1740"/>
                  </a:cubicBezTo>
                  <a:cubicBezTo>
                    <a:pt x="25232" y="1740"/>
                    <a:pt x="25513" y="1735"/>
                    <a:pt x="25817" y="1723"/>
                  </a:cubicBezTo>
                  <a:lnTo>
                    <a:pt x="25817" y="1689"/>
                  </a:lnTo>
                  <a:cubicBezTo>
                    <a:pt x="25513" y="1700"/>
                    <a:pt x="25233" y="1705"/>
                    <a:pt x="24972" y="1705"/>
                  </a:cubicBezTo>
                  <a:cubicBezTo>
                    <a:pt x="23103" y="1705"/>
                    <a:pt x="22287" y="1437"/>
                    <a:pt x="21557" y="1197"/>
                  </a:cubicBezTo>
                  <a:cubicBezTo>
                    <a:pt x="21122" y="1053"/>
                    <a:pt x="20704" y="927"/>
                    <a:pt x="20104" y="853"/>
                  </a:cubicBezTo>
                  <a:cubicBezTo>
                    <a:pt x="20048" y="846"/>
                    <a:pt x="19990" y="842"/>
                    <a:pt x="19931" y="842"/>
                  </a:cubicBezTo>
                  <a:cubicBezTo>
                    <a:pt x="19252" y="842"/>
                    <a:pt x="18406" y="1305"/>
                    <a:pt x="17641" y="1706"/>
                  </a:cubicBezTo>
                  <a:cubicBezTo>
                    <a:pt x="17006" y="2050"/>
                    <a:pt x="16405" y="2376"/>
                    <a:pt x="16009" y="2376"/>
                  </a:cubicBezTo>
                  <a:cubicBezTo>
                    <a:pt x="15943" y="2378"/>
                    <a:pt x="15879" y="2379"/>
                    <a:pt x="15817" y="2379"/>
                  </a:cubicBezTo>
                  <a:cubicBezTo>
                    <a:pt x="14271" y="2379"/>
                    <a:pt x="14078" y="1714"/>
                    <a:pt x="13886" y="1053"/>
                  </a:cubicBezTo>
                  <a:cubicBezTo>
                    <a:pt x="13760" y="583"/>
                    <a:pt x="13633" y="148"/>
                    <a:pt x="12981" y="22"/>
                  </a:cubicBezTo>
                  <a:cubicBezTo>
                    <a:pt x="12902" y="8"/>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50"/>
            <p:cNvSpPr/>
            <p:nvPr/>
          </p:nvSpPr>
          <p:spPr>
            <a:xfrm>
              <a:off x="640550" y="4009784"/>
              <a:ext cx="7862936" cy="361070"/>
            </a:xfrm>
            <a:custGeom>
              <a:avLst/>
              <a:gdLst/>
              <a:ahLst/>
              <a:cxnLst/>
              <a:rect l="l" t="t" r="r" b="b"/>
              <a:pathLst>
                <a:path w="25818" h="2380" extrusionOk="0">
                  <a:moveTo>
                    <a:pt x="12751" y="1"/>
                  </a:moveTo>
                  <a:cubicBezTo>
                    <a:pt x="12140" y="1"/>
                    <a:pt x="11667" y="439"/>
                    <a:pt x="11166" y="908"/>
                  </a:cubicBezTo>
                  <a:cubicBezTo>
                    <a:pt x="10662" y="1382"/>
                    <a:pt x="10142" y="1869"/>
                    <a:pt x="9441" y="1869"/>
                  </a:cubicBezTo>
                  <a:cubicBezTo>
                    <a:pt x="9337" y="1869"/>
                    <a:pt x="9229" y="1858"/>
                    <a:pt x="9117" y="1835"/>
                  </a:cubicBezTo>
                  <a:cubicBezTo>
                    <a:pt x="8612" y="1726"/>
                    <a:pt x="8303" y="1600"/>
                    <a:pt x="8012" y="1491"/>
                  </a:cubicBezTo>
                  <a:cubicBezTo>
                    <a:pt x="7633" y="1326"/>
                    <a:pt x="7289" y="1182"/>
                    <a:pt x="6563" y="1143"/>
                  </a:cubicBezTo>
                  <a:cubicBezTo>
                    <a:pt x="6504" y="1141"/>
                    <a:pt x="6446" y="1139"/>
                    <a:pt x="6388" y="1139"/>
                  </a:cubicBezTo>
                  <a:cubicBezTo>
                    <a:pt x="5698" y="1139"/>
                    <a:pt x="5081" y="1324"/>
                    <a:pt x="4478" y="1509"/>
                  </a:cubicBezTo>
                  <a:cubicBezTo>
                    <a:pt x="3987" y="1652"/>
                    <a:pt x="3534" y="1779"/>
                    <a:pt x="3064" y="1796"/>
                  </a:cubicBezTo>
                  <a:cubicBezTo>
                    <a:pt x="2029" y="1853"/>
                    <a:pt x="18" y="1853"/>
                    <a:pt x="1" y="1853"/>
                  </a:cubicBezTo>
                  <a:lnTo>
                    <a:pt x="1" y="1887"/>
                  </a:lnTo>
                  <a:cubicBezTo>
                    <a:pt x="18" y="1887"/>
                    <a:pt x="2029" y="1887"/>
                    <a:pt x="3082" y="1835"/>
                  </a:cubicBezTo>
                  <a:cubicBezTo>
                    <a:pt x="3534" y="1818"/>
                    <a:pt x="3987" y="1687"/>
                    <a:pt x="4496" y="1544"/>
                  </a:cubicBezTo>
                  <a:cubicBezTo>
                    <a:pt x="5077" y="1361"/>
                    <a:pt x="5687" y="1177"/>
                    <a:pt x="6369" y="1177"/>
                  </a:cubicBezTo>
                  <a:cubicBezTo>
                    <a:pt x="6433" y="1177"/>
                    <a:pt x="6497" y="1179"/>
                    <a:pt x="6563" y="1182"/>
                  </a:cubicBezTo>
                  <a:cubicBezTo>
                    <a:pt x="7267" y="1217"/>
                    <a:pt x="7616" y="1361"/>
                    <a:pt x="7994" y="1526"/>
                  </a:cubicBezTo>
                  <a:cubicBezTo>
                    <a:pt x="8286" y="1635"/>
                    <a:pt x="8595" y="1761"/>
                    <a:pt x="9099" y="1870"/>
                  </a:cubicBezTo>
                  <a:cubicBezTo>
                    <a:pt x="9219" y="1894"/>
                    <a:pt x="9333" y="1905"/>
                    <a:pt x="9442" y="1905"/>
                  </a:cubicBezTo>
                  <a:cubicBezTo>
                    <a:pt x="10166" y="1905"/>
                    <a:pt x="10684" y="1417"/>
                    <a:pt x="11205" y="926"/>
                  </a:cubicBezTo>
                  <a:cubicBezTo>
                    <a:pt x="11696" y="470"/>
                    <a:pt x="12155" y="40"/>
                    <a:pt x="12774" y="40"/>
                  </a:cubicBezTo>
                  <a:cubicBezTo>
                    <a:pt x="12841" y="40"/>
                    <a:pt x="12910" y="45"/>
                    <a:pt x="12981" y="55"/>
                  </a:cubicBezTo>
                  <a:cubicBezTo>
                    <a:pt x="13616" y="164"/>
                    <a:pt x="13742" y="599"/>
                    <a:pt x="13886" y="1074"/>
                  </a:cubicBezTo>
                  <a:cubicBezTo>
                    <a:pt x="14069" y="1670"/>
                    <a:pt x="14286" y="2379"/>
                    <a:pt x="15774" y="2379"/>
                  </a:cubicBezTo>
                  <a:cubicBezTo>
                    <a:pt x="15826" y="2379"/>
                    <a:pt x="15900" y="2379"/>
                    <a:pt x="15953" y="2362"/>
                  </a:cubicBezTo>
                  <a:cubicBezTo>
                    <a:pt x="16353" y="2362"/>
                    <a:pt x="16949" y="2070"/>
                    <a:pt x="17602" y="1744"/>
                  </a:cubicBezTo>
                  <a:cubicBezTo>
                    <a:pt x="18423" y="1359"/>
                    <a:pt x="19333" y="916"/>
                    <a:pt x="20036" y="916"/>
                  </a:cubicBezTo>
                  <a:cubicBezTo>
                    <a:pt x="20096" y="916"/>
                    <a:pt x="20155" y="919"/>
                    <a:pt x="20213" y="926"/>
                  </a:cubicBezTo>
                  <a:cubicBezTo>
                    <a:pt x="20796" y="1017"/>
                    <a:pt x="21192" y="1165"/>
                    <a:pt x="21627" y="1326"/>
                  </a:cubicBezTo>
                  <a:cubicBezTo>
                    <a:pt x="22328" y="1597"/>
                    <a:pt x="23109" y="1907"/>
                    <a:pt x="24961" y="1907"/>
                  </a:cubicBezTo>
                  <a:cubicBezTo>
                    <a:pt x="25224" y="1907"/>
                    <a:pt x="25508" y="1901"/>
                    <a:pt x="25817" y="1887"/>
                  </a:cubicBezTo>
                  <a:lnTo>
                    <a:pt x="25817" y="1853"/>
                  </a:lnTo>
                  <a:cubicBezTo>
                    <a:pt x="25541" y="1863"/>
                    <a:pt x="25285" y="1868"/>
                    <a:pt x="25046" y="1868"/>
                  </a:cubicBezTo>
                  <a:cubicBezTo>
                    <a:pt x="23149" y="1868"/>
                    <a:pt x="22353" y="1566"/>
                    <a:pt x="21627" y="1291"/>
                  </a:cubicBezTo>
                  <a:cubicBezTo>
                    <a:pt x="21213" y="1126"/>
                    <a:pt x="20813" y="982"/>
                    <a:pt x="20213" y="891"/>
                  </a:cubicBezTo>
                  <a:cubicBezTo>
                    <a:pt x="20153" y="883"/>
                    <a:pt x="20092" y="880"/>
                    <a:pt x="20029" y="880"/>
                  </a:cubicBezTo>
                  <a:cubicBezTo>
                    <a:pt x="19324" y="880"/>
                    <a:pt x="18399" y="1327"/>
                    <a:pt x="17584" y="1726"/>
                  </a:cubicBezTo>
                  <a:cubicBezTo>
                    <a:pt x="16932" y="2035"/>
                    <a:pt x="16336" y="2322"/>
                    <a:pt x="15953" y="2322"/>
                  </a:cubicBezTo>
                  <a:cubicBezTo>
                    <a:pt x="15871" y="2326"/>
                    <a:pt x="15793" y="2328"/>
                    <a:pt x="15719" y="2328"/>
                  </a:cubicBezTo>
                  <a:cubicBezTo>
                    <a:pt x="14301" y="2328"/>
                    <a:pt x="14111" y="1676"/>
                    <a:pt x="13925" y="1056"/>
                  </a:cubicBezTo>
                  <a:cubicBezTo>
                    <a:pt x="13777" y="582"/>
                    <a:pt x="13651" y="129"/>
                    <a:pt x="12981" y="21"/>
                  </a:cubicBezTo>
                  <a:cubicBezTo>
                    <a:pt x="12902" y="7"/>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50"/>
            <p:cNvSpPr/>
            <p:nvPr/>
          </p:nvSpPr>
          <p:spPr>
            <a:xfrm>
              <a:off x="640550" y="3986117"/>
              <a:ext cx="7862936" cy="351664"/>
            </a:xfrm>
            <a:custGeom>
              <a:avLst/>
              <a:gdLst/>
              <a:ahLst/>
              <a:cxnLst/>
              <a:rect l="l" t="t" r="r" b="b"/>
              <a:pathLst>
                <a:path w="25818" h="2318" extrusionOk="0">
                  <a:moveTo>
                    <a:pt x="12769" y="0"/>
                  </a:moveTo>
                  <a:cubicBezTo>
                    <a:pt x="12119" y="0"/>
                    <a:pt x="11641" y="444"/>
                    <a:pt x="11149" y="921"/>
                  </a:cubicBezTo>
                  <a:cubicBezTo>
                    <a:pt x="10651" y="1387"/>
                    <a:pt x="10140" y="1868"/>
                    <a:pt x="9424" y="1868"/>
                  </a:cubicBezTo>
                  <a:cubicBezTo>
                    <a:pt x="9332" y="1868"/>
                    <a:pt x="9237" y="1860"/>
                    <a:pt x="9139" y="1843"/>
                  </a:cubicBezTo>
                  <a:cubicBezTo>
                    <a:pt x="8555" y="1756"/>
                    <a:pt x="8268" y="1608"/>
                    <a:pt x="7977" y="1465"/>
                  </a:cubicBezTo>
                  <a:cubicBezTo>
                    <a:pt x="7650" y="1299"/>
                    <a:pt x="7341" y="1138"/>
                    <a:pt x="6637" y="1103"/>
                  </a:cubicBezTo>
                  <a:cubicBezTo>
                    <a:pt x="6565" y="1098"/>
                    <a:pt x="6493" y="1096"/>
                    <a:pt x="6423" y="1096"/>
                  </a:cubicBezTo>
                  <a:cubicBezTo>
                    <a:pt x="5709" y="1096"/>
                    <a:pt x="5069" y="1344"/>
                    <a:pt x="4439" y="1573"/>
                  </a:cubicBezTo>
                  <a:cubicBezTo>
                    <a:pt x="3934" y="1734"/>
                    <a:pt x="3482" y="1917"/>
                    <a:pt x="3025" y="1935"/>
                  </a:cubicBezTo>
                  <a:cubicBezTo>
                    <a:pt x="1994" y="2009"/>
                    <a:pt x="18" y="2009"/>
                    <a:pt x="1" y="2009"/>
                  </a:cubicBezTo>
                  <a:lnTo>
                    <a:pt x="1" y="2043"/>
                  </a:lnTo>
                  <a:cubicBezTo>
                    <a:pt x="18" y="2043"/>
                    <a:pt x="1994" y="2043"/>
                    <a:pt x="3025" y="1974"/>
                  </a:cubicBezTo>
                  <a:cubicBezTo>
                    <a:pt x="3482" y="1952"/>
                    <a:pt x="3952" y="1774"/>
                    <a:pt x="4439" y="1591"/>
                  </a:cubicBezTo>
                  <a:cubicBezTo>
                    <a:pt x="5069" y="1377"/>
                    <a:pt x="5723" y="1131"/>
                    <a:pt x="6426" y="1131"/>
                  </a:cubicBezTo>
                  <a:cubicBezTo>
                    <a:pt x="6496" y="1131"/>
                    <a:pt x="6566" y="1133"/>
                    <a:pt x="6637" y="1138"/>
                  </a:cubicBezTo>
                  <a:cubicBezTo>
                    <a:pt x="7324" y="1173"/>
                    <a:pt x="7633" y="1338"/>
                    <a:pt x="7959" y="1499"/>
                  </a:cubicBezTo>
                  <a:cubicBezTo>
                    <a:pt x="8247" y="1647"/>
                    <a:pt x="8555" y="1791"/>
                    <a:pt x="9139" y="1882"/>
                  </a:cubicBezTo>
                  <a:cubicBezTo>
                    <a:pt x="9232" y="1898"/>
                    <a:pt x="9323" y="1905"/>
                    <a:pt x="9411" y="1905"/>
                  </a:cubicBezTo>
                  <a:cubicBezTo>
                    <a:pt x="10137" y="1905"/>
                    <a:pt x="10666" y="1408"/>
                    <a:pt x="11166" y="938"/>
                  </a:cubicBezTo>
                  <a:cubicBezTo>
                    <a:pt x="11658" y="478"/>
                    <a:pt x="12136" y="35"/>
                    <a:pt x="12773" y="35"/>
                  </a:cubicBezTo>
                  <a:cubicBezTo>
                    <a:pt x="12840" y="35"/>
                    <a:pt x="12910" y="40"/>
                    <a:pt x="12981" y="50"/>
                  </a:cubicBezTo>
                  <a:cubicBezTo>
                    <a:pt x="13633" y="159"/>
                    <a:pt x="13760" y="594"/>
                    <a:pt x="13925" y="1047"/>
                  </a:cubicBezTo>
                  <a:cubicBezTo>
                    <a:pt x="14103" y="1647"/>
                    <a:pt x="14321" y="2317"/>
                    <a:pt x="15700" y="2317"/>
                  </a:cubicBezTo>
                  <a:lnTo>
                    <a:pt x="15900" y="2317"/>
                  </a:lnTo>
                  <a:cubicBezTo>
                    <a:pt x="16262" y="2300"/>
                    <a:pt x="16840" y="2043"/>
                    <a:pt x="17515" y="1756"/>
                  </a:cubicBezTo>
                  <a:cubicBezTo>
                    <a:pt x="18397" y="1380"/>
                    <a:pt x="19368" y="957"/>
                    <a:pt x="20093" y="957"/>
                  </a:cubicBezTo>
                  <a:cubicBezTo>
                    <a:pt x="20172" y="957"/>
                    <a:pt x="20248" y="962"/>
                    <a:pt x="20321" y="973"/>
                  </a:cubicBezTo>
                  <a:cubicBezTo>
                    <a:pt x="20904" y="1047"/>
                    <a:pt x="21283" y="1230"/>
                    <a:pt x="21683" y="1408"/>
                  </a:cubicBezTo>
                  <a:cubicBezTo>
                    <a:pt x="22373" y="1716"/>
                    <a:pt x="23134" y="2062"/>
                    <a:pt x="25022" y="2062"/>
                  </a:cubicBezTo>
                  <a:cubicBezTo>
                    <a:pt x="25267" y="2062"/>
                    <a:pt x="25531" y="2056"/>
                    <a:pt x="25817" y="2043"/>
                  </a:cubicBezTo>
                  <a:lnTo>
                    <a:pt x="25817" y="2009"/>
                  </a:lnTo>
                  <a:cubicBezTo>
                    <a:pt x="25536" y="2021"/>
                    <a:pt x="25275" y="2027"/>
                    <a:pt x="25033" y="2027"/>
                  </a:cubicBezTo>
                  <a:cubicBezTo>
                    <a:pt x="23153" y="2027"/>
                    <a:pt x="22391" y="1678"/>
                    <a:pt x="21701" y="1373"/>
                  </a:cubicBezTo>
                  <a:cubicBezTo>
                    <a:pt x="21300" y="1190"/>
                    <a:pt x="20904" y="1012"/>
                    <a:pt x="20321" y="938"/>
                  </a:cubicBezTo>
                  <a:cubicBezTo>
                    <a:pt x="20248" y="927"/>
                    <a:pt x="20171" y="922"/>
                    <a:pt x="20090" y="922"/>
                  </a:cubicBezTo>
                  <a:cubicBezTo>
                    <a:pt x="19363" y="922"/>
                    <a:pt x="18377" y="1341"/>
                    <a:pt x="17515" y="1717"/>
                  </a:cubicBezTo>
                  <a:cubicBezTo>
                    <a:pt x="16840" y="2009"/>
                    <a:pt x="16262" y="2261"/>
                    <a:pt x="15900" y="2278"/>
                  </a:cubicBezTo>
                  <a:cubicBezTo>
                    <a:pt x="15838" y="2281"/>
                    <a:pt x="15777" y="2282"/>
                    <a:pt x="15719" y="2282"/>
                  </a:cubicBezTo>
                  <a:cubicBezTo>
                    <a:pt x="14344" y="2282"/>
                    <a:pt x="14151" y="1656"/>
                    <a:pt x="13942" y="1047"/>
                  </a:cubicBezTo>
                  <a:cubicBezTo>
                    <a:pt x="13794" y="560"/>
                    <a:pt x="13651" y="124"/>
                    <a:pt x="12981" y="16"/>
                  </a:cubicBezTo>
                  <a:cubicBezTo>
                    <a:pt x="12908" y="5"/>
                    <a:pt x="12837" y="0"/>
                    <a:pt x="1276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50"/>
            <p:cNvSpPr/>
            <p:nvPr/>
          </p:nvSpPr>
          <p:spPr>
            <a:xfrm>
              <a:off x="640550" y="3960933"/>
              <a:ext cx="7862936" cy="343775"/>
            </a:xfrm>
            <a:custGeom>
              <a:avLst/>
              <a:gdLst/>
              <a:ahLst/>
              <a:cxnLst/>
              <a:rect l="l" t="t" r="r" b="b"/>
              <a:pathLst>
                <a:path w="25818" h="2266" extrusionOk="0">
                  <a:moveTo>
                    <a:pt x="12755" y="0"/>
                  </a:moveTo>
                  <a:cubicBezTo>
                    <a:pt x="12038" y="0"/>
                    <a:pt x="11544" y="428"/>
                    <a:pt x="11023" y="887"/>
                  </a:cubicBezTo>
                  <a:cubicBezTo>
                    <a:pt x="10496" y="1339"/>
                    <a:pt x="9952" y="1792"/>
                    <a:pt x="9156" y="1883"/>
                  </a:cubicBezTo>
                  <a:cubicBezTo>
                    <a:pt x="9061" y="1894"/>
                    <a:pt x="8975" y="1899"/>
                    <a:pt x="8895" y="1899"/>
                  </a:cubicBezTo>
                  <a:cubicBezTo>
                    <a:pt x="8423" y="1899"/>
                    <a:pt x="8184" y="1725"/>
                    <a:pt x="7920" y="1539"/>
                  </a:cubicBezTo>
                  <a:cubicBezTo>
                    <a:pt x="7668" y="1339"/>
                    <a:pt x="7359" y="1122"/>
                    <a:pt x="6724" y="1069"/>
                  </a:cubicBezTo>
                  <a:cubicBezTo>
                    <a:pt x="6662" y="1065"/>
                    <a:pt x="6601" y="1063"/>
                    <a:pt x="6540" y="1063"/>
                  </a:cubicBezTo>
                  <a:cubicBezTo>
                    <a:pt x="5775" y="1063"/>
                    <a:pt x="5041" y="1378"/>
                    <a:pt x="4404" y="1648"/>
                  </a:cubicBezTo>
                  <a:cubicBezTo>
                    <a:pt x="3895" y="1848"/>
                    <a:pt x="3425" y="2048"/>
                    <a:pt x="2990" y="2083"/>
                  </a:cubicBezTo>
                  <a:cubicBezTo>
                    <a:pt x="2192" y="2166"/>
                    <a:pt x="898" y="2176"/>
                    <a:pt x="309" y="2176"/>
                  </a:cubicBezTo>
                  <a:cubicBezTo>
                    <a:pt x="121" y="2176"/>
                    <a:pt x="5" y="2175"/>
                    <a:pt x="1" y="2175"/>
                  </a:cubicBezTo>
                  <a:lnTo>
                    <a:pt x="1" y="2209"/>
                  </a:lnTo>
                  <a:cubicBezTo>
                    <a:pt x="5" y="2209"/>
                    <a:pt x="121" y="2210"/>
                    <a:pt x="309" y="2210"/>
                  </a:cubicBezTo>
                  <a:cubicBezTo>
                    <a:pt x="898" y="2210"/>
                    <a:pt x="2192" y="2200"/>
                    <a:pt x="2990" y="2118"/>
                  </a:cubicBezTo>
                  <a:cubicBezTo>
                    <a:pt x="3425" y="2083"/>
                    <a:pt x="3917" y="1883"/>
                    <a:pt x="4404" y="1683"/>
                  </a:cubicBezTo>
                  <a:cubicBezTo>
                    <a:pt x="5063" y="1400"/>
                    <a:pt x="5781" y="1099"/>
                    <a:pt x="6546" y="1099"/>
                  </a:cubicBezTo>
                  <a:cubicBezTo>
                    <a:pt x="6605" y="1099"/>
                    <a:pt x="6664" y="1100"/>
                    <a:pt x="6724" y="1104"/>
                  </a:cubicBezTo>
                  <a:cubicBezTo>
                    <a:pt x="7341" y="1161"/>
                    <a:pt x="7633" y="1356"/>
                    <a:pt x="7903" y="1557"/>
                  </a:cubicBezTo>
                  <a:cubicBezTo>
                    <a:pt x="8172" y="1746"/>
                    <a:pt x="8414" y="1935"/>
                    <a:pt x="8926" y="1935"/>
                  </a:cubicBezTo>
                  <a:cubicBezTo>
                    <a:pt x="9002" y="1935"/>
                    <a:pt x="9084" y="1931"/>
                    <a:pt x="9173" y="1922"/>
                  </a:cubicBezTo>
                  <a:cubicBezTo>
                    <a:pt x="9970" y="1831"/>
                    <a:pt x="10514" y="1356"/>
                    <a:pt x="11040" y="904"/>
                  </a:cubicBezTo>
                  <a:cubicBezTo>
                    <a:pt x="11562" y="464"/>
                    <a:pt x="12056" y="35"/>
                    <a:pt x="12748" y="35"/>
                  </a:cubicBezTo>
                  <a:cubicBezTo>
                    <a:pt x="12823" y="35"/>
                    <a:pt x="12901" y="40"/>
                    <a:pt x="12981" y="51"/>
                  </a:cubicBezTo>
                  <a:cubicBezTo>
                    <a:pt x="13651" y="142"/>
                    <a:pt x="13794" y="578"/>
                    <a:pt x="13942" y="1052"/>
                  </a:cubicBezTo>
                  <a:cubicBezTo>
                    <a:pt x="14143" y="1648"/>
                    <a:pt x="14360" y="2266"/>
                    <a:pt x="15644" y="2266"/>
                  </a:cubicBezTo>
                  <a:lnTo>
                    <a:pt x="15861" y="2266"/>
                  </a:lnTo>
                  <a:cubicBezTo>
                    <a:pt x="16188" y="2249"/>
                    <a:pt x="16753" y="2031"/>
                    <a:pt x="17423" y="1774"/>
                  </a:cubicBezTo>
                  <a:cubicBezTo>
                    <a:pt x="18321" y="1417"/>
                    <a:pt x="19424" y="997"/>
                    <a:pt x="20191" y="997"/>
                  </a:cubicBezTo>
                  <a:cubicBezTo>
                    <a:pt x="20275" y="997"/>
                    <a:pt x="20355" y="1002"/>
                    <a:pt x="20430" y="1013"/>
                  </a:cubicBezTo>
                  <a:cubicBezTo>
                    <a:pt x="20996" y="1104"/>
                    <a:pt x="21357" y="1304"/>
                    <a:pt x="21757" y="1504"/>
                  </a:cubicBezTo>
                  <a:cubicBezTo>
                    <a:pt x="22418" y="1843"/>
                    <a:pt x="23156" y="2226"/>
                    <a:pt x="25079" y="2226"/>
                  </a:cubicBezTo>
                  <a:cubicBezTo>
                    <a:pt x="25308" y="2226"/>
                    <a:pt x="25553" y="2221"/>
                    <a:pt x="25817" y="2209"/>
                  </a:cubicBezTo>
                  <a:lnTo>
                    <a:pt x="25817" y="2175"/>
                  </a:lnTo>
                  <a:cubicBezTo>
                    <a:pt x="25555" y="2186"/>
                    <a:pt x="25312" y="2192"/>
                    <a:pt x="25085" y="2192"/>
                  </a:cubicBezTo>
                  <a:cubicBezTo>
                    <a:pt x="23174" y="2192"/>
                    <a:pt x="22440" y="1808"/>
                    <a:pt x="21775" y="1465"/>
                  </a:cubicBezTo>
                  <a:cubicBezTo>
                    <a:pt x="21374" y="1269"/>
                    <a:pt x="21013" y="1069"/>
                    <a:pt x="20430" y="978"/>
                  </a:cubicBezTo>
                  <a:cubicBezTo>
                    <a:pt x="20354" y="967"/>
                    <a:pt x="20274" y="962"/>
                    <a:pt x="20189" y="962"/>
                  </a:cubicBezTo>
                  <a:cubicBezTo>
                    <a:pt x="19422" y="962"/>
                    <a:pt x="18319" y="1379"/>
                    <a:pt x="17406" y="1739"/>
                  </a:cubicBezTo>
                  <a:cubicBezTo>
                    <a:pt x="16753" y="1992"/>
                    <a:pt x="16170" y="2209"/>
                    <a:pt x="15861" y="2227"/>
                  </a:cubicBezTo>
                  <a:cubicBezTo>
                    <a:pt x="15785" y="2231"/>
                    <a:pt x="15711" y="2233"/>
                    <a:pt x="15641" y="2233"/>
                  </a:cubicBezTo>
                  <a:cubicBezTo>
                    <a:pt x="14372" y="2233"/>
                    <a:pt x="14167" y="1616"/>
                    <a:pt x="13977" y="1030"/>
                  </a:cubicBezTo>
                  <a:cubicBezTo>
                    <a:pt x="13816" y="560"/>
                    <a:pt x="13668" y="108"/>
                    <a:pt x="12998" y="16"/>
                  </a:cubicBezTo>
                  <a:cubicBezTo>
                    <a:pt x="12914" y="6"/>
                    <a:pt x="12833" y="0"/>
                    <a:pt x="1275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50"/>
            <p:cNvSpPr/>
            <p:nvPr/>
          </p:nvSpPr>
          <p:spPr>
            <a:xfrm>
              <a:off x="640550" y="3936508"/>
              <a:ext cx="7862936" cy="362283"/>
            </a:xfrm>
            <a:custGeom>
              <a:avLst/>
              <a:gdLst/>
              <a:ahLst/>
              <a:cxnLst/>
              <a:rect l="l" t="t" r="r" b="b"/>
              <a:pathLst>
                <a:path w="25818" h="2388" extrusionOk="0">
                  <a:moveTo>
                    <a:pt x="12753" y="1"/>
                  </a:moveTo>
                  <a:cubicBezTo>
                    <a:pt x="12006" y="1"/>
                    <a:pt x="11509" y="444"/>
                    <a:pt x="10966" y="904"/>
                  </a:cubicBezTo>
                  <a:cubicBezTo>
                    <a:pt x="10479" y="1339"/>
                    <a:pt x="9952" y="1792"/>
                    <a:pt x="9191" y="1900"/>
                  </a:cubicBezTo>
                  <a:cubicBezTo>
                    <a:pt x="9065" y="1920"/>
                    <a:pt x="8955" y="1929"/>
                    <a:pt x="8857" y="1929"/>
                  </a:cubicBezTo>
                  <a:cubicBezTo>
                    <a:pt x="8416" y="1929"/>
                    <a:pt x="8218" y="1749"/>
                    <a:pt x="7994" y="1557"/>
                  </a:cubicBezTo>
                  <a:cubicBezTo>
                    <a:pt x="7742" y="1339"/>
                    <a:pt x="7468" y="1082"/>
                    <a:pt x="6798" y="1030"/>
                  </a:cubicBezTo>
                  <a:cubicBezTo>
                    <a:pt x="6743" y="1027"/>
                    <a:pt x="6688" y="1025"/>
                    <a:pt x="6633" y="1025"/>
                  </a:cubicBezTo>
                  <a:cubicBezTo>
                    <a:pt x="5836" y="1025"/>
                    <a:pt x="5045" y="1396"/>
                    <a:pt x="4370" y="1718"/>
                  </a:cubicBezTo>
                  <a:cubicBezTo>
                    <a:pt x="3860" y="1953"/>
                    <a:pt x="3373" y="2192"/>
                    <a:pt x="2938" y="2227"/>
                  </a:cubicBezTo>
                  <a:cubicBezTo>
                    <a:pt x="2126" y="2326"/>
                    <a:pt x="793" y="2336"/>
                    <a:pt x="246" y="2336"/>
                  </a:cubicBezTo>
                  <a:cubicBezTo>
                    <a:pt x="96" y="2336"/>
                    <a:pt x="5" y="2336"/>
                    <a:pt x="1" y="2336"/>
                  </a:cubicBezTo>
                  <a:lnTo>
                    <a:pt x="1" y="2370"/>
                  </a:lnTo>
                  <a:cubicBezTo>
                    <a:pt x="5" y="2370"/>
                    <a:pt x="96" y="2371"/>
                    <a:pt x="247" y="2371"/>
                  </a:cubicBezTo>
                  <a:cubicBezTo>
                    <a:pt x="794" y="2371"/>
                    <a:pt x="2130" y="2360"/>
                    <a:pt x="2955" y="2262"/>
                  </a:cubicBezTo>
                  <a:cubicBezTo>
                    <a:pt x="3390" y="2227"/>
                    <a:pt x="3860" y="1992"/>
                    <a:pt x="4387" y="1757"/>
                  </a:cubicBezTo>
                  <a:cubicBezTo>
                    <a:pt x="5070" y="1430"/>
                    <a:pt x="5845" y="1060"/>
                    <a:pt x="6644" y="1060"/>
                  </a:cubicBezTo>
                  <a:cubicBezTo>
                    <a:pt x="6695" y="1060"/>
                    <a:pt x="6746" y="1062"/>
                    <a:pt x="6798" y="1065"/>
                  </a:cubicBezTo>
                  <a:cubicBezTo>
                    <a:pt x="7450" y="1122"/>
                    <a:pt x="7724" y="1356"/>
                    <a:pt x="7959" y="1574"/>
                  </a:cubicBezTo>
                  <a:cubicBezTo>
                    <a:pt x="8182" y="1768"/>
                    <a:pt x="8397" y="1963"/>
                    <a:pt x="8862" y="1963"/>
                  </a:cubicBezTo>
                  <a:cubicBezTo>
                    <a:pt x="8960" y="1963"/>
                    <a:pt x="9069" y="1954"/>
                    <a:pt x="9191" y="1935"/>
                  </a:cubicBezTo>
                  <a:cubicBezTo>
                    <a:pt x="9970" y="1826"/>
                    <a:pt x="10496" y="1374"/>
                    <a:pt x="11005" y="921"/>
                  </a:cubicBezTo>
                  <a:cubicBezTo>
                    <a:pt x="11529" y="477"/>
                    <a:pt x="12023" y="36"/>
                    <a:pt x="12757" y="36"/>
                  </a:cubicBezTo>
                  <a:cubicBezTo>
                    <a:pt x="12834" y="36"/>
                    <a:pt x="12915" y="41"/>
                    <a:pt x="12998" y="51"/>
                  </a:cubicBezTo>
                  <a:cubicBezTo>
                    <a:pt x="13668" y="142"/>
                    <a:pt x="13816" y="578"/>
                    <a:pt x="13977" y="1030"/>
                  </a:cubicBezTo>
                  <a:cubicBezTo>
                    <a:pt x="14184" y="1617"/>
                    <a:pt x="14390" y="2215"/>
                    <a:pt x="15604" y="2215"/>
                  </a:cubicBezTo>
                  <a:cubicBezTo>
                    <a:pt x="15670" y="2215"/>
                    <a:pt x="15738" y="2213"/>
                    <a:pt x="15809" y="2209"/>
                  </a:cubicBezTo>
                  <a:cubicBezTo>
                    <a:pt x="16101" y="2192"/>
                    <a:pt x="16662" y="1992"/>
                    <a:pt x="17315" y="1774"/>
                  </a:cubicBezTo>
                  <a:cubicBezTo>
                    <a:pt x="18276" y="1436"/>
                    <a:pt x="19447" y="1043"/>
                    <a:pt x="20244" y="1043"/>
                  </a:cubicBezTo>
                  <a:cubicBezTo>
                    <a:pt x="20349" y="1043"/>
                    <a:pt x="20448" y="1050"/>
                    <a:pt x="20539" y="1065"/>
                  </a:cubicBezTo>
                  <a:cubicBezTo>
                    <a:pt x="21083" y="1156"/>
                    <a:pt x="21448" y="1356"/>
                    <a:pt x="21810" y="1574"/>
                  </a:cubicBezTo>
                  <a:cubicBezTo>
                    <a:pt x="22445" y="1974"/>
                    <a:pt x="23171" y="2388"/>
                    <a:pt x="25090" y="2388"/>
                  </a:cubicBezTo>
                  <a:cubicBezTo>
                    <a:pt x="25308" y="2388"/>
                    <a:pt x="25565" y="2388"/>
                    <a:pt x="25817" y="2370"/>
                  </a:cubicBezTo>
                  <a:lnTo>
                    <a:pt x="25817" y="2336"/>
                  </a:lnTo>
                  <a:cubicBezTo>
                    <a:pt x="25547" y="2349"/>
                    <a:pt x="25297" y="2356"/>
                    <a:pt x="25064" y="2356"/>
                  </a:cubicBezTo>
                  <a:cubicBezTo>
                    <a:pt x="23173" y="2356"/>
                    <a:pt x="22459" y="1929"/>
                    <a:pt x="21827" y="1557"/>
                  </a:cubicBezTo>
                  <a:cubicBezTo>
                    <a:pt x="21448" y="1322"/>
                    <a:pt x="21105" y="1122"/>
                    <a:pt x="20561" y="1030"/>
                  </a:cubicBezTo>
                  <a:cubicBezTo>
                    <a:pt x="20465" y="1015"/>
                    <a:pt x="20363" y="1009"/>
                    <a:pt x="20254" y="1009"/>
                  </a:cubicBezTo>
                  <a:cubicBezTo>
                    <a:pt x="19433" y="1009"/>
                    <a:pt x="18273" y="1401"/>
                    <a:pt x="17297" y="1735"/>
                  </a:cubicBezTo>
                  <a:cubicBezTo>
                    <a:pt x="16662" y="1953"/>
                    <a:pt x="16101" y="2153"/>
                    <a:pt x="15809" y="2170"/>
                  </a:cubicBezTo>
                  <a:cubicBezTo>
                    <a:pt x="15733" y="2174"/>
                    <a:pt x="15661" y="2176"/>
                    <a:pt x="15592" y="2176"/>
                  </a:cubicBezTo>
                  <a:cubicBezTo>
                    <a:pt x="14406" y="2176"/>
                    <a:pt x="14201" y="1593"/>
                    <a:pt x="14012" y="1030"/>
                  </a:cubicBezTo>
                  <a:cubicBezTo>
                    <a:pt x="13851" y="560"/>
                    <a:pt x="13686" y="103"/>
                    <a:pt x="12998" y="16"/>
                  </a:cubicBezTo>
                  <a:cubicBezTo>
                    <a:pt x="12913" y="6"/>
                    <a:pt x="12831" y="1"/>
                    <a:pt x="1275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50"/>
            <p:cNvSpPr/>
            <p:nvPr/>
          </p:nvSpPr>
          <p:spPr>
            <a:xfrm>
              <a:off x="640550" y="3911627"/>
              <a:ext cx="7862936" cy="387164"/>
            </a:xfrm>
            <a:custGeom>
              <a:avLst/>
              <a:gdLst/>
              <a:ahLst/>
              <a:cxnLst/>
              <a:rect l="l" t="t" r="r" b="b"/>
              <a:pathLst>
                <a:path w="25818" h="2552" extrusionOk="0">
                  <a:moveTo>
                    <a:pt x="12752" y="0"/>
                  </a:moveTo>
                  <a:cubicBezTo>
                    <a:pt x="11975" y="0"/>
                    <a:pt x="11478" y="462"/>
                    <a:pt x="10949" y="920"/>
                  </a:cubicBezTo>
                  <a:cubicBezTo>
                    <a:pt x="10461" y="1355"/>
                    <a:pt x="9970" y="1790"/>
                    <a:pt x="9226" y="1938"/>
                  </a:cubicBezTo>
                  <a:cubicBezTo>
                    <a:pt x="9087" y="1962"/>
                    <a:pt x="8967" y="1973"/>
                    <a:pt x="8863" y="1973"/>
                  </a:cubicBezTo>
                  <a:cubicBezTo>
                    <a:pt x="8424" y="1973"/>
                    <a:pt x="8255" y="1780"/>
                    <a:pt x="8051" y="1573"/>
                  </a:cubicBezTo>
                  <a:cubicBezTo>
                    <a:pt x="7833" y="1320"/>
                    <a:pt x="7559" y="1051"/>
                    <a:pt x="6872" y="994"/>
                  </a:cubicBezTo>
                  <a:cubicBezTo>
                    <a:pt x="6824" y="991"/>
                    <a:pt x="6777" y="990"/>
                    <a:pt x="6730" y="990"/>
                  </a:cubicBezTo>
                  <a:cubicBezTo>
                    <a:pt x="5891" y="990"/>
                    <a:pt x="5072" y="1415"/>
                    <a:pt x="4330" y="1790"/>
                  </a:cubicBezTo>
                  <a:cubicBezTo>
                    <a:pt x="3808" y="2064"/>
                    <a:pt x="3316" y="2317"/>
                    <a:pt x="2899" y="2373"/>
                  </a:cubicBezTo>
                  <a:cubicBezTo>
                    <a:pt x="2179" y="2486"/>
                    <a:pt x="1060" y="2503"/>
                    <a:pt x="445" y="2503"/>
                  </a:cubicBezTo>
                  <a:cubicBezTo>
                    <a:pt x="178" y="2503"/>
                    <a:pt x="6" y="2500"/>
                    <a:pt x="1" y="2500"/>
                  </a:cubicBezTo>
                  <a:lnTo>
                    <a:pt x="1" y="2534"/>
                  </a:lnTo>
                  <a:cubicBezTo>
                    <a:pt x="6" y="2534"/>
                    <a:pt x="201" y="2538"/>
                    <a:pt x="497" y="2538"/>
                  </a:cubicBezTo>
                  <a:cubicBezTo>
                    <a:pt x="1123" y="2538"/>
                    <a:pt x="2199" y="2520"/>
                    <a:pt x="2899" y="2408"/>
                  </a:cubicBezTo>
                  <a:cubicBezTo>
                    <a:pt x="3334" y="2356"/>
                    <a:pt x="3826" y="2099"/>
                    <a:pt x="4352" y="1829"/>
                  </a:cubicBezTo>
                  <a:cubicBezTo>
                    <a:pt x="5073" y="1450"/>
                    <a:pt x="5907" y="1025"/>
                    <a:pt x="6732" y="1025"/>
                  </a:cubicBezTo>
                  <a:cubicBezTo>
                    <a:pt x="6779" y="1025"/>
                    <a:pt x="6825" y="1026"/>
                    <a:pt x="6872" y="1029"/>
                  </a:cubicBezTo>
                  <a:cubicBezTo>
                    <a:pt x="7542" y="1085"/>
                    <a:pt x="7794" y="1355"/>
                    <a:pt x="8029" y="1594"/>
                  </a:cubicBezTo>
                  <a:cubicBezTo>
                    <a:pt x="8237" y="1813"/>
                    <a:pt x="8419" y="2008"/>
                    <a:pt x="8863" y="2008"/>
                  </a:cubicBezTo>
                  <a:cubicBezTo>
                    <a:pt x="8968" y="2008"/>
                    <a:pt x="9087" y="1997"/>
                    <a:pt x="9226" y="1973"/>
                  </a:cubicBezTo>
                  <a:cubicBezTo>
                    <a:pt x="9970" y="1829"/>
                    <a:pt x="10479" y="1377"/>
                    <a:pt x="10966" y="959"/>
                  </a:cubicBezTo>
                  <a:cubicBezTo>
                    <a:pt x="11502" y="475"/>
                    <a:pt x="12005" y="39"/>
                    <a:pt x="12785" y="39"/>
                  </a:cubicBezTo>
                  <a:cubicBezTo>
                    <a:pt x="12854" y="39"/>
                    <a:pt x="12925" y="43"/>
                    <a:pt x="12998" y="50"/>
                  </a:cubicBezTo>
                  <a:cubicBezTo>
                    <a:pt x="13668" y="124"/>
                    <a:pt x="13834" y="559"/>
                    <a:pt x="14012" y="1029"/>
                  </a:cubicBezTo>
                  <a:cubicBezTo>
                    <a:pt x="14215" y="1589"/>
                    <a:pt x="14418" y="2165"/>
                    <a:pt x="15506" y="2165"/>
                  </a:cubicBezTo>
                  <a:cubicBezTo>
                    <a:pt x="15583" y="2165"/>
                    <a:pt x="15665" y="2162"/>
                    <a:pt x="15753" y="2156"/>
                  </a:cubicBezTo>
                  <a:cubicBezTo>
                    <a:pt x="16027" y="2138"/>
                    <a:pt x="16571" y="1973"/>
                    <a:pt x="17188" y="1773"/>
                  </a:cubicBezTo>
                  <a:cubicBezTo>
                    <a:pt x="18210" y="1459"/>
                    <a:pt x="19456" y="1075"/>
                    <a:pt x="20299" y="1075"/>
                  </a:cubicBezTo>
                  <a:cubicBezTo>
                    <a:pt x="20425" y="1075"/>
                    <a:pt x="20542" y="1084"/>
                    <a:pt x="20648" y="1103"/>
                  </a:cubicBezTo>
                  <a:cubicBezTo>
                    <a:pt x="21192" y="1194"/>
                    <a:pt x="21518" y="1429"/>
                    <a:pt x="21866" y="1664"/>
                  </a:cubicBezTo>
                  <a:cubicBezTo>
                    <a:pt x="22480" y="2082"/>
                    <a:pt x="23171" y="2552"/>
                    <a:pt x="25108" y="2552"/>
                  </a:cubicBezTo>
                  <a:cubicBezTo>
                    <a:pt x="25325" y="2552"/>
                    <a:pt x="25565" y="2552"/>
                    <a:pt x="25817" y="2534"/>
                  </a:cubicBezTo>
                  <a:lnTo>
                    <a:pt x="25817" y="2500"/>
                  </a:lnTo>
                  <a:cubicBezTo>
                    <a:pt x="25564" y="2512"/>
                    <a:pt x="25329" y="2519"/>
                    <a:pt x="25110" y="2519"/>
                  </a:cubicBezTo>
                  <a:cubicBezTo>
                    <a:pt x="23191" y="2519"/>
                    <a:pt x="22501" y="2053"/>
                    <a:pt x="21884" y="1647"/>
                  </a:cubicBezTo>
                  <a:cubicBezTo>
                    <a:pt x="21540" y="1394"/>
                    <a:pt x="21192" y="1177"/>
                    <a:pt x="20669" y="1068"/>
                  </a:cubicBezTo>
                  <a:cubicBezTo>
                    <a:pt x="20559" y="1048"/>
                    <a:pt x="20437" y="1039"/>
                    <a:pt x="20306" y="1039"/>
                  </a:cubicBezTo>
                  <a:cubicBezTo>
                    <a:pt x="19449" y="1039"/>
                    <a:pt x="18205" y="1425"/>
                    <a:pt x="17167" y="1738"/>
                  </a:cubicBezTo>
                  <a:cubicBezTo>
                    <a:pt x="16553" y="1938"/>
                    <a:pt x="16027" y="2099"/>
                    <a:pt x="15753" y="2117"/>
                  </a:cubicBezTo>
                  <a:cubicBezTo>
                    <a:pt x="15666" y="2123"/>
                    <a:pt x="15585" y="2126"/>
                    <a:pt x="15508" y="2126"/>
                  </a:cubicBezTo>
                  <a:cubicBezTo>
                    <a:pt x="14440" y="2126"/>
                    <a:pt x="14237" y="1555"/>
                    <a:pt x="14034" y="1011"/>
                  </a:cubicBezTo>
                  <a:cubicBezTo>
                    <a:pt x="13868" y="541"/>
                    <a:pt x="13707" y="106"/>
                    <a:pt x="12998" y="15"/>
                  </a:cubicBezTo>
                  <a:cubicBezTo>
                    <a:pt x="12913" y="5"/>
                    <a:pt x="12831" y="0"/>
                    <a:pt x="1275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50"/>
            <p:cNvSpPr/>
            <p:nvPr/>
          </p:nvSpPr>
          <p:spPr>
            <a:xfrm>
              <a:off x="640550" y="3887657"/>
              <a:ext cx="7862936" cy="411286"/>
            </a:xfrm>
            <a:custGeom>
              <a:avLst/>
              <a:gdLst/>
              <a:ahLst/>
              <a:cxnLst/>
              <a:rect l="l" t="t" r="r" b="b"/>
              <a:pathLst>
                <a:path w="25818" h="2711" extrusionOk="0">
                  <a:moveTo>
                    <a:pt x="12783" y="1"/>
                  </a:moveTo>
                  <a:cubicBezTo>
                    <a:pt x="11947" y="1"/>
                    <a:pt x="11445" y="451"/>
                    <a:pt x="10914" y="934"/>
                  </a:cubicBezTo>
                  <a:cubicBezTo>
                    <a:pt x="10444" y="1352"/>
                    <a:pt x="9970" y="1787"/>
                    <a:pt x="9247" y="1948"/>
                  </a:cubicBezTo>
                  <a:cubicBezTo>
                    <a:pt x="9087" y="1985"/>
                    <a:pt x="8953" y="2001"/>
                    <a:pt x="8839" y="2001"/>
                  </a:cubicBezTo>
                  <a:cubicBezTo>
                    <a:pt x="8438" y="2001"/>
                    <a:pt x="8290" y="1801"/>
                    <a:pt x="8120" y="1587"/>
                  </a:cubicBezTo>
                  <a:cubicBezTo>
                    <a:pt x="7903" y="1317"/>
                    <a:pt x="7668" y="1026"/>
                    <a:pt x="6963" y="969"/>
                  </a:cubicBezTo>
                  <a:cubicBezTo>
                    <a:pt x="6894" y="963"/>
                    <a:pt x="6825" y="960"/>
                    <a:pt x="6756" y="960"/>
                  </a:cubicBezTo>
                  <a:cubicBezTo>
                    <a:pt x="5899" y="960"/>
                    <a:pt x="5053" y="1440"/>
                    <a:pt x="4296" y="1879"/>
                  </a:cubicBezTo>
                  <a:cubicBezTo>
                    <a:pt x="3769" y="2166"/>
                    <a:pt x="3282" y="2457"/>
                    <a:pt x="2864" y="2531"/>
                  </a:cubicBezTo>
                  <a:cubicBezTo>
                    <a:pt x="1998" y="2664"/>
                    <a:pt x="632" y="2675"/>
                    <a:pt x="164" y="2675"/>
                  </a:cubicBezTo>
                  <a:cubicBezTo>
                    <a:pt x="63" y="2675"/>
                    <a:pt x="4" y="2675"/>
                    <a:pt x="1" y="2675"/>
                  </a:cubicBezTo>
                  <a:lnTo>
                    <a:pt x="1" y="2710"/>
                  </a:lnTo>
                  <a:cubicBezTo>
                    <a:pt x="4" y="2710"/>
                    <a:pt x="74" y="2711"/>
                    <a:pt x="191" y="2711"/>
                  </a:cubicBezTo>
                  <a:cubicBezTo>
                    <a:pt x="686" y="2711"/>
                    <a:pt x="2028" y="2696"/>
                    <a:pt x="2864" y="2549"/>
                  </a:cubicBezTo>
                  <a:cubicBezTo>
                    <a:pt x="3282" y="2492"/>
                    <a:pt x="3786" y="2205"/>
                    <a:pt x="4313" y="1913"/>
                  </a:cubicBezTo>
                  <a:cubicBezTo>
                    <a:pt x="5052" y="1480"/>
                    <a:pt x="5894" y="998"/>
                    <a:pt x="6748" y="998"/>
                  </a:cubicBezTo>
                  <a:cubicBezTo>
                    <a:pt x="6820" y="998"/>
                    <a:pt x="6891" y="1001"/>
                    <a:pt x="6963" y="1008"/>
                  </a:cubicBezTo>
                  <a:cubicBezTo>
                    <a:pt x="7650" y="1061"/>
                    <a:pt x="7885" y="1352"/>
                    <a:pt x="8086" y="1605"/>
                  </a:cubicBezTo>
                  <a:cubicBezTo>
                    <a:pt x="8270" y="1833"/>
                    <a:pt x="8422" y="2038"/>
                    <a:pt x="8846" y="2038"/>
                  </a:cubicBezTo>
                  <a:cubicBezTo>
                    <a:pt x="8963" y="2038"/>
                    <a:pt x="9100" y="2022"/>
                    <a:pt x="9265" y="1987"/>
                  </a:cubicBezTo>
                  <a:cubicBezTo>
                    <a:pt x="9987" y="1822"/>
                    <a:pt x="10461" y="1387"/>
                    <a:pt x="10931" y="969"/>
                  </a:cubicBezTo>
                  <a:cubicBezTo>
                    <a:pt x="11463" y="490"/>
                    <a:pt x="11965" y="36"/>
                    <a:pt x="12788" y="36"/>
                  </a:cubicBezTo>
                  <a:cubicBezTo>
                    <a:pt x="12862" y="36"/>
                    <a:pt x="12937" y="39"/>
                    <a:pt x="13016" y="47"/>
                  </a:cubicBezTo>
                  <a:cubicBezTo>
                    <a:pt x="13686" y="121"/>
                    <a:pt x="13868" y="556"/>
                    <a:pt x="14034" y="1026"/>
                  </a:cubicBezTo>
                  <a:cubicBezTo>
                    <a:pt x="14236" y="1549"/>
                    <a:pt x="14454" y="2105"/>
                    <a:pt x="15478" y="2105"/>
                  </a:cubicBezTo>
                  <a:cubicBezTo>
                    <a:pt x="15554" y="2105"/>
                    <a:pt x="15633" y="2102"/>
                    <a:pt x="15718" y="2096"/>
                  </a:cubicBezTo>
                  <a:cubicBezTo>
                    <a:pt x="15953" y="2079"/>
                    <a:pt x="16427" y="1948"/>
                    <a:pt x="17041" y="1787"/>
                  </a:cubicBezTo>
                  <a:cubicBezTo>
                    <a:pt x="18081" y="1493"/>
                    <a:pt x="19443" y="1118"/>
                    <a:pt x="20346" y="1118"/>
                  </a:cubicBezTo>
                  <a:cubicBezTo>
                    <a:pt x="20497" y="1118"/>
                    <a:pt x="20635" y="1129"/>
                    <a:pt x="20757" y="1152"/>
                  </a:cubicBezTo>
                  <a:cubicBezTo>
                    <a:pt x="21283" y="1243"/>
                    <a:pt x="21592" y="1496"/>
                    <a:pt x="21918" y="1752"/>
                  </a:cubicBezTo>
                  <a:cubicBezTo>
                    <a:pt x="22519" y="2205"/>
                    <a:pt x="23189" y="2710"/>
                    <a:pt x="25130" y="2710"/>
                  </a:cubicBezTo>
                  <a:cubicBezTo>
                    <a:pt x="25347" y="2710"/>
                    <a:pt x="25565" y="2710"/>
                    <a:pt x="25817" y="2692"/>
                  </a:cubicBezTo>
                  <a:lnTo>
                    <a:pt x="25817" y="2658"/>
                  </a:lnTo>
                  <a:cubicBezTo>
                    <a:pt x="25555" y="2673"/>
                    <a:pt x="25312" y="2680"/>
                    <a:pt x="25087" y="2680"/>
                  </a:cubicBezTo>
                  <a:cubicBezTo>
                    <a:pt x="23180" y="2680"/>
                    <a:pt x="22537" y="2169"/>
                    <a:pt x="21953" y="1713"/>
                  </a:cubicBezTo>
                  <a:cubicBezTo>
                    <a:pt x="21609" y="1461"/>
                    <a:pt x="21300" y="1209"/>
                    <a:pt x="20778" y="1117"/>
                  </a:cubicBezTo>
                  <a:cubicBezTo>
                    <a:pt x="20651" y="1093"/>
                    <a:pt x="20506" y="1082"/>
                    <a:pt x="20349" y="1082"/>
                  </a:cubicBezTo>
                  <a:cubicBezTo>
                    <a:pt x="19429" y="1082"/>
                    <a:pt x="18059" y="1455"/>
                    <a:pt x="17023" y="1752"/>
                  </a:cubicBezTo>
                  <a:cubicBezTo>
                    <a:pt x="16427" y="1913"/>
                    <a:pt x="15935" y="2040"/>
                    <a:pt x="15718" y="2057"/>
                  </a:cubicBezTo>
                  <a:cubicBezTo>
                    <a:pt x="15632" y="2064"/>
                    <a:pt x="15551" y="2067"/>
                    <a:pt x="15475" y="2067"/>
                  </a:cubicBezTo>
                  <a:cubicBezTo>
                    <a:pt x="14473" y="2067"/>
                    <a:pt x="14271" y="1530"/>
                    <a:pt x="14069" y="1008"/>
                  </a:cubicBezTo>
                  <a:cubicBezTo>
                    <a:pt x="13903" y="556"/>
                    <a:pt x="13725" y="82"/>
                    <a:pt x="13016" y="12"/>
                  </a:cubicBezTo>
                  <a:cubicBezTo>
                    <a:pt x="12935" y="4"/>
                    <a:pt x="12858" y="1"/>
                    <a:pt x="1278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50"/>
            <p:cNvSpPr/>
            <p:nvPr/>
          </p:nvSpPr>
          <p:spPr>
            <a:xfrm>
              <a:off x="640550" y="3862625"/>
              <a:ext cx="7862936" cy="436621"/>
            </a:xfrm>
            <a:custGeom>
              <a:avLst/>
              <a:gdLst/>
              <a:ahLst/>
              <a:cxnLst/>
              <a:rect l="l" t="t" r="r" b="b"/>
              <a:pathLst>
                <a:path w="25818" h="2878" extrusionOk="0">
                  <a:moveTo>
                    <a:pt x="12784" y="1"/>
                  </a:moveTo>
                  <a:cubicBezTo>
                    <a:pt x="11916" y="1"/>
                    <a:pt x="11412" y="472"/>
                    <a:pt x="10879" y="973"/>
                  </a:cubicBezTo>
                  <a:cubicBezTo>
                    <a:pt x="10422" y="1374"/>
                    <a:pt x="9970" y="1787"/>
                    <a:pt x="9282" y="1970"/>
                  </a:cubicBezTo>
                  <a:cubicBezTo>
                    <a:pt x="9098" y="2019"/>
                    <a:pt x="8949" y="2041"/>
                    <a:pt x="8827" y="2041"/>
                  </a:cubicBezTo>
                  <a:cubicBezTo>
                    <a:pt x="8456" y="2041"/>
                    <a:pt x="8327" y="1841"/>
                    <a:pt x="8177" y="1609"/>
                  </a:cubicBezTo>
                  <a:cubicBezTo>
                    <a:pt x="7994" y="1317"/>
                    <a:pt x="7777" y="991"/>
                    <a:pt x="7033" y="938"/>
                  </a:cubicBezTo>
                  <a:cubicBezTo>
                    <a:pt x="6966" y="932"/>
                    <a:pt x="6900" y="929"/>
                    <a:pt x="6833" y="929"/>
                  </a:cubicBezTo>
                  <a:cubicBezTo>
                    <a:pt x="5939" y="929"/>
                    <a:pt x="5053" y="1478"/>
                    <a:pt x="4243" y="1952"/>
                  </a:cubicBezTo>
                  <a:cubicBezTo>
                    <a:pt x="3717" y="2279"/>
                    <a:pt x="3225" y="2588"/>
                    <a:pt x="2807" y="2679"/>
                  </a:cubicBezTo>
                  <a:cubicBezTo>
                    <a:pt x="2047" y="2823"/>
                    <a:pt x="890" y="2842"/>
                    <a:pt x="329" y="2842"/>
                  </a:cubicBezTo>
                  <a:cubicBezTo>
                    <a:pt x="130" y="2842"/>
                    <a:pt x="5" y="2840"/>
                    <a:pt x="1" y="2840"/>
                  </a:cubicBezTo>
                  <a:lnTo>
                    <a:pt x="1" y="2875"/>
                  </a:lnTo>
                  <a:cubicBezTo>
                    <a:pt x="5" y="2875"/>
                    <a:pt x="132" y="2877"/>
                    <a:pt x="335" y="2877"/>
                  </a:cubicBezTo>
                  <a:cubicBezTo>
                    <a:pt x="899" y="2877"/>
                    <a:pt x="2055" y="2856"/>
                    <a:pt x="2829" y="2696"/>
                  </a:cubicBezTo>
                  <a:cubicBezTo>
                    <a:pt x="3243" y="2622"/>
                    <a:pt x="3734" y="2313"/>
                    <a:pt x="4278" y="1987"/>
                  </a:cubicBezTo>
                  <a:cubicBezTo>
                    <a:pt x="5056" y="1517"/>
                    <a:pt x="5959" y="964"/>
                    <a:pt x="6838" y="964"/>
                  </a:cubicBezTo>
                  <a:cubicBezTo>
                    <a:pt x="6903" y="964"/>
                    <a:pt x="6968" y="967"/>
                    <a:pt x="7033" y="973"/>
                  </a:cubicBezTo>
                  <a:cubicBezTo>
                    <a:pt x="7759" y="1025"/>
                    <a:pt x="7959" y="1352"/>
                    <a:pt x="8138" y="1643"/>
                  </a:cubicBezTo>
                  <a:cubicBezTo>
                    <a:pt x="8301" y="1876"/>
                    <a:pt x="8435" y="2076"/>
                    <a:pt x="8816" y="2076"/>
                  </a:cubicBezTo>
                  <a:cubicBezTo>
                    <a:pt x="8941" y="2076"/>
                    <a:pt x="9093" y="2054"/>
                    <a:pt x="9282" y="2004"/>
                  </a:cubicBezTo>
                  <a:cubicBezTo>
                    <a:pt x="9987" y="1826"/>
                    <a:pt x="10461" y="1408"/>
                    <a:pt x="10896" y="991"/>
                  </a:cubicBezTo>
                  <a:cubicBezTo>
                    <a:pt x="11431" y="504"/>
                    <a:pt x="11936" y="37"/>
                    <a:pt x="12795" y="37"/>
                  </a:cubicBezTo>
                  <a:cubicBezTo>
                    <a:pt x="12866" y="37"/>
                    <a:pt x="12939" y="40"/>
                    <a:pt x="13016" y="46"/>
                  </a:cubicBezTo>
                  <a:cubicBezTo>
                    <a:pt x="13707" y="103"/>
                    <a:pt x="13886" y="556"/>
                    <a:pt x="14069" y="1008"/>
                  </a:cubicBezTo>
                  <a:cubicBezTo>
                    <a:pt x="14268" y="1523"/>
                    <a:pt x="14483" y="2057"/>
                    <a:pt x="15402" y="2057"/>
                  </a:cubicBezTo>
                  <a:cubicBezTo>
                    <a:pt x="15484" y="2057"/>
                    <a:pt x="15572" y="2053"/>
                    <a:pt x="15665" y="2044"/>
                  </a:cubicBezTo>
                  <a:cubicBezTo>
                    <a:pt x="15861" y="2026"/>
                    <a:pt x="16296" y="1917"/>
                    <a:pt x="16862" y="1787"/>
                  </a:cubicBezTo>
                  <a:cubicBezTo>
                    <a:pt x="17919" y="1529"/>
                    <a:pt x="19417" y="1150"/>
                    <a:pt x="20391" y="1150"/>
                  </a:cubicBezTo>
                  <a:cubicBezTo>
                    <a:pt x="20569" y="1150"/>
                    <a:pt x="20729" y="1163"/>
                    <a:pt x="20865" y="1191"/>
                  </a:cubicBezTo>
                  <a:cubicBezTo>
                    <a:pt x="21374" y="1300"/>
                    <a:pt x="21666" y="1535"/>
                    <a:pt x="21992" y="1826"/>
                  </a:cubicBezTo>
                  <a:cubicBezTo>
                    <a:pt x="22554" y="2331"/>
                    <a:pt x="23189" y="2875"/>
                    <a:pt x="25130" y="2875"/>
                  </a:cubicBezTo>
                  <a:cubicBezTo>
                    <a:pt x="25347" y="2875"/>
                    <a:pt x="25582" y="2875"/>
                    <a:pt x="25817" y="2857"/>
                  </a:cubicBezTo>
                  <a:lnTo>
                    <a:pt x="25817" y="2823"/>
                  </a:lnTo>
                  <a:cubicBezTo>
                    <a:pt x="25568" y="2837"/>
                    <a:pt x="25336" y="2844"/>
                    <a:pt x="25121" y="2844"/>
                  </a:cubicBezTo>
                  <a:cubicBezTo>
                    <a:pt x="23192" y="2844"/>
                    <a:pt x="22566" y="2298"/>
                    <a:pt x="22010" y="1809"/>
                  </a:cubicBezTo>
                  <a:cubicBezTo>
                    <a:pt x="21683" y="1517"/>
                    <a:pt x="21392" y="1265"/>
                    <a:pt x="20887" y="1156"/>
                  </a:cubicBezTo>
                  <a:cubicBezTo>
                    <a:pt x="20746" y="1128"/>
                    <a:pt x="20582" y="1115"/>
                    <a:pt x="20400" y="1115"/>
                  </a:cubicBezTo>
                  <a:cubicBezTo>
                    <a:pt x="19409" y="1115"/>
                    <a:pt x="17899" y="1491"/>
                    <a:pt x="16840" y="1752"/>
                  </a:cubicBezTo>
                  <a:cubicBezTo>
                    <a:pt x="16296" y="1878"/>
                    <a:pt x="15861" y="1987"/>
                    <a:pt x="15665" y="2004"/>
                  </a:cubicBezTo>
                  <a:cubicBezTo>
                    <a:pt x="15570" y="2014"/>
                    <a:pt x="15481" y="2018"/>
                    <a:pt x="15398" y="2018"/>
                  </a:cubicBezTo>
                  <a:cubicBezTo>
                    <a:pt x="14502" y="2018"/>
                    <a:pt x="14302" y="1506"/>
                    <a:pt x="14103" y="1008"/>
                  </a:cubicBezTo>
                  <a:cubicBezTo>
                    <a:pt x="13925" y="556"/>
                    <a:pt x="13742" y="86"/>
                    <a:pt x="13016" y="12"/>
                  </a:cubicBezTo>
                  <a:cubicBezTo>
                    <a:pt x="12935" y="4"/>
                    <a:pt x="12858" y="1"/>
                    <a:pt x="1278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50"/>
            <p:cNvSpPr/>
            <p:nvPr/>
          </p:nvSpPr>
          <p:spPr>
            <a:xfrm>
              <a:off x="640550" y="3838806"/>
              <a:ext cx="7862936" cy="460440"/>
            </a:xfrm>
            <a:custGeom>
              <a:avLst/>
              <a:gdLst/>
              <a:ahLst/>
              <a:cxnLst/>
              <a:rect l="l" t="t" r="r" b="b"/>
              <a:pathLst>
                <a:path w="25818" h="3035" extrusionOk="0">
                  <a:moveTo>
                    <a:pt x="12819" y="0"/>
                  </a:moveTo>
                  <a:cubicBezTo>
                    <a:pt x="11911" y="0"/>
                    <a:pt x="11386" y="478"/>
                    <a:pt x="10857" y="987"/>
                  </a:cubicBezTo>
                  <a:cubicBezTo>
                    <a:pt x="10422" y="1383"/>
                    <a:pt x="9987" y="1800"/>
                    <a:pt x="9300" y="2000"/>
                  </a:cubicBezTo>
                  <a:cubicBezTo>
                    <a:pt x="9106" y="2057"/>
                    <a:pt x="8953" y="2082"/>
                    <a:pt x="8830" y="2082"/>
                  </a:cubicBezTo>
                  <a:cubicBezTo>
                    <a:pt x="8479" y="2082"/>
                    <a:pt x="8369" y="1881"/>
                    <a:pt x="8247" y="1639"/>
                  </a:cubicBezTo>
                  <a:cubicBezTo>
                    <a:pt x="8086" y="1330"/>
                    <a:pt x="7868" y="965"/>
                    <a:pt x="7106" y="895"/>
                  </a:cubicBezTo>
                  <a:cubicBezTo>
                    <a:pt x="7044" y="889"/>
                    <a:pt x="6982" y="887"/>
                    <a:pt x="6919" y="887"/>
                  </a:cubicBezTo>
                  <a:cubicBezTo>
                    <a:pt x="5999" y="887"/>
                    <a:pt x="5056" y="1493"/>
                    <a:pt x="4204" y="2035"/>
                  </a:cubicBezTo>
                  <a:cubicBezTo>
                    <a:pt x="3678" y="2379"/>
                    <a:pt x="3173" y="2727"/>
                    <a:pt x="2773" y="2814"/>
                  </a:cubicBezTo>
                  <a:cubicBezTo>
                    <a:pt x="1991" y="2979"/>
                    <a:pt x="813" y="2999"/>
                    <a:pt x="280" y="2999"/>
                  </a:cubicBezTo>
                  <a:cubicBezTo>
                    <a:pt x="109" y="2999"/>
                    <a:pt x="5" y="2997"/>
                    <a:pt x="1" y="2997"/>
                  </a:cubicBezTo>
                  <a:lnTo>
                    <a:pt x="1" y="3032"/>
                  </a:lnTo>
                  <a:cubicBezTo>
                    <a:pt x="5" y="3032"/>
                    <a:pt x="116" y="3034"/>
                    <a:pt x="296" y="3034"/>
                  </a:cubicBezTo>
                  <a:cubicBezTo>
                    <a:pt x="838" y="3034"/>
                    <a:pt x="2003" y="3012"/>
                    <a:pt x="2790" y="2836"/>
                  </a:cubicBezTo>
                  <a:cubicBezTo>
                    <a:pt x="3190" y="2745"/>
                    <a:pt x="3699" y="2418"/>
                    <a:pt x="4222" y="2074"/>
                  </a:cubicBezTo>
                  <a:cubicBezTo>
                    <a:pt x="5073" y="1528"/>
                    <a:pt x="6001" y="921"/>
                    <a:pt x="6919" y="921"/>
                  </a:cubicBezTo>
                  <a:cubicBezTo>
                    <a:pt x="6982" y="921"/>
                    <a:pt x="7044" y="924"/>
                    <a:pt x="7106" y="930"/>
                  </a:cubicBezTo>
                  <a:cubicBezTo>
                    <a:pt x="7851" y="1004"/>
                    <a:pt x="8051" y="1348"/>
                    <a:pt x="8212" y="1657"/>
                  </a:cubicBezTo>
                  <a:cubicBezTo>
                    <a:pt x="8349" y="1901"/>
                    <a:pt x="8463" y="2114"/>
                    <a:pt x="8840" y="2114"/>
                  </a:cubicBezTo>
                  <a:cubicBezTo>
                    <a:pt x="8966" y="2114"/>
                    <a:pt x="9121" y="2090"/>
                    <a:pt x="9317" y="2035"/>
                  </a:cubicBezTo>
                  <a:cubicBezTo>
                    <a:pt x="10009" y="1835"/>
                    <a:pt x="10444" y="1422"/>
                    <a:pt x="10879" y="1004"/>
                  </a:cubicBezTo>
                  <a:cubicBezTo>
                    <a:pt x="11404" y="512"/>
                    <a:pt x="11913" y="35"/>
                    <a:pt x="12819" y="35"/>
                  </a:cubicBezTo>
                  <a:cubicBezTo>
                    <a:pt x="12883" y="35"/>
                    <a:pt x="12948" y="38"/>
                    <a:pt x="13016" y="42"/>
                  </a:cubicBezTo>
                  <a:cubicBezTo>
                    <a:pt x="13725" y="95"/>
                    <a:pt x="13903" y="530"/>
                    <a:pt x="14103" y="1004"/>
                  </a:cubicBezTo>
                  <a:cubicBezTo>
                    <a:pt x="14302" y="1501"/>
                    <a:pt x="14515" y="1997"/>
                    <a:pt x="15365" y="1997"/>
                  </a:cubicBezTo>
                  <a:cubicBezTo>
                    <a:pt x="15446" y="1997"/>
                    <a:pt x="15533" y="1993"/>
                    <a:pt x="15626" y="1983"/>
                  </a:cubicBezTo>
                  <a:cubicBezTo>
                    <a:pt x="15792" y="1983"/>
                    <a:pt x="16170" y="1892"/>
                    <a:pt x="16645" y="1783"/>
                  </a:cubicBezTo>
                  <a:cubicBezTo>
                    <a:pt x="17713" y="1555"/>
                    <a:pt x="19364" y="1191"/>
                    <a:pt x="20419" y="1191"/>
                  </a:cubicBezTo>
                  <a:cubicBezTo>
                    <a:pt x="20631" y="1191"/>
                    <a:pt x="20820" y="1206"/>
                    <a:pt x="20974" y="1239"/>
                  </a:cubicBezTo>
                  <a:cubicBezTo>
                    <a:pt x="21466" y="1330"/>
                    <a:pt x="21736" y="1600"/>
                    <a:pt x="22045" y="1909"/>
                  </a:cubicBezTo>
                  <a:cubicBezTo>
                    <a:pt x="22554" y="2418"/>
                    <a:pt x="23189" y="3032"/>
                    <a:pt x="25164" y="3032"/>
                  </a:cubicBezTo>
                  <a:cubicBezTo>
                    <a:pt x="25365" y="3032"/>
                    <a:pt x="25582" y="3032"/>
                    <a:pt x="25817" y="3014"/>
                  </a:cubicBezTo>
                  <a:lnTo>
                    <a:pt x="25817" y="2980"/>
                  </a:lnTo>
                  <a:cubicBezTo>
                    <a:pt x="25581" y="2993"/>
                    <a:pt x="25361" y="3000"/>
                    <a:pt x="25157" y="3000"/>
                  </a:cubicBezTo>
                  <a:cubicBezTo>
                    <a:pt x="23206" y="3000"/>
                    <a:pt x="22605" y="2414"/>
                    <a:pt x="22062" y="1874"/>
                  </a:cubicBezTo>
                  <a:cubicBezTo>
                    <a:pt x="21775" y="1583"/>
                    <a:pt x="21483" y="1313"/>
                    <a:pt x="20996" y="1204"/>
                  </a:cubicBezTo>
                  <a:cubicBezTo>
                    <a:pt x="20838" y="1171"/>
                    <a:pt x="20646" y="1156"/>
                    <a:pt x="20430" y="1156"/>
                  </a:cubicBezTo>
                  <a:cubicBezTo>
                    <a:pt x="19359" y="1156"/>
                    <a:pt x="17699" y="1520"/>
                    <a:pt x="16645" y="1748"/>
                  </a:cubicBezTo>
                  <a:cubicBezTo>
                    <a:pt x="16153" y="1857"/>
                    <a:pt x="15774" y="1944"/>
                    <a:pt x="15609" y="1944"/>
                  </a:cubicBezTo>
                  <a:cubicBezTo>
                    <a:pt x="15513" y="1954"/>
                    <a:pt x="15425" y="1959"/>
                    <a:pt x="15343" y="1959"/>
                  </a:cubicBezTo>
                  <a:cubicBezTo>
                    <a:pt x="14537" y="1959"/>
                    <a:pt x="14340" y="1496"/>
                    <a:pt x="14143" y="987"/>
                  </a:cubicBezTo>
                  <a:cubicBezTo>
                    <a:pt x="13942" y="530"/>
                    <a:pt x="13760" y="60"/>
                    <a:pt x="13016" y="8"/>
                  </a:cubicBezTo>
                  <a:cubicBezTo>
                    <a:pt x="12948" y="3"/>
                    <a:pt x="12883" y="0"/>
                    <a:pt x="128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50"/>
            <p:cNvSpPr/>
            <p:nvPr/>
          </p:nvSpPr>
          <p:spPr>
            <a:xfrm>
              <a:off x="640550" y="3814229"/>
              <a:ext cx="7862936" cy="485472"/>
            </a:xfrm>
            <a:custGeom>
              <a:avLst/>
              <a:gdLst/>
              <a:ahLst/>
              <a:cxnLst/>
              <a:rect l="l" t="t" r="r" b="b"/>
              <a:pathLst>
                <a:path w="25818" h="3200" extrusionOk="0">
                  <a:moveTo>
                    <a:pt x="12880" y="1"/>
                  </a:moveTo>
                  <a:cubicBezTo>
                    <a:pt x="11893" y="1"/>
                    <a:pt x="11373" y="483"/>
                    <a:pt x="10822" y="1001"/>
                  </a:cubicBezTo>
                  <a:cubicBezTo>
                    <a:pt x="10405" y="1401"/>
                    <a:pt x="9987" y="1801"/>
                    <a:pt x="9334" y="2019"/>
                  </a:cubicBezTo>
                  <a:cubicBezTo>
                    <a:pt x="9119" y="2090"/>
                    <a:pt x="8956" y="2121"/>
                    <a:pt x="8830" y="2121"/>
                  </a:cubicBezTo>
                  <a:cubicBezTo>
                    <a:pt x="8507" y="2121"/>
                    <a:pt x="8419" y="1921"/>
                    <a:pt x="8303" y="1671"/>
                  </a:cubicBezTo>
                  <a:cubicBezTo>
                    <a:pt x="8159" y="1344"/>
                    <a:pt x="7977" y="931"/>
                    <a:pt x="7198" y="857"/>
                  </a:cubicBezTo>
                  <a:cubicBezTo>
                    <a:pt x="7129" y="850"/>
                    <a:pt x="7061" y="846"/>
                    <a:pt x="6992" y="846"/>
                  </a:cubicBezTo>
                  <a:cubicBezTo>
                    <a:pt x="6024" y="846"/>
                    <a:pt x="5051" y="1534"/>
                    <a:pt x="4169" y="2128"/>
                  </a:cubicBezTo>
                  <a:cubicBezTo>
                    <a:pt x="3608" y="2524"/>
                    <a:pt x="3116" y="2850"/>
                    <a:pt x="2738" y="2959"/>
                  </a:cubicBezTo>
                  <a:cubicBezTo>
                    <a:pt x="2007" y="3137"/>
                    <a:pt x="980" y="3164"/>
                    <a:pt x="415" y="3164"/>
                  </a:cubicBezTo>
                  <a:cubicBezTo>
                    <a:pt x="166" y="3164"/>
                    <a:pt x="6" y="3159"/>
                    <a:pt x="1" y="3159"/>
                  </a:cubicBezTo>
                  <a:lnTo>
                    <a:pt x="1" y="3194"/>
                  </a:lnTo>
                  <a:lnTo>
                    <a:pt x="362" y="3194"/>
                  </a:lnTo>
                  <a:cubicBezTo>
                    <a:pt x="923" y="3194"/>
                    <a:pt x="1994" y="3176"/>
                    <a:pt x="2738" y="2976"/>
                  </a:cubicBezTo>
                  <a:cubicBezTo>
                    <a:pt x="3134" y="2889"/>
                    <a:pt x="3625" y="2541"/>
                    <a:pt x="4187" y="2162"/>
                  </a:cubicBezTo>
                  <a:cubicBezTo>
                    <a:pt x="5068" y="1569"/>
                    <a:pt x="6041" y="881"/>
                    <a:pt x="6995" y="881"/>
                  </a:cubicBezTo>
                  <a:cubicBezTo>
                    <a:pt x="7063" y="881"/>
                    <a:pt x="7130" y="885"/>
                    <a:pt x="7198" y="892"/>
                  </a:cubicBezTo>
                  <a:cubicBezTo>
                    <a:pt x="7959" y="966"/>
                    <a:pt x="8120" y="1344"/>
                    <a:pt x="8268" y="1693"/>
                  </a:cubicBezTo>
                  <a:cubicBezTo>
                    <a:pt x="8385" y="1941"/>
                    <a:pt x="8483" y="2160"/>
                    <a:pt x="8823" y="2160"/>
                  </a:cubicBezTo>
                  <a:cubicBezTo>
                    <a:pt x="8953" y="2160"/>
                    <a:pt x="9119" y="2128"/>
                    <a:pt x="9334" y="2054"/>
                  </a:cubicBezTo>
                  <a:cubicBezTo>
                    <a:pt x="10009" y="1836"/>
                    <a:pt x="10444" y="1418"/>
                    <a:pt x="10857" y="1040"/>
                  </a:cubicBezTo>
                  <a:cubicBezTo>
                    <a:pt x="11396" y="522"/>
                    <a:pt x="11895" y="35"/>
                    <a:pt x="12881" y="35"/>
                  </a:cubicBezTo>
                  <a:cubicBezTo>
                    <a:pt x="12931" y="35"/>
                    <a:pt x="12981" y="37"/>
                    <a:pt x="13033" y="39"/>
                  </a:cubicBezTo>
                  <a:cubicBezTo>
                    <a:pt x="13742" y="96"/>
                    <a:pt x="13942" y="548"/>
                    <a:pt x="14143" y="1001"/>
                  </a:cubicBezTo>
                  <a:cubicBezTo>
                    <a:pt x="14343" y="1471"/>
                    <a:pt x="14559" y="1955"/>
                    <a:pt x="15361" y="1955"/>
                  </a:cubicBezTo>
                  <a:cubicBezTo>
                    <a:pt x="15428" y="1955"/>
                    <a:pt x="15499" y="1952"/>
                    <a:pt x="15574" y="1945"/>
                  </a:cubicBezTo>
                  <a:cubicBezTo>
                    <a:pt x="15700" y="1928"/>
                    <a:pt x="16009" y="1871"/>
                    <a:pt x="16405" y="1780"/>
                  </a:cubicBezTo>
                  <a:cubicBezTo>
                    <a:pt x="17476" y="1572"/>
                    <a:pt x="19280" y="1219"/>
                    <a:pt x="20446" y="1219"/>
                  </a:cubicBezTo>
                  <a:cubicBezTo>
                    <a:pt x="20701" y="1219"/>
                    <a:pt x="20925" y="1236"/>
                    <a:pt x="21105" y="1275"/>
                  </a:cubicBezTo>
                  <a:cubicBezTo>
                    <a:pt x="21557" y="1384"/>
                    <a:pt x="21810" y="1653"/>
                    <a:pt x="22101" y="1980"/>
                  </a:cubicBezTo>
                  <a:cubicBezTo>
                    <a:pt x="22594" y="2524"/>
                    <a:pt x="23175" y="3199"/>
                    <a:pt x="25152" y="3199"/>
                  </a:cubicBezTo>
                  <a:cubicBezTo>
                    <a:pt x="25358" y="3199"/>
                    <a:pt x="25579" y="3192"/>
                    <a:pt x="25817" y="3176"/>
                  </a:cubicBezTo>
                  <a:lnTo>
                    <a:pt x="25817" y="3142"/>
                  </a:lnTo>
                  <a:cubicBezTo>
                    <a:pt x="25581" y="3157"/>
                    <a:pt x="25361" y="3164"/>
                    <a:pt x="25156" y="3164"/>
                  </a:cubicBezTo>
                  <a:cubicBezTo>
                    <a:pt x="23193" y="3164"/>
                    <a:pt x="22611" y="2506"/>
                    <a:pt x="22118" y="1962"/>
                  </a:cubicBezTo>
                  <a:cubicBezTo>
                    <a:pt x="21844" y="1653"/>
                    <a:pt x="21575" y="1344"/>
                    <a:pt x="21105" y="1236"/>
                  </a:cubicBezTo>
                  <a:cubicBezTo>
                    <a:pt x="20926" y="1197"/>
                    <a:pt x="20703" y="1180"/>
                    <a:pt x="20450" y="1180"/>
                  </a:cubicBezTo>
                  <a:cubicBezTo>
                    <a:pt x="19280" y="1180"/>
                    <a:pt x="17464" y="1537"/>
                    <a:pt x="16405" y="1745"/>
                  </a:cubicBezTo>
                  <a:cubicBezTo>
                    <a:pt x="16009" y="1819"/>
                    <a:pt x="15700" y="1888"/>
                    <a:pt x="15574" y="1910"/>
                  </a:cubicBezTo>
                  <a:cubicBezTo>
                    <a:pt x="15498" y="1917"/>
                    <a:pt x="15427" y="1920"/>
                    <a:pt x="15361" y="1920"/>
                  </a:cubicBezTo>
                  <a:cubicBezTo>
                    <a:pt x="14578" y="1920"/>
                    <a:pt x="14378" y="1468"/>
                    <a:pt x="14177" y="983"/>
                  </a:cubicBezTo>
                  <a:cubicBezTo>
                    <a:pt x="13977" y="531"/>
                    <a:pt x="13760" y="61"/>
                    <a:pt x="13033" y="4"/>
                  </a:cubicBezTo>
                  <a:cubicBezTo>
                    <a:pt x="12981" y="2"/>
                    <a:pt x="12930" y="1"/>
                    <a:pt x="12880"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50"/>
            <p:cNvSpPr/>
            <p:nvPr/>
          </p:nvSpPr>
          <p:spPr>
            <a:xfrm>
              <a:off x="640550" y="3789804"/>
              <a:ext cx="7862936" cy="512325"/>
            </a:xfrm>
            <a:custGeom>
              <a:avLst/>
              <a:gdLst/>
              <a:ahLst/>
              <a:cxnLst/>
              <a:rect l="l" t="t" r="r" b="b"/>
              <a:pathLst>
                <a:path w="25818" h="3377" extrusionOk="0">
                  <a:moveTo>
                    <a:pt x="12870" y="0"/>
                  </a:moveTo>
                  <a:cubicBezTo>
                    <a:pt x="11856" y="0"/>
                    <a:pt x="11339" y="501"/>
                    <a:pt x="10805" y="1018"/>
                  </a:cubicBezTo>
                  <a:cubicBezTo>
                    <a:pt x="10405" y="1418"/>
                    <a:pt x="10009" y="1814"/>
                    <a:pt x="9356" y="2049"/>
                  </a:cubicBezTo>
                  <a:cubicBezTo>
                    <a:pt x="9156" y="2129"/>
                    <a:pt x="8989" y="2167"/>
                    <a:pt x="8856" y="2167"/>
                  </a:cubicBezTo>
                  <a:cubicBezTo>
                    <a:pt x="8772" y="2167"/>
                    <a:pt x="8702" y="2152"/>
                    <a:pt x="8647" y="2123"/>
                  </a:cubicBezTo>
                  <a:cubicBezTo>
                    <a:pt x="8503" y="2049"/>
                    <a:pt x="8447" y="1888"/>
                    <a:pt x="8377" y="1706"/>
                  </a:cubicBezTo>
                  <a:cubicBezTo>
                    <a:pt x="8247" y="1344"/>
                    <a:pt x="8086" y="909"/>
                    <a:pt x="7267" y="818"/>
                  </a:cubicBezTo>
                  <a:cubicBezTo>
                    <a:pt x="7202" y="811"/>
                    <a:pt x="7137" y="808"/>
                    <a:pt x="7071" y="808"/>
                  </a:cubicBezTo>
                  <a:cubicBezTo>
                    <a:pt x="6082" y="808"/>
                    <a:pt x="5053" y="1550"/>
                    <a:pt x="4135" y="2215"/>
                  </a:cubicBezTo>
                  <a:cubicBezTo>
                    <a:pt x="3569" y="2632"/>
                    <a:pt x="3082" y="2994"/>
                    <a:pt x="2681" y="3102"/>
                  </a:cubicBezTo>
                  <a:cubicBezTo>
                    <a:pt x="1997" y="3296"/>
                    <a:pt x="1049" y="3328"/>
                    <a:pt x="483" y="3328"/>
                  </a:cubicBezTo>
                  <a:cubicBezTo>
                    <a:pt x="195" y="3328"/>
                    <a:pt x="7" y="3320"/>
                    <a:pt x="1" y="3320"/>
                  </a:cubicBezTo>
                  <a:lnTo>
                    <a:pt x="1" y="3355"/>
                  </a:lnTo>
                  <a:cubicBezTo>
                    <a:pt x="1" y="3355"/>
                    <a:pt x="144" y="3377"/>
                    <a:pt x="362" y="3377"/>
                  </a:cubicBezTo>
                  <a:cubicBezTo>
                    <a:pt x="906" y="3377"/>
                    <a:pt x="1959" y="3337"/>
                    <a:pt x="2699" y="3120"/>
                  </a:cubicBezTo>
                  <a:cubicBezTo>
                    <a:pt x="3099" y="3011"/>
                    <a:pt x="3591" y="2667"/>
                    <a:pt x="4152" y="2250"/>
                  </a:cubicBezTo>
                  <a:cubicBezTo>
                    <a:pt x="5070" y="1588"/>
                    <a:pt x="6100" y="843"/>
                    <a:pt x="7075" y="843"/>
                  </a:cubicBezTo>
                  <a:cubicBezTo>
                    <a:pt x="7139" y="843"/>
                    <a:pt x="7204" y="846"/>
                    <a:pt x="7267" y="853"/>
                  </a:cubicBezTo>
                  <a:cubicBezTo>
                    <a:pt x="8068" y="944"/>
                    <a:pt x="8212" y="1362"/>
                    <a:pt x="8338" y="1706"/>
                  </a:cubicBezTo>
                  <a:cubicBezTo>
                    <a:pt x="8412" y="1906"/>
                    <a:pt x="8464" y="2089"/>
                    <a:pt x="8629" y="2158"/>
                  </a:cubicBezTo>
                  <a:cubicBezTo>
                    <a:pt x="8692" y="2187"/>
                    <a:pt x="8767" y="2202"/>
                    <a:pt x="8855" y="2202"/>
                  </a:cubicBezTo>
                  <a:cubicBezTo>
                    <a:pt x="8993" y="2202"/>
                    <a:pt x="9164" y="2165"/>
                    <a:pt x="9374" y="2089"/>
                  </a:cubicBezTo>
                  <a:cubicBezTo>
                    <a:pt x="10026" y="1832"/>
                    <a:pt x="10422" y="1436"/>
                    <a:pt x="10822" y="1053"/>
                  </a:cubicBezTo>
                  <a:cubicBezTo>
                    <a:pt x="11356" y="536"/>
                    <a:pt x="11858" y="35"/>
                    <a:pt x="12870" y="35"/>
                  </a:cubicBezTo>
                  <a:cubicBezTo>
                    <a:pt x="12923" y="35"/>
                    <a:pt x="12977" y="36"/>
                    <a:pt x="13033" y="39"/>
                  </a:cubicBezTo>
                  <a:cubicBezTo>
                    <a:pt x="13760" y="74"/>
                    <a:pt x="13977" y="548"/>
                    <a:pt x="14177" y="1001"/>
                  </a:cubicBezTo>
                  <a:cubicBezTo>
                    <a:pt x="14375" y="1443"/>
                    <a:pt x="14587" y="1903"/>
                    <a:pt x="15288" y="1903"/>
                  </a:cubicBezTo>
                  <a:cubicBezTo>
                    <a:pt x="15359" y="1903"/>
                    <a:pt x="15435" y="1898"/>
                    <a:pt x="15518" y="1888"/>
                  </a:cubicBezTo>
                  <a:cubicBezTo>
                    <a:pt x="15626" y="1871"/>
                    <a:pt x="15826" y="1832"/>
                    <a:pt x="16135" y="1780"/>
                  </a:cubicBezTo>
                  <a:cubicBezTo>
                    <a:pt x="17176" y="1592"/>
                    <a:pt x="19115" y="1253"/>
                    <a:pt x="20392" y="1253"/>
                  </a:cubicBezTo>
                  <a:cubicBezTo>
                    <a:pt x="20717" y="1253"/>
                    <a:pt x="21000" y="1275"/>
                    <a:pt x="21213" y="1327"/>
                  </a:cubicBezTo>
                  <a:cubicBezTo>
                    <a:pt x="21666" y="1436"/>
                    <a:pt x="21884" y="1723"/>
                    <a:pt x="22153" y="2071"/>
                  </a:cubicBezTo>
                  <a:cubicBezTo>
                    <a:pt x="22616" y="2645"/>
                    <a:pt x="23184" y="3359"/>
                    <a:pt x="25179" y="3359"/>
                  </a:cubicBezTo>
                  <a:cubicBezTo>
                    <a:pt x="25377" y="3359"/>
                    <a:pt x="25589" y="3352"/>
                    <a:pt x="25817" y="3337"/>
                  </a:cubicBezTo>
                  <a:lnTo>
                    <a:pt x="25817" y="3303"/>
                  </a:lnTo>
                  <a:cubicBezTo>
                    <a:pt x="25595" y="3317"/>
                    <a:pt x="25388" y="3324"/>
                    <a:pt x="25194" y="3324"/>
                  </a:cubicBezTo>
                  <a:cubicBezTo>
                    <a:pt x="23204" y="3324"/>
                    <a:pt x="22637" y="2611"/>
                    <a:pt x="22192" y="2032"/>
                  </a:cubicBezTo>
                  <a:cubicBezTo>
                    <a:pt x="21918" y="1688"/>
                    <a:pt x="21683" y="1397"/>
                    <a:pt x="21213" y="1288"/>
                  </a:cubicBezTo>
                  <a:cubicBezTo>
                    <a:pt x="20996" y="1232"/>
                    <a:pt x="20708" y="1209"/>
                    <a:pt x="20375" y="1209"/>
                  </a:cubicBezTo>
                  <a:cubicBezTo>
                    <a:pt x="19097" y="1209"/>
                    <a:pt x="17168" y="1555"/>
                    <a:pt x="16118" y="1745"/>
                  </a:cubicBezTo>
                  <a:cubicBezTo>
                    <a:pt x="15826" y="1797"/>
                    <a:pt x="15609" y="1832"/>
                    <a:pt x="15518" y="1854"/>
                  </a:cubicBezTo>
                  <a:cubicBezTo>
                    <a:pt x="15432" y="1864"/>
                    <a:pt x="15354" y="1869"/>
                    <a:pt x="15280" y="1869"/>
                  </a:cubicBezTo>
                  <a:cubicBezTo>
                    <a:pt x="14605" y="1869"/>
                    <a:pt x="14408" y="1439"/>
                    <a:pt x="14212" y="983"/>
                  </a:cubicBezTo>
                  <a:cubicBezTo>
                    <a:pt x="13995" y="526"/>
                    <a:pt x="13794" y="39"/>
                    <a:pt x="13033" y="4"/>
                  </a:cubicBezTo>
                  <a:cubicBezTo>
                    <a:pt x="12977" y="1"/>
                    <a:pt x="12923" y="0"/>
                    <a:pt x="1287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50"/>
            <p:cNvSpPr/>
            <p:nvPr/>
          </p:nvSpPr>
          <p:spPr>
            <a:xfrm>
              <a:off x="640550" y="3765075"/>
              <a:ext cx="7862936" cy="537053"/>
            </a:xfrm>
            <a:custGeom>
              <a:avLst/>
              <a:gdLst/>
              <a:ahLst/>
              <a:cxnLst/>
              <a:rect l="l" t="t" r="r" b="b"/>
              <a:pathLst>
                <a:path w="25818" h="3540" extrusionOk="0">
                  <a:moveTo>
                    <a:pt x="12926" y="0"/>
                  </a:moveTo>
                  <a:cubicBezTo>
                    <a:pt x="11842" y="0"/>
                    <a:pt x="11331" y="511"/>
                    <a:pt x="10788" y="1055"/>
                  </a:cubicBezTo>
                  <a:cubicBezTo>
                    <a:pt x="10405" y="1416"/>
                    <a:pt x="10009" y="1816"/>
                    <a:pt x="9391" y="2069"/>
                  </a:cubicBezTo>
                  <a:cubicBezTo>
                    <a:pt x="9161" y="2165"/>
                    <a:pt x="8988" y="2214"/>
                    <a:pt x="8854" y="2214"/>
                  </a:cubicBezTo>
                  <a:cubicBezTo>
                    <a:pt x="8787" y="2214"/>
                    <a:pt x="8731" y="2202"/>
                    <a:pt x="8682" y="2178"/>
                  </a:cubicBezTo>
                  <a:cubicBezTo>
                    <a:pt x="8538" y="2104"/>
                    <a:pt x="8486" y="1943"/>
                    <a:pt x="8429" y="1742"/>
                  </a:cubicBezTo>
                  <a:cubicBezTo>
                    <a:pt x="8338" y="1342"/>
                    <a:pt x="8194" y="872"/>
                    <a:pt x="7341" y="781"/>
                  </a:cubicBezTo>
                  <a:cubicBezTo>
                    <a:pt x="7281" y="775"/>
                    <a:pt x="7221" y="772"/>
                    <a:pt x="7160" y="772"/>
                  </a:cubicBezTo>
                  <a:cubicBezTo>
                    <a:pt x="6122" y="772"/>
                    <a:pt x="5004" y="1622"/>
                    <a:pt x="4095" y="2321"/>
                  </a:cubicBezTo>
                  <a:cubicBezTo>
                    <a:pt x="3517" y="2756"/>
                    <a:pt x="3025" y="3122"/>
                    <a:pt x="2646" y="3248"/>
                  </a:cubicBezTo>
                  <a:cubicBezTo>
                    <a:pt x="1946" y="3457"/>
                    <a:pt x="991" y="3491"/>
                    <a:pt x="441" y="3491"/>
                  </a:cubicBezTo>
                  <a:cubicBezTo>
                    <a:pt x="177" y="3491"/>
                    <a:pt x="6" y="3483"/>
                    <a:pt x="1" y="3483"/>
                  </a:cubicBezTo>
                  <a:lnTo>
                    <a:pt x="1" y="3518"/>
                  </a:lnTo>
                  <a:cubicBezTo>
                    <a:pt x="1" y="3518"/>
                    <a:pt x="144" y="3540"/>
                    <a:pt x="362" y="3540"/>
                  </a:cubicBezTo>
                  <a:cubicBezTo>
                    <a:pt x="888" y="3540"/>
                    <a:pt x="1920" y="3500"/>
                    <a:pt x="2664" y="3265"/>
                  </a:cubicBezTo>
                  <a:cubicBezTo>
                    <a:pt x="3047" y="3157"/>
                    <a:pt x="3534" y="2778"/>
                    <a:pt x="4113" y="2343"/>
                  </a:cubicBezTo>
                  <a:cubicBezTo>
                    <a:pt x="5021" y="1657"/>
                    <a:pt x="6139" y="811"/>
                    <a:pt x="7162" y="811"/>
                  </a:cubicBezTo>
                  <a:cubicBezTo>
                    <a:pt x="7222" y="811"/>
                    <a:pt x="7282" y="814"/>
                    <a:pt x="7341" y="820"/>
                  </a:cubicBezTo>
                  <a:cubicBezTo>
                    <a:pt x="8177" y="907"/>
                    <a:pt x="8303" y="1381"/>
                    <a:pt x="8394" y="1742"/>
                  </a:cubicBezTo>
                  <a:cubicBezTo>
                    <a:pt x="8464" y="1960"/>
                    <a:pt x="8503" y="2125"/>
                    <a:pt x="8664" y="2212"/>
                  </a:cubicBezTo>
                  <a:cubicBezTo>
                    <a:pt x="8714" y="2237"/>
                    <a:pt x="8774" y="2250"/>
                    <a:pt x="8845" y="2250"/>
                  </a:cubicBezTo>
                  <a:cubicBezTo>
                    <a:pt x="8985" y="2250"/>
                    <a:pt x="9169" y="2202"/>
                    <a:pt x="9408" y="2104"/>
                  </a:cubicBezTo>
                  <a:cubicBezTo>
                    <a:pt x="10026" y="1851"/>
                    <a:pt x="10422" y="1451"/>
                    <a:pt x="10805" y="1072"/>
                  </a:cubicBezTo>
                  <a:cubicBezTo>
                    <a:pt x="11349" y="546"/>
                    <a:pt x="11860" y="35"/>
                    <a:pt x="12927" y="35"/>
                  </a:cubicBezTo>
                  <a:cubicBezTo>
                    <a:pt x="12962" y="35"/>
                    <a:pt x="12997" y="36"/>
                    <a:pt x="13033" y="37"/>
                  </a:cubicBezTo>
                  <a:cubicBezTo>
                    <a:pt x="13777" y="76"/>
                    <a:pt x="13995" y="546"/>
                    <a:pt x="14212" y="998"/>
                  </a:cubicBezTo>
                  <a:cubicBezTo>
                    <a:pt x="14423" y="1440"/>
                    <a:pt x="14606" y="1850"/>
                    <a:pt x="15247" y="1850"/>
                  </a:cubicBezTo>
                  <a:cubicBezTo>
                    <a:pt x="15319" y="1850"/>
                    <a:pt x="15398" y="1845"/>
                    <a:pt x="15483" y="1834"/>
                  </a:cubicBezTo>
                  <a:cubicBezTo>
                    <a:pt x="15535" y="1816"/>
                    <a:pt x="15626" y="1799"/>
                    <a:pt x="15774" y="1777"/>
                  </a:cubicBezTo>
                  <a:cubicBezTo>
                    <a:pt x="16634" y="1636"/>
                    <a:pt x="18887" y="1278"/>
                    <a:pt x="20358" y="1278"/>
                  </a:cubicBezTo>
                  <a:cubicBezTo>
                    <a:pt x="20747" y="1278"/>
                    <a:pt x="21082" y="1303"/>
                    <a:pt x="21322" y="1364"/>
                  </a:cubicBezTo>
                  <a:cubicBezTo>
                    <a:pt x="21757" y="1473"/>
                    <a:pt x="21975" y="1777"/>
                    <a:pt x="22210" y="2143"/>
                  </a:cubicBezTo>
                  <a:cubicBezTo>
                    <a:pt x="22636" y="2766"/>
                    <a:pt x="23169" y="3525"/>
                    <a:pt x="25156" y="3525"/>
                  </a:cubicBezTo>
                  <a:cubicBezTo>
                    <a:pt x="25361" y="3525"/>
                    <a:pt x="25580" y="3517"/>
                    <a:pt x="25817" y="3500"/>
                  </a:cubicBezTo>
                  <a:lnTo>
                    <a:pt x="25817" y="3466"/>
                  </a:lnTo>
                  <a:cubicBezTo>
                    <a:pt x="25582" y="3483"/>
                    <a:pt x="25364" y="3491"/>
                    <a:pt x="25161" y="3491"/>
                  </a:cubicBezTo>
                  <a:cubicBezTo>
                    <a:pt x="23190" y="3491"/>
                    <a:pt x="22671" y="2733"/>
                    <a:pt x="22245" y="2125"/>
                  </a:cubicBezTo>
                  <a:cubicBezTo>
                    <a:pt x="21992" y="1760"/>
                    <a:pt x="21775" y="1451"/>
                    <a:pt x="21322" y="1325"/>
                  </a:cubicBezTo>
                  <a:cubicBezTo>
                    <a:pt x="21084" y="1265"/>
                    <a:pt x="20752" y="1240"/>
                    <a:pt x="20365" y="1240"/>
                  </a:cubicBezTo>
                  <a:cubicBezTo>
                    <a:pt x="18894" y="1240"/>
                    <a:pt x="16636" y="1598"/>
                    <a:pt x="15774" y="1742"/>
                  </a:cubicBezTo>
                  <a:cubicBezTo>
                    <a:pt x="15626" y="1760"/>
                    <a:pt x="15518" y="1777"/>
                    <a:pt x="15465" y="1799"/>
                  </a:cubicBezTo>
                  <a:cubicBezTo>
                    <a:pt x="15387" y="1810"/>
                    <a:pt x="15314" y="1815"/>
                    <a:pt x="15246" y="1815"/>
                  </a:cubicBezTo>
                  <a:cubicBezTo>
                    <a:pt x="14642" y="1815"/>
                    <a:pt x="14447" y="1403"/>
                    <a:pt x="14251" y="981"/>
                  </a:cubicBezTo>
                  <a:cubicBezTo>
                    <a:pt x="14034" y="511"/>
                    <a:pt x="13816" y="37"/>
                    <a:pt x="13033" y="2"/>
                  </a:cubicBezTo>
                  <a:cubicBezTo>
                    <a:pt x="12997" y="1"/>
                    <a:pt x="12961" y="0"/>
                    <a:pt x="1292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2_1">
    <p:bg>
      <p:bgPr>
        <a:solidFill>
          <a:schemeClr val="dk2"/>
        </a:solidFill>
        <a:effectLst/>
      </p:bgPr>
    </p:bg>
    <p:spTree>
      <p:nvGrpSpPr>
        <p:cNvPr id="1" name="Shape 3032"/>
        <p:cNvGrpSpPr/>
        <p:nvPr/>
      </p:nvGrpSpPr>
      <p:grpSpPr>
        <a:xfrm>
          <a:off x="0" y="0"/>
          <a:ext cx="0" cy="0"/>
          <a:chOff x="0" y="0"/>
          <a:chExt cx="0" cy="0"/>
        </a:xfrm>
      </p:grpSpPr>
      <p:pic>
        <p:nvPicPr>
          <p:cNvPr id="3033" name="Google Shape;3033;p51"/>
          <p:cNvPicPr preferRelativeResize="0"/>
          <p:nvPr/>
        </p:nvPicPr>
        <p:blipFill>
          <a:blip r:embed="rId2">
            <a:alphaModFix/>
          </a:blip>
          <a:stretch>
            <a:fillRect/>
          </a:stretch>
        </p:blipFill>
        <p:spPr>
          <a:xfrm>
            <a:off x="0" y="13225"/>
            <a:ext cx="9144003" cy="5143501"/>
          </a:xfrm>
          <a:prstGeom prst="rect">
            <a:avLst/>
          </a:prstGeom>
          <a:noFill/>
          <a:ln>
            <a:noFill/>
          </a:ln>
        </p:spPr>
      </p:pic>
      <p:sp>
        <p:nvSpPr>
          <p:cNvPr id="3034" name="Google Shape;3034;p51"/>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51"/>
          <p:cNvSpPr/>
          <p:nvPr/>
        </p:nvSpPr>
        <p:spPr>
          <a:xfrm rot="10800000">
            <a:off x="719993" y="1880330"/>
            <a:ext cx="1398225" cy="1397818"/>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51"/>
          <p:cNvSpPr/>
          <p:nvPr/>
        </p:nvSpPr>
        <p:spPr>
          <a:xfrm rot="10800000">
            <a:off x="1465894" y="2649554"/>
            <a:ext cx="929884" cy="929613"/>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51"/>
          <p:cNvSpPr/>
          <p:nvPr/>
        </p:nvSpPr>
        <p:spPr>
          <a:xfrm rot="10800000">
            <a:off x="1546017" y="1471425"/>
            <a:ext cx="769637" cy="769637"/>
          </a:xfrm>
          <a:custGeom>
            <a:avLst/>
            <a:gdLst/>
            <a:ahLst/>
            <a:cxnLst/>
            <a:rect l="l" t="t" r="r" b="b"/>
            <a:pathLst>
              <a:path w="8525" h="8525" extrusionOk="0">
                <a:moveTo>
                  <a:pt x="4264" y="74"/>
                </a:moveTo>
                <a:cubicBezTo>
                  <a:pt x="6566" y="74"/>
                  <a:pt x="8450" y="1958"/>
                  <a:pt x="8450" y="4260"/>
                </a:cubicBezTo>
                <a:cubicBezTo>
                  <a:pt x="8450" y="6566"/>
                  <a:pt x="6566" y="8451"/>
                  <a:pt x="4264" y="8451"/>
                </a:cubicBezTo>
                <a:cubicBezTo>
                  <a:pt x="1958" y="8451"/>
                  <a:pt x="74" y="6566"/>
                  <a:pt x="74" y="4260"/>
                </a:cubicBezTo>
                <a:cubicBezTo>
                  <a:pt x="74" y="1958"/>
                  <a:pt x="1958" y="74"/>
                  <a:pt x="4264" y="74"/>
                </a:cubicBezTo>
                <a:close/>
                <a:moveTo>
                  <a:pt x="4264" y="0"/>
                </a:moveTo>
                <a:cubicBezTo>
                  <a:pt x="1923" y="0"/>
                  <a:pt x="0" y="1924"/>
                  <a:pt x="0" y="4260"/>
                </a:cubicBezTo>
                <a:cubicBezTo>
                  <a:pt x="0" y="6601"/>
                  <a:pt x="1923" y="8524"/>
                  <a:pt x="4264" y="8524"/>
                </a:cubicBezTo>
                <a:cubicBezTo>
                  <a:pt x="6618" y="8524"/>
                  <a:pt x="8524" y="6601"/>
                  <a:pt x="8524" y="4260"/>
                </a:cubicBezTo>
                <a:cubicBezTo>
                  <a:pt x="8524" y="1924"/>
                  <a:pt x="6618" y="0"/>
                  <a:pt x="4264" y="0"/>
                </a:cubicBezTo>
                <a:close/>
              </a:path>
            </a:pathLst>
          </a:custGeom>
          <a:solidFill>
            <a:schemeClr val="accent2"/>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51"/>
          <p:cNvSpPr/>
          <p:nvPr/>
        </p:nvSpPr>
        <p:spPr>
          <a:xfrm rot="10800000">
            <a:off x="1398774" y="2176271"/>
            <a:ext cx="1108622" cy="1106959"/>
          </a:xfrm>
          <a:custGeom>
            <a:avLst/>
            <a:gdLst/>
            <a:ahLst/>
            <a:cxnLst/>
            <a:rect l="l" t="t" r="r" b="b"/>
            <a:pathLst>
              <a:path w="8665" h="8652" extrusionOk="0">
                <a:moveTo>
                  <a:pt x="8612" y="1"/>
                </a:moveTo>
                <a:lnTo>
                  <a:pt x="1" y="8595"/>
                </a:lnTo>
                <a:lnTo>
                  <a:pt x="53" y="8651"/>
                </a:lnTo>
                <a:lnTo>
                  <a:pt x="8664" y="36"/>
                </a:lnTo>
                <a:lnTo>
                  <a:pt x="8612"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51"/>
          <p:cNvSpPr/>
          <p:nvPr/>
        </p:nvSpPr>
        <p:spPr>
          <a:xfrm rot="10800000">
            <a:off x="1162216" y="2591562"/>
            <a:ext cx="1106319" cy="1106959"/>
          </a:xfrm>
          <a:custGeom>
            <a:avLst/>
            <a:gdLst/>
            <a:ahLst/>
            <a:cxnLst/>
            <a:rect l="l" t="t" r="r" b="b"/>
            <a:pathLst>
              <a:path w="8647" h="8652" extrusionOk="0">
                <a:moveTo>
                  <a:pt x="8595" y="1"/>
                </a:moveTo>
                <a:lnTo>
                  <a:pt x="1" y="8612"/>
                </a:lnTo>
                <a:lnTo>
                  <a:pt x="53" y="8651"/>
                </a:lnTo>
                <a:lnTo>
                  <a:pt x="8647" y="57"/>
                </a:lnTo>
                <a:lnTo>
                  <a:pt x="8595"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51"/>
          <p:cNvSpPr/>
          <p:nvPr/>
        </p:nvSpPr>
        <p:spPr>
          <a:xfrm rot="10800000">
            <a:off x="2225106" y="2204769"/>
            <a:ext cx="359496" cy="359391"/>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1" name="Google Shape;3041;p51"/>
          <p:cNvGrpSpPr/>
          <p:nvPr/>
        </p:nvGrpSpPr>
        <p:grpSpPr>
          <a:xfrm>
            <a:off x="7705495" y="4048535"/>
            <a:ext cx="1042111" cy="925360"/>
            <a:chOff x="7595029" y="282856"/>
            <a:chExt cx="1179125" cy="1047024"/>
          </a:xfrm>
        </p:grpSpPr>
        <p:sp>
          <p:nvSpPr>
            <p:cNvPr id="3042" name="Google Shape;3042;p51"/>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51"/>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51"/>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51"/>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51"/>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51"/>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51"/>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51"/>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51"/>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51"/>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51"/>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51"/>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51"/>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51"/>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51"/>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51"/>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51"/>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51"/>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51"/>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51"/>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51"/>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51"/>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51"/>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51"/>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51"/>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51"/>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51"/>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51"/>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51"/>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51"/>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51"/>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51"/>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4" name="Google Shape;3074;p51"/>
          <p:cNvGrpSpPr/>
          <p:nvPr/>
        </p:nvGrpSpPr>
        <p:grpSpPr>
          <a:xfrm>
            <a:off x="327968" y="4101989"/>
            <a:ext cx="1696122" cy="818406"/>
            <a:chOff x="5747281" y="232051"/>
            <a:chExt cx="1696122" cy="818406"/>
          </a:xfrm>
        </p:grpSpPr>
        <p:sp>
          <p:nvSpPr>
            <p:cNvPr id="3075" name="Google Shape;3075;p51"/>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51"/>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51"/>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51"/>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51"/>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51"/>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reserve="1" userDrawn="1">
  <p:cSld name="1_Title slid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13225"/>
            <a:ext cx="9144003" cy="5143501"/>
          </a:xfrm>
          <a:prstGeom prst="rect">
            <a:avLst/>
          </a:prstGeom>
          <a:noFill/>
          <a:ln>
            <a:noFill/>
          </a:ln>
        </p:spPr>
      </p:pic>
      <p:sp>
        <p:nvSpPr>
          <p:cNvPr id="10" name="Google Shape;10;p2"/>
          <p:cNvSpPr/>
          <p:nvPr userDrawn="1"/>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hasCustomPrompt="1"/>
          </p:nvPr>
        </p:nvSpPr>
        <p:spPr>
          <a:xfrm>
            <a:off x="2294550" y="1702350"/>
            <a:ext cx="4554900" cy="173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en-US" dirty="0"/>
              <a:t>Thank You</a:t>
            </a:r>
            <a:endParaRPr dirty="0"/>
          </a:p>
        </p:txBody>
      </p:sp>
      <p:grpSp>
        <p:nvGrpSpPr>
          <p:cNvPr id="53" name="Google Shape;53;p2"/>
          <p:cNvGrpSpPr/>
          <p:nvPr/>
        </p:nvGrpSpPr>
        <p:grpSpPr>
          <a:xfrm>
            <a:off x="3237043" y="2942815"/>
            <a:ext cx="2669915" cy="389601"/>
            <a:chOff x="5747287" y="4213775"/>
            <a:chExt cx="2669915" cy="389601"/>
          </a:xfrm>
        </p:grpSpPr>
        <p:sp>
          <p:nvSpPr>
            <p:cNvPr id="54" name="Google Shape;54;p2"/>
            <p:cNvSpPr/>
            <p:nvPr/>
          </p:nvSpPr>
          <p:spPr>
            <a:xfrm rot="5400000">
              <a:off x="6988804" y="2972258"/>
              <a:ext cx="186880" cy="2669915"/>
            </a:xfrm>
            <a:custGeom>
              <a:avLst/>
              <a:gdLst/>
              <a:ahLst/>
              <a:cxnLst/>
              <a:rect l="l" t="t" r="r" b="b"/>
              <a:pathLst>
                <a:path w="802" h="11458" extrusionOk="0">
                  <a:moveTo>
                    <a:pt x="584" y="1"/>
                  </a:moveTo>
                  <a:cubicBezTo>
                    <a:pt x="584" y="201"/>
                    <a:pt x="475" y="310"/>
                    <a:pt x="327" y="436"/>
                  </a:cubicBezTo>
                  <a:cubicBezTo>
                    <a:pt x="184" y="579"/>
                    <a:pt x="1" y="723"/>
                    <a:pt x="1" y="1032"/>
                  </a:cubicBezTo>
                  <a:cubicBezTo>
                    <a:pt x="1" y="1341"/>
                    <a:pt x="184" y="1506"/>
                    <a:pt x="327" y="1632"/>
                  </a:cubicBezTo>
                  <a:cubicBezTo>
                    <a:pt x="475" y="1776"/>
                    <a:pt x="584" y="1867"/>
                    <a:pt x="584" y="2085"/>
                  </a:cubicBezTo>
                  <a:cubicBezTo>
                    <a:pt x="584" y="2285"/>
                    <a:pt x="475" y="2394"/>
                    <a:pt x="327" y="2520"/>
                  </a:cubicBezTo>
                  <a:cubicBezTo>
                    <a:pt x="184" y="2664"/>
                    <a:pt x="1" y="2812"/>
                    <a:pt x="1" y="3116"/>
                  </a:cubicBezTo>
                  <a:cubicBezTo>
                    <a:pt x="1" y="3425"/>
                    <a:pt x="184" y="3591"/>
                    <a:pt x="327" y="3717"/>
                  </a:cubicBezTo>
                  <a:cubicBezTo>
                    <a:pt x="475" y="3843"/>
                    <a:pt x="584" y="3952"/>
                    <a:pt x="584" y="4169"/>
                  </a:cubicBezTo>
                  <a:cubicBezTo>
                    <a:pt x="584" y="4369"/>
                    <a:pt x="475" y="4478"/>
                    <a:pt x="327" y="4604"/>
                  </a:cubicBezTo>
                  <a:cubicBezTo>
                    <a:pt x="184" y="4748"/>
                    <a:pt x="1" y="4896"/>
                    <a:pt x="1" y="5205"/>
                  </a:cubicBezTo>
                  <a:cubicBezTo>
                    <a:pt x="1" y="5509"/>
                    <a:pt x="184" y="5675"/>
                    <a:pt x="327" y="5801"/>
                  </a:cubicBezTo>
                  <a:cubicBezTo>
                    <a:pt x="475" y="5927"/>
                    <a:pt x="584" y="6036"/>
                    <a:pt x="584" y="6254"/>
                  </a:cubicBezTo>
                  <a:cubicBezTo>
                    <a:pt x="584" y="6454"/>
                    <a:pt x="475" y="6563"/>
                    <a:pt x="327" y="6689"/>
                  </a:cubicBezTo>
                  <a:cubicBezTo>
                    <a:pt x="184" y="6837"/>
                    <a:pt x="1" y="6980"/>
                    <a:pt x="1" y="7289"/>
                  </a:cubicBezTo>
                  <a:cubicBezTo>
                    <a:pt x="1" y="7598"/>
                    <a:pt x="184" y="7759"/>
                    <a:pt x="327" y="7885"/>
                  </a:cubicBezTo>
                  <a:cubicBezTo>
                    <a:pt x="475" y="8011"/>
                    <a:pt x="584" y="8120"/>
                    <a:pt x="584" y="8338"/>
                  </a:cubicBezTo>
                  <a:cubicBezTo>
                    <a:pt x="584" y="8538"/>
                    <a:pt x="475" y="8647"/>
                    <a:pt x="327" y="8773"/>
                  </a:cubicBezTo>
                  <a:cubicBezTo>
                    <a:pt x="184" y="8921"/>
                    <a:pt x="1" y="9064"/>
                    <a:pt x="1" y="9373"/>
                  </a:cubicBezTo>
                  <a:cubicBezTo>
                    <a:pt x="1" y="9682"/>
                    <a:pt x="184" y="9843"/>
                    <a:pt x="327" y="9970"/>
                  </a:cubicBezTo>
                  <a:cubicBezTo>
                    <a:pt x="475" y="10100"/>
                    <a:pt x="584" y="10209"/>
                    <a:pt x="584" y="10426"/>
                  </a:cubicBezTo>
                  <a:cubicBezTo>
                    <a:pt x="584" y="10622"/>
                    <a:pt x="475" y="10731"/>
                    <a:pt x="327" y="10862"/>
                  </a:cubicBezTo>
                  <a:cubicBezTo>
                    <a:pt x="184" y="11005"/>
                    <a:pt x="1" y="11149"/>
                    <a:pt x="1" y="11458"/>
                  </a:cubicBezTo>
                  <a:lnTo>
                    <a:pt x="218" y="11458"/>
                  </a:lnTo>
                  <a:cubicBezTo>
                    <a:pt x="218" y="11240"/>
                    <a:pt x="345" y="11149"/>
                    <a:pt x="475" y="11023"/>
                  </a:cubicBezTo>
                  <a:cubicBezTo>
                    <a:pt x="636" y="10879"/>
                    <a:pt x="802" y="10731"/>
                    <a:pt x="802" y="10426"/>
                  </a:cubicBezTo>
                  <a:cubicBezTo>
                    <a:pt x="802" y="10118"/>
                    <a:pt x="636" y="9952"/>
                    <a:pt x="475" y="9809"/>
                  </a:cubicBezTo>
                  <a:cubicBezTo>
                    <a:pt x="345" y="9682"/>
                    <a:pt x="218" y="9591"/>
                    <a:pt x="218" y="9373"/>
                  </a:cubicBezTo>
                  <a:cubicBezTo>
                    <a:pt x="218" y="9156"/>
                    <a:pt x="345" y="9064"/>
                    <a:pt x="475" y="8938"/>
                  </a:cubicBezTo>
                  <a:cubicBezTo>
                    <a:pt x="636" y="8795"/>
                    <a:pt x="802" y="8647"/>
                    <a:pt x="802" y="8338"/>
                  </a:cubicBezTo>
                  <a:cubicBezTo>
                    <a:pt x="802" y="8033"/>
                    <a:pt x="636" y="7868"/>
                    <a:pt x="475" y="7724"/>
                  </a:cubicBezTo>
                  <a:cubicBezTo>
                    <a:pt x="345" y="7598"/>
                    <a:pt x="218" y="7507"/>
                    <a:pt x="218" y="7289"/>
                  </a:cubicBezTo>
                  <a:cubicBezTo>
                    <a:pt x="218" y="7072"/>
                    <a:pt x="345" y="6980"/>
                    <a:pt x="475" y="6854"/>
                  </a:cubicBezTo>
                  <a:cubicBezTo>
                    <a:pt x="636" y="6706"/>
                    <a:pt x="802" y="6563"/>
                    <a:pt x="802" y="6254"/>
                  </a:cubicBezTo>
                  <a:cubicBezTo>
                    <a:pt x="802" y="5945"/>
                    <a:pt x="636" y="5784"/>
                    <a:pt x="475" y="5640"/>
                  </a:cubicBezTo>
                  <a:cubicBezTo>
                    <a:pt x="345" y="5509"/>
                    <a:pt x="218" y="5422"/>
                    <a:pt x="218" y="5205"/>
                  </a:cubicBezTo>
                  <a:cubicBezTo>
                    <a:pt x="218" y="5005"/>
                    <a:pt x="345" y="4896"/>
                    <a:pt x="475" y="4770"/>
                  </a:cubicBezTo>
                  <a:cubicBezTo>
                    <a:pt x="636" y="4622"/>
                    <a:pt x="802" y="4478"/>
                    <a:pt x="802" y="4169"/>
                  </a:cubicBezTo>
                  <a:cubicBezTo>
                    <a:pt x="802" y="3860"/>
                    <a:pt x="636" y="3699"/>
                    <a:pt x="475" y="3573"/>
                  </a:cubicBezTo>
                  <a:cubicBezTo>
                    <a:pt x="345" y="3425"/>
                    <a:pt x="218" y="3334"/>
                    <a:pt x="218" y="3116"/>
                  </a:cubicBezTo>
                  <a:cubicBezTo>
                    <a:pt x="218" y="2920"/>
                    <a:pt x="345" y="2812"/>
                    <a:pt x="475" y="2681"/>
                  </a:cubicBezTo>
                  <a:cubicBezTo>
                    <a:pt x="636" y="2538"/>
                    <a:pt x="802" y="2394"/>
                    <a:pt x="802" y="2085"/>
                  </a:cubicBezTo>
                  <a:cubicBezTo>
                    <a:pt x="802" y="1776"/>
                    <a:pt x="636" y="1615"/>
                    <a:pt x="475" y="1485"/>
                  </a:cubicBezTo>
                  <a:cubicBezTo>
                    <a:pt x="345" y="1358"/>
                    <a:pt x="218" y="1250"/>
                    <a:pt x="218" y="1032"/>
                  </a:cubicBezTo>
                  <a:cubicBezTo>
                    <a:pt x="218" y="832"/>
                    <a:pt x="345" y="723"/>
                    <a:pt x="475" y="597"/>
                  </a:cubicBezTo>
                  <a:cubicBezTo>
                    <a:pt x="636" y="453"/>
                    <a:pt x="802" y="310"/>
                    <a:pt x="8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6988920" y="3175095"/>
              <a:ext cx="186647" cy="2669915"/>
            </a:xfrm>
            <a:custGeom>
              <a:avLst/>
              <a:gdLst/>
              <a:ahLst/>
              <a:cxnLst/>
              <a:rect l="l" t="t" r="r" b="b"/>
              <a:pathLst>
                <a:path w="801" h="11458" extrusionOk="0">
                  <a:moveTo>
                    <a:pt x="583" y="1"/>
                  </a:moveTo>
                  <a:cubicBezTo>
                    <a:pt x="583" y="201"/>
                    <a:pt x="453" y="310"/>
                    <a:pt x="326" y="436"/>
                  </a:cubicBezTo>
                  <a:cubicBezTo>
                    <a:pt x="166" y="579"/>
                    <a:pt x="0" y="723"/>
                    <a:pt x="0" y="1032"/>
                  </a:cubicBezTo>
                  <a:cubicBezTo>
                    <a:pt x="0" y="1341"/>
                    <a:pt x="166" y="1506"/>
                    <a:pt x="326" y="1632"/>
                  </a:cubicBezTo>
                  <a:cubicBezTo>
                    <a:pt x="453" y="1776"/>
                    <a:pt x="583" y="1867"/>
                    <a:pt x="583" y="2085"/>
                  </a:cubicBezTo>
                  <a:cubicBezTo>
                    <a:pt x="583" y="2285"/>
                    <a:pt x="453" y="2394"/>
                    <a:pt x="326" y="2520"/>
                  </a:cubicBezTo>
                  <a:cubicBezTo>
                    <a:pt x="166" y="2664"/>
                    <a:pt x="0" y="2812"/>
                    <a:pt x="0" y="3116"/>
                  </a:cubicBezTo>
                  <a:cubicBezTo>
                    <a:pt x="0" y="3425"/>
                    <a:pt x="166" y="3591"/>
                    <a:pt x="326" y="3717"/>
                  </a:cubicBezTo>
                  <a:cubicBezTo>
                    <a:pt x="453" y="3843"/>
                    <a:pt x="583" y="3952"/>
                    <a:pt x="583" y="4169"/>
                  </a:cubicBezTo>
                  <a:cubicBezTo>
                    <a:pt x="583" y="4369"/>
                    <a:pt x="453" y="4478"/>
                    <a:pt x="326" y="4604"/>
                  </a:cubicBezTo>
                  <a:cubicBezTo>
                    <a:pt x="166" y="4748"/>
                    <a:pt x="0" y="4896"/>
                    <a:pt x="0" y="5205"/>
                  </a:cubicBezTo>
                  <a:cubicBezTo>
                    <a:pt x="0" y="5509"/>
                    <a:pt x="166" y="5675"/>
                    <a:pt x="326" y="5801"/>
                  </a:cubicBezTo>
                  <a:cubicBezTo>
                    <a:pt x="453" y="5927"/>
                    <a:pt x="583" y="6036"/>
                    <a:pt x="583" y="6254"/>
                  </a:cubicBezTo>
                  <a:cubicBezTo>
                    <a:pt x="583" y="6454"/>
                    <a:pt x="453" y="6563"/>
                    <a:pt x="326" y="6689"/>
                  </a:cubicBezTo>
                  <a:cubicBezTo>
                    <a:pt x="166" y="6837"/>
                    <a:pt x="0" y="6980"/>
                    <a:pt x="0" y="7289"/>
                  </a:cubicBezTo>
                  <a:cubicBezTo>
                    <a:pt x="0" y="7598"/>
                    <a:pt x="166" y="7759"/>
                    <a:pt x="326" y="7885"/>
                  </a:cubicBezTo>
                  <a:cubicBezTo>
                    <a:pt x="453" y="8011"/>
                    <a:pt x="583" y="8120"/>
                    <a:pt x="583" y="8338"/>
                  </a:cubicBezTo>
                  <a:cubicBezTo>
                    <a:pt x="583" y="8538"/>
                    <a:pt x="453" y="8647"/>
                    <a:pt x="326" y="8773"/>
                  </a:cubicBezTo>
                  <a:cubicBezTo>
                    <a:pt x="166" y="8921"/>
                    <a:pt x="0" y="9064"/>
                    <a:pt x="0" y="9373"/>
                  </a:cubicBezTo>
                  <a:cubicBezTo>
                    <a:pt x="0" y="9682"/>
                    <a:pt x="166" y="9843"/>
                    <a:pt x="326" y="9970"/>
                  </a:cubicBezTo>
                  <a:cubicBezTo>
                    <a:pt x="453" y="10100"/>
                    <a:pt x="583" y="10209"/>
                    <a:pt x="583" y="10426"/>
                  </a:cubicBezTo>
                  <a:cubicBezTo>
                    <a:pt x="583" y="10622"/>
                    <a:pt x="453" y="10731"/>
                    <a:pt x="326" y="10862"/>
                  </a:cubicBezTo>
                  <a:cubicBezTo>
                    <a:pt x="166" y="11005"/>
                    <a:pt x="0" y="11149"/>
                    <a:pt x="0" y="11458"/>
                  </a:cubicBezTo>
                  <a:lnTo>
                    <a:pt x="218" y="11458"/>
                  </a:lnTo>
                  <a:cubicBezTo>
                    <a:pt x="218" y="11240"/>
                    <a:pt x="326" y="11149"/>
                    <a:pt x="474" y="11023"/>
                  </a:cubicBezTo>
                  <a:cubicBezTo>
                    <a:pt x="618" y="10879"/>
                    <a:pt x="801" y="10731"/>
                    <a:pt x="801" y="10426"/>
                  </a:cubicBezTo>
                  <a:cubicBezTo>
                    <a:pt x="801" y="10118"/>
                    <a:pt x="618" y="9952"/>
                    <a:pt x="474" y="9809"/>
                  </a:cubicBezTo>
                  <a:cubicBezTo>
                    <a:pt x="326" y="9682"/>
                    <a:pt x="218" y="9591"/>
                    <a:pt x="218" y="9373"/>
                  </a:cubicBezTo>
                  <a:cubicBezTo>
                    <a:pt x="218" y="9156"/>
                    <a:pt x="326" y="9064"/>
                    <a:pt x="474" y="8938"/>
                  </a:cubicBezTo>
                  <a:cubicBezTo>
                    <a:pt x="618" y="8795"/>
                    <a:pt x="801" y="8647"/>
                    <a:pt x="801" y="8338"/>
                  </a:cubicBezTo>
                  <a:cubicBezTo>
                    <a:pt x="801" y="8033"/>
                    <a:pt x="618" y="7868"/>
                    <a:pt x="474" y="7724"/>
                  </a:cubicBezTo>
                  <a:cubicBezTo>
                    <a:pt x="326" y="7598"/>
                    <a:pt x="218" y="7507"/>
                    <a:pt x="218" y="7289"/>
                  </a:cubicBezTo>
                  <a:cubicBezTo>
                    <a:pt x="218" y="7072"/>
                    <a:pt x="326" y="6980"/>
                    <a:pt x="474" y="6854"/>
                  </a:cubicBezTo>
                  <a:cubicBezTo>
                    <a:pt x="618" y="6706"/>
                    <a:pt x="801" y="6563"/>
                    <a:pt x="801" y="6254"/>
                  </a:cubicBezTo>
                  <a:cubicBezTo>
                    <a:pt x="801" y="5945"/>
                    <a:pt x="618" y="5784"/>
                    <a:pt x="474" y="5640"/>
                  </a:cubicBezTo>
                  <a:cubicBezTo>
                    <a:pt x="326" y="5509"/>
                    <a:pt x="218" y="5422"/>
                    <a:pt x="218" y="5205"/>
                  </a:cubicBezTo>
                  <a:cubicBezTo>
                    <a:pt x="218" y="5005"/>
                    <a:pt x="326" y="4896"/>
                    <a:pt x="474" y="4770"/>
                  </a:cubicBezTo>
                  <a:cubicBezTo>
                    <a:pt x="618" y="4622"/>
                    <a:pt x="801" y="4478"/>
                    <a:pt x="801" y="4169"/>
                  </a:cubicBezTo>
                  <a:cubicBezTo>
                    <a:pt x="801" y="3860"/>
                    <a:pt x="618" y="3699"/>
                    <a:pt x="474" y="3573"/>
                  </a:cubicBezTo>
                  <a:cubicBezTo>
                    <a:pt x="326" y="3425"/>
                    <a:pt x="218" y="3334"/>
                    <a:pt x="218" y="3116"/>
                  </a:cubicBezTo>
                  <a:cubicBezTo>
                    <a:pt x="218" y="2920"/>
                    <a:pt x="326" y="2812"/>
                    <a:pt x="474" y="2681"/>
                  </a:cubicBezTo>
                  <a:cubicBezTo>
                    <a:pt x="618" y="2538"/>
                    <a:pt x="801" y="2394"/>
                    <a:pt x="801" y="2085"/>
                  </a:cubicBezTo>
                  <a:cubicBezTo>
                    <a:pt x="801" y="1776"/>
                    <a:pt x="618" y="1615"/>
                    <a:pt x="474" y="1485"/>
                  </a:cubicBezTo>
                  <a:cubicBezTo>
                    <a:pt x="326" y="1358"/>
                    <a:pt x="218" y="1250"/>
                    <a:pt x="218" y="1032"/>
                  </a:cubicBezTo>
                  <a:cubicBezTo>
                    <a:pt x="218" y="832"/>
                    <a:pt x="326" y="723"/>
                    <a:pt x="474" y="597"/>
                  </a:cubicBezTo>
                  <a:cubicBezTo>
                    <a:pt x="618" y="453"/>
                    <a:pt x="801" y="310"/>
                    <a:pt x="8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225819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vertical)">
                                      <p:cBhvr>
                                        <p:cTn id="7" dur="2000"/>
                                        <p:tgtEl>
                                          <p:spTgt spid="10"/>
                                        </p:tgtEl>
                                      </p:cBhvr>
                                    </p:animEffect>
                                  </p:childTnLst>
                                </p:cTn>
                              </p:par>
                              <p:par>
                                <p:cTn id="8" presetID="23" presetClass="entr" presetSubtype="28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p:cTn id="10" dur="2000" fill="hold"/>
                                        <p:tgtEl>
                                          <p:spTgt spid="9"/>
                                        </p:tgtEl>
                                        <p:attrNameLst>
                                          <p:attrName>ppt_w</p:attrName>
                                        </p:attrNameLst>
                                      </p:cBhvr>
                                      <p:tavLst>
                                        <p:tav tm="0">
                                          <p:val>
                                            <p:strVal val="4/3*#ppt_w"/>
                                          </p:val>
                                        </p:tav>
                                        <p:tav tm="100000">
                                          <p:val>
                                            <p:strVal val="#ppt_w"/>
                                          </p:val>
                                        </p:tav>
                                      </p:tavLst>
                                    </p:anim>
                                    <p:anim calcmode="lin" valueType="num">
                                      <p:cBhvr>
                                        <p:cTn id="11" dur="2000" fill="hold"/>
                                        <p:tgtEl>
                                          <p:spTgt spid="9"/>
                                        </p:tgtEl>
                                        <p:attrNameLst>
                                          <p:attrName>ppt_h</p:attrName>
                                        </p:attrNameLst>
                                      </p:cBhvr>
                                      <p:tavLst>
                                        <p:tav tm="0">
                                          <p:val>
                                            <p:strVal val="4/3*#ppt_h"/>
                                          </p:val>
                                        </p:tav>
                                        <p:tav tm="100000">
                                          <p:val>
                                            <p:strVal val="#ppt_h"/>
                                          </p:val>
                                        </p:tav>
                                      </p:tavLst>
                                    </p:anim>
                                  </p:childTnLst>
                                </p:cTn>
                              </p:par>
                              <p:par>
                                <p:cTn id="12" presetID="10"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6"/>
        <p:cNvGrpSpPr/>
        <p:nvPr/>
      </p:nvGrpSpPr>
      <p:grpSpPr>
        <a:xfrm>
          <a:off x="0" y="0"/>
          <a:ext cx="0" cy="0"/>
          <a:chOff x="0" y="0"/>
          <a:chExt cx="0" cy="0"/>
        </a:xfrm>
      </p:grpSpPr>
      <p:pic>
        <p:nvPicPr>
          <p:cNvPr id="387" name="Google Shape;387;p9"/>
          <p:cNvPicPr preferRelativeResize="0"/>
          <p:nvPr/>
        </p:nvPicPr>
        <p:blipFill>
          <a:blip r:embed="rId2">
            <a:alphaModFix/>
          </a:blip>
          <a:stretch>
            <a:fillRect/>
          </a:stretch>
        </p:blipFill>
        <p:spPr>
          <a:xfrm rot="10800000" flipH="1">
            <a:off x="0" y="13225"/>
            <a:ext cx="9144003" cy="5143501"/>
          </a:xfrm>
          <a:prstGeom prst="rect">
            <a:avLst/>
          </a:prstGeom>
          <a:noFill/>
          <a:ln>
            <a:noFill/>
          </a:ln>
        </p:spPr>
      </p:pic>
      <p:sp>
        <p:nvSpPr>
          <p:cNvPr id="388" name="Google Shape;388;p9"/>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9"/>
          <p:cNvSpPr txBox="1">
            <a:spLocks noGrp="1"/>
          </p:cNvSpPr>
          <p:nvPr>
            <p:ph type="title"/>
          </p:nvPr>
        </p:nvSpPr>
        <p:spPr>
          <a:xfrm>
            <a:off x="4389300" y="1311387"/>
            <a:ext cx="3051600" cy="549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800"/>
              <a:buNone/>
              <a:defRPr sz="4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90" name="Google Shape;390;p9"/>
          <p:cNvSpPr txBox="1">
            <a:spLocks noGrp="1"/>
          </p:cNvSpPr>
          <p:nvPr>
            <p:ph type="subTitle" idx="1"/>
          </p:nvPr>
        </p:nvSpPr>
        <p:spPr>
          <a:xfrm>
            <a:off x="4389300" y="1905513"/>
            <a:ext cx="3495300" cy="192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391" name="Google Shape;391;p9"/>
          <p:cNvGrpSpPr/>
          <p:nvPr/>
        </p:nvGrpSpPr>
        <p:grpSpPr>
          <a:xfrm rot="2350084">
            <a:off x="7643753" y="-1021401"/>
            <a:ext cx="2324585" cy="2322710"/>
            <a:chOff x="-892725" y="-649525"/>
            <a:chExt cx="2324575" cy="2322700"/>
          </a:xfrm>
        </p:grpSpPr>
        <p:sp>
          <p:nvSpPr>
            <p:cNvPr id="392" name="Google Shape;392;p9"/>
            <p:cNvSpPr/>
            <p:nvPr/>
          </p:nvSpPr>
          <p:spPr>
            <a:xfrm>
              <a:off x="-758074" y="928672"/>
              <a:ext cx="2106207" cy="370423"/>
            </a:xfrm>
            <a:custGeom>
              <a:avLst/>
              <a:gdLst/>
              <a:ahLst/>
              <a:cxnLst/>
              <a:rect l="l" t="t" r="r" b="b"/>
              <a:pathLst>
                <a:path w="19599" h="3447" extrusionOk="0">
                  <a:moveTo>
                    <a:pt x="17767" y="74"/>
                  </a:moveTo>
                  <a:cubicBezTo>
                    <a:pt x="18367" y="74"/>
                    <a:pt x="18930" y="144"/>
                    <a:pt x="19497" y="212"/>
                  </a:cubicBezTo>
                  <a:lnTo>
                    <a:pt x="19497" y="212"/>
                  </a:lnTo>
                  <a:cubicBezTo>
                    <a:pt x="19468" y="286"/>
                    <a:pt x="19438" y="362"/>
                    <a:pt x="19394" y="449"/>
                  </a:cubicBezTo>
                  <a:cubicBezTo>
                    <a:pt x="18966" y="381"/>
                    <a:pt x="18521" y="326"/>
                    <a:pt x="18059" y="326"/>
                  </a:cubicBezTo>
                  <a:cubicBezTo>
                    <a:pt x="17967" y="326"/>
                    <a:pt x="17858" y="326"/>
                    <a:pt x="17750" y="344"/>
                  </a:cubicBezTo>
                  <a:cubicBezTo>
                    <a:pt x="15195" y="453"/>
                    <a:pt x="12476" y="583"/>
                    <a:pt x="9935" y="909"/>
                  </a:cubicBezTo>
                  <a:cubicBezTo>
                    <a:pt x="9482" y="979"/>
                    <a:pt x="9082" y="1162"/>
                    <a:pt x="8738" y="1379"/>
                  </a:cubicBezTo>
                  <a:cubicBezTo>
                    <a:pt x="8233" y="1741"/>
                    <a:pt x="7798" y="2215"/>
                    <a:pt x="7341" y="2611"/>
                  </a:cubicBezTo>
                  <a:cubicBezTo>
                    <a:pt x="6871" y="3011"/>
                    <a:pt x="6362" y="3320"/>
                    <a:pt x="5692" y="3372"/>
                  </a:cubicBezTo>
                  <a:lnTo>
                    <a:pt x="5422" y="3372"/>
                  </a:lnTo>
                  <a:cubicBezTo>
                    <a:pt x="5408" y="3372"/>
                    <a:pt x="5393" y="3372"/>
                    <a:pt x="5379" y="3372"/>
                  </a:cubicBezTo>
                  <a:cubicBezTo>
                    <a:pt x="3710" y="3372"/>
                    <a:pt x="2062" y="2393"/>
                    <a:pt x="393" y="1711"/>
                  </a:cubicBezTo>
                  <a:lnTo>
                    <a:pt x="393" y="1711"/>
                  </a:lnTo>
                  <a:cubicBezTo>
                    <a:pt x="307" y="1582"/>
                    <a:pt x="231" y="1450"/>
                    <a:pt x="157" y="1320"/>
                  </a:cubicBezTo>
                  <a:lnTo>
                    <a:pt x="157" y="1320"/>
                  </a:lnTo>
                  <a:cubicBezTo>
                    <a:pt x="1833" y="1973"/>
                    <a:pt x="3583" y="2955"/>
                    <a:pt x="5257" y="2955"/>
                  </a:cubicBezTo>
                  <a:cubicBezTo>
                    <a:pt x="5383" y="2955"/>
                    <a:pt x="5492" y="2955"/>
                    <a:pt x="5601" y="2937"/>
                  </a:cubicBezTo>
                  <a:cubicBezTo>
                    <a:pt x="6075" y="2902"/>
                    <a:pt x="6471" y="2737"/>
                    <a:pt x="6837" y="2502"/>
                  </a:cubicBezTo>
                  <a:cubicBezTo>
                    <a:pt x="7381" y="2141"/>
                    <a:pt x="7833" y="1649"/>
                    <a:pt x="8320" y="1214"/>
                  </a:cubicBezTo>
                  <a:cubicBezTo>
                    <a:pt x="8812" y="779"/>
                    <a:pt x="9339" y="418"/>
                    <a:pt x="10026" y="326"/>
                  </a:cubicBezTo>
                  <a:cubicBezTo>
                    <a:pt x="11658" y="109"/>
                    <a:pt x="13416" y="74"/>
                    <a:pt x="15156" y="74"/>
                  </a:cubicBezTo>
                  <a:close/>
                  <a:moveTo>
                    <a:pt x="15156" y="0"/>
                  </a:moveTo>
                  <a:cubicBezTo>
                    <a:pt x="13416" y="0"/>
                    <a:pt x="11640" y="39"/>
                    <a:pt x="10009" y="257"/>
                  </a:cubicBezTo>
                  <a:cubicBezTo>
                    <a:pt x="9539" y="326"/>
                    <a:pt x="9138" y="509"/>
                    <a:pt x="8795" y="744"/>
                  </a:cubicBezTo>
                  <a:cubicBezTo>
                    <a:pt x="8251" y="1127"/>
                    <a:pt x="7798" y="1632"/>
                    <a:pt x="7307" y="2049"/>
                  </a:cubicBezTo>
                  <a:cubicBezTo>
                    <a:pt x="6797" y="2467"/>
                    <a:pt x="6275" y="2811"/>
                    <a:pt x="5601" y="2868"/>
                  </a:cubicBezTo>
                  <a:cubicBezTo>
                    <a:pt x="5492" y="2885"/>
                    <a:pt x="5383" y="2885"/>
                    <a:pt x="5257" y="2885"/>
                  </a:cubicBezTo>
                  <a:cubicBezTo>
                    <a:pt x="3591" y="2885"/>
                    <a:pt x="1815" y="1867"/>
                    <a:pt x="92" y="1214"/>
                  </a:cubicBezTo>
                  <a:lnTo>
                    <a:pt x="1" y="1179"/>
                  </a:lnTo>
                  <a:lnTo>
                    <a:pt x="53" y="1271"/>
                  </a:lnTo>
                  <a:cubicBezTo>
                    <a:pt x="144" y="1432"/>
                    <a:pt x="236" y="1597"/>
                    <a:pt x="327" y="1758"/>
                  </a:cubicBezTo>
                  <a:lnTo>
                    <a:pt x="344" y="1780"/>
                  </a:lnTo>
                  <a:cubicBezTo>
                    <a:pt x="2033" y="2450"/>
                    <a:pt x="3717" y="3446"/>
                    <a:pt x="5422" y="3446"/>
                  </a:cubicBezTo>
                  <a:lnTo>
                    <a:pt x="5710" y="3446"/>
                  </a:lnTo>
                  <a:cubicBezTo>
                    <a:pt x="6167" y="3411"/>
                    <a:pt x="6545" y="3263"/>
                    <a:pt x="6889" y="3029"/>
                  </a:cubicBezTo>
                  <a:cubicBezTo>
                    <a:pt x="7415" y="2702"/>
                    <a:pt x="7833" y="2232"/>
                    <a:pt x="8303" y="1832"/>
                  </a:cubicBezTo>
                  <a:cubicBezTo>
                    <a:pt x="8777" y="1414"/>
                    <a:pt x="9282" y="1070"/>
                    <a:pt x="9952" y="979"/>
                  </a:cubicBezTo>
                  <a:cubicBezTo>
                    <a:pt x="12493" y="653"/>
                    <a:pt x="15195" y="527"/>
                    <a:pt x="17750" y="418"/>
                  </a:cubicBezTo>
                  <a:cubicBezTo>
                    <a:pt x="17858" y="400"/>
                    <a:pt x="17967" y="400"/>
                    <a:pt x="18059" y="400"/>
                  </a:cubicBezTo>
                  <a:cubicBezTo>
                    <a:pt x="18529" y="400"/>
                    <a:pt x="18981" y="453"/>
                    <a:pt x="19416" y="527"/>
                  </a:cubicBezTo>
                  <a:lnTo>
                    <a:pt x="19438" y="527"/>
                  </a:lnTo>
                  <a:lnTo>
                    <a:pt x="19455" y="492"/>
                  </a:lnTo>
                  <a:cubicBezTo>
                    <a:pt x="19490" y="400"/>
                    <a:pt x="19547" y="309"/>
                    <a:pt x="19582" y="200"/>
                  </a:cubicBezTo>
                  <a:lnTo>
                    <a:pt x="19599" y="165"/>
                  </a:lnTo>
                  <a:lnTo>
                    <a:pt x="19547" y="148"/>
                  </a:lnTo>
                  <a:cubicBezTo>
                    <a:pt x="18964" y="74"/>
                    <a:pt x="18385" y="0"/>
                    <a:pt x="1776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783328" y="881819"/>
              <a:ext cx="2141348" cy="364405"/>
            </a:xfrm>
            <a:custGeom>
              <a:avLst/>
              <a:gdLst/>
              <a:ahLst/>
              <a:cxnLst/>
              <a:rect l="l" t="t" r="r" b="b"/>
              <a:pathLst>
                <a:path w="19926" h="3391" extrusionOk="0">
                  <a:moveTo>
                    <a:pt x="12728" y="75"/>
                  </a:moveTo>
                  <a:cubicBezTo>
                    <a:pt x="14430" y="75"/>
                    <a:pt x="16209" y="218"/>
                    <a:pt x="17824" y="258"/>
                  </a:cubicBezTo>
                  <a:cubicBezTo>
                    <a:pt x="18496" y="275"/>
                    <a:pt x="19167" y="325"/>
                    <a:pt x="19823" y="412"/>
                  </a:cubicBezTo>
                  <a:lnTo>
                    <a:pt x="19823" y="412"/>
                  </a:lnTo>
                  <a:cubicBezTo>
                    <a:pt x="19807" y="469"/>
                    <a:pt x="19784" y="522"/>
                    <a:pt x="19759" y="581"/>
                  </a:cubicBezTo>
                  <a:lnTo>
                    <a:pt x="19759" y="581"/>
                  </a:lnTo>
                  <a:cubicBezTo>
                    <a:pt x="19184" y="508"/>
                    <a:pt x="18612" y="436"/>
                    <a:pt x="18002" y="436"/>
                  </a:cubicBezTo>
                  <a:lnTo>
                    <a:pt x="15391" y="436"/>
                  </a:lnTo>
                  <a:cubicBezTo>
                    <a:pt x="13651" y="436"/>
                    <a:pt x="11875" y="475"/>
                    <a:pt x="10244" y="693"/>
                  </a:cubicBezTo>
                  <a:cubicBezTo>
                    <a:pt x="9774" y="762"/>
                    <a:pt x="9373" y="945"/>
                    <a:pt x="9030" y="1180"/>
                  </a:cubicBezTo>
                  <a:cubicBezTo>
                    <a:pt x="8486" y="1563"/>
                    <a:pt x="8033" y="2068"/>
                    <a:pt x="7542" y="2485"/>
                  </a:cubicBezTo>
                  <a:cubicBezTo>
                    <a:pt x="7032" y="2903"/>
                    <a:pt x="6510" y="3247"/>
                    <a:pt x="5836" y="3304"/>
                  </a:cubicBezTo>
                  <a:cubicBezTo>
                    <a:pt x="5727" y="3321"/>
                    <a:pt x="5618" y="3321"/>
                    <a:pt x="5492" y="3321"/>
                  </a:cubicBezTo>
                  <a:cubicBezTo>
                    <a:pt x="3828" y="3321"/>
                    <a:pt x="2056" y="2306"/>
                    <a:pt x="336" y="1653"/>
                  </a:cubicBezTo>
                  <a:lnTo>
                    <a:pt x="336" y="1653"/>
                  </a:lnTo>
                  <a:cubicBezTo>
                    <a:pt x="278" y="1526"/>
                    <a:pt x="209" y="1411"/>
                    <a:pt x="150" y="1287"/>
                  </a:cubicBezTo>
                  <a:lnTo>
                    <a:pt x="150" y="1287"/>
                  </a:lnTo>
                  <a:cubicBezTo>
                    <a:pt x="1844" y="1869"/>
                    <a:pt x="3622" y="2794"/>
                    <a:pt x="5292" y="2794"/>
                  </a:cubicBezTo>
                  <a:cubicBezTo>
                    <a:pt x="5422" y="2794"/>
                    <a:pt x="5549" y="2794"/>
                    <a:pt x="5675" y="2777"/>
                  </a:cubicBezTo>
                  <a:cubicBezTo>
                    <a:pt x="6145" y="2738"/>
                    <a:pt x="6563" y="2577"/>
                    <a:pt x="6963" y="2342"/>
                  </a:cubicBezTo>
                  <a:cubicBezTo>
                    <a:pt x="7524" y="1976"/>
                    <a:pt x="8051" y="1489"/>
                    <a:pt x="8577" y="1071"/>
                  </a:cubicBezTo>
                  <a:cubicBezTo>
                    <a:pt x="9121" y="636"/>
                    <a:pt x="9700" y="275"/>
                    <a:pt x="10387" y="201"/>
                  </a:cubicBezTo>
                  <a:cubicBezTo>
                    <a:pt x="11131" y="110"/>
                    <a:pt x="11928" y="75"/>
                    <a:pt x="12728" y="75"/>
                  </a:cubicBezTo>
                  <a:close/>
                  <a:moveTo>
                    <a:pt x="12728" y="1"/>
                  </a:moveTo>
                  <a:cubicBezTo>
                    <a:pt x="11928" y="1"/>
                    <a:pt x="11131" y="40"/>
                    <a:pt x="10370" y="127"/>
                  </a:cubicBezTo>
                  <a:cubicBezTo>
                    <a:pt x="9426" y="236"/>
                    <a:pt x="8703" y="854"/>
                    <a:pt x="7994" y="1454"/>
                  </a:cubicBezTo>
                  <a:cubicBezTo>
                    <a:pt x="7650" y="1741"/>
                    <a:pt x="7289" y="2050"/>
                    <a:pt x="6906" y="2268"/>
                  </a:cubicBezTo>
                  <a:cubicBezTo>
                    <a:pt x="6545" y="2503"/>
                    <a:pt x="6127" y="2668"/>
                    <a:pt x="5675" y="2720"/>
                  </a:cubicBezTo>
                  <a:lnTo>
                    <a:pt x="5292" y="2720"/>
                  </a:lnTo>
                  <a:cubicBezTo>
                    <a:pt x="3608" y="2720"/>
                    <a:pt x="1811" y="1781"/>
                    <a:pt x="92" y="1180"/>
                  </a:cubicBezTo>
                  <a:lnTo>
                    <a:pt x="1" y="1145"/>
                  </a:lnTo>
                  <a:lnTo>
                    <a:pt x="36" y="1237"/>
                  </a:lnTo>
                  <a:cubicBezTo>
                    <a:pt x="127" y="1398"/>
                    <a:pt x="201" y="1541"/>
                    <a:pt x="288" y="1707"/>
                  </a:cubicBezTo>
                  <a:lnTo>
                    <a:pt x="288" y="1724"/>
                  </a:lnTo>
                  <a:lnTo>
                    <a:pt x="310" y="1724"/>
                  </a:lnTo>
                  <a:cubicBezTo>
                    <a:pt x="2011" y="2377"/>
                    <a:pt x="3791" y="3391"/>
                    <a:pt x="5492" y="3391"/>
                  </a:cubicBezTo>
                  <a:cubicBezTo>
                    <a:pt x="5618" y="3391"/>
                    <a:pt x="5727" y="3391"/>
                    <a:pt x="5836" y="3373"/>
                  </a:cubicBezTo>
                  <a:cubicBezTo>
                    <a:pt x="6310" y="3338"/>
                    <a:pt x="6706" y="3173"/>
                    <a:pt x="7072" y="2938"/>
                  </a:cubicBezTo>
                  <a:cubicBezTo>
                    <a:pt x="7616" y="2577"/>
                    <a:pt x="8068" y="2085"/>
                    <a:pt x="8555" y="1650"/>
                  </a:cubicBezTo>
                  <a:cubicBezTo>
                    <a:pt x="9047" y="1215"/>
                    <a:pt x="9574" y="854"/>
                    <a:pt x="10261" y="762"/>
                  </a:cubicBezTo>
                  <a:cubicBezTo>
                    <a:pt x="11893" y="545"/>
                    <a:pt x="13651" y="510"/>
                    <a:pt x="15391" y="510"/>
                  </a:cubicBezTo>
                  <a:lnTo>
                    <a:pt x="18002" y="510"/>
                  </a:lnTo>
                  <a:cubicBezTo>
                    <a:pt x="18620" y="510"/>
                    <a:pt x="19199" y="584"/>
                    <a:pt x="19782" y="654"/>
                  </a:cubicBezTo>
                  <a:lnTo>
                    <a:pt x="19799" y="671"/>
                  </a:lnTo>
                  <a:lnTo>
                    <a:pt x="19817" y="636"/>
                  </a:lnTo>
                  <a:cubicBezTo>
                    <a:pt x="19851" y="562"/>
                    <a:pt x="19869" y="475"/>
                    <a:pt x="19908" y="401"/>
                  </a:cubicBezTo>
                  <a:lnTo>
                    <a:pt x="19925" y="345"/>
                  </a:lnTo>
                  <a:lnTo>
                    <a:pt x="19869" y="345"/>
                  </a:lnTo>
                  <a:cubicBezTo>
                    <a:pt x="19199" y="258"/>
                    <a:pt x="18529" y="201"/>
                    <a:pt x="17824" y="184"/>
                  </a:cubicBezTo>
                  <a:cubicBezTo>
                    <a:pt x="16209" y="149"/>
                    <a:pt x="14430" y="1"/>
                    <a:pt x="1272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804820" y="835072"/>
              <a:ext cx="2170793" cy="347104"/>
            </a:xfrm>
            <a:custGeom>
              <a:avLst/>
              <a:gdLst/>
              <a:ahLst/>
              <a:cxnLst/>
              <a:rect l="l" t="t" r="r" b="b"/>
              <a:pathLst>
                <a:path w="20200" h="3230" extrusionOk="0">
                  <a:moveTo>
                    <a:pt x="12110" y="75"/>
                  </a:moveTo>
                  <a:cubicBezTo>
                    <a:pt x="14016" y="75"/>
                    <a:pt x="16066" y="401"/>
                    <a:pt x="17915" y="492"/>
                  </a:cubicBezTo>
                  <a:cubicBezTo>
                    <a:pt x="18644" y="544"/>
                    <a:pt x="19377" y="583"/>
                    <a:pt x="20110" y="634"/>
                  </a:cubicBezTo>
                  <a:lnTo>
                    <a:pt x="20110" y="634"/>
                  </a:lnTo>
                  <a:cubicBezTo>
                    <a:pt x="20087" y="682"/>
                    <a:pt x="20069" y="726"/>
                    <a:pt x="20045" y="777"/>
                  </a:cubicBezTo>
                  <a:lnTo>
                    <a:pt x="20045" y="777"/>
                  </a:lnTo>
                  <a:cubicBezTo>
                    <a:pt x="19383" y="691"/>
                    <a:pt x="18720" y="636"/>
                    <a:pt x="18024" y="619"/>
                  </a:cubicBezTo>
                  <a:cubicBezTo>
                    <a:pt x="16409" y="584"/>
                    <a:pt x="14630" y="436"/>
                    <a:pt x="12928" y="436"/>
                  </a:cubicBezTo>
                  <a:cubicBezTo>
                    <a:pt x="12128" y="436"/>
                    <a:pt x="11331" y="475"/>
                    <a:pt x="10570" y="562"/>
                  </a:cubicBezTo>
                  <a:cubicBezTo>
                    <a:pt x="9626" y="671"/>
                    <a:pt x="8903" y="1289"/>
                    <a:pt x="8194" y="1889"/>
                  </a:cubicBezTo>
                  <a:cubicBezTo>
                    <a:pt x="7850" y="2176"/>
                    <a:pt x="7489" y="2485"/>
                    <a:pt x="7106" y="2703"/>
                  </a:cubicBezTo>
                  <a:cubicBezTo>
                    <a:pt x="6745" y="2938"/>
                    <a:pt x="6327" y="3103"/>
                    <a:pt x="5875" y="3155"/>
                  </a:cubicBezTo>
                  <a:lnTo>
                    <a:pt x="5492" y="3155"/>
                  </a:lnTo>
                  <a:cubicBezTo>
                    <a:pt x="3812" y="3155"/>
                    <a:pt x="2019" y="2220"/>
                    <a:pt x="303" y="1619"/>
                  </a:cubicBezTo>
                  <a:lnTo>
                    <a:pt x="303" y="1619"/>
                  </a:lnTo>
                  <a:cubicBezTo>
                    <a:pt x="243" y="1488"/>
                    <a:pt x="182" y="1365"/>
                    <a:pt x="125" y="1236"/>
                  </a:cubicBezTo>
                  <a:lnTo>
                    <a:pt x="125" y="1236"/>
                  </a:lnTo>
                  <a:cubicBezTo>
                    <a:pt x="1809" y="1748"/>
                    <a:pt x="3579" y="2577"/>
                    <a:pt x="5257" y="2577"/>
                  </a:cubicBezTo>
                  <a:cubicBezTo>
                    <a:pt x="5383" y="2577"/>
                    <a:pt x="5514" y="2577"/>
                    <a:pt x="5657" y="2559"/>
                  </a:cubicBezTo>
                  <a:cubicBezTo>
                    <a:pt x="6619" y="2485"/>
                    <a:pt x="7433" y="1924"/>
                    <a:pt x="8233" y="1363"/>
                  </a:cubicBezTo>
                  <a:cubicBezTo>
                    <a:pt x="9012" y="801"/>
                    <a:pt x="9808" y="236"/>
                    <a:pt x="10770" y="149"/>
                  </a:cubicBezTo>
                  <a:cubicBezTo>
                    <a:pt x="11205" y="92"/>
                    <a:pt x="11658" y="75"/>
                    <a:pt x="12110" y="75"/>
                  </a:cubicBezTo>
                  <a:close/>
                  <a:moveTo>
                    <a:pt x="12110" y="1"/>
                  </a:moveTo>
                  <a:cubicBezTo>
                    <a:pt x="11658" y="1"/>
                    <a:pt x="11205" y="18"/>
                    <a:pt x="10753" y="75"/>
                  </a:cubicBezTo>
                  <a:cubicBezTo>
                    <a:pt x="9774" y="166"/>
                    <a:pt x="8973" y="745"/>
                    <a:pt x="8177" y="1289"/>
                  </a:cubicBezTo>
                  <a:cubicBezTo>
                    <a:pt x="7380" y="1850"/>
                    <a:pt x="6602" y="2411"/>
                    <a:pt x="5640" y="2485"/>
                  </a:cubicBezTo>
                  <a:cubicBezTo>
                    <a:pt x="5514" y="2503"/>
                    <a:pt x="5383" y="2503"/>
                    <a:pt x="5257" y="2503"/>
                  </a:cubicBezTo>
                  <a:cubicBezTo>
                    <a:pt x="3573" y="2503"/>
                    <a:pt x="1793" y="1650"/>
                    <a:pt x="75" y="1145"/>
                  </a:cubicBezTo>
                  <a:lnTo>
                    <a:pt x="1" y="1128"/>
                  </a:lnTo>
                  <a:lnTo>
                    <a:pt x="35" y="1197"/>
                  </a:lnTo>
                  <a:cubicBezTo>
                    <a:pt x="92" y="1345"/>
                    <a:pt x="162" y="1506"/>
                    <a:pt x="236" y="1672"/>
                  </a:cubicBezTo>
                  <a:lnTo>
                    <a:pt x="253" y="1672"/>
                  </a:lnTo>
                  <a:lnTo>
                    <a:pt x="253" y="1689"/>
                  </a:lnTo>
                  <a:cubicBezTo>
                    <a:pt x="1976" y="2268"/>
                    <a:pt x="3791" y="3229"/>
                    <a:pt x="5492" y="3229"/>
                  </a:cubicBezTo>
                  <a:cubicBezTo>
                    <a:pt x="5622" y="3229"/>
                    <a:pt x="5749" y="3229"/>
                    <a:pt x="5875" y="3212"/>
                  </a:cubicBezTo>
                  <a:cubicBezTo>
                    <a:pt x="6345" y="3173"/>
                    <a:pt x="6763" y="3012"/>
                    <a:pt x="7163" y="2777"/>
                  </a:cubicBezTo>
                  <a:cubicBezTo>
                    <a:pt x="7724" y="2411"/>
                    <a:pt x="8251" y="1924"/>
                    <a:pt x="8777" y="1506"/>
                  </a:cubicBezTo>
                  <a:cubicBezTo>
                    <a:pt x="9321" y="1071"/>
                    <a:pt x="9900" y="710"/>
                    <a:pt x="10587" y="636"/>
                  </a:cubicBezTo>
                  <a:cubicBezTo>
                    <a:pt x="11331" y="545"/>
                    <a:pt x="12128" y="510"/>
                    <a:pt x="12928" y="510"/>
                  </a:cubicBezTo>
                  <a:cubicBezTo>
                    <a:pt x="14630" y="510"/>
                    <a:pt x="16409" y="653"/>
                    <a:pt x="18024" y="693"/>
                  </a:cubicBezTo>
                  <a:cubicBezTo>
                    <a:pt x="18711" y="710"/>
                    <a:pt x="19399" y="762"/>
                    <a:pt x="20069" y="854"/>
                  </a:cubicBezTo>
                  <a:lnTo>
                    <a:pt x="20108" y="854"/>
                  </a:lnTo>
                  <a:lnTo>
                    <a:pt x="20108" y="836"/>
                  </a:lnTo>
                  <a:cubicBezTo>
                    <a:pt x="20143" y="762"/>
                    <a:pt x="20160" y="693"/>
                    <a:pt x="20178" y="619"/>
                  </a:cubicBezTo>
                  <a:lnTo>
                    <a:pt x="20199" y="584"/>
                  </a:lnTo>
                  <a:lnTo>
                    <a:pt x="20160" y="562"/>
                  </a:lnTo>
                  <a:cubicBezTo>
                    <a:pt x="19399" y="527"/>
                    <a:pt x="18655" y="475"/>
                    <a:pt x="17915" y="418"/>
                  </a:cubicBezTo>
                  <a:cubicBezTo>
                    <a:pt x="16083" y="327"/>
                    <a:pt x="14034" y="1"/>
                    <a:pt x="1211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594408" y="1065150"/>
              <a:ext cx="1880423" cy="364405"/>
            </a:xfrm>
            <a:custGeom>
              <a:avLst/>
              <a:gdLst/>
              <a:ahLst/>
              <a:cxnLst/>
              <a:rect l="l" t="t" r="r" b="b"/>
              <a:pathLst>
                <a:path w="17498" h="3391" extrusionOk="0">
                  <a:moveTo>
                    <a:pt x="16409" y="75"/>
                  </a:moveTo>
                  <a:cubicBezTo>
                    <a:pt x="16734" y="75"/>
                    <a:pt x="17059" y="106"/>
                    <a:pt x="17384" y="153"/>
                  </a:cubicBezTo>
                  <a:lnTo>
                    <a:pt x="17384" y="153"/>
                  </a:lnTo>
                  <a:cubicBezTo>
                    <a:pt x="17358" y="204"/>
                    <a:pt x="17329" y="254"/>
                    <a:pt x="17294" y="306"/>
                  </a:cubicBezTo>
                  <a:lnTo>
                    <a:pt x="17294" y="306"/>
                  </a:lnTo>
                  <a:cubicBezTo>
                    <a:pt x="16922" y="234"/>
                    <a:pt x="16546" y="201"/>
                    <a:pt x="16153" y="201"/>
                  </a:cubicBezTo>
                  <a:cubicBezTo>
                    <a:pt x="15900" y="201"/>
                    <a:pt x="15648" y="218"/>
                    <a:pt x="15391" y="253"/>
                  </a:cubicBezTo>
                  <a:cubicBezTo>
                    <a:pt x="13020" y="597"/>
                    <a:pt x="10627" y="1032"/>
                    <a:pt x="8251" y="1415"/>
                  </a:cubicBezTo>
                  <a:cubicBezTo>
                    <a:pt x="7398" y="1541"/>
                    <a:pt x="6710" y="2011"/>
                    <a:pt x="6019" y="2446"/>
                  </a:cubicBezTo>
                  <a:cubicBezTo>
                    <a:pt x="5331" y="2881"/>
                    <a:pt x="4661" y="3281"/>
                    <a:pt x="3808" y="3316"/>
                  </a:cubicBezTo>
                  <a:lnTo>
                    <a:pt x="3608" y="3316"/>
                  </a:lnTo>
                  <a:cubicBezTo>
                    <a:pt x="2646" y="3316"/>
                    <a:pt x="1685" y="3046"/>
                    <a:pt x="727" y="2720"/>
                  </a:cubicBezTo>
                  <a:cubicBezTo>
                    <a:pt x="589" y="2582"/>
                    <a:pt x="440" y="2446"/>
                    <a:pt x="307" y="2301"/>
                  </a:cubicBezTo>
                  <a:lnTo>
                    <a:pt x="307" y="2301"/>
                  </a:lnTo>
                  <a:cubicBezTo>
                    <a:pt x="1461" y="2764"/>
                    <a:pt x="2615" y="3173"/>
                    <a:pt x="3773" y="3173"/>
                  </a:cubicBezTo>
                  <a:lnTo>
                    <a:pt x="3991" y="3173"/>
                  </a:lnTo>
                  <a:cubicBezTo>
                    <a:pt x="4878" y="3138"/>
                    <a:pt x="5531" y="2664"/>
                    <a:pt x="6184" y="2194"/>
                  </a:cubicBezTo>
                  <a:cubicBezTo>
                    <a:pt x="6837" y="1706"/>
                    <a:pt x="7489" y="1215"/>
                    <a:pt x="8342" y="1088"/>
                  </a:cubicBezTo>
                  <a:cubicBezTo>
                    <a:pt x="10805" y="727"/>
                    <a:pt x="13307" y="379"/>
                    <a:pt x="15792" y="109"/>
                  </a:cubicBezTo>
                  <a:cubicBezTo>
                    <a:pt x="15992" y="92"/>
                    <a:pt x="16209" y="75"/>
                    <a:pt x="16409" y="75"/>
                  </a:cubicBezTo>
                  <a:close/>
                  <a:moveTo>
                    <a:pt x="16409" y="1"/>
                  </a:moveTo>
                  <a:cubicBezTo>
                    <a:pt x="16209" y="1"/>
                    <a:pt x="15992" y="18"/>
                    <a:pt x="15774" y="35"/>
                  </a:cubicBezTo>
                  <a:cubicBezTo>
                    <a:pt x="13290" y="310"/>
                    <a:pt x="10788" y="653"/>
                    <a:pt x="8320" y="1014"/>
                  </a:cubicBezTo>
                  <a:cubicBezTo>
                    <a:pt x="7450" y="1141"/>
                    <a:pt x="6797" y="1650"/>
                    <a:pt x="6145" y="2120"/>
                  </a:cubicBezTo>
                  <a:cubicBezTo>
                    <a:pt x="5492" y="2611"/>
                    <a:pt x="4839" y="3064"/>
                    <a:pt x="3991" y="3099"/>
                  </a:cubicBezTo>
                  <a:lnTo>
                    <a:pt x="3773" y="3099"/>
                  </a:lnTo>
                  <a:cubicBezTo>
                    <a:pt x="2587" y="3099"/>
                    <a:pt x="1380" y="2654"/>
                    <a:pt x="194" y="2172"/>
                  </a:cubicBezTo>
                  <a:lnTo>
                    <a:pt x="194" y="2172"/>
                  </a:lnTo>
                  <a:cubicBezTo>
                    <a:pt x="191" y="2168"/>
                    <a:pt x="187" y="2163"/>
                    <a:pt x="183" y="2159"/>
                  </a:cubicBezTo>
                  <a:lnTo>
                    <a:pt x="177" y="2165"/>
                  </a:lnTo>
                  <a:lnTo>
                    <a:pt x="177" y="2165"/>
                  </a:lnTo>
                  <a:cubicBezTo>
                    <a:pt x="172" y="2163"/>
                    <a:pt x="167" y="2161"/>
                    <a:pt x="162" y="2159"/>
                  </a:cubicBezTo>
                  <a:lnTo>
                    <a:pt x="1" y="2085"/>
                  </a:lnTo>
                  <a:lnTo>
                    <a:pt x="127" y="2211"/>
                  </a:lnTo>
                  <a:cubicBezTo>
                    <a:pt x="129" y="2213"/>
                    <a:pt x="131" y="2215"/>
                    <a:pt x="132" y="2217"/>
                  </a:cubicBezTo>
                  <a:lnTo>
                    <a:pt x="132" y="2217"/>
                  </a:lnTo>
                  <a:lnTo>
                    <a:pt x="127" y="2228"/>
                  </a:lnTo>
                  <a:cubicBezTo>
                    <a:pt x="135" y="2232"/>
                    <a:pt x="144" y="2235"/>
                    <a:pt x="152" y="2239"/>
                  </a:cubicBezTo>
                  <a:lnTo>
                    <a:pt x="152" y="2239"/>
                  </a:lnTo>
                  <a:cubicBezTo>
                    <a:pt x="326" y="2428"/>
                    <a:pt x="497" y="2602"/>
                    <a:pt x="688" y="2772"/>
                  </a:cubicBezTo>
                  <a:cubicBezTo>
                    <a:pt x="1667" y="3120"/>
                    <a:pt x="2629" y="3390"/>
                    <a:pt x="3608" y="3390"/>
                  </a:cubicBezTo>
                  <a:lnTo>
                    <a:pt x="3825" y="3390"/>
                  </a:lnTo>
                  <a:cubicBezTo>
                    <a:pt x="4678" y="3355"/>
                    <a:pt x="5366" y="2938"/>
                    <a:pt x="6058" y="2503"/>
                  </a:cubicBezTo>
                  <a:cubicBezTo>
                    <a:pt x="6745" y="2067"/>
                    <a:pt x="7433" y="1615"/>
                    <a:pt x="8268" y="1489"/>
                  </a:cubicBezTo>
                  <a:cubicBezTo>
                    <a:pt x="10644" y="1106"/>
                    <a:pt x="13020" y="671"/>
                    <a:pt x="15413" y="327"/>
                  </a:cubicBezTo>
                  <a:cubicBezTo>
                    <a:pt x="15665" y="292"/>
                    <a:pt x="15900" y="270"/>
                    <a:pt x="16153" y="270"/>
                  </a:cubicBezTo>
                  <a:cubicBezTo>
                    <a:pt x="16536" y="270"/>
                    <a:pt x="16936" y="310"/>
                    <a:pt x="17297" y="379"/>
                  </a:cubicBezTo>
                  <a:lnTo>
                    <a:pt x="17332" y="379"/>
                  </a:lnTo>
                  <a:lnTo>
                    <a:pt x="17349" y="362"/>
                  </a:lnTo>
                  <a:cubicBezTo>
                    <a:pt x="17388" y="292"/>
                    <a:pt x="17423" y="218"/>
                    <a:pt x="17480" y="144"/>
                  </a:cubicBezTo>
                  <a:lnTo>
                    <a:pt x="17497" y="92"/>
                  </a:lnTo>
                  <a:lnTo>
                    <a:pt x="17441" y="92"/>
                  </a:lnTo>
                  <a:cubicBezTo>
                    <a:pt x="17114" y="35"/>
                    <a:pt x="16771" y="1"/>
                    <a:pt x="1640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647279" y="1039896"/>
              <a:ext cx="1948663" cy="366232"/>
            </a:xfrm>
            <a:custGeom>
              <a:avLst/>
              <a:gdLst/>
              <a:ahLst/>
              <a:cxnLst/>
              <a:rect l="l" t="t" r="r" b="b"/>
              <a:pathLst>
                <a:path w="18133" h="3408" extrusionOk="0">
                  <a:moveTo>
                    <a:pt x="17062" y="70"/>
                  </a:moveTo>
                  <a:cubicBezTo>
                    <a:pt x="17389" y="70"/>
                    <a:pt x="17701" y="90"/>
                    <a:pt x="18011" y="137"/>
                  </a:cubicBezTo>
                  <a:lnTo>
                    <a:pt x="18011" y="137"/>
                  </a:lnTo>
                  <a:cubicBezTo>
                    <a:pt x="17977" y="193"/>
                    <a:pt x="17946" y="257"/>
                    <a:pt x="17910" y="323"/>
                  </a:cubicBezTo>
                  <a:lnTo>
                    <a:pt x="17910" y="323"/>
                  </a:lnTo>
                  <a:cubicBezTo>
                    <a:pt x="17590" y="269"/>
                    <a:pt x="17254" y="236"/>
                    <a:pt x="16901" y="236"/>
                  </a:cubicBezTo>
                  <a:cubicBezTo>
                    <a:pt x="16701" y="236"/>
                    <a:pt x="16484" y="253"/>
                    <a:pt x="16266" y="270"/>
                  </a:cubicBezTo>
                  <a:cubicBezTo>
                    <a:pt x="13782" y="545"/>
                    <a:pt x="11280" y="888"/>
                    <a:pt x="8812" y="1249"/>
                  </a:cubicBezTo>
                  <a:cubicBezTo>
                    <a:pt x="7942" y="1376"/>
                    <a:pt x="7289" y="1885"/>
                    <a:pt x="6637" y="2355"/>
                  </a:cubicBezTo>
                  <a:cubicBezTo>
                    <a:pt x="5984" y="2846"/>
                    <a:pt x="5331" y="3299"/>
                    <a:pt x="4483" y="3334"/>
                  </a:cubicBezTo>
                  <a:lnTo>
                    <a:pt x="4265" y="3334"/>
                  </a:lnTo>
                  <a:cubicBezTo>
                    <a:pt x="3074" y="3334"/>
                    <a:pt x="1860" y="2885"/>
                    <a:pt x="669" y="2400"/>
                  </a:cubicBezTo>
                  <a:lnTo>
                    <a:pt x="669" y="2400"/>
                  </a:lnTo>
                  <a:lnTo>
                    <a:pt x="675" y="2394"/>
                  </a:lnTo>
                  <a:cubicBezTo>
                    <a:pt x="524" y="2242"/>
                    <a:pt x="373" y="2079"/>
                    <a:pt x="234" y="1904"/>
                  </a:cubicBezTo>
                  <a:lnTo>
                    <a:pt x="234" y="1904"/>
                  </a:lnTo>
                  <a:cubicBezTo>
                    <a:pt x="1607" y="2503"/>
                    <a:pt x="2981" y="3155"/>
                    <a:pt x="4391" y="3155"/>
                  </a:cubicBezTo>
                  <a:cubicBezTo>
                    <a:pt x="4461" y="3155"/>
                    <a:pt x="4535" y="3138"/>
                    <a:pt x="4609" y="3138"/>
                  </a:cubicBezTo>
                  <a:cubicBezTo>
                    <a:pt x="5062" y="3116"/>
                    <a:pt x="5440" y="2973"/>
                    <a:pt x="5788" y="2790"/>
                  </a:cubicBezTo>
                  <a:cubicBezTo>
                    <a:pt x="6310" y="2503"/>
                    <a:pt x="6767" y="2067"/>
                    <a:pt x="7237" y="1702"/>
                  </a:cubicBezTo>
                  <a:cubicBezTo>
                    <a:pt x="7707" y="1323"/>
                    <a:pt x="8216" y="1014"/>
                    <a:pt x="8869" y="923"/>
                  </a:cubicBezTo>
                  <a:cubicBezTo>
                    <a:pt x="11406" y="579"/>
                    <a:pt x="14017" y="288"/>
                    <a:pt x="16558" y="92"/>
                  </a:cubicBezTo>
                  <a:cubicBezTo>
                    <a:pt x="16736" y="70"/>
                    <a:pt x="16901" y="70"/>
                    <a:pt x="17062" y="70"/>
                  </a:cubicBezTo>
                  <a:close/>
                  <a:moveTo>
                    <a:pt x="17062" y="1"/>
                  </a:moveTo>
                  <a:cubicBezTo>
                    <a:pt x="16901" y="1"/>
                    <a:pt x="16736" y="1"/>
                    <a:pt x="16558" y="18"/>
                  </a:cubicBezTo>
                  <a:cubicBezTo>
                    <a:pt x="13999" y="218"/>
                    <a:pt x="11406" y="505"/>
                    <a:pt x="8869" y="853"/>
                  </a:cubicBezTo>
                  <a:cubicBezTo>
                    <a:pt x="7981" y="980"/>
                    <a:pt x="7346" y="1506"/>
                    <a:pt x="6711" y="2028"/>
                  </a:cubicBezTo>
                  <a:cubicBezTo>
                    <a:pt x="6402" y="2285"/>
                    <a:pt x="6093" y="2537"/>
                    <a:pt x="5749" y="2720"/>
                  </a:cubicBezTo>
                  <a:cubicBezTo>
                    <a:pt x="5405" y="2920"/>
                    <a:pt x="5044" y="3047"/>
                    <a:pt x="4609" y="3064"/>
                  </a:cubicBezTo>
                  <a:cubicBezTo>
                    <a:pt x="4535" y="3064"/>
                    <a:pt x="4461" y="3081"/>
                    <a:pt x="4391" y="3081"/>
                  </a:cubicBezTo>
                  <a:cubicBezTo>
                    <a:pt x="2969" y="3081"/>
                    <a:pt x="1563" y="2419"/>
                    <a:pt x="157" y="1805"/>
                  </a:cubicBezTo>
                  <a:lnTo>
                    <a:pt x="157" y="1805"/>
                  </a:lnTo>
                  <a:cubicBezTo>
                    <a:pt x="154" y="1801"/>
                    <a:pt x="152" y="1797"/>
                    <a:pt x="149" y="1793"/>
                  </a:cubicBezTo>
                  <a:lnTo>
                    <a:pt x="146" y="1800"/>
                  </a:lnTo>
                  <a:lnTo>
                    <a:pt x="146" y="1800"/>
                  </a:lnTo>
                  <a:cubicBezTo>
                    <a:pt x="141" y="1798"/>
                    <a:pt x="136" y="1795"/>
                    <a:pt x="132" y="1793"/>
                  </a:cubicBezTo>
                  <a:lnTo>
                    <a:pt x="1" y="1741"/>
                  </a:lnTo>
                  <a:lnTo>
                    <a:pt x="92" y="1850"/>
                  </a:lnTo>
                  <a:cubicBezTo>
                    <a:pt x="258" y="2050"/>
                    <a:pt x="436" y="2246"/>
                    <a:pt x="619" y="2446"/>
                  </a:cubicBezTo>
                  <a:lnTo>
                    <a:pt x="619" y="2463"/>
                  </a:lnTo>
                  <a:cubicBezTo>
                    <a:pt x="1833" y="2955"/>
                    <a:pt x="3047" y="3408"/>
                    <a:pt x="4265" y="3408"/>
                  </a:cubicBezTo>
                  <a:lnTo>
                    <a:pt x="4483" y="3408"/>
                  </a:lnTo>
                  <a:cubicBezTo>
                    <a:pt x="5370" y="3373"/>
                    <a:pt x="6023" y="2899"/>
                    <a:pt x="6676" y="2429"/>
                  </a:cubicBezTo>
                  <a:cubicBezTo>
                    <a:pt x="7329" y="1941"/>
                    <a:pt x="7981" y="1450"/>
                    <a:pt x="8834" y="1323"/>
                  </a:cubicBezTo>
                  <a:cubicBezTo>
                    <a:pt x="11297" y="962"/>
                    <a:pt x="13799" y="614"/>
                    <a:pt x="16284" y="344"/>
                  </a:cubicBezTo>
                  <a:cubicBezTo>
                    <a:pt x="16484" y="327"/>
                    <a:pt x="16701" y="310"/>
                    <a:pt x="16901" y="310"/>
                  </a:cubicBezTo>
                  <a:cubicBezTo>
                    <a:pt x="17245" y="310"/>
                    <a:pt x="17589" y="344"/>
                    <a:pt x="17933" y="397"/>
                  </a:cubicBezTo>
                  <a:lnTo>
                    <a:pt x="17950" y="397"/>
                  </a:lnTo>
                  <a:lnTo>
                    <a:pt x="17972" y="379"/>
                  </a:lnTo>
                  <a:cubicBezTo>
                    <a:pt x="18007" y="288"/>
                    <a:pt x="18059" y="201"/>
                    <a:pt x="18098" y="127"/>
                  </a:cubicBezTo>
                  <a:lnTo>
                    <a:pt x="18133" y="70"/>
                  </a:lnTo>
                  <a:lnTo>
                    <a:pt x="18081" y="70"/>
                  </a:lnTo>
                  <a:cubicBezTo>
                    <a:pt x="17754" y="18"/>
                    <a:pt x="17406" y="1"/>
                    <a:pt x="1706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824486" y="794451"/>
              <a:ext cx="2197874" cy="317552"/>
            </a:xfrm>
            <a:custGeom>
              <a:avLst/>
              <a:gdLst/>
              <a:ahLst/>
              <a:cxnLst/>
              <a:rect l="l" t="t" r="r" b="b"/>
              <a:pathLst>
                <a:path w="20452" h="2955" extrusionOk="0">
                  <a:moveTo>
                    <a:pt x="11876" y="70"/>
                  </a:moveTo>
                  <a:cubicBezTo>
                    <a:pt x="13855" y="70"/>
                    <a:pt x="16009" y="561"/>
                    <a:pt x="17950" y="722"/>
                  </a:cubicBezTo>
                  <a:cubicBezTo>
                    <a:pt x="18751" y="795"/>
                    <a:pt x="19547" y="830"/>
                    <a:pt x="20348" y="831"/>
                  </a:cubicBezTo>
                  <a:lnTo>
                    <a:pt x="20348" y="831"/>
                  </a:lnTo>
                  <a:cubicBezTo>
                    <a:pt x="20338" y="868"/>
                    <a:pt x="20328" y="901"/>
                    <a:pt x="20318" y="939"/>
                  </a:cubicBezTo>
                  <a:lnTo>
                    <a:pt x="20318" y="939"/>
                  </a:lnTo>
                  <a:cubicBezTo>
                    <a:pt x="19566" y="904"/>
                    <a:pt x="18830" y="852"/>
                    <a:pt x="18098" y="796"/>
                  </a:cubicBezTo>
                  <a:cubicBezTo>
                    <a:pt x="16266" y="705"/>
                    <a:pt x="14217" y="379"/>
                    <a:pt x="12293" y="379"/>
                  </a:cubicBezTo>
                  <a:cubicBezTo>
                    <a:pt x="11841" y="379"/>
                    <a:pt x="11388" y="396"/>
                    <a:pt x="10936" y="453"/>
                  </a:cubicBezTo>
                  <a:cubicBezTo>
                    <a:pt x="9957" y="544"/>
                    <a:pt x="9156" y="1123"/>
                    <a:pt x="8360" y="1667"/>
                  </a:cubicBezTo>
                  <a:cubicBezTo>
                    <a:pt x="7563" y="2228"/>
                    <a:pt x="6785" y="2789"/>
                    <a:pt x="5823" y="2863"/>
                  </a:cubicBezTo>
                  <a:cubicBezTo>
                    <a:pt x="5697" y="2881"/>
                    <a:pt x="5566" y="2881"/>
                    <a:pt x="5440" y="2881"/>
                  </a:cubicBezTo>
                  <a:cubicBezTo>
                    <a:pt x="3760" y="2881"/>
                    <a:pt x="1985" y="2032"/>
                    <a:pt x="269" y="1527"/>
                  </a:cubicBezTo>
                  <a:lnTo>
                    <a:pt x="269" y="1527"/>
                  </a:lnTo>
                  <a:cubicBezTo>
                    <a:pt x="220" y="1402"/>
                    <a:pt x="162" y="1263"/>
                    <a:pt x="111" y="1136"/>
                  </a:cubicBezTo>
                  <a:lnTo>
                    <a:pt x="111" y="1136"/>
                  </a:lnTo>
                  <a:cubicBezTo>
                    <a:pt x="1778" y="1556"/>
                    <a:pt x="3483" y="2245"/>
                    <a:pt x="5153" y="2245"/>
                  </a:cubicBezTo>
                  <a:cubicBezTo>
                    <a:pt x="5296" y="2245"/>
                    <a:pt x="5423" y="2228"/>
                    <a:pt x="5566" y="2228"/>
                  </a:cubicBezTo>
                  <a:cubicBezTo>
                    <a:pt x="6584" y="2158"/>
                    <a:pt x="7472" y="1649"/>
                    <a:pt x="8377" y="1158"/>
                  </a:cubicBezTo>
                  <a:cubicBezTo>
                    <a:pt x="9265" y="653"/>
                    <a:pt x="10174" y="161"/>
                    <a:pt x="11171" y="109"/>
                  </a:cubicBezTo>
                  <a:cubicBezTo>
                    <a:pt x="11406" y="92"/>
                    <a:pt x="11641" y="70"/>
                    <a:pt x="11876" y="70"/>
                  </a:cubicBezTo>
                  <a:close/>
                  <a:moveTo>
                    <a:pt x="11876" y="0"/>
                  </a:moveTo>
                  <a:cubicBezTo>
                    <a:pt x="11623" y="0"/>
                    <a:pt x="11388" y="18"/>
                    <a:pt x="11153" y="35"/>
                  </a:cubicBezTo>
                  <a:cubicBezTo>
                    <a:pt x="10135" y="92"/>
                    <a:pt x="9230" y="596"/>
                    <a:pt x="8342" y="1088"/>
                  </a:cubicBezTo>
                  <a:cubicBezTo>
                    <a:pt x="7437" y="1593"/>
                    <a:pt x="6545" y="2084"/>
                    <a:pt x="5549" y="2158"/>
                  </a:cubicBezTo>
                  <a:cubicBezTo>
                    <a:pt x="5423" y="2158"/>
                    <a:pt x="5279" y="2176"/>
                    <a:pt x="5153" y="2176"/>
                  </a:cubicBezTo>
                  <a:cubicBezTo>
                    <a:pt x="3482" y="2176"/>
                    <a:pt x="1759" y="1484"/>
                    <a:pt x="75" y="1071"/>
                  </a:cubicBezTo>
                  <a:lnTo>
                    <a:pt x="1" y="1049"/>
                  </a:lnTo>
                  <a:lnTo>
                    <a:pt x="40" y="1105"/>
                  </a:lnTo>
                  <a:cubicBezTo>
                    <a:pt x="92" y="1266"/>
                    <a:pt x="149" y="1414"/>
                    <a:pt x="218" y="1575"/>
                  </a:cubicBezTo>
                  <a:lnTo>
                    <a:pt x="218" y="1593"/>
                  </a:lnTo>
                  <a:lnTo>
                    <a:pt x="236" y="1593"/>
                  </a:lnTo>
                  <a:cubicBezTo>
                    <a:pt x="1942" y="2102"/>
                    <a:pt x="3739" y="2955"/>
                    <a:pt x="5440" y="2955"/>
                  </a:cubicBezTo>
                  <a:cubicBezTo>
                    <a:pt x="5566" y="2955"/>
                    <a:pt x="5697" y="2955"/>
                    <a:pt x="5840" y="2937"/>
                  </a:cubicBezTo>
                  <a:cubicBezTo>
                    <a:pt x="6802" y="2863"/>
                    <a:pt x="7616" y="2302"/>
                    <a:pt x="8416" y="1741"/>
                  </a:cubicBezTo>
                  <a:cubicBezTo>
                    <a:pt x="9195" y="1179"/>
                    <a:pt x="9991" y="614"/>
                    <a:pt x="10953" y="527"/>
                  </a:cubicBezTo>
                  <a:cubicBezTo>
                    <a:pt x="11388" y="470"/>
                    <a:pt x="11841" y="453"/>
                    <a:pt x="12293" y="453"/>
                  </a:cubicBezTo>
                  <a:cubicBezTo>
                    <a:pt x="14199" y="453"/>
                    <a:pt x="16249" y="779"/>
                    <a:pt x="18098" y="870"/>
                  </a:cubicBezTo>
                  <a:cubicBezTo>
                    <a:pt x="18838" y="923"/>
                    <a:pt x="19582" y="962"/>
                    <a:pt x="20326" y="1014"/>
                  </a:cubicBezTo>
                  <a:lnTo>
                    <a:pt x="20361" y="1014"/>
                  </a:lnTo>
                  <a:lnTo>
                    <a:pt x="20361" y="997"/>
                  </a:lnTo>
                  <a:cubicBezTo>
                    <a:pt x="20400" y="940"/>
                    <a:pt x="20417" y="870"/>
                    <a:pt x="20435" y="814"/>
                  </a:cubicBezTo>
                  <a:lnTo>
                    <a:pt x="20452" y="762"/>
                  </a:lnTo>
                  <a:lnTo>
                    <a:pt x="20400" y="762"/>
                  </a:lnTo>
                  <a:cubicBezTo>
                    <a:pt x="19582" y="762"/>
                    <a:pt x="18768" y="722"/>
                    <a:pt x="17967" y="653"/>
                  </a:cubicBezTo>
                  <a:cubicBezTo>
                    <a:pt x="16009" y="488"/>
                    <a:pt x="13873" y="0"/>
                    <a:pt x="1187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694026" y="1004863"/>
              <a:ext cx="2010885" cy="374184"/>
            </a:xfrm>
            <a:custGeom>
              <a:avLst/>
              <a:gdLst/>
              <a:ahLst/>
              <a:cxnLst/>
              <a:rect l="l" t="t" r="r" b="b"/>
              <a:pathLst>
                <a:path w="18712" h="3482" extrusionOk="0">
                  <a:moveTo>
                    <a:pt x="17589" y="70"/>
                  </a:moveTo>
                  <a:cubicBezTo>
                    <a:pt x="17932" y="70"/>
                    <a:pt x="18279" y="105"/>
                    <a:pt x="18607" y="154"/>
                  </a:cubicBezTo>
                  <a:lnTo>
                    <a:pt x="18607" y="154"/>
                  </a:lnTo>
                  <a:cubicBezTo>
                    <a:pt x="18574" y="235"/>
                    <a:pt x="18534" y="309"/>
                    <a:pt x="18490" y="392"/>
                  </a:cubicBezTo>
                  <a:lnTo>
                    <a:pt x="18490" y="392"/>
                  </a:lnTo>
                  <a:cubicBezTo>
                    <a:pt x="18171" y="343"/>
                    <a:pt x="17832" y="327"/>
                    <a:pt x="17497" y="327"/>
                  </a:cubicBezTo>
                  <a:cubicBezTo>
                    <a:pt x="17336" y="327"/>
                    <a:pt x="17171" y="327"/>
                    <a:pt x="16993" y="344"/>
                  </a:cubicBezTo>
                  <a:cubicBezTo>
                    <a:pt x="14434" y="544"/>
                    <a:pt x="11841" y="831"/>
                    <a:pt x="9304" y="1179"/>
                  </a:cubicBezTo>
                  <a:cubicBezTo>
                    <a:pt x="8416" y="1306"/>
                    <a:pt x="7781" y="1832"/>
                    <a:pt x="7146" y="2354"/>
                  </a:cubicBezTo>
                  <a:cubicBezTo>
                    <a:pt x="6837" y="2611"/>
                    <a:pt x="6528" y="2863"/>
                    <a:pt x="6184" y="3046"/>
                  </a:cubicBezTo>
                  <a:cubicBezTo>
                    <a:pt x="5840" y="3246"/>
                    <a:pt x="5479" y="3373"/>
                    <a:pt x="5044" y="3390"/>
                  </a:cubicBezTo>
                  <a:cubicBezTo>
                    <a:pt x="4970" y="3390"/>
                    <a:pt x="4896" y="3407"/>
                    <a:pt x="4826" y="3407"/>
                  </a:cubicBezTo>
                  <a:cubicBezTo>
                    <a:pt x="3400" y="3407"/>
                    <a:pt x="1990" y="2742"/>
                    <a:pt x="581" y="2126"/>
                  </a:cubicBezTo>
                  <a:lnTo>
                    <a:pt x="581" y="2126"/>
                  </a:lnTo>
                  <a:lnTo>
                    <a:pt x="584" y="2119"/>
                  </a:lnTo>
                  <a:cubicBezTo>
                    <a:pt x="462" y="1973"/>
                    <a:pt x="332" y="1811"/>
                    <a:pt x="219" y="1648"/>
                  </a:cubicBezTo>
                  <a:lnTo>
                    <a:pt x="219" y="1648"/>
                  </a:lnTo>
                  <a:cubicBezTo>
                    <a:pt x="1756" y="2314"/>
                    <a:pt x="3291" y="3155"/>
                    <a:pt x="4879" y="3155"/>
                  </a:cubicBezTo>
                  <a:cubicBezTo>
                    <a:pt x="4953" y="3155"/>
                    <a:pt x="5044" y="3138"/>
                    <a:pt x="5114" y="3138"/>
                  </a:cubicBezTo>
                  <a:cubicBezTo>
                    <a:pt x="5571" y="3116"/>
                    <a:pt x="5949" y="2972"/>
                    <a:pt x="6293" y="2772"/>
                  </a:cubicBezTo>
                  <a:cubicBezTo>
                    <a:pt x="6819" y="2463"/>
                    <a:pt x="7237" y="2028"/>
                    <a:pt x="7707" y="1649"/>
                  </a:cubicBezTo>
                  <a:cubicBezTo>
                    <a:pt x="8160" y="1266"/>
                    <a:pt x="8669" y="940"/>
                    <a:pt x="9339" y="853"/>
                  </a:cubicBezTo>
                  <a:cubicBezTo>
                    <a:pt x="11915" y="544"/>
                    <a:pt x="14560" y="270"/>
                    <a:pt x="17154" y="92"/>
                  </a:cubicBezTo>
                  <a:cubicBezTo>
                    <a:pt x="17297" y="92"/>
                    <a:pt x="17445" y="70"/>
                    <a:pt x="17589" y="70"/>
                  </a:cubicBezTo>
                  <a:close/>
                  <a:moveTo>
                    <a:pt x="17589" y="0"/>
                  </a:moveTo>
                  <a:cubicBezTo>
                    <a:pt x="17445" y="0"/>
                    <a:pt x="17297" y="18"/>
                    <a:pt x="17154" y="18"/>
                  </a:cubicBezTo>
                  <a:cubicBezTo>
                    <a:pt x="14560" y="200"/>
                    <a:pt x="11897" y="470"/>
                    <a:pt x="9339" y="779"/>
                  </a:cubicBezTo>
                  <a:cubicBezTo>
                    <a:pt x="8416" y="905"/>
                    <a:pt x="7798" y="1449"/>
                    <a:pt x="7202" y="1976"/>
                  </a:cubicBezTo>
                  <a:cubicBezTo>
                    <a:pt x="6893" y="2246"/>
                    <a:pt x="6602" y="2502"/>
                    <a:pt x="6258" y="2702"/>
                  </a:cubicBezTo>
                  <a:cubicBezTo>
                    <a:pt x="5932" y="2898"/>
                    <a:pt x="5549" y="3046"/>
                    <a:pt x="5114" y="3064"/>
                  </a:cubicBezTo>
                  <a:cubicBezTo>
                    <a:pt x="5044" y="3064"/>
                    <a:pt x="4953" y="3081"/>
                    <a:pt x="4879" y="3081"/>
                  </a:cubicBezTo>
                  <a:cubicBezTo>
                    <a:pt x="3286" y="3081"/>
                    <a:pt x="1707" y="2193"/>
                    <a:pt x="131" y="1523"/>
                  </a:cubicBezTo>
                  <a:lnTo>
                    <a:pt x="1" y="1467"/>
                  </a:lnTo>
                  <a:lnTo>
                    <a:pt x="75" y="1575"/>
                  </a:lnTo>
                  <a:cubicBezTo>
                    <a:pt x="218" y="1776"/>
                    <a:pt x="366" y="1976"/>
                    <a:pt x="527" y="2176"/>
                  </a:cubicBezTo>
                  <a:lnTo>
                    <a:pt x="545" y="2176"/>
                  </a:lnTo>
                  <a:cubicBezTo>
                    <a:pt x="1959" y="2789"/>
                    <a:pt x="3373" y="3481"/>
                    <a:pt x="4826" y="3481"/>
                  </a:cubicBezTo>
                  <a:cubicBezTo>
                    <a:pt x="4896" y="3481"/>
                    <a:pt x="4970" y="3464"/>
                    <a:pt x="5044" y="3464"/>
                  </a:cubicBezTo>
                  <a:cubicBezTo>
                    <a:pt x="5497" y="3442"/>
                    <a:pt x="5875" y="3299"/>
                    <a:pt x="6223" y="3116"/>
                  </a:cubicBezTo>
                  <a:cubicBezTo>
                    <a:pt x="6745" y="2829"/>
                    <a:pt x="7202" y="2393"/>
                    <a:pt x="7672" y="2028"/>
                  </a:cubicBezTo>
                  <a:cubicBezTo>
                    <a:pt x="8142" y="1649"/>
                    <a:pt x="8651" y="1340"/>
                    <a:pt x="9304" y="1249"/>
                  </a:cubicBezTo>
                  <a:cubicBezTo>
                    <a:pt x="11841" y="905"/>
                    <a:pt x="14452" y="614"/>
                    <a:pt x="16993" y="418"/>
                  </a:cubicBezTo>
                  <a:cubicBezTo>
                    <a:pt x="17171" y="396"/>
                    <a:pt x="17336" y="396"/>
                    <a:pt x="17497" y="396"/>
                  </a:cubicBezTo>
                  <a:cubicBezTo>
                    <a:pt x="17841" y="396"/>
                    <a:pt x="18168" y="418"/>
                    <a:pt x="18494" y="470"/>
                  </a:cubicBezTo>
                  <a:lnTo>
                    <a:pt x="18533" y="470"/>
                  </a:lnTo>
                  <a:lnTo>
                    <a:pt x="18533" y="453"/>
                  </a:lnTo>
                  <a:cubicBezTo>
                    <a:pt x="18585" y="344"/>
                    <a:pt x="18642" y="235"/>
                    <a:pt x="18694" y="144"/>
                  </a:cubicBezTo>
                  <a:lnTo>
                    <a:pt x="18711" y="92"/>
                  </a:lnTo>
                  <a:lnTo>
                    <a:pt x="18659" y="92"/>
                  </a:lnTo>
                  <a:cubicBezTo>
                    <a:pt x="18315" y="35"/>
                    <a:pt x="17950" y="0"/>
                    <a:pt x="1758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729059" y="963705"/>
              <a:ext cx="2063650" cy="380202"/>
            </a:xfrm>
            <a:custGeom>
              <a:avLst/>
              <a:gdLst/>
              <a:ahLst/>
              <a:cxnLst/>
              <a:rect l="l" t="t" r="r" b="b"/>
              <a:pathLst>
                <a:path w="19203" h="3538" extrusionOk="0">
                  <a:moveTo>
                    <a:pt x="17789" y="74"/>
                  </a:moveTo>
                  <a:cubicBezTo>
                    <a:pt x="18239" y="74"/>
                    <a:pt x="18673" y="122"/>
                    <a:pt x="19091" y="191"/>
                  </a:cubicBezTo>
                  <a:lnTo>
                    <a:pt x="19091" y="191"/>
                  </a:lnTo>
                  <a:cubicBezTo>
                    <a:pt x="19048" y="282"/>
                    <a:pt x="19003" y="381"/>
                    <a:pt x="18961" y="471"/>
                  </a:cubicBezTo>
                  <a:lnTo>
                    <a:pt x="18961" y="471"/>
                  </a:lnTo>
                  <a:cubicBezTo>
                    <a:pt x="18624" y="416"/>
                    <a:pt x="18267" y="383"/>
                    <a:pt x="17915" y="383"/>
                  </a:cubicBezTo>
                  <a:cubicBezTo>
                    <a:pt x="17771" y="383"/>
                    <a:pt x="17623" y="401"/>
                    <a:pt x="17480" y="401"/>
                  </a:cubicBezTo>
                  <a:cubicBezTo>
                    <a:pt x="14886" y="583"/>
                    <a:pt x="12223" y="853"/>
                    <a:pt x="9665" y="1162"/>
                  </a:cubicBezTo>
                  <a:cubicBezTo>
                    <a:pt x="8742" y="1288"/>
                    <a:pt x="8124" y="1832"/>
                    <a:pt x="7528" y="2359"/>
                  </a:cubicBezTo>
                  <a:cubicBezTo>
                    <a:pt x="7219" y="2629"/>
                    <a:pt x="6928" y="2885"/>
                    <a:pt x="6584" y="3085"/>
                  </a:cubicBezTo>
                  <a:cubicBezTo>
                    <a:pt x="6258" y="3281"/>
                    <a:pt x="5875" y="3429"/>
                    <a:pt x="5440" y="3447"/>
                  </a:cubicBezTo>
                  <a:cubicBezTo>
                    <a:pt x="5370" y="3447"/>
                    <a:pt x="5279" y="3464"/>
                    <a:pt x="5205" y="3464"/>
                  </a:cubicBezTo>
                  <a:cubicBezTo>
                    <a:pt x="3615" y="3464"/>
                    <a:pt x="2038" y="2579"/>
                    <a:pt x="465" y="1909"/>
                  </a:cubicBezTo>
                  <a:lnTo>
                    <a:pt x="465" y="1909"/>
                  </a:lnTo>
                  <a:cubicBezTo>
                    <a:pt x="367" y="1768"/>
                    <a:pt x="280" y="1639"/>
                    <a:pt x="195" y="1502"/>
                  </a:cubicBezTo>
                  <a:lnTo>
                    <a:pt x="195" y="1502"/>
                  </a:lnTo>
                  <a:cubicBezTo>
                    <a:pt x="1843" y="2171"/>
                    <a:pt x="3487" y="3120"/>
                    <a:pt x="5152" y="3120"/>
                  </a:cubicBezTo>
                  <a:lnTo>
                    <a:pt x="5440" y="3120"/>
                  </a:lnTo>
                  <a:cubicBezTo>
                    <a:pt x="5897" y="3085"/>
                    <a:pt x="6275" y="2937"/>
                    <a:pt x="6619" y="2703"/>
                  </a:cubicBezTo>
                  <a:cubicBezTo>
                    <a:pt x="7145" y="2376"/>
                    <a:pt x="7563" y="1906"/>
                    <a:pt x="8033" y="1506"/>
                  </a:cubicBezTo>
                  <a:cubicBezTo>
                    <a:pt x="8507" y="1088"/>
                    <a:pt x="9012" y="744"/>
                    <a:pt x="9682" y="653"/>
                  </a:cubicBezTo>
                  <a:cubicBezTo>
                    <a:pt x="12223" y="327"/>
                    <a:pt x="14925" y="201"/>
                    <a:pt x="17480" y="92"/>
                  </a:cubicBezTo>
                  <a:cubicBezTo>
                    <a:pt x="17588" y="74"/>
                    <a:pt x="17697" y="74"/>
                    <a:pt x="17789" y="74"/>
                  </a:cubicBezTo>
                  <a:close/>
                  <a:moveTo>
                    <a:pt x="17789" y="0"/>
                  </a:moveTo>
                  <a:cubicBezTo>
                    <a:pt x="17697" y="0"/>
                    <a:pt x="17588" y="0"/>
                    <a:pt x="17480" y="18"/>
                  </a:cubicBezTo>
                  <a:cubicBezTo>
                    <a:pt x="14925" y="127"/>
                    <a:pt x="12206" y="257"/>
                    <a:pt x="9665" y="583"/>
                  </a:cubicBezTo>
                  <a:cubicBezTo>
                    <a:pt x="9212" y="653"/>
                    <a:pt x="8812" y="836"/>
                    <a:pt x="8468" y="1053"/>
                  </a:cubicBezTo>
                  <a:cubicBezTo>
                    <a:pt x="7963" y="1415"/>
                    <a:pt x="7528" y="1889"/>
                    <a:pt x="7071" y="2285"/>
                  </a:cubicBezTo>
                  <a:cubicBezTo>
                    <a:pt x="6601" y="2685"/>
                    <a:pt x="6092" y="2994"/>
                    <a:pt x="5422" y="3046"/>
                  </a:cubicBezTo>
                  <a:lnTo>
                    <a:pt x="5152" y="3046"/>
                  </a:lnTo>
                  <a:cubicBezTo>
                    <a:pt x="5138" y="3046"/>
                    <a:pt x="5123" y="3046"/>
                    <a:pt x="5109" y="3046"/>
                  </a:cubicBezTo>
                  <a:cubicBezTo>
                    <a:pt x="3435" y="3046"/>
                    <a:pt x="1783" y="2061"/>
                    <a:pt x="109" y="1380"/>
                  </a:cubicBezTo>
                  <a:lnTo>
                    <a:pt x="1" y="1345"/>
                  </a:lnTo>
                  <a:lnTo>
                    <a:pt x="1" y="1345"/>
                  </a:lnTo>
                  <a:lnTo>
                    <a:pt x="57" y="1432"/>
                  </a:lnTo>
                  <a:cubicBezTo>
                    <a:pt x="166" y="1615"/>
                    <a:pt x="292" y="1797"/>
                    <a:pt x="401" y="1958"/>
                  </a:cubicBezTo>
                  <a:lnTo>
                    <a:pt x="418" y="1976"/>
                  </a:lnTo>
                  <a:cubicBezTo>
                    <a:pt x="1998" y="2650"/>
                    <a:pt x="3573" y="3538"/>
                    <a:pt x="5205" y="3538"/>
                  </a:cubicBezTo>
                  <a:cubicBezTo>
                    <a:pt x="5279" y="3538"/>
                    <a:pt x="5370" y="3521"/>
                    <a:pt x="5440" y="3521"/>
                  </a:cubicBezTo>
                  <a:cubicBezTo>
                    <a:pt x="5897" y="3499"/>
                    <a:pt x="6275" y="3355"/>
                    <a:pt x="6619" y="3155"/>
                  </a:cubicBezTo>
                  <a:cubicBezTo>
                    <a:pt x="7145" y="2846"/>
                    <a:pt x="7563" y="2411"/>
                    <a:pt x="8033" y="2032"/>
                  </a:cubicBezTo>
                  <a:cubicBezTo>
                    <a:pt x="8486" y="1649"/>
                    <a:pt x="8995" y="1323"/>
                    <a:pt x="9665" y="1236"/>
                  </a:cubicBezTo>
                  <a:cubicBezTo>
                    <a:pt x="12241" y="927"/>
                    <a:pt x="14886" y="653"/>
                    <a:pt x="17480" y="475"/>
                  </a:cubicBezTo>
                  <a:cubicBezTo>
                    <a:pt x="17623" y="475"/>
                    <a:pt x="17771" y="453"/>
                    <a:pt x="17915" y="453"/>
                  </a:cubicBezTo>
                  <a:cubicBezTo>
                    <a:pt x="18276" y="453"/>
                    <a:pt x="18641" y="492"/>
                    <a:pt x="18985" y="544"/>
                  </a:cubicBezTo>
                  <a:lnTo>
                    <a:pt x="19003" y="544"/>
                  </a:lnTo>
                  <a:lnTo>
                    <a:pt x="19020" y="527"/>
                  </a:lnTo>
                  <a:cubicBezTo>
                    <a:pt x="19077" y="401"/>
                    <a:pt x="19129" y="292"/>
                    <a:pt x="19185" y="166"/>
                  </a:cubicBezTo>
                  <a:lnTo>
                    <a:pt x="19203" y="127"/>
                  </a:lnTo>
                  <a:lnTo>
                    <a:pt x="19146" y="127"/>
                  </a:lnTo>
                  <a:cubicBezTo>
                    <a:pt x="18711" y="57"/>
                    <a:pt x="18259" y="0"/>
                    <a:pt x="1778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876820" y="665818"/>
              <a:ext cx="2273637" cy="189027"/>
            </a:xfrm>
            <a:custGeom>
              <a:avLst/>
              <a:gdLst/>
              <a:ahLst/>
              <a:cxnLst/>
              <a:rect l="l" t="t" r="r" b="b"/>
              <a:pathLst>
                <a:path w="21157" h="1759" extrusionOk="0">
                  <a:moveTo>
                    <a:pt x="12345" y="70"/>
                  </a:moveTo>
                  <a:cubicBezTo>
                    <a:pt x="13342" y="92"/>
                    <a:pt x="14286" y="379"/>
                    <a:pt x="15213" y="723"/>
                  </a:cubicBezTo>
                  <a:cubicBezTo>
                    <a:pt x="15789" y="927"/>
                    <a:pt x="16368" y="1153"/>
                    <a:pt x="16964" y="1339"/>
                  </a:cubicBezTo>
                  <a:lnTo>
                    <a:pt x="16964" y="1339"/>
                  </a:lnTo>
                  <a:cubicBezTo>
                    <a:pt x="15415" y="919"/>
                    <a:pt x="13868" y="288"/>
                    <a:pt x="12254" y="288"/>
                  </a:cubicBezTo>
                  <a:lnTo>
                    <a:pt x="12075" y="288"/>
                  </a:lnTo>
                  <a:cubicBezTo>
                    <a:pt x="9665" y="362"/>
                    <a:pt x="7306" y="997"/>
                    <a:pt x="4913" y="1071"/>
                  </a:cubicBezTo>
                  <a:lnTo>
                    <a:pt x="4295" y="1071"/>
                  </a:lnTo>
                  <a:cubicBezTo>
                    <a:pt x="2929" y="1071"/>
                    <a:pt x="1542" y="942"/>
                    <a:pt x="172" y="855"/>
                  </a:cubicBezTo>
                  <a:lnTo>
                    <a:pt x="172" y="855"/>
                  </a:lnTo>
                  <a:cubicBezTo>
                    <a:pt x="142" y="712"/>
                    <a:pt x="112" y="560"/>
                    <a:pt x="79" y="417"/>
                  </a:cubicBezTo>
                  <a:lnTo>
                    <a:pt x="79" y="417"/>
                  </a:lnTo>
                  <a:cubicBezTo>
                    <a:pt x="3798" y="286"/>
                    <a:pt x="7538" y="70"/>
                    <a:pt x="11240" y="70"/>
                  </a:cubicBezTo>
                  <a:close/>
                  <a:moveTo>
                    <a:pt x="21072" y="1265"/>
                  </a:moveTo>
                  <a:cubicBezTo>
                    <a:pt x="21057" y="1317"/>
                    <a:pt x="21042" y="1368"/>
                    <a:pt x="21018" y="1421"/>
                  </a:cubicBezTo>
                  <a:lnTo>
                    <a:pt x="21018" y="1421"/>
                  </a:lnTo>
                  <a:cubicBezTo>
                    <a:pt x="20358" y="1562"/>
                    <a:pt x="19698" y="1685"/>
                    <a:pt x="19037" y="1685"/>
                  </a:cubicBezTo>
                  <a:cubicBezTo>
                    <a:pt x="18863" y="1685"/>
                    <a:pt x="18691" y="1678"/>
                    <a:pt x="18518" y="1659"/>
                  </a:cubicBezTo>
                  <a:lnTo>
                    <a:pt x="18518" y="1659"/>
                  </a:lnTo>
                  <a:cubicBezTo>
                    <a:pt x="18618" y="1664"/>
                    <a:pt x="18719" y="1667"/>
                    <a:pt x="18820" y="1667"/>
                  </a:cubicBezTo>
                  <a:cubicBezTo>
                    <a:pt x="19582" y="1667"/>
                    <a:pt x="20327" y="1492"/>
                    <a:pt x="21072" y="1265"/>
                  </a:cubicBezTo>
                  <a:close/>
                  <a:moveTo>
                    <a:pt x="11240" y="1"/>
                  </a:moveTo>
                  <a:cubicBezTo>
                    <a:pt x="7524" y="1"/>
                    <a:pt x="3769" y="218"/>
                    <a:pt x="35" y="344"/>
                  </a:cubicBezTo>
                  <a:lnTo>
                    <a:pt x="0" y="344"/>
                  </a:lnTo>
                  <a:lnTo>
                    <a:pt x="0" y="397"/>
                  </a:lnTo>
                  <a:cubicBezTo>
                    <a:pt x="35" y="562"/>
                    <a:pt x="70" y="723"/>
                    <a:pt x="109" y="906"/>
                  </a:cubicBezTo>
                  <a:lnTo>
                    <a:pt x="109" y="923"/>
                  </a:lnTo>
                  <a:lnTo>
                    <a:pt x="144" y="923"/>
                  </a:lnTo>
                  <a:cubicBezTo>
                    <a:pt x="1523" y="1014"/>
                    <a:pt x="2920" y="1141"/>
                    <a:pt x="4295" y="1141"/>
                  </a:cubicBezTo>
                  <a:lnTo>
                    <a:pt x="4913" y="1141"/>
                  </a:lnTo>
                  <a:cubicBezTo>
                    <a:pt x="7306" y="1049"/>
                    <a:pt x="9682" y="436"/>
                    <a:pt x="12075" y="362"/>
                  </a:cubicBezTo>
                  <a:lnTo>
                    <a:pt x="12254" y="362"/>
                  </a:lnTo>
                  <a:cubicBezTo>
                    <a:pt x="14286" y="362"/>
                    <a:pt x="16209" y="1376"/>
                    <a:pt x="18202" y="1685"/>
                  </a:cubicBezTo>
                  <a:cubicBezTo>
                    <a:pt x="18494" y="1741"/>
                    <a:pt x="18763" y="1758"/>
                    <a:pt x="19037" y="1758"/>
                  </a:cubicBezTo>
                  <a:cubicBezTo>
                    <a:pt x="19725" y="1758"/>
                    <a:pt x="20395" y="1632"/>
                    <a:pt x="21065" y="1484"/>
                  </a:cubicBezTo>
                  <a:lnTo>
                    <a:pt x="21087" y="1484"/>
                  </a:lnTo>
                  <a:lnTo>
                    <a:pt x="21087" y="1450"/>
                  </a:lnTo>
                  <a:cubicBezTo>
                    <a:pt x="21104" y="1376"/>
                    <a:pt x="21139" y="1306"/>
                    <a:pt x="21157" y="1232"/>
                  </a:cubicBezTo>
                  <a:lnTo>
                    <a:pt x="21157" y="1180"/>
                  </a:lnTo>
                  <a:lnTo>
                    <a:pt x="21104" y="1197"/>
                  </a:lnTo>
                  <a:cubicBezTo>
                    <a:pt x="20343" y="1415"/>
                    <a:pt x="19599" y="1593"/>
                    <a:pt x="18820" y="1593"/>
                  </a:cubicBezTo>
                  <a:cubicBezTo>
                    <a:pt x="18563" y="1593"/>
                    <a:pt x="18311" y="1576"/>
                    <a:pt x="18058" y="1541"/>
                  </a:cubicBezTo>
                  <a:cubicBezTo>
                    <a:pt x="17079" y="1358"/>
                    <a:pt x="16170" y="980"/>
                    <a:pt x="15230" y="653"/>
                  </a:cubicBezTo>
                  <a:cubicBezTo>
                    <a:pt x="14303" y="310"/>
                    <a:pt x="13363" y="18"/>
                    <a:pt x="1234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21523" y="1636100"/>
              <a:ext cx="586437" cy="37075"/>
            </a:xfrm>
            <a:custGeom>
              <a:avLst/>
              <a:gdLst/>
              <a:ahLst/>
              <a:cxnLst/>
              <a:rect l="l" t="t" r="r" b="b"/>
              <a:pathLst>
                <a:path w="5457" h="345" extrusionOk="0">
                  <a:moveTo>
                    <a:pt x="4802" y="70"/>
                  </a:moveTo>
                  <a:cubicBezTo>
                    <a:pt x="4123" y="203"/>
                    <a:pt x="3417" y="270"/>
                    <a:pt x="2702" y="270"/>
                  </a:cubicBezTo>
                  <a:cubicBezTo>
                    <a:pt x="2010" y="270"/>
                    <a:pt x="1334" y="205"/>
                    <a:pt x="681" y="87"/>
                  </a:cubicBezTo>
                  <a:lnTo>
                    <a:pt x="681" y="87"/>
                  </a:lnTo>
                  <a:cubicBezTo>
                    <a:pt x="2055" y="71"/>
                    <a:pt x="3427" y="70"/>
                    <a:pt x="4802" y="70"/>
                  </a:cubicBezTo>
                  <a:close/>
                  <a:moveTo>
                    <a:pt x="5130" y="1"/>
                  </a:moveTo>
                  <a:cubicBezTo>
                    <a:pt x="5130" y="1"/>
                    <a:pt x="5130" y="1"/>
                    <a:pt x="5130" y="1"/>
                  </a:cubicBezTo>
                  <a:lnTo>
                    <a:pt x="5130" y="1"/>
                  </a:lnTo>
                  <a:cubicBezTo>
                    <a:pt x="3522" y="1"/>
                    <a:pt x="1917" y="1"/>
                    <a:pt x="309" y="18"/>
                  </a:cubicBezTo>
                  <a:lnTo>
                    <a:pt x="0" y="18"/>
                  </a:lnTo>
                  <a:lnTo>
                    <a:pt x="309" y="92"/>
                  </a:lnTo>
                  <a:cubicBezTo>
                    <a:pt x="1088" y="253"/>
                    <a:pt x="1884" y="344"/>
                    <a:pt x="2702" y="344"/>
                  </a:cubicBezTo>
                  <a:cubicBezTo>
                    <a:pt x="3555" y="344"/>
                    <a:pt x="4369" y="253"/>
                    <a:pt x="5148" y="70"/>
                  </a:cubicBezTo>
                  <a:lnTo>
                    <a:pt x="5457" y="1"/>
                  </a:lnTo>
                  <a:lnTo>
                    <a:pt x="5148" y="1"/>
                  </a:lnTo>
                  <a:cubicBezTo>
                    <a:pt x="5142" y="1"/>
                    <a:pt x="5136" y="1"/>
                    <a:pt x="5130" y="1"/>
                  </a:cubicBezTo>
                  <a:lnTo>
                    <a:pt x="5130" y="1"/>
                  </a:lnTo>
                  <a:lnTo>
                    <a:pt x="5130" y="1"/>
                  </a:ln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888534" y="544708"/>
              <a:ext cx="2298891" cy="288644"/>
            </a:xfrm>
            <a:custGeom>
              <a:avLst/>
              <a:gdLst/>
              <a:ahLst/>
              <a:cxnLst/>
              <a:rect l="l" t="t" r="r" b="b"/>
              <a:pathLst>
                <a:path w="21392" h="2686" extrusionOk="0">
                  <a:moveTo>
                    <a:pt x="5040" y="75"/>
                  </a:moveTo>
                  <a:cubicBezTo>
                    <a:pt x="7650" y="75"/>
                    <a:pt x="10370" y="436"/>
                    <a:pt x="12963" y="653"/>
                  </a:cubicBezTo>
                  <a:cubicBezTo>
                    <a:pt x="13907" y="727"/>
                    <a:pt x="14686" y="1088"/>
                    <a:pt x="15448" y="1489"/>
                  </a:cubicBezTo>
                  <a:cubicBezTo>
                    <a:pt x="16227" y="1889"/>
                    <a:pt x="16971" y="2307"/>
                    <a:pt x="17893" y="2485"/>
                  </a:cubicBezTo>
                  <a:cubicBezTo>
                    <a:pt x="18111" y="2542"/>
                    <a:pt x="18346" y="2559"/>
                    <a:pt x="18585" y="2559"/>
                  </a:cubicBezTo>
                  <a:cubicBezTo>
                    <a:pt x="19509" y="2559"/>
                    <a:pt x="20421" y="2227"/>
                    <a:pt x="21311" y="1835"/>
                  </a:cubicBezTo>
                  <a:lnTo>
                    <a:pt x="21311" y="1835"/>
                  </a:lnTo>
                  <a:cubicBezTo>
                    <a:pt x="21298" y="1904"/>
                    <a:pt x="21281" y="1977"/>
                    <a:pt x="21258" y="2042"/>
                  </a:cubicBezTo>
                  <a:lnTo>
                    <a:pt x="21258" y="2042"/>
                  </a:lnTo>
                  <a:cubicBezTo>
                    <a:pt x="20418" y="2347"/>
                    <a:pt x="19573" y="2611"/>
                    <a:pt x="18711" y="2611"/>
                  </a:cubicBezTo>
                  <a:cubicBezTo>
                    <a:pt x="18476" y="2611"/>
                    <a:pt x="18259" y="2594"/>
                    <a:pt x="18019" y="2559"/>
                  </a:cubicBezTo>
                  <a:cubicBezTo>
                    <a:pt x="17097" y="2394"/>
                    <a:pt x="16262" y="1998"/>
                    <a:pt x="15409" y="1632"/>
                  </a:cubicBezTo>
                  <a:cubicBezTo>
                    <a:pt x="14578" y="1254"/>
                    <a:pt x="13707" y="910"/>
                    <a:pt x="12711" y="853"/>
                  </a:cubicBezTo>
                  <a:cubicBezTo>
                    <a:pt x="11332" y="784"/>
                    <a:pt x="9970" y="745"/>
                    <a:pt x="8612" y="745"/>
                  </a:cubicBezTo>
                  <a:cubicBezTo>
                    <a:pt x="5775" y="745"/>
                    <a:pt x="2956" y="892"/>
                    <a:pt x="120" y="1035"/>
                  </a:cubicBezTo>
                  <a:lnTo>
                    <a:pt x="120" y="1035"/>
                  </a:lnTo>
                  <a:cubicBezTo>
                    <a:pt x="91" y="881"/>
                    <a:pt x="73" y="736"/>
                    <a:pt x="71" y="579"/>
                  </a:cubicBezTo>
                  <a:lnTo>
                    <a:pt x="71" y="579"/>
                  </a:lnTo>
                  <a:cubicBezTo>
                    <a:pt x="1438" y="379"/>
                    <a:pt x="2802" y="131"/>
                    <a:pt x="4169" y="92"/>
                  </a:cubicBezTo>
                  <a:cubicBezTo>
                    <a:pt x="4461" y="75"/>
                    <a:pt x="4748" y="75"/>
                    <a:pt x="5040" y="75"/>
                  </a:cubicBezTo>
                  <a:close/>
                  <a:moveTo>
                    <a:pt x="5040" y="1"/>
                  </a:moveTo>
                  <a:cubicBezTo>
                    <a:pt x="4748" y="1"/>
                    <a:pt x="4461" y="1"/>
                    <a:pt x="4169" y="22"/>
                  </a:cubicBezTo>
                  <a:cubicBezTo>
                    <a:pt x="2772" y="57"/>
                    <a:pt x="1397" y="310"/>
                    <a:pt x="18" y="510"/>
                  </a:cubicBezTo>
                  <a:lnTo>
                    <a:pt x="1" y="527"/>
                  </a:lnTo>
                  <a:lnTo>
                    <a:pt x="1" y="566"/>
                  </a:lnTo>
                  <a:cubicBezTo>
                    <a:pt x="1" y="727"/>
                    <a:pt x="18" y="910"/>
                    <a:pt x="53" y="1071"/>
                  </a:cubicBezTo>
                  <a:lnTo>
                    <a:pt x="53" y="1110"/>
                  </a:lnTo>
                  <a:lnTo>
                    <a:pt x="92" y="1110"/>
                  </a:lnTo>
                  <a:cubicBezTo>
                    <a:pt x="2938" y="962"/>
                    <a:pt x="5766" y="819"/>
                    <a:pt x="8612" y="819"/>
                  </a:cubicBezTo>
                  <a:cubicBezTo>
                    <a:pt x="9970" y="819"/>
                    <a:pt x="11332" y="853"/>
                    <a:pt x="12711" y="927"/>
                  </a:cubicBezTo>
                  <a:cubicBezTo>
                    <a:pt x="13690" y="980"/>
                    <a:pt x="14538" y="1328"/>
                    <a:pt x="15391" y="1689"/>
                  </a:cubicBezTo>
                  <a:cubicBezTo>
                    <a:pt x="16227" y="2067"/>
                    <a:pt x="17062" y="2468"/>
                    <a:pt x="18019" y="2633"/>
                  </a:cubicBezTo>
                  <a:cubicBezTo>
                    <a:pt x="18237" y="2668"/>
                    <a:pt x="18476" y="2685"/>
                    <a:pt x="18711" y="2685"/>
                  </a:cubicBezTo>
                  <a:cubicBezTo>
                    <a:pt x="19599" y="2685"/>
                    <a:pt x="20452" y="2416"/>
                    <a:pt x="21305" y="2107"/>
                  </a:cubicBezTo>
                  <a:lnTo>
                    <a:pt x="21322" y="2107"/>
                  </a:lnTo>
                  <a:lnTo>
                    <a:pt x="21322" y="2089"/>
                  </a:lnTo>
                  <a:cubicBezTo>
                    <a:pt x="21339" y="1980"/>
                    <a:pt x="21374" y="1889"/>
                    <a:pt x="21392" y="1798"/>
                  </a:cubicBezTo>
                  <a:lnTo>
                    <a:pt x="21392" y="1724"/>
                  </a:lnTo>
                  <a:lnTo>
                    <a:pt x="21339" y="1763"/>
                  </a:lnTo>
                  <a:cubicBezTo>
                    <a:pt x="20434" y="2141"/>
                    <a:pt x="19508" y="2485"/>
                    <a:pt x="18585" y="2485"/>
                  </a:cubicBezTo>
                  <a:cubicBezTo>
                    <a:pt x="18368" y="2485"/>
                    <a:pt x="18128" y="2468"/>
                    <a:pt x="17893" y="2416"/>
                  </a:cubicBezTo>
                  <a:cubicBezTo>
                    <a:pt x="17006" y="2250"/>
                    <a:pt x="16262" y="1832"/>
                    <a:pt x="15483" y="1437"/>
                  </a:cubicBezTo>
                  <a:cubicBezTo>
                    <a:pt x="14721" y="1036"/>
                    <a:pt x="13925" y="653"/>
                    <a:pt x="12963" y="584"/>
                  </a:cubicBezTo>
                  <a:cubicBezTo>
                    <a:pt x="10370" y="366"/>
                    <a:pt x="7668" y="1"/>
                    <a:pt x="50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884772" y="624660"/>
              <a:ext cx="2289542" cy="220406"/>
            </a:xfrm>
            <a:custGeom>
              <a:avLst/>
              <a:gdLst/>
              <a:ahLst/>
              <a:cxnLst/>
              <a:rect l="l" t="t" r="r" b="b"/>
              <a:pathLst>
                <a:path w="21305" h="2051" extrusionOk="0">
                  <a:moveTo>
                    <a:pt x="8577" y="75"/>
                  </a:moveTo>
                  <a:cubicBezTo>
                    <a:pt x="9935" y="75"/>
                    <a:pt x="11297" y="109"/>
                    <a:pt x="12676" y="183"/>
                  </a:cubicBezTo>
                  <a:cubicBezTo>
                    <a:pt x="13655" y="236"/>
                    <a:pt x="14503" y="584"/>
                    <a:pt x="15356" y="945"/>
                  </a:cubicBezTo>
                  <a:cubicBezTo>
                    <a:pt x="15863" y="1174"/>
                    <a:pt x="16369" y="1412"/>
                    <a:pt x="16903" y="1600"/>
                  </a:cubicBezTo>
                  <a:lnTo>
                    <a:pt x="16903" y="1600"/>
                  </a:lnTo>
                  <a:cubicBezTo>
                    <a:pt x="16368" y="1426"/>
                    <a:pt x="15841" y="1223"/>
                    <a:pt x="15304" y="1036"/>
                  </a:cubicBezTo>
                  <a:cubicBezTo>
                    <a:pt x="14377" y="693"/>
                    <a:pt x="13437" y="401"/>
                    <a:pt x="12419" y="384"/>
                  </a:cubicBezTo>
                  <a:lnTo>
                    <a:pt x="11314" y="384"/>
                  </a:lnTo>
                  <a:cubicBezTo>
                    <a:pt x="7608" y="384"/>
                    <a:pt x="3863" y="600"/>
                    <a:pt x="140" y="726"/>
                  </a:cubicBezTo>
                  <a:lnTo>
                    <a:pt x="140" y="726"/>
                  </a:lnTo>
                  <a:cubicBezTo>
                    <a:pt x="125" y="607"/>
                    <a:pt x="111" y="487"/>
                    <a:pt x="96" y="364"/>
                  </a:cubicBezTo>
                  <a:lnTo>
                    <a:pt x="96" y="364"/>
                  </a:lnTo>
                  <a:cubicBezTo>
                    <a:pt x="2929" y="217"/>
                    <a:pt x="5744" y="75"/>
                    <a:pt x="8577" y="75"/>
                  </a:cubicBezTo>
                  <a:close/>
                  <a:moveTo>
                    <a:pt x="21201" y="1387"/>
                  </a:moveTo>
                  <a:cubicBezTo>
                    <a:pt x="21188" y="1453"/>
                    <a:pt x="21176" y="1519"/>
                    <a:pt x="21163" y="1584"/>
                  </a:cubicBezTo>
                  <a:lnTo>
                    <a:pt x="21163" y="1584"/>
                  </a:lnTo>
                  <a:cubicBezTo>
                    <a:pt x="20407" y="1800"/>
                    <a:pt x="19668" y="1976"/>
                    <a:pt x="18894" y="1976"/>
                  </a:cubicBezTo>
                  <a:cubicBezTo>
                    <a:pt x="18637" y="1976"/>
                    <a:pt x="18385" y="1959"/>
                    <a:pt x="18132" y="1924"/>
                  </a:cubicBezTo>
                  <a:cubicBezTo>
                    <a:pt x="18021" y="1903"/>
                    <a:pt x="17910" y="1880"/>
                    <a:pt x="17799" y="1854"/>
                  </a:cubicBezTo>
                  <a:lnTo>
                    <a:pt x="17799" y="1854"/>
                  </a:lnTo>
                  <a:cubicBezTo>
                    <a:pt x="17861" y="1867"/>
                    <a:pt x="17922" y="1878"/>
                    <a:pt x="17984" y="1889"/>
                  </a:cubicBezTo>
                  <a:cubicBezTo>
                    <a:pt x="18202" y="1924"/>
                    <a:pt x="18441" y="1941"/>
                    <a:pt x="18676" y="1941"/>
                  </a:cubicBezTo>
                  <a:cubicBezTo>
                    <a:pt x="19540" y="1941"/>
                    <a:pt x="20371" y="1686"/>
                    <a:pt x="21201" y="1387"/>
                  </a:cubicBezTo>
                  <a:close/>
                  <a:moveTo>
                    <a:pt x="8577" y="1"/>
                  </a:moveTo>
                  <a:cubicBezTo>
                    <a:pt x="5731" y="1"/>
                    <a:pt x="2903" y="149"/>
                    <a:pt x="57" y="292"/>
                  </a:cubicBezTo>
                  <a:lnTo>
                    <a:pt x="1" y="292"/>
                  </a:lnTo>
                  <a:lnTo>
                    <a:pt x="18" y="327"/>
                  </a:lnTo>
                  <a:cubicBezTo>
                    <a:pt x="35" y="475"/>
                    <a:pt x="57" y="636"/>
                    <a:pt x="74" y="780"/>
                  </a:cubicBezTo>
                  <a:lnTo>
                    <a:pt x="92" y="801"/>
                  </a:lnTo>
                  <a:lnTo>
                    <a:pt x="109" y="801"/>
                  </a:lnTo>
                  <a:cubicBezTo>
                    <a:pt x="3843" y="671"/>
                    <a:pt x="7598" y="453"/>
                    <a:pt x="11314" y="453"/>
                  </a:cubicBezTo>
                  <a:lnTo>
                    <a:pt x="12419" y="453"/>
                  </a:lnTo>
                  <a:cubicBezTo>
                    <a:pt x="13416" y="475"/>
                    <a:pt x="14360" y="762"/>
                    <a:pt x="15287" y="1106"/>
                  </a:cubicBezTo>
                  <a:cubicBezTo>
                    <a:pt x="16209" y="1432"/>
                    <a:pt x="17136" y="1815"/>
                    <a:pt x="18132" y="1998"/>
                  </a:cubicBezTo>
                  <a:cubicBezTo>
                    <a:pt x="18385" y="2033"/>
                    <a:pt x="18637" y="2050"/>
                    <a:pt x="18894" y="2050"/>
                  </a:cubicBezTo>
                  <a:cubicBezTo>
                    <a:pt x="19673" y="2050"/>
                    <a:pt x="20434" y="1867"/>
                    <a:pt x="21196" y="1632"/>
                  </a:cubicBezTo>
                  <a:lnTo>
                    <a:pt x="21213" y="1632"/>
                  </a:lnTo>
                  <a:lnTo>
                    <a:pt x="21231" y="1615"/>
                  </a:lnTo>
                  <a:cubicBezTo>
                    <a:pt x="21248" y="1524"/>
                    <a:pt x="21270" y="1432"/>
                    <a:pt x="21287" y="1345"/>
                  </a:cubicBezTo>
                  <a:lnTo>
                    <a:pt x="21304" y="1271"/>
                  </a:lnTo>
                  <a:lnTo>
                    <a:pt x="21304" y="1271"/>
                  </a:lnTo>
                  <a:lnTo>
                    <a:pt x="21248" y="1289"/>
                  </a:lnTo>
                  <a:cubicBezTo>
                    <a:pt x="20399" y="1598"/>
                    <a:pt x="19547" y="1867"/>
                    <a:pt x="18676" y="1867"/>
                  </a:cubicBezTo>
                  <a:cubicBezTo>
                    <a:pt x="18441" y="1867"/>
                    <a:pt x="18224" y="1850"/>
                    <a:pt x="17984" y="1815"/>
                  </a:cubicBezTo>
                  <a:cubicBezTo>
                    <a:pt x="17062" y="1650"/>
                    <a:pt x="16227" y="1254"/>
                    <a:pt x="15374" y="888"/>
                  </a:cubicBezTo>
                  <a:cubicBezTo>
                    <a:pt x="14543" y="510"/>
                    <a:pt x="13672" y="166"/>
                    <a:pt x="12676" y="109"/>
                  </a:cubicBezTo>
                  <a:cubicBezTo>
                    <a:pt x="11297" y="40"/>
                    <a:pt x="9935" y="1"/>
                    <a:pt x="857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855328" y="728039"/>
              <a:ext cx="2240430" cy="228250"/>
            </a:xfrm>
            <a:custGeom>
              <a:avLst/>
              <a:gdLst/>
              <a:ahLst/>
              <a:cxnLst/>
              <a:rect l="l" t="t" r="r" b="b"/>
              <a:pathLst>
                <a:path w="20848" h="2124" extrusionOk="0">
                  <a:moveTo>
                    <a:pt x="20737" y="1113"/>
                  </a:moveTo>
                  <a:cubicBezTo>
                    <a:pt x="20728" y="1142"/>
                    <a:pt x="20718" y="1171"/>
                    <a:pt x="20709" y="1199"/>
                  </a:cubicBezTo>
                  <a:lnTo>
                    <a:pt x="20709" y="1199"/>
                  </a:lnTo>
                  <a:cubicBezTo>
                    <a:pt x="20301" y="1233"/>
                    <a:pt x="19876" y="1253"/>
                    <a:pt x="19451" y="1253"/>
                  </a:cubicBezTo>
                  <a:cubicBezTo>
                    <a:pt x="19388" y="1253"/>
                    <a:pt x="19326" y="1253"/>
                    <a:pt x="19264" y="1251"/>
                  </a:cubicBezTo>
                  <a:lnTo>
                    <a:pt x="19264" y="1251"/>
                  </a:lnTo>
                  <a:cubicBezTo>
                    <a:pt x="19762" y="1239"/>
                    <a:pt x="20251" y="1177"/>
                    <a:pt x="20737" y="1113"/>
                  </a:cubicBezTo>
                  <a:close/>
                  <a:moveTo>
                    <a:pt x="11984" y="74"/>
                  </a:moveTo>
                  <a:cubicBezTo>
                    <a:pt x="13899" y="74"/>
                    <a:pt x="15813" y="787"/>
                    <a:pt x="17714" y="1110"/>
                  </a:cubicBezTo>
                  <a:lnTo>
                    <a:pt x="17714" y="1110"/>
                  </a:lnTo>
                  <a:cubicBezTo>
                    <a:pt x="15835" y="844"/>
                    <a:pt x="13843" y="274"/>
                    <a:pt x="11945" y="274"/>
                  </a:cubicBezTo>
                  <a:cubicBezTo>
                    <a:pt x="11858" y="274"/>
                    <a:pt x="11784" y="274"/>
                    <a:pt x="11693" y="292"/>
                  </a:cubicBezTo>
                  <a:cubicBezTo>
                    <a:pt x="10622" y="309"/>
                    <a:pt x="9608" y="710"/>
                    <a:pt x="8612" y="1106"/>
                  </a:cubicBezTo>
                  <a:cubicBezTo>
                    <a:pt x="7594" y="1523"/>
                    <a:pt x="6597" y="1941"/>
                    <a:pt x="5549" y="2015"/>
                  </a:cubicBezTo>
                  <a:cubicBezTo>
                    <a:pt x="5366" y="2032"/>
                    <a:pt x="5183" y="2050"/>
                    <a:pt x="5022" y="2050"/>
                  </a:cubicBezTo>
                  <a:cubicBezTo>
                    <a:pt x="3452" y="2050"/>
                    <a:pt x="1829" y="1546"/>
                    <a:pt x="224" y="1220"/>
                  </a:cubicBezTo>
                  <a:lnTo>
                    <a:pt x="224" y="1220"/>
                  </a:lnTo>
                  <a:cubicBezTo>
                    <a:pt x="177" y="1083"/>
                    <a:pt x="134" y="960"/>
                    <a:pt x="99" y="824"/>
                  </a:cubicBezTo>
                  <a:lnTo>
                    <a:pt x="99" y="824"/>
                  </a:lnTo>
                  <a:cubicBezTo>
                    <a:pt x="1624" y="1021"/>
                    <a:pt x="3149" y="1340"/>
                    <a:pt x="4678" y="1340"/>
                  </a:cubicBezTo>
                  <a:cubicBezTo>
                    <a:pt x="4787" y="1340"/>
                    <a:pt x="4913" y="1340"/>
                    <a:pt x="5039" y="1323"/>
                  </a:cubicBezTo>
                  <a:cubicBezTo>
                    <a:pt x="7267" y="1253"/>
                    <a:pt x="9391" y="200"/>
                    <a:pt x="11601" y="92"/>
                  </a:cubicBezTo>
                  <a:cubicBezTo>
                    <a:pt x="11727" y="74"/>
                    <a:pt x="11858" y="74"/>
                    <a:pt x="11984" y="74"/>
                  </a:cubicBezTo>
                  <a:close/>
                  <a:moveTo>
                    <a:pt x="11984" y="0"/>
                  </a:moveTo>
                  <a:cubicBezTo>
                    <a:pt x="11858" y="0"/>
                    <a:pt x="11727" y="0"/>
                    <a:pt x="11601" y="18"/>
                  </a:cubicBezTo>
                  <a:cubicBezTo>
                    <a:pt x="9373" y="126"/>
                    <a:pt x="7250" y="1179"/>
                    <a:pt x="5039" y="1253"/>
                  </a:cubicBezTo>
                  <a:cubicBezTo>
                    <a:pt x="4913" y="1271"/>
                    <a:pt x="4787" y="1271"/>
                    <a:pt x="4678" y="1271"/>
                  </a:cubicBezTo>
                  <a:cubicBezTo>
                    <a:pt x="3134" y="1271"/>
                    <a:pt x="1593" y="945"/>
                    <a:pt x="53" y="744"/>
                  </a:cubicBezTo>
                  <a:lnTo>
                    <a:pt x="1" y="744"/>
                  </a:lnTo>
                  <a:lnTo>
                    <a:pt x="18" y="797"/>
                  </a:lnTo>
                  <a:cubicBezTo>
                    <a:pt x="70" y="962"/>
                    <a:pt x="109" y="1106"/>
                    <a:pt x="162" y="1271"/>
                  </a:cubicBezTo>
                  <a:lnTo>
                    <a:pt x="162" y="1288"/>
                  </a:lnTo>
                  <a:lnTo>
                    <a:pt x="179" y="1288"/>
                  </a:lnTo>
                  <a:cubicBezTo>
                    <a:pt x="1776" y="1597"/>
                    <a:pt x="3425" y="2124"/>
                    <a:pt x="5022" y="2124"/>
                  </a:cubicBezTo>
                  <a:cubicBezTo>
                    <a:pt x="5183" y="2124"/>
                    <a:pt x="5366" y="2102"/>
                    <a:pt x="5549" y="2085"/>
                  </a:cubicBezTo>
                  <a:cubicBezTo>
                    <a:pt x="6615" y="2015"/>
                    <a:pt x="7633" y="1597"/>
                    <a:pt x="8629" y="1179"/>
                  </a:cubicBezTo>
                  <a:cubicBezTo>
                    <a:pt x="9643" y="779"/>
                    <a:pt x="10640" y="383"/>
                    <a:pt x="11693" y="361"/>
                  </a:cubicBezTo>
                  <a:cubicBezTo>
                    <a:pt x="11784" y="344"/>
                    <a:pt x="11858" y="344"/>
                    <a:pt x="11945" y="344"/>
                  </a:cubicBezTo>
                  <a:cubicBezTo>
                    <a:pt x="13960" y="344"/>
                    <a:pt x="16100" y="997"/>
                    <a:pt x="18093" y="1232"/>
                  </a:cubicBezTo>
                  <a:cubicBezTo>
                    <a:pt x="18546" y="1288"/>
                    <a:pt x="18998" y="1323"/>
                    <a:pt x="19451" y="1323"/>
                  </a:cubicBezTo>
                  <a:cubicBezTo>
                    <a:pt x="19886" y="1323"/>
                    <a:pt x="20321" y="1306"/>
                    <a:pt x="20756" y="1271"/>
                  </a:cubicBezTo>
                  <a:lnTo>
                    <a:pt x="20778" y="1271"/>
                  </a:lnTo>
                  <a:lnTo>
                    <a:pt x="20778" y="1253"/>
                  </a:lnTo>
                  <a:cubicBezTo>
                    <a:pt x="20796" y="1197"/>
                    <a:pt x="20813" y="1123"/>
                    <a:pt x="20830" y="1071"/>
                  </a:cubicBezTo>
                  <a:lnTo>
                    <a:pt x="20848" y="1014"/>
                  </a:lnTo>
                  <a:lnTo>
                    <a:pt x="20796" y="1036"/>
                  </a:lnTo>
                  <a:cubicBezTo>
                    <a:pt x="20234" y="1106"/>
                    <a:pt x="19669" y="1179"/>
                    <a:pt x="19090" y="1179"/>
                  </a:cubicBezTo>
                  <a:cubicBezTo>
                    <a:pt x="18798" y="1179"/>
                    <a:pt x="18494" y="1162"/>
                    <a:pt x="18185" y="1123"/>
                  </a:cubicBezTo>
                  <a:cubicBezTo>
                    <a:pt x="16153" y="836"/>
                    <a:pt x="14068" y="0"/>
                    <a:pt x="1198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867041" y="696660"/>
              <a:ext cx="2258270" cy="175486"/>
            </a:xfrm>
            <a:custGeom>
              <a:avLst/>
              <a:gdLst/>
              <a:ahLst/>
              <a:cxnLst/>
              <a:rect l="l" t="t" r="r" b="b"/>
              <a:pathLst>
                <a:path w="21014" h="1633" extrusionOk="0">
                  <a:moveTo>
                    <a:pt x="20906" y="1212"/>
                  </a:moveTo>
                  <a:cubicBezTo>
                    <a:pt x="20895" y="1256"/>
                    <a:pt x="20883" y="1296"/>
                    <a:pt x="20870" y="1332"/>
                  </a:cubicBezTo>
                  <a:lnTo>
                    <a:pt x="20870" y="1332"/>
                  </a:lnTo>
                  <a:cubicBezTo>
                    <a:pt x="20320" y="1401"/>
                    <a:pt x="19766" y="1471"/>
                    <a:pt x="19199" y="1471"/>
                  </a:cubicBezTo>
                  <a:cubicBezTo>
                    <a:pt x="19154" y="1471"/>
                    <a:pt x="19110" y="1471"/>
                    <a:pt x="19065" y="1470"/>
                  </a:cubicBezTo>
                  <a:lnTo>
                    <a:pt x="19065" y="1470"/>
                  </a:lnTo>
                  <a:cubicBezTo>
                    <a:pt x="19688" y="1457"/>
                    <a:pt x="20297" y="1345"/>
                    <a:pt x="20906" y="1212"/>
                  </a:cubicBezTo>
                  <a:close/>
                  <a:moveTo>
                    <a:pt x="12163" y="75"/>
                  </a:moveTo>
                  <a:cubicBezTo>
                    <a:pt x="13933" y="75"/>
                    <a:pt x="15622" y="845"/>
                    <a:pt x="17345" y="1247"/>
                  </a:cubicBezTo>
                  <a:lnTo>
                    <a:pt x="17345" y="1247"/>
                  </a:lnTo>
                  <a:cubicBezTo>
                    <a:pt x="15615" y="889"/>
                    <a:pt x="13854" y="292"/>
                    <a:pt x="12093" y="292"/>
                  </a:cubicBezTo>
                  <a:cubicBezTo>
                    <a:pt x="11967" y="292"/>
                    <a:pt x="11836" y="292"/>
                    <a:pt x="11710" y="310"/>
                  </a:cubicBezTo>
                  <a:cubicBezTo>
                    <a:pt x="9482" y="418"/>
                    <a:pt x="7359" y="1471"/>
                    <a:pt x="5148" y="1545"/>
                  </a:cubicBezTo>
                  <a:cubicBezTo>
                    <a:pt x="5022" y="1563"/>
                    <a:pt x="4896" y="1563"/>
                    <a:pt x="4787" y="1563"/>
                  </a:cubicBezTo>
                  <a:cubicBezTo>
                    <a:pt x="3252" y="1563"/>
                    <a:pt x="1721" y="1240"/>
                    <a:pt x="190" y="1040"/>
                  </a:cubicBezTo>
                  <a:lnTo>
                    <a:pt x="190" y="1040"/>
                  </a:lnTo>
                  <a:cubicBezTo>
                    <a:pt x="160" y="903"/>
                    <a:pt x="130" y="775"/>
                    <a:pt x="97" y="639"/>
                  </a:cubicBezTo>
                  <a:lnTo>
                    <a:pt x="97" y="639"/>
                  </a:lnTo>
                  <a:cubicBezTo>
                    <a:pt x="1462" y="730"/>
                    <a:pt x="2844" y="854"/>
                    <a:pt x="4204" y="854"/>
                  </a:cubicBezTo>
                  <a:lnTo>
                    <a:pt x="4822" y="854"/>
                  </a:lnTo>
                  <a:cubicBezTo>
                    <a:pt x="7215" y="762"/>
                    <a:pt x="9591" y="149"/>
                    <a:pt x="11984" y="75"/>
                  </a:cubicBezTo>
                  <a:close/>
                  <a:moveTo>
                    <a:pt x="11984" y="1"/>
                  </a:moveTo>
                  <a:cubicBezTo>
                    <a:pt x="9574" y="75"/>
                    <a:pt x="7215" y="710"/>
                    <a:pt x="4822" y="784"/>
                  </a:cubicBezTo>
                  <a:lnTo>
                    <a:pt x="4204" y="784"/>
                  </a:lnTo>
                  <a:cubicBezTo>
                    <a:pt x="2829" y="784"/>
                    <a:pt x="1432" y="653"/>
                    <a:pt x="53" y="566"/>
                  </a:cubicBezTo>
                  <a:lnTo>
                    <a:pt x="1" y="566"/>
                  </a:lnTo>
                  <a:lnTo>
                    <a:pt x="18" y="619"/>
                  </a:lnTo>
                  <a:cubicBezTo>
                    <a:pt x="53" y="762"/>
                    <a:pt x="88" y="928"/>
                    <a:pt x="127" y="1089"/>
                  </a:cubicBezTo>
                  <a:lnTo>
                    <a:pt x="144" y="1110"/>
                  </a:lnTo>
                  <a:lnTo>
                    <a:pt x="162" y="1110"/>
                  </a:lnTo>
                  <a:cubicBezTo>
                    <a:pt x="1702" y="1306"/>
                    <a:pt x="3243" y="1632"/>
                    <a:pt x="4787" y="1632"/>
                  </a:cubicBezTo>
                  <a:cubicBezTo>
                    <a:pt x="4896" y="1632"/>
                    <a:pt x="5022" y="1632"/>
                    <a:pt x="5148" y="1615"/>
                  </a:cubicBezTo>
                  <a:cubicBezTo>
                    <a:pt x="7376" y="1545"/>
                    <a:pt x="9500" y="492"/>
                    <a:pt x="11710" y="384"/>
                  </a:cubicBezTo>
                  <a:cubicBezTo>
                    <a:pt x="11836" y="366"/>
                    <a:pt x="11967" y="366"/>
                    <a:pt x="12093" y="366"/>
                  </a:cubicBezTo>
                  <a:cubicBezTo>
                    <a:pt x="14160" y="366"/>
                    <a:pt x="16227" y="1197"/>
                    <a:pt x="18276" y="1471"/>
                  </a:cubicBezTo>
                  <a:cubicBezTo>
                    <a:pt x="18581" y="1524"/>
                    <a:pt x="18890" y="1545"/>
                    <a:pt x="19199" y="1545"/>
                  </a:cubicBezTo>
                  <a:cubicBezTo>
                    <a:pt x="19778" y="1545"/>
                    <a:pt x="20343" y="1471"/>
                    <a:pt x="20905" y="1398"/>
                  </a:cubicBezTo>
                  <a:lnTo>
                    <a:pt x="20939" y="1398"/>
                  </a:lnTo>
                  <a:lnTo>
                    <a:pt x="20939" y="1363"/>
                  </a:lnTo>
                  <a:cubicBezTo>
                    <a:pt x="20957" y="1306"/>
                    <a:pt x="20974" y="1237"/>
                    <a:pt x="20996" y="1163"/>
                  </a:cubicBezTo>
                  <a:lnTo>
                    <a:pt x="21013" y="1110"/>
                  </a:lnTo>
                  <a:lnTo>
                    <a:pt x="20957" y="1128"/>
                  </a:lnTo>
                  <a:cubicBezTo>
                    <a:pt x="20287" y="1271"/>
                    <a:pt x="19617" y="1398"/>
                    <a:pt x="18946" y="1398"/>
                  </a:cubicBezTo>
                  <a:cubicBezTo>
                    <a:pt x="18672" y="1398"/>
                    <a:pt x="18403" y="1380"/>
                    <a:pt x="18128" y="1328"/>
                  </a:cubicBezTo>
                  <a:cubicBezTo>
                    <a:pt x="16153" y="1019"/>
                    <a:pt x="14212" y="1"/>
                    <a:pt x="1216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839853" y="757484"/>
              <a:ext cx="2219367" cy="278328"/>
            </a:xfrm>
            <a:custGeom>
              <a:avLst/>
              <a:gdLst/>
              <a:ahLst/>
              <a:cxnLst/>
              <a:rect l="l" t="t" r="r" b="b"/>
              <a:pathLst>
                <a:path w="20652" h="2590" extrusionOk="0">
                  <a:moveTo>
                    <a:pt x="11801" y="70"/>
                  </a:moveTo>
                  <a:cubicBezTo>
                    <a:pt x="13816" y="70"/>
                    <a:pt x="15956" y="723"/>
                    <a:pt x="17949" y="958"/>
                  </a:cubicBezTo>
                  <a:cubicBezTo>
                    <a:pt x="18402" y="1014"/>
                    <a:pt x="18854" y="1049"/>
                    <a:pt x="19307" y="1049"/>
                  </a:cubicBezTo>
                  <a:cubicBezTo>
                    <a:pt x="19719" y="1049"/>
                    <a:pt x="20132" y="1033"/>
                    <a:pt x="20544" y="1002"/>
                  </a:cubicBezTo>
                  <a:lnTo>
                    <a:pt x="20544" y="1002"/>
                  </a:lnTo>
                  <a:cubicBezTo>
                    <a:pt x="20534" y="1040"/>
                    <a:pt x="20523" y="1072"/>
                    <a:pt x="20510" y="1106"/>
                  </a:cubicBezTo>
                  <a:lnTo>
                    <a:pt x="20510" y="1106"/>
                  </a:lnTo>
                  <a:cubicBezTo>
                    <a:pt x="19703" y="1105"/>
                    <a:pt x="18900" y="1066"/>
                    <a:pt x="18110" y="997"/>
                  </a:cubicBezTo>
                  <a:cubicBezTo>
                    <a:pt x="16152" y="832"/>
                    <a:pt x="14016" y="344"/>
                    <a:pt x="12019" y="344"/>
                  </a:cubicBezTo>
                  <a:cubicBezTo>
                    <a:pt x="11766" y="344"/>
                    <a:pt x="11531" y="362"/>
                    <a:pt x="11296" y="379"/>
                  </a:cubicBezTo>
                  <a:cubicBezTo>
                    <a:pt x="10278" y="436"/>
                    <a:pt x="9373" y="940"/>
                    <a:pt x="8485" y="1432"/>
                  </a:cubicBezTo>
                  <a:cubicBezTo>
                    <a:pt x="7580" y="1937"/>
                    <a:pt x="6688" y="2428"/>
                    <a:pt x="5692" y="2502"/>
                  </a:cubicBezTo>
                  <a:cubicBezTo>
                    <a:pt x="5566" y="2502"/>
                    <a:pt x="5422" y="2520"/>
                    <a:pt x="5296" y="2520"/>
                  </a:cubicBezTo>
                  <a:cubicBezTo>
                    <a:pt x="3629" y="2520"/>
                    <a:pt x="1910" y="1831"/>
                    <a:pt x="230" y="1418"/>
                  </a:cubicBezTo>
                  <a:lnTo>
                    <a:pt x="230" y="1418"/>
                  </a:lnTo>
                  <a:cubicBezTo>
                    <a:pt x="185" y="1290"/>
                    <a:pt x="138" y="1154"/>
                    <a:pt x="104" y="1028"/>
                  </a:cubicBezTo>
                  <a:lnTo>
                    <a:pt x="104" y="1028"/>
                  </a:lnTo>
                  <a:cubicBezTo>
                    <a:pt x="1679" y="1338"/>
                    <a:pt x="3304" y="1850"/>
                    <a:pt x="4878" y="1850"/>
                  </a:cubicBezTo>
                  <a:cubicBezTo>
                    <a:pt x="5039" y="1850"/>
                    <a:pt x="5222" y="1828"/>
                    <a:pt x="5405" y="1811"/>
                  </a:cubicBezTo>
                  <a:cubicBezTo>
                    <a:pt x="6471" y="1741"/>
                    <a:pt x="7489" y="1323"/>
                    <a:pt x="8485" y="905"/>
                  </a:cubicBezTo>
                  <a:cubicBezTo>
                    <a:pt x="9499" y="505"/>
                    <a:pt x="10496" y="109"/>
                    <a:pt x="11549" y="87"/>
                  </a:cubicBezTo>
                  <a:cubicBezTo>
                    <a:pt x="11640" y="70"/>
                    <a:pt x="11714" y="70"/>
                    <a:pt x="11801" y="70"/>
                  </a:cubicBezTo>
                  <a:close/>
                  <a:moveTo>
                    <a:pt x="11801" y="0"/>
                  </a:moveTo>
                  <a:cubicBezTo>
                    <a:pt x="11714" y="0"/>
                    <a:pt x="11640" y="0"/>
                    <a:pt x="11549" y="18"/>
                  </a:cubicBezTo>
                  <a:cubicBezTo>
                    <a:pt x="10478" y="35"/>
                    <a:pt x="9464" y="436"/>
                    <a:pt x="8468" y="832"/>
                  </a:cubicBezTo>
                  <a:cubicBezTo>
                    <a:pt x="7450" y="1249"/>
                    <a:pt x="6453" y="1667"/>
                    <a:pt x="5405" y="1741"/>
                  </a:cubicBezTo>
                  <a:cubicBezTo>
                    <a:pt x="5222" y="1758"/>
                    <a:pt x="5039" y="1776"/>
                    <a:pt x="4878" y="1776"/>
                  </a:cubicBezTo>
                  <a:cubicBezTo>
                    <a:pt x="3299" y="1776"/>
                    <a:pt x="1649" y="1267"/>
                    <a:pt x="52" y="940"/>
                  </a:cubicBezTo>
                  <a:lnTo>
                    <a:pt x="0" y="940"/>
                  </a:lnTo>
                  <a:lnTo>
                    <a:pt x="18" y="997"/>
                  </a:lnTo>
                  <a:cubicBezTo>
                    <a:pt x="74" y="1140"/>
                    <a:pt x="109" y="1306"/>
                    <a:pt x="183" y="1449"/>
                  </a:cubicBezTo>
                  <a:lnTo>
                    <a:pt x="183" y="1467"/>
                  </a:lnTo>
                  <a:lnTo>
                    <a:pt x="200" y="1467"/>
                  </a:lnTo>
                  <a:cubicBezTo>
                    <a:pt x="1884" y="1885"/>
                    <a:pt x="3607" y="2589"/>
                    <a:pt x="5296" y="2589"/>
                  </a:cubicBezTo>
                  <a:cubicBezTo>
                    <a:pt x="5439" y="2589"/>
                    <a:pt x="5566" y="2572"/>
                    <a:pt x="5709" y="2572"/>
                  </a:cubicBezTo>
                  <a:cubicBezTo>
                    <a:pt x="6727" y="2502"/>
                    <a:pt x="7615" y="1993"/>
                    <a:pt x="8520" y="1502"/>
                  </a:cubicBezTo>
                  <a:cubicBezTo>
                    <a:pt x="9408" y="997"/>
                    <a:pt x="10317" y="505"/>
                    <a:pt x="11314" y="453"/>
                  </a:cubicBezTo>
                  <a:cubicBezTo>
                    <a:pt x="11549" y="436"/>
                    <a:pt x="11784" y="414"/>
                    <a:pt x="12019" y="414"/>
                  </a:cubicBezTo>
                  <a:cubicBezTo>
                    <a:pt x="13998" y="414"/>
                    <a:pt x="16152" y="905"/>
                    <a:pt x="18093" y="1066"/>
                  </a:cubicBezTo>
                  <a:cubicBezTo>
                    <a:pt x="18911" y="1140"/>
                    <a:pt x="19725" y="1175"/>
                    <a:pt x="20543" y="1175"/>
                  </a:cubicBezTo>
                  <a:lnTo>
                    <a:pt x="20578" y="1175"/>
                  </a:lnTo>
                  <a:lnTo>
                    <a:pt x="20578" y="1158"/>
                  </a:lnTo>
                  <a:cubicBezTo>
                    <a:pt x="20595" y="1088"/>
                    <a:pt x="20612" y="1032"/>
                    <a:pt x="20634" y="979"/>
                  </a:cubicBezTo>
                  <a:lnTo>
                    <a:pt x="20652" y="923"/>
                  </a:lnTo>
                  <a:lnTo>
                    <a:pt x="20595" y="923"/>
                  </a:lnTo>
                  <a:cubicBezTo>
                    <a:pt x="20177" y="958"/>
                    <a:pt x="19742" y="979"/>
                    <a:pt x="19307" y="979"/>
                  </a:cubicBezTo>
                  <a:cubicBezTo>
                    <a:pt x="18854" y="979"/>
                    <a:pt x="18419" y="940"/>
                    <a:pt x="17967" y="888"/>
                  </a:cubicBezTo>
                  <a:cubicBezTo>
                    <a:pt x="15974" y="653"/>
                    <a:pt x="13833" y="0"/>
                    <a:pt x="1180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116950" y="1513162"/>
              <a:ext cx="975997" cy="132824"/>
            </a:xfrm>
            <a:custGeom>
              <a:avLst/>
              <a:gdLst/>
              <a:ahLst/>
              <a:cxnLst/>
              <a:rect l="l" t="t" r="r" b="b"/>
              <a:pathLst>
                <a:path w="9082" h="1236" extrusionOk="0">
                  <a:moveTo>
                    <a:pt x="8747" y="105"/>
                  </a:moveTo>
                  <a:cubicBezTo>
                    <a:pt x="7899" y="571"/>
                    <a:pt x="6994" y="923"/>
                    <a:pt x="6018" y="1145"/>
                  </a:cubicBezTo>
                  <a:lnTo>
                    <a:pt x="6018" y="1145"/>
                  </a:lnTo>
                  <a:lnTo>
                    <a:pt x="6018" y="1145"/>
                  </a:lnTo>
                  <a:cubicBezTo>
                    <a:pt x="4415" y="1145"/>
                    <a:pt x="2817" y="1145"/>
                    <a:pt x="1214" y="1162"/>
                  </a:cubicBezTo>
                  <a:lnTo>
                    <a:pt x="1214" y="1162"/>
                  </a:lnTo>
                  <a:cubicBezTo>
                    <a:pt x="969" y="1093"/>
                    <a:pt x="725" y="1025"/>
                    <a:pt x="481" y="956"/>
                  </a:cubicBezTo>
                  <a:lnTo>
                    <a:pt x="481" y="956"/>
                  </a:lnTo>
                  <a:cubicBezTo>
                    <a:pt x="1334" y="938"/>
                    <a:pt x="2190" y="904"/>
                    <a:pt x="3046" y="853"/>
                  </a:cubicBezTo>
                  <a:cubicBezTo>
                    <a:pt x="4946" y="747"/>
                    <a:pt x="6846" y="265"/>
                    <a:pt x="8747" y="105"/>
                  </a:cubicBezTo>
                  <a:close/>
                  <a:moveTo>
                    <a:pt x="9082" y="0"/>
                  </a:moveTo>
                  <a:lnTo>
                    <a:pt x="8921" y="18"/>
                  </a:lnTo>
                  <a:cubicBezTo>
                    <a:pt x="8915" y="18"/>
                    <a:pt x="8909" y="18"/>
                    <a:pt x="8904" y="19"/>
                  </a:cubicBezTo>
                  <a:lnTo>
                    <a:pt x="8904" y="19"/>
                  </a:lnTo>
                  <a:lnTo>
                    <a:pt x="8903" y="18"/>
                  </a:lnTo>
                  <a:cubicBezTo>
                    <a:pt x="8902" y="18"/>
                    <a:pt x="8901" y="19"/>
                    <a:pt x="8900" y="19"/>
                  </a:cubicBezTo>
                  <a:lnTo>
                    <a:pt x="8900" y="19"/>
                  </a:lnTo>
                  <a:cubicBezTo>
                    <a:pt x="6932" y="169"/>
                    <a:pt x="4998" y="671"/>
                    <a:pt x="3046" y="779"/>
                  </a:cubicBezTo>
                  <a:cubicBezTo>
                    <a:pt x="2102" y="836"/>
                    <a:pt x="1158" y="870"/>
                    <a:pt x="218" y="888"/>
                  </a:cubicBezTo>
                  <a:lnTo>
                    <a:pt x="0" y="888"/>
                  </a:lnTo>
                  <a:lnTo>
                    <a:pt x="218" y="944"/>
                  </a:lnTo>
                  <a:lnTo>
                    <a:pt x="218" y="962"/>
                  </a:lnTo>
                  <a:cubicBezTo>
                    <a:pt x="234" y="961"/>
                    <a:pt x="250" y="961"/>
                    <a:pt x="265" y="961"/>
                  </a:cubicBezTo>
                  <a:lnTo>
                    <a:pt x="265" y="961"/>
                  </a:lnTo>
                  <a:cubicBezTo>
                    <a:pt x="562" y="1062"/>
                    <a:pt x="887" y="1149"/>
                    <a:pt x="1197" y="1236"/>
                  </a:cubicBezTo>
                  <a:cubicBezTo>
                    <a:pt x="2811" y="1214"/>
                    <a:pt x="4421" y="1214"/>
                    <a:pt x="6036" y="1214"/>
                  </a:cubicBezTo>
                  <a:cubicBezTo>
                    <a:pt x="7071" y="979"/>
                    <a:pt x="8050" y="601"/>
                    <a:pt x="8938" y="91"/>
                  </a:cubicBezTo>
                  <a:lnTo>
                    <a:pt x="9082" y="0"/>
                  </a:ln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196902" y="1407956"/>
              <a:ext cx="1202318" cy="208585"/>
            </a:xfrm>
            <a:custGeom>
              <a:avLst/>
              <a:gdLst/>
              <a:ahLst/>
              <a:cxnLst/>
              <a:rect l="l" t="t" r="r" b="b"/>
              <a:pathLst>
                <a:path w="11188" h="1941" extrusionOk="0">
                  <a:moveTo>
                    <a:pt x="10478" y="74"/>
                  </a:moveTo>
                  <a:cubicBezTo>
                    <a:pt x="10652" y="74"/>
                    <a:pt x="10825" y="87"/>
                    <a:pt x="10999" y="91"/>
                  </a:cubicBezTo>
                  <a:lnTo>
                    <a:pt x="10999" y="91"/>
                  </a:lnTo>
                  <a:cubicBezTo>
                    <a:pt x="10581" y="430"/>
                    <a:pt x="10128" y="723"/>
                    <a:pt x="9647" y="997"/>
                  </a:cubicBezTo>
                  <a:lnTo>
                    <a:pt x="9648" y="998"/>
                  </a:lnTo>
                  <a:lnTo>
                    <a:pt x="9648" y="998"/>
                  </a:lnTo>
                  <a:cubicBezTo>
                    <a:pt x="7678" y="1147"/>
                    <a:pt x="5743" y="1650"/>
                    <a:pt x="3790" y="1758"/>
                  </a:cubicBezTo>
                  <a:cubicBezTo>
                    <a:pt x="2852" y="1814"/>
                    <a:pt x="1913" y="1849"/>
                    <a:pt x="978" y="1866"/>
                  </a:cubicBezTo>
                  <a:lnTo>
                    <a:pt x="978" y="1866"/>
                  </a:lnTo>
                  <a:cubicBezTo>
                    <a:pt x="755" y="1796"/>
                    <a:pt x="546" y="1710"/>
                    <a:pt x="340" y="1632"/>
                  </a:cubicBezTo>
                  <a:lnTo>
                    <a:pt x="340" y="1632"/>
                  </a:lnTo>
                  <a:cubicBezTo>
                    <a:pt x="1503" y="1627"/>
                    <a:pt x="2680" y="1574"/>
                    <a:pt x="3825" y="1453"/>
                  </a:cubicBezTo>
                  <a:cubicBezTo>
                    <a:pt x="5840" y="1214"/>
                    <a:pt x="7798" y="274"/>
                    <a:pt x="9808" y="109"/>
                  </a:cubicBezTo>
                  <a:cubicBezTo>
                    <a:pt x="10026" y="91"/>
                    <a:pt x="10243" y="74"/>
                    <a:pt x="10478" y="74"/>
                  </a:cubicBezTo>
                  <a:close/>
                  <a:moveTo>
                    <a:pt x="10478" y="0"/>
                  </a:moveTo>
                  <a:cubicBezTo>
                    <a:pt x="10243" y="0"/>
                    <a:pt x="10026" y="17"/>
                    <a:pt x="9791" y="39"/>
                  </a:cubicBezTo>
                  <a:cubicBezTo>
                    <a:pt x="7776" y="200"/>
                    <a:pt x="5818" y="1144"/>
                    <a:pt x="3825" y="1379"/>
                  </a:cubicBezTo>
                  <a:cubicBezTo>
                    <a:pt x="2611" y="1506"/>
                    <a:pt x="1397" y="1562"/>
                    <a:pt x="183" y="1562"/>
                  </a:cubicBezTo>
                  <a:lnTo>
                    <a:pt x="0" y="1562"/>
                  </a:lnTo>
                  <a:lnTo>
                    <a:pt x="161" y="1632"/>
                  </a:lnTo>
                  <a:cubicBezTo>
                    <a:pt x="418" y="1741"/>
                    <a:pt x="688" y="1849"/>
                    <a:pt x="962" y="1923"/>
                  </a:cubicBezTo>
                  <a:lnTo>
                    <a:pt x="962" y="1941"/>
                  </a:lnTo>
                  <a:cubicBezTo>
                    <a:pt x="1902" y="1923"/>
                    <a:pt x="2846" y="1889"/>
                    <a:pt x="3790" y="1832"/>
                  </a:cubicBezTo>
                  <a:cubicBezTo>
                    <a:pt x="5748" y="1723"/>
                    <a:pt x="7706" y="1214"/>
                    <a:pt x="9665" y="1070"/>
                  </a:cubicBezTo>
                  <a:lnTo>
                    <a:pt x="9682" y="1070"/>
                  </a:lnTo>
                  <a:cubicBezTo>
                    <a:pt x="10191" y="779"/>
                    <a:pt x="10661" y="453"/>
                    <a:pt x="11114" y="91"/>
                  </a:cubicBezTo>
                  <a:lnTo>
                    <a:pt x="11187" y="39"/>
                  </a:lnTo>
                  <a:lnTo>
                    <a:pt x="11079" y="39"/>
                  </a:lnTo>
                  <a:cubicBezTo>
                    <a:pt x="10879" y="17"/>
                    <a:pt x="10678" y="0"/>
                    <a:pt x="1047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892725" y="478833"/>
              <a:ext cx="2309208" cy="340979"/>
            </a:xfrm>
            <a:custGeom>
              <a:avLst/>
              <a:gdLst/>
              <a:ahLst/>
              <a:cxnLst/>
              <a:rect l="l" t="t" r="r" b="b"/>
              <a:pathLst>
                <a:path w="21488" h="3173" extrusionOk="0">
                  <a:moveTo>
                    <a:pt x="4517" y="70"/>
                  </a:moveTo>
                  <a:cubicBezTo>
                    <a:pt x="7380" y="70"/>
                    <a:pt x="10374" y="688"/>
                    <a:pt x="13237" y="979"/>
                  </a:cubicBezTo>
                  <a:cubicBezTo>
                    <a:pt x="14164" y="1070"/>
                    <a:pt x="14869" y="1449"/>
                    <a:pt x="15556" y="1867"/>
                  </a:cubicBezTo>
                  <a:cubicBezTo>
                    <a:pt x="16266" y="2284"/>
                    <a:pt x="16953" y="2720"/>
                    <a:pt x="17823" y="2920"/>
                  </a:cubicBezTo>
                  <a:cubicBezTo>
                    <a:pt x="18058" y="2955"/>
                    <a:pt x="18298" y="2989"/>
                    <a:pt x="18533" y="2989"/>
                  </a:cubicBezTo>
                  <a:cubicBezTo>
                    <a:pt x="19506" y="2989"/>
                    <a:pt x="20447" y="2591"/>
                    <a:pt x="21403" y="2134"/>
                  </a:cubicBezTo>
                  <a:lnTo>
                    <a:pt x="21403" y="2134"/>
                  </a:lnTo>
                  <a:cubicBezTo>
                    <a:pt x="21389" y="2217"/>
                    <a:pt x="21376" y="2300"/>
                    <a:pt x="21363" y="2382"/>
                  </a:cubicBezTo>
                  <a:lnTo>
                    <a:pt x="21363" y="2382"/>
                  </a:lnTo>
                  <a:cubicBezTo>
                    <a:pt x="20463" y="2758"/>
                    <a:pt x="19541" y="3098"/>
                    <a:pt x="18624" y="3098"/>
                  </a:cubicBezTo>
                  <a:cubicBezTo>
                    <a:pt x="18407" y="3098"/>
                    <a:pt x="18167" y="3081"/>
                    <a:pt x="17932" y="3029"/>
                  </a:cubicBezTo>
                  <a:cubicBezTo>
                    <a:pt x="17045" y="2863"/>
                    <a:pt x="16301" y="2445"/>
                    <a:pt x="15522" y="2050"/>
                  </a:cubicBezTo>
                  <a:cubicBezTo>
                    <a:pt x="14760" y="1649"/>
                    <a:pt x="13964" y="1266"/>
                    <a:pt x="13002" y="1197"/>
                  </a:cubicBezTo>
                  <a:cubicBezTo>
                    <a:pt x="10409" y="979"/>
                    <a:pt x="7707" y="614"/>
                    <a:pt x="5079" y="614"/>
                  </a:cubicBezTo>
                  <a:cubicBezTo>
                    <a:pt x="4787" y="614"/>
                    <a:pt x="4500" y="614"/>
                    <a:pt x="4208" y="635"/>
                  </a:cubicBezTo>
                  <a:cubicBezTo>
                    <a:pt x="2828" y="670"/>
                    <a:pt x="1468" y="917"/>
                    <a:pt x="105" y="1116"/>
                  </a:cubicBezTo>
                  <a:lnTo>
                    <a:pt x="105" y="1116"/>
                  </a:lnTo>
                  <a:cubicBezTo>
                    <a:pt x="93" y="981"/>
                    <a:pt x="91" y="857"/>
                    <a:pt x="78" y="718"/>
                  </a:cubicBezTo>
                  <a:lnTo>
                    <a:pt x="78" y="718"/>
                  </a:lnTo>
                  <a:cubicBezTo>
                    <a:pt x="1376" y="449"/>
                    <a:pt x="2692" y="109"/>
                    <a:pt x="4008" y="70"/>
                  </a:cubicBezTo>
                  <a:close/>
                  <a:moveTo>
                    <a:pt x="4008" y="0"/>
                  </a:moveTo>
                  <a:cubicBezTo>
                    <a:pt x="2668" y="35"/>
                    <a:pt x="1363" y="379"/>
                    <a:pt x="40" y="653"/>
                  </a:cubicBezTo>
                  <a:lnTo>
                    <a:pt x="1" y="653"/>
                  </a:lnTo>
                  <a:lnTo>
                    <a:pt x="1" y="688"/>
                  </a:lnTo>
                  <a:cubicBezTo>
                    <a:pt x="22" y="853"/>
                    <a:pt x="22" y="1014"/>
                    <a:pt x="40" y="1179"/>
                  </a:cubicBezTo>
                  <a:lnTo>
                    <a:pt x="40" y="1214"/>
                  </a:lnTo>
                  <a:lnTo>
                    <a:pt x="75" y="1197"/>
                  </a:lnTo>
                  <a:cubicBezTo>
                    <a:pt x="1454" y="997"/>
                    <a:pt x="2829" y="744"/>
                    <a:pt x="4208" y="705"/>
                  </a:cubicBezTo>
                  <a:cubicBezTo>
                    <a:pt x="4500" y="688"/>
                    <a:pt x="4787" y="688"/>
                    <a:pt x="5079" y="688"/>
                  </a:cubicBezTo>
                  <a:cubicBezTo>
                    <a:pt x="7689" y="688"/>
                    <a:pt x="10409" y="1049"/>
                    <a:pt x="13002" y="1266"/>
                  </a:cubicBezTo>
                  <a:cubicBezTo>
                    <a:pt x="13946" y="1340"/>
                    <a:pt x="14725" y="1701"/>
                    <a:pt x="15487" y="2102"/>
                  </a:cubicBezTo>
                  <a:cubicBezTo>
                    <a:pt x="16266" y="2502"/>
                    <a:pt x="17010" y="2920"/>
                    <a:pt x="17932" y="3098"/>
                  </a:cubicBezTo>
                  <a:cubicBezTo>
                    <a:pt x="18150" y="3155"/>
                    <a:pt x="18385" y="3172"/>
                    <a:pt x="18624" y="3172"/>
                  </a:cubicBezTo>
                  <a:cubicBezTo>
                    <a:pt x="19564" y="3172"/>
                    <a:pt x="20491" y="2828"/>
                    <a:pt x="21396" y="2428"/>
                  </a:cubicBezTo>
                  <a:lnTo>
                    <a:pt x="21413" y="2428"/>
                  </a:lnTo>
                  <a:lnTo>
                    <a:pt x="21431" y="2411"/>
                  </a:lnTo>
                  <a:cubicBezTo>
                    <a:pt x="21452" y="2302"/>
                    <a:pt x="21470" y="2193"/>
                    <a:pt x="21487" y="2084"/>
                  </a:cubicBezTo>
                  <a:lnTo>
                    <a:pt x="21487" y="2010"/>
                  </a:lnTo>
                  <a:lnTo>
                    <a:pt x="21431" y="2050"/>
                  </a:lnTo>
                  <a:cubicBezTo>
                    <a:pt x="20473" y="2502"/>
                    <a:pt x="19512" y="2920"/>
                    <a:pt x="18533" y="2920"/>
                  </a:cubicBezTo>
                  <a:cubicBezTo>
                    <a:pt x="18298" y="2920"/>
                    <a:pt x="18058" y="2898"/>
                    <a:pt x="17841" y="2846"/>
                  </a:cubicBezTo>
                  <a:cubicBezTo>
                    <a:pt x="16971" y="2646"/>
                    <a:pt x="16301" y="2228"/>
                    <a:pt x="15596" y="1810"/>
                  </a:cubicBezTo>
                  <a:cubicBezTo>
                    <a:pt x="14904" y="1397"/>
                    <a:pt x="14181" y="997"/>
                    <a:pt x="13237" y="905"/>
                  </a:cubicBezTo>
                  <a:cubicBezTo>
                    <a:pt x="10391" y="614"/>
                    <a:pt x="7398" y="0"/>
                    <a:pt x="45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21523" y="-414031"/>
              <a:ext cx="360545" cy="44919"/>
            </a:xfrm>
            <a:custGeom>
              <a:avLst/>
              <a:gdLst/>
              <a:ahLst/>
              <a:cxnLst/>
              <a:rect l="l" t="t" r="r" b="b"/>
              <a:pathLst>
                <a:path w="3355" h="418" extrusionOk="0">
                  <a:moveTo>
                    <a:pt x="1967" y="100"/>
                  </a:moveTo>
                  <a:cubicBezTo>
                    <a:pt x="1713" y="124"/>
                    <a:pt x="1460" y="152"/>
                    <a:pt x="1207" y="182"/>
                  </a:cubicBezTo>
                  <a:lnTo>
                    <a:pt x="1207" y="182"/>
                  </a:lnTo>
                  <a:cubicBezTo>
                    <a:pt x="1458" y="146"/>
                    <a:pt x="1711" y="119"/>
                    <a:pt x="1967" y="100"/>
                  </a:cubicBezTo>
                  <a:close/>
                  <a:moveTo>
                    <a:pt x="2702" y="0"/>
                  </a:moveTo>
                  <a:cubicBezTo>
                    <a:pt x="1775" y="0"/>
                    <a:pt x="870" y="126"/>
                    <a:pt x="0" y="344"/>
                  </a:cubicBezTo>
                  <a:lnTo>
                    <a:pt x="17" y="418"/>
                  </a:lnTo>
                  <a:cubicBezTo>
                    <a:pt x="1031" y="274"/>
                    <a:pt x="2049" y="126"/>
                    <a:pt x="3081" y="109"/>
                  </a:cubicBezTo>
                  <a:cubicBezTo>
                    <a:pt x="3172" y="109"/>
                    <a:pt x="3264" y="91"/>
                    <a:pt x="3355" y="91"/>
                  </a:cubicBezTo>
                  <a:lnTo>
                    <a:pt x="3355" y="17"/>
                  </a:lnTo>
                  <a:cubicBezTo>
                    <a:pt x="3137" y="17"/>
                    <a:pt x="2920" y="0"/>
                    <a:pt x="2702" y="0"/>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280616" y="1332195"/>
              <a:ext cx="1359862" cy="251140"/>
            </a:xfrm>
            <a:custGeom>
              <a:avLst/>
              <a:gdLst/>
              <a:ahLst/>
              <a:cxnLst/>
              <a:rect l="l" t="t" r="r" b="b"/>
              <a:pathLst>
                <a:path w="12654" h="2337" extrusionOk="0">
                  <a:moveTo>
                    <a:pt x="11131" y="70"/>
                  </a:moveTo>
                  <a:cubicBezTo>
                    <a:pt x="11581" y="70"/>
                    <a:pt x="12035" y="106"/>
                    <a:pt x="12501" y="170"/>
                  </a:cubicBezTo>
                  <a:lnTo>
                    <a:pt x="12501" y="170"/>
                  </a:lnTo>
                  <a:cubicBezTo>
                    <a:pt x="12297" y="370"/>
                    <a:pt x="12077" y="556"/>
                    <a:pt x="11842" y="743"/>
                  </a:cubicBezTo>
                  <a:lnTo>
                    <a:pt x="11842" y="743"/>
                  </a:lnTo>
                  <a:cubicBezTo>
                    <a:pt x="11647" y="722"/>
                    <a:pt x="11452" y="705"/>
                    <a:pt x="11257" y="705"/>
                  </a:cubicBezTo>
                  <a:cubicBezTo>
                    <a:pt x="11022" y="705"/>
                    <a:pt x="10805" y="722"/>
                    <a:pt x="10570" y="744"/>
                  </a:cubicBezTo>
                  <a:cubicBezTo>
                    <a:pt x="8555" y="905"/>
                    <a:pt x="6597" y="1849"/>
                    <a:pt x="4604" y="2084"/>
                  </a:cubicBezTo>
                  <a:cubicBezTo>
                    <a:pt x="3390" y="2211"/>
                    <a:pt x="2176" y="2267"/>
                    <a:pt x="962" y="2267"/>
                  </a:cubicBezTo>
                  <a:lnTo>
                    <a:pt x="962" y="2277"/>
                  </a:lnTo>
                  <a:lnTo>
                    <a:pt x="962" y="2277"/>
                  </a:lnTo>
                  <a:cubicBezTo>
                    <a:pt x="747" y="2177"/>
                    <a:pt x="535" y="2076"/>
                    <a:pt x="321" y="1976"/>
                  </a:cubicBezTo>
                  <a:lnTo>
                    <a:pt x="327" y="1976"/>
                  </a:lnTo>
                  <a:cubicBezTo>
                    <a:pt x="1650" y="1976"/>
                    <a:pt x="2972" y="1919"/>
                    <a:pt x="4295" y="1741"/>
                  </a:cubicBezTo>
                  <a:cubicBezTo>
                    <a:pt x="6362" y="1484"/>
                    <a:pt x="8268" y="396"/>
                    <a:pt x="10296" y="126"/>
                  </a:cubicBezTo>
                  <a:cubicBezTo>
                    <a:pt x="10570" y="70"/>
                    <a:pt x="10839" y="70"/>
                    <a:pt x="11131" y="70"/>
                  </a:cubicBezTo>
                  <a:close/>
                  <a:moveTo>
                    <a:pt x="11131" y="0"/>
                  </a:moveTo>
                  <a:cubicBezTo>
                    <a:pt x="10839" y="0"/>
                    <a:pt x="10570" y="0"/>
                    <a:pt x="10296" y="52"/>
                  </a:cubicBezTo>
                  <a:cubicBezTo>
                    <a:pt x="8250" y="327"/>
                    <a:pt x="6327" y="1414"/>
                    <a:pt x="4295" y="1667"/>
                  </a:cubicBezTo>
                  <a:cubicBezTo>
                    <a:pt x="2955" y="1849"/>
                    <a:pt x="1650" y="1902"/>
                    <a:pt x="327" y="1902"/>
                  </a:cubicBezTo>
                  <a:lnTo>
                    <a:pt x="0" y="1902"/>
                  </a:lnTo>
                  <a:lnTo>
                    <a:pt x="144" y="1958"/>
                  </a:lnTo>
                  <a:cubicBezTo>
                    <a:pt x="146" y="1960"/>
                    <a:pt x="149" y="1961"/>
                    <a:pt x="151" y="1962"/>
                  </a:cubicBezTo>
                  <a:lnTo>
                    <a:pt x="151" y="1962"/>
                  </a:lnTo>
                  <a:lnTo>
                    <a:pt x="144" y="1976"/>
                  </a:lnTo>
                  <a:lnTo>
                    <a:pt x="175" y="1976"/>
                  </a:lnTo>
                  <a:cubicBezTo>
                    <a:pt x="419" y="2112"/>
                    <a:pt x="681" y="2232"/>
                    <a:pt x="940" y="2337"/>
                  </a:cubicBezTo>
                  <a:lnTo>
                    <a:pt x="962" y="2337"/>
                  </a:lnTo>
                  <a:cubicBezTo>
                    <a:pt x="2176" y="2337"/>
                    <a:pt x="3407" y="2285"/>
                    <a:pt x="4604" y="2158"/>
                  </a:cubicBezTo>
                  <a:cubicBezTo>
                    <a:pt x="6619" y="1919"/>
                    <a:pt x="8577" y="979"/>
                    <a:pt x="10587" y="814"/>
                  </a:cubicBezTo>
                  <a:cubicBezTo>
                    <a:pt x="10805" y="796"/>
                    <a:pt x="11022" y="779"/>
                    <a:pt x="11257" y="779"/>
                  </a:cubicBezTo>
                  <a:cubicBezTo>
                    <a:pt x="11457" y="779"/>
                    <a:pt x="11658" y="796"/>
                    <a:pt x="11858" y="796"/>
                  </a:cubicBezTo>
                  <a:lnTo>
                    <a:pt x="11875" y="814"/>
                  </a:lnTo>
                  <a:lnTo>
                    <a:pt x="11893" y="796"/>
                  </a:lnTo>
                  <a:cubicBezTo>
                    <a:pt x="12127" y="596"/>
                    <a:pt x="12362" y="396"/>
                    <a:pt x="12602" y="179"/>
                  </a:cubicBezTo>
                  <a:lnTo>
                    <a:pt x="12654" y="126"/>
                  </a:lnTo>
                  <a:lnTo>
                    <a:pt x="12580" y="109"/>
                  </a:lnTo>
                  <a:cubicBezTo>
                    <a:pt x="12093" y="35"/>
                    <a:pt x="11601" y="0"/>
                    <a:pt x="1113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233870" y="-649525"/>
              <a:ext cx="818453" cy="113265"/>
            </a:xfrm>
            <a:custGeom>
              <a:avLst/>
              <a:gdLst/>
              <a:ahLst/>
              <a:cxnLst/>
              <a:rect l="l" t="t" r="r" b="b"/>
              <a:pathLst>
                <a:path w="7616" h="1054" extrusionOk="0">
                  <a:moveTo>
                    <a:pt x="5331" y="74"/>
                  </a:moveTo>
                  <a:cubicBezTo>
                    <a:pt x="5920" y="104"/>
                    <a:pt x="6484" y="188"/>
                    <a:pt x="7045" y="316"/>
                  </a:cubicBezTo>
                  <a:lnTo>
                    <a:pt x="7045" y="316"/>
                  </a:lnTo>
                  <a:cubicBezTo>
                    <a:pt x="6386" y="331"/>
                    <a:pt x="5739" y="347"/>
                    <a:pt x="5096" y="366"/>
                  </a:cubicBezTo>
                  <a:cubicBezTo>
                    <a:pt x="3517" y="416"/>
                    <a:pt x="1977" y="747"/>
                    <a:pt x="420" y="936"/>
                  </a:cubicBezTo>
                  <a:lnTo>
                    <a:pt x="420" y="936"/>
                  </a:lnTo>
                  <a:cubicBezTo>
                    <a:pt x="924" y="719"/>
                    <a:pt x="1443" y="544"/>
                    <a:pt x="1993" y="401"/>
                  </a:cubicBezTo>
                  <a:cubicBezTo>
                    <a:pt x="3007" y="257"/>
                    <a:pt x="4025" y="109"/>
                    <a:pt x="5057" y="92"/>
                  </a:cubicBezTo>
                  <a:cubicBezTo>
                    <a:pt x="5148" y="92"/>
                    <a:pt x="5240" y="74"/>
                    <a:pt x="5331" y="74"/>
                  </a:cubicBezTo>
                  <a:close/>
                  <a:moveTo>
                    <a:pt x="5331" y="0"/>
                  </a:moveTo>
                  <a:cubicBezTo>
                    <a:pt x="5240" y="0"/>
                    <a:pt x="5148" y="18"/>
                    <a:pt x="5057" y="18"/>
                  </a:cubicBezTo>
                  <a:cubicBezTo>
                    <a:pt x="4025" y="40"/>
                    <a:pt x="3007" y="183"/>
                    <a:pt x="1976" y="327"/>
                  </a:cubicBezTo>
                  <a:cubicBezTo>
                    <a:pt x="1358" y="492"/>
                    <a:pt x="762" y="692"/>
                    <a:pt x="201" y="962"/>
                  </a:cubicBezTo>
                  <a:lnTo>
                    <a:pt x="1" y="1053"/>
                  </a:lnTo>
                  <a:lnTo>
                    <a:pt x="1" y="1053"/>
                  </a:lnTo>
                  <a:lnTo>
                    <a:pt x="218" y="1036"/>
                  </a:lnTo>
                  <a:cubicBezTo>
                    <a:pt x="1850" y="853"/>
                    <a:pt x="3442" y="492"/>
                    <a:pt x="5096" y="436"/>
                  </a:cubicBezTo>
                  <a:cubicBezTo>
                    <a:pt x="5836" y="418"/>
                    <a:pt x="6580" y="401"/>
                    <a:pt x="7341" y="383"/>
                  </a:cubicBezTo>
                  <a:lnTo>
                    <a:pt x="7615" y="383"/>
                  </a:lnTo>
                  <a:lnTo>
                    <a:pt x="7341" y="309"/>
                  </a:lnTo>
                  <a:cubicBezTo>
                    <a:pt x="6688" y="148"/>
                    <a:pt x="6018" y="57"/>
                    <a:pt x="533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393775" y="1147037"/>
              <a:ext cx="1617133" cy="350758"/>
            </a:xfrm>
            <a:custGeom>
              <a:avLst/>
              <a:gdLst/>
              <a:ahLst/>
              <a:cxnLst/>
              <a:rect l="l" t="t" r="r" b="b"/>
              <a:pathLst>
                <a:path w="15048" h="3264" extrusionOk="0">
                  <a:moveTo>
                    <a:pt x="13198" y="74"/>
                  </a:moveTo>
                  <a:cubicBezTo>
                    <a:pt x="13748" y="74"/>
                    <a:pt x="14327" y="177"/>
                    <a:pt x="14927" y="315"/>
                  </a:cubicBezTo>
                  <a:lnTo>
                    <a:pt x="14927" y="315"/>
                  </a:lnTo>
                  <a:cubicBezTo>
                    <a:pt x="14835" y="439"/>
                    <a:pt x="14743" y="560"/>
                    <a:pt x="14651" y="682"/>
                  </a:cubicBezTo>
                  <a:lnTo>
                    <a:pt x="14651" y="682"/>
                  </a:lnTo>
                  <a:cubicBezTo>
                    <a:pt x="14021" y="466"/>
                    <a:pt x="13357" y="270"/>
                    <a:pt x="12693" y="270"/>
                  </a:cubicBezTo>
                  <a:cubicBezTo>
                    <a:pt x="12458" y="270"/>
                    <a:pt x="12219" y="309"/>
                    <a:pt x="11984" y="361"/>
                  </a:cubicBezTo>
                  <a:cubicBezTo>
                    <a:pt x="9826" y="853"/>
                    <a:pt x="7781" y="1815"/>
                    <a:pt x="5622" y="2228"/>
                  </a:cubicBezTo>
                  <a:cubicBezTo>
                    <a:pt x="4043" y="2537"/>
                    <a:pt x="2468" y="3190"/>
                    <a:pt x="853" y="3190"/>
                  </a:cubicBezTo>
                  <a:lnTo>
                    <a:pt x="818" y="3190"/>
                  </a:lnTo>
                  <a:cubicBezTo>
                    <a:pt x="688" y="3190"/>
                    <a:pt x="562" y="3190"/>
                    <a:pt x="453" y="3172"/>
                  </a:cubicBezTo>
                  <a:lnTo>
                    <a:pt x="451" y="3177"/>
                  </a:lnTo>
                  <a:lnTo>
                    <a:pt x="451" y="3177"/>
                  </a:lnTo>
                  <a:cubicBezTo>
                    <a:pt x="398" y="3143"/>
                    <a:pt x="350" y="3112"/>
                    <a:pt x="301" y="3080"/>
                  </a:cubicBezTo>
                  <a:lnTo>
                    <a:pt x="301" y="3080"/>
                  </a:lnTo>
                  <a:cubicBezTo>
                    <a:pt x="557" y="3105"/>
                    <a:pt x="811" y="3120"/>
                    <a:pt x="1053" y="3120"/>
                  </a:cubicBezTo>
                  <a:lnTo>
                    <a:pt x="1106" y="3120"/>
                  </a:lnTo>
                  <a:cubicBezTo>
                    <a:pt x="2737" y="3120"/>
                    <a:pt x="4191" y="2228"/>
                    <a:pt x="5748" y="1902"/>
                  </a:cubicBezTo>
                  <a:cubicBezTo>
                    <a:pt x="7998" y="1449"/>
                    <a:pt x="10174" y="579"/>
                    <a:pt x="12419" y="144"/>
                  </a:cubicBezTo>
                  <a:cubicBezTo>
                    <a:pt x="12676" y="91"/>
                    <a:pt x="12928" y="74"/>
                    <a:pt x="13198" y="74"/>
                  </a:cubicBezTo>
                  <a:close/>
                  <a:moveTo>
                    <a:pt x="13198" y="0"/>
                  </a:moveTo>
                  <a:cubicBezTo>
                    <a:pt x="12928" y="0"/>
                    <a:pt x="12654" y="17"/>
                    <a:pt x="12402" y="74"/>
                  </a:cubicBezTo>
                  <a:cubicBezTo>
                    <a:pt x="10152" y="527"/>
                    <a:pt x="7976" y="1379"/>
                    <a:pt x="5731" y="1849"/>
                  </a:cubicBezTo>
                  <a:cubicBezTo>
                    <a:pt x="4169" y="2176"/>
                    <a:pt x="2703" y="3046"/>
                    <a:pt x="1106" y="3046"/>
                  </a:cubicBezTo>
                  <a:lnTo>
                    <a:pt x="1053" y="3046"/>
                  </a:lnTo>
                  <a:cubicBezTo>
                    <a:pt x="762" y="3046"/>
                    <a:pt x="453" y="3029"/>
                    <a:pt x="166" y="2989"/>
                  </a:cubicBezTo>
                  <a:lnTo>
                    <a:pt x="166" y="2989"/>
                  </a:lnTo>
                  <a:cubicBezTo>
                    <a:pt x="166" y="2989"/>
                    <a:pt x="166" y="2989"/>
                    <a:pt x="166" y="2989"/>
                  </a:cubicBezTo>
                  <a:lnTo>
                    <a:pt x="0" y="2972"/>
                  </a:lnTo>
                  <a:lnTo>
                    <a:pt x="127" y="3063"/>
                  </a:lnTo>
                  <a:cubicBezTo>
                    <a:pt x="235" y="3120"/>
                    <a:pt x="327" y="3190"/>
                    <a:pt x="418" y="3246"/>
                  </a:cubicBezTo>
                  <a:lnTo>
                    <a:pt x="436" y="3246"/>
                  </a:lnTo>
                  <a:cubicBezTo>
                    <a:pt x="562" y="3264"/>
                    <a:pt x="688" y="3264"/>
                    <a:pt x="818" y="3264"/>
                  </a:cubicBezTo>
                  <a:lnTo>
                    <a:pt x="853" y="3264"/>
                  </a:lnTo>
                  <a:cubicBezTo>
                    <a:pt x="2485" y="3264"/>
                    <a:pt x="4060" y="2611"/>
                    <a:pt x="5640" y="2302"/>
                  </a:cubicBezTo>
                  <a:cubicBezTo>
                    <a:pt x="7815" y="1884"/>
                    <a:pt x="9847" y="923"/>
                    <a:pt x="12001" y="418"/>
                  </a:cubicBezTo>
                  <a:cubicBezTo>
                    <a:pt x="12241" y="379"/>
                    <a:pt x="12458" y="344"/>
                    <a:pt x="12693" y="344"/>
                  </a:cubicBezTo>
                  <a:cubicBezTo>
                    <a:pt x="13363" y="344"/>
                    <a:pt x="13999" y="544"/>
                    <a:pt x="14651" y="762"/>
                  </a:cubicBezTo>
                  <a:lnTo>
                    <a:pt x="14669" y="762"/>
                  </a:lnTo>
                  <a:lnTo>
                    <a:pt x="14686" y="744"/>
                  </a:lnTo>
                  <a:cubicBezTo>
                    <a:pt x="14795" y="596"/>
                    <a:pt x="14904" y="470"/>
                    <a:pt x="15012" y="326"/>
                  </a:cubicBezTo>
                  <a:lnTo>
                    <a:pt x="15047" y="270"/>
                  </a:lnTo>
                  <a:lnTo>
                    <a:pt x="14995" y="270"/>
                  </a:lnTo>
                  <a:cubicBezTo>
                    <a:pt x="14377" y="109"/>
                    <a:pt x="13781" y="0"/>
                    <a:pt x="1319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535948" y="1086643"/>
              <a:ext cx="1808421" cy="364405"/>
            </a:xfrm>
            <a:custGeom>
              <a:avLst/>
              <a:gdLst/>
              <a:ahLst/>
              <a:cxnLst/>
              <a:rect l="l" t="t" r="r" b="b"/>
              <a:pathLst>
                <a:path w="16828" h="3391" extrusionOk="0">
                  <a:moveTo>
                    <a:pt x="15609" y="70"/>
                  </a:moveTo>
                  <a:cubicBezTo>
                    <a:pt x="15977" y="70"/>
                    <a:pt x="16361" y="107"/>
                    <a:pt x="16711" y="171"/>
                  </a:cubicBezTo>
                  <a:lnTo>
                    <a:pt x="16711" y="171"/>
                  </a:lnTo>
                  <a:cubicBezTo>
                    <a:pt x="16681" y="222"/>
                    <a:pt x="16647" y="271"/>
                    <a:pt x="16621" y="322"/>
                  </a:cubicBezTo>
                  <a:lnTo>
                    <a:pt x="16621" y="322"/>
                  </a:lnTo>
                  <a:cubicBezTo>
                    <a:pt x="16176" y="234"/>
                    <a:pt x="15731" y="179"/>
                    <a:pt x="15282" y="179"/>
                  </a:cubicBezTo>
                  <a:cubicBezTo>
                    <a:pt x="14995" y="179"/>
                    <a:pt x="14704" y="201"/>
                    <a:pt x="14412" y="253"/>
                  </a:cubicBezTo>
                  <a:cubicBezTo>
                    <a:pt x="12149" y="671"/>
                    <a:pt x="9882" y="1141"/>
                    <a:pt x="7615" y="1593"/>
                  </a:cubicBezTo>
                  <a:cubicBezTo>
                    <a:pt x="6797" y="1759"/>
                    <a:pt x="6075" y="2176"/>
                    <a:pt x="5348" y="2555"/>
                  </a:cubicBezTo>
                  <a:cubicBezTo>
                    <a:pt x="4604" y="2938"/>
                    <a:pt x="3882" y="3282"/>
                    <a:pt x="3064" y="3299"/>
                  </a:cubicBezTo>
                  <a:cubicBezTo>
                    <a:pt x="2990" y="3316"/>
                    <a:pt x="2938" y="3316"/>
                    <a:pt x="2864" y="3316"/>
                  </a:cubicBezTo>
                  <a:cubicBezTo>
                    <a:pt x="2141" y="3316"/>
                    <a:pt x="1432" y="3173"/>
                    <a:pt x="706" y="2973"/>
                  </a:cubicBezTo>
                  <a:cubicBezTo>
                    <a:pt x="568" y="2862"/>
                    <a:pt x="438" y="2748"/>
                    <a:pt x="304" y="2628"/>
                  </a:cubicBezTo>
                  <a:lnTo>
                    <a:pt x="304" y="2628"/>
                  </a:lnTo>
                  <a:cubicBezTo>
                    <a:pt x="1228" y="2949"/>
                    <a:pt x="2138" y="3190"/>
                    <a:pt x="3064" y="3190"/>
                  </a:cubicBezTo>
                  <a:lnTo>
                    <a:pt x="3281" y="3190"/>
                  </a:lnTo>
                  <a:cubicBezTo>
                    <a:pt x="4134" y="3155"/>
                    <a:pt x="4822" y="2738"/>
                    <a:pt x="5514" y="2303"/>
                  </a:cubicBezTo>
                  <a:cubicBezTo>
                    <a:pt x="6201" y="1867"/>
                    <a:pt x="6889" y="1415"/>
                    <a:pt x="7724" y="1289"/>
                  </a:cubicBezTo>
                  <a:cubicBezTo>
                    <a:pt x="10100" y="906"/>
                    <a:pt x="12476" y="471"/>
                    <a:pt x="14869" y="127"/>
                  </a:cubicBezTo>
                  <a:cubicBezTo>
                    <a:pt x="15121" y="92"/>
                    <a:pt x="15356" y="70"/>
                    <a:pt x="15609" y="70"/>
                  </a:cubicBezTo>
                  <a:close/>
                  <a:moveTo>
                    <a:pt x="15609" y="1"/>
                  </a:moveTo>
                  <a:cubicBezTo>
                    <a:pt x="15356" y="1"/>
                    <a:pt x="15104" y="18"/>
                    <a:pt x="14847" y="53"/>
                  </a:cubicBezTo>
                  <a:cubicBezTo>
                    <a:pt x="12476" y="397"/>
                    <a:pt x="10083" y="832"/>
                    <a:pt x="7707" y="1215"/>
                  </a:cubicBezTo>
                  <a:cubicBezTo>
                    <a:pt x="6854" y="1341"/>
                    <a:pt x="6166" y="1811"/>
                    <a:pt x="5475" y="2246"/>
                  </a:cubicBezTo>
                  <a:cubicBezTo>
                    <a:pt x="4787" y="2681"/>
                    <a:pt x="4117" y="3081"/>
                    <a:pt x="3264" y="3116"/>
                  </a:cubicBezTo>
                  <a:lnTo>
                    <a:pt x="3064" y="3116"/>
                  </a:lnTo>
                  <a:cubicBezTo>
                    <a:pt x="2102" y="3116"/>
                    <a:pt x="1141" y="2846"/>
                    <a:pt x="183" y="2520"/>
                  </a:cubicBezTo>
                  <a:lnTo>
                    <a:pt x="1" y="2446"/>
                  </a:lnTo>
                  <a:lnTo>
                    <a:pt x="144" y="2572"/>
                  </a:lnTo>
                  <a:cubicBezTo>
                    <a:pt x="144" y="2572"/>
                    <a:pt x="144" y="2572"/>
                    <a:pt x="144" y="2572"/>
                  </a:cubicBezTo>
                  <a:lnTo>
                    <a:pt x="144" y="2572"/>
                  </a:lnTo>
                  <a:cubicBezTo>
                    <a:pt x="310" y="2738"/>
                    <a:pt x="488" y="2881"/>
                    <a:pt x="671" y="3029"/>
                  </a:cubicBezTo>
                  <a:lnTo>
                    <a:pt x="671" y="3047"/>
                  </a:lnTo>
                  <a:lnTo>
                    <a:pt x="688" y="3047"/>
                  </a:lnTo>
                  <a:cubicBezTo>
                    <a:pt x="1415" y="3247"/>
                    <a:pt x="2141" y="3390"/>
                    <a:pt x="2864" y="3390"/>
                  </a:cubicBezTo>
                  <a:cubicBezTo>
                    <a:pt x="2938" y="3390"/>
                    <a:pt x="3012" y="3390"/>
                    <a:pt x="3064" y="3373"/>
                  </a:cubicBezTo>
                  <a:cubicBezTo>
                    <a:pt x="3899" y="3356"/>
                    <a:pt x="4643" y="3007"/>
                    <a:pt x="5366" y="2629"/>
                  </a:cubicBezTo>
                  <a:cubicBezTo>
                    <a:pt x="6110" y="2246"/>
                    <a:pt x="6836" y="1833"/>
                    <a:pt x="7633" y="1667"/>
                  </a:cubicBezTo>
                  <a:cubicBezTo>
                    <a:pt x="9900" y="1215"/>
                    <a:pt x="12167" y="745"/>
                    <a:pt x="14434" y="327"/>
                  </a:cubicBezTo>
                  <a:cubicBezTo>
                    <a:pt x="14721" y="271"/>
                    <a:pt x="14995" y="253"/>
                    <a:pt x="15282" y="253"/>
                  </a:cubicBezTo>
                  <a:cubicBezTo>
                    <a:pt x="15739" y="253"/>
                    <a:pt x="16174" y="310"/>
                    <a:pt x="16627" y="397"/>
                  </a:cubicBezTo>
                  <a:lnTo>
                    <a:pt x="16644" y="397"/>
                  </a:lnTo>
                  <a:lnTo>
                    <a:pt x="16662" y="379"/>
                  </a:lnTo>
                  <a:cubicBezTo>
                    <a:pt x="16718" y="310"/>
                    <a:pt x="16753" y="236"/>
                    <a:pt x="16805" y="162"/>
                  </a:cubicBezTo>
                  <a:lnTo>
                    <a:pt x="16827" y="110"/>
                  </a:lnTo>
                  <a:lnTo>
                    <a:pt x="16771" y="110"/>
                  </a:lnTo>
                  <a:cubicBezTo>
                    <a:pt x="16392" y="36"/>
                    <a:pt x="16009" y="1"/>
                    <a:pt x="1560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430742" y="1123610"/>
              <a:ext cx="1671833" cy="358710"/>
            </a:xfrm>
            <a:custGeom>
              <a:avLst/>
              <a:gdLst/>
              <a:ahLst/>
              <a:cxnLst/>
              <a:rect l="l" t="t" r="r" b="b"/>
              <a:pathLst>
                <a:path w="15557" h="3338" extrusionOk="0">
                  <a:moveTo>
                    <a:pt x="13942" y="74"/>
                  </a:moveTo>
                  <a:cubicBezTo>
                    <a:pt x="14432" y="74"/>
                    <a:pt x="14938" y="155"/>
                    <a:pt x="15441" y="277"/>
                  </a:cubicBezTo>
                  <a:lnTo>
                    <a:pt x="15441" y="277"/>
                  </a:lnTo>
                  <a:cubicBezTo>
                    <a:pt x="15398" y="351"/>
                    <a:pt x="15352" y="423"/>
                    <a:pt x="15310" y="480"/>
                  </a:cubicBezTo>
                  <a:lnTo>
                    <a:pt x="15310" y="480"/>
                  </a:lnTo>
                  <a:cubicBezTo>
                    <a:pt x="14702" y="323"/>
                    <a:pt x="14116" y="218"/>
                    <a:pt x="13542" y="218"/>
                  </a:cubicBezTo>
                  <a:cubicBezTo>
                    <a:pt x="13272" y="218"/>
                    <a:pt x="12998" y="235"/>
                    <a:pt x="12746" y="292"/>
                  </a:cubicBezTo>
                  <a:cubicBezTo>
                    <a:pt x="10496" y="745"/>
                    <a:pt x="8320" y="1597"/>
                    <a:pt x="6075" y="2067"/>
                  </a:cubicBezTo>
                  <a:cubicBezTo>
                    <a:pt x="4513" y="2394"/>
                    <a:pt x="3047" y="3264"/>
                    <a:pt x="1450" y="3264"/>
                  </a:cubicBezTo>
                  <a:lnTo>
                    <a:pt x="1397" y="3264"/>
                  </a:lnTo>
                  <a:cubicBezTo>
                    <a:pt x="1106" y="3264"/>
                    <a:pt x="797" y="3247"/>
                    <a:pt x="510" y="3207"/>
                  </a:cubicBezTo>
                  <a:cubicBezTo>
                    <a:pt x="445" y="3166"/>
                    <a:pt x="380" y="3123"/>
                    <a:pt x="315" y="3076"/>
                  </a:cubicBezTo>
                  <a:lnTo>
                    <a:pt x="315" y="3076"/>
                  </a:lnTo>
                  <a:cubicBezTo>
                    <a:pt x="767" y="3149"/>
                    <a:pt x="1219" y="3190"/>
                    <a:pt x="1667" y="3190"/>
                  </a:cubicBezTo>
                  <a:lnTo>
                    <a:pt x="1850" y="3190"/>
                  </a:lnTo>
                  <a:cubicBezTo>
                    <a:pt x="2664" y="3173"/>
                    <a:pt x="3447" y="2881"/>
                    <a:pt x="4226" y="2555"/>
                  </a:cubicBezTo>
                  <a:cubicBezTo>
                    <a:pt x="5005" y="2228"/>
                    <a:pt x="5766" y="1885"/>
                    <a:pt x="6562" y="1724"/>
                  </a:cubicBezTo>
                  <a:cubicBezTo>
                    <a:pt x="8721" y="1288"/>
                    <a:pt x="10861" y="688"/>
                    <a:pt x="12998" y="183"/>
                  </a:cubicBezTo>
                  <a:cubicBezTo>
                    <a:pt x="13307" y="109"/>
                    <a:pt x="13616" y="74"/>
                    <a:pt x="13942" y="74"/>
                  </a:cubicBezTo>
                  <a:close/>
                  <a:moveTo>
                    <a:pt x="13942" y="0"/>
                  </a:moveTo>
                  <a:cubicBezTo>
                    <a:pt x="13616" y="0"/>
                    <a:pt x="13290" y="35"/>
                    <a:pt x="12981" y="109"/>
                  </a:cubicBezTo>
                  <a:cubicBezTo>
                    <a:pt x="10844" y="618"/>
                    <a:pt x="8703" y="1215"/>
                    <a:pt x="6545" y="1650"/>
                  </a:cubicBezTo>
                  <a:cubicBezTo>
                    <a:pt x="5749" y="1815"/>
                    <a:pt x="4970" y="2176"/>
                    <a:pt x="4208" y="2502"/>
                  </a:cubicBezTo>
                  <a:cubicBezTo>
                    <a:pt x="3425" y="2811"/>
                    <a:pt x="2646" y="3099"/>
                    <a:pt x="1850" y="3120"/>
                  </a:cubicBezTo>
                  <a:lnTo>
                    <a:pt x="1667" y="3120"/>
                  </a:lnTo>
                  <a:cubicBezTo>
                    <a:pt x="1172" y="3120"/>
                    <a:pt x="689" y="3066"/>
                    <a:pt x="189" y="2977"/>
                  </a:cubicBezTo>
                  <a:lnTo>
                    <a:pt x="189" y="2977"/>
                  </a:lnTo>
                  <a:cubicBezTo>
                    <a:pt x="187" y="2976"/>
                    <a:pt x="185" y="2974"/>
                    <a:pt x="183" y="2972"/>
                  </a:cubicBezTo>
                  <a:lnTo>
                    <a:pt x="181" y="2976"/>
                  </a:lnTo>
                  <a:lnTo>
                    <a:pt x="181" y="2976"/>
                  </a:lnTo>
                  <a:cubicBezTo>
                    <a:pt x="175" y="2975"/>
                    <a:pt x="168" y="2974"/>
                    <a:pt x="162" y="2972"/>
                  </a:cubicBezTo>
                  <a:lnTo>
                    <a:pt x="1" y="2938"/>
                  </a:lnTo>
                  <a:lnTo>
                    <a:pt x="144" y="3046"/>
                  </a:lnTo>
                  <a:cubicBezTo>
                    <a:pt x="253" y="3120"/>
                    <a:pt x="362" y="3190"/>
                    <a:pt x="471" y="3281"/>
                  </a:cubicBezTo>
                  <a:lnTo>
                    <a:pt x="488" y="3281"/>
                  </a:lnTo>
                  <a:cubicBezTo>
                    <a:pt x="797" y="3316"/>
                    <a:pt x="1106" y="3338"/>
                    <a:pt x="1397" y="3338"/>
                  </a:cubicBezTo>
                  <a:lnTo>
                    <a:pt x="1450" y="3338"/>
                  </a:lnTo>
                  <a:cubicBezTo>
                    <a:pt x="3081" y="3338"/>
                    <a:pt x="4535" y="2446"/>
                    <a:pt x="6092" y="2120"/>
                  </a:cubicBezTo>
                  <a:cubicBezTo>
                    <a:pt x="8342" y="1667"/>
                    <a:pt x="10518" y="797"/>
                    <a:pt x="12763" y="362"/>
                  </a:cubicBezTo>
                  <a:cubicBezTo>
                    <a:pt x="13020" y="309"/>
                    <a:pt x="13272" y="292"/>
                    <a:pt x="13542" y="292"/>
                  </a:cubicBezTo>
                  <a:cubicBezTo>
                    <a:pt x="14108" y="292"/>
                    <a:pt x="14704" y="401"/>
                    <a:pt x="15322" y="544"/>
                  </a:cubicBezTo>
                  <a:lnTo>
                    <a:pt x="15339" y="562"/>
                  </a:lnTo>
                  <a:lnTo>
                    <a:pt x="15356" y="544"/>
                  </a:lnTo>
                  <a:cubicBezTo>
                    <a:pt x="15413" y="453"/>
                    <a:pt x="15483" y="362"/>
                    <a:pt x="15539" y="270"/>
                  </a:cubicBezTo>
                  <a:lnTo>
                    <a:pt x="15557" y="235"/>
                  </a:lnTo>
                  <a:lnTo>
                    <a:pt x="15522" y="218"/>
                  </a:lnTo>
                  <a:cubicBezTo>
                    <a:pt x="14978" y="92"/>
                    <a:pt x="14451" y="0"/>
                    <a:pt x="1394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477488" y="1105878"/>
              <a:ext cx="1735882" cy="360537"/>
            </a:xfrm>
            <a:custGeom>
              <a:avLst/>
              <a:gdLst/>
              <a:ahLst/>
              <a:cxnLst/>
              <a:rect l="l" t="t" r="r" b="b"/>
              <a:pathLst>
                <a:path w="16153" h="3355" extrusionOk="0">
                  <a:moveTo>
                    <a:pt x="14738" y="74"/>
                  </a:moveTo>
                  <a:cubicBezTo>
                    <a:pt x="15179" y="74"/>
                    <a:pt x="15599" y="127"/>
                    <a:pt x="16034" y="208"/>
                  </a:cubicBezTo>
                  <a:lnTo>
                    <a:pt x="16034" y="208"/>
                  </a:lnTo>
                  <a:cubicBezTo>
                    <a:pt x="15996" y="263"/>
                    <a:pt x="15958" y="321"/>
                    <a:pt x="15920" y="374"/>
                  </a:cubicBezTo>
                  <a:lnTo>
                    <a:pt x="15920" y="374"/>
                  </a:lnTo>
                  <a:cubicBezTo>
                    <a:pt x="15389" y="253"/>
                    <a:pt x="14875" y="165"/>
                    <a:pt x="14377" y="165"/>
                  </a:cubicBezTo>
                  <a:cubicBezTo>
                    <a:pt x="14051" y="165"/>
                    <a:pt x="13725" y="200"/>
                    <a:pt x="13416" y="274"/>
                  </a:cubicBezTo>
                  <a:cubicBezTo>
                    <a:pt x="11279" y="783"/>
                    <a:pt x="9138" y="1380"/>
                    <a:pt x="6980" y="1815"/>
                  </a:cubicBezTo>
                  <a:cubicBezTo>
                    <a:pt x="6184" y="1980"/>
                    <a:pt x="5405" y="2341"/>
                    <a:pt x="4643" y="2667"/>
                  </a:cubicBezTo>
                  <a:cubicBezTo>
                    <a:pt x="3860" y="2976"/>
                    <a:pt x="3081" y="3264"/>
                    <a:pt x="2285" y="3285"/>
                  </a:cubicBezTo>
                  <a:lnTo>
                    <a:pt x="2102" y="3285"/>
                  </a:lnTo>
                  <a:cubicBezTo>
                    <a:pt x="1604" y="3285"/>
                    <a:pt x="1118" y="3230"/>
                    <a:pt x="616" y="3141"/>
                  </a:cubicBezTo>
                  <a:lnTo>
                    <a:pt x="616" y="3141"/>
                  </a:lnTo>
                  <a:lnTo>
                    <a:pt x="618" y="3137"/>
                  </a:lnTo>
                  <a:cubicBezTo>
                    <a:pt x="519" y="3064"/>
                    <a:pt x="413" y="2991"/>
                    <a:pt x="310" y="2912"/>
                  </a:cubicBezTo>
                  <a:lnTo>
                    <a:pt x="310" y="2912"/>
                  </a:lnTo>
                  <a:cubicBezTo>
                    <a:pt x="981" y="3089"/>
                    <a:pt x="1652" y="3211"/>
                    <a:pt x="2320" y="3211"/>
                  </a:cubicBezTo>
                  <a:cubicBezTo>
                    <a:pt x="2394" y="3211"/>
                    <a:pt x="2468" y="3211"/>
                    <a:pt x="2520" y="3194"/>
                  </a:cubicBezTo>
                  <a:cubicBezTo>
                    <a:pt x="3355" y="3177"/>
                    <a:pt x="4099" y="2828"/>
                    <a:pt x="4822" y="2450"/>
                  </a:cubicBezTo>
                  <a:cubicBezTo>
                    <a:pt x="5566" y="2067"/>
                    <a:pt x="6292" y="1654"/>
                    <a:pt x="7089" y="1488"/>
                  </a:cubicBezTo>
                  <a:cubicBezTo>
                    <a:pt x="9356" y="1036"/>
                    <a:pt x="11623" y="566"/>
                    <a:pt x="13890" y="148"/>
                  </a:cubicBezTo>
                  <a:cubicBezTo>
                    <a:pt x="14177" y="92"/>
                    <a:pt x="14451" y="74"/>
                    <a:pt x="14738" y="74"/>
                  </a:cubicBezTo>
                  <a:close/>
                  <a:moveTo>
                    <a:pt x="14738" y="0"/>
                  </a:moveTo>
                  <a:cubicBezTo>
                    <a:pt x="14451" y="0"/>
                    <a:pt x="14160" y="22"/>
                    <a:pt x="13868" y="74"/>
                  </a:cubicBezTo>
                  <a:cubicBezTo>
                    <a:pt x="11605" y="492"/>
                    <a:pt x="9338" y="962"/>
                    <a:pt x="7071" y="1414"/>
                  </a:cubicBezTo>
                  <a:cubicBezTo>
                    <a:pt x="6253" y="1580"/>
                    <a:pt x="5531" y="1997"/>
                    <a:pt x="4804" y="2376"/>
                  </a:cubicBezTo>
                  <a:cubicBezTo>
                    <a:pt x="4060" y="2759"/>
                    <a:pt x="3338" y="3103"/>
                    <a:pt x="2520" y="3120"/>
                  </a:cubicBezTo>
                  <a:cubicBezTo>
                    <a:pt x="2446" y="3137"/>
                    <a:pt x="2394" y="3137"/>
                    <a:pt x="2320" y="3137"/>
                  </a:cubicBezTo>
                  <a:cubicBezTo>
                    <a:pt x="1597" y="3137"/>
                    <a:pt x="888" y="2994"/>
                    <a:pt x="162" y="2794"/>
                  </a:cubicBezTo>
                  <a:lnTo>
                    <a:pt x="1" y="2741"/>
                  </a:lnTo>
                  <a:lnTo>
                    <a:pt x="127" y="2850"/>
                  </a:lnTo>
                  <a:cubicBezTo>
                    <a:pt x="132" y="2855"/>
                    <a:pt x="138" y="2860"/>
                    <a:pt x="144" y="2865"/>
                  </a:cubicBezTo>
                  <a:lnTo>
                    <a:pt x="144" y="2865"/>
                  </a:lnTo>
                  <a:lnTo>
                    <a:pt x="144" y="2868"/>
                  </a:lnTo>
                  <a:cubicBezTo>
                    <a:pt x="145" y="2868"/>
                    <a:pt x="147" y="2868"/>
                    <a:pt x="148" y="2869"/>
                  </a:cubicBezTo>
                  <a:lnTo>
                    <a:pt x="148" y="2869"/>
                  </a:lnTo>
                  <a:cubicBezTo>
                    <a:pt x="285" y="2987"/>
                    <a:pt x="426" y="3091"/>
                    <a:pt x="579" y="3211"/>
                  </a:cubicBezTo>
                  <a:cubicBezTo>
                    <a:pt x="1088" y="3303"/>
                    <a:pt x="1597" y="3355"/>
                    <a:pt x="2102" y="3355"/>
                  </a:cubicBezTo>
                  <a:lnTo>
                    <a:pt x="2285" y="3355"/>
                  </a:lnTo>
                  <a:cubicBezTo>
                    <a:pt x="3099" y="3338"/>
                    <a:pt x="3882" y="3046"/>
                    <a:pt x="4661" y="2720"/>
                  </a:cubicBezTo>
                  <a:cubicBezTo>
                    <a:pt x="5440" y="2393"/>
                    <a:pt x="6201" y="2050"/>
                    <a:pt x="6997" y="1889"/>
                  </a:cubicBezTo>
                  <a:cubicBezTo>
                    <a:pt x="9156" y="1453"/>
                    <a:pt x="11296" y="853"/>
                    <a:pt x="13433" y="348"/>
                  </a:cubicBezTo>
                  <a:cubicBezTo>
                    <a:pt x="13742" y="274"/>
                    <a:pt x="14051" y="239"/>
                    <a:pt x="14377" y="239"/>
                  </a:cubicBezTo>
                  <a:cubicBezTo>
                    <a:pt x="14886" y="239"/>
                    <a:pt x="15413" y="326"/>
                    <a:pt x="15935" y="457"/>
                  </a:cubicBezTo>
                  <a:lnTo>
                    <a:pt x="15957" y="457"/>
                  </a:lnTo>
                  <a:lnTo>
                    <a:pt x="15974" y="435"/>
                  </a:lnTo>
                  <a:cubicBezTo>
                    <a:pt x="16026" y="366"/>
                    <a:pt x="16066" y="274"/>
                    <a:pt x="16118" y="200"/>
                  </a:cubicBezTo>
                  <a:lnTo>
                    <a:pt x="16153" y="165"/>
                  </a:lnTo>
                  <a:lnTo>
                    <a:pt x="16100" y="148"/>
                  </a:lnTo>
                  <a:cubicBezTo>
                    <a:pt x="15648" y="57"/>
                    <a:pt x="15195" y="0"/>
                    <a:pt x="1473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302109" y="1267610"/>
              <a:ext cx="1431864" cy="276931"/>
            </a:xfrm>
            <a:custGeom>
              <a:avLst/>
              <a:gdLst/>
              <a:ahLst/>
              <a:cxnLst/>
              <a:rect l="l" t="t" r="r" b="b"/>
              <a:pathLst>
                <a:path w="13324" h="2577" extrusionOk="0">
                  <a:moveTo>
                    <a:pt x="11366" y="75"/>
                  </a:moveTo>
                  <a:cubicBezTo>
                    <a:pt x="11947" y="75"/>
                    <a:pt x="12561" y="160"/>
                    <a:pt x="13176" y="280"/>
                  </a:cubicBezTo>
                  <a:lnTo>
                    <a:pt x="13176" y="280"/>
                  </a:lnTo>
                  <a:cubicBezTo>
                    <a:pt x="13048" y="423"/>
                    <a:pt x="12908" y="564"/>
                    <a:pt x="12765" y="708"/>
                  </a:cubicBezTo>
                  <a:lnTo>
                    <a:pt x="12765" y="708"/>
                  </a:lnTo>
                  <a:cubicBezTo>
                    <a:pt x="12283" y="635"/>
                    <a:pt x="11796" y="601"/>
                    <a:pt x="11331" y="601"/>
                  </a:cubicBezTo>
                  <a:cubicBezTo>
                    <a:pt x="11039" y="601"/>
                    <a:pt x="10770" y="601"/>
                    <a:pt x="10496" y="653"/>
                  </a:cubicBezTo>
                  <a:cubicBezTo>
                    <a:pt x="8450" y="928"/>
                    <a:pt x="6527" y="2015"/>
                    <a:pt x="4495" y="2268"/>
                  </a:cubicBezTo>
                  <a:cubicBezTo>
                    <a:pt x="3155" y="2450"/>
                    <a:pt x="1850" y="2503"/>
                    <a:pt x="527" y="2503"/>
                  </a:cubicBezTo>
                  <a:lnTo>
                    <a:pt x="361" y="2503"/>
                  </a:lnTo>
                  <a:cubicBezTo>
                    <a:pt x="329" y="2487"/>
                    <a:pt x="296" y="2466"/>
                    <a:pt x="263" y="2445"/>
                  </a:cubicBezTo>
                  <a:lnTo>
                    <a:pt x="263" y="2445"/>
                  </a:lnTo>
                  <a:cubicBezTo>
                    <a:pt x="1707" y="2381"/>
                    <a:pt x="3182" y="2170"/>
                    <a:pt x="4587" y="1959"/>
                  </a:cubicBezTo>
                  <a:cubicBezTo>
                    <a:pt x="6653" y="1632"/>
                    <a:pt x="8537" y="436"/>
                    <a:pt x="10570" y="127"/>
                  </a:cubicBezTo>
                  <a:cubicBezTo>
                    <a:pt x="10844" y="92"/>
                    <a:pt x="11096" y="75"/>
                    <a:pt x="11366" y="75"/>
                  </a:cubicBezTo>
                  <a:close/>
                  <a:moveTo>
                    <a:pt x="11366" y="1"/>
                  </a:moveTo>
                  <a:cubicBezTo>
                    <a:pt x="11096" y="1"/>
                    <a:pt x="10822" y="18"/>
                    <a:pt x="10570" y="57"/>
                  </a:cubicBezTo>
                  <a:cubicBezTo>
                    <a:pt x="8520" y="366"/>
                    <a:pt x="6619" y="1563"/>
                    <a:pt x="4569" y="1889"/>
                  </a:cubicBezTo>
                  <a:cubicBezTo>
                    <a:pt x="3138" y="2107"/>
                    <a:pt x="1597" y="2324"/>
                    <a:pt x="126" y="2376"/>
                  </a:cubicBezTo>
                  <a:lnTo>
                    <a:pt x="0" y="2376"/>
                  </a:lnTo>
                  <a:lnTo>
                    <a:pt x="109" y="2450"/>
                  </a:lnTo>
                  <a:cubicBezTo>
                    <a:pt x="183" y="2485"/>
                    <a:pt x="253" y="2520"/>
                    <a:pt x="344" y="2559"/>
                  </a:cubicBezTo>
                  <a:lnTo>
                    <a:pt x="344" y="2577"/>
                  </a:lnTo>
                  <a:lnTo>
                    <a:pt x="527" y="2577"/>
                  </a:lnTo>
                  <a:cubicBezTo>
                    <a:pt x="1850" y="2577"/>
                    <a:pt x="3172" y="2520"/>
                    <a:pt x="4495" y="2342"/>
                  </a:cubicBezTo>
                  <a:cubicBezTo>
                    <a:pt x="6562" y="2085"/>
                    <a:pt x="8468" y="997"/>
                    <a:pt x="10496" y="727"/>
                  </a:cubicBezTo>
                  <a:cubicBezTo>
                    <a:pt x="10770" y="671"/>
                    <a:pt x="11039" y="671"/>
                    <a:pt x="11331" y="671"/>
                  </a:cubicBezTo>
                  <a:cubicBezTo>
                    <a:pt x="11801" y="671"/>
                    <a:pt x="12275" y="710"/>
                    <a:pt x="12763" y="780"/>
                  </a:cubicBezTo>
                  <a:lnTo>
                    <a:pt x="12802" y="780"/>
                  </a:lnTo>
                  <a:cubicBezTo>
                    <a:pt x="12963" y="619"/>
                    <a:pt x="13128" y="453"/>
                    <a:pt x="13272" y="292"/>
                  </a:cubicBezTo>
                  <a:lnTo>
                    <a:pt x="13324" y="236"/>
                  </a:lnTo>
                  <a:lnTo>
                    <a:pt x="13254" y="218"/>
                  </a:lnTo>
                  <a:cubicBezTo>
                    <a:pt x="12619" y="92"/>
                    <a:pt x="11984" y="1"/>
                    <a:pt x="1136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331553" y="1219037"/>
              <a:ext cx="1498814" cy="311964"/>
            </a:xfrm>
            <a:custGeom>
              <a:avLst/>
              <a:gdLst/>
              <a:ahLst/>
              <a:cxnLst/>
              <a:rect l="l" t="t" r="r" b="b"/>
              <a:pathLst>
                <a:path w="13947" h="2903" extrusionOk="0">
                  <a:moveTo>
                    <a:pt x="11823" y="74"/>
                  </a:moveTo>
                  <a:cubicBezTo>
                    <a:pt x="12459" y="74"/>
                    <a:pt x="13129" y="178"/>
                    <a:pt x="13819" y="332"/>
                  </a:cubicBezTo>
                  <a:lnTo>
                    <a:pt x="13819" y="332"/>
                  </a:lnTo>
                  <a:cubicBezTo>
                    <a:pt x="13714" y="451"/>
                    <a:pt x="13620" y="559"/>
                    <a:pt x="13511" y="667"/>
                  </a:cubicBezTo>
                  <a:lnTo>
                    <a:pt x="13511" y="667"/>
                  </a:lnTo>
                  <a:cubicBezTo>
                    <a:pt x="12881" y="542"/>
                    <a:pt x="12252" y="453"/>
                    <a:pt x="11640" y="453"/>
                  </a:cubicBezTo>
                  <a:cubicBezTo>
                    <a:pt x="11370" y="453"/>
                    <a:pt x="11096" y="470"/>
                    <a:pt x="10844" y="509"/>
                  </a:cubicBezTo>
                  <a:cubicBezTo>
                    <a:pt x="8794" y="818"/>
                    <a:pt x="6893" y="2015"/>
                    <a:pt x="4843" y="2341"/>
                  </a:cubicBezTo>
                  <a:cubicBezTo>
                    <a:pt x="3417" y="2558"/>
                    <a:pt x="1883" y="2775"/>
                    <a:pt x="417" y="2828"/>
                  </a:cubicBezTo>
                  <a:lnTo>
                    <a:pt x="417" y="2828"/>
                  </a:lnTo>
                  <a:cubicBezTo>
                    <a:pt x="362" y="2797"/>
                    <a:pt x="309" y="2764"/>
                    <a:pt x="255" y="2735"/>
                  </a:cubicBezTo>
                  <a:lnTo>
                    <a:pt x="255" y="2735"/>
                  </a:lnTo>
                  <a:cubicBezTo>
                    <a:pt x="1810" y="2698"/>
                    <a:pt x="3435" y="2295"/>
                    <a:pt x="4952" y="2015"/>
                  </a:cubicBezTo>
                  <a:cubicBezTo>
                    <a:pt x="7054" y="1649"/>
                    <a:pt x="9012" y="418"/>
                    <a:pt x="11079" y="109"/>
                  </a:cubicBezTo>
                  <a:cubicBezTo>
                    <a:pt x="11313" y="74"/>
                    <a:pt x="11570" y="74"/>
                    <a:pt x="11823" y="74"/>
                  </a:cubicBezTo>
                  <a:close/>
                  <a:moveTo>
                    <a:pt x="11823" y="0"/>
                  </a:moveTo>
                  <a:cubicBezTo>
                    <a:pt x="11570" y="0"/>
                    <a:pt x="11313" y="0"/>
                    <a:pt x="11061" y="35"/>
                  </a:cubicBezTo>
                  <a:cubicBezTo>
                    <a:pt x="8977" y="361"/>
                    <a:pt x="7019" y="1580"/>
                    <a:pt x="4934" y="1941"/>
                  </a:cubicBezTo>
                  <a:cubicBezTo>
                    <a:pt x="3372" y="2232"/>
                    <a:pt x="1723" y="2646"/>
                    <a:pt x="131" y="2667"/>
                  </a:cubicBezTo>
                  <a:lnTo>
                    <a:pt x="0" y="2667"/>
                  </a:lnTo>
                  <a:lnTo>
                    <a:pt x="109" y="2737"/>
                  </a:lnTo>
                  <a:cubicBezTo>
                    <a:pt x="200" y="2794"/>
                    <a:pt x="292" y="2846"/>
                    <a:pt x="383" y="2902"/>
                  </a:cubicBezTo>
                  <a:lnTo>
                    <a:pt x="400" y="2902"/>
                  </a:lnTo>
                  <a:cubicBezTo>
                    <a:pt x="1889" y="2846"/>
                    <a:pt x="3412" y="2628"/>
                    <a:pt x="4861" y="2411"/>
                  </a:cubicBezTo>
                  <a:cubicBezTo>
                    <a:pt x="6927" y="2084"/>
                    <a:pt x="8811" y="888"/>
                    <a:pt x="10844" y="579"/>
                  </a:cubicBezTo>
                  <a:cubicBezTo>
                    <a:pt x="11118" y="544"/>
                    <a:pt x="11370" y="527"/>
                    <a:pt x="11640" y="527"/>
                  </a:cubicBezTo>
                  <a:cubicBezTo>
                    <a:pt x="12240" y="527"/>
                    <a:pt x="12876" y="618"/>
                    <a:pt x="13511" y="744"/>
                  </a:cubicBezTo>
                  <a:lnTo>
                    <a:pt x="13546" y="744"/>
                  </a:lnTo>
                  <a:cubicBezTo>
                    <a:pt x="13672" y="601"/>
                    <a:pt x="13781" y="470"/>
                    <a:pt x="13907" y="344"/>
                  </a:cubicBezTo>
                  <a:lnTo>
                    <a:pt x="13946" y="292"/>
                  </a:lnTo>
                  <a:lnTo>
                    <a:pt x="13889" y="274"/>
                  </a:lnTo>
                  <a:cubicBezTo>
                    <a:pt x="13185" y="109"/>
                    <a:pt x="12475" y="0"/>
                    <a:pt x="1182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360568" y="1175944"/>
              <a:ext cx="1548786" cy="337325"/>
            </a:xfrm>
            <a:custGeom>
              <a:avLst/>
              <a:gdLst/>
              <a:ahLst/>
              <a:cxnLst/>
              <a:rect l="l" t="t" r="r" b="b"/>
              <a:pathLst>
                <a:path w="14412" h="3139" extrusionOk="0">
                  <a:moveTo>
                    <a:pt x="12384" y="75"/>
                  </a:moveTo>
                  <a:cubicBezTo>
                    <a:pt x="13037" y="75"/>
                    <a:pt x="13657" y="265"/>
                    <a:pt x="14292" y="476"/>
                  </a:cubicBezTo>
                  <a:lnTo>
                    <a:pt x="14292" y="476"/>
                  </a:lnTo>
                  <a:cubicBezTo>
                    <a:pt x="14235" y="543"/>
                    <a:pt x="14181" y="602"/>
                    <a:pt x="14138" y="670"/>
                  </a:cubicBezTo>
                  <a:lnTo>
                    <a:pt x="14138" y="670"/>
                  </a:lnTo>
                  <a:cubicBezTo>
                    <a:pt x="13440" y="508"/>
                    <a:pt x="12739" y="401"/>
                    <a:pt x="12093" y="401"/>
                  </a:cubicBezTo>
                  <a:cubicBezTo>
                    <a:pt x="11840" y="401"/>
                    <a:pt x="11583" y="401"/>
                    <a:pt x="11331" y="436"/>
                  </a:cubicBezTo>
                  <a:cubicBezTo>
                    <a:pt x="9247" y="762"/>
                    <a:pt x="7289" y="1981"/>
                    <a:pt x="5204" y="2342"/>
                  </a:cubicBezTo>
                  <a:cubicBezTo>
                    <a:pt x="3642" y="2633"/>
                    <a:pt x="1993" y="3047"/>
                    <a:pt x="401" y="3068"/>
                  </a:cubicBezTo>
                  <a:lnTo>
                    <a:pt x="401" y="3075"/>
                  </a:lnTo>
                  <a:lnTo>
                    <a:pt x="401" y="3075"/>
                  </a:lnTo>
                  <a:cubicBezTo>
                    <a:pt x="353" y="3046"/>
                    <a:pt x="306" y="3018"/>
                    <a:pt x="262" y="2990"/>
                  </a:cubicBezTo>
                  <a:lnTo>
                    <a:pt x="262" y="2990"/>
                  </a:lnTo>
                  <a:cubicBezTo>
                    <a:pt x="343" y="2995"/>
                    <a:pt x="426" y="2995"/>
                    <a:pt x="509" y="2995"/>
                  </a:cubicBezTo>
                  <a:lnTo>
                    <a:pt x="544" y="2995"/>
                  </a:lnTo>
                  <a:cubicBezTo>
                    <a:pt x="2176" y="2995"/>
                    <a:pt x="3751" y="2342"/>
                    <a:pt x="5331" y="2033"/>
                  </a:cubicBezTo>
                  <a:cubicBezTo>
                    <a:pt x="7506" y="1615"/>
                    <a:pt x="9538" y="654"/>
                    <a:pt x="11692" y="149"/>
                  </a:cubicBezTo>
                  <a:cubicBezTo>
                    <a:pt x="11932" y="110"/>
                    <a:pt x="12149" y="75"/>
                    <a:pt x="12384" y="75"/>
                  </a:cubicBezTo>
                  <a:close/>
                  <a:moveTo>
                    <a:pt x="12384" y="1"/>
                  </a:moveTo>
                  <a:cubicBezTo>
                    <a:pt x="12149" y="1"/>
                    <a:pt x="11910" y="40"/>
                    <a:pt x="11675" y="92"/>
                  </a:cubicBezTo>
                  <a:cubicBezTo>
                    <a:pt x="9517" y="584"/>
                    <a:pt x="7472" y="1546"/>
                    <a:pt x="5313" y="1959"/>
                  </a:cubicBezTo>
                  <a:cubicBezTo>
                    <a:pt x="3734" y="2268"/>
                    <a:pt x="2159" y="2921"/>
                    <a:pt x="544" y="2921"/>
                  </a:cubicBezTo>
                  <a:lnTo>
                    <a:pt x="509" y="2921"/>
                  </a:lnTo>
                  <a:cubicBezTo>
                    <a:pt x="379" y="2921"/>
                    <a:pt x="253" y="2921"/>
                    <a:pt x="144" y="2903"/>
                  </a:cubicBezTo>
                  <a:lnTo>
                    <a:pt x="0" y="2903"/>
                  </a:lnTo>
                  <a:lnTo>
                    <a:pt x="109" y="2977"/>
                  </a:lnTo>
                  <a:cubicBezTo>
                    <a:pt x="200" y="3029"/>
                    <a:pt x="292" y="3086"/>
                    <a:pt x="379" y="3138"/>
                  </a:cubicBezTo>
                  <a:lnTo>
                    <a:pt x="401" y="3138"/>
                  </a:lnTo>
                  <a:cubicBezTo>
                    <a:pt x="1993" y="3121"/>
                    <a:pt x="3664" y="2703"/>
                    <a:pt x="5222" y="2416"/>
                  </a:cubicBezTo>
                  <a:cubicBezTo>
                    <a:pt x="7324" y="2050"/>
                    <a:pt x="9282" y="819"/>
                    <a:pt x="11349" y="510"/>
                  </a:cubicBezTo>
                  <a:cubicBezTo>
                    <a:pt x="11583" y="475"/>
                    <a:pt x="11840" y="475"/>
                    <a:pt x="12093" y="475"/>
                  </a:cubicBezTo>
                  <a:cubicBezTo>
                    <a:pt x="12745" y="475"/>
                    <a:pt x="13433" y="584"/>
                    <a:pt x="14142" y="745"/>
                  </a:cubicBezTo>
                  <a:lnTo>
                    <a:pt x="14159" y="762"/>
                  </a:lnTo>
                  <a:lnTo>
                    <a:pt x="14177" y="745"/>
                  </a:lnTo>
                  <a:cubicBezTo>
                    <a:pt x="14251" y="654"/>
                    <a:pt x="14303" y="567"/>
                    <a:pt x="14377" y="475"/>
                  </a:cubicBezTo>
                  <a:lnTo>
                    <a:pt x="14412" y="436"/>
                  </a:lnTo>
                  <a:lnTo>
                    <a:pt x="14360" y="419"/>
                  </a:lnTo>
                  <a:cubicBezTo>
                    <a:pt x="13724" y="201"/>
                    <a:pt x="13054" y="1"/>
                    <a:pt x="1238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545727" y="-538194"/>
              <a:ext cx="1576404" cy="220298"/>
            </a:xfrm>
            <a:custGeom>
              <a:avLst/>
              <a:gdLst/>
              <a:ahLst/>
              <a:cxnLst/>
              <a:rect l="l" t="t" r="r" b="b"/>
              <a:pathLst>
                <a:path w="14669" h="2050" extrusionOk="0">
                  <a:moveTo>
                    <a:pt x="8611" y="70"/>
                  </a:moveTo>
                  <a:cubicBezTo>
                    <a:pt x="10386" y="70"/>
                    <a:pt x="12013" y="792"/>
                    <a:pt x="13764" y="977"/>
                  </a:cubicBezTo>
                  <a:lnTo>
                    <a:pt x="13764" y="977"/>
                  </a:lnTo>
                  <a:lnTo>
                    <a:pt x="13763" y="979"/>
                  </a:lnTo>
                  <a:cubicBezTo>
                    <a:pt x="14004" y="1138"/>
                    <a:pt x="14230" y="1328"/>
                    <a:pt x="14458" y="1509"/>
                  </a:cubicBezTo>
                  <a:lnTo>
                    <a:pt x="14458" y="1509"/>
                  </a:lnTo>
                  <a:lnTo>
                    <a:pt x="14090" y="1466"/>
                  </a:lnTo>
                  <a:cubicBezTo>
                    <a:pt x="13180" y="1340"/>
                    <a:pt x="12310" y="1014"/>
                    <a:pt x="11440" y="705"/>
                  </a:cubicBezTo>
                  <a:cubicBezTo>
                    <a:pt x="10570" y="396"/>
                    <a:pt x="9699" y="126"/>
                    <a:pt x="8759" y="126"/>
                  </a:cubicBezTo>
                  <a:lnTo>
                    <a:pt x="8668" y="126"/>
                  </a:lnTo>
                  <a:cubicBezTo>
                    <a:pt x="7471" y="161"/>
                    <a:pt x="6384" y="579"/>
                    <a:pt x="5296" y="1014"/>
                  </a:cubicBezTo>
                  <a:cubicBezTo>
                    <a:pt x="4225" y="1449"/>
                    <a:pt x="3138" y="1884"/>
                    <a:pt x="1958" y="1958"/>
                  </a:cubicBezTo>
                  <a:cubicBezTo>
                    <a:pt x="1541" y="1975"/>
                    <a:pt x="1105" y="1975"/>
                    <a:pt x="670" y="1975"/>
                  </a:cubicBezTo>
                  <a:lnTo>
                    <a:pt x="200" y="1975"/>
                  </a:lnTo>
                  <a:cubicBezTo>
                    <a:pt x="335" y="1842"/>
                    <a:pt x="469" y="1712"/>
                    <a:pt x="617" y="1590"/>
                  </a:cubicBezTo>
                  <a:lnTo>
                    <a:pt x="617" y="1590"/>
                  </a:lnTo>
                  <a:lnTo>
                    <a:pt x="618" y="1593"/>
                  </a:lnTo>
                  <a:cubicBezTo>
                    <a:pt x="1105" y="1558"/>
                    <a:pt x="1597" y="1523"/>
                    <a:pt x="2084" y="1506"/>
                  </a:cubicBezTo>
                  <a:cubicBezTo>
                    <a:pt x="3190" y="1449"/>
                    <a:pt x="4243" y="1105"/>
                    <a:pt x="5278" y="761"/>
                  </a:cubicBezTo>
                  <a:cubicBezTo>
                    <a:pt x="6310" y="418"/>
                    <a:pt x="7345" y="91"/>
                    <a:pt x="8450" y="70"/>
                  </a:cubicBezTo>
                  <a:close/>
                  <a:moveTo>
                    <a:pt x="8450" y="0"/>
                  </a:moveTo>
                  <a:cubicBezTo>
                    <a:pt x="7323" y="17"/>
                    <a:pt x="6292" y="361"/>
                    <a:pt x="5257" y="688"/>
                  </a:cubicBezTo>
                  <a:cubicBezTo>
                    <a:pt x="4208" y="1031"/>
                    <a:pt x="3172" y="1375"/>
                    <a:pt x="2084" y="1432"/>
                  </a:cubicBezTo>
                  <a:cubicBezTo>
                    <a:pt x="1597" y="1449"/>
                    <a:pt x="1088" y="1484"/>
                    <a:pt x="601" y="1523"/>
                  </a:cubicBezTo>
                  <a:lnTo>
                    <a:pt x="579" y="1523"/>
                  </a:lnTo>
                  <a:cubicBezTo>
                    <a:pt x="407" y="1661"/>
                    <a:pt x="247" y="1820"/>
                    <a:pt x="92" y="1975"/>
                  </a:cubicBezTo>
                  <a:lnTo>
                    <a:pt x="92" y="1975"/>
                  </a:lnTo>
                  <a:lnTo>
                    <a:pt x="92" y="1975"/>
                  </a:lnTo>
                  <a:lnTo>
                    <a:pt x="92" y="1975"/>
                  </a:lnTo>
                  <a:cubicBezTo>
                    <a:pt x="86" y="1981"/>
                    <a:pt x="80" y="1987"/>
                    <a:pt x="74" y="1993"/>
                  </a:cubicBezTo>
                  <a:lnTo>
                    <a:pt x="0" y="2049"/>
                  </a:lnTo>
                  <a:lnTo>
                    <a:pt x="670" y="2049"/>
                  </a:lnTo>
                  <a:cubicBezTo>
                    <a:pt x="1105" y="2049"/>
                    <a:pt x="1541" y="2049"/>
                    <a:pt x="1976" y="2028"/>
                  </a:cubicBezTo>
                  <a:cubicBezTo>
                    <a:pt x="3155" y="1958"/>
                    <a:pt x="4243" y="1506"/>
                    <a:pt x="5331" y="1088"/>
                  </a:cubicBezTo>
                  <a:cubicBezTo>
                    <a:pt x="6418" y="653"/>
                    <a:pt x="7489" y="235"/>
                    <a:pt x="8668" y="200"/>
                  </a:cubicBezTo>
                  <a:lnTo>
                    <a:pt x="8759" y="200"/>
                  </a:lnTo>
                  <a:cubicBezTo>
                    <a:pt x="9682" y="200"/>
                    <a:pt x="10552" y="470"/>
                    <a:pt x="11422" y="779"/>
                  </a:cubicBezTo>
                  <a:cubicBezTo>
                    <a:pt x="12293" y="1088"/>
                    <a:pt x="13145" y="1414"/>
                    <a:pt x="14068" y="1540"/>
                  </a:cubicBezTo>
                  <a:lnTo>
                    <a:pt x="14560" y="1593"/>
                  </a:lnTo>
                  <a:lnTo>
                    <a:pt x="14668" y="1593"/>
                  </a:lnTo>
                  <a:lnTo>
                    <a:pt x="14594" y="1523"/>
                  </a:lnTo>
                  <a:cubicBezTo>
                    <a:pt x="14342" y="1305"/>
                    <a:pt x="14090" y="1105"/>
                    <a:pt x="13816" y="922"/>
                  </a:cubicBezTo>
                  <a:lnTo>
                    <a:pt x="13798" y="922"/>
                  </a:lnTo>
                  <a:lnTo>
                    <a:pt x="13798" y="905"/>
                  </a:lnTo>
                  <a:cubicBezTo>
                    <a:pt x="12040" y="744"/>
                    <a:pt x="10409" y="0"/>
                    <a:pt x="861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711327" y="-456415"/>
              <a:ext cx="2014646" cy="473265"/>
            </a:xfrm>
            <a:custGeom>
              <a:avLst/>
              <a:gdLst/>
              <a:ahLst/>
              <a:cxnLst/>
              <a:rect l="l" t="t" r="r" b="b"/>
              <a:pathLst>
                <a:path w="18747" h="4404" extrusionOk="0">
                  <a:moveTo>
                    <a:pt x="11388" y="70"/>
                  </a:moveTo>
                  <a:cubicBezTo>
                    <a:pt x="11893" y="70"/>
                    <a:pt x="12345" y="253"/>
                    <a:pt x="12781" y="505"/>
                  </a:cubicBezTo>
                  <a:cubicBezTo>
                    <a:pt x="13416" y="906"/>
                    <a:pt x="13977" y="1506"/>
                    <a:pt x="14560" y="2085"/>
                  </a:cubicBezTo>
                  <a:cubicBezTo>
                    <a:pt x="15139" y="2663"/>
                    <a:pt x="15718" y="3225"/>
                    <a:pt x="16392" y="3516"/>
                  </a:cubicBezTo>
                  <a:cubicBezTo>
                    <a:pt x="16753" y="3660"/>
                    <a:pt x="17132" y="3716"/>
                    <a:pt x="17497" y="3716"/>
                  </a:cubicBezTo>
                  <a:cubicBezTo>
                    <a:pt x="17799" y="3716"/>
                    <a:pt x="18117" y="3683"/>
                    <a:pt x="18415" y="3613"/>
                  </a:cubicBezTo>
                  <a:lnTo>
                    <a:pt x="18415" y="3613"/>
                  </a:lnTo>
                  <a:cubicBezTo>
                    <a:pt x="18495" y="3753"/>
                    <a:pt x="18575" y="3884"/>
                    <a:pt x="18639" y="4023"/>
                  </a:cubicBezTo>
                  <a:lnTo>
                    <a:pt x="18639" y="4023"/>
                  </a:lnTo>
                  <a:cubicBezTo>
                    <a:pt x="18276" y="4122"/>
                    <a:pt x="17932" y="4169"/>
                    <a:pt x="17589" y="4169"/>
                  </a:cubicBezTo>
                  <a:cubicBezTo>
                    <a:pt x="17223" y="4169"/>
                    <a:pt x="16880" y="4117"/>
                    <a:pt x="16536" y="3951"/>
                  </a:cubicBezTo>
                  <a:cubicBezTo>
                    <a:pt x="15666" y="3551"/>
                    <a:pt x="14956" y="2629"/>
                    <a:pt x="14195" y="1793"/>
                  </a:cubicBezTo>
                  <a:cubicBezTo>
                    <a:pt x="13816" y="1375"/>
                    <a:pt x="13433" y="980"/>
                    <a:pt x="12998" y="688"/>
                  </a:cubicBezTo>
                  <a:cubicBezTo>
                    <a:pt x="12563" y="396"/>
                    <a:pt x="12093" y="218"/>
                    <a:pt x="11549" y="201"/>
                  </a:cubicBezTo>
                  <a:lnTo>
                    <a:pt x="11475" y="201"/>
                  </a:lnTo>
                  <a:cubicBezTo>
                    <a:pt x="10679" y="201"/>
                    <a:pt x="9917" y="453"/>
                    <a:pt x="9213" y="832"/>
                  </a:cubicBezTo>
                  <a:cubicBezTo>
                    <a:pt x="8142" y="1397"/>
                    <a:pt x="7124" y="2246"/>
                    <a:pt x="6093" y="2972"/>
                  </a:cubicBezTo>
                  <a:cubicBezTo>
                    <a:pt x="5057" y="3699"/>
                    <a:pt x="4008" y="4278"/>
                    <a:pt x="2812" y="4313"/>
                  </a:cubicBezTo>
                  <a:cubicBezTo>
                    <a:pt x="2794" y="4334"/>
                    <a:pt x="2755" y="4334"/>
                    <a:pt x="2738" y="4334"/>
                  </a:cubicBezTo>
                  <a:cubicBezTo>
                    <a:pt x="2250" y="4334"/>
                    <a:pt x="1794" y="4186"/>
                    <a:pt x="1358" y="3969"/>
                  </a:cubicBezTo>
                  <a:cubicBezTo>
                    <a:pt x="935" y="3740"/>
                    <a:pt x="512" y="3458"/>
                    <a:pt x="109" y="3179"/>
                  </a:cubicBezTo>
                  <a:lnTo>
                    <a:pt x="109" y="3179"/>
                  </a:lnTo>
                  <a:lnTo>
                    <a:pt x="236" y="2966"/>
                  </a:lnTo>
                  <a:lnTo>
                    <a:pt x="236" y="2966"/>
                  </a:lnTo>
                  <a:cubicBezTo>
                    <a:pt x="1044" y="3449"/>
                    <a:pt x="1874" y="3899"/>
                    <a:pt x="2794" y="3899"/>
                  </a:cubicBezTo>
                  <a:lnTo>
                    <a:pt x="2903" y="3899"/>
                  </a:lnTo>
                  <a:cubicBezTo>
                    <a:pt x="4478" y="3843"/>
                    <a:pt x="5801" y="2881"/>
                    <a:pt x="7146" y="1941"/>
                  </a:cubicBezTo>
                  <a:cubicBezTo>
                    <a:pt x="7798" y="1467"/>
                    <a:pt x="8468" y="997"/>
                    <a:pt x="9156" y="653"/>
                  </a:cubicBezTo>
                  <a:cubicBezTo>
                    <a:pt x="9843" y="309"/>
                    <a:pt x="10553" y="70"/>
                    <a:pt x="11332" y="70"/>
                  </a:cubicBezTo>
                  <a:close/>
                  <a:moveTo>
                    <a:pt x="11332" y="0"/>
                  </a:moveTo>
                  <a:cubicBezTo>
                    <a:pt x="10553" y="0"/>
                    <a:pt x="9809" y="235"/>
                    <a:pt x="9121" y="579"/>
                  </a:cubicBezTo>
                  <a:cubicBezTo>
                    <a:pt x="8086" y="1106"/>
                    <a:pt x="7107" y="1902"/>
                    <a:pt x="6093" y="2572"/>
                  </a:cubicBezTo>
                  <a:cubicBezTo>
                    <a:pt x="5096" y="3247"/>
                    <a:pt x="4061" y="3790"/>
                    <a:pt x="2903" y="3825"/>
                  </a:cubicBezTo>
                  <a:lnTo>
                    <a:pt x="2794" y="3825"/>
                  </a:lnTo>
                  <a:cubicBezTo>
                    <a:pt x="1885" y="3825"/>
                    <a:pt x="1071" y="3373"/>
                    <a:pt x="253" y="2881"/>
                  </a:cubicBezTo>
                  <a:lnTo>
                    <a:pt x="218" y="2864"/>
                  </a:lnTo>
                  <a:lnTo>
                    <a:pt x="201" y="2898"/>
                  </a:lnTo>
                  <a:cubicBezTo>
                    <a:pt x="144" y="2990"/>
                    <a:pt x="75" y="3081"/>
                    <a:pt x="18" y="3173"/>
                  </a:cubicBezTo>
                  <a:lnTo>
                    <a:pt x="1" y="3190"/>
                  </a:lnTo>
                  <a:lnTo>
                    <a:pt x="36" y="3207"/>
                  </a:lnTo>
                  <a:cubicBezTo>
                    <a:pt x="453" y="3516"/>
                    <a:pt x="871" y="3808"/>
                    <a:pt x="1324" y="4025"/>
                  </a:cubicBezTo>
                  <a:cubicBezTo>
                    <a:pt x="1759" y="4243"/>
                    <a:pt x="2229" y="4404"/>
                    <a:pt x="2738" y="4404"/>
                  </a:cubicBezTo>
                  <a:cubicBezTo>
                    <a:pt x="2755" y="4404"/>
                    <a:pt x="2794" y="4404"/>
                    <a:pt x="2812" y="4387"/>
                  </a:cubicBezTo>
                  <a:cubicBezTo>
                    <a:pt x="3625" y="4369"/>
                    <a:pt x="4370" y="4095"/>
                    <a:pt x="5096" y="3699"/>
                  </a:cubicBezTo>
                  <a:cubicBezTo>
                    <a:pt x="6167" y="3116"/>
                    <a:pt x="7163" y="2246"/>
                    <a:pt x="8194" y="1541"/>
                  </a:cubicBezTo>
                  <a:cubicBezTo>
                    <a:pt x="9230" y="832"/>
                    <a:pt x="10300" y="270"/>
                    <a:pt x="11475" y="270"/>
                  </a:cubicBezTo>
                  <a:lnTo>
                    <a:pt x="11549" y="270"/>
                  </a:lnTo>
                  <a:cubicBezTo>
                    <a:pt x="12076" y="288"/>
                    <a:pt x="12528" y="470"/>
                    <a:pt x="12946" y="762"/>
                  </a:cubicBezTo>
                  <a:cubicBezTo>
                    <a:pt x="13599" y="1180"/>
                    <a:pt x="14143" y="1850"/>
                    <a:pt x="14704" y="2485"/>
                  </a:cubicBezTo>
                  <a:cubicBezTo>
                    <a:pt x="15265" y="3099"/>
                    <a:pt x="15848" y="3716"/>
                    <a:pt x="16518" y="4025"/>
                  </a:cubicBezTo>
                  <a:cubicBezTo>
                    <a:pt x="16862" y="4186"/>
                    <a:pt x="17223" y="4243"/>
                    <a:pt x="17589" y="4243"/>
                  </a:cubicBezTo>
                  <a:cubicBezTo>
                    <a:pt x="17950" y="4243"/>
                    <a:pt x="18329" y="4186"/>
                    <a:pt x="18711" y="4078"/>
                  </a:cubicBezTo>
                  <a:lnTo>
                    <a:pt x="18746" y="4060"/>
                  </a:lnTo>
                  <a:lnTo>
                    <a:pt x="18729" y="4025"/>
                  </a:lnTo>
                  <a:cubicBezTo>
                    <a:pt x="18637" y="3860"/>
                    <a:pt x="18568" y="3716"/>
                    <a:pt x="18476" y="3551"/>
                  </a:cubicBezTo>
                  <a:lnTo>
                    <a:pt x="18459" y="3534"/>
                  </a:lnTo>
                  <a:lnTo>
                    <a:pt x="18437" y="3534"/>
                  </a:lnTo>
                  <a:cubicBezTo>
                    <a:pt x="18111" y="3608"/>
                    <a:pt x="17806" y="3643"/>
                    <a:pt x="17497" y="3643"/>
                  </a:cubicBezTo>
                  <a:cubicBezTo>
                    <a:pt x="17132" y="3643"/>
                    <a:pt x="16771" y="3590"/>
                    <a:pt x="16427" y="3442"/>
                  </a:cubicBezTo>
                  <a:cubicBezTo>
                    <a:pt x="15557" y="3064"/>
                    <a:pt x="14813" y="2228"/>
                    <a:pt x="14034" y="1449"/>
                  </a:cubicBezTo>
                  <a:cubicBezTo>
                    <a:pt x="13651" y="1071"/>
                    <a:pt x="13255" y="723"/>
                    <a:pt x="12820" y="453"/>
                  </a:cubicBezTo>
                  <a:cubicBezTo>
                    <a:pt x="12385" y="179"/>
                    <a:pt x="11910" y="0"/>
                    <a:pt x="1138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672426" y="-487794"/>
              <a:ext cx="1915349" cy="395784"/>
            </a:xfrm>
            <a:custGeom>
              <a:avLst/>
              <a:gdLst/>
              <a:ahLst/>
              <a:cxnLst/>
              <a:rect l="l" t="t" r="r" b="b"/>
              <a:pathLst>
                <a:path w="17823" h="3683" extrusionOk="0">
                  <a:moveTo>
                    <a:pt x="12957" y="998"/>
                  </a:moveTo>
                  <a:cubicBezTo>
                    <a:pt x="13045" y="1058"/>
                    <a:pt x="13132" y="1119"/>
                    <a:pt x="13219" y="1180"/>
                  </a:cubicBezTo>
                  <a:cubicBezTo>
                    <a:pt x="14033" y="1759"/>
                    <a:pt x="14834" y="2429"/>
                    <a:pt x="15739" y="2721"/>
                  </a:cubicBezTo>
                  <a:cubicBezTo>
                    <a:pt x="16117" y="2847"/>
                    <a:pt x="16518" y="2903"/>
                    <a:pt x="16918" y="2903"/>
                  </a:cubicBezTo>
                  <a:cubicBezTo>
                    <a:pt x="17068" y="2903"/>
                    <a:pt x="17223" y="2888"/>
                    <a:pt x="17374" y="2868"/>
                  </a:cubicBezTo>
                  <a:lnTo>
                    <a:pt x="17374" y="2868"/>
                  </a:lnTo>
                  <a:cubicBezTo>
                    <a:pt x="17488" y="3019"/>
                    <a:pt x="17603" y="3184"/>
                    <a:pt x="17705" y="3347"/>
                  </a:cubicBezTo>
                  <a:lnTo>
                    <a:pt x="17705" y="3347"/>
                  </a:lnTo>
                  <a:cubicBezTo>
                    <a:pt x="17473" y="3376"/>
                    <a:pt x="17257" y="3391"/>
                    <a:pt x="17027" y="3391"/>
                  </a:cubicBezTo>
                  <a:cubicBezTo>
                    <a:pt x="16661" y="3391"/>
                    <a:pt x="16283" y="3338"/>
                    <a:pt x="15921" y="3190"/>
                  </a:cubicBezTo>
                  <a:cubicBezTo>
                    <a:pt x="15029" y="2864"/>
                    <a:pt x="14268" y="2103"/>
                    <a:pt x="13489" y="1433"/>
                  </a:cubicBezTo>
                  <a:cubicBezTo>
                    <a:pt x="13316" y="1282"/>
                    <a:pt x="13139" y="1135"/>
                    <a:pt x="12957" y="998"/>
                  </a:cubicBezTo>
                  <a:close/>
                  <a:moveTo>
                    <a:pt x="10569" y="75"/>
                  </a:moveTo>
                  <a:cubicBezTo>
                    <a:pt x="10918" y="75"/>
                    <a:pt x="11246" y="139"/>
                    <a:pt x="11561" y="247"/>
                  </a:cubicBezTo>
                  <a:lnTo>
                    <a:pt x="11561" y="247"/>
                  </a:lnTo>
                  <a:cubicBezTo>
                    <a:pt x="11321" y="178"/>
                    <a:pt x="11071" y="136"/>
                    <a:pt x="10809" y="127"/>
                  </a:cubicBezTo>
                  <a:lnTo>
                    <a:pt x="10787" y="127"/>
                  </a:lnTo>
                  <a:cubicBezTo>
                    <a:pt x="9286" y="127"/>
                    <a:pt x="7980" y="980"/>
                    <a:pt x="6692" y="1833"/>
                  </a:cubicBezTo>
                  <a:cubicBezTo>
                    <a:pt x="5404" y="2686"/>
                    <a:pt x="4116" y="3539"/>
                    <a:pt x="2650" y="3608"/>
                  </a:cubicBezTo>
                  <a:lnTo>
                    <a:pt x="2502" y="3608"/>
                  </a:lnTo>
                  <a:cubicBezTo>
                    <a:pt x="1685" y="3608"/>
                    <a:pt x="897" y="3293"/>
                    <a:pt x="114" y="2922"/>
                  </a:cubicBezTo>
                  <a:lnTo>
                    <a:pt x="114" y="2922"/>
                  </a:lnTo>
                  <a:cubicBezTo>
                    <a:pt x="173" y="2838"/>
                    <a:pt x="231" y="2762"/>
                    <a:pt x="300" y="2678"/>
                  </a:cubicBezTo>
                  <a:lnTo>
                    <a:pt x="300" y="2678"/>
                  </a:lnTo>
                  <a:cubicBezTo>
                    <a:pt x="1054" y="2943"/>
                    <a:pt x="1823" y="3156"/>
                    <a:pt x="2593" y="3156"/>
                  </a:cubicBezTo>
                  <a:lnTo>
                    <a:pt x="2776" y="3156"/>
                  </a:lnTo>
                  <a:cubicBezTo>
                    <a:pt x="4208" y="3103"/>
                    <a:pt x="5439" y="2320"/>
                    <a:pt x="6692" y="1559"/>
                  </a:cubicBezTo>
                  <a:cubicBezTo>
                    <a:pt x="7924" y="819"/>
                    <a:pt x="9155" y="75"/>
                    <a:pt x="10569" y="75"/>
                  </a:cubicBezTo>
                  <a:close/>
                  <a:moveTo>
                    <a:pt x="10569" y="1"/>
                  </a:moveTo>
                  <a:cubicBezTo>
                    <a:pt x="9138" y="1"/>
                    <a:pt x="7889" y="745"/>
                    <a:pt x="6653" y="1506"/>
                  </a:cubicBezTo>
                  <a:cubicBezTo>
                    <a:pt x="5404" y="2268"/>
                    <a:pt x="4173" y="3029"/>
                    <a:pt x="2776" y="3082"/>
                  </a:cubicBezTo>
                  <a:lnTo>
                    <a:pt x="2593" y="3082"/>
                  </a:lnTo>
                  <a:cubicBezTo>
                    <a:pt x="1815" y="3082"/>
                    <a:pt x="1070" y="2864"/>
                    <a:pt x="309" y="2594"/>
                  </a:cubicBezTo>
                  <a:lnTo>
                    <a:pt x="274" y="2594"/>
                  </a:lnTo>
                  <a:lnTo>
                    <a:pt x="274" y="2612"/>
                  </a:lnTo>
                  <a:cubicBezTo>
                    <a:pt x="183" y="2703"/>
                    <a:pt x="109" y="2812"/>
                    <a:pt x="39" y="2921"/>
                  </a:cubicBezTo>
                  <a:lnTo>
                    <a:pt x="0" y="2955"/>
                  </a:lnTo>
                  <a:lnTo>
                    <a:pt x="57" y="2973"/>
                  </a:lnTo>
                  <a:cubicBezTo>
                    <a:pt x="835" y="3338"/>
                    <a:pt x="1649" y="3682"/>
                    <a:pt x="2502" y="3682"/>
                  </a:cubicBezTo>
                  <a:lnTo>
                    <a:pt x="2650" y="3682"/>
                  </a:lnTo>
                  <a:cubicBezTo>
                    <a:pt x="4151" y="3608"/>
                    <a:pt x="5439" y="2738"/>
                    <a:pt x="6727" y="1885"/>
                  </a:cubicBezTo>
                  <a:cubicBezTo>
                    <a:pt x="8015" y="1037"/>
                    <a:pt x="9303" y="201"/>
                    <a:pt x="10787" y="201"/>
                  </a:cubicBezTo>
                  <a:lnTo>
                    <a:pt x="10809" y="201"/>
                  </a:lnTo>
                  <a:cubicBezTo>
                    <a:pt x="11313" y="219"/>
                    <a:pt x="11766" y="362"/>
                    <a:pt x="12201" y="601"/>
                  </a:cubicBezTo>
                  <a:cubicBezTo>
                    <a:pt x="12854" y="945"/>
                    <a:pt x="13437" y="1489"/>
                    <a:pt x="14033" y="1994"/>
                  </a:cubicBezTo>
                  <a:cubicBezTo>
                    <a:pt x="14616" y="2520"/>
                    <a:pt x="15212" y="3012"/>
                    <a:pt x="15900" y="3264"/>
                  </a:cubicBezTo>
                  <a:cubicBezTo>
                    <a:pt x="16265" y="3408"/>
                    <a:pt x="16644" y="3465"/>
                    <a:pt x="17027" y="3465"/>
                  </a:cubicBezTo>
                  <a:cubicBezTo>
                    <a:pt x="17279" y="3465"/>
                    <a:pt x="17514" y="3447"/>
                    <a:pt x="17771" y="3408"/>
                  </a:cubicBezTo>
                  <a:lnTo>
                    <a:pt x="17823" y="3391"/>
                  </a:lnTo>
                  <a:lnTo>
                    <a:pt x="17806" y="3338"/>
                  </a:lnTo>
                  <a:cubicBezTo>
                    <a:pt x="17679" y="3173"/>
                    <a:pt x="17553" y="2995"/>
                    <a:pt x="17423" y="2812"/>
                  </a:cubicBezTo>
                  <a:lnTo>
                    <a:pt x="17405" y="2794"/>
                  </a:lnTo>
                  <a:lnTo>
                    <a:pt x="17388" y="2794"/>
                  </a:lnTo>
                  <a:cubicBezTo>
                    <a:pt x="17227" y="2812"/>
                    <a:pt x="17061" y="2829"/>
                    <a:pt x="16918" y="2829"/>
                  </a:cubicBezTo>
                  <a:cubicBezTo>
                    <a:pt x="16518" y="2829"/>
                    <a:pt x="16139" y="2777"/>
                    <a:pt x="15773" y="2647"/>
                  </a:cubicBezTo>
                  <a:cubicBezTo>
                    <a:pt x="14868" y="2377"/>
                    <a:pt x="14090" y="1707"/>
                    <a:pt x="13271" y="1124"/>
                  </a:cubicBezTo>
                  <a:cubicBezTo>
                    <a:pt x="12458" y="527"/>
                    <a:pt x="11605" y="1"/>
                    <a:pt x="1059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691662" y="-474146"/>
              <a:ext cx="1967792" cy="436835"/>
            </a:xfrm>
            <a:custGeom>
              <a:avLst/>
              <a:gdLst/>
              <a:ahLst/>
              <a:cxnLst/>
              <a:rect l="l" t="t" r="r" b="b"/>
              <a:pathLst>
                <a:path w="18311" h="4065" extrusionOk="0">
                  <a:moveTo>
                    <a:pt x="13004" y="870"/>
                  </a:moveTo>
                  <a:lnTo>
                    <a:pt x="13004" y="870"/>
                  </a:lnTo>
                  <a:cubicBezTo>
                    <a:pt x="13417" y="1171"/>
                    <a:pt x="13812" y="1528"/>
                    <a:pt x="14212" y="1867"/>
                  </a:cubicBezTo>
                  <a:cubicBezTo>
                    <a:pt x="14795" y="2393"/>
                    <a:pt x="15391" y="2885"/>
                    <a:pt x="16079" y="3137"/>
                  </a:cubicBezTo>
                  <a:cubicBezTo>
                    <a:pt x="16444" y="3281"/>
                    <a:pt x="16823" y="3338"/>
                    <a:pt x="17206" y="3338"/>
                  </a:cubicBezTo>
                  <a:cubicBezTo>
                    <a:pt x="17450" y="3338"/>
                    <a:pt x="17678" y="3321"/>
                    <a:pt x="17925" y="3285"/>
                  </a:cubicBezTo>
                  <a:lnTo>
                    <a:pt x="17925" y="3285"/>
                  </a:lnTo>
                  <a:cubicBezTo>
                    <a:pt x="18019" y="3428"/>
                    <a:pt x="18113" y="3569"/>
                    <a:pt x="18195" y="3712"/>
                  </a:cubicBezTo>
                  <a:lnTo>
                    <a:pt x="18195" y="3712"/>
                  </a:lnTo>
                  <a:cubicBezTo>
                    <a:pt x="17891" y="3777"/>
                    <a:pt x="17605" y="3808"/>
                    <a:pt x="17314" y="3808"/>
                  </a:cubicBezTo>
                  <a:cubicBezTo>
                    <a:pt x="16949" y="3808"/>
                    <a:pt x="16588" y="3755"/>
                    <a:pt x="16244" y="3607"/>
                  </a:cubicBezTo>
                  <a:cubicBezTo>
                    <a:pt x="15374" y="3229"/>
                    <a:pt x="14630" y="2393"/>
                    <a:pt x="13851" y="1614"/>
                  </a:cubicBezTo>
                  <a:cubicBezTo>
                    <a:pt x="13578" y="1345"/>
                    <a:pt x="13299" y="1091"/>
                    <a:pt x="13004" y="870"/>
                  </a:cubicBezTo>
                  <a:close/>
                  <a:moveTo>
                    <a:pt x="10988" y="74"/>
                  </a:moveTo>
                  <a:cubicBezTo>
                    <a:pt x="11447" y="90"/>
                    <a:pt x="11864" y="210"/>
                    <a:pt x="12263" y="413"/>
                  </a:cubicBezTo>
                  <a:lnTo>
                    <a:pt x="12263" y="413"/>
                  </a:lnTo>
                  <a:cubicBezTo>
                    <a:pt x="11933" y="258"/>
                    <a:pt x="11582" y="165"/>
                    <a:pt x="11205" y="165"/>
                  </a:cubicBezTo>
                  <a:lnTo>
                    <a:pt x="11149" y="165"/>
                  </a:lnTo>
                  <a:cubicBezTo>
                    <a:pt x="10370" y="165"/>
                    <a:pt x="9626" y="400"/>
                    <a:pt x="8938" y="744"/>
                  </a:cubicBezTo>
                  <a:cubicBezTo>
                    <a:pt x="7903" y="1271"/>
                    <a:pt x="6924" y="2067"/>
                    <a:pt x="5910" y="2737"/>
                  </a:cubicBezTo>
                  <a:cubicBezTo>
                    <a:pt x="4913" y="3412"/>
                    <a:pt x="3878" y="3955"/>
                    <a:pt x="2720" y="3990"/>
                  </a:cubicBezTo>
                  <a:lnTo>
                    <a:pt x="2611" y="3990"/>
                  </a:lnTo>
                  <a:cubicBezTo>
                    <a:pt x="1713" y="3990"/>
                    <a:pt x="908" y="3549"/>
                    <a:pt x="100" y="3064"/>
                  </a:cubicBezTo>
                  <a:lnTo>
                    <a:pt x="100" y="3064"/>
                  </a:lnTo>
                  <a:cubicBezTo>
                    <a:pt x="153" y="2994"/>
                    <a:pt x="197" y="2923"/>
                    <a:pt x="251" y="2853"/>
                  </a:cubicBezTo>
                  <a:lnTo>
                    <a:pt x="251" y="2853"/>
                  </a:lnTo>
                  <a:cubicBezTo>
                    <a:pt x="1025" y="3216"/>
                    <a:pt x="1834" y="3555"/>
                    <a:pt x="2681" y="3555"/>
                  </a:cubicBezTo>
                  <a:lnTo>
                    <a:pt x="2829" y="3555"/>
                  </a:lnTo>
                  <a:cubicBezTo>
                    <a:pt x="4330" y="3481"/>
                    <a:pt x="5618" y="2611"/>
                    <a:pt x="6906" y="1758"/>
                  </a:cubicBezTo>
                  <a:cubicBezTo>
                    <a:pt x="8194" y="910"/>
                    <a:pt x="9482" y="74"/>
                    <a:pt x="10966" y="74"/>
                  </a:cubicBezTo>
                  <a:close/>
                  <a:moveTo>
                    <a:pt x="10966" y="0"/>
                  </a:moveTo>
                  <a:cubicBezTo>
                    <a:pt x="9465" y="0"/>
                    <a:pt x="8159" y="853"/>
                    <a:pt x="6871" y="1706"/>
                  </a:cubicBezTo>
                  <a:cubicBezTo>
                    <a:pt x="5583" y="2559"/>
                    <a:pt x="4295" y="3412"/>
                    <a:pt x="2829" y="3481"/>
                  </a:cubicBezTo>
                  <a:lnTo>
                    <a:pt x="2681" y="3481"/>
                  </a:lnTo>
                  <a:cubicBezTo>
                    <a:pt x="1850" y="3481"/>
                    <a:pt x="1049" y="3155"/>
                    <a:pt x="253" y="2776"/>
                  </a:cubicBezTo>
                  <a:lnTo>
                    <a:pt x="236" y="2759"/>
                  </a:lnTo>
                  <a:lnTo>
                    <a:pt x="218" y="2794"/>
                  </a:lnTo>
                  <a:cubicBezTo>
                    <a:pt x="144" y="2885"/>
                    <a:pt x="70" y="2976"/>
                    <a:pt x="18" y="3063"/>
                  </a:cubicBezTo>
                  <a:lnTo>
                    <a:pt x="1" y="3103"/>
                  </a:lnTo>
                  <a:lnTo>
                    <a:pt x="35" y="3120"/>
                  </a:lnTo>
                  <a:cubicBezTo>
                    <a:pt x="849" y="3607"/>
                    <a:pt x="1685" y="4064"/>
                    <a:pt x="2611" y="4064"/>
                  </a:cubicBezTo>
                  <a:lnTo>
                    <a:pt x="2720" y="4064"/>
                  </a:lnTo>
                  <a:cubicBezTo>
                    <a:pt x="4295" y="4008"/>
                    <a:pt x="5618" y="3046"/>
                    <a:pt x="6963" y="2106"/>
                  </a:cubicBezTo>
                  <a:cubicBezTo>
                    <a:pt x="7615" y="1632"/>
                    <a:pt x="8285" y="1162"/>
                    <a:pt x="8973" y="818"/>
                  </a:cubicBezTo>
                  <a:cubicBezTo>
                    <a:pt x="9660" y="474"/>
                    <a:pt x="10370" y="235"/>
                    <a:pt x="11149" y="235"/>
                  </a:cubicBezTo>
                  <a:lnTo>
                    <a:pt x="11205" y="235"/>
                  </a:lnTo>
                  <a:cubicBezTo>
                    <a:pt x="11710" y="235"/>
                    <a:pt x="12162" y="418"/>
                    <a:pt x="12598" y="670"/>
                  </a:cubicBezTo>
                  <a:cubicBezTo>
                    <a:pt x="13233" y="1071"/>
                    <a:pt x="13794" y="1671"/>
                    <a:pt x="14377" y="2250"/>
                  </a:cubicBezTo>
                  <a:cubicBezTo>
                    <a:pt x="14956" y="2828"/>
                    <a:pt x="15535" y="3390"/>
                    <a:pt x="16209" y="3681"/>
                  </a:cubicBezTo>
                  <a:cubicBezTo>
                    <a:pt x="16570" y="3825"/>
                    <a:pt x="16949" y="3881"/>
                    <a:pt x="17314" y="3881"/>
                  </a:cubicBezTo>
                  <a:cubicBezTo>
                    <a:pt x="17623" y="3881"/>
                    <a:pt x="17950" y="3847"/>
                    <a:pt x="18254" y="3773"/>
                  </a:cubicBezTo>
                  <a:lnTo>
                    <a:pt x="18311" y="3755"/>
                  </a:lnTo>
                  <a:lnTo>
                    <a:pt x="18293" y="3716"/>
                  </a:lnTo>
                  <a:cubicBezTo>
                    <a:pt x="18185" y="3555"/>
                    <a:pt x="18076" y="3390"/>
                    <a:pt x="17985" y="3211"/>
                  </a:cubicBezTo>
                  <a:lnTo>
                    <a:pt x="17967" y="3194"/>
                  </a:lnTo>
                  <a:lnTo>
                    <a:pt x="17950" y="3211"/>
                  </a:lnTo>
                  <a:cubicBezTo>
                    <a:pt x="17693" y="3246"/>
                    <a:pt x="17458" y="3264"/>
                    <a:pt x="17206" y="3264"/>
                  </a:cubicBezTo>
                  <a:cubicBezTo>
                    <a:pt x="16840" y="3264"/>
                    <a:pt x="16462" y="3211"/>
                    <a:pt x="16100" y="3063"/>
                  </a:cubicBezTo>
                  <a:cubicBezTo>
                    <a:pt x="15208" y="2737"/>
                    <a:pt x="14447" y="1976"/>
                    <a:pt x="13668" y="1306"/>
                  </a:cubicBezTo>
                  <a:cubicBezTo>
                    <a:pt x="13272" y="962"/>
                    <a:pt x="12854" y="635"/>
                    <a:pt x="12419" y="400"/>
                  </a:cubicBezTo>
                  <a:cubicBezTo>
                    <a:pt x="11984" y="165"/>
                    <a:pt x="11510" y="18"/>
                    <a:pt x="1098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775805" y="-332081"/>
              <a:ext cx="2147366" cy="520548"/>
            </a:xfrm>
            <a:custGeom>
              <a:avLst/>
              <a:gdLst/>
              <a:ahLst/>
              <a:cxnLst/>
              <a:rect l="l" t="t" r="r" b="b"/>
              <a:pathLst>
                <a:path w="19982" h="4844" extrusionOk="0">
                  <a:moveTo>
                    <a:pt x="12349" y="75"/>
                  </a:moveTo>
                  <a:cubicBezTo>
                    <a:pt x="12911" y="92"/>
                    <a:pt x="13363" y="292"/>
                    <a:pt x="13781" y="601"/>
                  </a:cubicBezTo>
                  <a:cubicBezTo>
                    <a:pt x="14416" y="1089"/>
                    <a:pt x="14925" y="1815"/>
                    <a:pt x="15469" y="2525"/>
                  </a:cubicBezTo>
                  <a:cubicBezTo>
                    <a:pt x="15991" y="3212"/>
                    <a:pt x="16535" y="3882"/>
                    <a:pt x="17227" y="4209"/>
                  </a:cubicBezTo>
                  <a:cubicBezTo>
                    <a:pt x="17571" y="4374"/>
                    <a:pt x="17915" y="4444"/>
                    <a:pt x="18276" y="4444"/>
                  </a:cubicBezTo>
                  <a:cubicBezTo>
                    <a:pt x="18771" y="4444"/>
                    <a:pt x="19282" y="4308"/>
                    <a:pt x="19794" y="4100"/>
                  </a:cubicBezTo>
                  <a:lnTo>
                    <a:pt x="19794" y="4100"/>
                  </a:lnTo>
                  <a:cubicBezTo>
                    <a:pt x="19827" y="4185"/>
                    <a:pt x="19865" y="4272"/>
                    <a:pt x="19895" y="4367"/>
                  </a:cubicBezTo>
                  <a:lnTo>
                    <a:pt x="19895" y="4367"/>
                  </a:lnTo>
                  <a:cubicBezTo>
                    <a:pt x="19341" y="4615"/>
                    <a:pt x="18791" y="4770"/>
                    <a:pt x="18258" y="4770"/>
                  </a:cubicBezTo>
                  <a:cubicBezTo>
                    <a:pt x="17915" y="4770"/>
                    <a:pt x="17571" y="4718"/>
                    <a:pt x="17227" y="4535"/>
                  </a:cubicBezTo>
                  <a:cubicBezTo>
                    <a:pt x="16792" y="4335"/>
                    <a:pt x="16409" y="3974"/>
                    <a:pt x="16065" y="3539"/>
                  </a:cubicBezTo>
                  <a:cubicBezTo>
                    <a:pt x="15521" y="2903"/>
                    <a:pt x="15012" y="2142"/>
                    <a:pt x="14451" y="1524"/>
                  </a:cubicBezTo>
                  <a:cubicBezTo>
                    <a:pt x="13890" y="910"/>
                    <a:pt x="13237" y="436"/>
                    <a:pt x="12402" y="436"/>
                  </a:cubicBezTo>
                  <a:lnTo>
                    <a:pt x="12384" y="436"/>
                  </a:lnTo>
                  <a:cubicBezTo>
                    <a:pt x="11640" y="436"/>
                    <a:pt x="10826" y="784"/>
                    <a:pt x="10065" y="1219"/>
                  </a:cubicBezTo>
                  <a:cubicBezTo>
                    <a:pt x="9303" y="1633"/>
                    <a:pt x="8559" y="2159"/>
                    <a:pt x="7981" y="2503"/>
                  </a:cubicBezTo>
                  <a:cubicBezTo>
                    <a:pt x="7311" y="2886"/>
                    <a:pt x="6549" y="3430"/>
                    <a:pt x="5731" y="3882"/>
                  </a:cubicBezTo>
                  <a:cubicBezTo>
                    <a:pt x="4935" y="4352"/>
                    <a:pt x="4082" y="4718"/>
                    <a:pt x="3303" y="4753"/>
                  </a:cubicBezTo>
                  <a:lnTo>
                    <a:pt x="3194" y="4753"/>
                  </a:lnTo>
                  <a:cubicBezTo>
                    <a:pt x="2611" y="4753"/>
                    <a:pt x="2089" y="4518"/>
                    <a:pt x="1562" y="4191"/>
                  </a:cubicBezTo>
                  <a:cubicBezTo>
                    <a:pt x="1062" y="3871"/>
                    <a:pt x="583" y="3462"/>
                    <a:pt x="84" y="3105"/>
                  </a:cubicBezTo>
                  <a:lnTo>
                    <a:pt x="84" y="3105"/>
                  </a:lnTo>
                  <a:cubicBezTo>
                    <a:pt x="129" y="3030"/>
                    <a:pt x="172" y="2944"/>
                    <a:pt x="217" y="2857"/>
                  </a:cubicBezTo>
                  <a:lnTo>
                    <a:pt x="217" y="2857"/>
                  </a:lnTo>
                  <a:cubicBezTo>
                    <a:pt x="675" y="3232"/>
                    <a:pt x="1122" y="3638"/>
                    <a:pt x="1597" y="3956"/>
                  </a:cubicBezTo>
                  <a:cubicBezTo>
                    <a:pt x="2089" y="4283"/>
                    <a:pt x="2611" y="4518"/>
                    <a:pt x="3229" y="4518"/>
                  </a:cubicBezTo>
                  <a:lnTo>
                    <a:pt x="3303" y="4518"/>
                  </a:lnTo>
                  <a:cubicBezTo>
                    <a:pt x="4156" y="4500"/>
                    <a:pt x="4935" y="4191"/>
                    <a:pt x="5679" y="3773"/>
                  </a:cubicBezTo>
                  <a:cubicBezTo>
                    <a:pt x="6784" y="3138"/>
                    <a:pt x="7815" y="2216"/>
                    <a:pt x="8886" y="1454"/>
                  </a:cubicBezTo>
                  <a:cubicBezTo>
                    <a:pt x="9956" y="675"/>
                    <a:pt x="11061" y="75"/>
                    <a:pt x="12293" y="75"/>
                  </a:cubicBezTo>
                  <a:close/>
                  <a:moveTo>
                    <a:pt x="12293" y="1"/>
                  </a:moveTo>
                  <a:cubicBezTo>
                    <a:pt x="11462" y="1"/>
                    <a:pt x="10683" y="275"/>
                    <a:pt x="9939" y="693"/>
                  </a:cubicBezTo>
                  <a:cubicBezTo>
                    <a:pt x="8834" y="1306"/>
                    <a:pt x="7798" y="2216"/>
                    <a:pt x="6727" y="2995"/>
                  </a:cubicBezTo>
                  <a:cubicBezTo>
                    <a:pt x="5640" y="3773"/>
                    <a:pt x="4552" y="4409"/>
                    <a:pt x="3303" y="4444"/>
                  </a:cubicBezTo>
                  <a:lnTo>
                    <a:pt x="3229" y="4444"/>
                  </a:lnTo>
                  <a:cubicBezTo>
                    <a:pt x="2633" y="4444"/>
                    <a:pt x="2124" y="4226"/>
                    <a:pt x="1632" y="3900"/>
                  </a:cubicBezTo>
                  <a:cubicBezTo>
                    <a:pt x="1162" y="3573"/>
                    <a:pt x="692" y="3156"/>
                    <a:pt x="218" y="2777"/>
                  </a:cubicBezTo>
                  <a:lnTo>
                    <a:pt x="183" y="2742"/>
                  </a:lnTo>
                  <a:lnTo>
                    <a:pt x="166" y="2777"/>
                  </a:lnTo>
                  <a:cubicBezTo>
                    <a:pt x="109" y="2886"/>
                    <a:pt x="57" y="2995"/>
                    <a:pt x="0" y="3086"/>
                  </a:cubicBezTo>
                  <a:lnTo>
                    <a:pt x="0" y="3121"/>
                  </a:lnTo>
                  <a:lnTo>
                    <a:pt x="22" y="3138"/>
                  </a:lnTo>
                  <a:cubicBezTo>
                    <a:pt x="527" y="3504"/>
                    <a:pt x="1019" y="3917"/>
                    <a:pt x="1523" y="4265"/>
                  </a:cubicBezTo>
                  <a:cubicBezTo>
                    <a:pt x="2050" y="4592"/>
                    <a:pt x="2594" y="4827"/>
                    <a:pt x="3194" y="4827"/>
                  </a:cubicBezTo>
                  <a:lnTo>
                    <a:pt x="3303" y="4827"/>
                  </a:lnTo>
                  <a:cubicBezTo>
                    <a:pt x="4117" y="4787"/>
                    <a:pt x="4952" y="4409"/>
                    <a:pt x="5766" y="3956"/>
                  </a:cubicBezTo>
                  <a:cubicBezTo>
                    <a:pt x="6584" y="3504"/>
                    <a:pt x="7345" y="2938"/>
                    <a:pt x="8015" y="2559"/>
                  </a:cubicBezTo>
                  <a:cubicBezTo>
                    <a:pt x="8616" y="2216"/>
                    <a:pt x="9338" y="1689"/>
                    <a:pt x="10100" y="1272"/>
                  </a:cubicBezTo>
                  <a:cubicBezTo>
                    <a:pt x="10861" y="854"/>
                    <a:pt x="11662" y="510"/>
                    <a:pt x="12384" y="510"/>
                  </a:cubicBezTo>
                  <a:lnTo>
                    <a:pt x="12402" y="510"/>
                  </a:lnTo>
                  <a:cubicBezTo>
                    <a:pt x="12945" y="510"/>
                    <a:pt x="13402" y="710"/>
                    <a:pt x="13816" y="1037"/>
                  </a:cubicBezTo>
                  <a:cubicBezTo>
                    <a:pt x="14434" y="1506"/>
                    <a:pt x="14943" y="2233"/>
                    <a:pt x="15469" y="2921"/>
                  </a:cubicBezTo>
                  <a:cubicBezTo>
                    <a:pt x="15991" y="3612"/>
                    <a:pt x="16535" y="4283"/>
                    <a:pt x="17210" y="4609"/>
                  </a:cubicBezTo>
                  <a:cubicBezTo>
                    <a:pt x="17554" y="4770"/>
                    <a:pt x="17897" y="4844"/>
                    <a:pt x="18258" y="4844"/>
                  </a:cubicBezTo>
                  <a:cubicBezTo>
                    <a:pt x="18820" y="4844"/>
                    <a:pt x="19385" y="4661"/>
                    <a:pt x="19947" y="4426"/>
                  </a:cubicBezTo>
                  <a:lnTo>
                    <a:pt x="19982" y="4409"/>
                  </a:lnTo>
                  <a:lnTo>
                    <a:pt x="19982" y="4374"/>
                  </a:lnTo>
                  <a:cubicBezTo>
                    <a:pt x="19929" y="4265"/>
                    <a:pt x="19890" y="4156"/>
                    <a:pt x="19855" y="4026"/>
                  </a:cubicBezTo>
                  <a:lnTo>
                    <a:pt x="19838" y="3991"/>
                  </a:lnTo>
                  <a:lnTo>
                    <a:pt x="19799" y="4008"/>
                  </a:lnTo>
                  <a:cubicBezTo>
                    <a:pt x="19294" y="4226"/>
                    <a:pt x="18785" y="4374"/>
                    <a:pt x="18276" y="4374"/>
                  </a:cubicBezTo>
                  <a:cubicBezTo>
                    <a:pt x="17932" y="4374"/>
                    <a:pt x="17588" y="4317"/>
                    <a:pt x="17262" y="4156"/>
                  </a:cubicBezTo>
                  <a:cubicBezTo>
                    <a:pt x="16357" y="3721"/>
                    <a:pt x="15704" y="2686"/>
                    <a:pt x="14995" y="1781"/>
                  </a:cubicBezTo>
                  <a:cubicBezTo>
                    <a:pt x="14634" y="1306"/>
                    <a:pt x="14251" y="871"/>
                    <a:pt x="13838" y="545"/>
                  </a:cubicBezTo>
                  <a:cubicBezTo>
                    <a:pt x="13402" y="218"/>
                    <a:pt x="12928" y="23"/>
                    <a:pt x="1234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742599" y="-407734"/>
              <a:ext cx="2087078" cy="520011"/>
            </a:xfrm>
            <a:custGeom>
              <a:avLst/>
              <a:gdLst/>
              <a:ahLst/>
              <a:cxnLst/>
              <a:rect l="l" t="t" r="r" b="b"/>
              <a:pathLst>
                <a:path w="19421" h="4839" extrusionOk="0">
                  <a:moveTo>
                    <a:pt x="11966" y="74"/>
                  </a:moveTo>
                  <a:cubicBezTo>
                    <a:pt x="12493" y="91"/>
                    <a:pt x="12963" y="292"/>
                    <a:pt x="13381" y="579"/>
                  </a:cubicBezTo>
                  <a:cubicBezTo>
                    <a:pt x="14016" y="1053"/>
                    <a:pt x="14560" y="1741"/>
                    <a:pt x="15104" y="2411"/>
                  </a:cubicBezTo>
                  <a:cubicBezTo>
                    <a:pt x="15648" y="3081"/>
                    <a:pt x="16209" y="3733"/>
                    <a:pt x="16879" y="4060"/>
                  </a:cubicBezTo>
                  <a:cubicBezTo>
                    <a:pt x="17227" y="4225"/>
                    <a:pt x="17588" y="4295"/>
                    <a:pt x="17932" y="4295"/>
                  </a:cubicBezTo>
                  <a:cubicBezTo>
                    <a:pt x="18358" y="4295"/>
                    <a:pt x="18767" y="4191"/>
                    <a:pt x="19175" y="4052"/>
                  </a:cubicBezTo>
                  <a:lnTo>
                    <a:pt x="19175" y="4052"/>
                  </a:lnTo>
                  <a:cubicBezTo>
                    <a:pt x="19222" y="4159"/>
                    <a:pt x="19266" y="4277"/>
                    <a:pt x="19313" y="4388"/>
                  </a:cubicBezTo>
                  <a:lnTo>
                    <a:pt x="19313" y="4388"/>
                  </a:lnTo>
                  <a:cubicBezTo>
                    <a:pt x="18860" y="4560"/>
                    <a:pt x="18407" y="4678"/>
                    <a:pt x="17967" y="4678"/>
                  </a:cubicBezTo>
                  <a:cubicBezTo>
                    <a:pt x="17623" y="4678"/>
                    <a:pt x="17279" y="4604"/>
                    <a:pt x="16953" y="4443"/>
                  </a:cubicBezTo>
                  <a:cubicBezTo>
                    <a:pt x="16065" y="4008"/>
                    <a:pt x="15395" y="2989"/>
                    <a:pt x="14669" y="2084"/>
                  </a:cubicBezTo>
                  <a:cubicBezTo>
                    <a:pt x="14307" y="1632"/>
                    <a:pt x="13924" y="1197"/>
                    <a:pt x="13507" y="870"/>
                  </a:cubicBezTo>
                  <a:cubicBezTo>
                    <a:pt x="13072" y="544"/>
                    <a:pt x="12602" y="326"/>
                    <a:pt x="12023" y="326"/>
                  </a:cubicBezTo>
                  <a:lnTo>
                    <a:pt x="11949" y="326"/>
                  </a:lnTo>
                  <a:cubicBezTo>
                    <a:pt x="11096" y="326"/>
                    <a:pt x="10335" y="596"/>
                    <a:pt x="9591" y="996"/>
                  </a:cubicBezTo>
                  <a:cubicBezTo>
                    <a:pt x="8485" y="1614"/>
                    <a:pt x="7472" y="2554"/>
                    <a:pt x="6401" y="3316"/>
                  </a:cubicBezTo>
                  <a:cubicBezTo>
                    <a:pt x="5331" y="4099"/>
                    <a:pt x="4243" y="4730"/>
                    <a:pt x="3011" y="4769"/>
                  </a:cubicBezTo>
                  <a:lnTo>
                    <a:pt x="2937" y="4769"/>
                  </a:lnTo>
                  <a:cubicBezTo>
                    <a:pt x="2359" y="4769"/>
                    <a:pt x="1867" y="4569"/>
                    <a:pt x="1414" y="4260"/>
                  </a:cubicBezTo>
                  <a:cubicBezTo>
                    <a:pt x="954" y="3975"/>
                    <a:pt x="528" y="3589"/>
                    <a:pt x="85" y="3230"/>
                  </a:cubicBezTo>
                  <a:lnTo>
                    <a:pt x="85" y="3230"/>
                  </a:lnTo>
                  <a:cubicBezTo>
                    <a:pt x="126" y="3168"/>
                    <a:pt x="159" y="3098"/>
                    <a:pt x="199" y="3038"/>
                  </a:cubicBezTo>
                  <a:lnTo>
                    <a:pt x="199" y="3038"/>
                  </a:lnTo>
                  <a:cubicBezTo>
                    <a:pt x="623" y="3372"/>
                    <a:pt x="1048" y="3706"/>
                    <a:pt x="1488" y="3968"/>
                  </a:cubicBezTo>
                  <a:cubicBezTo>
                    <a:pt x="1941" y="4225"/>
                    <a:pt x="2433" y="4404"/>
                    <a:pt x="2977" y="4404"/>
                  </a:cubicBezTo>
                  <a:lnTo>
                    <a:pt x="3046" y="4404"/>
                  </a:lnTo>
                  <a:cubicBezTo>
                    <a:pt x="3864" y="4386"/>
                    <a:pt x="4643" y="4099"/>
                    <a:pt x="5370" y="3681"/>
                  </a:cubicBezTo>
                  <a:cubicBezTo>
                    <a:pt x="6458" y="3063"/>
                    <a:pt x="7489" y="2158"/>
                    <a:pt x="8542" y="1414"/>
                  </a:cubicBezTo>
                  <a:cubicBezTo>
                    <a:pt x="9591" y="670"/>
                    <a:pt x="10661" y="74"/>
                    <a:pt x="11875" y="74"/>
                  </a:cubicBezTo>
                  <a:close/>
                  <a:moveTo>
                    <a:pt x="11875" y="0"/>
                  </a:moveTo>
                  <a:cubicBezTo>
                    <a:pt x="11061" y="0"/>
                    <a:pt x="10300" y="270"/>
                    <a:pt x="9556" y="670"/>
                  </a:cubicBezTo>
                  <a:cubicBezTo>
                    <a:pt x="8468" y="1271"/>
                    <a:pt x="7454" y="2176"/>
                    <a:pt x="6401" y="2920"/>
                  </a:cubicBezTo>
                  <a:cubicBezTo>
                    <a:pt x="5348" y="3681"/>
                    <a:pt x="4260" y="4295"/>
                    <a:pt x="3046" y="4334"/>
                  </a:cubicBezTo>
                  <a:lnTo>
                    <a:pt x="2977" y="4334"/>
                  </a:lnTo>
                  <a:cubicBezTo>
                    <a:pt x="2450" y="4334"/>
                    <a:pt x="1976" y="4169"/>
                    <a:pt x="1523" y="3899"/>
                  </a:cubicBezTo>
                  <a:cubicBezTo>
                    <a:pt x="1071" y="3642"/>
                    <a:pt x="636" y="3298"/>
                    <a:pt x="200" y="2955"/>
                  </a:cubicBezTo>
                  <a:lnTo>
                    <a:pt x="183" y="2937"/>
                  </a:lnTo>
                  <a:lnTo>
                    <a:pt x="166" y="2972"/>
                  </a:lnTo>
                  <a:cubicBezTo>
                    <a:pt x="109" y="3046"/>
                    <a:pt x="57" y="3137"/>
                    <a:pt x="0" y="3207"/>
                  </a:cubicBezTo>
                  <a:lnTo>
                    <a:pt x="0" y="3246"/>
                  </a:lnTo>
                  <a:lnTo>
                    <a:pt x="18" y="3263"/>
                  </a:lnTo>
                  <a:cubicBezTo>
                    <a:pt x="475" y="3625"/>
                    <a:pt x="910" y="4025"/>
                    <a:pt x="1380" y="4334"/>
                  </a:cubicBezTo>
                  <a:cubicBezTo>
                    <a:pt x="1850" y="4621"/>
                    <a:pt x="2341" y="4839"/>
                    <a:pt x="2937" y="4839"/>
                  </a:cubicBezTo>
                  <a:lnTo>
                    <a:pt x="3011" y="4839"/>
                  </a:lnTo>
                  <a:cubicBezTo>
                    <a:pt x="3847" y="4821"/>
                    <a:pt x="4626" y="4534"/>
                    <a:pt x="5370" y="4099"/>
                  </a:cubicBezTo>
                  <a:cubicBezTo>
                    <a:pt x="6475" y="3464"/>
                    <a:pt x="7489" y="2537"/>
                    <a:pt x="8559" y="1758"/>
                  </a:cubicBezTo>
                  <a:cubicBezTo>
                    <a:pt x="9612" y="996"/>
                    <a:pt x="10718" y="400"/>
                    <a:pt x="11949" y="400"/>
                  </a:cubicBezTo>
                  <a:lnTo>
                    <a:pt x="12023" y="400"/>
                  </a:lnTo>
                  <a:cubicBezTo>
                    <a:pt x="12584" y="400"/>
                    <a:pt x="13037" y="618"/>
                    <a:pt x="13455" y="922"/>
                  </a:cubicBezTo>
                  <a:cubicBezTo>
                    <a:pt x="14090" y="1397"/>
                    <a:pt x="14616" y="2119"/>
                    <a:pt x="15138" y="2828"/>
                  </a:cubicBezTo>
                  <a:cubicBezTo>
                    <a:pt x="15682" y="3516"/>
                    <a:pt x="16226" y="4169"/>
                    <a:pt x="16918" y="4512"/>
                  </a:cubicBezTo>
                  <a:cubicBezTo>
                    <a:pt x="17262" y="4678"/>
                    <a:pt x="17606" y="4752"/>
                    <a:pt x="17967" y="4752"/>
                  </a:cubicBezTo>
                  <a:cubicBezTo>
                    <a:pt x="18441" y="4752"/>
                    <a:pt x="18911" y="4621"/>
                    <a:pt x="19381" y="4443"/>
                  </a:cubicBezTo>
                  <a:lnTo>
                    <a:pt x="19420" y="4425"/>
                  </a:lnTo>
                  <a:lnTo>
                    <a:pt x="19403" y="4386"/>
                  </a:lnTo>
                  <a:cubicBezTo>
                    <a:pt x="19346" y="4260"/>
                    <a:pt x="19294" y="4134"/>
                    <a:pt x="19237" y="4008"/>
                  </a:cubicBezTo>
                  <a:lnTo>
                    <a:pt x="19220" y="3968"/>
                  </a:lnTo>
                  <a:lnTo>
                    <a:pt x="19185" y="3990"/>
                  </a:lnTo>
                  <a:cubicBezTo>
                    <a:pt x="18767" y="4134"/>
                    <a:pt x="18350" y="4225"/>
                    <a:pt x="17932" y="4225"/>
                  </a:cubicBezTo>
                  <a:cubicBezTo>
                    <a:pt x="17588" y="4225"/>
                    <a:pt x="17245" y="4151"/>
                    <a:pt x="16918" y="3990"/>
                  </a:cubicBezTo>
                  <a:cubicBezTo>
                    <a:pt x="16031" y="3572"/>
                    <a:pt x="15339" y="2593"/>
                    <a:pt x="14616" y="1706"/>
                  </a:cubicBezTo>
                  <a:cubicBezTo>
                    <a:pt x="14233" y="1249"/>
                    <a:pt x="13855" y="835"/>
                    <a:pt x="13420" y="527"/>
                  </a:cubicBezTo>
                  <a:cubicBezTo>
                    <a:pt x="13002" y="218"/>
                    <a:pt x="12510" y="17"/>
                    <a:pt x="119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759901" y="-372701"/>
              <a:ext cx="2117920" cy="526136"/>
            </a:xfrm>
            <a:custGeom>
              <a:avLst/>
              <a:gdLst/>
              <a:ahLst/>
              <a:cxnLst/>
              <a:rect l="l" t="t" r="r" b="b"/>
              <a:pathLst>
                <a:path w="19708" h="4896" extrusionOk="0">
                  <a:moveTo>
                    <a:pt x="12184" y="74"/>
                  </a:moveTo>
                  <a:cubicBezTo>
                    <a:pt x="12745" y="74"/>
                    <a:pt x="13198" y="292"/>
                    <a:pt x="13616" y="596"/>
                  </a:cubicBezTo>
                  <a:cubicBezTo>
                    <a:pt x="14251" y="1071"/>
                    <a:pt x="14777" y="1793"/>
                    <a:pt x="15299" y="2502"/>
                  </a:cubicBezTo>
                  <a:cubicBezTo>
                    <a:pt x="15843" y="3190"/>
                    <a:pt x="16387" y="3843"/>
                    <a:pt x="17079" y="4186"/>
                  </a:cubicBezTo>
                  <a:cubicBezTo>
                    <a:pt x="17423" y="4352"/>
                    <a:pt x="17767" y="4426"/>
                    <a:pt x="18128" y="4426"/>
                  </a:cubicBezTo>
                  <a:cubicBezTo>
                    <a:pt x="18590" y="4426"/>
                    <a:pt x="19047" y="4302"/>
                    <a:pt x="19505" y="4131"/>
                  </a:cubicBezTo>
                  <a:lnTo>
                    <a:pt x="19505" y="4131"/>
                  </a:lnTo>
                  <a:cubicBezTo>
                    <a:pt x="19547" y="4216"/>
                    <a:pt x="19589" y="4303"/>
                    <a:pt x="19620" y="4400"/>
                  </a:cubicBezTo>
                  <a:lnTo>
                    <a:pt x="19620" y="4400"/>
                  </a:lnTo>
                  <a:cubicBezTo>
                    <a:pt x="19126" y="4610"/>
                    <a:pt x="18627" y="4752"/>
                    <a:pt x="18128" y="4752"/>
                  </a:cubicBezTo>
                  <a:cubicBezTo>
                    <a:pt x="17784" y="4752"/>
                    <a:pt x="17440" y="4695"/>
                    <a:pt x="17114" y="4534"/>
                  </a:cubicBezTo>
                  <a:cubicBezTo>
                    <a:pt x="16209" y="4099"/>
                    <a:pt x="15556" y="3064"/>
                    <a:pt x="14847" y="2159"/>
                  </a:cubicBezTo>
                  <a:cubicBezTo>
                    <a:pt x="14486" y="1684"/>
                    <a:pt x="14103" y="1249"/>
                    <a:pt x="13690" y="923"/>
                  </a:cubicBezTo>
                  <a:cubicBezTo>
                    <a:pt x="13254" y="596"/>
                    <a:pt x="12780" y="401"/>
                    <a:pt x="12201" y="379"/>
                  </a:cubicBezTo>
                  <a:lnTo>
                    <a:pt x="12145" y="379"/>
                  </a:lnTo>
                  <a:cubicBezTo>
                    <a:pt x="11314" y="379"/>
                    <a:pt x="10535" y="653"/>
                    <a:pt x="9791" y="1071"/>
                  </a:cubicBezTo>
                  <a:cubicBezTo>
                    <a:pt x="8686" y="1684"/>
                    <a:pt x="7650" y="2594"/>
                    <a:pt x="6579" y="3373"/>
                  </a:cubicBezTo>
                  <a:cubicBezTo>
                    <a:pt x="5492" y="4151"/>
                    <a:pt x="4404" y="4787"/>
                    <a:pt x="3155" y="4822"/>
                  </a:cubicBezTo>
                  <a:lnTo>
                    <a:pt x="3081" y="4822"/>
                  </a:lnTo>
                  <a:cubicBezTo>
                    <a:pt x="2485" y="4822"/>
                    <a:pt x="1976" y="4604"/>
                    <a:pt x="1484" y="4278"/>
                  </a:cubicBezTo>
                  <a:cubicBezTo>
                    <a:pt x="1023" y="3958"/>
                    <a:pt x="562" y="3549"/>
                    <a:pt x="97" y="3177"/>
                  </a:cubicBezTo>
                  <a:lnTo>
                    <a:pt x="97" y="3177"/>
                  </a:lnTo>
                  <a:cubicBezTo>
                    <a:pt x="126" y="3104"/>
                    <a:pt x="166" y="3034"/>
                    <a:pt x="210" y="2962"/>
                  </a:cubicBezTo>
                  <a:lnTo>
                    <a:pt x="210" y="2962"/>
                  </a:lnTo>
                  <a:cubicBezTo>
                    <a:pt x="655" y="3317"/>
                    <a:pt x="1081" y="3706"/>
                    <a:pt x="1541" y="4008"/>
                  </a:cubicBezTo>
                  <a:cubicBezTo>
                    <a:pt x="2011" y="4295"/>
                    <a:pt x="2502" y="4513"/>
                    <a:pt x="3098" y="4513"/>
                  </a:cubicBezTo>
                  <a:lnTo>
                    <a:pt x="3172" y="4513"/>
                  </a:lnTo>
                  <a:cubicBezTo>
                    <a:pt x="4008" y="4495"/>
                    <a:pt x="4787" y="4208"/>
                    <a:pt x="5531" y="3773"/>
                  </a:cubicBezTo>
                  <a:cubicBezTo>
                    <a:pt x="6636" y="3138"/>
                    <a:pt x="7650" y="2211"/>
                    <a:pt x="8720" y="1432"/>
                  </a:cubicBezTo>
                  <a:cubicBezTo>
                    <a:pt x="9773" y="670"/>
                    <a:pt x="10879" y="74"/>
                    <a:pt x="12110" y="74"/>
                  </a:cubicBezTo>
                  <a:close/>
                  <a:moveTo>
                    <a:pt x="12110" y="0"/>
                  </a:moveTo>
                  <a:cubicBezTo>
                    <a:pt x="11257" y="0"/>
                    <a:pt x="10496" y="270"/>
                    <a:pt x="9752" y="670"/>
                  </a:cubicBezTo>
                  <a:cubicBezTo>
                    <a:pt x="8646" y="1288"/>
                    <a:pt x="7633" y="2228"/>
                    <a:pt x="6562" y="2990"/>
                  </a:cubicBezTo>
                  <a:cubicBezTo>
                    <a:pt x="5492" y="3773"/>
                    <a:pt x="4404" y="4404"/>
                    <a:pt x="3172" y="4443"/>
                  </a:cubicBezTo>
                  <a:lnTo>
                    <a:pt x="3098" y="4443"/>
                  </a:lnTo>
                  <a:cubicBezTo>
                    <a:pt x="2520" y="4443"/>
                    <a:pt x="2028" y="4243"/>
                    <a:pt x="1575" y="3934"/>
                  </a:cubicBezTo>
                  <a:cubicBezTo>
                    <a:pt x="1106" y="3642"/>
                    <a:pt x="670" y="3246"/>
                    <a:pt x="218" y="2881"/>
                  </a:cubicBezTo>
                  <a:lnTo>
                    <a:pt x="200" y="2846"/>
                  </a:lnTo>
                  <a:lnTo>
                    <a:pt x="161" y="2881"/>
                  </a:lnTo>
                  <a:cubicBezTo>
                    <a:pt x="127" y="2972"/>
                    <a:pt x="70" y="3064"/>
                    <a:pt x="18" y="3155"/>
                  </a:cubicBezTo>
                  <a:lnTo>
                    <a:pt x="0" y="3190"/>
                  </a:lnTo>
                  <a:lnTo>
                    <a:pt x="35" y="3207"/>
                  </a:lnTo>
                  <a:cubicBezTo>
                    <a:pt x="505" y="3590"/>
                    <a:pt x="962" y="4008"/>
                    <a:pt x="1449" y="4334"/>
                  </a:cubicBezTo>
                  <a:cubicBezTo>
                    <a:pt x="1941" y="4661"/>
                    <a:pt x="2463" y="4896"/>
                    <a:pt x="3081" y="4896"/>
                  </a:cubicBezTo>
                  <a:lnTo>
                    <a:pt x="3155" y="4896"/>
                  </a:lnTo>
                  <a:cubicBezTo>
                    <a:pt x="4008" y="4878"/>
                    <a:pt x="4787" y="4569"/>
                    <a:pt x="5531" y="4151"/>
                  </a:cubicBezTo>
                  <a:cubicBezTo>
                    <a:pt x="6636" y="3516"/>
                    <a:pt x="7667" y="2594"/>
                    <a:pt x="8738" y="1832"/>
                  </a:cubicBezTo>
                  <a:cubicBezTo>
                    <a:pt x="9808" y="1053"/>
                    <a:pt x="10913" y="453"/>
                    <a:pt x="12145" y="453"/>
                  </a:cubicBezTo>
                  <a:lnTo>
                    <a:pt x="12201" y="453"/>
                  </a:lnTo>
                  <a:cubicBezTo>
                    <a:pt x="12763" y="470"/>
                    <a:pt x="13215" y="670"/>
                    <a:pt x="13633" y="979"/>
                  </a:cubicBezTo>
                  <a:cubicBezTo>
                    <a:pt x="14268" y="1467"/>
                    <a:pt x="14777" y="2193"/>
                    <a:pt x="15321" y="2903"/>
                  </a:cubicBezTo>
                  <a:cubicBezTo>
                    <a:pt x="15843" y="3590"/>
                    <a:pt x="16387" y="4260"/>
                    <a:pt x="17079" y="4587"/>
                  </a:cubicBezTo>
                  <a:cubicBezTo>
                    <a:pt x="17423" y="4752"/>
                    <a:pt x="17767" y="4822"/>
                    <a:pt x="18128" y="4822"/>
                  </a:cubicBezTo>
                  <a:cubicBezTo>
                    <a:pt x="18637" y="4822"/>
                    <a:pt x="19163" y="4678"/>
                    <a:pt x="19690" y="4460"/>
                  </a:cubicBezTo>
                  <a:lnTo>
                    <a:pt x="19707" y="4443"/>
                  </a:lnTo>
                  <a:lnTo>
                    <a:pt x="19707" y="4404"/>
                  </a:lnTo>
                  <a:cubicBezTo>
                    <a:pt x="19651" y="4295"/>
                    <a:pt x="19616" y="4186"/>
                    <a:pt x="19564" y="4060"/>
                  </a:cubicBezTo>
                  <a:lnTo>
                    <a:pt x="19542" y="4025"/>
                  </a:lnTo>
                  <a:lnTo>
                    <a:pt x="19525" y="4043"/>
                  </a:lnTo>
                  <a:cubicBezTo>
                    <a:pt x="19055" y="4225"/>
                    <a:pt x="18585" y="4352"/>
                    <a:pt x="18128" y="4352"/>
                  </a:cubicBezTo>
                  <a:cubicBezTo>
                    <a:pt x="17784" y="4352"/>
                    <a:pt x="17440" y="4278"/>
                    <a:pt x="17114" y="4117"/>
                  </a:cubicBezTo>
                  <a:cubicBezTo>
                    <a:pt x="16226" y="3682"/>
                    <a:pt x="15556" y="2663"/>
                    <a:pt x="14830" y="1758"/>
                  </a:cubicBezTo>
                  <a:cubicBezTo>
                    <a:pt x="14468" y="1306"/>
                    <a:pt x="14085" y="871"/>
                    <a:pt x="13668" y="544"/>
                  </a:cubicBezTo>
                  <a:cubicBezTo>
                    <a:pt x="13233" y="218"/>
                    <a:pt x="12763" y="0"/>
                    <a:pt x="1218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726695" y="-434922"/>
              <a:ext cx="2053334" cy="500453"/>
            </a:xfrm>
            <a:custGeom>
              <a:avLst/>
              <a:gdLst/>
              <a:ahLst/>
              <a:cxnLst/>
              <a:rect l="l" t="t" r="r" b="b"/>
              <a:pathLst>
                <a:path w="19107" h="4657" extrusionOk="0">
                  <a:moveTo>
                    <a:pt x="11692" y="70"/>
                  </a:moveTo>
                  <a:cubicBezTo>
                    <a:pt x="12219" y="88"/>
                    <a:pt x="12671" y="270"/>
                    <a:pt x="13089" y="562"/>
                  </a:cubicBezTo>
                  <a:cubicBezTo>
                    <a:pt x="13742" y="980"/>
                    <a:pt x="14286" y="1650"/>
                    <a:pt x="14847" y="2285"/>
                  </a:cubicBezTo>
                  <a:cubicBezTo>
                    <a:pt x="15408" y="2899"/>
                    <a:pt x="15991" y="3516"/>
                    <a:pt x="16661" y="3825"/>
                  </a:cubicBezTo>
                  <a:cubicBezTo>
                    <a:pt x="17005" y="3986"/>
                    <a:pt x="17366" y="4043"/>
                    <a:pt x="17732" y="4043"/>
                  </a:cubicBezTo>
                  <a:cubicBezTo>
                    <a:pt x="18080" y="4043"/>
                    <a:pt x="18444" y="3990"/>
                    <a:pt x="18813" y="3889"/>
                  </a:cubicBezTo>
                  <a:lnTo>
                    <a:pt x="18813" y="3889"/>
                  </a:lnTo>
                  <a:cubicBezTo>
                    <a:pt x="18878" y="4014"/>
                    <a:pt x="18942" y="4130"/>
                    <a:pt x="19004" y="4254"/>
                  </a:cubicBezTo>
                  <a:lnTo>
                    <a:pt x="19004" y="4254"/>
                  </a:lnTo>
                  <a:cubicBezTo>
                    <a:pt x="18597" y="4392"/>
                    <a:pt x="18191" y="4478"/>
                    <a:pt x="17784" y="4478"/>
                  </a:cubicBezTo>
                  <a:cubicBezTo>
                    <a:pt x="17440" y="4478"/>
                    <a:pt x="17097" y="4404"/>
                    <a:pt x="16770" y="4243"/>
                  </a:cubicBezTo>
                  <a:cubicBezTo>
                    <a:pt x="15883" y="3825"/>
                    <a:pt x="15191" y="2846"/>
                    <a:pt x="14468" y="1959"/>
                  </a:cubicBezTo>
                  <a:cubicBezTo>
                    <a:pt x="14085" y="1502"/>
                    <a:pt x="13707" y="1088"/>
                    <a:pt x="13272" y="780"/>
                  </a:cubicBezTo>
                  <a:cubicBezTo>
                    <a:pt x="12854" y="471"/>
                    <a:pt x="12362" y="270"/>
                    <a:pt x="11818" y="253"/>
                  </a:cubicBezTo>
                  <a:lnTo>
                    <a:pt x="11727" y="253"/>
                  </a:lnTo>
                  <a:cubicBezTo>
                    <a:pt x="10913" y="253"/>
                    <a:pt x="10152" y="523"/>
                    <a:pt x="9408" y="923"/>
                  </a:cubicBezTo>
                  <a:cubicBezTo>
                    <a:pt x="8320" y="1524"/>
                    <a:pt x="7306" y="2429"/>
                    <a:pt x="6253" y="3173"/>
                  </a:cubicBezTo>
                  <a:cubicBezTo>
                    <a:pt x="5200" y="3934"/>
                    <a:pt x="4112" y="4548"/>
                    <a:pt x="2898" y="4587"/>
                  </a:cubicBezTo>
                  <a:lnTo>
                    <a:pt x="2829" y="4587"/>
                  </a:lnTo>
                  <a:cubicBezTo>
                    <a:pt x="2302" y="4587"/>
                    <a:pt x="1828" y="4422"/>
                    <a:pt x="1375" y="4152"/>
                  </a:cubicBezTo>
                  <a:cubicBezTo>
                    <a:pt x="935" y="3902"/>
                    <a:pt x="511" y="3570"/>
                    <a:pt x="88" y="3235"/>
                  </a:cubicBezTo>
                  <a:lnTo>
                    <a:pt x="88" y="3235"/>
                  </a:lnTo>
                  <a:cubicBezTo>
                    <a:pt x="131" y="3165"/>
                    <a:pt x="172" y="3095"/>
                    <a:pt x="215" y="3034"/>
                  </a:cubicBezTo>
                  <a:lnTo>
                    <a:pt x="215" y="3034"/>
                  </a:lnTo>
                  <a:cubicBezTo>
                    <a:pt x="621" y="3333"/>
                    <a:pt x="1027" y="3614"/>
                    <a:pt x="1467" y="3825"/>
                  </a:cubicBezTo>
                  <a:cubicBezTo>
                    <a:pt x="1902" y="4043"/>
                    <a:pt x="2372" y="4204"/>
                    <a:pt x="2881" y="4204"/>
                  </a:cubicBezTo>
                  <a:cubicBezTo>
                    <a:pt x="2898" y="4204"/>
                    <a:pt x="2937" y="4204"/>
                    <a:pt x="2955" y="4187"/>
                  </a:cubicBezTo>
                  <a:cubicBezTo>
                    <a:pt x="3768" y="4169"/>
                    <a:pt x="4513" y="3895"/>
                    <a:pt x="5239" y="3499"/>
                  </a:cubicBezTo>
                  <a:cubicBezTo>
                    <a:pt x="6310" y="2916"/>
                    <a:pt x="7306" y="2046"/>
                    <a:pt x="8337" y="1341"/>
                  </a:cubicBezTo>
                  <a:cubicBezTo>
                    <a:pt x="9373" y="632"/>
                    <a:pt x="10443" y="70"/>
                    <a:pt x="11618" y="70"/>
                  </a:cubicBezTo>
                  <a:close/>
                  <a:moveTo>
                    <a:pt x="11618" y="1"/>
                  </a:moveTo>
                  <a:cubicBezTo>
                    <a:pt x="10822" y="1"/>
                    <a:pt x="10060" y="253"/>
                    <a:pt x="9356" y="632"/>
                  </a:cubicBezTo>
                  <a:cubicBezTo>
                    <a:pt x="8285" y="1197"/>
                    <a:pt x="7267" y="2046"/>
                    <a:pt x="6236" y="2772"/>
                  </a:cubicBezTo>
                  <a:cubicBezTo>
                    <a:pt x="5200" y="3499"/>
                    <a:pt x="4151" y="4078"/>
                    <a:pt x="2955" y="4113"/>
                  </a:cubicBezTo>
                  <a:cubicBezTo>
                    <a:pt x="2937" y="4134"/>
                    <a:pt x="2898" y="4134"/>
                    <a:pt x="2881" y="4134"/>
                  </a:cubicBezTo>
                  <a:cubicBezTo>
                    <a:pt x="2393" y="4134"/>
                    <a:pt x="1937" y="3986"/>
                    <a:pt x="1501" y="3769"/>
                  </a:cubicBezTo>
                  <a:cubicBezTo>
                    <a:pt x="1066" y="3534"/>
                    <a:pt x="631" y="3242"/>
                    <a:pt x="218" y="2955"/>
                  </a:cubicBezTo>
                  <a:lnTo>
                    <a:pt x="179" y="2938"/>
                  </a:lnTo>
                  <a:lnTo>
                    <a:pt x="161" y="2973"/>
                  </a:lnTo>
                  <a:cubicBezTo>
                    <a:pt x="109" y="3047"/>
                    <a:pt x="52" y="3134"/>
                    <a:pt x="18" y="3225"/>
                  </a:cubicBezTo>
                  <a:lnTo>
                    <a:pt x="0" y="3242"/>
                  </a:lnTo>
                  <a:lnTo>
                    <a:pt x="18" y="3264"/>
                  </a:lnTo>
                  <a:cubicBezTo>
                    <a:pt x="453" y="3608"/>
                    <a:pt x="888" y="3952"/>
                    <a:pt x="1340" y="4221"/>
                  </a:cubicBezTo>
                  <a:cubicBezTo>
                    <a:pt x="1793" y="4478"/>
                    <a:pt x="2285" y="4657"/>
                    <a:pt x="2829" y="4657"/>
                  </a:cubicBezTo>
                  <a:lnTo>
                    <a:pt x="2898" y="4657"/>
                  </a:lnTo>
                  <a:cubicBezTo>
                    <a:pt x="3716" y="4639"/>
                    <a:pt x="4495" y="4352"/>
                    <a:pt x="5222" y="3934"/>
                  </a:cubicBezTo>
                  <a:cubicBezTo>
                    <a:pt x="6310" y="3316"/>
                    <a:pt x="7341" y="2411"/>
                    <a:pt x="8394" y="1667"/>
                  </a:cubicBezTo>
                  <a:cubicBezTo>
                    <a:pt x="9443" y="923"/>
                    <a:pt x="10513" y="327"/>
                    <a:pt x="11727" y="327"/>
                  </a:cubicBezTo>
                  <a:lnTo>
                    <a:pt x="11818" y="327"/>
                  </a:lnTo>
                  <a:cubicBezTo>
                    <a:pt x="12345" y="344"/>
                    <a:pt x="12815" y="545"/>
                    <a:pt x="13233" y="832"/>
                  </a:cubicBezTo>
                  <a:cubicBezTo>
                    <a:pt x="13868" y="1306"/>
                    <a:pt x="14412" y="1994"/>
                    <a:pt x="14956" y="2664"/>
                  </a:cubicBezTo>
                  <a:cubicBezTo>
                    <a:pt x="15500" y="3334"/>
                    <a:pt x="16061" y="3986"/>
                    <a:pt x="16731" y="4313"/>
                  </a:cubicBezTo>
                  <a:cubicBezTo>
                    <a:pt x="17079" y="4478"/>
                    <a:pt x="17440" y="4548"/>
                    <a:pt x="17784" y="4548"/>
                  </a:cubicBezTo>
                  <a:cubicBezTo>
                    <a:pt x="18219" y="4548"/>
                    <a:pt x="18637" y="4439"/>
                    <a:pt x="19055" y="4295"/>
                  </a:cubicBezTo>
                  <a:lnTo>
                    <a:pt x="19107" y="4295"/>
                  </a:lnTo>
                  <a:lnTo>
                    <a:pt x="19089" y="4261"/>
                  </a:lnTo>
                  <a:cubicBezTo>
                    <a:pt x="19015" y="4113"/>
                    <a:pt x="18946" y="3969"/>
                    <a:pt x="18872" y="3825"/>
                  </a:cubicBezTo>
                  <a:lnTo>
                    <a:pt x="18854" y="3786"/>
                  </a:lnTo>
                  <a:lnTo>
                    <a:pt x="18837" y="3808"/>
                  </a:lnTo>
                  <a:cubicBezTo>
                    <a:pt x="18454" y="3917"/>
                    <a:pt x="18093" y="3969"/>
                    <a:pt x="17732" y="3969"/>
                  </a:cubicBezTo>
                  <a:cubicBezTo>
                    <a:pt x="17366" y="3969"/>
                    <a:pt x="17023" y="3917"/>
                    <a:pt x="16679" y="3751"/>
                  </a:cubicBezTo>
                  <a:cubicBezTo>
                    <a:pt x="15809" y="3351"/>
                    <a:pt x="15099" y="2429"/>
                    <a:pt x="14338" y="1593"/>
                  </a:cubicBezTo>
                  <a:cubicBezTo>
                    <a:pt x="13959" y="1175"/>
                    <a:pt x="13576" y="780"/>
                    <a:pt x="13141" y="488"/>
                  </a:cubicBezTo>
                  <a:cubicBezTo>
                    <a:pt x="12706" y="196"/>
                    <a:pt x="12236" y="18"/>
                    <a:pt x="1169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647279" y="-499400"/>
              <a:ext cx="1851407" cy="350758"/>
            </a:xfrm>
            <a:custGeom>
              <a:avLst/>
              <a:gdLst/>
              <a:ahLst/>
              <a:cxnLst/>
              <a:rect l="l" t="t" r="r" b="b"/>
              <a:pathLst>
                <a:path w="17228" h="3264" extrusionOk="0">
                  <a:moveTo>
                    <a:pt x="12311" y="738"/>
                  </a:moveTo>
                  <a:lnTo>
                    <a:pt x="12311" y="738"/>
                  </a:lnTo>
                  <a:cubicBezTo>
                    <a:pt x="12464" y="821"/>
                    <a:pt x="12616" y="908"/>
                    <a:pt x="12768" y="997"/>
                  </a:cubicBezTo>
                  <a:cubicBezTo>
                    <a:pt x="13599" y="1488"/>
                    <a:pt x="14417" y="2050"/>
                    <a:pt x="15339" y="2285"/>
                  </a:cubicBezTo>
                  <a:cubicBezTo>
                    <a:pt x="15740" y="2376"/>
                    <a:pt x="16140" y="2428"/>
                    <a:pt x="16536" y="2428"/>
                  </a:cubicBezTo>
                  <a:lnTo>
                    <a:pt x="16699" y="2428"/>
                  </a:lnTo>
                  <a:cubicBezTo>
                    <a:pt x="16837" y="2585"/>
                    <a:pt x="16965" y="2743"/>
                    <a:pt x="17090" y="2909"/>
                  </a:cubicBezTo>
                  <a:lnTo>
                    <a:pt x="17090" y="2909"/>
                  </a:lnTo>
                  <a:cubicBezTo>
                    <a:pt x="16950" y="2924"/>
                    <a:pt x="16809" y="2937"/>
                    <a:pt x="16684" y="2937"/>
                  </a:cubicBezTo>
                  <a:cubicBezTo>
                    <a:pt x="16284" y="2937"/>
                    <a:pt x="15905" y="2885"/>
                    <a:pt x="15539" y="2755"/>
                  </a:cubicBezTo>
                  <a:cubicBezTo>
                    <a:pt x="14634" y="2485"/>
                    <a:pt x="13856" y="1815"/>
                    <a:pt x="13037" y="1232"/>
                  </a:cubicBezTo>
                  <a:cubicBezTo>
                    <a:pt x="12800" y="1057"/>
                    <a:pt x="12559" y="889"/>
                    <a:pt x="12311" y="738"/>
                  </a:cubicBezTo>
                  <a:close/>
                  <a:moveTo>
                    <a:pt x="10118" y="74"/>
                  </a:moveTo>
                  <a:cubicBezTo>
                    <a:pt x="10342" y="74"/>
                    <a:pt x="10559" y="97"/>
                    <a:pt x="10770" y="138"/>
                  </a:cubicBezTo>
                  <a:lnTo>
                    <a:pt x="10770" y="138"/>
                  </a:lnTo>
                  <a:cubicBezTo>
                    <a:pt x="10636" y="119"/>
                    <a:pt x="10498" y="109"/>
                    <a:pt x="10357" y="109"/>
                  </a:cubicBezTo>
                  <a:lnTo>
                    <a:pt x="10335" y="109"/>
                  </a:lnTo>
                  <a:cubicBezTo>
                    <a:pt x="8904" y="109"/>
                    <a:pt x="7655" y="853"/>
                    <a:pt x="6419" y="1614"/>
                  </a:cubicBezTo>
                  <a:cubicBezTo>
                    <a:pt x="5170" y="2376"/>
                    <a:pt x="3939" y="3137"/>
                    <a:pt x="2542" y="3190"/>
                  </a:cubicBezTo>
                  <a:lnTo>
                    <a:pt x="2359" y="3190"/>
                  </a:lnTo>
                  <a:cubicBezTo>
                    <a:pt x="1595" y="3190"/>
                    <a:pt x="865" y="2980"/>
                    <a:pt x="118" y="2718"/>
                  </a:cubicBezTo>
                  <a:lnTo>
                    <a:pt x="118" y="2718"/>
                  </a:lnTo>
                  <a:cubicBezTo>
                    <a:pt x="185" y="2624"/>
                    <a:pt x="263" y="2533"/>
                    <a:pt x="341" y="2457"/>
                  </a:cubicBezTo>
                  <a:lnTo>
                    <a:pt x="341" y="2457"/>
                  </a:lnTo>
                  <a:cubicBezTo>
                    <a:pt x="1023" y="2615"/>
                    <a:pt x="1700" y="2737"/>
                    <a:pt x="2394" y="2737"/>
                  </a:cubicBezTo>
                  <a:lnTo>
                    <a:pt x="2668" y="2737"/>
                  </a:lnTo>
                  <a:cubicBezTo>
                    <a:pt x="4009" y="2668"/>
                    <a:pt x="5205" y="1993"/>
                    <a:pt x="6402" y="1362"/>
                  </a:cubicBezTo>
                  <a:cubicBezTo>
                    <a:pt x="7581" y="709"/>
                    <a:pt x="8760" y="74"/>
                    <a:pt x="10100" y="74"/>
                  </a:cubicBezTo>
                  <a:close/>
                  <a:moveTo>
                    <a:pt x="10100" y="0"/>
                  </a:moveTo>
                  <a:cubicBezTo>
                    <a:pt x="8743" y="0"/>
                    <a:pt x="7546" y="635"/>
                    <a:pt x="6367" y="1288"/>
                  </a:cubicBezTo>
                  <a:cubicBezTo>
                    <a:pt x="5170" y="1941"/>
                    <a:pt x="3991" y="2594"/>
                    <a:pt x="2651" y="2668"/>
                  </a:cubicBezTo>
                  <a:lnTo>
                    <a:pt x="2394" y="2668"/>
                  </a:lnTo>
                  <a:cubicBezTo>
                    <a:pt x="1707" y="2668"/>
                    <a:pt x="1019" y="2537"/>
                    <a:pt x="327" y="2376"/>
                  </a:cubicBezTo>
                  <a:lnTo>
                    <a:pt x="310" y="2376"/>
                  </a:lnTo>
                  <a:lnTo>
                    <a:pt x="293" y="2393"/>
                  </a:lnTo>
                  <a:cubicBezTo>
                    <a:pt x="201" y="2502"/>
                    <a:pt x="110" y="2611"/>
                    <a:pt x="40" y="2720"/>
                  </a:cubicBezTo>
                  <a:lnTo>
                    <a:pt x="1" y="2755"/>
                  </a:lnTo>
                  <a:lnTo>
                    <a:pt x="40" y="2776"/>
                  </a:lnTo>
                  <a:cubicBezTo>
                    <a:pt x="802" y="3046"/>
                    <a:pt x="1581" y="3264"/>
                    <a:pt x="2359" y="3264"/>
                  </a:cubicBezTo>
                  <a:lnTo>
                    <a:pt x="2542" y="3264"/>
                  </a:lnTo>
                  <a:cubicBezTo>
                    <a:pt x="3974" y="3211"/>
                    <a:pt x="5205" y="2428"/>
                    <a:pt x="6458" y="1667"/>
                  </a:cubicBezTo>
                  <a:cubicBezTo>
                    <a:pt x="7690" y="927"/>
                    <a:pt x="8921" y="183"/>
                    <a:pt x="10335" y="183"/>
                  </a:cubicBezTo>
                  <a:cubicBezTo>
                    <a:pt x="11336" y="183"/>
                    <a:pt x="12167" y="709"/>
                    <a:pt x="12985" y="1288"/>
                  </a:cubicBezTo>
                  <a:cubicBezTo>
                    <a:pt x="13799" y="1867"/>
                    <a:pt x="14600" y="2537"/>
                    <a:pt x="15505" y="2829"/>
                  </a:cubicBezTo>
                  <a:cubicBezTo>
                    <a:pt x="15883" y="2955"/>
                    <a:pt x="16284" y="3011"/>
                    <a:pt x="16684" y="3011"/>
                  </a:cubicBezTo>
                  <a:cubicBezTo>
                    <a:pt x="16845" y="3011"/>
                    <a:pt x="17010" y="2994"/>
                    <a:pt x="17171" y="2972"/>
                  </a:cubicBezTo>
                  <a:lnTo>
                    <a:pt x="17228" y="2972"/>
                  </a:lnTo>
                  <a:lnTo>
                    <a:pt x="17189" y="2920"/>
                  </a:lnTo>
                  <a:cubicBezTo>
                    <a:pt x="17045" y="2737"/>
                    <a:pt x="16901" y="2537"/>
                    <a:pt x="16736" y="2359"/>
                  </a:cubicBezTo>
                  <a:lnTo>
                    <a:pt x="16719" y="2341"/>
                  </a:lnTo>
                  <a:lnTo>
                    <a:pt x="16701" y="2359"/>
                  </a:lnTo>
                  <a:lnTo>
                    <a:pt x="16536" y="2359"/>
                  </a:lnTo>
                  <a:cubicBezTo>
                    <a:pt x="16140" y="2359"/>
                    <a:pt x="15757" y="2302"/>
                    <a:pt x="15361" y="2211"/>
                  </a:cubicBezTo>
                  <a:cubicBezTo>
                    <a:pt x="14452" y="1976"/>
                    <a:pt x="13638" y="1432"/>
                    <a:pt x="12803" y="927"/>
                  </a:cubicBezTo>
                  <a:cubicBezTo>
                    <a:pt x="11967" y="435"/>
                    <a:pt x="11119" y="0"/>
                    <a:pt x="1011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491028" y="-557860"/>
              <a:ext cx="1441750" cy="190853"/>
            </a:xfrm>
            <a:custGeom>
              <a:avLst/>
              <a:gdLst/>
              <a:ahLst/>
              <a:cxnLst/>
              <a:rect l="l" t="t" r="r" b="b"/>
              <a:pathLst>
                <a:path w="13416" h="1776" extrusionOk="0">
                  <a:moveTo>
                    <a:pt x="8011" y="74"/>
                  </a:moveTo>
                  <a:cubicBezTo>
                    <a:pt x="9476" y="74"/>
                    <a:pt x="10885" y="415"/>
                    <a:pt x="12328" y="577"/>
                  </a:cubicBezTo>
                  <a:lnTo>
                    <a:pt x="12328" y="577"/>
                  </a:lnTo>
                  <a:lnTo>
                    <a:pt x="12328" y="579"/>
                  </a:lnTo>
                  <a:cubicBezTo>
                    <a:pt x="12608" y="736"/>
                    <a:pt x="12875" y="893"/>
                    <a:pt x="13130" y="1072"/>
                  </a:cubicBezTo>
                  <a:lnTo>
                    <a:pt x="13130" y="1072"/>
                  </a:lnTo>
                  <a:cubicBezTo>
                    <a:pt x="11432" y="883"/>
                    <a:pt x="9845" y="183"/>
                    <a:pt x="8102" y="183"/>
                  </a:cubicBezTo>
                  <a:lnTo>
                    <a:pt x="7941" y="183"/>
                  </a:lnTo>
                  <a:cubicBezTo>
                    <a:pt x="6814" y="200"/>
                    <a:pt x="5783" y="544"/>
                    <a:pt x="4748" y="871"/>
                  </a:cubicBezTo>
                  <a:cubicBezTo>
                    <a:pt x="3699" y="1214"/>
                    <a:pt x="2663" y="1558"/>
                    <a:pt x="1575" y="1615"/>
                  </a:cubicBezTo>
                  <a:cubicBezTo>
                    <a:pt x="1123" y="1631"/>
                    <a:pt x="651" y="1662"/>
                    <a:pt x="196" y="1698"/>
                  </a:cubicBezTo>
                  <a:lnTo>
                    <a:pt x="196" y="1698"/>
                  </a:lnTo>
                  <a:cubicBezTo>
                    <a:pt x="376" y="1542"/>
                    <a:pt x="569" y="1396"/>
                    <a:pt x="762" y="1253"/>
                  </a:cubicBezTo>
                  <a:lnTo>
                    <a:pt x="761" y="1252"/>
                  </a:lnTo>
                  <a:lnTo>
                    <a:pt x="761" y="1252"/>
                  </a:lnTo>
                  <a:cubicBezTo>
                    <a:pt x="1060" y="1230"/>
                    <a:pt x="1363" y="1197"/>
                    <a:pt x="1667" y="1179"/>
                  </a:cubicBezTo>
                  <a:cubicBezTo>
                    <a:pt x="3769" y="1036"/>
                    <a:pt x="5657" y="144"/>
                    <a:pt x="7741" y="74"/>
                  </a:cubicBezTo>
                  <a:close/>
                  <a:moveTo>
                    <a:pt x="7741" y="0"/>
                  </a:moveTo>
                  <a:cubicBezTo>
                    <a:pt x="5640" y="74"/>
                    <a:pt x="3751" y="979"/>
                    <a:pt x="1667" y="1105"/>
                  </a:cubicBezTo>
                  <a:cubicBezTo>
                    <a:pt x="1358" y="1123"/>
                    <a:pt x="1049" y="1162"/>
                    <a:pt x="744" y="1197"/>
                  </a:cubicBezTo>
                  <a:lnTo>
                    <a:pt x="723" y="1197"/>
                  </a:lnTo>
                  <a:cubicBezTo>
                    <a:pt x="505" y="1362"/>
                    <a:pt x="288" y="1523"/>
                    <a:pt x="70" y="1706"/>
                  </a:cubicBezTo>
                  <a:lnTo>
                    <a:pt x="0" y="1776"/>
                  </a:lnTo>
                  <a:lnTo>
                    <a:pt x="109" y="1776"/>
                  </a:lnTo>
                  <a:cubicBezTo>
                    <a:pt x="596" y="1741"/>
                    <a:pt x="1088" y="1706"/>
                    <a:pt x="1575" y="1689"/>
                  </a:cubicBezTo>
                  <a:cubicBezTo>
                    <a:pt x="2681" y="1632"/>
                    <a:pt x="3734" y="1288"/>
                    <a:pt x="4769" y="944"/>
                  </a:cubicBezTo>
                  <a:cubicBezTo>
                    <a:pt x="5801" y="601"/>
                    <a:pt x="6836" y="274"/>
                    <a:pt x="7941" y="253"/>
                  </a:cubicBezTo>
                  <a:lnTo>
                    <a:pt x="8102" y="253"/>
                  </a:lnTo>
                  <a:cubicBezTo>
                    <a:pt x="9875" y="253"/>
                    <a:pt x="11501" y="974"/>
                    <a:pt x="13252" y="1160"/>
                  </a:cubicBezTo>
                  <a:lnTo>
                    <a:pt x="13252" y="1160"/>
                  </a:lnTo>
                  <a:cubicBezTo>
                    <a:pt x="13252" y="1161"/>
                    <a:pt x="13253" y="1161"/>
                    <a:pt x="13254" y="1162"/>
                  </a:cubicBezTo>
                  <a:lnTo>
                    <a:pt x="13255" y="1160"/>
                  </a:lnTo>
                  <a:lnTo>
                    <a:pt x="13255" y="1160"/>
                  </a:lnTo>
                  <a:cubicBezTo>
                    <a:pt x="13261" y="1161"/>
                    <a:pt x="13266" y="1161"/>
                    <a:pt x="13272" y="1162"/>
                  </a:cubicBezTo>
                  <a:lnTo>
                    <a:pt x="13415" y="1179"/>
                  </a:lnTo>
                  <a:lnTo>
                    <a:pt x="13307" y="1105"/>
                  </a:lnTo>
                  <a:cubicBezTo>
                    <a:pt x="13300" y="1101"/>
                    <a:pt x="13294" y="1096"/>
                    <a:pt x="13287" y="1092"/>
                  </a:cubicBezTo>
                  <a:lnTo>
                    <a:pt x="13287" y="1092"/>
                  </a:lnTo>
                  <a:lnTo>
                    <a:pt x="13289" y="1088"/>
                  </a:lnTo>
                  <a:cubicBezTo>
                    <a:pt x="13286" y="1088"/>
                    <a:pt x="13284" y="1088"/>
                    <a:pt x="13281" y="1087"/>
                  </a:cubicBezTo>
                  <a:lnTo>
                    <a:pt x="13281" y="1087"/>
                  </a:lnTo>
                  <a:cubicBezTo>
                    <a:pt x="12980" y="877"/>
                    <a:pt x="12680" y="683"/>
                    <a:pt x="12362" y="509"/>
                  </a:cubicBezTo>
                  <a:lnTo>
                    <a:pt x="12345" y="509"/>
                  </a:lnTo>
                  <a:cubicBezTo>
                    <a:pt x="10913" y="344"/>
                    <a:pt x="9482" y="0"/>
                    <a:pt x="801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337249" y="-616319"/>
              <a:ext cx="1081313" cy="136585"/>
            </a:xfrm>
            <a:custGeom>
              <a:avLst/>
              <a:gdLst/>
              <a:ahLst/>
              <a:cxnLst/>
              <a:rect l="l" t="t" r="r" b="b"/>
              <a:pathLst>
                <a:path w="10062" h="1271" extrusionOk="0">
                  <a:moveTo>
                    <a:pt x="8287" y="75"/>
                  </a:moveTo>
                  <a:cubicBezTo>
                    <a:pt x="8734" y="197"/>
                    <a:pt x="9181" y="334"/>
                    <a:pt x="9604" y="506"/>
                  </a:cubicBezTo>
                  <a:lnTo>
                    <a:pt x="9604" y="506"/>
                  </a:lnTo>
                  <a:cubicBezTo>
                    <a:pt x="8617" y="420"/>
                    <a:pt x="7625" y="327"/>
                    <a:pt x="6619" y="327"/>
                  </a:cubicBezTo>
                  <a:lnTo>
                    <a:pt x="6167" y="327"/>
                  </a:lnTo>
                  <a:cubicBezTo>
                    <a:pt x="4169" y="401"/>
                    <a:pt x="2303" y="1036"/>
                    <a:pt x="327" y="1162"/>
                  </a:cubicBezTo>
                  <a:cubicBezTo>
                    <a:pt x="320" y="1164"/>
                    <a:pt x="313" y="1165"/>
                    <a:pt x="307" y="1167"/>
                  </a:cubicBezTo>
                  <a:lnTo>
                    <a:pt x="307" y="1167"/>
                  </a:lnTo>
                  <a:cubicBezTo>
                    <a:pt x="585" y="1003"/>
                    <a:pt x="878" y="853"/>
                    <a:pt x="1180" y="717"/>
                  </a:cubicBezTo>
                  <a:lnTo>
                    <a:pt x="1180" y="717"/>
                  </a:lnTo>
                  <a:lnTo>
                    <a:pt x="1180" y="727"/>
                  </a:lnTo>
                  <a:cubicBezTo>
                    <a:pt x="2812" y="544"/>
                    <a:pt x="4404" y="183"/>
                    <a:pt x="6058" y="127"/>
                  </a:cubicBezTo>
                  <a:cubicBezTo>
                    <a:pt x="6792" y="109"/>
                    <a:pt x="7531" y="92"/>
                    <a:pt x="8287" y="75"/>
                  </a:cubicBezTo>
                  <a:close/>
                  <a:moveTo>
                    <a:pt x="8303" y="0"/>
                  </a:moveTo>
                  <a:cubicBezTo>
                    <a:pt x="7542" y="18"/>
                    <a:pt x="6798" y="35"/>
                    <a:pt x="6058" y="57"/>
                  </a:cubicBezTo>
                  <a:cubicBezTo>
                    <a:pt x="4404" y="109"/>
                    <a:pt x="2794" y="470"/>
                    <a:pt x="1163" y="653"/>
                  </a:cubicBezTo>
                  <a:cubicBezTo>
                    <a:pt x="797" y="818"/>
                    <a:pt x="453" y="997"/>
                    <a:pt x="127" y="1180"/>
                  </a:cubicBezTo>
                  <a:lnTo>
                    <a:pt x="1" y="1271"/>
                  </a:lnTo>
                  <a:lnTo>
                    <a:pt x="1" y="1271"/>
                  </a:lnTo>
                  <a:lnTo>
                    <a:pt x="144" y="1254"/>
                  </a:lnTo>
                  <a:cubicBezTo>
                    <a:pt x="150" y="1254"/>
                    <a:pt x="156" y="1254"/>
                    <a:pt x="162" y="1254"/>
                  </a:cubicBezTo>
                  <a:lnTo>
                    <a:pt x="162" y="1254"/>
                  </a:lnTo>
                  <a:lnTo>
                    <a:pt x="162" y="1254"/>
                  </a:lnTo>
                  <a:cubicBezTo>
                    <a:pt x="162" y="1254"/>
                    <a:pt x="162" y="1254"/>
                    <a:pt x="162" y="1254"/>
                  </a:cubicBezTo>
                  <a:lnTo>
                    <a:pt x="162" y="1254"/>
                  </a:lnTo>
                  <a:cubicBezTo>
                    <a:pt x="227" y="1253"/>
                    <a:pt x="275" y="1252"/>
                    <a:pt x="327" y="1232"/>
                  </a:cubicBezTo>
                  <a:cubicBezTo>
                    <a:pt x="2303" y="1106"/>
                    <a:pt x="4187" y="470"/>
                    <a:pt x="6167" y="401"/>
                  </a:cubicBezTo>
                  <a:lnTo>
                    <a:pt x="6619" y="401"/>
                  </a:lnTo>
                  <a:cubicBezTo>
                    <a:pt x="7690" y="401"/>
                    <a:pt x="8756" y="509"/>
                    <a:pt x="9826" y="601"/>
                  </a:cubicBezTo>
                  <a:lnTo>
                    <a:pt x="10061" y="618"/>
                  </a:lnTo>
                  <a:lnTo>
                    <a:pt x="9844" y="527"/>
                  </a:lnTo>
                  <a:cubicBezTo>
                    <a:pt x="9356" y="309"/>
                    <a:pt x="8830" y="144"/>
                    <a:pt x="830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425154" y="-581287"/>
              <a:ext cx="1280445" cy="160012"/>
            </a:xfrm>
            <a:custGeom>
              <a:avLst/>
              <a:gdLst/>
              <a:ahLst/>
              <a:cxnLst/>
              <a:rect l="l" t="t" r="r" b="b"/>
              <a:pathLst>
                <a:path w="11915" h="1489" extrusionOk="0">
                  <a:moveTo>
                    <a:pt x="7437" y="75"/>
                  </a:moveTo>
                  <a:cubicBezTo>
                    <a:pt x="8508" y="75"/>
                    <a:pt x="9574" y="183"/>
                    <a:pt x="10644" y="275"/>
                  </a:cubicBezTo>
                  <a:cubicBezTo>
                    <a:pt x="10952" y="396"/>
                    <a:pt x="11257" y="545"/>
                    <a:pt x="11551" y="706"/>
                  </a:cubicBezTo>
                  <a:lnTo>
                    <a:pt x="11551" y="706"/>
                  </a:lnTo>
                  <a:cubicBezTo>
                    <a:pt x="10180" y="534"/>
                    <a:pt x="8807" y="218"/>
                    <a:pt x="7398" y="218"/>
                  </a:cubicBezTo>
                  <a:lnTo>
                    <a:pt x="7128" y="218"/>
                  </a:lnTo>
                  <a:cubicBezTo>
                    <a:pt x="5027" y="292"/>
                    <a:pt x="3138" y="1197"/>
                    <a:pt x="1054" y="1323"/>
                  </a:cubicBezTo>
                  <a:cubicBezTo>
                    <a:pt x="783" y="1339"/>
                    <a:pt x="512" y="1371"/>
                    <a:pt x="244" y="1402"/>
                  </a:cubicBezTo>
                  <a:lnTo>
                    <a:pt x="244" y="1402"/>
                  </a:lnTo>
                  <a:cubicBezTo>
                    <a:pt x="483" y="1229"/>
                    <a:pt x="726" y="1070"/>
                    <a:pt x="980" y="928"/>
                  </a:cubicBezTo>
                  <a:lnTo>
                    <a:pt x="980" y="928"/>
                  </a:lnTo>
                  <a:lnTo>
                    <a:pt x="980" y="928"/>
                  </a:lnTo>
                  <a:cubicBezTo>
                    <a:pt x="1045" y="927"/>
                    <a:pt x="1093" y="926"/>
                    <a:pt x="1145" y="906"/>
                  </a:cubicBezTo>
                  <a:cubicBezTo>
                    <a:pt x="3121" y="780"/>
                    <a:pt x="5005" y="144"/>
                    <a:pt x="6985" y="75"/>
                  </a:cubicBezTo>
                  <a:close/>
                  <a:moveTo>
                    <a:pt x="6985" y="1"/>
                  </a:moveTo>
                  <a:cubicBezTo>
                    <a:pt x="4987" y="75"/>
                    <a:pt x="3121" y="710"/>
                    <a:pt x="1145" y="836"/>
                  </a:cubicBezTo>
                  <a:cubicBezTo>
                    <a:pt x="1071" y="854"/>
                    <a:pt x="1019" y="854"/>
                    <a:pt x="962" y="854"/>
                  </a:cubicBezTo>
                  <a:lnTo>
                    <a:pt x="945" y="854"/>
                  </a:lnTo>
                  <a:cubicBezTo>
                    <a:pt x="654" y="1036"/>
                    <a:pt x="384" y="1215"/>
                    <a:pt x="110" y="1415"/>
                  </a:cubicBezTo>
                  <a:lnTo>
                    <a:pt x="1" y="1489"/>
                  </a:lnTo>
                  <a:lnTo>
                    <a:pt x="131" y="1471"/>
                  </a:lnTo>
                  <a:cubicBezTo>
                    <a:pt x="137" y="1471"/>
                    <a:pt x="142" y="1471"/>
                    <a:pt x="148" y="1470"/>
                  </a:cubicBezTo>
                  <a:lnTo>
                    <a:pt x="148" y="1470"/>
                  </a:lnTo>
                  <a:lnTo>
                    <a:pt x="149" y="1471"/>
                  </a:lnTo>
                  <a:cubicBezTo>
                    <a:pt x="149" y="1471"/>
                    <a:pt x="150" y="1470"/>
                    <a:pt x="151" y="1470"/>
                  </a:cubicBezTo>
                  <a:lnTo>
                    <a:pt x="151" y="1470"/>
                  </a:lnTo>
                  <a:cubicBezTo>
                    <a:pt x="449" y="1448"/>
                    <a:pt x="751" y="1414"/>
                    <a:pt x="1054" y="1397"/>
                  </a:cubicBezTo>
                  <a:cubicBezTo>
                    <a:pt x="3156" y="1254"/>
                    <a:pt x="5044" y="362"/>
                    <a:pt x="7128" y="292"/>
                  </a:cubicBezTo>
                  <a:lnTo>
                    <a:pt x="7398" y="292"/>
                  </a:lnTo>
                  <a:cubicBezTo>
                    <a:pt x="8861" y="292"/>
                    <a:pt x="10269" y="633"/>
                    <a:pt x="11710" y="795"/>
                  </a:cubicBezTo>
                  <a:lnTo>
                    <a:pt x="11710" y="795"/>
                  </a:lnTo>
                  <a:cubicBezTo>
                    <a:pt x="11712" y="795"/>
                    <a:pt x="11713" y="796"/>
                    <a:pt x="11715" y="797"/>
                  </a:cubicBezTo>
                  <a:lnTo>
                    <a:pt x="11715" y="795"/>
                  </a:lnTo>
                  <a:lnTo>
                    <a:pt x="11715" y="795"/>
                  </a:lnTo>
                  <a:cubicBezTo>
                    <a:pt x="11721" y="796"/>
                    <a:pt x="11726" y="796"/>
                    <a:pt x="11732" y="797"/>
                  </a:cubicBezTo>
                  <a:lnTo>
                    <a:pt x="11915" y="819"/>
                  </a:lnTo>
                  <a:lnTo>
                    <a:pt x="11915" y="819"/>
                  </a:lnTo>
                  <a:lnTo>
                    <a:pt x="11749" y="727"/>
                  </a:lnTo>
                  <a:cubicBezTo>
                    <a:pt x="11406" y="527"/>
                    <a:pt x="11044" y="362"/>
                    <a:pt x="10662" y="201"/>
                  </a:cubicBezTo>
                  <a:cubicBezTo>
                    <a:pt x="9595" y="109"/>
                    <a:pt x="8525" y="1"/>
                    <a:pt x="74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892725" y="422200"/>
              <a:ext cx="2314796" cy="377946"/>
            </a:xfrm>
            <a:custGeom>
              <a:avLst/>
              <a:gdLst/>
              <a:ahLst/>
              <a:cxnLst/>
              <a:rect l="l" t="t" r="r" b="b"/>
              <a:pathLst>
                <a:path w="21540" h="3517" extrusionOk="0">
                  <a:moveTo>
                    <a:pt x="4569" y="75"/>
                  </a:moveTo>
                  <a:cubicBezTo>
                    <a:pt x="7654" y="236"/>
                    <a:pt x="10792" y="814"/>
                    <a:pt x="13855" y="1215"/>
                  </a:cubicBezTo>
                  <a:cubicBezTo>
                    <a:pt x="14686" y="1323"/>
                    <a:pt x="15287" y="1741"/>
                    <a:pt x="15905" y="2176"/>
                  </a:cubicBezTo>
                  <a:cubicBezTo>
                    <a:pt x="16518" y="2629"/>
                    <a:pt x="17119" y="3081"/>
                    <a:pt x="17932" y="3229"/>
                  </a:cubicBezTo>
                  <a:cubicBezTo>
                    <a:pt x="18115" y="3247"/>
                    <a:pt x="18298" y="3264"/>
                    <a:pt x="18476" y="3264"/>
                  </a:cubicBezTo>
                  <a:cubicBezTo>
                    <a:pt x="19489" y="3264"/>
                    <a:pt x="20482" y="2793"/>
                    <a:pt x="21457" y="2317"/>
                  </a:cubicBezTo>
                  <a:lnTo>
                    <a:pt x="21457" y="2317"/>
                  </a:lnTo>
                  <a:cubicBezTo>
                    <a:pt x="21443" y="2412"/>
                    <a:pt x="21428" y="2502"/>
                    <a:pt x="21415" y="2584"/>
                  </a:cubicBezTo>
                  <a:lnTo>
                    <a:pt x="21415" y="2584"/>
                  </a:lnTo>
                  <a:cubicBezTo>
                    <a:pt x="20463" y="3034"/>
                    <a:pt x="19506" y="3447"/>
                    <a:pt x="18533" y="3447"/>
                  </a:cubicBezTo>
                  <a:cubicBezTo>
                    <a:pt x="18298" y="3447"/>
                    <a:pt x="18058" y="3425"/>
                    <a:pt x="17841" y="3373"/>
                  </a:cubicBezTo>
                  <a:cubicBezTo>
                    <a:pt x="16971" y="3173"/>
                    <a:pt x="16301" y="2755"/>
                    <a:pt x="15596" y="2337"/>
                  </a:cubicBezTo>
                  <a:cubicBezTo>
                    <a:pt x="14904" y="1924"/>
                    <a:pt x="14181" y="1524"/>
                    <a:pt x="13237" y="1432"/>
                  </a:cubicBezTo>
                  <a:cubicBezTo>
                    <a:pt x="10391" y="1141"/>
                    <a:pt x="7398" y="527"/>
                    <a:pt x="4517" y="527"/>
                  </a:cubicBezTo>
                  <a:lnTo>
                    <a:pt x="4008" y="527"/>
                  </a:lnTo>
                  <a:cubicBezTo>
                    <a:pt x="2680" y="562"/>
                    <a:pt x="1385" y="900"/>
                    <a:pt x="75" y="1173"/>
                  </a:cubicBezTo>
                  <a:lnTo>
                    <a:pt x="75" y="1173"/>
                  </a:lnTo>
                  <a:lnTo>
                    <a:pt x="75" y="836"/>
                  </a:lnTo>
                  <a:lnTo>
                    <a:pt x="75" y="806"/>
                  </a:lnTo>
                  <a:lnTo>
                    <a:pt x="75" y="806"/>
                  </a:lnTo>
                  <a:cubicBezTo>
                    <a:pt x="1459" y="481"/>
                    <a:pt x="2806" y="75"/>
                    <a:pt x="4208" y="75"/>
                  </a:cubicBezTo>
                  <a:close/>
                  <a:moveTo>
                    <a:pt x="4208" y="1"/>
                  </a:moveTo>
                  <a:cubicBezTo>
                    <a:pt x="2794" y="1"/>
                    <a:pt x="1415" y="418"/>
                    <a:pt x="22" y="745"/>
                  </a:cubicBezTo>
                  <a:lnTo>
                    <a:pt x="1" y="745"/>
                  </a:lnTo>
                  <a:lnTo>
                    <a:pt x="1" y="779"/>
                  </a:lnTo>
                  <a:lnTo>
                    <a:pt x="1" y="836"/>
                  </a:lnTo>
                  <a:lnTo>
                    <a:pt x="1" y="1215"/>
                  </a:lnTo>
                  <a:lnTo>
                    <a:pt x="1" y="1249"/>
                  </a:lnTo>
                  <a:lnTo>
                    <a:pt x="57" y="1249"/>
                  </a:lnTo>
                  <a:cubicBezTo>
                    <a:pt x="1363" y="980"/>
                    <a:pt x="2685" y="636"/>
                    <a:pt x="4008" y="597"/>
                  </a:cubicBezTo>
                  <a:lnTo>
                    <a:pt x="4517" y="597"/>
                  </a:lnTo>
                  <a:cubicBezTo>
                    <a:pt x="7380" y="597"/>
                    <a:pt x="10374" y="1215"/>
                    <a:pt x="13237" y="1506"/>
                  </a:cubicBezTo>
                  <a:cubicBezTo>
                    <a:pt x="14164" y="1597"/>
                    <a:pt x="14869" y="1976"/>
                    <a:pt x="15556" y="2394"/>
                  </a:cubicBezTo>
                  <a:cubicBezTo>
                    <a:pt x="16266" y="2811"/>
                    <a:pt x="16953" y="3247"/>
                    <a:pt x="17823" y="3447"/>
                  </a:cubicBezTo>
                  <a:cubicBezTo>
                    <a:pt x="18058" y="3482"/>
                    <a:pt x="18298" y="3516"/>
                    <a:pt x="18533" y="3516"/>
                  </a:cubicBezTo>
                  <a:cubicBezTo>
                    <a:pt x="19529" y="3516"/>
                    <a:pt x="20491" y="3099"/>
                    <a:pt x="21470" y="2629"/>
                  </a:cubicBezTo>
                  <a:lnTo>
                    <a:pt x="21487" y="2629"/>
                  </a:lnTo>
                  <a:lnTo>
                    <a:pt x="21487" y="2611"/>
                  </a:lnTo>
                  <a:cubicBezTo>
                    <a:pt x="21505" y="2485"/>
                    <a:pt x="21522" y="2376"/>
                    <a:pt x="21539" y="2250"/>
                  </a:cubicBezTo>
                  <a:lnTo>
                    <a:pt x="21539" y="2176"/>
                  </a:lnTo>
                  <a:lnTo>
                    <a:pt x="21487" y="2211"/>
                  </a:lnTo>
                  <a:cubicBezTo>
                    <a:pt x="20491" y="2720"/>
                    <a:pt x="19494" y="3190"/>
                    <a:pt x="18476" y="3190"/>
                  </a:cubicBezTo>
                  <a:cubicBezTo>
                    <a:pt x="18298" y="3190"/>
                    <a:pt x="18115" y="3173"/>
                    <a:pt x="17932" y="3155"/>
                  </a:cubicBezTo>
                  <a:cubicBezTo>
                    <a:pt x="17153" y="3012"/>
                    <a:pt x="16557" y="2555"/>
                    <a:pt x="15939" y="2120"/>
                  </a:cubicBezTo>
                  <a:cubicBezTo>
                    <a:pt x="15339" y="1685"/>
                    <a:pt x="14708" y="1249"/>
                    <a:pt x="13872" y="1141"/>
                  </a:cubicBezTo>
                  <a:cubicBezTo>
                    <a:pt x="10809" y="762"/>
                    <a:pt x="7654" y="162"/>
                    <a:pt x="456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619662" y="-511113"/>
              <a:ext cx="1777041" cy="305946"/>
            </a:xfrm>
            <a:custGeom>
              <a:avLst/>
              <a:gdLst/>
              <a:ahLst/>
              <a:cxnLst/>
              <a:rect l="l" t="t" r="r" b="b"/>
              <a:pathLst>
                <a:path w="16536" h="2847" extrusionOk="0">
                  <a:moveTo>
                    <a:pt x="11212" y="368"/>
                  </a:moveTo>
                  <a:cubicBezTo>
                    <a:pt x="11579" y="494"/>
                    <a:pt x="11938" y="652"/>
                    <a:pt x="12293" y="818"/>
                  </a:cubicBezTo>
                  <a:cubicBezTo>
                    <a:pt x="13146" y="1214"/>
                    <a:pt x="13994" y="1650"/>
                    <a:pt x="14921" y="1832"/>
                  </a:cubicBezTo>
                  <a:cubicBezTo>
                    <a:pt x="15237" y="1904"/>
                    <a:pt x="15552" y="1939"/>
                    <a:pt x="15883" y="1941"/>
                  </a:cubicBezTo>
                  <a:lnTo>
                    <a:pt x="15883" y="1941"/>
                  </a:lnTo>
                  <a:lnTo>
                    <a:pt x="15883" y="1941"/>
                  </a:lnTo>
                  <a:cubicBezTo>
                    <a:pt x="16046" y="2108"/>
                    <a:pt x="16212" y="2286"/>
                    <a:pt x="16379" y="2468"/>
                  </a:cubicBezTo>
                  <a:lnTo>
                    <a:pt x="16279" y="2468"/>
                  </a:lnTo>
                  <a:cubicBezTo>
                    <a:pt x="15883" y="2468"/>
                    <a:pt x="15500" y="2411"/>
                    <a:pt x="15104" y="2320"/>
                  </a:cubicBezTo>
                  <a:cubicBezTo>
                    <a:pt x="14195" y="2085"/>
                    <a:pt x="13381" y="1541"/>
                    <a:pt x="12546" y="1036"/>
                  </a:cubicBezTo>
                  <a:cubicBezTo>
                    <a:pt x="12111" y="780"/>
                    <a:pt x="11673" y="540"/>
                    <a:pt x="11212" y="368"/>
                  </a:cubicBezTo>
                  <a:close/>
                  <a:moveTo>
                    <a:pt x="9608" y="74"/>
                  </a:moveTo>
                  <a:cubicBezTo>
                    <a:pt x="9899" y="74"/>
                    <a:pt x="10181" y="106"/>
                    <a:pt x="10456" y="160"/>
                  </a:cubicBezTo>
                  <a:lnTo>
                    <a:pt x="10456" y="160"/>
                  </a:lnTo>
                  <a:cubicBezTo>
                    <a:pt x="10263" y="127"/>
                    <a:pt x="10065" y="109"/>
                    <a:pt x="9861" y="109"/>
                  </a:cubicBezTo>
                  <a:lnTo>
                    <a:pt x="9843" y="109"/>
                  </a:lnTo>
                  <a:cubicBezTo>
                    <a:pt x="8486" y="109"/>
                    <a:pt x="7289" y="744"/>
                    <a:pt x="6110" y="1397"/>
                  </a:cubicBezTo>
                  <a:cubicBezTo>
                    <a:pt x="4913" y="2050"/>
                    <a:pt x="3734" y="2703"/>
                    <a:pt x="2394" y="2777"/>
                  </a:cubicBezTo>
                  <a:lnTo>
                    <a:pt x="2137" y="2777"/>
                  </a:lnTo>
                  <a:cubicBezTo>
                    <a:pt x="1473" y="2777"/>
                    <a:pt x="809" y="2655"/>
                    <a:pt x="140" y="2501"/>
                  </a:cubicBezTo>
                  <a:lnTo>
                    <a:pt x="140" y="2501"/>
                  </a:lnTo>
                  <a:cubicBezTo>
                    <a:pt x="227" y="2399"/>
                    <a:pt x="313" y="2301"/>
                    <a:pt x="399" y="2213"/>
                  </a:cubicBezTo>
                  <a:lnTo>
                    <a:pt x="399" y="2213"/>
                  </a:lnTo>
                  <a:cubicBezTo>
                    <a:pt x="954" y="2269"/>
                    <a:pt x="1513" y="2320"/>
                    <a:pt x="2050" y="2320"/>
                  </a:cubicBezTo>
                  <a:cubicBezTo>
                    <a:pt x="2211" y="2320"/>
                    <a:pt x="2377" y="2302"/>
                    <a:pt x="2538" y="2302"/>
                  </a:cubicBezTo>
                  <a:cubicBezTo>
                    <a:pt x="3808" y="2233"/>
                    <a:pt x="4948" y="1667"/>
                    <a:pt x="6075" y="1145"/>
                  </a:cubicBezTo>
                  <a:cubicBezTo>
                    <a:pt x="7215" y="601"/>
                    <a:pt x="8338" y="74"/>
                    <a:pt x="9591" y="74"/>
                  </a:cubicBezTo>
                  <a:close/>
                  <a:moveTo>
                    <a:pt x="9591" y="0"/>
                  </a:moveTo>
                  <a:cubicBezTo>
                    <a:pt x="8320" y="0"/>
                    <a:pt x="7180" y="527"/>
                    <a:pt x="6036" y="1071"/>
                  </a:cubicBezTo>
                  <a:cubicBezTo>
                    <a:pt x="4913" y="1615"/>
                    <a:pt x="3791" y="2159"/>
                    <a:pt x="2538" y="2233"/>
                  </a:cubicBezTo>
                  <a:cubicBezTo>
                    <a:pt x="2377" y="2233"/>
                    <a:pt x="2211" y="2250"/>
                    <a:pt x="2050" y="2250"/>
                  </a:cubicBezTo>
                  <a:cubicBezTo>
                    <a:pt x="1506" y="2250"/>
                    <a:pt x="941" y="2193"/>
                    <a:pt x="397" y="2141"/>
                  </a:cubicBezTo>
                  <a:lnTo>
                    <a:pt x="379" y="2124"/>
                  </a:lnTo>
                  <a:lnTo>
                    <a:pt x="362" y="2141"/>
                  </a:lnTo>
                  <a:cubicBezTo>
                    <a:pt x="253" y="2267"/>
                    <a:pt x="144" y="2376"/>
                    <a:pt x="36" y="2502"/>
                  </a:cubicBezTo>
                  <a:lnTo>
                    <a:pt x="1" y="2537"/>
                  </a:lnTo>
                  <a:lnTo>
                    <a:pt x="53" y="2559"/>
                  </a:lnTo>
                  <a:cubicBezTo>
                    <a:pt x="745" y="2720"/>
                    <a:pt x="1432" y="2846"/>
                    <a:pt x="2137" y="2846"/>
                  </a:cubicBezTo>
                  <a:lnTo>
                    <a:pt x="2411" y="2846"/>
                  </a:lnTo>
                  <a:cubicBezTo>
                    <a:pt x="3752" y="2777"/>
                    <a:pt x="4948" y="2102"/>
                    <a:pt x="6145" y="1471"/>
                  </a:cubicBezTo>
                  <a:cubicBezTo>
                    <a:pt x="7324" y="818"/>
                    <a:pt x="8503" y="183"/>
                    <a:pt x="9843" y="183"/>
                  </a:cubicBezTo>
                  <a:lnTo>
                    <a:pt x="9861" y="183"/>
                  </a:lnTo>
                  <a:cubicBezTo>
                    <a:pt x="10840" y="183"/>
                    <a:pt x="11675" y="618"/>
                    <a:pt x="12511" y="1106"/>
                  </a:cubicBezTo>
                  <a:cubicBezTo>
                    <a:pt x="13342" y="1597"/>
                    <a:pt x="14160" y="2159"/>
                    <a:pt x="15082" y="2394"/>
                  </a:cubicBezTo>
                  <a:cubicBezTo>
                    <a:pt x="15483" y="2485"/>
                    <a:pt x="15883" y="2537"/>
                    <a:pt x="16279" y="2537"/>
                  </a:cubicBezTo>
                  <a:lnTo>
                    <a:pt x="16462" y="2537"/>
                  </a:lnTo>
                  <a:lnTo>
                    <a:pt x="16536" y="2520"/>
                  </a:lnTo>
                  <a:lnTo>
                    <a:pt x="16479" y="2468"/>
                  </a:lnTo>
                  <a:cubicBezTo>
                    <a:pt x="16301" y="2267"/>
                    <a:pt x="16118" y="2067"/>
                    <a:pt x="15935" y="1884"/>
                  </a:cubicBezTo>
                  <a:lnTo>
                    <a:pt x="15918" y="1867"/>
                  </a:lnTo>
                  <a:cubicBezTo>
                    <a:pt x="15591" y="1867"/>
                    <a:pt x="15265" y="1832"/>
                    <a:pt x="14939" y="1758"/>
                  </a:cubicBezTo>
                  <a:cubicBezTo>
                    <a:pt x="14016" y="1580"/>
                    <a:pt x="13181" y="1145"/>
                    <a:pt x="12328" y="744"/>
                  </a:cubicBezTo>
                  <a:cubicBezTo>
                    <a:pt x="11458" y="362"/>
                    <a:pt x="10587" y="0"/>
                    <a:pt x="960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586455" y="-524654"/>
              <a:ext cx="1687308" cy="262853"/>
            </a:xfrm>
            <a:custGeom>
              <a:avLst/>
              <a:gdLst/>
              <a:ahLst/>
              <a:cxnLst/>
              <a:rect l="l" t="t" r="r" b="b"/>
              <a:pathLst>
                <a:path w="15701" h="2446" extrusionOk="0">
                  <a:moveTo>
                    <a:pt x="9138" y="74"/>
                  </a:moveTo>
                  <a:cubicBezTo>
                    <a:pt x="10061" y="74"/>
                    <a:pt x="10931" y="344"/>
                    <a:pt x="11801" y="653"/>
                  </a:cubicBezTo>
                  <a:cubicBezTo>
                    <a:pt x="12672" y="962"/>
                    <a:pt x="13524" y="1288"/>
                    <a:pt x="14447" y="1414"/>
                  </a:cubicBezTo>
                  <a:lnTo>
                    <a:pt x="14939" y="1467"/>
                  </a:lnTo>
                  <a:lnTo>
                    <a:pt x="14939" y="1464"/>
                  </a:lnTo>
                  <a:lnTo>
                    <a:pt x="14939" y="1464"/>
                  </a:lnTo>
                  <a:cubicBezTo>
                    <a:pt x="15140" y="1636"/>
                    <a:pt x="15328" y="1808"/>
                    <a:pt x="15503" y="1992"/>
                  </a:cubicBezTo>
                  <a:lnTo>
                    <a:pt x="15503" y="1992"/>
                  </a:lnTo>
                  <a:cubicBezTo>
                    <a:pt x="15212" y="1985"/>
                    <a:pt x="14921" y="1950"/>
                    <a:pt x="14630" y="1884"/>
                  </a:cubicBezTo>
                  <a:cubicBezTo>
                    <a:pt x="13707" y="1706"/>
                    <a:pt x="12872" y="1271"/>
                    <a:pt x="12019" y="870"/>
                  </a:cubicBezTo>
                  <a:cubicBezTo>
                    <a:pt x="11149" y="488"/>
                    <a:pt x="10278" y="126"/>
                    <a:pt x="9299" y="126"/>
                  </a:cubicBezTo>
                  <a:lnTo>
                    <a:pt x="9282" y="126"/>
                  </a:lnTo>
                  <a:cubicBezTo>
                    <a:pt x="8011" y="126"/>
                    <a:pt x="6871" y="653"/>
                    <a:pt x="5727" y="1197"/>
                  </a:cubicBezTo>
                  <a:cubicBezTo>
                    <a:pt x="4604" y="1741"/>
                    <a:pt x="3482" y="2285"/>
                    <a:pt x="2229" y="2359"/>
                  </a:cubicBezTo>
                  <a:cubicBezTo>
                    <a:pt x="2068" y="2359"/>
                    <a:pt x="1902" y="2376"/>
                    <a:pt x="1741" y="2376"/>
                  </a:cubicBezTo>
                  <a:cubicBezTo>
                    <a:pt x="1218" y="2376"/>
                    <a:pt x="675" y="2324"/>
                    <a:pt x="151" y="2273"/>
                  </a:cubicBezTo>
                  <a:lnTo>
                    <a:pt x="151" y="2273"/>
                  </a:lnTo>
                  <a:cubicBezTo>
                    <a:pt x="263" y="2148"/>
                    <a:pt x="377" y="2036"/>
                    <a:pt x="505" y="1923"/>
                  </a:cubicBezTo>
                  <a:lnTo>
                    <a:pt x="1049" y="1923"/>
                  </a:lnTo>
                  <a:cubicBezTo>
                    <a:pt x="1484" y="1923"/>
                    <a:pt x="1920" y="1923"/>
                    <a:pt x="2355" y="1902"/>
                  </a:cubicBezTo>
                  <a:cubicBezTo>
                    <a:pt x="3534" y="1832"/>
                    <a:pt x="4622" y="1380"/>
                    <a:pt x="5710" y="962"/>
                  </a:cubicBezTo>
                  <a:cubicBezTo>
                    <a:pt x="6797" y="527"/>
                    <a:pt x="7868" y="109"/>
                    <a:pt x="9047" y="74"/>
                  </a:cubicBezTo>
                  <a:close/>
                  <a:moveTo>
                    <a:pt x="9047" y="0"/>
                  </a:moveTo>
                  <a:cubicBezTo>
                    <a:pt x="7850" y="35"/>
                    <a:pt x="6763" y="453"/>
                    <a:pt x="5675" y="888"/>
                  </a:cubicBezTo>
                  <a:cubicBezTo>
                    <a:pt x="4604" y="1323"/>
                    <a:pt x="3517" y="1758"/>
                    <a:pt x="2337" y="1832"/>
                  </a:cubicBezTo>
                  <a:cubicBezTo>
                    <a:pt x="1920" y="1849"/>
                    <a:pt x="1484" y="1849"/>
                    <a:pt x="1049" y="1849"/>
                  </a:cubicBezTo>
                  <a:lnTo>
                    <a:pt x="453" y="1849"/>
                  </a:lnTo>
                  <a:lnTo>
                    <a:pt x="453" y="1867"/>
                  </a:lnTo>
                  <a:cubicBezTo>
                    <a:pt x="305" y="1993"/>
                    <a:pt x="179" y="2141"/>
                    <a:pt x="53" y="2267"/>
                  </a:cubicBezTo>
                  <a:lnTo>
                    <a:pt x="1" y="2319"/>
                  </a:lnTo>
                  <a:lnTo>
                    <a:pt x="70" y="2337"/>
                  </a:lnTo>
                  <a:cubicBezTo>
                    <a:pt x="632" y="2393"/>
                    <a:pt x="1197" y="2446"/>
                    <a:pt x="1741" y="2446"/>
                  </a:cubicBezTo>
                  <a:cubicBezTo>
                    <a:pt x="1902" y="2446"/>
                    <a:pt x="2068" y="2428"/>
                    <a:pt x="2229" y="2428"/>
                  </a:cubicBezTo>
                  <a:cubicBezTo>
                    <a:pt x="3499" y="2359"/>
                    <a:pt x="4639" y="1793"/>
                    <a:pt x="5766" y="1271"/>
                  </a:cubicBezTo>
                  <a:cubicBezTo>
                    <a:pt x="6906" y="727"/>
                    <a:pt x="8029" y="200"/>
                    <a:pt x="9282" y="200"/>
                  </a:cubicBezTo>
                  <a:lnTo>
                    <a:pt x="9299" y="200"/>
                  </a:lnTo>
                  <a:cubicBezTo>
                    <a:pt x="10261" y="200"/>
                    <a:pt x="11131" y="544"/>
                    <a:pt x="11984" y="944"/>
                  </a:cubicBezTo>
                  <a:cubicBezTo>
                    <a:pt x="12837" y="1340"/>
                    <a:pt x="13685" y="1776"/>
                    <a:pt x="14612" y="1958"/>
                  </a:cubicBezTo>
                  <a:cubicBezTo>
                    <a:pt x="14928" y="2030"/>
                    <a:pt x="15243" y="2065"/>
                    <a:pt x="15574" y="2067"/>
                  </a:cubicBezTo>
                  <a:lnTo>
                    <a:pt x="15574" y="2067"/>
                  </a:lnTo>
                  <a:cubicBezTo>
                    <a:pt x="15574" y="2067"/>
                    <a:pt x="15574" y="2067"/>
                    <a:pt x="15574" y="2067"/>
                  </a:cubicBezTo>
                  <a:lnTo>
                    <a:pt x="15574" y="2067"/>
                  </a:lnTo>
                  <a:lnTo>
                    <a:pt x="15574" y="2067"/>
                  </a:lnTo>
                  <a:cubicBezTo>
                    <a:pt x="15586" y="2067"/>
                    <a:pt x="15597" y="2067"/>
                    <a:pt x="15609" y="2067"/>
                  </a:cubicBezTo>
                  <a:lnTo>
                    <a:pt x="15700" y="2067"/>
                  </a:lnTo>
                  <a:lnTo>
                    <a:pt x="15626" y="2010"/>
                  </a:lnTo>
                  <a:cubicBezTo>
                    <a:pt x="15620" y="2005"/>
                    <a:pt x="15615" y="1999"/>
                    <a:pt x="15609" y="1993"/>
                  </a:cubicBezTo>
                  <a:lnTo>
                    <a:pt x="15609" y="1993"/>
                  </a:lnTo>
                  <a:lnTo>
                    <a:pt x="15609" y="1993"/>
                  </a:lnTo>
                  <a:cubicBezTo>
                    <a:pt x="15609" y="1993"/>
                    <a:pt x="15609" y="1993"/>
                    <a:pt x="15609" y="1993"/>
                  </a:cubicBezTo>
                  <a:lnTo>
                    <a:pt x="15609" y="1993"/>
                  </a:lnTo>
                  <a:cubicBezTo>
                    <a:pt x="15397" y="1782"/>
                    <a:pt x="15185" y="1592"/>
                    <a:pt x="14973" y="1397"/>
                  </a:cubicBezTo>
                  <a:lnTo>
                    <a:pt x="14956" y="1397"/>
                  </a:lnTo>
                  <a:lnTo>
                    <a:pt x="14469" y="1340"/>
                  </a:lnTo>
                  <a:cubicBezTo>
                    <a:pt x="13559" y="1214"/>
                    <a:pt x="12689" y="888"/>
                    <a:pt x="11819" y="579"/>
                  </a:cubicBezTo>
                  <a:cubicBezTo>
                    <a:pt x="10949" y="270"/>
                    <a:pt x="10078" y="0"/>
                    <a:pt x="913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890361" y="303454"/>
              <a:ext cx="2322211" cy="391486"/>
            </a:xfrm>
            <a:custGeom>
              <a:avLst/>
              <a:gdLst/>
              <a:ahLst/>
              <a:cxnLst/>
              <a:rect l="l" t="t" r="r" b="b"/>
              <a:pathLst>
                <a:path w="21609" h="3643" extrusionOk="0">
                  <a:moveTo>
                    <a:pt x="5766" y="70"/>
                  </a:moveTo>
                  <a:cubicBezTo>
                    <a:pt x="8446" y="70"/>
                    <a:pt x="11257" y="309"/>
                    <a:pt x="13885" y="544"/>
                  </a:cubicBezTo>
                  <a:cubicBezTo>
                    <a:pt x="14394" y="579"/>
                    <a:pt x="14756" y="653"/>
                    <a:pt x="15082" y="779"/>
                  </a:cubicBezTo>
                  <a:cubicBezTo>
                    <a:pt x="15408" y="923"/>
                    <a:pt x="15700" y="1140"/>
                    <a:pt x="16044" y="1523"/>
                  </a:cubicBezTo>
                  <a:cubicBezTo>
                    <a:pt x="16335" y="1810"/>
                    <a:pt x="16553" y="2119"/>
                    <a:pt x="16822" y="2411"/>
                  </a:cubicBezTo>
                  <a:cubicBezTo>
                    <a:pt x="17079" y="2702"/>
                    <a:pt x="17366" y="2955"/>
                    <a:pt x="17784" y="3098"/>
                  </a:cubicBezTo>
                  <a:cubicBezTo>
                    <a:pt x="18058" y="3190"/>
                    <a:pt x="18328" y="3246"/>
                    <a:pt x="18602" y="3246"/>
                  </a:cubicBezTo>
                  <a:cubicBezTo>
                    <a:pt x="19542" y="3246"/>
                    <a:pt x="20558" y="2755"/>
                    <a:pt x="21538" y="2239"/>
                  </a:cubicBezTo>
                  <a:lnTo>
                    <a:pt x="21538" y="2239"/>
                  </a:lnTo>
                  <a:cubicBezTo>
                    <a:pt x="21533" y="2337"/>
                    <a:pt x="21520" y="2434"/>
                    <a:pt x="21518" y="2531"/>
                  </a:cubicBezTo>
                  <a:lnTo>
                    <a:pt x="21518" y="2531"/>
                  </a:lnTo>
                  <a:cubicBezTo>
                    <a:pt x="20524" y="3071"/>
                    <a:pt x="19517" y="3573"/>
                    <a:pt x="18528" y="3573"/>
                  </a:cubicBezTo>
                  <a:cubicBezTo>
                    <a:pt x="18328" y="3573"/>
                    <a:pt x="18128" y="3551"/>
                    <a:pt x="17910" y="3499"/>
                  </a:cubicBezTo>
                  <a:cubicBezTo>
                    <a:pt x="17149" y="3316"/>
                    <a:pt x="16644" y="2811"/>
                    <a:pt x="16135" y="2302"/>
                  </a:cubicBezTo>
                  <a:cubicBezTo>
                    <a:pt x="15608" y="1793"/>
                    <a:pt x="15065" y="1288"/>
                    <a:pt x="14212" y="1180"/>
                  </a:cubicBezTo>
                  <a:cubicBezTo>
                    <a:pt x="11057" y="762"/>
                    <a:pt x="7702" y="396"/>
                    <a:pt x="4513" y="309"/>
                  </a:cubicBezTo>
                  <a:lnTo>
                    <a:pt x="4295" y="309"/>
                  </a:lnTo>
                  <a:cubicBezTo>
                    <a:pt x="2847" y="309"/>
                    <a:pt x="1484" y="712"/>
                    <a:pt x="89" y="1020"/>
                  </a:cubicBezTo>
                  <a:lnTo>
                    <a:pt x="89" y="1020"/>
                  </a:lnTo>
                  <a:cubicBezTo>
                    <a:pt x="94" y="911"/>
                    <a:pt x="109" y="813"/>
                    <a:pt x="123" y="716"/>
                  </a:cubicBezTo>
                  <a:lnTo>
                    <a:pt x="123" y="716"/>
                  </a:lnTo>
                  <a:cubicBezTo>
                    <a:pt x="1364" y="464"/>
                    <a:pt x="2584" y="161"/>
                    <a:pt x="3843" y="109"/>
                  </a:cubicBezTo>
                  <a:cubicBezTo>
                    <a:pt x="4478" y="70"/>
                    <a:pt x="5113" y="70"/>
                    <a:pt x="5766" y="70"/>
                  </a:cubicBezTo>
                  <a:close/>
                  <a:moveTo>
                    <a:pt x="5766" y="0"/>
                  </a:moveTo>
                  <a:cubicBezTo>
                    <a:pt x="5113" y="0"/>
                    <a:pt x="4460" y="0"/>
                    <a:pt x="3825" y="35"/>
                  </a:cubicBezTo>
                  <a:cubicBezTo>
                    <a:pt x="2555" y="92"/>
                    <a:pt x="1323" y="396"/>
                    <a:pt x="70" y="653"/>
                  </a:cubicBezTo>
                  <a:lnTo>
                    <a:pt x="53" y="653"/>
                  </a:lnTo>
                  <a:lnTo>
                    <a:pt x="53" y="688"/>
                  </a:lnTo>
                  <a:cubicBezTo>
                    <a:pt x="35" y="814"/>
                    <a:pt x="18" y="940"/>
                    <a:pt x="18" y="1071"/>
                  </a:cubicBezTo>
                  <a:lnTo>
                    <a:pt x="0" y="1123"/>
                  </a:lnTo>
                  <a:lnTo>
                    <a:pt x="53" y="1106"/>
                  </a:lnTo>
                  <a:cubicBezTo>
                    <a:pt x="1467" y="779"/>
                    <a:pt x="2846" y="379"/>
                    <a:pt x="4295" y="379"/>
                  </a:cubicBezTo>
                  <a:lnTo>
                    <a:pt x="4513" y="379"/>
                  </a:lnTo>
                  <a:cubicBezTo>
                    <a:pt x="7685" y="470"/>
                    <a:pt x="11057" y="831"/>
                    <a:pt x="14194" y="1249"/>
                  </a:cubicBezTo>
                  <a:cubicBezTo>
                    <a:pt x="15030" y="1358"/>
                    <a:pt x="15556" y="1850"/>
                    <a:pt x="16078" y="2354"/>
                  </a:cubicBezTo>
                  <a:cubicBezTo>
                    <a:pt x="16605" y="2863"/>
                    <a:pt x="17114" y="3390"/>
                    <a:pt x="17910" y="3573"/>
                  </a:cubicBezTo>
                  <a:cubicBezTo>
                    <a:pt x="18110" y="3625"/>
                    <a:pt x="18328" y="3642"/>
                    <a:pt x="18528" y="3642"/>
                  </a:cubicBezTo>
                  <a:cubicBezTo>
                    <a:pt x="19542" y="3642"/>
                    <a:pt x="20560" y="3116"/>
                    <a:pt x="21574" y="2594"/>
                  </a:cubicBezTo>
                  <a:lnTo>
                    <a:pt x="21591" y="2572"/>
                  </a:lnTo>
                  <a:lnTo>
                    <a:pt x="21591" y="2555"/>
                  </a:lnTo>
                  <a:cubicBezTo>
                    <a:pt x="21591" y="2428"/>
                    <a:pt x="21609" y="2302"/>
                    <a:pt x="21609" y="2176"/>
                  </a:cubicBezTo>
                  <a:lnTo>
                    <a:pt x="21609" y="2119"/>
                  </a:lnTo>
                  <a:lnTo>
                    <a:pt x="21557" y="2137"/>
                  </a:lnTo>
                  <a:cubicBezTo>
                    <a:pt x="20560" y="2663"/>
                    <a:pt x="19542" y="3172"/>
                    <a:pt x="18602" y="3172"/>
                  </a:cubicBezTo>
                  <a:cubicBezTo>
                    <a:pt x="18328" y="3172"/>
                    <a:pt x="18076" y="3116"/>
                    <a:pt x="17819" y="3046"/>
                  </a:cubicBezTo>
                  <a:cubicBezTo>
                    <a:pt x="17406" y="2898"/>
                    <a:pt x="17131" y="2646"/>
                    <a:pt x="16879" y="2376"/>
                  </a:cubicBezTo>
                  <a:cubicBezTo>
                    <a:pt x="16605" y="2085"/>
                    <a:pt x="16387" y="1758"/>
                    <a:pt x="16100" y="1467"/>
                  </a:cubicBezTo>
                  <a:cubicBezTo>
                    <a:pt x="15735" y="1106"/>
                    <a:pt x="15447" y="871"/>
                    <a:pt x="15121" y="723"/>
                  </a:cubicBezTo>
                  <a:cubicBezTo>
                    <a:pt x="14773" y="579"/>
                    <a:pt x="14412" y="505"/>
                    <a:pt x="13885" y="470"/>
                  </a:cubicBezTo>
                  <a:cubicBezTo>
                    <a:pt x="11257" y="235"/>
                    <a:pt x="8464" y="0"/>
                    <a:pt x="57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793107" y="-285227"/>
              <a:ext cx="2176381" cy="518614"/>
            </a:xfrm>
            <a:custGeom>
              <a:avLst/>
              <a:gdLst/>
              <a:ahLst/>
              <a:cxnLst/>
              <a:rect l="l" t="t" r="r" b="b"/>
              <a:pathLst>
                <a:path w="20252" h="4826" extrusionOk="0">
                  <a:moveTo>
                    <a:pt x="12563" y="74"/>
                  </a:moveTo>
                  <a:cubicBezTo>
                    <a:pt x="13106" y="74"/>
                    <a:pt x="13563" y="274"/>
                    <a:pt x="13977" y="601"/>
                  </a:cubicBezTo>
                  <a:cubicBezTo>
                    <a:pt x="14595" y="1070"/>
                    <a:pt x="15104" y="1797"/>
                    <a:pt x="15630" y="2485"/>
                  </a:cubicBezTo>
                  <a:cubicBezTo>
                    <a:pt x="16152" y="3176"/>
                    <a:pt x="16696" y="3847"/>
                    <a:pt x="17371" y="4173"/>
                  </a:cubicBezTo>
                  <a:cubicBezTo>
                    <a:pt x="17715" y="4334"/>
                    <a:pt x="18058" y="4408"/>
                    <a:pt x="18419" y="4408"/>
                  </a:cubicBezTo>
                  <a:cubicBezTo>
                    <a:pt x="18971" y="4408"/>
                    <a:pt x="19527" y="4231"/>
                    <a:pt x="20079" y="4002"/>
                  </a:cubicBezTo>
                  <a:lnTo>
                    <a:pt x="20079" y="4002"/>
                  </a:lnTo>
                  <a:cubicBezTo>
                    <a:pt x="20110" y="4090"/>
                    <a:pt x="20139" y="4180"/>
                    <a:pt x="20167" y="4279"/>
                  </a:cubicBezTo>
                  <a:lnTo>
                    <a:pt x="20167" y="4279"/>
                  </a:lnTo>
                  <a:cubicBezTo>
                    <a:pt x="19560" y="4558"/>
                    <a:pt x="18970" y="4752"/>
                    <a:pt x="18385" y="4752"/>
                  </a:cubicBezTo>
                  <a:cubicBezTo>
                    <a:pt x="18041" y="4752"/>
                    <a:pt x="17697" y="4678"/>
                    <a:pt x="17349" y="4517"/>
                  </a:cubicBezTo>
                  <a:cubicBezTo>
                    <a:pt x="16936" y="4299"/>
                    <a:pt x="16570" y="3938"/>
                    <a:pt x="16209" y="3538"/>
                  </a:cubicBezTo>
                  <a:cubicBezTo>
                    <a:pt x="15682" y="2902"/>
                    <a:pt x="15213" y="2158"/>
                    <a:pt x="14651" y="1545"/>
                  </a:cubicBezTo>
                  <a:cubicBezTo>
                    <a:pt x="14107" y="944"/>
                    <a:pt x="13472" y="492"/>
                    <a:pt x="12654" y="474"/>
                  </a:cubicBezTo>
                  <a:lnTo>
                    <a:pt x="12619" y="474"/>
                  </a:lnTo>
                  <a:cubicBezTo>
                    <a:pt x="11892" y="474"/>
                    <a:pt x="11079" y="801"/>
                    <a:pt x="10300" y="1197"/>
                  </a:cubicBezTo>
                  <a:cubicBezTo>
                    <a:pt x="9517" y="1614"/>
                    <a:pt x="8777" y="2089"/>
                    <a:pt x="8176" y="2415"/>
                  </a:cubicBezTo>
                  <a:cubicBezTo>
                    <a:pt x="7489" y="2776"/>
                    <a:pt x="6710" y="3303"/>
                    <a:pt x="5892" y="3720"/>
                  </a:cubicBezTo>
                  <a:cubicBezTo>
                    <a:pt x="5078" y="4156"/>
                    <a:pt x="4225" y="4499"/>
                    <a:pt x="3447" y="4534"/>
                  </a:cubicBezTo>
                  <a:lnTo>
                    <a:pt x="3316" y="4534"/>
                  </a:lnTo>
                  <a:cubicBezTo>
                    <a:pt x="2737" y="4534"/>
                    <a:pt x="2193" y="4317"/>
                    <a:pt x="1650" y="4008"/>
                  </a:cubicBezTo>
                  <a:cubicBezTo>
                    <a:pt x="1133" y="3704"/>
                    <a:pt x="616" y="3317"/>
                    <a:pt x="103" y="2978"/>
                  </a:cubicBezTo>
                  <a:lnTo>
                    <a:pt x="103" y="2978"/>
                  </a:lnTo>
                  <a:cubicBezTo>
                    <a:pt x="133" y="2894"/>
                    <a:pt x="175" y="2810"/>
                    <a:pt x="216" y="2726"/>
                  </a:cubicBezTo>
                  <a:lnTo>
                    <a:pt x="216" y="2726"/>
                  </a:lnTo>
                  <a:cubicBezTo>
                    <a:pt x="709" y="3085"/>
                    <a:pt x="1190" y="3489"/>
                    <a:pt x="1684" y="3829"/>
                  </a:cubicBezTo>
                  <a:cubicBezTo>
                    <a:pt x="2211" y="4156"/>
                    <a:pt x="2755" y="4391"/>
                    <a:pt x="3355" y="4391"/>
                  </a:cubicBezTo>
                  <a:lnTo>
                    <a:pt x="3464" y="4391"/>
                  </a:lnTo>
                  <a:cubicBezTo>
                    <a:pt x="4278" y="4351"/>
                    <a:pt x="5113" y="3973"/>
                    <a:pt x="5927" y="3520"/>
                  </a:cubicBezTo>
                  <a:cubicBezTo>
                    <a:pt x="6745" y="3068"/>
                    <a:pt x="7506" y="2502"/>
                    <a:pt x="8176" y="2123"/>
                  </a:cubicBezTo>
                  <a:cubicBezTo>
                    <a:pt x="8777" y="1780"/>
                    <a:pt x="9499" y="1253"/>
                    <a:pt x="10261" y="836"/>
                  </a:cubicBezTo>
                  <a:cubicBezTo>
                    <a:pt x="11022" y="418"/>
                    <a:pt x="11823" y="74"/>
                    <a:pt x="12545" y="74"/>
                  </a:cubicBezTo>
                  <a:close/>
                  <a:moveTo>
                    <a:pt x="12545" y="0"/>
                  </a:moveTo>
                  <a:cubicBezTo>
                    <a:pt x="11801" y="0"/>
                    <a:pt x="10987" y="348"/>
                    <a:pt x="10226" y="783"/>
                  </a:cubicBezTo>
                  <a:cubicBezTo>
                    <a:pt x="9464" y="1197"/>
                    <a:pt x="8720" y="1723"/>
                    <a:pt x="8142" y="2067"/>
                  </a:cubicBezTo>
                  <a:cubicBezTo>
                    <a:pt x="7472" y="2450"/>
                    <a:pt x="6710" y="2994"/>
                    <a:pt x="5892" y="3446"/>
                  </a:cubicBezTo>
                  <a:cubicBezTo>
                    <a:pt x="5096" y="3916"/>
                    <a:pt x="4243" y="4282"/>
                    <a:pt x="3464" y="4317"/>
                  </a:cubicBezTo>
                  <a:lnTo>
                    <a:pt x="3355" y="4317"/>
                  </a:lnTo>
                  <a:cubicBezTo>
                    <a:pt x="2772" y="4317"/>
                    <a:pt x="2250" y="4082"/>
                    <a:pt x="1723" y="3755"/>
                  </a:cubicBezTo>
                  <a:cubicBezTo>
                    <a:pt x="1214" y="3429"/>
                    <a:pt x="727" y="3011"/>
                    <a:pt x="218" y="2650"/>
                  </a:cubicBezTo>
                  <a:lnTo>
                    <a:pt x="183" y="2611"/>
                  </a:lnTo>
                  <a:lnTo>
                    <a:pt x="161" y="2650"/>
                  </a:lnTo>
                  <a:cubicBezTo>
                    <a:pt x="127" y="2759"/>
                    <a:pt x="74" y="2868"/>
                    <a:pt x="18" y="2976"/>
                  </a:cubicBezTo>
                  <a:lnTo>
                    <a:pt x="0" y="3011"/>
                  </a:lnTo>
                  <a:lnTo>
                    <a:pt x="35" y="3029"/>
                  </a:lnTo>
                  <a:cubicBezTo>
                    <a:pt x="562" y="3372"/>
                    <a:pt x="1088" y="3755"/>
                    <a:pt x="1615" y="4064"/>
                  </a:cubicBezTo>
                  <a:cubicBezTo>
                    <a:pt x="2159" y="4391"/>
                    <a:pt x="2720" y="4608"/>
                    <a:pt x="3316" y="4608"/>
                  </a:cubicBezTo>
                  <a:lnTo>
                    <a:pt x="3447" y="4608"/>
                  </a:lnTo>
                  <a:cubicBezTo>
                    <a:pt x="4243" y="4569"/>
                    <a:pt x="5096" y="4208"/>
                    <a:pt x="5927" y="3790"/>
                  </a:cubicBezTo>
                  <a:cubicBezTo>
                    <a:pt x="6745" y="3355"/>
                    <a:pt x="7524" y="2850"/>
                    <a:pt x="8211" y="2485"/>
                  </a:cubicBezTo>
                  <a:cubicBezTo>
                    <a:pt x="8812" y="2158"/>
                    <a:pt x="9556" y="1671"/>
                    <a:pt x="10335" y="1271"/>
                  </a:cubicBezTo>
                  <a:cubicBezTo>
                    <a:pt x="11114" y="870"/>
                    <a:pt x="11910" y="544"/>
                    <a:pt x="12619" y="544"/>
                  </a:cubicBezTo>
                  <a:lnTo>
                    <a:pt x="12654" y="544"/>
                  </a:lnTo>
                  <a:cubicBezTo>
                    <a:pt x="13180" y="544"/>
                    <a:pt x="13633" y="744"/>
                    <a:pt x="14033" y="1053"/>
                  </a:cubicBezTo>
                  <a:cubicBezTo>
                    <a:pt x="14629" y="1523"/>
                    <a:pt x="15139" y="2232"/>
                    <a:pt x="15648" y="2920"/>
                  </a:cubicBezTo>
                  <a:cubicBezTo>
                    <a:pt x="16152" y="3590"/>
                    <a:pt x="16679" y="4243"/>
                    <a:pt x="17332" y="4569"/>
                  </a:cubicBezTo>
                  <a:cubicBezTo>
                    <a:pt x="17675" y="4752"/>
                    <a:pt x="18023" y="4826"/>
                    <a:pt x="18385" y="4826"/>
                  </a:cubicBezTo>
                  <a:cubicBezTo>
                    <a:pt x="19003" y="4826"/>
                    <a:pt x="19616" y="4625"/>
                    <a:pt x="20234" y="4334"/>
                  </a:cubicBezTo>
                  <a:lnTo>
                    <a:pt x="20251" y="4317"/>
                  </a:lnTo>
                  <a:lnTo>
                    <a:pt x="20251" y="4299"/>
                  </a:lnTo>
                  <a:cubicBezTo>
                    <a:pt x="20217" y="4173"/>
                    <a:pt x="20177" y="4064"/>
                    <a:pt x="20143" y="3938"/>
                  </a:cubicBezTo>
                  <a:lnTo>
                    <a:pt x="20125" y="3899"/>
                  </a:lnTo>
                  <a:lnTo>
                    <a:pt x="20090" y="3916"/>
                  </a:lnTo>
                  <a:cubicBezTo>
                    <a:pt x="19525" y="4173"/>
                    <a:pt x="18963" y="4334"/>
                    <a:pt x="18419" y="4334"/>
                  </a:cubicBezTo>
                  <a:cubicBezTo>
                    <a:pt x="18076" y="4334"/>
                    <a:pt x="17732" y="4282"/>
                    <a:pt x="17388" y="4099"/>
                  </a:cubicBezTo>
                  <a:cubicBezTo>
                    <a:pt x="16953" y="3899"/>
                    <a:pt x="16570" y="3538"/>
                    <a:pt x="16226" y="3103"/>
                  </a:cubicBezTo>
                  <a:cubicBezTo>
                    <a:pt x="15682" y="2467"/>
                    <a:pt x="15173" y="1706"/>
                    <a:pt x="14612" y="1088"/>
                  </a:cubicBezTo>
                  <a:cubicBezTo>
                    <a:pt x="14051" y="474"/>
                    <a:pt x="13398" y="0"/>
                    <a:pt x="1256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881011" y="203836"/>
              <a:ext cx="2312862" cy="401802"/>
            </a:xfrm>
            <a:custGeom>
              <a:avLst/>
              <a:gdLst/>
              <a:ahLst/>
              <a:cxnLst/>
              <a:rect l="l" t="t" r="r" b="b"/>
              <a:pathLst>
                <a:path w="21522" h="3739" extrusionOk="0">
                  <a:moveTo>
                    <a:pt x="12602" y="74"/>
                  </a:moveTo>
                  <a:cubicBezTo>
                    <a:pt x="13019" y="74"/>
                    <a:pt x="13437" y="92"/>
                    <a:pt x="13837" y="109"/>
                  </a:cubicBezTo>
                  <a:cubicBezTo>
                    <a:pt x="14399" y="148"/>
                    <a:pt x="14795" y="309"/>
                    <a:pt x="15143" y="527"/>
                  </a:cubicBezTo>
                  <a:cubicBezTo>
                    <a:pt x="15630" y="888"/>
                    <a:pt x="15974" y="1397"/>
                    <a:pt x="16339" y="1906"/>
                  </a:cubicBezTo>
                  <a:cubicBezTo>
                    <a:pt x="16718" y="2411"/>
                    <a:pt x="17153" y="2885"/>
                    <a:pt x="17841" y="3155"/>
                  </a:cubicBezTo>
                  <a:cubicBezTo>
                    <a:pt x="18115" y="3264"/>
                    <a:pt x="18385" y="3321"/>
                    <a:pt x="18676" y="3321"/>
                  </a:cubicBezTo>
                  <a:cubicBezTo>
                    <a:pt x="19566" y="3303"/>
                    <a:pt x="20510" y="2862"/>
                    <a:pt x="21439" y="2384"/>
                  </a:cubicBezTo>
                  <a:lnTo>
                    <a:pt x="21439" y="2384"/>
                  </a:lnTo>
                  <a:cubicBezTo>
                    <a:pt x="21451" y="2483"/>
                    <a:pt x="21452" y="2583"/>
                    <a:pt x="21452" y="2694"/>
                  </a:cubicBezTo>
                  <a:lnTo>
                    <a:pt x="21452" y="2694"/>
                  </a:lnTo>
                  <a:cubicBezTo>
                    <a:pt x="20479" y="3200"/>
                    <a:pt x="19506" y="3664"/>
                    <a:pt x="18585" y="3664"/>
                  </a:cubicBezTo>
                  <a:cubicBezTo>
                    <a:pt x="18315" y="3664"/>
                    <a:pt x="18058" y="3629"/>
                    <a:pt x="17788" y="3538"/>
                  </a:cubicBezTo>
                  <a:cubicBezTo>
                    <a:pt x="17353" y="3373"/>
                    <a:pt x="17027" y="3120"/>
                    <a:pt x="16753" y="2846"/>
                  </a:cubicBezTo>
                  <a:cubicBezTo>
                    <a:pt x="16318" y="2433"/>
                    <a:pt x="16013" y="1924"/>
                    <a:pt x="15595" y="1506"/>
                  </a:cubicBezTo>
                  <a:cubicBezTo>
                    <a:pt x="15178" y="1088"/>
                    <a:pt x="14669" y="762"/>
                    <a:pt x="13855" y="710"/>
                  </a:cubicBezTo>
                  <a:cubicBezTo>
                    <a:pt x="12767" y="618"/>
                    <a:pt x="11697" y="584"/>
                    <a:pt x="10626" y="584"/>
                  </a:cubicBezTo>
                  <a:cubicBezTo>
                    <a:pt x="7085" y="584"/>
                    <a:pt x="3583" y="959"/>
                    <a:pt x="81" y="1267"/>
                  </a:cubicBezTo>
                  <a:lnTo>
                    <a:pt x="81" y="1267"/>
                  </a:lnTo>
                  <a:cubicBezTo>
                    <a:pt x="95" y="1157"/>
                    <a:pt x="111" y="1054"/>
                    <a:pt x="140" y="942"/>
                  </a:cubicBezTo>
                  <a:lnTo>
                    <a:pt x="140" y="942"/>
                  </a:lnTo>
                  <a:cubicBezTo>
                    <a:pt x="1365" y="852"/>
                    <a:pt x="2586" y="762"/>
                    <a:pt x="3808" y="710"/>
                  </a:cubicBezTo>
                  <a:cubicBezTo>
                    <a:pt x="6693" y="562"/>
                    <a:pt x="9704" y="74"/>
                    <a:pt x="12602" y="74"/>
                  </a:cubicBezTo>
                  <a:close/>
                  <a:moveTo>
                    <a:pt x="12602" y="1"/>
                  </a:moveTo>
                  <a:cubicBezTo>
                    <a:pt x="9682" y="1"/>
                    <a:pt x="6675" y="510"/>
                    <a:pt x="3808" y="636"/>
                  </a:cubicBezTo>
                  <a:cubicBezTo>
                    <a:pt x="2559" y="692"/>
                    <a:pt x="1327" y="779"/>
                    <a:pt x="92" y="871"/>
                  </a:cubicBezTo>
                  <a:lnTo>
                    <a:pt x="74" y="871"/>
                  </a:lnTo>
                  <a:lnTo>
                    <a:pt x="74" y="888"/>
                  </a:lnTo>
                  <a:cubicBezTo>
                    <a:pt x="39" y="1036"/>
                    <a:pt x="22" y="1162"/>
                    <a:pt x="0" y="1306"/>
                  </a:cubicBezTo>
                  <a:lnTo>
                    <a:pt x="0" y="1362"/>
                  </a:lnTo>
                  <a:lnTo>
                    <a:pt x="39" y="1345"/>
                  </a:lnTo>
                  <a:cubicBezTo>
                    <a:pt x="3555" y="1036"/>
                    <a:pt x="7071" y="653"/>
                    <a:pt x="10626" y="653"/>
                  </a:cubicBezTo>
                  <a:cubicBezTo>
                    <a:pt x="11697" y="653"/>
                    <a:pt x="12767" y="692"/>
                    <a:pt x="13855" y="779"/>
                  </a:cubicBezTo>
                  <a:cubicBezTo>
                    <a:pt x="14381" y="819"/>
                    <a:pt x="14777" y="980"/>
                    <a:pt x="15104" y="1197"/>
                  </a:cubicBezTo>
                  <a:cubicBezTo>
                    <a:pt x="15595" y="1506"/>
                    <a:pt x="15922" y="1998"/>
                    <a:pt x="16300" y="2450"/>
                  </a:cubicBezTo>
                  <a:cubicBezTo>
                    <a:pt x="16666" y="2903"/>
                    <a:pt x="17101" y="3355"/>
                    <a:pt x="17771" y="3590"/>
                  </a:cubicBezTo>
                  <a:cubicBezTo>
                    <a:pt x="18041" y="3699"/>
                    <a:pt x="18315" y="3738"/>
                    <a:pt x="18585" y="3738"/>
                  </a:cubicBezTo>
                  <a:cubicBezTo>
                    <a:pt x="19529" y="3738"/>
                    <a:pt x="20525" y="3247"/>
                    <a:pt x="21504" y="2737"/>
                  </a:cubicBezTo>
                  <a:lnTo>
                    <a:pt x="21522" y="2737"/>
                  </a:lnTo>
                  <a:lnTo>
                    <a:pt x="21522" y="2703"/>
                  </a:lnTo>
                  <a:cubicBezTo>
                    <a:pt x="21522" y="2576"/>
                    <a:pt x="21522" y="2450"/>
                    <a:pt x="21504" y="2324"/>
                  </a:cubicBezTo>
                  <a:lnTo>
                    <a:pt x="21504" y="2268"/>
                  </a:lnTo>
                  <a:lnTo>
                    <a:pt x="21452" y="2285"/>
                  </a:lnTo>
                  <a:cubicBezTo>
                    <a:pt x="20508" y="2777"/>
                    <a:pt x="19564" y="3247"/>
                    <a:pt x="18676" y="3247"/>
                  </a:cubicBezTo>
                  <a:cubicBezTo>
                    <a:pt x="18406" y="3247"/>
                    <a:pt x="18132" y="3194"/>
                    <a:pt x="17862" y="3086"/>
                  </a:cubicBezTo>
                  <a:cubicBezTo>
                    <a:pt x="17427" y="2920"/>
                    <a:pt x="17079" y="2650"/>
                    <a:pt x="16792" y="2341"/>
                  </a:cubicBezTo>
                  <a:cubicBezTo>
                    <a:pt x="16374" y="1889"/>
                    <a:pt x="16065" y="1345"/>
                    <a:pt x="15648" y="888"/>
                  </a:cubicBezTo>
                  <a:cubicBezTo>
                    <a:pt x="15212" y="436"/>
                    <a:pt x="14686" y="92"/>
                    <a:pt x="13837" y="40"/>
                  </a:cubicBezTo>
                  <a:cubicBezTo>
                    <a:pt x="13437" y="18"/>
                    <a:pt x="13019" y="1"/>
                    <a:pt x="1260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884772" y="266487"/>
              <a:ext cx="2316623" cy="385898"/>
            </a:xfrm>
            <a:custGeom>
              <a:avLst/>
              <a:gdLst/>
              <a:ahLst/>
              <a:cxnLst/>
              <a:rect l="l" t="t" r="r" b="b"/>
              <a:pathLst>
                <a:path w="21557" h="3591" extrusionOk="0">
                  <a:moveTo>
                    <a:pt x="2051" y="584"/>
                  </a:moveTo>
                  <a:cubicBezTo>
                    <a:pt x="1393" y="700"/>
                    <a:pt x="737" y="849"/>
                    <a:pt x="76" y="985"/>
                  </a:cubicBezTo>
                  <a:lnTo>
                    <a:pt x="76" y="985"/>
                  </a:lnTo>
                  <a:cubicBezTo>
                    <a:pt x="80" y="911"/>
                    <a:pt x="92" y="831"/>
                    <a:pt x="106" y="759"/>
                  </a:cubicBezTo>
                  <a:lnTo>
                    <a:pt x="106" y="759"/>
                  </a:lnTo>
                  <a:cubicBezTo>
                    <a:pt x="754" y="702"/>
                    <a:pt x="1403" y="643"/>
                    <a:pt x="2051" y="584"/>
                  </a:cubicBezTo>
                  <a:close/>
                  <a:moveTo>
                    <a:pt x="10661" y="70"/>
                  </a:moveTo>
                  <a:cubicBezTo>
                    <a:pt x="11732" y="70"/>
                    <a:pt x="12802" y="109"/>
                    <a:pt x="13890" y="196"/>
                  </a:cubicBezTo>
                  <a:cubicBezTo>
                    <a:pt x="14416" y="236"/>
                    <a:pt x="14812" y="397"/>
                    <a:pt x="15139" y="614"/>
                  </a:cubicBezTo>
                  <a:cubicBezTo>
                    <a:pt x="15630" y="923"/>
                    <a:pt x="15957" y="1415"/>
                    <a:pt x="16335" y="1867"/>
                  </a:cubicBezTo>
                  <a:cubicBezTo>
                    <a:pt x="16701" y="2320"/>
                    <a:pt x="17136" y="2772"/>
                    <a:pt x="17806" y="3007"/>
                  </a:cubicBezTo>
                  <a:cubicBezTo>
                    <a:pt x="18076" y="3116"/>
                    <a:pt x="18350" y="3155"/>
                    <a:pt x="18620" y="3155"/>
                  </a:cubicBezTo>
                  <a:cubicBezTo>
                    <a:pt x="19547" y="3155"/>
                    <a:pt x="20525" y="2681"/>
                    <a:pt x="21487" y="2182"/>
                  </a:cubicBezTo>
                  <a:lnTo>
                    <a:pt x="21487" y="2182"/>
                  </a:lnTo>
                  <a:lnTo>
                    <a:pt x="21487" y="2285"/>
                  </a:lnTo>
                  <a:lnTo>
                    <a:pt x="21487" y="2490"/>
                  </a:lnTo>
                  <a:lnTo>
                    <a:pt x="21487" y="2490"/>
                  </a:lnTo>
                  <a:cubicBezTo>
                    <a:pt x="20496" y="3013"/>
                    <a:pt x="19485" y="3516"/>
                    <a:pt x="18550" y="3516"/>
                  </a:cubicBezTo>
                  <a:cubicBezTo>
                    <a:pt x="18276" y="3516"/>
                    <a:pt x="18024" y="3460"/>
                    <a:pt x="17767" y="3390"/>
                  </a:cubicBezTo>
                  <a:cubicBezTo>
                    <a:pt x="17354" y="3242"/>
                    <a:pt x="17079" y="2990"/>
                    <a:pt x="16827" y="2720"/>
                  </a:cubicBezTo>
                  <a:cubicBezTo>
                    <a:pt x="16553" y="2429"/>
                    <a:pt x="16335" y="2102"/>
                    <a:pt x="16048" y="1811"/>
                  </a:cubicBezTo>
                  <a:cubicBezTo>
                    <a:pt x="15683" y="1450"/>
                    <a:pt x="15395" y="1215"/>
                    <a:pt x="15069" y="1067"/>
                  </a:cubicBezTo>
                  <a:cubicBezTo>
                    <a:pt x="14721" y="923"/>
                    <a:pt x="14360" y="849"/>
                    <a:pt x="13833" y="814"/>
                  </a:cubicBezTo>
                  <a:cubicBezTo>
                    <a:pt x="11205" y="579"/>
                    <a:pt x="8412" y="344"/>
                    <a:pt x="5714" y="344"/>
                  </a:cubicBezTo>
                  <a:cubicBezTo>
                    <a:pt x="5388" y="344"/>
                    <a:pt x="5062" y="344"/>
                    <a:pt x="4738" y="349"/>
                  </a:cubicBezTo>
                  <a:lnTo>
                    <a:pt x="4738" y="349"/>
                  </a:lnTo>
                  <a:cubicBezTo>
                    <a:pt x="6705" y="190"/>
                    <a:pt x="8677" y="70"/>
                    <a:pt x="10661" y="70"/>
                  </a:cubicBezTo>
                  <a:close/>
                  <a:moveTo>
                    <a:pt x="10661" y="1"/>
                  </a:moveTo>
                  <a:cubicBezTo>
                    <a:pt x="7106" y="1"/>
                    <a:pt x="3590" y="379"/>
                    <a:pt x="74" y="688"/>
                  </a:cubicBezTo>
                  <a:lnTo>
                    <a:pt x="35" y="705"/>
                  </a:lnTo>
                  <a:lnTo>
                    <a:pt x="35" y="723"/>
                  </a:lnTo>
                  <a:cubicBezTo>
                    <a:pt x="18" y="832"/>
                    <a:pt x="1" y="923"/>
                    <a:pt x="1" y="1032"/>
                  </a:cubicBezTo>
                  <a:lnTo>
                    <a:pt x="1" y="1067"/>
                  </a:lnTo>
                  <a:lnTo>
                    <a:pt x="35" y="1067"/>
                  </a:lnTo>
                  <a:cubicBezTo>
                    <a:pt x="1289" y="814"/>
                    <a:pt x="2520" y="505"/>
                    <a:pt x="3791" y="453"/>
                  </a:cubicBezTo>
                  <a:cubicBezTo>
                    <a:pt x="4426" y="414"/>
                    <a:pt x="5061" y="414"/>
                    <a:pt x="5714" y="414"/>
                  </a:cubicBezTo>
                  <a:cubicBezTo>
                    <a:pt x="8394" y="414"/>
                    <a:pt x="11205" y="653"/>
                    <a:pt x="13833" y="888"/>
                  </a:cubicBezTo>
                  <a:cubicBezTo>
                    <a:pt x="14342" y="923"/>
                    <a:pt x="14704" y="997"/>
                    <a:pt x="15030" y="1123"/>
                  </a:cubicBezTo>
                  <a:cubicBezTo>
                    <a:pt x="15356" y="1267"/>
                    <a:pt x="15648" y="1484"/>
                    <a:pt x="15992" y="1867"/>
                  </a:cubicBezTo>
                  <a:cubicBezTo>
                    <a:pt x="16283" y="2154"/>
                    <a:pt x="16501" y="2463"/>
                    <a:pt x="16770" y="2755"/>
                  </a:cubicBezTo>
                  <a:cubicBezTo>
                    <a:pt x="17027" y="3046"/>
                    <a:pt x="17314" y="3299"/>
                    <a:pt x="17732" y="3442"/>
                  </a:cubicBezTo>
                  <a:cubicBezTo>
                    <a:pt x="18006" y="3534"/>
                    <a:pt x="18276" y="3590"/>
                    <a:pt x="18550" y="3590"/>
                  </a:cubicBezTo>
                  <a:cubicBezTo>
                    <a:pt x="19507" y="3590"/>
                    <a:pt x="20543" y="3081"/>
                    <a:pt x="21539" y="2555"/>
                  </a:cubicBezTo>
                  <a:lnTo>
                    <a:pt x="21557" y="2537"/>
                  </a:lnTo>
                  <a:lnTo>
                    <a:pt x="21557" y="2520"/>
                  </a:lnTo>
                  <a:lnTo>
                    <a:pt x="21557" y="2285"/>
                  </a:lnTo>
                  <a:lnTo>
                    <a:pt x="21557" y="2120"/>
                  </a:lnTo>
                  <a:lnTo>
                    <a:pt x="21557" y="2067"/>
                  </a:lnTo>
                  <a:lnTo>
                    <a:pt x="21505" y="2102"/>
                  </a:lnTo>
                  <a:cubicBezTo>
                    <a:pt x="20526" y="2611"/>
                    <a:pt x="19547" y="3081"/>
                    <a:pt x="18620" y="3081"/>
                  </a:cubicBezTo>
                  <a:cubicBezTo>
                    <a:pt x="18350" y="3081"/>
                    <a:pt x="18093" y="3046"/>
                    <a:pt x="17823" y="2955"/>
                  </a:cubicBezTo>
                  <a:cubicBezTo>
                    <a:pt x="17388" y="2790"/>
                    <a:pt x="17062" y="2537"/>
                    <a:pt x="16788" y="2263"/>
                  </a:cubicBezTo>
                  <a:cubicBezTo>
                    <a:pt x="16353" y="1850"/>
                    <a:pt x="16048" y="1341"/>
                    <a:pt x="15630" y="923"/>
                  </a:cubicBezTo>
                  <a:cubicBezTo>
                    <a:pt x="15213" y="505"/>
                    <a:pt x="14704" y="179"/>
                    <a:pt x="13890" y="127"/>
                  </a:cubicBezTo>
                  <a:cubicBezTo>
                    <a:pt x="12802" y="35"/>
                    <a:pt x="11732" y="1"/>
                    <a:pt x="1066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892725" y="336660"/>
              <a:ext cx="2322749" cy="401265"/>
            </a:xfrm>
            <a:custGeom>
              <a:avLst/>
              <a:gdLst/>
              <a:ahLst/>
              <a:cxnLst/>
              <a:rect l="l" t="t" r="r" b="b"/>
              <a:pathLst>
                <a:path w="21614" h="3734" extrusionOk="0">
                  <a:moveTo>
                    <a:pt x="4535" y="70"/>
                  </a:moveTo>
                  <a:cubicBezTo>
                    <a:pt x="7707" y="161"/>
                    <a:pt x="11079" y="522"/>
                    <a:pt x="14216" y="940"/>
                  </a:cubicBezTo>
                  <a:cubicBezTo>
                    <a:pt x="15052" y="1049"/>
                    <a:pt x="15578" y="1541"/>
                    <a:pt x="16100" y="2045"/>
                  </a:cubicBezTo>
                  <a:cubicBezTo>
                    <a:pt x="16627" y="2554"/>
                    <a:pt x="17136" y="3081"/>
                    <a:pt x="17932" y="3264"/>
                  </a:cubicBezTo>
                  <a:cubicBezTo>
                    <a:pt x="18132" y="3316"/>
                    <a:pt x="18350" y="3333"/>
                    <a:pt x="18550" y="3333"/>
                  </a:cubicBezTo>
                  <a:cubicBezTo>
                    <a:pt x="19542" y="3333"/>
                    <a:pt x="20539" y="2829"/>
                    <a:pt x="21531" y="2318"/>
                  </a:cubicBezTo>
                  <a:lnTo>
                    <a:pt x="21531" y="2318"/>
                  </a:lnTo>
                  <a:cubicBezTo>
                    <a:pt x="21522" y="2418"/>
                    <a:pt x="21519" y="2520"/>
                    <a:pt x="21506" y="2619"/>
                  </a:cubicBezTo>
                  <a:lnTo>
                    <a:pt x="21506" y="2619"/>
                  </a:lnTo>
                  <a:cubicBezTo>
                    <a:pt x="20497" y="3139"/>
                    <a:pt x="19489" y="3660"/>
                    <a:pt x="18459" y="3660"/>
                  </a:cubicBezTo>
                  <a:cubicBezTo>
                    <a:pt x="18276" y="3660"/>
                    <a:pt x="18098" y="3642"/>
                    <a:pt x="17915" y="3607"/>
                  </a:cubicBezTo>
                  <a:cubicBezTo>
                    <a:pt x="17136" y="3460"/>
                    <a:pt x="16592" y="3007"/>
                    <a:pt x="16013" y="2572"/>
                  </a:cubicBezTo>
                  <a:cubicBezTo>
                    <a:pt x="15448" y="2119"/>
                    <a:pt x="14869" y="1684"/>
                    <a:pt x="14016" y="1593"/>
                  </a:cubicBezTo>
                  <a:cubicBezTo>
                    <a:pt x="10879" y="1232"/>
                    <a:pt x="7689" y="505"/>
                    <a:pt x="4517" y="344"/>
                  </a:cubicBezTo>
                  <a:lnTo>
                    <a:pt x="4191" y="344"/>
                  </a:lnTo>
                  <a:cubicBezTo>
                    <a:pt x="2773" y="344"/>
                    <a:pt x="1424" y="788"/>
                    <a:pt x="79" y="1130"/>
                  </a:cubicBezTo>
                  <a:lnTo>
                    <a:pt x="79" y="1130"/>
                  </a:lnTo>
                  <a:cubicBezTo>
                    <a:pt x="92" y="1008"/>
                    <a:pt x="94" y="898"/>
                    <a:pt x="108" y="789"/>
                  </a:cubicBezTo>
                  <a:lnTo>
                    <a:pt x="108" y="789"/>
                  </a:lnTo>
                  <a:cubicBezTo>
                    <a:pt x="1510" y="464"/>
                    <a:pt x="2880" y="70"/>
                    <a:pt x="4317" y="70"/>
                  </a:cubicBezTo>
                  <a:close/>
                  <a:moveTo>
                    <a:pt x="4317" y="0"/>
                  </a:moveTo>
                  <a:cubicBezTo>
                    <a:pt x="2851" y="0"/>
                    <a:pt x="1471" y="414"/>
                    <a:pt x="57" y="723"/>
                  </a:cubicBezTo>
                  <a:lnTo>
                    <a:pt x="40" y="740"/>
                  </a:lnTo>
                  <a:lnTo>
                    <a:pt x="40" y="762"/>
                  </a:lnTo>
                  <a:cubicBezTo>
                    <a:pt x="22" y="905"/>
                    <a:pt x="22" y="1032"/>
                    <a:pt x="1" y="1158"/>
                  </a:cubicBezTo>
                  <a:lnTo>
                    <a:pt x="1" y="1214"/>
                  </a:lnTo>
                  <a:lnTo>
                    <a:pt x="57" y="1197"/>
                  </a:lnTo>
                  <a:cubicBezTo>
                    <a:pt x="1436" y="871"/>
                    <a:pt x="2759" y="414"/>
                    <a:pt x="4191" y="414"/>
                  </a:cubicBezTo>
                  <a:lnTo>
                    <a:pt x="4517" y="414"/>
                  </a:lnTo>
                  <a:cubicBezTo>
                    <a:pt x="7672" y="579"/>
                    <a:pt x="10861" y="1306"/>
                    <a:pt x="14016" y="1667"/>
                  </a:cubicBezTo>
                  <a:cubicBezTo>
                    <a:pt x="14834" y="1758"/>
                    <a:pt x="15413" y="2176"/>
                    <a:pt x="15974" y="2628"/>
                  </a:cubicBezTo>
                  <a:cubicBezTo>
                    <a:pt x="16535" y="3064"/>
                    <a:pt x="17101" y="3534"/>
                    <a:pt x="17897" y="3677"/>
                  </a:cubicBezTo>
                  <a:cubicBezTo>
                    <a:pt x="18080" y="3716"/>
                    <a:pt x="18276" y="3734"/>
                    <a:pt x="18459" y="3734"/>
                  </a:cubicBezTo>
                  <a:cubicBezTo>
                    <a:pt x="19529" y="3734"/>
                    <a:pt x="20543" y="3207"/>
                    <a:pt x="21561" y="2663"/>
                  </a:cubicBezTo>
                  <a:lnTo>
                    <a:pt x="21579" y="2663"/>
                  </a:lnTo>
                  <a:lnTo>
                    <a:pt x="21579" y="2646"/>
                  </a:lnTo>
                  <a:cubicBezTo>
                    <a:pt x="21596" y="2520"/>
                    <a:pt x="21596" y="2372"/>
                    <a:pt x="21613" y="2246"/>
                  </a:cubicBezTo>
                  <a:lnTo>
                    <a:pt x="21613" y="2193"/>
                  </a:lnTo>
                  <a:lnTo>
                    <a:pt x="21561" y="2211"/>
                  </a:lnTo>
                  <a:cubicBezTo>
                    <a:pt x="20560" y="2755"/>
                    <a:pt x="19547" y="3264"/>
                    <a:pt x="18550" y="3264"/>
                  </a:cubicBezTo>
                  <a:cubicBezTo>
                    <a:pt x="18350" y="3264"/>
                    <a:pt x="18150" y="3242"/>
                    <a:pt x="17932" y="3190"/>
                  </a:cubicBezTo>
                  <a:cubicBezTo>
                    <a:pt x="17171" y="3007"/>
                    <a:pt x="16666" y="2502"/>
                    <a:pt x="16157" y="1993"/>
                  </a:cubicBezTo>
                  <a:cubicBezTo>
                    <a:pt x="15630" y="1484"/>
                    <a:pt x="15087" y="979"/>
                    <a:pt x="14234" y="871"/>
                  </a:cubicBezTo>
                  <a:cubicBezTo>
                    <a:pt x="11079" y="453"/>
                    <a:pt x="7724" y="87"/>
                    <a:pt x="45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892725" y="373627"/>
              <a:ext cx="2320922" cy="399438"/>
            </a:xfrm>
            <a:custGeom>
              <a:avLst/>
              <a:gdLst/>
              <a:ahLst/>
              <a:cxnLst/>
              <a:rect l="l" t="t" r="r" b="b"/>
              <a:pathLst>
                <a:path w="21597" h="3717" extrusionOk="0">
                  <a:moveTo>
                    <a:pt x="4517" y="70"/>
                  </a:moveTo>
                  <a:cubicBezTo>
                    <a:pt x="7672" y="235"/>
                    <a:pt x="10861" y="962"/>
                    <a:pt x="14016" y="1323"/>
                  </a:cubicBezTo>
                  <a:cubicBezTo>
                    <a:pt x="14834" y="1414"/>
                    <a:pt x="15413" y="1832"/>
                    <a:pt x="15974" y="2284"/>
                  </a:cubicBezTo>
                  <a:cubicBezTo>
                    <a:pt x="16535" y="2720"/>
                    <a:pt x="17101" y="3190"/>
                    <a:pt x="17897" y="3333"/>
                  </a:cubicBezTo>
                  <a:cubicBezTo>
                    <a:pt x="18080" y="3372"/>
                    <a:pt x="18276" y="3390"/>
                    <a:pt x="18459" y="3390"/>
                  </a:cubicBezTo>
                  <a:cubicBezTo>
                    <a:pt x="19509" y="3390"/>
                    <a:pt x="20505" y="2883"/>
                    <a:pt x="21503" y="2350"/>
                  </a:cubicBezTo>
                  <a:lnTo>
                    <a:pt x="21503" y="2350"/>
                  </a:lnTo>
                  <a:cubicBezTo>
                    <a:pt x="21499" y="2464"/>
                    <a:pt x="21485" y="2568"/>
                    <a:pt x="21471" y="2671"/>
                  </a:cubicBezTo>
                  <a:lnTo>
                    <a:pt x="21471" y="2671"/>
                  </a:lnTo>
                  <a:cubicBezTo>
                    <a:pt x="20480" y="3177"/>
                    <a:pt x="19489" y="3642"/>
                    <a:pt x="18476" y="3642"/>
                  </a:cubicBezTo>
                  <a:cubicBezTo>
                    <a:pt x="18298" y="3642"/>
                    <a:pt x="18115" y="3625"/>
                    <a:pt x="17932" y="3607"/>
                  </a:cubicBezTo>
                  <a:cubicBezTo>
                    <a:pt x="17153" y="3464"/>
                    <a:pt x="16557" y="3007"/>
                    <a:pt x="15939" y="2572"/>
                  </a:cubicBezTo>
                  <a:cubicBezTo>
                    <a:pt x="15339" y="2137"/>
                    <a:pt x="14708" y="1701"/>
                    <a:pt x="13872" y="1593"/>
                  </a:cubicBezTo>
                  <a:cubicBezTo>
                    <a:pt x="10809" y="1214"/>
                    <a:pt x="7654" y="614"/>
                    <a:pt x="4569" y="453"/>
                  </a:cubicBezTo>
                  <a:lnTo>
                    <a:pt x="4208" y="453"/>
                  </a:lnTo>
                  <a:cubicBezTo>
                    <a:pt x="2812" y="453"/>
                    <a:pt x="1449" y="860"/>
                    <a:pt x="75" y="1184"/>
                  </a:cubicBezTo>
                  <a:lnTo>
                    <a:pt x="75" y="1184"/>
                  </a:lnTo>
                  <a:lnTo>
                    <a:pt x="75" y="849"/>
                  </a:lnTo>
                  <a:lnTo>
                    <a:pt x="75" y="849"/>
                  </a:lnTo>
                  <a:cubicBezTo>
                    <a:pt x="1448" y="523"/>
                    <a:pt x="2765" y="70"/>
                    <a:pt x="4191" y="70"/>
                  </a:cubicBezTo>
                  <a:close/>
                  <a:moveTo>
                    <a:pt x="4191" y="0"/>
                  </a:moveTo>
                  <a:cubicBezTo>
                    <a:pt x="2759" y="0"/>
                    <a:pt x="1397" y="453"/>
                    <a:pt x="40" y="796"/>
                  </a:cubicBezTo>
                  <a:lnTo>
                    <a:pt x="1" y="796"/>
                  </a:lnTo>
                  <a:lnTo>
                    <a:pt x="1" y="814"/>
                  </a:lnTo>
                  <a:lnTo>
                    <a:pt x="1" y="1231"/>
                  </a:lnTo>
                  <a:lnTo>
                    <a:pt x="1" y="1266"/>
                  </a:lnTo>
                  <a:lnTo>
                    <a:pt x="40" y="1266"/>
                  </a:lnTo>
                  <a:cubicBezTo>
                    <a:pt x="1436" y="940"/>
                    <a:pt x="2794" y="527"/>
                    <a:pt x="4208" y="527"/>
                  </a:cubicBezTo>
                  <a:lnTo>
                    <a:pt x="4569" y="527"/>
                  </a:lnTo>
                  <a:cubicBezTo>
                    <a:pt x="7654" y="688"/>
                    <a:pt x="10792" y="1266"/>
                    <a:pt x="13855" y="1667"/>
                  </a:cubicBezTo>
                  <a:cubicBezTo>
                    <a:pt x="14686" y="1775"/>
                    <a:pt x="15287" y="2193"/>
                    <a:pt x="15905" y="2628"/>
                  </a:cubicBezTo>
                  <a:cubicBezTo>
                    <a:pt x="16518" y="3081"/>
                    <a:pt x="17119" y="3533"/>
                    <a:pt x="17932" y="3681"/>
                  </a:cubicBezTo>
                  <a:cubicBezTo>
                    <a:pt x="18115" y="3699"/>
                    <a:pt x="18298" y="3716"/>
                    <a:pt x="18476" y="3716"/>
                  </a:cubicBezTo>
                  <a:cubicBezTo>
                    <a:pt x="19512" y="3716"/>
                    <a:pt x="20526" y="3224"/>
                    <a:pt x="21522" y="2737"/>
                  </a:cubicBezTo>
                  <a:lnTo>
                    <a:pt x="21539" y="2720"/>
                  </a:lnTo>
                  <a:lnTo>
                    <a:pt x="21539" y="2702"/>
                  </a:lnTo>
                  <a:cubicBezTo>
                    <a:pt x="21561" y="2572"/>
                    <a:pt x="21579" y="2428"/>
                    <a:pt x="21579" y="2302"/>
                  </a:cubicBezTo>
                  <a:lnTo>
                    <a:pt x="21596" y="2228"/>
                  </a:lnTo>
                  <a:lnTo>
                    <a:pt x="21522" y="2267"/>
                  </a:lnTo>
                  <a:cubicBezTo>
                    <a:pt x="20508" y="2789"/>
                    <a:pt x="19494" y="3316"/>
                    <a:pt x="18459" y="3316"/>
                  </a:cubicBezTo>
                  <a:cubicBezTo>
                    <a:pt x="18276" y="3316"/>
                    <a:pt x="18098" y="3298"/>
                    <a:pt x="17915" y="3263"/>
                  </a:cubicBezTo>
                  <a:cubicBezTo>
                    <a:pt x="17136" y="3116"/>
                    <a:pt x="16592" y="2663"/>
                    <a:pt x="16013" y="2228"/>
                  </a:cubicBezTo>
                  <a:cubicBezTo>
                    <a:pt x="15448" y="1775"/>
                    <a:pt x="14869" y="1340"/>
                    <a:pt x="14016" y="1249"/>
                  </a:cubicBezTo>
                  <a:cubicBezTo>
                    <a:pt x="10879" y="888"/>
                    <a:pt x="7689" y="161"/>
                    <a:pt x="45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874993" y="137854"/>
              <a:ext cx="2305017" cy="422865"/>
            </a:xfrm>
            <a:custGeom>
              <a:avLst/>
              <a:gdLst/>
              <a:ahLst/>
              <a:cxnLst/>
              <a:rect l="l" t="t" r="r" b="b"/>
              <a:pathLst>
                <a:path w="21449" h="3935" extrusionOk="0">
                  <a:moveTo>
                    <a:pt x="13725" y="71"/>
                  </a:moveTo>
                  <a:cubicBezTo>
                    <a:pt x="14304" y="88"/>
                    <a:pt x="14721" y="253"/>
                    <a:pt x="15065" y="506"/>
                  </a:cubicBezTo>
                  <a:cubicBezTo>
                    <a:pt x="15592" y="871"/>
                    <a:pt x="15935" y="1450"/>
                    <a:pt x="16318" y="1994"/>
                  </a:cubicBezTo>
                  <a:cubicBezTo>
                    <a:pt x="16719" y="2520"/>
                    <a:pt x="17154" y="3047"/>
                    <a:pt x="17859" y="3334"/>
                  </a:cubicBezTo>
                  <a:cubicBezTo>
                    <a:pt x="18133" y="3443"/>
                    <a:pt x="18420" y="3482"/>
                    <a:pt x="18711" y="3482"/>
                  </a:cubicBezTo>
                  <a:cubicBezTo>
                    <a:pt x="19564" y="3482"/>
                    <a:pt x="20467" y="3081"/>
                    <a:pt x="21358" y="2619"/>
                  </a:cubicBezTo>
                  <a:lnTo>
                    <a:pt x="21358" y="2619"/>
                  </a:lnTo>
                  <a:cubicBezTo>
                    <a:pt x="21362" y="2715"/>
                    <a:pt x="21372" y="2811"/>
                    <a:pt x="21374" y="2910"/>
                  </a:cubicBezTo>
                  <a:lnTo>
                    <a:pt x="21374" y="2910"/>
                  </a:lnTo>
                  <a:cubicBezTo>
                    <a:pt x="20437" y="3398"/>
                    <a:pt x="19501" y="3861"/>
                    <a:pt x="18620" y="3861"/>
                  </a:cubicBezTo>
                  <a:cubicBezTo>
                    <a:pt x="18350" y="3861"/>
                    <a:pt x="18076" y="3808"/>
                    <a:pt x="17806" y="3700"/>
                  </a:cubicBezTo>
                  <a:cubicBezTo>
                    <a:pt x="17371" y="3534"/>
                    <a:pt x="17023" y="3264"/>
                    <a:pt x="16736" y="2955"/>
                  </a:cubicBezTo>
                  <a:cubicBezTo>
                    <a:pt x="16318" y="2503"/>
                    <a:pt x="16009" y="1959"/>
                    <a:pt x="15592" y="1502"/>
                  </a:cubicBezTo>
                  <a:cubicBezTo>
                    <a:pt x="15156" y="1050"/>
                    <a:pt x="14630" y="706"/>
                    <a:pt x="13781" y="654"/>
                  </a:cubicBezTo>
                  <a:cubicBezTo>
                    <a:pt x="13381" y="632"/>
                    <a:pt x="12963" y="615"/>
                    <a:pt x="12546" y="615"/>
                  </a:cubicBezTo>
                  <a:cubicBezTo>
                    <a:pt x="9626" y="615"/>
                    <a:pt x="6619" y="1124"/>
                    <a:pt x="3752" y="1250"/>
                  </a:cubicBezTo>
                  <a:cubicBezTo>
                    <a:pt x="2524" y="1305"/>
                    <a:pt x="1314" y="1390"/>
                    <a:pt x="99" y="1480"/>
                  </a:cubicBezTo>
                  <a:lnTo>
                    <a:pt x="99" y="1480"/>
                  </a:lnTo>
                  <a:cubicBezTo>
                    <a:pt x="113" y="1389"/>
                    <a:pt x="127" y="1288"/>
                    <a:pt x="141" y="1198"/>
                  </a:cubicBezTo>
                  <a:lnTo>
                    <a:pt x="141" y="1198"/>
                  </a:lnTo>
                  <a:cubicBezTo>
                    <a:pt x="944" y="1216"/>
                    <a:pt x="1752" y="1250"/>
                    <a:pt x="2555" y="1250"/>
                  </a:cubicBezTo>
                  <a:cubicBezTo>
                    <a:pt x="2973" y="1250"/>
                    <a:pt x="3373" y="1232"/>
                    <a:pt x="3791" y="1215"/>
                  </a:cubicBezTo>
                  <a:cubicBezTo>
                    <a:pt x="6946" y="1089"/>
                    <a:pt x="10152" y="71"/>
                    <a:pt x="13307" y="71"/>
                  </a:cubicBezTo>
                  <a:close/>
                  <a:moveTo>
                    <a:pt x="13307" y="1"/>
                  </a:moveTo>
                  <a:cubicBezTo>
                    <a:pt x="10135" y="1"/>
                    <a:pt x="6928" y="1015"/>
                    <a:pt x="3791" y="1141"/>
                  </a:cubicBezTo>
                  <a:cubicBezTo>
                    <a:pt x="3373" y="1158"/>
                    <a:pt x="2973" y="1176"/>
                    <a:pt x="2555" y="1176"/>
                  </a:cubicBezTo>
                  <a:cubicBezTo>
                    <a:pt x="1759" y="1176"/>
                    <a:pt x="945" y="1141"/>
                    <a:pt x="127" y="1124"/>
                  </a:cubicBezTo>
                  <a:lnTo>
                    <a:pt x="92" y="1124"/>
                  </a:lnTo>
                  <a:lnTo>
                    <a:pt x="92" y="1158"/>
                  </a:lnTo>
                  <a:cubicBezTo>
                    <a:pt x="53" y="1267"/>
                    <a:pt x="36" y="1393"/>
                    <a:pt x="18" y="1502"/>
                  </a:cubicBezTo>
                  <a:lnTo>
                    <a:pt x="1" y="1559"/>
                  </a:lnTo>
                  <a:lnTo>
                    <a:pt x="53" y="1559"/>
                  </a:lnTo>
                  <a:cubicBezTo>
                    <a:pt x="1289" y="1467"/>
                    <a:pt x="2520" y="1376"/>
                    <a:pt x="3752" y="1324"/>
                  </a:cubicBezTo>
                  <a:cubicBezTo>
                    <a:pt x="6637" y="1176"/>
                    <a:pt x="9648" y="688"/>
                    <a:pt x="12546" y="688"/>
                  </a:cubicBezTo>
                  <a:cubicBezTo>
                    <a:pt x="12963" y="688"/>
                    <a:pt x="13381" y="706"/>
                    <a:pt x="13781" y="723"/>
                  </a:cubicBezTo>
                  <a:cubicBezTo>
                    <a:pt x="14343" y="762"/>
                    <a:pt x="14739" y="923"/>
                    <a:pt x="15087" y="1141"/>
                  </a:cubicBezTo>
                  <a:cubicBezTo>
                    <a:pt x="15574" y="1502"/>
                    <a:pt x="15918" y="2011"/>
                    <a:pt x="16283" y="2520"/>
                  </a:cubicBezTo>
                  <a:cubicBezTo>
                    <a:pt x="16662" y="3025"/>
                    <a:pt x="17097" y="3499"/>
                    <a:pt x="17785" y="3769"/>
                  </a:cubicBezTo>
                  <a:cubicBezTo>
                    <a:pt x="18059" y="3878"/>
                    <a:pt x="18329" y="3935"/>
                    <a:pt x="18620" y="3935"/>
                  </a:cubicBezTo>
                  <a:cubicBezTo>
                    <a:pt x="19525" y="3917"/>
                    <a:pt x="20487" y="3460"/>
                    <a:pt x="21431" y="2973"/>
                  </a:cubicBezTo>
                  <a:lnTo>
                    <a:pt x="21448" y="2955"/>
                  </a:lnTo>
                  <a:lnTo>
                    <a:pt x="21448" y="2938"/>
                  </a:lnTo>
                  <a:cubicBezTo>
                    <a:pt x="21448" y="2808"/>
                    <a:pt x="21431" y="2681"/>
                    <a:pt x="21431" y="2555"/>
                  </a:cubicBezTo>
                  <a:lnTo>
                    <a:pt x="21414" y="2503"/>
                  </a:lnTo>
                  <a:lnTo>
                    <a:pt x="21374" y="2520"/>
                  </a:lnTo>
                  <a:cubicBezTo>
                    <a:pt x="20469" y="2990"/>
                    <a:pt x="19564" y="3408"/>
                    <a:pt x="18711" y="3408"/>
                  </a:cubicBezTo>
                  <a:cubicBezTo>
                    <a:pt x="18420" y="3408"/>
                    <a:pt x="18150" y="3373"/>
                    <a:pt x="17893" y="3264"/>
                  </a:cubicBezTo>
                  <a:cubicBezTo>
                    <a:pt x="17424" y="3082"/>
                    <a:pt x="17080" y="2790"/>
                    <a:pt x="16788" y="2464"/>
                  </a:cubicBezTo>
                  <a:cubicBezTo>
                    <a:pt x="16353" y="1976"/>
                    <a:pt x="16027" y="1376"/>
                    <a:pt x="15592" y="889"/>
                  </a:cubicBezTo>
                  <a:cubicBezTo>
                    <a:pt x="15156" y="397"/>
                    <a:pt x="14613" y="36"/>
                    <a:pt x="1372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836092" y="-123495"/>
              <a:ext cx="2246448" cy="492930"/>
            </a:xfrm>
            <a:custGeom>
              <a:avLst/>
              <a:gdLst/>
              <a:ahLst/>
              <a:cxnLst/>
              <a:rect l="l" t="t" r="r" b="b"/>
              <a:pathLst>
                <a:path w="20904" h="4587" extrusionOk="0">
                  <a:moveTo>
                    <a:pt x="190" y="2226"/>
                  </a:moveTo>
                  <a:cubicBezTo>
                    <a:pt x="1304" y="2712"/>
                    <a:pt x="2419" y="3373"/>
                    <a:pt x="3607" y="3373"/>
                  </a:cubicBezTo>
                  <a:lnTo>
                    <a:pt x="3738" y="3373"/>
                  </a:lnTo>
                  <a:cubicBezTo>
                    <a:pt x="3681" y="3373"/>
                    <a:pt x="3629" y="3390"/>
                    <a:pt x="3572" y="3390"/>
                  </a:cubicBezTo>
                  <a:cubicBezTo>
                    <a:pt x="2386" y="3390"/>
                    <a:pt x="1256" y="2877"/>
                    <a:pt x="88" y="2512"/>
                  </a:cubicBezTo>
                  <a:lnTo>
                    <a:pt x="88" y="2512"/>
                  </a:lnTo>
                  <a:cubicBezTo>
                    <a:pt x="128" y="2421"/>
                    <a:pt x="161" y="2318"/>
                    <a:pt x="190" y="2226"/>
                  </a:cubicBezTo>
                  <a:close/>
                  <a:moveTo>
                    <a:pt x="13311" y="75"/>
                  </a:moveTo>
                  <a:cubicBezTo>
                    <a:pt x="13815" y="92"/>
                    <a:pt x="14233" y="292"/>
                    <a:pt x="14594" y="584"/>
                  </a:cubicBezTo>
                  <a:cubicBezTo>
                    <a:pt x="15160" y="1036"/>
                    <a:pt x="15613" y="1706"/>
                    <a:pt x="16065" y="2342"/>
                  </a:cubicBezTo>
                  <a:cubicBezTo>
                    <a:pt x="16518" y="2977"/>
                    <a:pt x="16988" y="3590"/>
                    <a:pt x="17623" y="3917"/>
                  </a:cubicBezTo>
                  <a:cubicBezTo>
                    <a:pt x="17967" y="4100"/>
                    <a:pt x="18315" y="4173"/>
                    <a:pt x="18676" y="4173"/>
                  </a:cubicBezTo>
                  <a:cubicBezTo>
                    <a:pt x="19366" y="4173"/>
                    <a:pt x="20061" y="3894"/>
                    <a:pt x="20772" y="3559"/>
                  </a:cubicBezTo>
                  <a:lnTo>
                    <a:pt x="20772" y="3559"/>
                  </a:lnTo>
                  <a:cubicBezTo>
                    <a:pt x="20797" y="3649"/>
                    <a:pt x="20815" y="3747"/>
                    <a:pt x="20829" y="3836"/>
                  </a:cubicBezTo>
                  <a:lnTo>
                    <a:pt x="20829" y="3836"/>
                  </a:lnTo>
                  <a:cubicBezTo>
                    <a:pt x="20076" y="4197"/>
                    <a:pt x="19339" y="4517"/>
                    <a:pt x="18602" y="4517"/>
                  </a:cubicBezTo>
                  <a:cubicBezTo>
                    <a:pt x="18258" y="4517"/>
                    <a:pt x="17914" y="4443"/>
                    <a:pt x="17588" y="4282"/>
                  </a:cubicBezTo>
                  <a:cubicBezTo>
                    <a:pt x="16770" y="3917"/>
                    <a:pt x="16248" y="3029"/>
                    <a:pt x="15682" y="2215"/>
                  </a:cubicBezTo>
                  <a:cubicBezTo>
                    <a:pt x="15412" y="1798"/>
                    <a:pt x="15103" y="1415"/>
                    <a:pt x="14760" y="1106"/>
                  </a:cubicBezTo>
                  <a:cubicBezTo>
                    <a:pt x="14399" y="819"/>
                    <a:pt x="13981" y="601"/>
                    <a:pt x="13454" y="562"/>
                  </a:cubicBezTo>
                  <a:lnTo>
                    <a:pt x="13254" y="562"/>
                  </a:lnTo>
                  <a:cubicBezTo>
                    <a:pt x="12527" y="562"/>
                    <a:pt x="11714" y="801"/>
                    <a:pt x="10935" y="1071"/>
                  </a:cubicBezTo>
                  <a:cubicBezTo>
                    <a:pt x="10134" y="1363"/>
                    <a:pt x="9373" y="1706"/>
                    <a:pt x="8742" y="1924"/>
                  </a:cubicBezTo>
                  <a:cubicBezTo>
                    <a:pt x="7213" y="2439"/>
                    <a:pt x="5464" y="3283"/>
                    <a:pt x="3844" y="3368"/>
                  </a:cubicBezTo>
                  <a:lnTo>
                    <a:pt x="3844" y="3368"/>
                  </a:lnTo>
                  <a:cubicBezTo>
                    <a:pt x="5490" y="3253"/>
                    <a:pt x="7240" y="2259"/>
                    <a:pt x="8703" y="1650"/>
                  </a:cubicBezTo>
                  <a:cubicBezTo>
                    <a:pt x="9338" y="1397"/>
                    <a:pt x="10099" y="997"/>
                    <a:pt x="10878" y="671"/>
                  </a:cubicBezTo>
                  <a:cubicBezTo>
                    <a:pt x="11679" y="344"/>
                    <a:pt x="12475" y="75"/>
                    <a:pt x="13180" y="75"/>
                  </a:cubicBezTo>
                  <a:close/>
                  <a:moveTo>
                    <a:pt x="13180" y="1"/>
                  </a:moveTo>
                  <a:cubicBezTo>
                    <a:pt x="12458" y="1"/>
                    <a:pt x="11640" y="275"/>
                    <a:pt x="10861" y="601"/>
                  </a:cubicBezTo>
                  <a:cubicBezTo>
                    <a:pt x="10065" y="927"/>
                    <a:pt x="9303" y="1323"/>
                    <a:pt x="8685" y="1580"/>
                  </a:cubicBezTo>
                  <a:cubicBezTo>
                    <a:pt x="7180" y="2194"/>
                    <a:pt x="5404" y="3212"/>
                    <a:pt x="3773" y="3303"/>
                  </a:cubicBezTo>
                  <a:lnTo>
                    <a:pt x="3607" y="3303"/>
                  </a:lnTo>
                  <a:cubicBezTo>
                    <a:pt x="2432" y="3303"/>
                    <a:pt x="1323" y="2651"/>
                    <a:pt x="183" y="2141"/>
                  </a:cubicBezTo>
                  <a:lnTo>
                    <a:pt x="148" y="2124"/>
                  </a:lnTo>
                  <a:lnTo>
                    <a:pt x="126" y="2159"/>
                  </a:lnTo>
                  <a:cubicBezTo>
                    <a:pt x="91" y="2285"/>
                    <a:pt x="57" y="2394"/>
                    <a:pt x="17" y="2520"/>
                  </a:cubicBezTo>
                  <a:lnTo>
                    <a:pt x="0" y="2559"/>
                  </a:lnTo>
                  <a:lnTo>
                    <a:pt x="39" y="2559"/>
                  </a:lnTo>
                  <a:cubicBezTo>
                    <a:pt x="1197" y="2938"/>
                    <a:pt x="2358" y="3464"/>
                    <a:pt x="3572" y="3464"/>
                  </a:cubicBezTo>
                  <a:cubicBezTo>
                    <a:pt x="3629" y="3464"/>
                    <a:pt x="3681" y="3447"/>
                    <a:pt x="3738" y="3447"/>
                  </a:cubicBezTo>
                  <a:cubicBezTo>
                    <a:pt x="5422" y="3373"/>
                    <a:pt x="7219" y="2520"/>
                    <a:pt x="8759" y="1976"/>
                  </a:cubicBezTo>
                  <a:cubicBezTo>
                    <a:pt x="9395" y="1759"/>
                    <a:pt x="10173" y="1432"/>
                    <a:pt x="10952" y="1145"/>
                  </a:cubicBezTo>
                  <a:cubicBezTo>
                    <a:pt x="11731" y="853"/>
                    <a:pt x="12549" y="636"/>
                    <a:pt x="13254" y="636"/>
                  </a:cubicBezTo>
                  <a:lnTo>
                    <a:pt x="13454" y="636"/>
                  </a:lnTo>
                  <a:cubicBezTo>
                    <a:pt x="13963" y="671"/>
                    <a:pt x="14359" y="871"/>
                    <a:pt x="14703" y="1162"/>
                  </a:cubicBezTo>
                  <a:cubicBezTo>
                    <a:pt x="15230" y="1598"/>
                    <a:pt x="15630" y="2250"/>
                    <a:pt x="16048" y="2868"/>
                  </a:cubicBezTo>
                  <a:cubicBezTo>
                    <a:pt x="16465" y="3482"/>
                    <a:pt x="16918" y="4065"/>
                    <a:pt x="17553" y="4352"/>
                  </a:cubicBezTo>
                  <a:cubicBezTo>
                    <a:pt x="17897" y="4517"/>
                    <a:pt x="18241" y="4587"/>
                    <a:pt x="18602" y="4587"/>
                  </a:cubicBezTo>
                  <a:cubicBezTo>
                    <a:pt x="19363" y="4587"/>
                    <a:pt x="20125" y="4261"/>
                    <a:pt x="20886" y="3882"/>
                  </a:cubicBezTo>
                  <a:lnTo>
                    <a:pt x="20904" y="3882"/>
                  </a:lnTo>
                  <a:lnTo>
                    <a:pt x="20904" y="3847"/>
                  </a:lnTo>
                  <a:cubicBezTo>
                    <a:pt x="20886" y="3738"/>
                    <a:pt x="20869" y="3608"/>
                    <a:pt x="20834" y="3499"/>
                  </a:cubicBezTo>
                  <a:lnTo>
                    <a:pt x="20834" y="3464"/>
                  </a:lnTo>
                  <a:lnTo>
                    <a:pt x="20778" y="3482"/>
                  </a:lnTo>
                  <a:cubicBezTo>
                    <a:pt x="20073" y="3825"/>
                    <a:pt x="19363" y="4100"/>
                    <a:pt x="18676" y="4100"/>
                  </a:cubicBezTo>
                  <a:cubicBezTo>
                    <a:pt x="18332" y="4100"/>
                    <a:pt x="17988" y="4026"/>
                    <a:pt x="17640" y="3847"/>
                  </a:cubicBezTo>
                  <a:cubicBezTo>
                    <a:pt x="16844" y="3447"/>
                    <a:pt x="16283" y="2503"/>
                    <a:pt x="15665" y="1650"/>
                  </a:cubicBezTo>
                  <a:cubicBezTo>
                    <a:pt x="15356" y="1236"/>
                    <a:pt x="15029" y="836"/>
                    <a:pt x="14651" y="527"/>
                  </a:cubicBezTo>
                  <a:cubicBezTo>
                    <a:pt x="14268" y="236"/>
                    <a:pt x="13833" y="18"/>
                    <a:pt x="1331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822551" y="-180021"/>
              <a:ext cx="2225493" cy="505074"/>
            </a:xfrm>
            <a:custGeom>
              <a:avLst/>
              <a:gdLst/>
              <a:ahLst/>
              <a:cxnLst/>
              <a:rect l="l" t="t" r="r" b="b"/>
              <a:pathLst>
                <a:path w="20709" h="4700" extrusionOk="0">
                  <a:moveTo>
                    <a:pt x="13054" y="74"/>
                  </a:moveTo>
                  <a:cubicBezTo>
                    <a:pt x="13563" y="74"/>
                    <a:pt x="13998" y="274"/>
                    <a:pt x="14381" y="583"/>
                  </a:cubicBezTo>
                  <a:cubicBezTo>
                    <a:pt x="14960" y="1036"/>
                    <a:pt x="15447" y="1723"/>
                    <a:pt x="15922" y="2393"/>
                  </a:cubicBezTo>
                  <a:cubicBezTo>
                    <a:pt x="16409" y="3046"/>
                    <a:pt x="16918" y="3681"/>
                    <a:pt x="17553" y="4008"/>
                  </a:cubicBezTo>
                  <a:cubicBezTo>
                    <a:pt x="17897" y="4190"/>
                    <a:pt x="18258" y="4264"/>
                    <a:pt x="18602" y="4264"/>
                  </a:cubicBezTo>
                  <a:cubicBezTo>
                    <a:pt x="19263" y="4264"/>
                    <a:pt x="19904" y="4034"/>
                    <a:pt x="20560" y="3738"/>
                  </a:cubicBezTo>
                  <a:lnTo>
                    <a:pt x="20560" y="3738"/>
                  </a:lnTo>
                  <a:cubicBezTo>
                    <a:pt x="20589" y="3832"/>
                    <a:pt x="20615" y="3920"/>
                    <a:pt x="20630" y="4018"/>
                  </a:cubicBezTo>
                  <a:lnTo>
                    <a:pt x="20630" y="4018"/>
                  </a:lnTo>
                  <a:cubicBezTo>
                    <a:pt x="19932" y="4357"/>
                    <a:pt x="19230" y="4626"/>
                    <a:pt x="18550" y="4626"/>
                  </a:cubicBezTo>
                  <a:cubicBezTo>
                    <a:pt x="18206" y="4626"/>
                    <a:pt x="17862" y="4552"/>
                    <a:pt x="17514" y="4373"/>
                  </a:cubicBezTo>
                  <a:cubicBezTo>
                    <a:pt x="16718" y="3973"/>
                    <a:pt x="16157" y="3029"/>
                    <a:pt x="15539" y="2176"/>
                  </a:cubicBezTo>
                  <a:cubicBezTo>
                    <a:pt x="15230" y="1762"/>
                    <a:pt x="14903" y="1362"/>
                    <a:pt x="14525" y="1053"/>
                  </a:cubicBezTo>
                  <a:cubicBezTo>
                    <a:pt x="14142" y="762"/>
                    <a:pt x="13707" y="544"/>
                    <a:pt x="13185" y="527"/>
                  </a:cubicBezTo>
                  <a:lnTo>
                    <a:pt x="13054" y="527"/>
                  </a:lnTo>
                  <a:cubicBezTo>
                    <a:pt x="12332" y="527"/>
                    <a:pt x="11514" y="801"/>
                    <a:pt x="10735" y="1127"/>
                  </a:cubicBezTo>
                  <a:cubicBezTo>
                    <a:pt x="9939" y="1453"/>
                    <a:pt x="9177" y="1849"/>
                    <a:pt x="8559" y="2106"/>
                  </a:cubicBezTo>
                  <a:cubicBezTo>
                    <a:pt x="7054" y="2720"/>
                    <a:pt x="5278" y="3738"/>
                    <a:pt x="3647" y="3829"/>
                  </a:cubicBezTo>
                  <a:lnTo>
                    <a:pt x="3481" y="3829"/>
                  </a:lnTo>
                  <a:cubicBezTo>
                    <a:pt x="2318" y="3829"/>
                    <a:pt x="1219" y="3189"/>
                    <a:pt x="90" y="2683"/>
                  </a:cubicBezTo>
                  <a:lnTo>
                    <a:pt x="90" y="2683"/>
                  </a:lnTo>
                  <a:cubicBezTo>
                    <a:pt x="132" y="2584"/>
                    <a:pt x="163" y="2495"/>
                    <a:pt x="202" y="2397"/>
                  </a:cubicBezTo>
                  <a:lnTo>
                    <a:pt x="202" y="2397"/>
                  </a:lnTo>
                  <a:cubicBezTo>
                    <a:pt x="734" y="2700"/>
                    <a:pt x="1266" y="3035"/>
                    <a:pt x="1815" y="3320"/>
                  </a:cubicBezTo>
                  <a:cubicBezTo>
                    <a:pt x="2376" y="3590"/>
                    <a:pt x="2937" y="3790"/>
                    <a:pt x="3555" y="3790"/>
                  </a:cubicBezTo>
                  <a:lnTo>
                    <a:pt x="3681" y="3790"/>
                  </a:lnTo>
                  <a:cubicBezTo>
                    <a:pt x="4499" y="3738"/>
                    <a:pt x="5352" y="3429"/>
                    <a:pt x="6183" y="3029"/>
                  </a:cubicBezTo>
                  <a:cubicBezTo>
                    <a:pt x="7019" y="2650"/>
                    <a:pt x="7815" y="2176"/>
                    <a:pt x="8524" y="1849"/>
                  </a:cubicBezTo>
                  <a:cubicBezTo>
                    <a:pt x="9138" y="1545"/>
                    <a:pt x="9899" y="1110"/>
                    <a:pt x="10683" y="727"/>
                  </a:cubicBezTo>
                  <a:cubicBezTo>
                    <a:pt x="11462" y="366"/>
                    <a:pt x="12275" y="74"/>
                    <a:pt x="12985" y="74"/>
                  </a:cubicBezTo>
                  <a:close/>
                  <a:moveTo>
                    <a:pt x="12985" y="0"/>
                  </a:moveTo>
                  <a:cubicBezTo>
                    <a:pt x="12258" y="0"/>
                    <a:pt x="11444" y="292"/>
                    <a:pt x="10661" y="675"/>
                  </a:cubicBezTo>
                  <a:cubicBezTo>
                    <a:pt x="9865" y="1036"/>
                    <a:pt x="9103" y="1488"/>
                    <a:pt x="8485" y="1780"/>
                  </a:cubicBezTo>
                  <a:cubicBezTo>
                    <a:pt x="7780" y="2124"/>
                    <a:pt x="6984" y="2576"/>
                    <a:pt x="6166" y="2976"/>
                  </a:cubicBezTo>
                  <a:cubicBezTo>
                    <a:pt x="5331" y="3355"/>
                    <a:pt x="4482" y="3681"/>
                    <a:pt x="3681" y="3720"/>
                  </a:cubicBezTo>
                  <a:lnTo>
                    <a:pt x="3555" y="3720"/>
                  </a:lnTo>
                  <a:cubicBezTo>
                    <a:pt x="2959" y="3720"/>
                    <a:pt x="2393" y="3520"/>
                    <a:pt x="1850" y="3246"/>
                  </a:cubicBezTo>
                  <a:cubicBezTo>
                    <a:pt x="1288" y="2976"/>
                    <a:pt x="744" y="2633"/>
                    <a:pt x="200" y="2324"/>
                  </a:cubicBezTo>
                  <a:lnTo>
                    <a:pt x="166" y="2306"/>
                  </a:lnTo>
                  <a:lnTo>
                    <a:pt x="148" y="2341"/>
                  </a:lnTo>
                  <a:cubicBezTo>
                    <a:pt x="92" y="2450"/>
                    <a:pt x="57" y="2576"/>
                    <a:pt x="0" y="2685"/>
                  </a:cubicBezTo>
                  <a:lnTo>
                    <a:pt x="0" y="2720"/>
                  </a:lnTo>
                  <a:lnTo>
                    <a:pt x="39" y="2741"/>
                  </a:lnTo>
                  <a:cubicBezTo>
                    <a:pt x="1162" y="3229"/>
                    <a:pt x="2285" y="3899"/>
                    <a:pt x="3481" y="3899"/>
                  </a:cubicBezTo>
                  <a:lnTo>
                    <a:pt x="3647" y="3899"/>
                  </a:lnTo>
                  <a:cubicBezTo>
                    <a:pt x="5313" y="3807"/>
                    <a:pt x="7093" y="2794"/>
                    <a:pt x="8577" y="2176"/>
                  </a:cubicBezTo>
                  <a:cubicBezTo>
                    <a:pt x="9212" y="1923"/>
                    <a:pt x="9973" y="1523"/>
                    <a:pt x="10752" y="1197"/>
                  </a:cubicBezTo>
                  <a:cubicBezTo>
                    <a:pt x="11553" y="870"/>
                    <a:pt x="12349" y="601"/>
                    <a:pt x="13054" y="601"/>
                  </a:cubicBezTo>
                  <a:lnTo>
                    <a:pt x="13185" y="601"/>
                  </a:lnTo>
                  <a:cubicBezTo>
                    <a:pt x="13689" y="618"/>
                    <a:pt x="14107" y="818"/>
                    <a:pt x="14468" y="1110"/>
                  </a:cubicBezTo>
                  <a:cubicBezTo>
                    <a:pt x="15034" y="1562"/>
                    <a:pt x="15487" y="2232"/>
                    <a:pt x="15939" y="2868"/>
                  </a:cubicBezTo>
                  <a:cubicBezTo>
                    <a:pt x="16392" y="3503"/>
                    <a:pt x="16862" y="4116"/>
                    <a:pt x="17497" y="4443"/>
                  </a:cubicBezTo>
                  <a:cubicBezTo>
                    <a:pt x="17841" y="4626"/>
                    <a:pt x="18189" y="4699"/>
                    <a:pt x="18550" y="4699"/>
                  </a:cubicBezTo>
                  <a:cubicBezTo>
                    <a:pt x="19255" y="4699"/>
                    <a:pt x="19964" y="4408"/>
                    <a:pt x="20691" y="4064"/>
                  </a:cubicBezTo>
                  <a:lnTo>
                    <a:pt x="20708" y="4064"/>
                  </a:lnTo>
                  <a:lnTo>
                    <a:pt x="20708" y="4025"/>
                  </a:lnTo>
                  <a:cubicBezTo>
                    <a:pt x="20691" y="3899"/>
                    <a:pt x="20652" y="3790"/>
                    <a:pt x="20617" y="3664"/>
                  </a:cubicBezTo>
                  <a:lnTo>
                    <a:pt x="20617" y="3629"/>
                  </a:lnTo>
                  <a:lnTo>
                    <a:pt x="20560" y="3646"/>
                  </a:lnTo>
                  <a:cubicBezTo>
                    <a:pt x="19907" y="3955"/>
                    <a:pt x="19255" y="4190"/>
                    <a:pt x="18602" y="4190"/>
                  </a:cubicBezTo>
                  <a:cubicBezTo>
                    <a:pt x="18258" y="4190"/>
                    <a:pt x="17915" y="4116"/>
                    <a:pt x="17588" y="3955"/>
                  </a:cubicBezTo>
                  <a:cubicBezTo>
                    <a:pt x="16753" y="3538"/>
                    <a:pt x="16157" y="2559"/>
                    <a:pt x="15504" y="1688"/>
                  </a:cubicBezTo>
                  <a:cubicBezTo>
                    <a:pt x="15178" y="1253"/>
                    <a:pt x="14834" y="836"/>
                    <a:pt x="14434" y="527"/>
                  </a:cubicBezTo>
                  <a:cubicBezTo>
                    <a:pt x="14033" y="218"/>
                    <a:pt x="13581" y="0"/>
                    <a:pt x="1305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867041" y="71550"/>
              <a:ext cx="2295237" cy="440596"/>
            </a:xfrm>
            <a:custGeom>
              <a:avLst/>
              <a:gdLst/>
              <a:ahLst/>
              <a:cxnLst/>
              <a:rect l="l" t="t" r="r" b="b"/>
              <a:pathLst>
                <a:path w="21358" h="4100" extrusionOk="0">
                  <a:moveTo>
                    <a:pt x="155" y="1470"/>
                  </a:moveTo>
                  <a:cubicBezTo>
                    <a:pt x="1199" y="1596"/>
                    <a:pt x="2258" y="1764"/>
                    <a:pt x="3301" y="1775"/>
                  </a:cubicBezTo>
                  <a:lnTo>
                    <a:pt x="3301" y="1775"/>
                  </a:lnTo>
                  <a:cubicBezTo>
                    <a:pt x="3029" y="1785"/>
                    <a:pt x="2759" y="1793"/>
                    <a:pt x="2481" y="1793"/>
                  </a:cubicBezTo>
                  <a:cubicBezTo>
                    <a:pt x="1695" y="1793"/>
                    <a:pt x="893" y="1759"/>
                    <a:pt x="86" y="1741"/>
                  </a:cubicBezTo>
                  <a:lnTo>
                    <a:pt x="86" y="1741"/>
                  </a:lnTo>
                  <a:cubicBezTo>
                    <a:pt x="113" y="1644"/>
                    <a:pt x="129" y="1557"/>
                    <a:pt x="155" y="1470"/>
                  </a:cubicBezTo>
                  <a:close/>
                  <a:moveTo>
                    <a:pt x="13560" y="74"/>
                  </a:moveTo>
                  <a:cubicBezTo>
                    <a:pt x="14160" y="74"/>
                    <a:pt x="14595" y="235"/>
                    <a:pt x="14956" y="487"/>
                  </a:cubicBezTo>
                  <a:cubicBezTo>
                    <a:pt x="15500" y="888"/>
                    <a:pt x="15861" y="1488"/>
                    <a:pt x="16262" y="2067"/>
                  </a:cubicBezTo>
                  <a:cubicBezTo>
                    <a:pt x="16679" y="2663"/>
                    <a:pt x="17132" y="3229"/>
                    <a:pt x="17859" y="3516"/>
                  </a:cubicBezTo>
                  <a:cubicBezTo>
                    <a:pt x="18146" y="3625"/>
                    <a:pt x="18437" y="3664"/>
                    <a:pt x="18729" y="3664"/>
                  </a:cubicBezTo>
                  <a:cubicBezTo>
                    <a:pt x="19544" y="3664"/>
                    <a:pt x="20396" y="3279"/>
                    <a:pt x="21250" y="2854"/>
                  </a:cubicBezTo>
                  <a:lnTo>
                    <a:pt x="21250" y="2854"/>
                  </a:lnTo>
                  <a:cubicBezTo>
                    <a:pt x="21253" y="2952"/>
                    <a:pt x="21266" y="3050"/>
                    <a:pt x="21280" y="3148"/>
                  </a:cubicBezTo>
                  <a:lnTo>
                    <a:pt x="21280" y="3148"/>
                  </a:lnTo>
                  <a:cubicBezTo>
                    <a:pt x="20382" y="3614"/>
                    <a:pt x="19484" y="4025"/>
                    <a:pt x="18637" y="4025"/>
                  </a:cubicBezTo>
                  <a:cubicBezTo>
                    <a:pt x="18346" y="4025"/>
                    <a:pt x="18076" y="3990"/>
                    <a:pt x="17819" y="3881"/>
                  </a:cubicBezTo>
                  <a:cubicBezTo>
                    <a:pt x="17350" y="3699"/>
                    <a:pt x="17006" y="3407"/>
                    <a:pt x="16714" y="3081"/>
                  </a:cubicBezTo>
                  <a:cubicBezTo>
                    <a:pt x="16279" y="2593"/>
                    <a:pt x="15953" y="1993"/>
                    <a:pt x="15518" y="1506"/>
                  </a:cubicBezTo>
                  <a:cubicBezTo>
                    <a:pt x="15082" y="1014"/>
                    <a:pt x="14539" y="653"/>
                    <a:pt x="13651" y="618"/>
                  </a:cubicBezTo>
                  <a:lnTo>
                    <a:pt x="13233" y="618"/>
                  </a:lnTo>
                  <a:cubicBezTo>
                    <a:pt x="10327" y="618"/>
                    <a:pt x="7391" y="1469"/>
                    <a:pt x="4507" y="1709"/>
                  </a:cubicBezTo>
                  <a:lnTo>
                    <a:pt x="4507" y="1709"/>
                  </a:lnTo>
                  <a:cubicBezTo>
                    <a:pt x="7544" y="1418"/>
                    <a:pt x="10528" y="74"/>
                    <a:pt x="13542" y="74"/>
                  </a:cubicBezTo>
                  <a:close/>
                  <a:moveTo>
                    <a:pt x="13542" y="0"/>
                  </a:moveTo>
                  <a:cubicBezTo>
                    <a:pt x="10244" y="0"/>
                    <a:pt x="7033" y="1575"/>
                    <a:pt x="3752" y="1684"/>
                  </a:cubicBezTo>
                  <a:cubicBezTo>
                    <a:pt x="3643" y="1706"/>
                    <a:pt x="3534" y="1706"/>
                    <a:pt x="3408" y="1706"/>
                  </a:cubicBezTo>
                  <a:cubicBezTo>
                    <a:pt x="2320" y="1706"/>
                    <a:pt x="1232" y="1523"/>
                    <a:pt x="127" y="1397"/>
                  </a:cubicBezTo>
                  <a:lnTo>
                    <a:pt x="110" y="1397"/>
                  </a:lnTo>
                  <a:lnTo>
                    <a:pt x="88" y="1432"/>
                  </a:lnTo>
                  <a:cubicBezTo>
                    <a:pt x="53" y="1540"/>
                    <a:pt x="36" y="1667"/>
                    <a:pt x="18" y="1775"/>
                  </a:cubicBezTo>
                  <a:lnTo>
                    <a:pt x="1" y="1815"/>
                  </a:lnTo>
                  <a:lnTo>
                    <a:pt x="36" y="1815"/>
                  </a:lnTo>
                  <a:cubicBezTo>
                    <a:pt x="849" y="1832"/>
                    <a:pt x="1667" y="1867"/>
                    <a:pt x="2481" y="1867"/>
                  </a:cubicBezTo>
                  <a:cubicBezTo>
                    <a:pt x="2899" y="1867"/>
                    <a:pt x="3299" y="1849"/>
                    <a:pt x="3717" y="1832"/>
                  </a:cubicBezTo>
                  <a:cubicBezTo>
                    <a:pt x="6872" y="1706"/>
                    <a:pt x="10078" y="688"/>
                    <a:pt x="13233" y="688"/>
                  </a:cubicBezTo>
                  <a:lnTo>
                    <a:pt x="13651" y="688"/>
                  </a:lnTo>
                  <a:cubicBezTo>
                    <a:pt x="14230" y="705"/>
                    <a:pt x="14647" y="870"/>
                    <a:pt x="14991" y="1123"/>
                  </a:cubicBezTo>
                  <a:cubicBezTo>
                    <a:pt x="15518" y="1488"/>
                    <a:pt x="15861" y="2067"/>
                    <a:pt x="16244" y="2611"/>
                  </a:cubicBezTo>
                  <a:cubicBezTo>
                    <a:pt x="16645" y="3137"/>
                    <a:pt x="17080" y="3664"/>
                    <a:pt x="17785" y="3951"/>
                  </a:cubicBezTo>
                  <a:cubicBezTo>
                    <a:pt x="18059" y="4060"/>
                    <a:pt x="18346" y="4099"/>
                    <a:pt x="18637" y="4099"/>
                  </a:cubicBezTo>
                  <a:cubicBezTo>
                    <a:pt x="19508" y="4099"/>
                    <a:pt x="20430" y="3681"/>
                    <a:pt x="21340" y="3207"/>
                  </a:cubicBezTo>
                  <a:lnTo>
                    <a:pt x="21357" y="3190"/>
                  </a:lnTo>
                  <a:lnTo>
                    <a:pt x="21357" y="3172"/>
                  </a:lnTo>
                  <a:cubicBezTo>
                    <a:pt x="21340" y="3046"/>
                    <a:pt x="21322" y="2920"/>
                    <a:pt x="21322" y="2794"/>
                  </a:cubicBezTo>
                  <a:lnTo>
                    <a:pt x="21300" y="2737"/>
                  </a:lnTo>
                  <a:lnTo>
                    <a:pt x="21266" y="2754"/>
                  </a:lnTo>
                  <a:cubicBezTo>
                    <a:pt x="20395" y="3207"/>
                    <a:pt x="19543" y="3590"/>
                    <a:pt x="18729" y="3590"/>
                  </a:cubicBezTo>
                  <a:cubicBezTo>
                    <a:pt x="18437" y="3590"/>
                    <a:pt x="18168" y="3555"/>
                    <a:pt x="17893" y="3446"/>
                  </a:cubicBezTo>
                  <a:cubicBezTo>
                    <a:pt x="17423" y="3264"/>
                    <a:pt x="17058" y="2955"/>
                    <a:pt x="16753" y="2593"/>
                  </a:cubicBezTo>
                  <a:cubicBezTo>
                    <a:pt x="16296" y="2067"/>
                    <a:pt x="15953" y="1414"/>
                    <a:pt x="15500" y="905"/>
                  </a:cubicBezTo>
                  <a:cubicBezTo>
                    <a:pt x="15265" y="653"/>
                    <a:pt x="15013" y="418"/>
                    <a:pt x="14704" y="252"/>
                  </a:cubicBezTo>
                  <a:cubicBezTo>
                    <a:pt x="14395" y="91"/>
                    <a:pt x="14012" y="0"/>
                    <a:pt x="1356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808581" y="-234289"/>
              <a:ext cx="2203570" cy="512596"/>
            </a:xfrm>
            <a:custGeom>
              <a:avLst/>
              <a:gdLst/>
              <a:ahLst/>
              <a:cxnLst/>
              <a:rect l="l" t="t" r="r" b="b"/>
              <a:pathLst>
                <a:path w="20505" h="4770" extrusionOk="0">
                  <a:moveTo>
                    <a:pt x="12798" y="70"/>
                  </a:moveTo>
                  <a:cubicBezTo>
                    <a:pt x="13324" y="70"/>
                    <a:pt x="13777" y="270"/>
                    <a:pt x="14177" y="579"/>
                  </a:cubicBezTo>
                  <a:cubicBezTo>
                    <a:pt x="14773" y="1049"/>
                    <a:pt x="15283" y="1758"/>
                    <a:pt x="15792" y="2446"/>
                  </a:cubicBezTo>
                  <a:cubicBezTo>
                    <a:pt x="16296" y="3116"/>
                    <a:pt x="16823" y="3769"/>
                    <a:pt x="17476" y="4095"/>
                  </a:cubicBezTo>
                  <a:cubicBezTo>
                    <a:pt x="17819" y="4278"/>
                    <a:pt x="18167" y="4352"/>
                    <a:pt x="18529" y="4352"/>
                  </a:cubicBezTo>
                  <a:cubicBezTo>
                    <a:pt x="19132" y="4352"/>
                    <a:pt x="19731" y="4161"/>
                    <a:pt x="20335" y="3880"/>
                  </a:cubicBezTo>
                  <a:lnTo>
                    <a:pt x="20335" y="3880"/>
                  </a:lnTo>
                  <a:cubicBezTo>
                    <a:pt x="20365" y="3971"/>
                    <a:pt x="20392" y="4071"/>
                    <a:pt x="20409" y="4162"/>
                  </a:cubicBezTo>
                  <a:lnTo>
                    <a:pt x="20409" y="4162"/>
                  </a:lnTo>
                  <a:cubicBezTo>
                    <a:pt x="19763" y="4466"/>
                    <a:pt x="19118" y="4695"/>
                    <a:pt x="18472" y="4695"/>
                  </a:cubicBezTo>
                  <a:cubicBezTo>
                    <a:pt x="18128" y="4695"/>
                    <a:pt x="17785" y="4621"/>
                    <a:pt x="17458" y="4460"/>
                  </a:cubicBezTo>
                  <a:cubicBezTo>
                    <a:pt x="16623" y="4043"/>
                    <a:pt x="16027" y="3064"/>
                    <a:pt x="15374" y="2193"/>
                  </a:cubicBezTo>
                  <a:cubicBezTo>
                    <a:pt x="15048" y="1758"/>
                    <a:pt x="14704" y="1341"/>
                    <a:pt x="14304" y="1032"/>
                  </a:cubicBezTo>
                  <a:cubicBezTo>
                    <a:pt x="13903" y="723"/>
                    <a:pt x="13451" y="505"/>
                    <a:pt x="12924" y="505"/>
                  </a:cubicBezTo>
                  <a:lnTo>
                    <a:pt x="12855" y="505"/>
                  </a:lnTo>
                  <a:cubicBezTo>
                    <a:pt x="12128" y="505"/>
                    <a:pt x="11314" y="797"/>
                    <a:pt x="10531" y="1180"/>
                  </a:cubicBezTo>
                  <a:cubicBezTo>
                    <a:pt x="9735" y="1541"/>
                    <a:pt x="8973" y="1993"/>
                    <a:pt x="8355" y="2285"/>
                  </a:cubicBezTo>
                  <a:cubicBezTo>
                    <a:pt x="7650" y="2629"/>
                    <a:pt x="6854" y="3081"/>
                    <a:pt x="6036" y="3481"/>
                  </a:cubicBezTo>
                  <a:cubicBezTo>
                    <a:pt x="5201" y="3860"/>
                    <a:pt x="4352" y="4186"/>
                    <a:pt x="3551" y="4225"/>
                  </a:cubicBezTo>
                  <a:lnTo>
                    <a:pt x="3425" y="4225"/>
                  </a:lnTo>
                  <a:cubicBezTo>
                    <a:pt x="2829" y="4225"/>
                    <a:pt x="2263" y="4025"/>
                    <a:pt x="1720" y="3751"/>
                  </a:cubicBezTo>
                  <a:cubicBezTo>
                    <a:pt x="1167" y="3486"/>
                    <a:pt x="631" y="3148"/>
                    <a:pt x="95" y="2843"/>
                  </a:cubicBezTo>
                  <a:lnTo>
                    <a:pt x="95" y="2843"/>
                  </a:lnTo>
                  <a:cubicBezTo>
                    <a:pt x="128" y="2755"/>
                    <a:pt x="170" y="2666"/>
                    <a:pt x="215" y="2578"/>
                  </a:cubicBezTo>
                  <a:lnTo>
                    <a:pt x="215" y="2578"/>
                  </a:lnTo>
                  <a:cubicBezTo>
                    <a:pt x="729" y="2916"/>
                    <a:pt x="1244" y="3288"/>
                    <a:pt x="1759" y="3590"/>
                  </a:cubicBezTo>
                  <a:cubicBezTo>
                    <a:pt x="2303" y="3917"/>
                    <a:pt x="2864" y="4134"/>
                    <a:pt x="3460" y="4134"/>
                  </a:cubicBezTo>
                  <a:lnTo>
                    <a:pt x="3591" y="4134"/>
                  </a:lnTo>
                  <a:cubicBezTo>
                    <a:pt x="4387" y="4095"/>
                    <a:pt x="5240" y="3734"/>
                    <a:pt x="6071" y="3316"/>
                  </a:cubicBezTo>
                  <a:cubicBezTo>
                    <a:pt x="6889" y="2881"/>
                    <a:pt x="7668" y="2376"/>
                    <a:pt x="8355" y="2011"/>
                  </a:cubicBezTo>
                  <a:cubicBezTo>
                    <a:pt x="8956" y="1684"/>
                    <a:pt x="9700" y="1197"/>
                    <a:pt x="10479" y="797"/>
                  </a:cubicBezTo>
                  <a:cubicBezTo>
                    <a:pt x="11258" y="396"/>
                    <a:pt x="12054" y="70"/>
                    <a:pt x="12763" y="70"/>
                  </a:cubicBezTo>
                  <a:close/>
                  <a:moveTo>
                    <a:pt x="12763" y="0"/>
                  </a:moveTo>
                  <a:cubicBezTo>
                    <a:pt x="12036" y="0"/>
                    <a:pt x="11223" y="327"/>
                    <a:pt x="10444" y="723"/>
                  </a:cubicBezTo>
                  <a:cubicBezTo>
                    <a:pt x="9661" y="1140"/>
                    <a:pt x="8921" y="1615"/>
                    <a:pt x="8320" y="1941"/>
                  </a:cubicBezTo>
                  <a:cubicBezTo>
                    <a:pt x="7633" y="2302"/>
                    <a:pt x="6854" y="2829"/>
                    <a:pt x="6036" y="3246"/>
                  </a:cubicBezTo>
                  <a:cubicBezTo>
                    <a:pt x="5222" y="3682"/>
                    <a:pt x="4369" y="4025"/>
                    <a:pt x="3591" y="4060"/>
                  </a:cubicBezTo>
                  <a:lnTo>
                    <a:pt x="3460" y="4060"/>
                  </a:lnTo>
                  <a:cubicBezTo>
                    <a:pt x="2881" y="4060"/>
                    <a:pt x="2337" y="3843"/>
                    <a:pt x="1794" y="3534"/>
                  </a:cubicBezTo>
                  <a:cubicBezTo>
                    <a:pt x="1267" y="3225"/>
                    <a:pt x="741" y="2829"/>
                    <a:pt x="218" y="2485"/>
                  </a:cubicBezTo>
                  <a:lnTo>
                    <a:pt x="179" y="2463"/>
                  </a:lnTo>
                  <a:lnTo>
                    <a:pt x="162" y="2502"/>
                  </a:lnTo>
                  <a:cubicBezTo>
                    <a:pt x="110" y="2611"/>
                    <a:pt x="70" y="2737"/>
                    <a:pt x="18" y="2846"/>
                  </a:cubicBezTo>
                  <a:lnTo>
                    <a:pt x="1" y="2881"/>
                  </a:lnTo>
                  <a:lnTo>
                    <a:pt x="36" y="2881"/>
                  </a:lnTo>
                  <a:cubicBezTo>
                    <a:pt x="580" y="3190"/>
                    <a:pt x="1123" y="3534"/>
                    <a:pt x="1685" y="3825"/>
                  </a:cubicBezTo>
                  <a:cubicBezTo>
                    <a:pt x="2246" y="4095"/>
                    <a:pt x="2807" y="4295"/>
                    <a:pt x="3425" y="4295"/>
                  </a:cubicBezTo>
                  <a:lnTo>
                    <a:pt x="3551" y="4295"/>
                  </a:lnTo>
                  <a:cubicBezTo>
                    <a:pt x="4369" y="4243"/>
                    <a:pt x="5222" y="3934"/>
                    <a:pt x="6053" y="3534"/>
                  </a:cubicBezTo>
                  <a:cubicBezTo>
                    <a:pt x="6889" y="3155"/>
                    <a:pt x="7685" y="2681"/>
                    <a:pt x="8394" y="2354"/>
                  </a:cubicBezTo>
                  <a:cubicBezTo>
                    <a:pt x="9008" y="2050"/>
                    <a:pt x="9769" y="1615"/>
                    <a:pt x="10553" y="1232"/>
                  </a:cubicBezTo>
                  <a:cubicBezTo>
                    <a:pt x="11332" y="871"/>
                    <a:pt x="12145" y="579"/>
                    <a:pt x="12855" y="579"/>
                  </a:cubicBezTo>
                  <a:lnTo>
                    <a:pt x="12924" y="579"/>
                  </a:lnTo>
                  <a:cubicBezTo>
                    <a:pt x="13433" y="579"/>
                    <a:pt x="13868" y="779"/>
                    <a:pt x="14251" y="1088"/>
                  </a:cubicBezTo>
                  <a:cubicBezTo>
                    <a:pt x="14830" y="1541"/>
                    <a:pt x="15317" y="2228"/>
                    <a:pt x="15792" y="2898"/>
                  </a:cubicBezTo>
                  <a:cubicBezTo>
                    <a:pt x="16279" y="3551"/>
                    <a:pt x="16788" y="4186"/>
                    <a:pt x="17423" y="4513"/>
                  </a:cubicBezTo>
                  <a:cubicBezTo>
                    <a:pt x="17767" y="4695"/>
                    <a:pt x="18128" y="4769"/>
                    <a:pt x="18472" y="4769"/>
                  </a:cubicBezTo>
                  <a:cubicBezTo>
                    <a:pt x="19147" y="4769"/>
                    <a:pt x="19799" y="4530"/>
                    <a:pt x="20469" y="4225"/>
                  </a:cubicBezTo>
                  <a:lnTo>
                    <a:pt x="20504" y="4204"/>
                  </a:lnTo>
                  <a:lnTo>
                    <a:pt x="20487" y="4169"/>
                  </a:lnTo>
                  <a:cubicBezTo>
                    <a:pt x="20452" y="4060"/>
                    <a:pt x="20430" y="3934"/>
                    <a:pt x="20395" y="3825"/>
                  </a:cubicBezTo>
                  <a:lnTo>
                    <a:pt x="20378" y="3790"/>
                  </a:lnTo>
                  <a:lnTo>
                    <a:pt x="20343" y="3790"/>
                  </a:lnTo>
                  <a:cubicBezTo>
                    <a:pt x="19725" y="4078"/>
                    <a:pt x="19125" y="4278"/>
                    <a:pt x="18529" y="4278"/>
                  </a:cubicBezTo>
                  <a:cubicBezTo>
                    <a:pt x="18185" y="4278"/>
                    <a:pt x="17841" y="4204"/>
                    <a:pt x="17493" y="4043"/>
                  </a:cubicBezTo>
                  <a:cubicBezTo>
                    <a:pt x="17080" y="3825"/>
                    <a:pt x="16714" y="3464"/>
                    <a:pt x="16353" y="3064"/>
                  </a:cubicBezTo>
                  <a:cubicBezTo>
                    <a:pt x="15826" y="2428"/>
                    <a:pt x="15357" y="1684"/>
                    <a:pt x="14795" y="1071"/>
                  </a:cubicBezTo>
                  <a:cubicBezTo>
                    <a:pt x="14251" y="470"/>
                    <a:pt x="13616" y="18"/>
                    <a:pt x="1279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47805" y="-63209"/>
              <a:ext cx="2266114" cy="481754"/>
            </a:xfrm>
            <a:custGeom>
              <a:avLst/>
              <a:gdLst/>
              <a:ahLst/>
              <a:cxnLst/>
              <a:rect l="l" t="t" r="r" b="b"/>
              <a:pathLst>
                <a:path w="21087" h="4483" extrusionOk="0">
                  <a:moveTo>
                    <a:pt x="176" y="2007"/>
                  </a:moveTo>
                  <a:lnTo>
                    <a:pt x="176" y="2007"/>
                  </a:lnTo>
                  <a:cubicBezTo>
                    <a:pt x="1186" y="2340"/>
                    <a:pt x="2199" y="2780"/>
                    <a:pt x="3249" y="2882"/>
                  </a:cubicBezTo>
                  <a:lnTo>
                    <a:pt x="3249" y="2882"/>
                  </a:lnTo>
                  <a:cubicBezTo>
                    <a:pt x="2190" y="2843"/>
                    <a:pt x="1142" y="2532"/>
                    <a:pt x="83" y="2312"/>
                  </a:cubicBezTo>
                  <a:lnTo>
                    <a:pt x="83" y="2312"/>
                  </a:lnTo>
                  <a:cubicBezTo>
                    <a:pt x="113" y="2207"/>
                    <a:pt x="146" y="2113"/>
                    <a:pt x="176" y="2007"/>
                  </a:cubicBezTo>
                  <a:close/>
                  <a:moveTo>
                    <a:pt x="13563" y="75"/>
                  </a:moveTo>
                  <a:cubicBezTo>
                    <a:pt x="14072" y="110"/>
                    <a:pt x="14468" y="310"/>
                    <a:pt x="14812" y="601"/>
                  </a:cubicBezTo>
                  <a:cubicBezTo>
                    <a:pt x="15339" y="1037"/>
                    <a:pt x="15739" y="1689"/>
                    <a:pt x="16157" y="2307"/>
                  </a:cubicBezTo>
                  <a:cubicBezTo>
                    <a:pt x="16574" y="2921"/>
                    <a:pt x="17027" y="3504"/>
                    <a:pt x="17662" y="3791"/>
                  </a:cubicBezTo>
                  <a:cubicBezTo>
                    <a:pt x="18006" y="3956"/>
                    <a:pt x="18350" y="4026"/>
                    <a:pt x="18711" y="4026"/>
                  </a:cubicBezTo>
                  <a:cubicBezTo>
                    <a:pt x="19457" y="4026"/>
                    <a:pt x="20203" y="3713"/>
                    <a:pt x="20949" y="3344"/>
                  </a:cubicBezTo>
                  <a:lnTo>
                    <a:pt x="20949" y="3344"/>
                  </a:lnTo>
                  <a:cubicBezTo>
                    <a:pt x="20966" y="3449"/>
                    <a:pt x="20993" y="3554"/>
                    <a:pt x="21009" y="3660"/>
                  </a:cubicBezTo>
                  <a:lnTo>
                    <a:pt x="21009" y="3660"/>
                  </a:lnTo>
                  <a:cubicBezTo>
                    <a:pt x="20200" y="4055"/>
                    <a:pt x="19395" y="4409"/>
                    <a:pt x="18619" y="4409"/>
                  </a:cubicBezTo>
                  <a:cubicBezTo>
                    <a:pt x="18350" y="4409"/>
                    <a:pt x="18058" y="4352"/>
                    <a:pt x="17788" y="4265"/>
                  </a:cubicBezTo>
                  <a:cubicBezTo>
                    <a:pt x="17314" y="4065"/>
                    <a:pt x="16953" y="3756"/>
                    <a:pt x="16627" y="3373"/>
                  </a:cubicBezTo>
                  <a:cubicBezTo>
                    <a:pt x="16157" y="2829"/>
                    <a:pt x="15774" y="2142"/>
                    <a:pt x="15304" y="1598"/>
                  </a:cubicBezTo>
                  <a:cubicBezTo>
                    <a:pt x="15069" y="1328"/>
                    <a:pt x="14812" y="1089"/>
                    <a:pt x="14486" y="928"/>
                  </a:cubicBezTo>
                  <a:cubicBezTo>
                    <a:pt x="14181" y="745"/>
                    <a:pt x="13798" y="654"/>
                    <a:pt x="13363" y="654"/>
                  </a:cubicBezTo>
                  <a:lnTo>
                    <a:pt x="13272" y="654"/>
                  </a:lnTo>
                  <a:cubicBezTo>
                    <a:pt x="11623" y="693"/>
                    <a:pt x="10026" y="1237"/>
                    <a:pt x="8433" y="1781"/>
                  </a:cubicBezTo>
                  <a:cubicBezTo>
                    <a:pt x="7154" y="2207"/>
                    <a:pt x="5866" y="2645"/>
                    <a:pt x="4544" y="2814"/>
                  </a:cubicBezTo>
                  <a:lnTo>
                    <a:pt x="4544" y="2814"/>
                  </a:lnTo>
                  <a:cubicBezTo>
                    <a:pt x="6018" y="2584"/>
                    <a:pt x="7539" y="1885"/>
                    <a:pt x="8868" y="1415"/>
                  </a:cubicBezTo>
                  <a:cubicBezTo>
                    <a:pt x="9504" y="1198"/>
                    <a:pt x="10282" y="871"/>
                    <a:pt x="11061" y="584"/>
                  </a:cubicBezTo>
                  <a:cubicBezTo>
                    <a:pt x="11840" y="292"/>
                    <a:pt x="12658" y="75"/>
                    <a:pt x="13363" y="75"/>
                  </a:cubicBezTo>
                  <a:close/>
                  <a:moveTo>
                    <a:pt x="13363" y="1"/>
                  </a:moveTo>
                  <a:cubicBezTo>
                    <a:pt x="12636" y="1"/>
                    <a:pt x="11823" y="240"/>
                    <a:pt x="11044" y="510"/>
                  </a:cubicBezTo>
                  <a:cubicBezTo>
                    <a:pt x="10243" y="802"/>
                    <a:pt x="9482" y="1145"/>
                    <a:pt x="8851" y="1363"/>
                  </a:cubicBezTo>
                  <a:cubicBezTo>
                    <a:pt x="7289" y="1889"/>
                    <a:pt x="5496" y="2760"/>
                    <a:pt x="3847" y="2812"/>
                  </a:cubicBezTo>
                  <a:cubicBezTo>
                    <a:pt x="3790" y="2812"/>
                    <a:pt x="3738" y="2829"/>
                    <a:pt x="3681" y="2829"/>
                  </a:cubicBezTo>
                  <a:cubicBezTo>
                    <a:pt x="2485" y="2829"/>
                    <a:pt x="1345" y="2307"/>
                    <a:pt x="166" y="1942"/>
                  </a:cubicBezTo>
                  <a:lnTo>
                    <a:pt x="126" y="1924"/>
                  </a:lnTo>
                  <a:lnTo>
                    <a:pt x="126" y="1959"/>
                  </a:lnTo>
                  <a:cubicBezTo>
                    <a:pt x="74" y="2090"/>
                    <a:pt x="39" y="2198"/>
                    <a:pt x="0" y="2325"/>
                  </a:cubicBezTo>
                  <a:lnTo>
                    <a:pt x="0" y="2359"/>
                  </a:lnTo>
                  <a:lnTo>
                    <a:pt x="39" y="2359"/>
                  </a:lnTo>
                  <a:cubicBezTo>
                    <a:pt x="1179" y="2612"/>
                    <a:pt x="2302" y="2960"/>
                    <a:pt x="3464" y="2960"/>
                  </a:cubicBezTo>
                  <a:lnTo>
                    <a:pt x="3608" y="2960"/>
                  </a:lnTo>
                  <a:cubicBezTo>
                    <a:pt x="5278" y="2921"/>
                    <a:pt x="6871" y="2377"/>
                    <a:pt x="8468" y="1833"/>
                  </a:cubicBezTo>
                  <a:cubicBezTo>
                    <a:pt x="10047" y="1306"/>
                    <a:pt x="11640" y="762"/>
                    <a:pt x="13272" y="728"/>
                  </a:cubicBezTo>
                  <a:lnTo>
                    <a:pt x="13363" y="728"/>
                  </a:lnTo>
                  <a:cubicBezTo>
                    <a:pt x="13942" y="728"/>
                    <a:pt x="14377" y="893"/>
                    <a:pt x="14760" y="1163"/>
                  </a:cubicBezTo>
                  <a:cubicBezTo>
                    <a:pt x="15304" y="1580"/>
                    <a:pt x="15682" y="2216"/>
                    <a:pt x="16117" y="2829"/>
                  </a:cubicBezTo>
                  <a:cubicBezTo>
                    <a:pt x="16553" y="3447"/>
                    <a:pt x="17027" y="4026"/>
                    <a:pt x="17771" y="4317"/>
                  </a:cubicBezTo>
                  <a:cubicBezTo>
                    <a:pt x="18041" y="4426"/>
                    <a:pt x="18332" y="4483"/>
                    <a:pt x="18619" y="4483"/>
                  </a:cubicBezTo>
                  <a:cubicBezTo>
                    <a:pt x="19438" y="4483"/>
                    <a:pt x="20251" y="4117"/>
                    <a:pt x="21069" y="3700"/>
                  </a:cubicBezTo>
                  <a:lnTo>
                    <a:pt x="21087" y="3700"/>
                  </a:lnTo>
                  <a:lnTo>
                    <a:pt x="21087" y="3665"/>
                  </a:lnTo>
                  <a:cubicBezTo>
                    <a:pt x="21069" y="3539"/>
                    <a:pt x="21034" y="3412"/>
                    <a:pt x="21013" y="3286"/>
                  </a:cubicBezTo>
                  <a:lnTo>
                    <a:pt x="21013" y="3247"/>
                  </a:lnTo>
                  <a:lnTo>
                    <a:pt x="20960" y="3264"/>
                  </a:lnTo>
                  <a:cubicBezTo>
                    <a:pt x="20199" y="3630"/>
                    <a:pt x="19455" y="3956"/>
                    <a:pt x="18711" y="3956"/>
                  </a:cubicBezTo>
                  <a:cubicBezTo>
                    <a:pt x="18367" y="3956"/>
                    <a:pt x="18023" y="3882"/>
                    <a:pt x="17697" y="3721"/>
                  </a:cubicBezTo>
                  <a:cubicBezTo>
                    <a:pt x="16879" y="3356"/>
                    <a:pt x="16357" y="2468"/>
                    <a:pt x="15791" y="1654"/>
                  </a:cubicBezTo>
                  <a:cubicBezTo>
                    <a:pt x="15521" y="1237"/>
                    <a:pt x="15212" y="854"/>
                    <a:pt x="14869" y="545"/>
                  </a:cubicBezTo>
                  <a:cubicBezTo>
                    <a:pt x="14508" y="258"/>
                    <a:pt x="14090" y="40"/>
                    <a:pt x="1356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57692" y="6964"/>
              <a:ext cx="2282127" cy="458328"/>
            </a:xfrm>
            <a:custGeom>
              <a:avLst/>
              <a:gdLst/>
              <a:ahLst/>
              <a:cxnLst/>
              <a:rect l="l" t="t" r="r" b="b"/>
              <a:pathLst>
                <a:path w="21236" h="4265" extrusionOk="0">
                  <a:moveTo>
                    <a:pt x="160" y="1713"/>
                  </a:moveTo>
                  <a:lnTo>
                    <a:pt x="160" y="1713"/>
                  </a:lnTo>
                  <a:cubicBezTo>
                    <a:pt x="1255" y="1957"/>
                    <a:pt x="2335" y="2286"/>
                    <a:pt x="3449" y="2306"/>
                  </a:cubicBezTo>
                  <a:lnTo>
                    <a:pt x="3449" y="2306"/>
                  </a:lnTo>
                  <a:cubicBezTo>
                    <a:pt x="3408" y="2307"/>
                    <a:pt x="3366" y="2307"/>
                    <a:pt x="3321" y="2307"/>
                  </a:cubicBezTo>
                  <a:cubicBezTo>
                    <a:pt x="2249" y="2307"/>
                    <a:pt x="1176" y="2129"/>
                    <a:pt x="87" y="2003"/>
                  </a:cubicBezTo>
                  <a:lnTo>
                    <a:pt x="87" y="2003"/>
                  </a:lnTo>
                  <a:cubicBezTo>
                    <a:pt x="113" y="1904"/>
                    <a:pt x="133" y="1813"/>
                    <a:pt x="160" y="1713"/>
                  </a:cubicBezTo>
                  <a:close/>
                  <a:moveTo>
                    <a:pt x="13455" y="75"/>
                  </a:moveTo>
                  <a:cubicBezTo>
                    <a:pt x="14034" y="75"/>
                    <a:pt x="14469" y="240"/>
                    <a:pt x="14852" y="510"/>
                  </a:cubicBezTo>
                  <a:cubicBezTo>
                    <a:pt x="15396" y="927"/>
                    <a:pt x="15774" y="1563"/>
                    <a:pt x="16209" y="2176"/>
                  </a:cubicBezTo>
                  <a:cubicBezTo>
                    <a:pt x="16645" y="2794"/>
                    <a:pt x="17119" y="3373"/>
                    <a:pt x="17863" y="3664"/>
                  </a:cubicBezTo>
                  <a:cubicBezTo>
                    <a:pt x="18133" y="3773"/>
                    <a:pt x="18424" y="3830"/>
                    <a:pt x="18711" y="3830"/>
                  </a:cubicBezTo>
                  <a:cubicBezTo>
                    <a:pt x="19513" y="3830"/>
                    <a:pt x="20310" y="3479"/>
                    <a:pt x="21112" y="3072"/>
                  </a:cubicBezTo>
                  <a:lnTo>
                    <a:pt x="21112" y="3072"/>
                  </a:lnTo>
                  <a:cubicBezTo>
                    <a:pt x="21129" y="3174"/>
                    <a:pt x="21143" y="3277"/>
                    <a:pt x="21157" y="3367"/>
                  </a:cubicBezTo>
                  <a:lnTo>
                    <a:pt x="21157" y="3367"/>
                  </a:lnTo>
                  <a:cubicBezTo>
                    <a:pt x="20294" y="3814"/>
                    <a:pt x="19449" y="4191"/>
                    <a:pt x="18642" y="4191"/>
                  </a:cubicBezTo>
                  <a:cubicBezTo>
                    <a:pt x="18350" y="4191"/>
                    <a:pt x="18081" y="4156"/>
                    <a:pt x="17806" y="4047"/>
                  </a:cubicBezTo>
                  <a:cubicBezTo>
                    <a:pt x="17336" y="3865"/>
                    <a:pt x="16971" y="3556"/>
                    <a:pt x="16666" y="3194"/>
                  </a:cubicBezTo>
                  <a:cubicBezTo>
                    <a:pt x="16209" y="2668"/>
                    <a:pt x="15866" y="2015"/>
                    <a:pt x="15413" y="1506"/>
                  </a:cubicBezTo>
                  <a:cubicBezTo>
                    <a:pt x="15178" y="1254"/>
                    <a:pt x="14926" y="1019"/>
                    <a:pt x="14617" y="853"/>
                  </a:cubicBezTo>
                  <a:cubicBezTo>
                    <a:pt x="14308" y="692"/>
                    <a:pt x="13925" y="601"/>
                    <a:pt x="13473" y="601"/>
                  </a:cubicBezTo>
                  <a:lnTo>
                    <a:pt x="13455" y="601"/>
                  </a:lnTo>
                  <a:cubicBezTo>
                    <a:pt x="10750" y="601"/>
                    <a:pt x="8104" y="1661"/>
                    <a:pt x="5429" y="2102"/>
                  </a:cubicBezTo>
                  <a:lnTo>
                    <a:pt x="5429" y="2102"/>
                  </a:lnTo>
                  <a:cubicBezTo>
                    <a:pt x="6486" y="1887"/>
                    <a:pt x="7522" y="1533"/>
                    <a:pt x="8560" y="1180"/>
                  </a:cubicBezTo>
                  <a:cubicBezTo>
                    <a:pt x="10139" y="653"/>
                    <a:pt x="11732" y="109"/>
                    <a:pt x="13364" y="75"/>
                  </a:cubicBezTo>
                  <a:close/>
                  <a:moveTo>
                    <a:pt x="13364" y="1"/>
                  </a:moveTo>
                  <a:cubicBezTo>
                    <a:pt x="11715" y="40"/>
                    <a:pt x="10118" y="584"/>
                    <a:pt x="8525" y="1128"/>
                  </a:cubicBezTo>
                  <a:cubicBezTo>
                    <a:pt x="6946" y="1654"/>
                    <a:pt x="5353" y="2198"/>
                    <a:pt x="3700" y="2233"/>
                  </a:cubicBezTo>
                  <a:lnTo>
                    <a:pt x="3556" y="2233"/>
                  </a:lnTo>
                  <a:cubicBezTo>
                    <a:pt x="2416" y="2233"/>
                    <a:pt x="1289" y="1889"/>
                    <a:pt x="149" y="1654"/>
                  </a:cubicBezTo>
                  <a:lnTo>
                    <a:pt x="110" y="1632"/>
                  </a:lnTo>
                  <a:lnTo>
                    <a:pt x="92" y="1672"/>
                  </a:lnTo>
                  <a:cubicBezTo>
                    <a:pt x="75" y="1780"/>
                    <a:pt x="40" y="1906"/>
                    <a:pt x="1" y="2033"/>
                  </a:cubicBezTo>
                  <a:lnTo>
                    <a:pt x="1" y="2067"/>
                  </a:lnTo>
                  <a:lnTo>
                    <a:pt x="40" y="2067"/>
                  </a:lnTo>
                  <a:cubicBezTo>
                    <a:pt x="1128" y="2198"/>
                    <a:pt x="2233" y="2376"/>
                    <a:pt x="3321" y="2376"/>
                  </a:cubicBezTo>
                  <a:cubicBezTo>
                    <a:pt x="3447" y="2376"/>
                    <a:pt x="3556" y="2376"/>
                    <a:pt x="3665" y="2359"/>
                  </a:cubicBezTo>
                  <a:cubicBezTo>
                    <a:pt x="6963" y="2250"/>
                    <a:pt x="10192" y="675"/>
                    <a:pt x="13455" y="675"/>
                  </a:cubicBezTo>
                  <a:lnTo>
                    <a:pt x="13473" y="675"/>
                  </a:lnTo>
                  <a:cubicBezTo>
                    <a:pt x="14073" y="675"/>
                    <a:pt x="14508" y="836"/>
                    <a:pt x="14869" y="1088"/>
                  </a:cubicBezTo>
                  <a:cubicBezTo>
                    <a:pt x="15413" y="1489"/>
                    <a:pt x="15774" y="2089"/>
                    <a:pt x="16175" y="2668"/>
                  </a:cubicBezTo>
                  <a:cubicBezTo>
                    <a:pt x="16592" y="3264"/>
                    <a:pt x="17045" y="3830"/>
                    <a:pt x="17772" y="4117"/>
                  </a:cubicBezTo>
                  <a:cubicBezTo>
                    <a:pt x="18059" y="4226"/>
                    <a:pt x="18350" y="4265"/>
                    <a:pt x="18642" y="4265"/>
                  </a:cubicBezTo>
                  <a:cubicBezTo>
                    <a:pt x="19473" y="4265"/>
                    <a:pt x="20343" y="3865"/>
                    <a:pt x="21213" y="3429"/>
                  </a:cubicBezTo>
                  <a:lnTo>
                    <a:pt x="21235" y="3412"/>
                  </a:lnTo>
                  <a:lnTo>
                    <a:pt x="21235" y="3395"/>
                  </a:lnTo>
                  <a:cubicBezTo>
                    <a:pt x="21213" y="3264"/>
                    <a:pt x="21196" y="3138"/>
                    <a:pt x="21179" y="3012"/>
                  </a:cubicBezTo>
                  <a:lnTo>
                    <a:pt x="21161" y="2977"/>
                  </a:lnTo>
                  <a:lnTo>
                    <a:pt x="21126" y="2994"/>
                  </a:lnTo>
                  <a:cubicBezTo>
                    <a:pt x="20308" y="3395"/>
                    <a:pt x="19495" y="3756"/>
                    <a:pt x="18711" y="3756"/>
                  </a:cubicBezTo>
                  <a:cubicBezTo>
                    <a:pt x="18442" y="3756"/>
                    <a:pt x="18150" y="3699"/>
                    <a:pt x="17880" y="3612"/>
                  </a:cubicBezTo>
                  <a:cubicBezTo>
                    <a:pt x="17406" y="3412"/>
                    <a:pt x="17045" y="3103"/>
                    <a:pt x="16719" y="2720"/>
                  </a:cubicBezTo>
                  <a:cubicBezTo>
                    <a:pt x="16249" y="2176"/>
                    <a:pt x="15866" y="1489"/>
                    <a:pt x="15396" y="945"/>
                  </a:cubicBezTo>
                  <a:cubicBezTo>
                    <a:pt x="15161" y="675"/>
                    <a:pt x="14904" y="436"/>
                    <a:pt x="14578" y="275"/>
                  </a:cubicBezTo>
                  <a:cubicBezTo>
                    <a:pt x="14273" y="92"/>
                    <a:pt x="13890" y="1"/>
                    <a:pt x="1345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9"/>
          <p:cNvSpPr/>
          <p:nvPr/>
        </p:nvSpPr>
        <p:spPr>
          <a:xfrm rot="5400000">
            <a:off x="7694981" y="4119886"/>
            <a:ext cx="829176" cy="828934"/>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gradFill>
            <a:gsLst>
              <a:gs pos="0">
                <a:schemeClr val="dk2"/>
              </a:gs>
              <a:gs pos="100000">
                <a:srgbClr val="272727">
                  <a:alpha val="52941"/>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rot="5400000">
            <a:off x="8578042" y="4325443"/>
            <a:ext cx="370311" cy="370203"/>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rot="5400000">
            <a:off x="8141204" y="4014651"/>
            <a:ext cx="456428" cy="456429"/>
          </a:xfrm>
          <a:custGeom>
            <a:avLst/>
            <a:gdLst/>
            <a:ahLst/>
            <a:cxnLst/>
            <a:rect l="l" t="t" r="r" b="b"/>
            <a:pathLst>
              <a:path w="8525" h="8525" extrusionOk="0">
                <a:moveTo>
                  <a:pt x="4264" y="74"/>
                </a:moveTo>
                <a:cubicBezTo>
                  <a:pt x="6566" y="74"/>
                  <a:pt x="8450" y="1958"/>
                  <a:pt x="8450" y="4260"/>
                </a:cubicBezTo>
                <a:cubicBezTo>
                  <a:pt x="8450" y="6566"/>
                  <a:pt x="6566" y="8451"/>
                  <a:pt x="4264" y="8451"/>
                </a:cubicBezTo>
                <a:cubicBezTo>
                  <a:pt x="1958" y="8451"/>
                  <a:pt x="74" y="6566"/>
                  <a:pt x="74" y="4260"/>
                </a:cubicBezTo>
                <a:cubicBezTo>
                  <a:pt x="74" y="1958"/>
                  <a:pt x="1958" y="74"/>
                  <a:pt x="4264" y="74"/>
                </a:cubicBezTo>
                <a:close/>
                <a:moveTo>
                  <a:pt x="4264" y="0"/>
                </a:moveTo>
                <a:cubicBezTo>
                  <a:pt x="1923" y="0"/>
                  <a:pt x="0" y="1924"/>
                  <a:pt x="0" y="4260"/>
                </a:cubicBezTo>
                <a:cubicBezTo>
                  <a:pt x="0" y="6601"/>
                  <a:pt x="1923" y="8524"/>
                  <a:pt x="4264" y="8524"/>
                </a:cubicBezTo>
                <a:cubicBezTo>
                  <a:pt x="6618" y="8524"/>
                  <a:pt x="8524" y="6601"/>
                  <a:pt x="8524" y="4260"/>
                </a:cubicBezTo>
                <a:cubicBezTo>
                  <a:pt x="8524" y="1924"/>
                  <a:pt x="6618" y="0"/>
                  <a:pt x="4264" y="0"/>
                </a:cubicBezTo>
                <a:close/>
              </a:path>
            </a:pathLst>
          </a:custGeom>
          <a:solidFill>
            <a:schemeClr val="accent2"/>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527"/>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528"/>
        <p:cNvGrpSpPr/>
        <p:nvPr/>
      </p:nvGrpSpPr>
      <p:grpSpPr>
        <a:xfrm>
          <a:off x="0" y="0"/>
          <a:ext cx="0" cy="0"/>
          <a:chOff x="0" y="0"/>
          <a:chExt cx="0" cy="0"/>
        </a:xfrm>
      </p:grpSpPr>
      <p:pic>
        <p:nvPicPr>
          <p:cNvPr id="529" name="Google Shape;529;p13"/>
          <p:cNvPicPr preferRelativeResize="0"/>
          <p:nvPr/>
        </p:nvPicPr>
        <p:blipFill>
          <a:blip r:embed="rId2">
            <a:alphaModFix/>
          </a:blip>
          <a:stretch>
            <a:fillRect/>
          </a:stretch>
        </p:blipFill>
        <p:spPr>
          <a:xfrm rot="10800000" flipH="1">
            <a:off x="0" y="13225"/>
            <a:ext cx="9144003" cy="5143501"/>
          </a:xfrm>
          <a:prstGeom prst="rect">
            <a:avLst/>
          </a:prstGeom>
          <a:noFill/>
          <a:ln>
            <a:noFill/>
          </a:ln>
        </p:spPr>
      </p:pic>
      <p:sp>
        <p:nvSpPr>
          <p:cNvPr id="530" name="Google Shape;530;p13"/>
          <p:cNvSpPr/>
          <p:nvPr/>
        </p:nvSpPr>
        <p:spPr>
          <a:xfrm flipH="1">
            <a:off x="5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txBox="1">
            <a:spLocks noGrp="1"/>
          </p:cNvSpPr>
          <p:nvPr>
            <p:ph type="title"/>
          </p:nvPr>
        </p:nvSpPr>
        <p:spPr>
          <a:xfrm>
            <a:off x="2607200" y="540000"/>
            <a:ext cx="3929700" cy="47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Clr>
                <a:schemeClr val="dk2"/>
              </a:buClr>
              <a:buSzPts val="2800"/>
              <a:buNone/>
              <a:defRPr>
                <a:solidFill>
                  <a:schemeClr val="dk2"/>
                </a:solidFill>
                <a:latin typeface="Roboto"/>
                <a:ea typeface="Roboto"/>
                <a:cs typeface="Roboto"/>
                <a:sym typeface="Roboto"/>
              </a:defRPr>
            </a:lvl2pPr>
            <a:lvl3pPr lvl="2" rtl="0">
              <a:spcBef>
                <a:spcPts val="0"/>
              </a:spcBef>
              <a:spcAft>
                <a:spcPts val="0"/>
              </a:spcAft>
              <a:buClr>
                <a:schemeClr val="dk2"/>
              </a:buClr>
              <a:buSzPts val="2800"/>
              <a:buNone/>
              <a:defRPr>
                <a:solidFill>
                  <a:schemeClr val="dk2"/>
                </a:solidFill>
                <a:latin typeface="Roboto"/>
                <a:ea typeface="Roboto"/>
                <a:cs typeface="Roboto"/>
                <a:sym typeface="Roboto"/>
              </a:defRPr>
            </a:lvl3pPr>
            <a:lvl4pPr lvl="3" rtl="0">
              <a:spcBef>
                <a:spcPts val="0"/>
              </a:spcBef>
              <a:spcAft>
                <a:spcPts val="0"/>
              </a:spcAft>
              <a:buClr>
                <a:schemeClr val="dk2"/>
              </a:buClr>
              <a:buSzPts val="2800"/>
              <a:buNone/>
              <a:defRPr>
                <a:solidFill>
                  <a:schemeClr val="dk2"/>
                </a:solidFill>
                <a:latin typeface="Roboto"/>
                <a:ea typeface="Roboto"/>
                <a:cs typeface="Roboto"/>
                <a:sym typeface="Roboto"/>
              </a:defRPr>
            </a:lvl4pPr>
            <a:lvl5pPr lvl="4" rtl="0">
              <a:spcBef>
                <a:spcPts val="0"/>
              </a:spcBef>
              <a:spcAft>
                <a:spcPts val="0"/>
              </a:spcAft>
              <a:buClr>
                <a:schemeClr val="dk2"/>
              </a:buClr>
              <a:buSzPts val="2800"/>
              <a:buNone/>
              <a:defRPr>
                <a:solidFill>
                  <a:schemeClr val="dk2"/>
                </a:solidFill>
                <a:latin typeface="Roboto"/>
                <a:ea typeface="Roboto"/>
                <a:cs typeface="Roboto"/>
                <a:sym typeface="Roboto"/>
              </a:defRPr>
            </a:lvl5pPr>
            <a:lvl6pPr lvl="5" rtl="0">
              <a:spcBef>
                <a:spcPts val="0"/>
              </a:spcBef>
              <a:spcAft>
                <a:spcPts val="0"/>
              </a:spcAft>
              <a:buClr>
                <a:schemeClr val="dk2"/>
              </a:buClr>
              <a:buSzPts val="2800"/>
              <a:buNone/>
              <a:defRPr>
                <a:solidFill>
                  <a:schemeClr val="dk2"/>
                </a:solidFill>
                <a:latin typeface="Roboto"/>
                <a:ea typeface="Roboto"/>
                <a:cs typeface="Roboto"/>
                <a:sym typeface="Roboto"/>
              </a:defRPr>
            </a:lvl6pPr>
            <a:lvl7pPr lvl="6" rtl="0">
              <a:spcBef>
                <a:spcPts val="0"/>
              </a:spcBef>
              <a:spcAft>
                <a:spcPts val="0"/>
              </a:spcAft>
              <a:buClr>
                <a:schemeClr val="dk2"/>
              </a:buClr>
              <a:buSzPts val="2800"/>
              <a:buNone/>
              <a:defRPr>
                <a:solidFill>
                  <a:schemeClr val="dk2"/>
                </a:solidFill>
                <a:latin typeface="Roboto"/>
                <a:ea typeface="Roboto"/>
                <a:cs typeface="Roboto"/>
                <a:sym typeface="Roboto"/>
              </a:defRPr>
            </a:lvl7pPr>
            <a:lvl8pPr lvl="7" rtl="0">
              <a:spcBef>
                <a:spcPts val="0"/>
              </a:spcBef>
              <a:spcAft>
                <a:spcPts val="0"/>
              </a:spcAft>
              <a:buClr>
                <a:schemeClr val="dk2"/>
              </a:buClr>
              <a:buSzPts val="2800"/>
              <a:buNone/>
              <a:defRPr>
                <a:solidFill>
                  <a:schemeClr val="dk2"/>
                </a:solidFill>
                <a:latin typeface="Roboto"/>
                <a:ea typeface="Roboto"/>
                <a:cs typeface="Roboto"/>
                <a:sym typeface="Roboto"/>
              </a:defRPr>
            </a:lvl8pPr>
            <a:lvl9pPr lvl="8" rtl="0">
              <a:spcBef>
                <a:spcPts val="0"/>
              </a:spcBef>
              <a:spcAft>
                <a:spcPts val="0"/>
              </a:spcAft>
              <a:buClr>
                <a:schemeClr val="dk2"/>
              </a:buClr>
              <a:buSzPts val="2800"/>
              <a:buNone/>
              <a:defRPr>
                <a:solidFill>
                  <a:schemeClr val="dk2"/>
                </a:solidFill>
                <a:latin typeface="Roboto"/>
                <a:ea typeface="Roboto"/>
                <a:cs typeface="Roboto"/>
                <a:sym typeface="Roboto"/>
              </a:defRPr>
            </a:lvl9pPr>
          </a:lstStyle>
          <a:p>
            <a:endParaRPr/>
          </a:p>
        </p:txBody>
      </p:sp>
      <p:sp>
        <p:nvSpPr>
          <p:cNvPr id="532" name="Google Shape;532;p13"/>
          <p:cNvSpPr txBox="1">
            <a:spLocks noGrp="1"/>
          </p:cNvSpPr>
          <p:nvPr>
            <p:ph type="subTitle" idx="1"/>
          </p:nvPr>
        </p:nvSpPr>
        <p:spPr>
          <a:xfrm>
            <a:off x="3128213" y="1680700"/>
            <a:ext cx="41025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3" name="Google Shape;533;p13"/>
          <p:cNvSpPr txBox="1">
            <a:spLocks noGrp="1"/>
          </p:cNvSpPr>
          <p:nvPr>
            <p:ph type="title" idx="2"/>
          </p:nvPr>
        </p:nvSpPr>
        <p:spPr>
          <a:xfrm>
            <a:off x="3128213" y="1294075"/>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534" name="Google Shape;534;p13"/>
          <p:cNvSpPr txBox="1">
            <a:spLocks noGrp="1"/>
          </p:cNvSpPr>
          <p:nvPr>
            <p:ph type="title" idx="3" hasCustomPrompt="1"/>
          </p:nvPr>
        </p:nvSpPr>
        <p:spPr>
          <a:xfrm>
            <a:off x="2097323" y="1125800"/>
            <a:ext cx="1031100" cy="92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35" name="Google Shape;535;p13"/>
          <p:cNvSpPr txBox="1">
            <a:spLocks noGrp="1"/>
          </p:cNvSpPr>
          <p:nvPr>
            <p:ph type="subTitle" idx="4"/>
          </p:nvPr>
        </p:nvSpPr>
        <p:spPr>
          <a:xfrm>
            <a:off x="3128213" y="2478784"/>
            <a:ext cx="41028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6" name="Google Shape;536;p13"/>
          <p:cNvSpPr txBox="1">
            <a:spLocks noGrp="1"/>
          </p:cNvSpPr>
          <p:nvPr>
            <p:ph type="title" idx="5"/>
          </p:nvPr>
        </p:nvSpPr>
        <p:spPr>
          <a:xfrm>
            <a:off x="3128213" y="2092151"/>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537" name="Google Shape;537;p13"/>
          <p:cNvSpPr txBox="1">
            <a:spLocks noGrp="1"/>
          </p:cNvSpPr>
          <p:nvPr>
            <p:ph type="title" idx="6" hasCustomPrompt="1"/>
          </p:nvPr>
        </p:nvSpPr>
        <p:spPr>
          <a:xfrm>
            <a:off x="2097323" y="1922908"/>
            <a:ext cx="1031100" cy="92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38" name="Google Shape;538;p13"/>
          <p:cNvSpPr txBox="1">
            <a:spLocks noGrp="1"/>
          </p:cNvSpPr>
          <p:nvPr>
            <p:ph type="subTitle" idx="7"/>
          </p:nvPr>
        </p:nvSpPr>
        <p:spPr>
          <a:xfrm>
            <a:off x="3128213" y="3276867"/>
            <a:ext cx="41025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9" name="Google Shape;539;p13"/>
          <p:cNvSpPr txBox="1">
            <a:spLocks noGrp="1"/>
          </p:cNvSpPr>
          <p:nvPr>
            <p:ph type="title" idx="8"/>
          </p:nvPr>
        </p:nvSpPr>
        <p:spPr>
          <a:xfrm>
            <a:off x="3128213" y="2890226"/>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540" name="Google Shape;540;p13"/>
          <p:cNvSpPr txBox="1">
            <a:spLocks noGrp="1"/>
          </p:cNvSpPr>
          <p:nvPr>
            <p:ph type="title" idx="9" hasCustomPrompt="1"/>
          </p:nvPr>
        </p:nvSpPr>
        <p:spPr>
          <a:xfrm>
            <a:off x="2097323" y="2720017"/>
            <a:ext cx="1031100" cy="92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41" name="Google Shape;541;p13"/>
          <p:cNvSpPr txBox="1">
            <a:spLocks noGrp="1"/>
          </p:cNvSpPr>
          <p:nvPr>
            <p:ph type="subTitle" idx="13"/>
          </p:nvPr>
        </p:nvSpPr>
        <p:spPr>
          <a:xfrm>
            <a:off x="3128213" y="4074950"/>
            <a:ext cx="41028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42" name="Google Shape;542;p13"/>
          <p:cNvSpPr txBox="1">
            <a:spLocks noGrp="1"/>
          </p:cNvSpPr>
          <p:nvPr>
            <p:ph type="title" idx="14"/>
          </p:nvPr>
        </p:nvSpPr>
        <p:spPr>
          <a:xfrm>
            <a:off x="3128213" y="3688302"/>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543" name="Google Shape;543;p13"/>
          <p:cNvSpPr txBox="1">
            <a:spLocks noGrp="1"/>
          </p:cNvSpPr>
          <p:nvPr>
            <p:ph type="title" idx="15" hasCustomPrompt="1"/>
          </p:nvPr>
        </p:nvSpPr>
        <p:spPr>
          <a:xfrm>
            <a:off x="2097323" y="3517125"/>
            <a:ext cx="1031100" cy="92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1">
  <p:cSld name="CUSTOM_3_1">
    <p:spTree>
      <p:nvGrpSpPr>
        <p:cNvPr id="1" name="Shape 805"/>
        <p:cNvGrpSpPr/>
        <p:nvPr/>
      </p:nvGrpSpPr>
      <p:grpSpPr>
        <a:xfrm>
          <a:off x="0" y="0"/>
          <a:ext cx="0" cy="0"/>
          <a:chOff x="0" y="0"/>
          <a:chExt cx="0" cy="0"/>
        </a:xfrm>
      </p:grpSpPr>
      <p:pic>
        <p:nvPicPr>
          <p:cNvPr id="806" name="Google Shape;806;p20"/>
          <p:cNvPicPr preferRelativeResize="0"/>
          <p:nvPr/>
        </p:nvPicPr>
        <p:blipFill>
          <a:blip r:embed="rId2">
            <a:alphaModFix/>
          </a:blip>
          <a:stretch>
            <a:fillRect/>
          </a:stretch>
        </p:blipFill>
        <p:spPr>
          <a:xfrm>
            <a:off x="0" y="13225"/>
            <a:ext cx="9144003" cy="5143501"/>
          </a:xfrm>
          <a:prstGeom prst="rect">
            <a:avLst/>
          </a:prstGeom>
          <a:noFill/>
          <a:ln>
            <a:noFill/>
          </a:ln>
        </p:spPr>
      </p:pic>
      <p:sp>
        <p:nvSpPr>
          <p:cNvPr id="807" name="Google Shape;807;p20"/>
          <p:cNvSpPr/>
          <p:nvPr/>
        </p:nvSpPr>
        <p:spPr>
          <a:xfrm flipH="1">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0"/>
          <p:cNvSpPr/>
          <p:nvPr/>
        </p:nvSpPr>
        <p:spPr>
          <a:xfrm>
            <a:off x="7284100" y="-197312"/>
            <a:ext cx="1652025" cy="1651275"/>
          </a:xfrm>
          <a:custGeom>
            <a:avLst/>
            <a:gdLst/>
            <a:ahLst/>
            <a:cxnLst/>
            <a:rect l="l" t="t" r="r" b="b"/>
            <a:pathLst>
              <a:path w="66081" h="66051" extrusionOk="0">
                <a:moveTo>
                  <a:pt x="14560" y="9484"/>
                </a:moveTo>
                <a:lnTo>
                  <a:pt x="12615" y="7022"/>
                </a:lnTo>
                <a:cubicBezTo>
                  <a:pt x="12736" y="6931"/>
                  <a:pt x="12858" y="6840"/>
                  <a:pt x="12979" y="6748"/>
                </a:cubicBezTo>
                <a:lnTo>
                  <a:pt x="15563" y="10092"/>
                </a:lnTo>
                <a:lnTo>
                  <a:pt x="20639" y="16749"/>
                </a:lnTo>
                <a:lnTo>
                  <a:pt x="29302" y="28056"/>
                </a:lnTo>
                <a:cubicBezTo>
                  <a:pt x="29302" y="28056"/>
                  <a:pt x="29272" y="28056"/>
                  <a:pt x="29272" y="28117"/>
                </a:cubicBezTo>
                <a:lnTo>
                  <a:pt x="20001" y="16323"/>
                </a:lnTo>
                <a:close/>
                <a:moveTo>
                  <a:pt x="22584" y="15259"/>
                </a:moveTo>
                <a:lnTo>
                  <a:pt x="30001" y="27661"/>
                </a:lnTo>
                <a:lnTo>
                  <a:pt x="30031" y="27600"/>
                </a:lnTo>
                <a:lnTo>
                  <a:pt x="23284" y="15594"/>
                </a:lnTo>
                <a:lnTo>
                  <a:pt x="19241" y="8451"/>
                </a:lnTo>
                <a:lnTo>
                  <a:pt x="16840" y="4195"/>
                </a:lnTo>
                <a:cubicBezTo>
                  <a:pt x="16627" y="4317"/>
                  <a:pt x="16445" y="4438"/>
                  <a:pt x="16201" y="4590"/>
                </a:cubicBezTo>
                <a:lnTo>
                  <a:pt x="18207" y="7964"/>
                </a:lnTo>
                <a:close/>
                <a:moveTo>
                  <a:pt x="25198" y="14195"/>
                </a:moveTo>
                <a:lnTo>
                  <a:pt x="30791" y="27235"/>
                </a:lnTo>
                <a:cubicBezTo>
                  <a:pt x="30822" y="27235"/>
                  <a:pt x="30822" y="27174"/>
                  <a:pt x="30882" y="27174"/>
                </a:cubicBezTo>
                <a:lnTo>
                  <a:pt x="25898" y="14438"/>
                </a:lnTo>
                <a:lnTo>
                  <a:pt x="22919" y="6779"/>
                </a:lnTo>
                <a:lnTo>
                  <a:pt x="21095" y="2159"/>
                </a:lnTo>
                <a:cubicBezTo>
                  <a:pt x="20791" y="2280"/>
                  <a:pt x="20487" y="2371"/>
                  <a:pt x="20183" y="2523"/>
                </a:cubicBezTo>
                <a:lnTo>
                  <a:pt x="21855" y="6444"/>
                </a:lnTo>
                <a:close/>
                <a:moveTo>
                  <a:pt x="27813" y="13131"/>
                </a:moveTo>
                <a:lnTo>
                  <a:pt x="31673" y="26992"/>
                </a:lnTo>
                <a:cubicBezTo>
                  <a:pt x="31703" y="26992"/>
                  <a:pt x="31734" y="26992"/>
                  <a:pt x="31764" y="26961"/>
                </a:cubicBezTo>
                <a:lnTo>
                  <a:pt x="28542" y="13283"/>
                </a:lnTo>
                <a:lnTo>
                  <a:pt x="26597" y="5198"/>
                </a:lnTo>
                <a:lnTo>
                  <a:pt x="25594" y="821"/>
                </a:lnTo>
                <a:cubicBezTo>
                  <a:pt x="25198" y="882"/>
                  <a:pt x="24864" y="1004"/>
                  <a:pt x="24469" y="1095"/>
                </a:cubicBezTo>
                <a:lnTo>
                  <a:pt x="25533" y="4955"/>
                </a:lnTo>
                <a:close/>
                <a:moveTo>
                  <a:pt x="30305" y="3557"/>
                </a:moveTo>
                <a:lnTo>
                  <a:pt x="29971" y="92"/>
                </a:lnTo>
                <a:cubicBezTo>
                  <a:pt x="29545" y="153"/>
                  <a:pt x="29150" y="183"/>
                  <a:pt x="28724" y="244"/>
                </a:cubicBezTo>
                <a:lnTo>
                  <a:pt x="29211" y="3435"/>
                </a:lnTo>
                <a:lnTo>
                  <a:pt x="30427" y="12068"/>
                </a:lnTo>
                <a:lnTo>
                  <a:pt x="32554" y="26840"/>
                </a:lnTo>
                <a:lnTo>
                  <a:pt x="32645" y="26840"/>
                </a:lnTo>
                <a:lnTo>
                  <a:pt x="31186" y="12159"/>
                </a:lnTo>
                <a:close/>
                <a:moveTo>
                  <a:pt x="33648" y="1"/>
                </a:moveTo>
                <a:lnTo>
                  <a:pt x="33041" y="1"/>
                </a:lnTo>
                <a:lnTo>
                  <a:pt x="32433" y="1"/>
                </a:lnTo>
                <a:lnTo>
                  <a:pt x="32463" y="1976"/>
                </a:lnTo>
                <a:lnTo>
                  <a:pt x="32645" y="11034"/>
                </a:lnTo>
                <a:lnTo>
                  <a:pt x="33010" y="26901"/>
                </a:lnTo>
                <a:lnTo>
                  <a:pt x="33041" y="26901"/>
                </a:lnTo>
                <a:lnTo>
                  <a:pt x="33071" y="26901"/>
                </a:lnTo>
                <a:lnTo>
                  <a:pt x="33405" y="11034"/>
                </a:lnTo>
                <a:lnTo>
                  <a:pt x="33618" y="1976"/>
                </a:lnTo>
                <a:close/>
                <a:moveTo>
                  <a:pt x="36901" y="3526"/>
                </a:moveTo>
                <a:lnTo>
                  <a:pt x="37357" y="244"/>
                </a:lnTo>
                <a:cubicBezTo>
                  <a:pt x="36992" y="213"/>
                  <a:pt x="36566" y="153"/>
                  <a:pt x="36141" y="92"/>
                </a:cubicBezTo>
                <a:lnTo>
                  <a:pt x="35807" y="3375"/>
                </a:lnTo>
                <a:lnTo>
                  <a:pt x="34925" y="11976"/>
                </a:lnTo>
                <a:lnTo>
                  <a:pt x="34013" y="20609"/>
                </a:lnTo>
                <a:lnTo>
                  <a:pt x="33375" y="26809"/>
                </a:lnTo>
                <a:lnTo>
                  <a:pt x="33497" y="26809"/>
                </a:lnTo>
                <a:lnTo>
                  <a:pt x="35624" y="12068"/>
                </a:lnTo>
                <a:close/>
                <a:moveTo>
                  <a:pt x="34317" y="26961"/>
                </a:moveTo>
                <a:cubicBezTo>
                  <a:pt x="34378" y="26961"/>
                  <a:pt x="34408" y="26961"/>
                  <a:pt x="34439" y="26992"/>
                </a:cubicBezTo>
                <a:lnTo>
                  <a:pt x="38329" y="13253"/>
                </a:lnTo>
                <a:lnTo>
                  <a:pt x="40640" y="5107"/>
                </a:lnTo>
                <a:lnTo>
                  <a:pt x="41734" y="1156"/>
                </a:lnTo>
                <a:cubicBezTo>
                  <a:pt x="41369" y="1064"/>
                  <a:pt x="40974" y="973"/>
                  <a:pt x="40609" y="852"/>
                </a:cubicBezTo>
                <a:lnTo>
                  <a:pt x="39636" y="4894"/>
                </a:lnTo>
                <a:lnTo>
                  <a:pt x="37691" y="13101"/>
                </a:lnTo>
                <a:lnTo>
                  <a:pt x="35715" y="21308"/>
                </a:lnTo>
                <a:close/>
                <a:moveTo>
                  <a:pt x="37296" y="21916"/>
                </a:moveTo>
                <a:lnTo>
                  <a:pt x="35199" y="27235"/>
                </a:lnTo>
                <a:cubicBezTo>
                  <a:pt x="35229" y="27235"/>
                  <a:pt x="35290" y="27265"/>
                  <a:pt x="35320" y="27265"/>
                </a:cubicBezTo>
                <a:lnTo>
                  <a:pt x="40974" y="14347"/>
                </a:lnTo>
                <a:lnTo>
                  <a:pt x="44317" y="6688"/>
                </a:lnTo>
                <a:lnTo>
                  <a:pt x="46080" y="2645"/>
                </a:lnTo>
                <a:cubicBezTo>
                  <a:pt x="45716" y="2493"/>
                  <a:pt x="45351" y="2341"/>
                  <a:pt x="45016" y="2189"/>
                </a:cubicBezTo>
                <a:lnTo>
                  <a:pt x="43375" y="6323"/>
                </a:lnTo>
                <a:lnTo>
                  <a:pt x="40336" y="14135"/>
                </a:lnTo>
                <a:close/>
                <a:moveTo>
                  <a:pt x="38877" y="22524"/>
                </a:moveTo>
                <a:lnTo>
                  <a:pt x="36050" y="27600"/>
                </a:lnTo>
                <a:cubicBezTo>
                  <a:pt x="36080" y="27600"/>
                  <a:pt x="36111" y="27661"/>
                  <a:pt x="36111" y="27661"/>
                </a:cubicBezTo>
                <a:lnTo>
                  <a:pt x="43557" y="15442"/>
                </a:lnTo>
                <a:lnTo>
                  <a:pt x="47965" y="8238"/>
                </a:lnTo>
                <a:lnTo>
                  <a:pt x="50093" y="4742"/>
                </a:lnTo>
                <a:cubicBezTo>
                  <a:pt x="49758" y="4560"/>
                  <a:pt x="49454" y="4347"/>
                  <a:pt x="49120" y="4165"/>
                </a:cubicBezTo>
                <a:lnTo>
                  <a:pt x="47053" y="7812"/>
                </a:lnTo>
                <a:lnTo>
                  <a:pt x="42950" y="15138"/>
                </a:lnTo>
                <a:close/>
                <a:moveTo>
                  <a:pt x="40488" y="23132"/>
                </a:moveTo>
                <a:lnTo>
                  <a:pt x="36749" y="28056"/>
                </a:lnTo>
                <a:cubicBezTo>
                  <a:pt x="36810" y="28056"/>
                  <a:pt x="36810" y="28117"/>
                  <a:pt x="36840" y="28147"/>
                </a:cubicBezTo>
                <a:lnTo>
                  <a:pt x="46232" y="16536"/>
                </a:lnTo>
                <a:lnTo>
                  <a:pt x="51704" y="9788"/>
                </a:lnTo>
                <a:lnTo>
                  <a:pt x="53740" y="7235"/>
                </a:lnTo>
                <a:cubicBezTo>
                  <a:pt x="53466" y="7022"/>
                  <a:pt x="53163" y="6779"/>
                  <a:pt x="52859" y="6566"/>
                </a:cubicBezTo>
                <a:lnTo>
                  <a:pt x="50852" y="9241"/>
                </a:lnTo>
                <a:lnTo>
                  <a:pt x="45685" y="16171"/>
                </a:lnTo>
                <a:close/>
                <a:moveTo>
                  <a:pt x="42068" y="23740"/>
                </a:moveTo>
                <a:lnTo>
                  <a:pt x="37357" y="28603"/>
                </a:lnTo>
                <a:lnTo>
                  <a:pt x="37448" y="28664"/>
                </a:lnTo>
                <a:lnTo>
                  <a:pt x="48846" y="17691"/>
                </a:lnTo>
                <a:lnTo>
                  <a:pt x="56780" y="10031"/>
                </a:lnTo>
                <a:cubicBezTo>
                  <a:pt x="56567" y="9758"/>
                  <a:pt x="56293" y="9514"/>
                  <a:pt x="56020" y="9271"/>
                </a:cubicBezTo>
                <a:lnTo>
                  <a:pt x="48360" y="17204"/>
                </a:lnTo>
                <a:close/>
                <a:moveTo>
                  <a:pt x="37965" y="29272"/>
                </a:moveTo>
                <a:lnTo>
                  <a:pt x="59515" y="13192"/>
                </a:lnTo>
                <a:cubicBezTo>
                  <a:pt x="59242" y="12858"/>
                  <a:pt x="59029" y="12554"/>
                  <a:pt x="58755" y="12220"/>
                </a:cubicBezTo>
                <a:lnTo>
                  <a:pt x="37934" y="29211"/>
                </a:lnTo>
                <a:cubicBezTo>
                  <a:pt x="37934" y="29241"/>
                  <a:pt x="37934" y="29272"/>
                  <a:pt x="37965" y="29272"/>
                </a:cubicBezTo>
                <a:close/>
                <a:moveTo>
                  <a:pt x="38421" y="30001"/>
                </a:moveTo>
                <a:lnTo>
                  <a:pt x="61917" y="16931"/>
                </a:lnTo>
                <a:cubicBezTo>
                  <a:pt x="61673" y="16505"/>
                  <a:pt x="61461" y="16141"/>
                  <a:pt x="61217" y="15746"/>
                </a:cubicBezTo>
                <a:lnTo>
                  <a:pt x="38360" y="29879"/>
                </a:lnTo>
                <a:cubicBezTo>
                  <a:pt x="38390" y="29940"/>
                  <a:pt x="38421" y="29971"/>
                  <a:pt x="38421" y="30001"/>
                </a:cubicBezTo>
                <a:close/>
                <a:moveTo>
                  <a:pt x="38816" y="30852"/>
                </a:moveTo>
                <a:lnTo>
                  <a:pt x="63892" y="21095"/>
                </a:lnTo>
                <a:cubicBezTo>
                  <a:pt x="63740" y="20700"/>
                  <a:pt x="63558" y="20244"/>
                  <a:pt x="63345" y="19819"/>
                </a:cubicBezTo>
                <a:lnTo>
                  <a:pt x="38785" y="30700"/>
                </a:lnTo>
                <a:cubicBezTo>
                  <a:pt x="38785" y="30761"/>
                  <a:pt x="38816" y="30791"/>
                  <a:pt x="38816" y="30852"/>
                </a:cubicBezTo>
                <a:close/>
                <a:moveTo>
                  <a:pt x="39089" y="31673"/>
                </a:moveTo>
                <a:lnTo>
                  <a:pt x="65230" y="25442"/>
                </a:lnTo>
                <a:cubicBezTo>
                  <a:pt x="65108" y="25016"/>
                  <a:pt x="65017" y="24621"/>
                  <a:pt x="64865" y="24195"/>
                </a:cubicBezTo>
                <a:lnTo>
                  <a:pt x="39029" y="31551"/>
                </a:lnTo>
                <a:cubicBezTo>
                  <a:pt x="39089" y="31612"/>
                  <a:pt x="39089" y="31642"/>
                  <a:pt x="39089" y="31673"/>
                </a:cubicBezTo>
                <a:close/>
                <a:moveTo>
                  <a:pt x="39181" y="32554"/>
                </a:moveTo>
                <a:lnTo>
                  <a:pt x="65929" y="29727"/>
                </a:lnTo>
                <a:lnTo>
                  <a:pt x="65838" y="28603"/>
                </a:lnTo>
                <a:lnTo>
                  <a:pt x="39241" y="32433"/>
                </a:lnTo>
                <a:cubicBezTo>
                  <a:pt x="39181" y="32463"/>
                  <a:pt x="39181" y="32493"/>
                  <a:pt x="39181" y="32554"/>
                </a:cubicBezTo>
                <a:close/>
                <a:moveTo>
                  <a:pt x="66081" y="32585"/>
                </a:moveTo>
                <a:lnTo>
                  <a:pt x="39211" y="33010"/>
                </a:lnTo>
                <a:lnTo>
                  <a:pt x="39211" y="33041"/>
                </a:lnTo>
                <a:lnTo>
                  <a:pt x="39211" y="33071"/>
                </a:lnTo>
                <a:lnTo>
                  <a:pt x="66081" y="33497"/>
                </a:lnTo>
                <a:lnTo>
                  <a:pt x="66081" y="33041"/>
                </a:lnTo>
                <a:close/>
                <a:moveTo>
                  <a:pt x="39181" y="33588"/>
                </a:moveTo>
                <a:lnTo>
                  <a:pt x="65838" y="37296"/>
                </a:lnTo>
                <a:cubicBezTo>
                  <a:pt x="65868" y="36992"/>
                  <a:pt x="65898" y="36718"/>
                  <a:pt x="65929" y="36414"/>
                </a:cubicBezTo>
                <a:lnTo>
                  <a:pt x="39241" y="33527"/>
                </a:lnTo>
                <a:cubicBezTo>
                  <a:pt x="39181" y="33527"/>
                  <a:pt x="39181" y="33588"/>
                  <a:pt x="39181" y="33588"/>
                </a:cubicBezTo>
                <a:close/>
                <a:moveTo>
                  <a:pt x="39029" y="34439"/>
                </a:moveTo>
                <a:lnTo>
                  <a:pt x="64956" y="41612"/>
                </a:lnTo>
                <a:cubicBezTo>
                  <a:pt x="65017" y="41369"/>
                  <a:pt x="65108" y="41065"/>
                  <a:pt x="65169" y="40791"/>
                </a:cubicBezTo>
                <a:lnTo>
                  <a:pt x="39089" y="34378"/>
                </a:lnTo>
                <a:cubicBezTo>
                  <a:pt x="39089" y="34408"/>
                  <a:pt x="39089" y="34408"/>
                  <a:pt x="39029" y="34439"/>
                </a:cubicBezTo>
                <a:close/>
                <a:moveTo>
                  <a:pt x="38785" y="35290"/>
                </a:moveTo>
                <a:lnTo>
                  <a:pt x="63467" y="45928"/>
                </a:lnTo>
                <a:cubicBezTo>
                  <a:pt x="63588" y="45655"/>
                  <a:pt x="63710" y="45381"/>
                  <a:pt x="63771" y="45168"/>
                </a:cubicBezTo>
                <a:lnTo>
                  <a:pt x="38816" y="35229"/>
                </a:lnTo>
                <a:cubicBezTo>
                  <a:pt x="38816" y="35259"/>
                  <a:pt x="38816" y="35290"/>
                  <a:pt x="38785" y="35290"/>
                </a:cubicBezTo>
                <a:close/>
                <a:moveTo>
                  <a:pt x="38390" y="36111"/>
                </a:moveTo>
                <a:lnTo>
                  <a:pt x="61430" y="50032"/>
                </a:lnTo>
                <a:cubicBezTo>
                  <a:pt x="61582" y="49789"/>
                  <a:pt x="61673" y="49576"/>
                  <a:pt x="61825" y="49333"/>
                </a:cubicBezTo>
                <a:lnTo>
                  <a:pt x="38481" y="36080"/>
                </a:lnTo>
                <a:cubicBezTo>
                  <a:pt x="38421" y="36080"/>
                  <a:pt x="38390" y="36080"/>
                  <a:pt x="38390" y="36111"/>
                </a:cubicBezTo>
                <a:close/>
                <a:moveTo>
                  <a:pt x="37904" y="36810"/>
                </a:moveTo>
                <a:lnTo>
                  <a:pt x="58877" y="53588"/>
                </a:lnTo>
                <a:cubicBezTo>
                  <a:pt x="59029" y="53406"/>
                  <a:pt x="59181" y="53162"/>
                  <a:pt x="59363" y="52980"/>
                </a:cubicBezTo>
                <a:lnTo>
                  <a:pt x="37934" y="36749"/>
                </a:lnTo>
                <a:cubicBezTo>
                  <a:pt x="37934" y="36779"/>
                  <a:pt x="37934" y="36810"/>
                  <a:pt x="37904" y="36810"/>
                </a:cubicBezTo>
                <a:close/>
                <a:moveTo>
                  <a:pt x="37418" y="37418"/>
                </a:moveTo>
                <a:lnTo>
                  <a:pt x="56172" y="56688"/>
                </a:lnTo>
                <a:lnTo>
                  <a:pt x="56719" y="56141"/>
                </a:lnTo>
                <a:lnTo>
                  <a:pt x="37448" y="37387"/>
                </a:lnTo>
                <a:cubicBezTo>
                  <a:pt x="37418" y="37387"/>
                  <a:pt x="37418" y="37418"/>
                  <a:pt x="37418" y="37418"/>
                </a:cubicBezTo>
                <a:close/>
                <a:moveTo>
                  <a:pt x="36810" y="37934"/>
                </a:moveTo>
                <a:lnTo>
                  <a:pt x="53011" y="59363"/>
                </a:lnTo>
                <a:cubicBezTo>
                  <a:pt x="53254" y="59181"/>
                  <a:pt x="53466" y="59029"/>
                  <a:pt x="53710" y="58846"/>
                </a:cubicBezTo>
                <a:lnTo>
                  <a:pt x="36870" y="37904"/>
                </a:lnTo>
                <a:cubicBezTo>
                  <a:pt x="36840" y="37904"/>
                  <a:pt x="36810" y="37904"/>
                  <a:pt x="36810" y="37934"/>
                </a:cubicBezTo>
                <a:close/>
                <a:moveTo>
                  <a:pt x="36080" y="38390"/>
                </a:moveTo>
                <a:lnTo>
                  <a:pt x="49302" y="61795"/>
                </a:lnTo>
                <a:cubicBezTo>
                  <a:pt x="49576" y="61643"/>
                  <a:pt x="49880" y="61491"/>
                  <a:pt x="50123" y="61308"/>
                </a:cubicBezTo>
                <a:lnTo>
                  <a:pt x="36141" y="38360"/>
                </a:lnTo>
                <a:cubicBezTo>
                  <a:pt x="36141" y="38360"/>
                  <a:pt x="36111" y="38390"/>
                  <a:pt x="36080" y="38390"/>
                </a:cubicBezTo>
                <a:close/>
                <a:moveTo>
                  <a:pt x="35290" y="38785"/>
                </a:moveTo>
                <a:lnTo>
                  <a:pt x="45168" y="63771"/>
                </a:lnTo>
                <a:cubicBezTo>
                  <a:pt x="45472" y="63679"/>
                  <a:pt x="45776" y="63558"/>
                  <a:pt x="46020" y="63406"/>
                </a:cubicBezTo>
                <a:lnTo>
                  <a:pt x="35320" y="38725"/>
                </a:lnTo>
                <a:cubicBezTo>
                  <a:pt x="35351" y="38755"/>
                  <a:pt x="35320" y="38785"/>
                  <a:pt x="35290" y="38785"/>
                </a:cubicBezTo>
                <a:close/>
                <a:moveTo>
                  <a:pt x="34439" y="39059"/>
                </a:moveTo>
                <a:lnTo>
                  <a:pt x="40852" y="65138"/>
                </a:lnTo>
                <a:cubicBezTo>
                  <a:pt x="41156" y="65078"/>
                  <a:pt x="41430" y="64986"/>
                  <a:pt x="41734" y="64926"/>
                </a:cubicBezTo>
                <a:lnTo>
                  <a:pt x="34530" y="38998"/>
                </a:lnTo>
                <a:cubicBezTo>
                  <a:pt x="34530" y="38998"/>
                  <a:pt x="34469" y="39059"/>
                  <a:pt x="34439" y="39059"/>
                </a:cubicBezTo>
                <a:close/>
                <a:moveTo>
                  <a:pt x="33618" y="39150"/>
                </a:moveTo>
                <a:lnTo>
                  <a:pt x="36566" y="65868"/>
                </a:lnTo>
                <a:cubicBezTo>
                  <a:pt x="36840" y="65837"/>
                  <a:pt x="37053" y="65807"/>
                  <a:pt x="37326" y="65807"/>
                </a:cubicBezTo>
                <a:lnTo>
                  <a:pt x="33679" y="39150"/>
                </a:lnTo>
                <a:close/>
                <a:moveTo>
                  <a:pt x="33041" y="39211"/>
                </a:moveTo>
                <a:lnTo>
                  <a:pt x="33041" y="39211"/>
                </a:lnTo>
                <a:lnTo>
                  <a:pt x="32737" y="66050"/>
                </a:lnTo>
                <a:lnTo>
                  <a:pt x="33041" y="66050"/>
                </a:lnTo>
                <a:lnTo>
                  <a:pt x="33345" y="66050"/>
                </a:lnTo>
                <a:lnTo>
                  <a:pt x="33041" y="39211"/>
                </a:lnTo>
                <a:cubicBezTo>
                  <a:pt x="33071" y="39211"/>
                  <a:pt x="33041" y="39211"/>
                  <a:pt x="33041" y="39211"/>
                </a:cubicBezTo>
                <a:close/>
                <a:moveTo>
                  <a:pt x="28846" y="65807"/>
                </a:moveTo>
                <a:cubicBezTo>
                  <a:pt x="29059" y="65837"/>
                  <a:pt x="29241" y="65837"/>
                  <a:pt x="29423" y="65868"/>
                </a:cubicBezTo>
                <a:lnTo>
                  <a:pt x="32463" y="39150"/>
                </a:lnTo>
                <a:lnTo>
                  <a:pt x="32433" y="39150"/>
                </a:lnTo>
                <a:close/>
                <a:moveTo>
                  <a:pt x="31582" y="38998"/>
                </a:moveTo>
                <a:lnTo>
                  <a:pt x="24560" y="64956"/>
                </a:lnTo>
                <a:cubicBezTo>
                  <a:pt x="24743" y="64986"/>
                  <a:pt x="24955" y="65047"/>
                  <a:pt x="25107" y="65108"/>
                </a:cubicBezTo>
                <a:lnTo>
                  <a:pt x="31642" y="39059"/>
                </a:lnTo>
                <a:cubicBezTo>
                  <a:pt x="31582" y="39059"/>
                  <a:pt x="31582" y="39059"/>
                  <a:pt x="31582" y="38998"/>
                </a:cubicBezTo>
                <a:close/>
                <a:moveTo>
                  <a:pt x="30731" y="38755"/>
                </a:moveTo>
                <a:lnTo>
                  <a:pt x="20214" y="63527"/>
                </a:lnTo>
                <a:cubicBezTo>
                  <a:pt x="20366" y="63588"/>
                  <a:pt x="20578" y="63679"/>
                  <a:pt x="20730" y="63710"/>
                </a:cubicBezTo>
                <a:lnTo>
                  <a:pt x="30791" y="38785"/>
                </a:lnTo>
                <a:cubicBezTo>
                  <a:pt x="30761" y="38785"/>
                  <a:pt x="30761" y="38755"/>
                  <a:pt x="30731" y="38755"/>
                </a:cubicBezTo>
                <a:close/>
                <a:moveTo>
                  <a:pt x="29971" y="38360"/>
                </a:moveTo>
                <a:lnTo>
                  <a:pt x="16171" y="61430"/>
                </a:lnTo>
                <a:cubicBezTo>
                  <a:pt x="16323" y="61491"/>
                  <a:pt x="16475" y="61582"/>
                  <a:pt x="16597" y="61704"/>
                </a:cubicBezTo>
                <a:lnTo>
                  <a:pt x="29971" y="38360"/>
                </a:lnTo>
                <a:cubicBezTo>
                  <a:pt x="29971" y="38390"/>
                  <a:pt x="29971" y="38360"/>
                  <a:pt x="29971" y="38360"/>
                </a:cubicBezTo>
                <a:close/>
                <a:moveTo>
                  <a:pt x="29241" y="37904"/>
                </a:moveTo>
                <a:lnTo>
                  <a:pt x="12554" y="58968"/>
                </a:lnTo>
                <a:cubicBezTo>
                  <a:pt x="12675" y="59059"/>
                  <a:pt x="12827" y="59150"/>
                  <a:pt x="12949" y="59272"/>
                </a:cubicBezTo>
                <a:lnTo>
                  <a:pt x="29241" y="37904"/>
                </a:lnTo>
                <a:cubicBezTo>
                  <a:pt x="29272" y="37904"/>
                  <a:pt x="29272" y="37904"/>
                  <a:pt x="29241" y="37904"/>
                </a:cubicBezTo>
                <a:close/>
                <a:moveTo>
                  <a:pt x="28664" y="37387"/>
                </a:moveTo>
                <a:lnTo>
                  <a:pt x="9514" y="56232"/>
                </a:lnTo>
                <a:lnTo>
                  <a:pt x="9818" y="56536"/>
                </a:lnTo>
                <a:lnTo>
                  <a:pt x="28664" y="37387"/>
                </a:lnTo>
                <a:cubicBezTo>
                  <a:pt x="28664" y="37418"/>
                  <a:pt x="28664" y="37387"/>
                  <a:pt x="28664" y="37387"/>
                </a:cubicBezTo>
                <a:close/>
                <a:moveTo>
                  <a:pt x="28147" y="36810"/>
                </a:moveTo>
                <a:lnTo>
                  <a:pt x="6779" y="53132"/>
                </a:lnTo>
                <a:cubicBezTo>
                  <a:pt x="6900" y="53284"/>
                  <a:pt x="7022" y="53406"/>
                  <a:pt x="7083" y="53558"/>
                </a:cubicBezTo>
                <a:lnTo>
                  <a:pt x="28147" y="36810"/>
                </a:lnTo>
                <a:cubicBezTo>
                  <a:pt x="28177" y="36810"/>
                  <a:pt x="28177" y="36810"/>
                  <a:pt x="28147" y="36810"/>
                </a:cubicBezTo>
                <a:close/>
                <a:moveTo>
                  <a:pt x="27691" y="36111"/>
                </a:moveTo>
                <a:lnTo>
                  <a:pt x="4347" y="49485"/>
                </a:lnTo>
                <a:cubicBezTo>
                  <a:pt x="4438" y="49637"/>
                  <a:pt x="4529" y="49789"/>
                  <a:pt x="4621" y="49941"/>
                </a:cubicBezTo>
                <a:lnTo>
                  <a:pt x="27691" y="36111"/>
                </a:lnTo>
                <a:cubicBezTo>
                  <a:pt x="27721" y="36111"/>
                  <a:pt x="27691" y="36111"/>
                  <a:pt x="27691" y="36111"/>
                </a:cubicBezTo>
                <a:close/>
                <a:moveTo>
                  <a:pt x="27296" y="35320"/>
                </a:moveTo>
                <a:lnTo>
                  <a:pt x="2371" y="45381"/>
                </a:lnTo>
                <a:cubicBezTo>
                  <a:pt x="2462" y="45533"/>
                  <a:pt x="2523" y="45746"/>
                  <a:pt x="2554" y="45898"/>
                </a:cubicBezTo>
                <a:lnTo>
                  <a:pt x="27296" y="35351"/>
                </a:lnTo>
                <a:cubicBezTo>
                  <a:pt x="27326" y="35351"/>
                  <a:pt x="27296" y="35320"/>
                  <a:pt x="27296" y="35320"/>
                </a:cubicBezTo>
                <a:close/>
                <a:moveTo>
                  <a:pt x="27022" y="34500"/>
                </a:moveTo>
                <a:lnTo>
                  <a:pt x="973" y="41095"/>
                </a:lnTo>
                <a:lnTo>
                  <a:pt x="1095" y="41551"/>
                </a:lnTo>
                <a:lnTo>
                  <a:pt x="27022" y="34530"/>
                </a:lnTo>
                <a:close/>
                <a:moveTo>
                  <a:pt x="26870" y="33679"/>
                </a:moveTo>
                <a:lnTo>
                  <a:pt x="183" y="36810"/>
                </a:lnTo>
                <a:cubicBezTo>
                  <a:pt x="183" y="36962"/>
                  <a:pt x="213" y="37053"/>
                  <a:pt x="213" y="37235"/>
                </a:cubicBezTo>
                <a:lnTo>
                  <a:pt x="26870" y="33679"/>
                </a:lnTo>
                <a:cubicBezTo>
                  <a:pt x="26931" y="33740"/>
                  <a:pt x="26870" y="33679"/>
                  <a:pt x="26870" y="33679"/>
                </a:cubicBezTo>
                <a:close/>
                <a:moveTo>
                  <a:pt x="26870" y="33010"/>
                </a:moveTo>
                <a:lnTo>
                  <a:pt x="26870" y="33010"/>
                </a:lnTo>
                <a:lnTo>
                  <a:pt x="0" y="32858"/>
                </a:lnTo>
                <a:lnTo>
                  <a:pt x="0" y="33010"/>
                </a:lnTo>
                <a:lnTo>
                  <a:pt x="0" y="33162"/>
                </a:lnTo>
                <a:lnTo>
                  <a:pt x="26870" y="33010"/>
                </a:lnTo>
                <a:cubicBezTo>
                  <a:pt x="26870" y="33041"/>
                  <a:pt x="26870" y="33041"/>
                  <a:pt x="26870" y="33010"/>
                </a:cubicBezTo>
                <a:close/>
                <a:moveTo>
                  <a:pt x="26931" y="32311"/>
                </a:moveTo>
                <a:lnTo>
                  <a:pt x="244" y="28907"/>
                </a:lnTo>
                <a:cubicBezTo>
                  <a:pt x="244" y="28968"/>
                  <a:pt x="213" y="29089"/>
                  <a:pt x="213" y="29150"/>
                </a:cubicBezTo>
                <a:lnTo>
                  <a:pt x="26931" y="32311"/>
                </a:lnTo>
                <a:cubicBezTo>
                  <a:pt x="26870" y="32372"/>
                  <a:pt x="26931" y="32311"/>
                  <a:pt x="26931" y="32311"/>
                </a:cubicBezTo>
                <a:close/>
                <a:moveTo>
                  <a:pt x="27022" y="31521"/>
                </a:moveTo>
                <a:lnTo>
                  <a:pt x="1034" y="24621"/>
                </a:lnTo>
                <a:cubicBezTo>
                  <a:pt x="1004" y="24682"/>
                  <a:pt x="1004" y="24773"/>
                  <a:pt x="973" y="24864"/>
                </a:cubicBezTo>
                <a:lnTo>
                  <a:pt x="27022" y="31521"/>
                </a:lnTo>
                <a:close/>
                <a:moveTo>
                  <a:pt x="27326" y="30700"/>
                </a:moveTo>
                <a:lnTo>
                  <a:pt x="2523" y="20305"/>
                </a:lnTo>
                <a:cubicBezTo>
                  <a:pt x="2493" y="20396"/>
                  <a:pt x="2462" y="20457"/>
                  <a:pt x="2462" y="20548"/>
                </a:cubicBezTo>
                <a:lnTo>
                  <a:pt x="27326" y="30700"/>
                </a:lnTo>
                <a:cubicBezTo>
                  <a:pt x="27296" y="30700"/>
                  <a:pt x="27296" y="30700"/>
                  <a:pt x="27326" y="30700"/>
                </a:cubicBezTo>
                <a:close/>
                <a:moveTo>
                  <a:pt x="27721" y="29940"/>
                </a:moveTo>
                <a:lnTo>
                  <a:pt x="4590" y="16262"/>
                </a:lnTo>
                <a:cubicBezTo>
                  <a:pt x="4529" y="16293"/>
                  <a:pt x="4499" y="16353"/>
                  <a:pt x="4469" y="16445"/>
                </a:cubicBezTo>
                <a:lnTo>
                  <a:pt x="27721" y="29940"/>
                </a:lnTo>
                <a:cubicBezTo>
                  <a:pt x="27691" y="29940"/>
                  <a:pt x="27721" y="29940"/>
                  <a:pt x="27721" y="29940"/>
                </a:cubicBezTo>
                <a:close/>
                <a:moveTo>
                  <a:pt x="28177" y="29241"/>
                </a:moveTo>
                <a:lnTo>
                  <a:pt x="7022" y="12645"/>
                </a:lnTo>
                <a:cubicBezTo>
                  <a:pt x="6961" y="12676"/>
                  <a:pt x="6931" y="12706"/>
                  <a:pt x="6900" y="12797"/>
                </a:cubicBezTo>
                <a:lnTo>
                  <a:pt x="28177" y="29241"/>
                </a:lnTo>
                <a:close/>
                <a:moveTo>
                  <a:pt x="28664" y="28633"/>
                </a:moveTo>
                <a:lnTo>
                  <a:pt x="9697" y="9606"/>
                </a:lnTo>
                <a:lnTo>
                  <a:pt x="9605" y="9727"/>
                </a:lnTo>
                <a:lnTo>
                  <a:pt x="28664" y="28633"/>
                </a:lnTo>
                <a:close/>
              </a:path>
            </a:pathLst>
          </a:custGeom>
          <a:gradFill>
            <a:gsLst>
              <a:gs pos="0">
                <a:srgbClr val="FFFFFF"/>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0"/>
          <p:cNvSpPr/>
          <p:nvPr/>
        </p:nvSpPr>
        <p:spPr>
          <a:xfrm>
            <a:off x="8123133" y="487650"/>
            <a:ext cx="1020895" cy="1020876"/>
          </a:xfrm>
          <a:custGeom>
            <a:avLst/>
            <a:gdLst/>
            <a:ahLst/>
            <a:cxnLst/>
            <a:rect l="l" t="t" r="r" b="b"/>
            <a:pathLst>
              <a:path w="52951" h="52950" extrusionOk="0">
                <a:moveTo>
                  <a:pt x="52950" y="26475"/>
                </a:moveTo>
                <a:cubicBezTo>
                  <a:pt x="52950" y="41095"/>
                  <a:pt x="41096" y="52949"/>
                  <a:pt x="26476" y="52949"/>
                </a:cubicBezTo>
                <a:cubicBezTo>
                  <a:pt x="11855" y="52949"/>
                  <a:pt x="1" y="41095"/>
                  <a:pt x="1" y="26475"/>
                </a:cubicBezTo>
                <a:cubicBezTo>
                  <a:pt x="1" y="11855"/>
                  <a:pt x="11855" y="0"/>
                  <a:pt x="26476" y="0"/>
                </a:cubicBezTo>
                <a:cubicBezTo>
                  <a:pt x="41096" y="0"/>
                  <a:pt x="52950" y="11855"/>
                  <a:pt x="52950" y="26475"/>
                </a:cubicBezTo>
                <a:close/>
              </a:path>
            </a:pathLst>
          </a:custGeom>
          <a:gradFill>
            <a:gsLst>
              <a:gs pos="0">
                <a:srgbClr val="EC2519">
                  <a:alpha val="57647"/>
                </a:srgbClr>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0"/>
          <p:cNvSpPr/>
          <p:nvPr/>
        </p:nvSpPr>
        <p:spPr>
          <a:xfrm>
            <a:off x="8168783" y="987400"/>
            <a:ext cx="510438" cy="1020919"/>
          </a:xfrm>
          <a:custGeom>
            <a:avLst/>
            <a:gdLst/>
            <a:ahLst/>
            <a:cxnLst/>
            <a:rect l="l" t="t" r="r" b="b"/>
            <a:pathLst>
              <a:path w="15229" h="30457" extrusionOk="0">
                <a:moveTo>
                  <a:pt x="0" y="15229"/>
                </a:moveTo>
                <a:cubicBezTo>
                  <a:pt x="0" y="23618"/>
                  <a:pt x="6809" y="30457"/>
                  <a:pt x="15228" y="30457"/>
                </a:cubicBezTo>
                <a:lnTo>
                  <a:pt x="15228" y="25715"/>
                </a:lnTo>
                <a:cubicBezTo>
                  <a:pt x="9453" y="25715"/>
                  <a:pt x="4742" y="21034"/>
                  <a:pt x="4742" y="15229"/>
                </a:cubicBezTo>
                <a:cubicBezTo>
                  <a:pt x="4742" y="9453"/>
                  <a:pt x="9423" y="4742"/>
                  <a:pt x="15228" y="4742"/>
                </a:cubicBezTo>
                <a:lnTo>
                  <a:pt x="15228" y="0"/>
                </a:lnTo>
                <a:cubicBezTo>
                  <a:pt x="6809" y="31"/>
                  <a:pt x="0" y="6839"/>
                  <a:pt x="0" y="1522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0"/>
          <p:cNvSpPr/>
          <p:nvPr/>
        </p:nvSpPr>
        <p:spPr>
          <a:xfrm>
            <a:off x="6995373" y="699985"/>
            <a:ext cx="1457911" cy="105990"/>
          </a:xfrm>
          <a:custGeom>
            <a:avLst/>
            <a:gdLst/>
            <a:ahLst/>
            <a:cxnLst/>
            <a:rect l="l" t="t" r="r" b="b"/>
            <a:pathLst>
              <a:path w="43497" h="3162" fill="none" extrusionOk="0">
                <a:moveTo>
                  <a:pt x="1" y="1"/>
                </a:moveTo>
                <a:cubicBezTo>
                  <a:pt x="3618" y="1"/>
                  <a:pt x="3618" y="3162"/>
                  <a:pt x="7235" y="3162"/>
                </a:cubicBezTo>
                <a:cubicBezTo>
                  <a:pt x="10821" y="3162"/>
                  <a:pt x="10821" y="1"/>
                  <a:pt x="14469" y="1"/>
                </a:cubicBezTo>
                <a:cubicBezTo>
                  <a:pt x="18086" y="1"/>
                  <a:pt x="18086" y="3162"/>
                  <a:pt x="21734" y="3162"/>
                </a:cubicBezTo>
                <a:cubicBezTo>
                  <a:pt x="25351" y="3162"/>
                  <a:pt x="25351" y="1"/>
                  <a:pt x="28998" y="1"/>
                </a:cubicBezTo>
                <a:cubicBezTo>
                  <a:pt x="32585" y="1"/>
                  <a:pt x="32585" y="3162"/>
                  <a:pt x="36232" y="3162"/>
                </a:cubicBezTo>
                <a:cubicBezTo>
                  <a:pt x="39849" y="3162"/>
                  <a:pt x="39849" y="1"/>
                  <a:pt x="43497" y="1"/>
                </a:cubicBez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0"/>
          <p:cNvSpPr/>
          <p:nvPr/>
        </p:nvSpPr>
        <p:spPr>
          <a:xfrm>
            <a:off x="8652362" y="157326"/>
            <a:ext cx="395883" cy="795006"/>
          </a:xfrm>
          <a:custGeom>
            <a:avLst/>
            <a:gdLst/>
            <a:ahLst/>
            <a:cxnLst/>
            <a:rect l="l" t="t" r="r" b="b"/>
            <a:pathLst>
              <a:path w="10701" h="21491" fill="none" extrusionOk="0">
                <a:moveTo>
                  <a:pt x="10700" y="10730"/>
                </a:moveTo>
                <a:cubicBezTo>
                  <a:pt x="10700" y="4803"/>
                  <a:pt x="5928" y="1"/>
                  <a:pt x="1" y="1"/>
                </a:cubicBezTo>
                <a:lnTo>
                  <a:pt x="1" y="21430"/>
                </a:lnTo>
                <a:cubicBezTo>
                  <a:pt x="5898" y="21490"/>
                  <a:pt x="10700" y="16657"/>
                  <a:pt x="10700" y="10730"/>
                </a:cubicBezTo>
                <a:close/>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0"/>
          <p:cNvSpPr txBox="1">
            <a:spLocks noGrp="1"/>
          </p:cNvSpPr>
          <p:nvPr>
            <p:ph type="title"/>
          </p:nvPr>
        </p:nvSpPr>
        <p:spPr>
          <a:xfrm>
            <a:off x="2383493" y="3471199"/>
            <a:ext cx="3848700" cy="398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400"/>
              <a:buNone/>
              <a:defRPr sz="24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814" name="Google Shape;814;p20"/>
          <p:cNvSpPr txBox="1">
            <a:spLocks noGrp="1"/>
          </p:cNvSpPr>
          <p:nvPr>
            <p:ph type="subTitle" idx="1"/>
          </p:nvPr>
        </p:nvSpPr>
        <p:spPr>
          <a:xfrm>
            <a:off x="1974775" y="1456725"/>
            <a:ext cx="5188800" cy="192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815" name="Google Shape;815;p20"/>
          <p:cNvGrpSpPr/>
          <p:nvPr/>
        </p:nvGrpSpPr>
        <p:grpSpPr>
          <a:xfrm rot="2711177">
            <a:off x="-2477997" y="3411903"/>
            <a:ext cx="5472118" cy="1710450"/>
            <a:chOff x="640550" y="3765075"/>
            <a:chExt cx="7862936" cy="1028898"/>
          </a:xfrm>
        </p:grpSpPr>
        <p:sp>
          <p:nvSpPr>
            <p:cNvPr id="816" name="Google Shape;816;p20"/>
            <p:cNvSpPr/>
            <p:nvPr/>
          </p:nvSpPr>
          <p:spPr>
            <a:xfrm>
              <a:off x="640550" y="4283620"/>
              <a:ext cx="7862936" cy="510352"/>
            </a:xfrm>
            <a:custGeom>
              <a:avLst/>
              <a:gdLst/>
              <a:ahLst/>
              <a:cxnLst/>
              <a:rect l="l" t="t" r="r" b="b"/>
              <a:pathLst>
                <a:path w="25818" h="3364" extrusionOk="0">
                  <a:moveTo>
                    <a:pt x="864" y="0"/>
                  </a:moveTo>
                  <a:cubicBezTo>
                    <a:pt x="364" y="0"/>
                    <a:pt x="7" y="13"/>
                    <a:pt x="1" y="13"/>
                  </a:cubicBezTo>
                  <a:lnTo>
                    <a:pt x="1" y="48"/>
                  </a:lnTo>
                  <a:cubicBezTo>
                    <a:pt x="7" y="48"/>
                    <a:pt x="364" y="35"/>
                    <a:pt x="863" y="35"/>
                  </a:cubicBezTo>
                  <a:cubicBezTo>
                    <a:pt x="1707" y="35"/>
                    <a:pt x="2957" y="71"/>
                    <a:pt x="3608" y="265"/>
                  </a:cubicBezTo>
                  <a:cubicBezTo>
                    <a:pt x="4113" y="426"/>
                    <a:pt x="4387" y="844"/>
                    <a:pt x="4622" y="1227"/>
                  </a:cubicBezTo>
                  <a:cubicBezTo>
                    <a:pt x="4861" y="1623"/>
                    <a:pt x="5069" y="1952"/>
                    <a:pt x="5479" y="1952"/>
                  </a:cubicBezTo>
                  <a:cubicBezTo>
                    <a:pt x="5502" y="1952"/>
                    <a:pt x="5525" y="1951"/>
                    <a:pt x="5549" y="1949"/>
                  </a:cubicBezTo>
                  <a:cubicBezTo>
                    <a:pt x="5692" y="1932"/>
                    <a:pt x="5892" y="1897"/>
                    <a:pt x="6127" y="1862"/>
                  </a:cubicBezTo>
                  <a:cubicBezTo>
                    <a:pt x="6608" y="1773"/>
                    <a:pt x="7249" y="1664"/>
                    <a:pt x="7805" y="1664"/>
                  </a:cubicBezTo>
                  <a:cubicBezTo>
                    <a:pt x="8170" y="1664"/>
                    <a:pt x="8498" y="1711"/>
                    <a:pt x="8721" y="1840"/>
                  </a:cubicBezTo>
                  <a:cubicBezTo>
                    <a:pt x="9054" y="2045"/>
                    <a:pt x="9367" y="2128"/>
                    <a:pt x="9661" y="2128"/>
                  </a:cubicBezTo>
                  <a:cubicBezTo>
                    <a:pt x="10438" y="2128"/>
                    <a:pt x="11082" y="1543"/>
                    <a:pt x="11619" y="1044"/>
                  </a:cubicBezTo>
                  <a:cubicBezTo>
                    <a:pt x="12038" y="673"/>
                    <a:pt x="12404" y="343"/>
                    <a:pt x="12726" y="343"/>
                  </a:cubicBezTo>
                  <a:cubicBezTo>
                    <a:pt x="12782" y="343"/>
                    <a:pt x="12836" y="353"/>
                    <a:pt x="12889" y="374"/>
                  </a:cubicBezTo>
                  <a:cubicBezTo>
                    <a:pt x="13451" y="609"/>
                    <a:pt x="13507" y="1061"/>
                    <a:pt x="13542" y="1536"/>
                  </a:cubicBezTo>
                  <a:cubicBezTo>
                    <a:pt x="13633" y="2367"/>
                    <a:pt x="13742" y="3311"/>
                    <a:pt x="16588" y="3363"/>
                  </a:cubicBezTo>
                  <a:cubicBezTo>
                    <a:pt x="17367" y="3363"/>
                    <a:pt x="17602" y="2624"/>
                    <a:pt x="17841" y="1897"/>
                  </a:cubicBezTo>
                  <a:cubicBezTo>
                    <a:pt x="18037" y="1262"/>
                    <a:pt x="18220" y="665"/>
                    <a:pt x="18781" y="665"/>
                  </a:cubicBezTo>
                  <a:cubicBezTo>
                    <a:pt x="19777" y="665"/>
                    <a:pt x="20539" y="557"/>
                    <a:pt x="21409" y="426"/>
                  </a:cubicBezTo>
                  <a:cubicBezTo>
                    <a:pt x="22497" y="265"/>
                    <a:pt x="23750" y="82"/>
                    <a:pt x="25817" y="82"/>
                  </a:cubicBezTo>
                  <a:lnTo>
                    <a:pt x="25817" y="48"/>
                  </a:lnTo>
                  <a:cubicBezTo>
                    <a:pt x="23750" y="48"/>
                    <a:pt x="22497" y="230"/>
                    <a:pt x="21392" y="391"/>
                  </a:cubicBezTo>
                  <a:cubicBezTo>
                    <a:pt x="20522" y="517"/>
                    <a:pt x="19777" y="626"/>
                    <a:pt x="18781" y="626"/>
                  </a:cubicBezTo>
                  <a:cubicBezTo>
                    <a:pt x="18202" y="626"/>
                    <a:pt x="18002" y="1244"/>
                    <a:pt x="17802" y="1897"/>
                  </a:cubicBezTo>
                  <a:cubicBezTo>
                    <a:pt x="17584" y="2584"/>
                    <a:pt x="17349" y="3328"/>
                    <a:pt x="16588" y="3328"/>
                  </a:cubicBezTo>
                  <a:cubicBezTo>
                    <a:pt x="13760" y="3294"/>
                    <a:pt x="13668" y="2349"/>
                    <a:pt x="13577" y="1536"/>
                  </a:cubicBezTo>
                  <a:cubicBezTo>
                    <a:pt x="13525" y="1044"/>
                    <a:pt x="13490" y="574"/>
                    <a:pt x="12907" y="339"/>
                  </a:cubicBezTo>
                  <a:cubicBezTo>
                    <a:pt x="12850" y="317"/>
                    <a:pt x="12792" y="307"/>
                    <a:pt x="12733" y="307"/>
                  </a:cubicBezTo>
                  <a:cubicBezTo>
                    <a:pt x="12397" y="307"/>
                    <a:pt x="12020" y="639"/>
                    <a:pt x="11601" y="1009"/>
                  </a:cubicBezTo>
                  <a:cubicBezTo>
                    <a:pt x="11058" y="1512"/>
                    <a:pt x="10419" y="2093"/>
                    <a:pt x="9647" y="2093"/>
                  </a:cubicBezTo>
                  <a:cubicBezTo>
                    <a:pt x="9363" y="2093"/>
                    <a:pt x="9060" y="2014"/>
                    <a:pt x="8738" y="1823"/>
                  </a:cubicBezTo>
                  <a:cubicBezTo>
                    <a:pt x="8504" y="1677"/>
                    <a:pt x="8163" y="1625"/>
                    <a:pt x="7786" y="1625"/>
                  </a:cubicBezTo>
                  <a:cubicBezTo>
                    <a:pt x="7230" y="1625"/>
                    <a:pt x="6595" y="1737"/>
                    <a:pt x="6110" y="1823"/>
                  </a:cubicBezTo>
                  <a:cubicBezTo>
                    <a:pt x="5892" y="1862"/>
                    <a:pt x="5692" y="1897"/>
                    <a:pt x="5549" y="1914"/>
                  </a:cubicBezTo>
                  <a:cubicBezTo>
                    <a:pt x="5528" y="1916"/>
                    <a:pt x="5508" y="1917"/>
                    <a:pt x="5489" y="1917"/>
                  </a:cubicBezTo>
                  <a:cubicBezTo>
                    <a:pt x="5093" y="1917"/>
                    <a:pt x="4885" y="1587"/>
                    <a:pt x="4657" y="1209"/>
                  </a:cubicBezTo>
                  <a:cubicBezTo>
                    <a:pt x="4404" y="826"/>
                    <a:pt x="4152" y="391"/>
                    <a:pt x="3625" y="230"/>
                  </a:cubicBezTo>
                  <a:cubicBezTo>
                    <a:pt x="2964" y="36"/>
                    <a:pt x="1710" y="0"/>
                    <a:pt x="864"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0"/>
            <p:cNvSpPr/>
            <p:nvPr/>
          </p:nvSpPr>
          <p:spPr>
            <a:xfrm>
              <a:off x="640550" y="4283317"/>
              <a:ext cx="7862936" cy="477583"/>
            </a:xfrm>
            <a:custGeom>
              <a:avLst/>
              <a:gdLst/>
              <a:ahLst/>
              <a:cxnLst/>
              <a:rect l="l" t="t" r="r" b="b"/>
              <a:pathLst>
                <a:path w="25818" h="3148" extrusionOk="0">
                  <a:moveTo>
                    <a:pt x="922" y="1"/>
                  </a:moveTo>
                  <a:cubicBezTo>
                    <a:pt x="393" y="1"/>
                    <a:pt x="8" y="15"/>
                    <a:pt x="1" y="15"/>
                  </a:cubicBezTo>
                  <a:lnTo>
                    <a:pt x="1" y="50"/>
                  </a:lnTo>
                  <a:cubicBezTo>
                    <a:pt x="8" y="50"/>
                    <a:pt x="386" y="36"/>
                    <a:pt x="907" y="36"/>
                  </a:cubicBezTo>
                  <a:cubicBezTo>
                    <a:pt x="1739" y="36"/>
                    <a:pt x="2935" y="70"/>
                    <a:pt x="3569" y="250"/>
                  </a:cubicBezTo>
                  <a:cubicBezTo>
                    <a:pt x="4078" y="393"/>
                    <a:pt x="4352" y="754"/>
                    <a:pt x="4604" y="1103"/>
                  </a:cubicBezTo>
                  <a:cubicBezTo>
                    <a:pt x="4862" y="1430"/>
                    <a:pt x="5123" y="1758"/>
                    <a:pt x="5553" y="1758"/>
                  </a:cubicBezTo>
                  <a:cubicBezTo>
                    <a:pt x="5575" y="1758"/>
                    <a:pt x="5596" y="1757"/>
                    <a:pt x="5618" y="1755"/>
                  </a:cubicBezTo>
                  <a:cubicBezTo>
                    <a:pt x="5784" y="1733"/>
                    <a:pt x="5984" y="1699"/>
                    <a:pt x="6201" y="1681"/>
                  </a:cubicBezTo>
                  <a:cubicBezTo>
                    <a:pt x="6673" y="1610"/>
                    <a:pt x="7239" y="1526"/>
                    <a:pt x="7749" y="1526"/>
                  </a:cubicBezTo>
                  <a:cubicBezTo>
                    <a:pt x="8140" y="1526"/>
                    <a:pt x="8497" y="1575"/>
                    <a:pt x="8756" y="1716"/>
                  </a:cubicBezTo>
                  <a:cubicBezTo>
                    <a:pt x="9063" y="1884"/>
                    <a:pt x="9351" y="1954"/>
                    <a:pt x="9622" y="1954"/>
                  </a:cubicBezTo>
                  <a:cubicBezTo>
                    <a:pt x="10407" y="1954"/>
                    <a:pt x="11048" y="1370"/>
                    <a:pt x="11601" y="885"/>
                  </a:cubicBezTo>
                  <a:cubicBezTo>
                    <a:pt x="12021" y="513"/>
                    <a:pt x="12387" y="180"/>
                    <a:pt x="12721" y="180"/>
                  </a:cubicBezTo>
                  <a:cubicBezTo>
                    <a:pt x="12778" y="180"/>
                    <a:pt x="12834" y="190"/>
                    <a:pt x="12889" y="211"/>
                  </a:cubicBezTo>
                  <a:cubicBezTo>
                    <a:pt x="13468" y="428"/>
                    <a:pt x="13525" y="885"/>
                    <a:pt x="13577" y="1355"/>
                  </a:cubicBezTo>
                  <a:cubicBezTo>
                    <a:pt x="13668" y="2190"/>
                    <a:pt x="13777" y="3113"/>
                    <a:pt x="16536" y="3148"/>
                  </a:cubicBezTo>
                  <a:lnTo>
                    <a:pt x="16553" y="3148"/>
                  </a:lnTo>
                  <a:cubicBezTo>
                    <a:pt x="17297" y="3148"/>
                    <a:pt x="17584" y="2443"/>
                    <a:pt x="17859" y="1755"/>
                  </a:cubicBezTo>
                  <a:cubicBezTo>
                    <a:pt x="18094" y="1137"/>
                    <a:pt x="18328" y="559"/>
                    <a:pt x="18890" y="559"/>
                  </a:cubicBezTo>
                  <a:cubicBezTo>
                    <a:pt x="19886" y="559"/>
                    <a:pt x="20630" y="467"/>
                    <a:pt x="21501" y="376"/>
                  </a:cubicBezTo>
                  <a:cubicBezTo>
                    <a:pt x="22571" y="250"/>
                    <a:pt x="23785" y="102"/>
                    <a:pt x="25817" y="84"/>
                  </a:cubicBezTo>
                  <a:lnTo>
                    <a:pt x="25817" y="50"/>
                  </a:lnTo>
                  <a:cubicBezTo>
                    <a:pt x="23785" y="67"/>
                    <a:pt x="22571" y="211"/>
                    <a:pt x="21501" y="341"/>
                  </a:cubicBezTo>
                  <a:cubicBezTo>
                    <a:pt x="20630" y="428"/>
                    <a:pt x="19886" y="519"/>
                    <a:pt x="18890" y="519"/>
                  </a:cubicBezTo>
                  <a:cubicBezTo>
                    <a:pt x="18311" y="519"/>
                    <a:pt x="18076" y="1120"/>
                    <a:pt x="17819" y="1733"/>
                  </a:cubicBezTo>
                  <a:cubicBezTo>
                    <a:pt x="17550" y="2408"/>
                    <a:pt x="17275" y="3113"/>
                    <a:pt x="16553" y="3113"/>
                  </a:cubicBezTo>
                  <a:lnTo>
                    <a:pt x="16536" y="3113"/>
                  </a:lnTo>
                  <a:cubicBezTo>
                    <a:pt x="13816" y="3078"/>
                    <a:pt x="13707" y="2169"/>
                    <a:pt x="13616" y="1355"/>
                  </a:cubicBezTo>
                  <a:cubicBezTo>
                    <a:pt x="13559" y="863"/>
                    <a:pt x="13507" y="411"/>
                    <a:pt x="12907" y="176"/>
                  </a:cubicBezTo>
                  <a:cubicBezTo>
                    <a:pt x="12849" y="155"/>
                    <a:pt x="12790" y="145"/>
                    <a:pt x="12730" y="145"/>
                  </a:cubicBezTo>
                  <a:cubicBezTo>
                    <a:pt x="12382" y="145"/>
                    <a:pt x="12001" y="477"/>
                    <a:pt x="11567" y="863"/>
                  </a:cubicBezTo>
                  <a:cubicBezTo>
                    <a:pt x="11025" y="1336"/>
                    <a:pt x="10385" y="1911"/>
                    <a:pt x="9614" y="1911"/>
                  </a:cubicBezTo>
                  <a:cubicBezTo>
                    <a:pt x="9349" y="1911"/>
                    <a:pt x="9070" y="1843"/>
                    <a:pt x="8773" y="1681"/>
                  </a:cubicBezTo>
                  <a:cubicBezTo>
                    <a:pt x="8513" y="1539"/>
                    <a:pt x="8150" y="1489"/>
                    <a:pt x="7753" y="1489"/>
                  </a:cubicBezTo>
                  <a:cubicBezTo>
                    <a:pt x="7239" y="1489"/>
                    <a:pt x="6670" y="1573"/>
                    <a:pt x="6201" y="1646"/>
                  </a:cubicBezTo>
                  <a:cubicBezTo>
                    <a:pt x="5962" y="1664"/>
                    <a:pt x="5784" y="1699"/>
                    <a:pt x="5618" y="1716"/>
                  </a:cubicBezTo>
                  <a:cubicBezTo>
                    <a:pt x="5592" y="1718"/>
                    <a:pt x="5567" y="1719"/>
                    <a:pt x="5542" y="1719"/>
                  </a:cubicBezTo>
                  <a:cubicBezTo>
                    <a:pt x="5137" y="1719"/>
                    <a:pt x="4898" y="1424"/>
                    <a:pt x="4639" y="1063"/>
                  </a:cubicBezTo>
                  <a:cubicBezTo>
                    <a:pt x="4387" y="737"/>
                    <a:pt x="4095" y="358"/>
                    <a:pt x="3569" y="211"/>
                  </a:cubicBezTo>
                  <a:cubicBezTo>
                    <a:pt x="2939" y="35"/>
                    <a:pt x="1753" y="1"/>
                    <a:pt x="922"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0"/>
            <p:cNvSpPr/>
            <p:nvPr/>
          </p:nvSpPr>
          <p:spPr>
            <a:xfrm>
              <a:off x="640550" y="4280586"/>
              <a:ext cx="7862936" cy="447393"/>
            </a:xfrm>
            <a:custGeom>
              <a:avLst/>
              <a:gdLst/>
              <a:ahLst/>
              <a:cxnLst/>
              <a:rect l="l" t="t" r="r" b="b"/>
              <a:pathLst>
                <a:path w="25818" h="2949" extrusionOk="0">
                  <a:moveTo>
                    <a:pt x="12719" y="0"/>
                  </a:moveTo>
                  <a:cubicBezTo>
                    <a:pt x="12358" y="0"/>
                    <a:pt x="11979" y="335"/>
                    <a:pt x="11549" y="720"/>
                  </a:cubicBezTo>
                  <a:cubicBezTo>
                    <a:pt x="10990" y="1211"/>
                    <a:pt x="10368" y="1754"/>
                    <a:pt x="9600" y="1754"/>
                  </a:cubicBezTo>
                  <a:cubicBezTo>
                    <a:pt x="9347" y="1754"/>
                    <a:pt x="9078" y="1695"/>
                    <a:pt x="8790" y="1556"/>
                  </a:cubicBezTo>
                  <a:cubicBezTo>
                    <a:pt x="8504" y="1419"/>
                    <a:pt x="8110" y="1374"/>
                    <a:pt x="7690" y="1374"/>
                  </a:cubicBezTo>
                  <a:cubicBezTo>
                    <a:pt x="7211" y="1374"/>
                    <a:pt x="6698" y="1433"/>
                    <a:pt x="6271" y="1482"/>
                  </a:cubicBezTo>
                  <a:cubicBezTo>
                    <a:pt x="6053" y="1499"/>
                    <a:pt x="5853" y="1517"/>
                    <a:pt x="5692" y="1534"/>
                  </a:cubicBezTo>
                  <a:cubicBezTo>
                    <a:pt x="5662" y="1536"/>
                    <a:pt x="5633" y="1537"/>
                    <a:pt x="5605" y="1537"/>
                  </a:cubicBezTo>
                  <a:cubicBezTo>
                    <a:pt x="5168" y="1537"/>
                    <a:pt x="4912" y="1262"/>
                    <a:pt x="4622" y="955"/>
                  </a:cubicBezTo>
                  <a:cubicBezTo>
                    <a:pt x="4352" y="664"/>
                    <a:pt x="4043" y="337"/>
                    <a:pt x="3534" y="211"/>
                  </a:cubicBezTo>
                  <a:cubicBezTo>
                    <a:pt x="2884" y="52"/>
                    <a:pt x="1656" y="23"/>
                    <a:pt x="833" y="23"/>
                  </a:cubicBezTo>
                  <a:cubicBezTo>
                    <a:pt x="351" y="23"/>
                    <a:pt x="7" y="33"/>
                    <a:pt x="1" y="33"/>
                  </a:cubicBezTo>
                  <a:lnTo>
                    <a:pt x="1" y="68"/>
                  </a:lnTo>
                  <a:cubicBezTo>
                    <a:pt x="7" y="68"/>
                    <a:pt x="340" y="58"/>
                    <a:pt x="812" y="58"/>
                  </a:cubicBezTo>
                  <a:cubicBezTo>
                    <a:pt x="1631" y="58"/>
                    <a:pt x="2866" y="87"/>
                    <a:pt x="3534" y="250"/>
                  </a:cubicBezTo>
                  <a:cubicBezTo>
                    <a:pt x="4026" y="376"/>
                    <a:pt x="4313" y="685"/>
                    <a:pt x="4604" y="973"/>
                  </a:cubicBezTo>
                  <a:cubicBezTo>
                    <a:pt x="4881" y="1282"/>
                    <a:pt x="5169" y="1576"/>
                    <a:pt x="5617" y="1576"/>
                  </a:cubicBezTo>
                  <a:cubicBezTo>
                    <a:pt x="5642" y="1576"/>
                    <a:pt x="5667" y="1575"/>
                    <a:pt x="5692" y="1573"/>
                  </a:cubicBezTo>
                  <a:cubicBezTo>
                    <a:pt x="5853" y="1556"/>
                    <a:pt x="6053" y="1534"/>
                    <a:pt x="6271" y="1517"/>
                  </a:cubicBezTo>
                  <a:cubicBezTo>
                    <a:pt x="6698" y="1468"/>
                    <a:pt x="7206" y="1409"/>
                    <a:pt x="7680" y="1409"/>
                  </a:cubicBezTo>
                  <a:cubicBezTo>
                    <a:pt x="8096" y="1409"/>
                    <a:pt x="8486" y="1454"/>
                    <a:pt x="8773" y="1590"/>
                  </a:cubicBezTo>
                  <a:cubicBezTo>
                    <a:pt x="9060" y="1731"/>
                    <a:pt x="9330" y="1791"/>
                    <a:pt x="9585" y="1791"/>
                  </a:cubicBezTo>
                  <a:cubicBezTo>
                    <a:pt x="10375" y="1791"/>
                    <a:pt x="11017" y="1218"/>
                    <a:pt x="11567" y="738"/>
                  </a:cubicBezTo>
                  <a:cubicBezTo>
                    <a:pt x="11982" y="367"/>
                    <a:pt x="12360" y="37"/>
                    <a:pt x="12721" y="37"/>
                  </a:cubicBezTo>
                  <a:cubicBezTo>
                    <a:pt x="12783" y="37"/>
                    <a:pt x="12845" y="46"/>
                    <a:pt x="12907" y="68"/>
                  </a:cubicBezTo>
                  <a:cubicBezTo>
                    <a:pt x="13468" y="285"/>
                    <a:pt x="13542" y="720"/>
                    <a:pt x="13599" y="1190"/>
                  </a:cubicBezTo>
                  <a:cubicBezTo>
                    <a:pt x="13707" y="2008"/>
                    <a:pt x="13834" y="2931"/>
                    <a:pt x="16479" y="2948"/>
                  </a:cubicBezTo>
                  <a:lnTo>
                    <a:pt x="16497" y="2948"/>
                  </a:lnTo>
                  <a:cubicBezTo>
                    <a:pt x="17223" y="2948"/>
                    <a:pt x="17550" y="2278"/>
                    <a:pt x="17859" y="1625"/>
                  </a:cubicBezTo>
                  <a:cubicBezTo>
                    <a:pt x="18146" y="1029"/>
                    <a:pt x="18420" y="446"/>
                    <a:pt x="18981" y="446"/>
                  </a:cubicBezTo>
                  <a:lnTo>
                    <a:pt x="18999" y="446"/>
                  </a:lnTo>
                  <a:cubicBezTo>
                    <a:pt x="19122" y="449"/>
                    <a:pt x="19241" y="450"/>
                    <a:pt x="19357" y="450"/>
                  </a:cubicBezTo>
                  <a:cubicBezTo>
                    <a:pt x="20203" y="450"/>
                    <a:pt x="20884" y="385"/>
                    <a:pt x="21649" y="320"/>
                  </a:cubicBezTo>
                  <a:cubicBezTo>
                    <a:pt x="22680" y="229"/>
                    <a:pt x="23842" y="120"/>
                    <a:pt x="25817" y="102"/>
                  </a:cubicBezTo>
                  <a:lnTo>
                    <a:pt x="25817" y="68"/>
                  </a:lnTo>
                  <a:cubicBezTo>
                    <a:pt x="23842" y="85"/>
                    <a:pt x="22680" y="194"/>
                    <a:pt x="21649" y="285"/>
                  </a:cubicBezTo>
                  <a:cubicBezTo>
                    <a:pt x="20870" y="351"/>
                    <a:pt x="20178" y="414"/>
                    <a:pt x="19312" y="414"/>
                  </a:cubicBezTo>
                  <a:cubicBezTo>
                    <a:pt x="19210" y="414"/>
                    <a:pt x="19106" y="413"/>
                    <a:pt x="18999" y="411"/>
                  </a:cubicBezTo>
                  <a:lnTo>
                    <a:pt x="18981" y="411"/>
                  </a:lnTo>
                  <a:cubicBezTo>
                    <a:pt x="18402" y="411"/>
                    <a:pt x="18128" y="990"/>
                    <a:pt x="17819" y="1608"/>
                  </a:cubicBezTo>
                  <a:cubicBezTo>
                    <a:pt x="17515" y="2243"/>
                    <a:pt x="17188" y="2913"/>
                    <a:pt x="16497" y="2913"/>
                  </a:cubicBezTo>
                  <a:lnTo>
                    <a:pt x="16479" y="2913"/>
                  </a:lnTo>
                  <a:cubicBezTo>
                    <a:pt x="13851" y="2896"/>
                    <a:pt x="13742" y="1991"/>
                    <a:pt x="13633" y="1190"/>
                  </a:cubicBezTo>
                  <a:cubicBezTo>
                    <a:pt x="13577" y="703"/>
                    <a:pt x="13507" y="250"/>
                    <a:pt x="12907" y="33"/>
                  </a:cubicBezTo>
                  <a:cubicBezTo>
                    <a:pt x="12845" y="11"/>
                    <a:pt x="12782" y="0"/>
                    <a:pt x="127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0"/>
            <p:cNvSpPr/>
            <p:nvPr/>
          </p:nvSpPr>
          <p:spPr>
            <a:xfrm>
              <a:off x="640550" y="4255706"/>
              <a:ext cx="7862936" cy="439200"/>
            </a:xfrm>
            <a:custGeom>
              <a:avLst/>
              <a:gdLst/>
              <a:ahLst/>
              <a:cxnLst/>
              <a:rect l="l" t="t" r="r" b="b"/>
              <a:pathLst>
                <a:path w="25818" h="2895" extrusionOk="0">
                  <a:moveTo>
                    <a:pt x="12725" y="0"/>
                  </a:moveTo>
                  <a:cubicBezTo>
                    <a:pt x="12338" y="0"/>
                    <a:pt x="11944" y="333"/>
                    <a:pt x="11510" y="719"/>
                  </a:cubicBezTo>
                  <a:cubicBezTo>
                    <a:pt x="10954" y="1208"/>
                    <a:pt x="10341" y="1751"/>
                    <a:pt x="9569" y="1751"/>
                  </a:cubicBezTo>
                  <a:cubicBezTo>
                    <a:pt x="9338" y="1751"/>
                    <a:pt x="9092" y="1702"/>
                    <a:pt x="8830" y="1589"/>
                  </a:cubicBezTo>
                  <a:cubicBezTo>
                    <a:pt x="8478" y="1438"/>
                    <a:pt x="8030" y="1392"/>
                    <a:pt x="7564" y="1392"/>
                  </a:cubicBezTo>
                  <a:cubicBezTo>
                    <a:pt x="7142" y="1392"/>
                    <a:pt x="6705" y="1430"/>
                    <a:pt x="6310" y="1463"/>
                  </a:cubicBezTo>
                  <a:cubicBezTo>
                    <a:pt x="6127" y="1480"/>
                    <a:pt x="5927" y="1502"/>
                    <a:pt x="5784" y="1502"/>
                  </a:cubicBezTo>
                  <a:cubicBezTo>
                    <a:pt x="5767" y="1503"/>
                    <a:pt x="5750" y="1503"/>
                    <a:pt x="5733" y="1503"/>
                  </a:cubicBezTo>
                  <a:cubicBezTo>
                    <a:pt x="5236" y="1503"/>
                    <a:pt x="4920" y="1254"/>
                    <a:pt x="4604" y="993"/>
                  </a:cubicBezTo>
                  <a:cubicBezTo>
                    <a:pt x="4296" y="741"/>
                    <a:pt x="3987" y="467"/>
                    <a:pt x="3499" y="358"/>
                  </a:cubicBezTo>
                  <a:cubicBezTo>
                    <a:pt x="2853" y="214"/>
                    <a:pt x="1689" y="186"/>
                    <a:pt x="882" y="186"/>
                  </a:cubicBezTo>
                  <a:cubicBezTo>
                    <a:pt x="374" y="186"/>
                    <a:pt x="8" y="197"/>
                    <a:pt x="1" y="197"/>
                  </a:cubicBezTo>
                  <a:lnTo>
                    <a:pt x="1" y="232"/>
                  </a:lnTo>
                  <a:cubicBezTo>
                    <a:pt x="8" y="232"/>
                    <a:pt x="374" y="220"/>
                    <a:pt x="881" y="220"/>
                  </a:cubicBezTo>
                  <a:cubicBezTo>
                    <a:pt x="1687" y="220"/>
                    <a:pt x="2846" y="248"/>
                    <a:pt x="3482" y="393"/>
                  </a:cubicBezTo>
                  <a:cubicBezTo>
                    <a:pt x="3969" y="501"/>
                    <a:pt x="4278" y="758"/>
                    <a:pt x="4587" y="1010"/>
                  </a:cubicBezTo>
                  <a:cubicBezTo>
                    <a:pt x="4920" y="1292"/>
                    <a:pt x="5220" y="1538"/>
                    <a:pt x="5731" y="1538"/>
                  </a:cubicBezTo>
                  <a:cubicBezTo>
                    <a:pt x="5748" y="1538"/>
                    <a:pt x="5766" y="1537"/>
                    <a:pt x="5784" y="1537"/>
                  </a:cubicBezTo>
                  <a:cubicBezTo>
                    <a:pt x="5945" y="1520"/>
                    <a:pt x="6127" y="1520"/>
                    <a:pt x="6310" y="1502"/>
                  </a:cubicBezTo>
                  <a:cubicBezTo>
                    <a:pt x="6681" y="1467"/>
                    <a:pt x="7117" y="1428"/>
                    <a:pt x="7543" y="1428"/>
                  </a:cubicBezTo>
                  <a:cubicBezTo>
                    <a:pt x="8013" y="1428"/>
                    <a:pt x="8470" y="1475"/>
                    <a:pt x="8812" y="1628"/>
                  </a:cubicBezTo>
                  <a:cubicBezTo>
                    <a:pt x="9078" y="1740"/>
                    <a:pt x="9327" y="1788"/>
                    <a:pt x="9561" y="1788"/>
                  </a:cubicBezTo>
                  <a:cubicBezTo>
                    <a:pt x="10348" y="1788"/>
                    <a:pt x="10972" y="1247"/>
                    <a:pt x="11532" y="758"/>
                  </a:cubicBezTo>
                  <a:cubicBezTo>
                    <a:pt x="11963" y="371"/>
                    <a:pt x="12343" y="36"/>
                    <a:pt x="12717" y="36"/>
                  </a:cubicBezTo>
                  <a:cubicBezTo>
                    <a:pt x="12780" y="36"/>
                    <a:pt x="12843" y="45"/>
                    <a:pt x="12907" y="66"/>
                  </a:cubicBezTo>
                  <a:cubicBezTo>
                    <a:pt x="13490" y="266"/>
                    <a:pt x="13559" y="719"/>
                    <a:pt x="13616" y="1193"/>
                  </a:cubicBezTo>
                  <a:cubicBezTo>
                    <a:pt x="13742" y="1989"/>
                    <a:pt x="13868" y="2877"/>
                    <a:pt x="16444" y="2895"/>
                  </a:cubicBezTo>
                  <a:cubicBezTo>
                    <a:pt x="17132" y="2895"/>
                    <a:pt x="17515" y="2264"/>
                    <a:pt x="17859" y="1628"/>
                  </a:cubicBezTo>
                  <a:cubicBezTo>
                    <a:pt x="18197" y="1054"/>
                    <a:pt x="18519" y="501"/>
                    <a:pt x="19081" y="501"/>
                  </a:cubicBezTo>
                  <a:cubicBezTo>
                    <a:pt x="19090" y="501"/>
                    <a:pt x="19099" y="501"/>
                    <a:pt x="19107" y="501"/>
                  </a:cubicBezTo>
                  <a:cubicBezTo>
                    <a:pt x="19308" y="505"/>
                    <a:pt x="19497" y="507"/>
                    <a:pt x="19678" y="507"/>
                  </a:cubicBezTo>
                  <a:cubicBezTo>
                    <a:pt x="20464" y="507"/>
                    <a:pt x="21099" y="471"/>
                    <a:pt x="21866" y="414"/>
                  </a:cubicBezTo>
                  <a:cubicBezTo>
                    <a:pt x="22789" y="358"/>
                    <a:pt x="23950" y="284"/>
                    <a:pt x="25817" y="266"/>
                  </a:cubicBezTo>
                  <a:lnTo>
                    <a:pt x="25817" y="232"/>
                  </a:lnTo>
                  <a:cubicBezTo>
                    <a:pt x="23950" y="249"/>
                    <a:pt x="22789" y="323"/>
                    <a:pt x="21866" y="375"/>
                  </a:cubicBezTo>
                  <a:cubicBezTo>
                    <a:pt x="21083" y="437"/>
                    <a:pt x="20437" y="471"/>
                    <a:pt x="19628" y="471"/>
                  </a:cubicBezTo>
                  <a:cubicBezTo>
                    <a:pt x="19462" y="471"/>
                    <a:pt x="19290" y="469"/>
                    <a:pt x="19107" y="467"/>
                  </a:cubicBezTo>
                  <a:lnTo>
                    <a:pt x="19090" y="467"/>
                  </a:lnTo>
                  <a:cubicBezTo>
                    <a:pt x="18511" y="467"/>
                    <a:pt x="18185" y="1028"/>
                    <a:pt x="17841" y="1611"/>
                  </a:cubicBezTo>
                  <a:cubicBezTo>
                    <a:pt x="17476" y="2224"/>
                    <a:pt x="17114" y="2860"/>
                    <a:pt x="16444" y="2860"/>
                  </a:cubicBezTo>
                  <a:cubicBezTo>
                    <a:pt x="13903" y="2842"/>
                    <a:pt x="13777" y="1955"/>
                    <a:pt x="13651" y="1176"/>
                  </a:cubicBezTo>
                  <a:cubicBezTo>
                    <a:pt x="13599" y="701"/>
                    <a:pt x="13525" y="249"/>
                    <a:pt x="12924" y="31"/>
                  </a:cubicBezTo>
                  <a:cubicBezTo>
                    <a:pt x="12858" y="10"/>
                    <a:pt x="12791" y="0"/>
                    <a:pt x="1272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0"/>
            <p:cNvSpPr/>
            <p:nvPr/>
          </p:nvSpPr>
          <p:spPr>
            <a:xfrm>
              <a:off x="640550" y="4231129"/>
              <a:ext cx="7862936" cy="430705"/>
            </a:xfrm>
            <a:custGeom>
              <a:avLst/>
              <a:gdLst/>
              <a:ahLst/>
              <a:cxnLst/>
              <a:rect l="l" t="t" r="r" b="b"/>
              <a:pathLst>
                <a:path w="25818" h="2839" extrusionOk="0">
                  <a:moveTo>
                    <a:pt x="12708" y="0"/>
                  </a:moveTo>
                  <a:cubicBezTo>
                    <a:pt x="12301" y="0"/>
                    <a:pt x="11908" y="335"/>
                    <a:pt x="11475" y="720"/>
                  </a:cubicBezTo>
                  <a:cubicBezTo>
                    <a:pt x="10921" y="1206"/>
                    <a:pt x="10307" y="1735"/>
                    <a:pt x="9523" y="1735"/>
                  </a:cubicBezTo>
                  <a:cubicBezTo>
                    <a:pt x="9311" y="1735"/>
                    <a:pt x="9086" y="1697"/>
                    <a:pt x="8847" y="1608"/>
                  </a:cubicBezTo>
                  <a:cubicBezTo>
                    <a:pt x="8412" y="1453"/>
                    <a:pt x="7863" y="1406"/>
                    <a:pt x="7310" y="1406"/>
                  </a:cubicBezTo>
                  <a:cubicBezTo>
                    <a:pt x="6962" y="1406"/>
                    <a:pt x="6612" y="1425"/>
                    <a:pt x="6288" y="1447"/>
                  </a:cubicBezTo>
                  <a:cubicBezTo>
                    <a:pt x="6145" y="1447"/>
                    <a:pt x="6001" y="1464"/>
                    <a:pt x="5853" y="1464"/>
                  </a:cubicBezTo>
                  <a:cubicBezTo>
                    <a:pt x="5833" y="1465"/>
                    <a:pt x="5813" y="1465"/>
                    <a:pt x="5793" y="1465"/>
                  </a:cubicBezTo>
                  <a:cubicBezTo>
                    <a:pt x="5282" y="1465"/>
                    <a:pt x="4935" y="1254"/>
                    <a:pt x="4587" y="1011"/>
                  </a:cubicBezTo>
                  <a:cubicBezTo>
                    <a:pt x="4261" y="811"/>
                    <a:pt x="3934" y="611"/>
                    <a:pt x="3443" y="502"/>
                  </a:cubicBezTo>
                  <a:cubicBezTo>
                    <a:pt x="2784" y="374"/>
                    <a:pt x="1569" y="351"/>
                    <a:pt x="773" y="351"/>
                  </a:cubicBezTo>
                  <a:cubicBezTo>
                    <a:pt x="323" y="351"/>
                    <a:pt x="7" y="359"/>
                    <a:pt x="1" y="359"/>
                  </a:cubicBezTo>
                  <a:lnTo>
                    <a:pt x="1" y="394"/>
                  </a:lnTo>
                  <a:cubicBezTo>
                    <a:pt x="7" y="394"/>
                    <a:pt x="323" y="386"/>
                    <a:pt x="773" y="386"/>
                  </a:cubicBezTo>
                  <a:cubicBezTo>
                    <a:pt x="1569" y="386"/>
                    <a:pt x="2784" y="409"/>
                    <a:pt x="3443" y="537"/>
                  </a:cubicBezTo>
                  <a:cubicBezTo>
                    <a:pt x="3917" y="646"/>
                    <a:pt x="4243" y="846"/>
                    <a:pt x="4548" y="1046"/>
                  </a:cubicBezTo>
                  <a:cubicBezTo>
                    <a:pt x="4916" y="1289"/>
                    <a:pt x="5265" y="1500"/>
                    <a:pt x="5791" y="1500"/>
                  </a:cubicBezTo>
                  <a:cubicBezTo>
                    <a:pt x="5811" y="1500"/>
                    <a:pt x="5832" y="1499"/>
                    <a:pt x="5853" y="1499"/>
                  </a:cubicBezTo>
                  <a:cubicBezTo>
                    <a:pt x="6001" y="1499"/>
                    <a:pt x="6145" y="1481"/>
                    <a:pt x="6310" y="1481"/>
                  </a:cubicBezTo>
                  <a:cubicBezTo>
                    <a:pt x="6618" y="1459"/>
                    <a:pt x="6959" y="1441"/>
                    <a:pt x="7303" y="1441"/>
                  </a:cubicBezTo>
                  <a:cubicBezTo>
                    <a:pt x="7848" y="1441"/>
                    <a:pt x="8401" y="1488"/>
                    <a:pt x="8847" y="1642"/>
                  </a:cubicBezTo>
                  <a:cubicBezTo>
                    <a:pt x="9082" y="1734"/>
                    <a:pt x="9317" y="1773"/>
                    <a:pt x="9517" y="1773"/>
                  </a:cubicBezTo>
                  <a:cubicBezTo>
                    <a:pt x="10313" y="1773"/>
                    <a:pt x="10931" y="1246"/>
                    <a:pt x="11493" y="755"/>
                  </a:cubicBezTo>
                  <a:cubicBezTo>
                    <a:pt x="11927" y="369"/>
                    <a:pt x="12320" y="36"/>
                    <a:pt x="12707" y="36"/>
                  </a:cubicBezTo>
                  <a:cubicBezTo>
                    <a:pt x="12774" y="36"/>
                    <a:pt x="12840" y="46"/>
                    <a:pt x="12907" y="67"/>
                  </a:cubicBezTo>
                  <a:cubicBezTo>
                    <a:pt x="13507" y="267"/>
                    <a:pt x="13577" y="702"/>
                    <a:pt x="13651" y="1172"/>
                  </a:cubicBezTo>
                  <a:cubicBezTo>
                    <a:pt x="13777" y="1951"/>
                    <a:pt x="13925" y="2839"/>
                    <a:pt x="16388" y="2839"/>
                  </a:cubicBezTo>
                  <a:cubicBezTo>
                    <a:pt x="17058" y="2839"/>
                    <a:pt x="17476" y="2243"/>
                    <a:pt x="17876" y="1642"/>
                  </a:cubicBezTo>
                  <a:cubicBezTo>
                    <a:pt x="18249" y="1073"/>
                    <a:pt x="18625" y="537"/>
                    <a:pt x="19189" y="537"/>
                  </a:cubicBezTo>
                  <a:cubicBezTo>
                    <a:pt x="19198" y="537"/>
                    <a:pt x="19207" y="537"/>
                    <a:pt x="19216" y="537"/>
                  </a:cubicBezTo>
                  <a:cubicBezTo>
                    <a:pt x="19653" y="558"/>
                    <a:pt x="20032" y="566"/>
                    <a:pt x="20394" y="566"/>
                  </a:cubicBezTo>
                  <a:cubicBezTo>
                    <a:pt x="21022" y="566"/>
                    <a:pt x="21598" y="542"/>
                    <a:pt x="22336" y="520"/>
                  </a:cubicBezTo>
                  <a:cubicBezTo>
                    <a:pt x="23171" y="485"/>
                    <a:pt x="24238" y="446"/>
                    <a:pt x="25817" y="428"/>
                  </a:cubicBezTo>
                  <a:lnTo>
                    <a:pt x="25817" y="394"/>
                  </a:lnTo>
                  <a:cubicBezTo>
                    <a:pt x="24220" y="411"/>
                    <a:pt x="23171" y="446"/>
                    <a:pt x="22336" y="485"/>
                  </a:cubicBezTo>
                  <a:cubicBezTo>
                    <a:pt x="21601" y="507"/>
                    <a:pt x="21027" y="529"/>
                    <a:pt x="20401" y="529"/>
                  </a:cubicBezTo>
                  <a:cubicBezTo>
                    <a:pt x="20037" y="529"/>
                    <a:pt x="19656" y="522"/>
                    <a:pt x="19216" y="502"/>
                  </a:cubicBezTo>
                  <a:lnTo>
                    <a:pt x="19181" y="502"/>
                  </a:lnTo>
                  <a:cubicBezTo>
                    <a:pt x="18603" y="502"/>
                    <a:pt x="18220" y="1046"/>
                    <a:pt x="17841" y="1625"/>
                  </a:cubicBezTo>
                  <a:cubicBezTo>
                    <a:pt x="17441" y="2208"/>
                    <a:pt x="17041" y="2804"/>
                    <a:pt x="16388" y="2804"/>
                  </a:cubicBezTo>
                  <a:cubicBezTo>
                    <a:pt x="13942" y="2804"/>
                    <a:pt x="13816" y="1934"/>
                    <a:pt x="13686" y="1172"/>
                  </a:cubicBezTo>
                  <a:cubicBezTo>
                    <a:pt x="13616" y="685"/>
                    <a:pt x="13542" y="228"/>
                    <a:pt x="12924" y="32"/>
                  </a:cubicBezTo>
                  <a:cubicBezTo>
                    <a:pt x="12852" y="10"/>
                    <a:pt x="12780" y="0"/>
                    <a:pt x="12708"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0"/>
            <p:cNvSpPr/>
            <p:nvPr/>
          </p:nvSpPr>
          <p:spPr>
            <a:xfrm>
              <a:off x="640550" y="4206400"/>
              <a:ext cx="7862936" cy="422512"/>
            </a:xfrm>
            <a:custGeom>
              <a:avLst/>
              <a:gdLst/>
              <a:ahLst/>
              <a:cxnLst/>
              <a:rect l="l" t="t" r="r" b="b"/>
              <a:pathLst>
                <a:path w="25818" h="2785" extrusionOk="0">
                  <a:moveTo>
                    <a:pt x="12712" y="0"/>
                  </a:moveTo>
                  <a:cubicBezTo>
                    <a:pt x="12289" y="0"/>
                    <a:pt x="11892" y="347"/>
                    <a:pt x="11440" y="739"/>
                  </a:cubicBezTo>
                  <a:cubicBezTo>
                    <a:pt x="10879" y="1209"/>
                    <a:pt x="10261" y="1738"/>
                    <a:pt x="9467" y="1738"/>
                  </a:cubicBezTo>
                  <a:cubicBezTo>
                    <a:pt x="9282" y="1738"/>
                    <a:pt x="9087" y="1709"/>
                    <a:pt x="8882" y="1644"/>
                  </a:cubicBezTo>
                  <a:cubicBezTo>
                    <a:pt x="8314" y="1453"/>
                    <a:pt x="7621" y="1414"/>
                    <a:pt x="6964" y="1414"/>
                  </a:cubicBezTo>
                  <a:cubicBezTo>
                    <a:pt x="6680" y="1414"/>
                    <a:pt x="6402" y="1422"/>
                    <a:pt x="6145" y="1427"/>
                  </a:cubicBezTo>
                  <a:lnTo>
                    <a:pt x="5927" y="1427"/>
                  </a:lnTo>
                  <a:cubicBezTo>
                    <a:pt x="5902" y="1428"/>
                    <a:pt x="5876" y="1428"/>
                    <a:pt x="5851" y="1428"/>
                  </a:cubicBezTo>
                  <a:cubicBezTo>
                    <a:pt x="5314" y="1428"/>
                    <a:pt x="4947" y="1253"/>
                    <a:pt x="4548" y="1066"/>
                  </a:cubicBezTo>
                  <a:cubicBezTo>
                    <a:pt x="4222" y="900"/>
                    <a:pt x="3878" y="739"/>
                    <a:pt x="3408" y="648"/>
                  </a:cubicBezTo>
                  <a:cubicBezTo>
                    <a:pt x="2768" y="535"/>
                    <a:pt x="1626" y="513"/>
                    <a:pt x="841" y="513"/>
                  </a:cubicBezTo>
                  <a:cubicBezTo>
                    <a:pt x="356" y="513"/>
                    <a:pt x="7" y="522"/>
                    <a:pt x="1" y="522"/>
                  </a:cubicBezTo>
                  <a:lnTo>
                    <a:pt x="1" y="557"/>
                  </a:lnTo>
                  <a:cubicBezTo>
                    <a:pt x="7" y="557"/>
                    <a:pt x="353" y="548"/>
                    <a:pt x="837" y="548"/>
                  </a:cubicBezTo>
                  <a:cubicBezTo>
                    <a:pt x="1617" y="548"/>
                    <a:pt x="2757" y="570"/>
                    <a:pt x="3408" y="683"/>
                  </a:cubicBezTo>
                  <a:cubicBezTo>
                    <a:pt x="3860" y="774"/>
                    <a:pt x="4204" y="935"/>
                    <a:pt x="4531" y="1083"/>
                  </a:cubicBezTo>
                  <a:cubicBezTo>
                    <a:pt x="4931" y="1275"/>
                    <a:pt x="5315" y="1463"/>
                    <a:pt x="5856" y="1463"/>
                  </a:cubicBezTo>
                  <a:cubicBezTo>
                    <a:pt x="5879" y="1463"/>
                    <a:pt x="5903" y="1462"/>
                    <a:pt x="5927" y="1462"/>
                  </a:cubicBezTo>
                  <a:lnTo>
                    <a:pt x="6162" y="1462"/>
                  </a:lnTo>
                  <a:cubicBezTo>
                    <a:pt x="6407" y="1457"/>
                    <a:pt x="6670" y="1450"/>
                    <a:pt x="6940" y="1450"/>
                  </a:cubicBezTo>
                  <a:cubicBezTo>
                    <a:pt x="7594" y="1450"/>
                    <a:pt x="8289" y="1488"/>
                    <a:pt x="8864" y="1679"/>
                  </a:cubicBezTo>
                  <a:cubicBezTo>
                    <a:pt x="9076" y="1744"/>
                    <a:pt x="9276" y="1773"/>
                    <a:pt x="9465" y="1773"/>
                  </a:cubicBezTo>
                  <a:cubicBezTo>
                    <a:pt x="10279" y="1773"/>
                    <a:pt x="10900" y="1240"/>
                    <a:pt x="11458" y="757"/>
                  </a:cubicBezTo>
                  <a:cubicBezTo>
                    <a:pt x="11908" y="370"/>
                    <a:pt x="12304" y="34"/>
                    <a:pt x="12713" y="34"/>
                  </a:cubicBezTo>
                  <a:cubicBezTo>
                    <a:pt x="12783" y="34"/>
                    <a:pt x="12853" y="44"/>
                    <a:pt x="12924" y="65"/>
                  </a:cubicBezTo>
                  <a:cubicBezTo>
                    <a:pt x="13507" y="248"/>
                    <a:pt x="13599" y="683"/>
                    <a:pt x="13668" y="1153"/>
                  </a:cubicBezTo>
                  <a:cubicBezTo>
                    <a:pt x="13816" y="1914"/>
                    <a:pt x="13960" y="2784"/>
                    <a:pt x="16336" y="2784"/>
                  </a:cubicBezTo>
                  <a:cubicBezTo>
                    <a:pt x="16988" y="2784"/>
                    <a:pt x="17423" y="2223"/>
                    <a:pt x="17859" y="1662"/>
                  </a:cubicBezTo>
                  <a:cubicBezTo>
                    <a:pt x="18294" y="1100"/>
                    <a:pt x="18711" y="591"/>
                    <a:pt x="19290" y="591"/>
                  </a:cubicBezTo>
                  <a:lnTo>
                    <a:pt x="19325" y="591"/>
                  </a:lnTo>
                  <a:cubicBezTo>
                    <a:pt x="20284" y="631"/>
                    <a:pt x="20953" y="649"/>
                    <a:pt x="21764" y="649"/>
                  </a:cubicBezTo>
                  <a:cubicBezTo>
                    <a:pt x="22474" y="649"/>
                    <a:pt x="23294" y="635"/>
                    <a:pt x="24512" y="609"/>
                  </a:cubicBezTo>
                  <a:cubicBezTo>
                    <a:pt x="24912" y="609"/>
                    <a:pt x="25347" y="609"/>
                    <a:pt x="25817" y="591"/>
                  </a:cubicBezTo>
                  <a:lnTo>
                    <a:pt x="25817" y="557"/>
                  </a:lnTo>
                  <a:cubicBezTo>
                    <a:pt x="25325" y="574"/>
                    <a:pt x="24912" y="574"/>
                    <a:pt x="24512" y="574"/>
                  </a:cubicBezTo>
                  <a:cubicBezTo>
                    <a:pt x="23294" y="600"/>
                    <a:pt x="22474" y="614"/>
                    <a:pt x="21764" y="614"/>
                  </a:cubicBezTo>
                  <a:cubicBezTo>
                    <a:pt x="20953" y="614"/>
                    <a:pt x="20284" y="596"/>
                    <a:pt x="19325" y="557"/>
                  </a:cubicBezTo>
                  <a:lnTo>
                    <a:pt x="19290" y="557"/>
                  </a:lnTo>
                  <a:cubicBezTo>
                    <a:pt x="18690" y="557"/>
                    <a:pt x="18255" y="1100"/>
                    <a:pt x="17841" y="1644"/>
                  </a:cubicBezTo>
                  <a:cubicBezTo>
                    <a:pt x="17406" y="2188"/>
                    <a:pt x="16971" y="2750"/>
                    <a:pt x="16336" y="2750"/>
                  </a:cubicBezTo>
                  <a:cubicBezTo>
                    <a:pt x="13995" y="2750"/>
                    <a:pt x="13834" y="1897"/>
                    <a:pt x="13707" y="1153"/>
                  </a:cubicBezTo>
                  <a:cubicBezTo>
                    <a:pt x="13633" y="665"/>
                    <a:pt x="13542" y="213"/>
                    <a:pt x="12924" y="30"/>
                  </a:cubicBezTo>
                  <a:cubicBezTo>
                    <a:pt x="12852" y="10"/>
                    <a:pt x="12782" y="0"/>
                    <a:pt x="1271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0"/>
            <p:cNvSpPr/>
            <p:nvPr/>
          </p:nvSpPr>
          <p:spPr>
            <a:xfrm>
              <a:off x="640550" y="4181671"/>
              <a:ext cx="7862936" cy="414168"/>
            </a:xfrm>
            <a:custGeom>
              <a:avLst/>
              <a:gdLst/>
              <a:ahLst/>
              <a:cxnLst/>
              <a:rect l="l" t="t" r="r" b="b"/>
              <a:pathLst>
                <a:path w="25818" h="2730" extrusionOk="0">
                  <a:moveTo>
                    <a:pt x="12714" y="1"/>
                  </a:moveTo>
                  <a:cubicBezTo>
                    <a:pt x="12264" y="1"/>
                    <a:pt x="11849" y="350"/>
                    <a:pt x="11384" y="737"/>
                  </a:cubicBezTo>
                  <a:cubicBezTo>
                    <a:pt x="10843" y="1217"/>
                    <a:pt x="10227" y="1735"/>
                    <a:pt x="9423" y="1735"/>
                  </a:cubicBezTo>
                  <a:cubicBezTo>
                    <a:pt x="9257" y="1735"/>
                    <a:pt x="9082" y="1713"/>
                    <a:pt x="8899" y="1664"/>
                  </a:cubicBezTo>
                  <a:cubicBezTo>
                    <a:pt x="7977" y="1407"/>
                    <a:pt x="6924" y="1390"/>
                    <a:pt x="6019" y="1390"/>
                  </a:cubicBezTo>
                  <a:lnTo>
                    <a:pt x="5962" y="1390"/>
                  </a:lnTo>
                  <a:cubicBezTo>
                    <a:pt x="5366" y="1390"/>
                    <a:pt x="4948" y="1246"/>
                    <a:pt x="4496" y="1098"/>
                  </a:cubicBezTo>
                  <a:cubicBezTo>
                    <a:pt x="4169" y="989"/>
                    <a:pt x="3826" y="863"/>
                    <a:pt x="3373" y="794"/>
                  </a:cubicBezTo>
                  <a:cubicBezTo>
                    <a:pt x="2776" y="710"/>
                    <a:pt x="1779" y="692"/>
                    <a:pt x="1023" y="692"/>
                  </a:cubicBezTo>
                  <a:cubicBezTo>
                    <a:pt x="445" y="692"/>
                    <a:pt x="8" y="702"/>
                    <a:pt x="1" y="702"/>
                  </a:cubicBezTo>
                  <a:lnTo>
                    <a:pt x="1" y="737"/>
                  </a:lnTo>
                  <a:cubicBezTo>
                    <a:pt x="8" y="737"/>
                    <a:pt x="420" y="728"/>
                    <a:pt x="974" y="728"/>
                  </a:cubicBezTo>
                  <a:cubicBezTo>
                    <a:pt x="1735" y="728"/>
                    <a:pt x="2763" y="745"/>
                    <a:pt x="3373" y="828"/>
                  </a:cubicBezTo>
                  <a:cubicBezTo>
                    <a:pt x="3808" y="902"/>
                    <a:pt x="4152" y="1011"/>
                    <a:pt x="4496" y="1137"/>
                  </a:cubicBezTo>
                  <a:cubicBezTo>
                    <a:pt x="4921" y="1272"/>
                    <a:pt x="5331" y="1426"/>
                    <a:pt x="5906" y="1426"/>
                  </a:cubicBezTo>
                  <a:cubicBezTo>
                    <a:pt x="5943" y="1426"/>
                    <a:pt x="5980" y="1426"/>
                    <a:pt x="6019" y="1424"/>
                  </a:cubicBezTo>
                  <a:cubicBezTo>
                    <a:pt x="6924" y="1424"/>
                    <a:pt x="7977" y="1446"/>
                    <a:pt x="8899" y="1699"/>
                  </a:cubicBezTo>
                  <a:cubicBezTo>
                    <a:pt x="9084" y="1748"/>
                    <a:pt x="9260" y="1770"/>
                    <a:pt x="9427" y="1770"/>
                  </a:cubicBezTo>
                  <a:cubicBezTo>
                    <a:pt x="10244" y="1770"/>
                    <a:pt x="10863" y="1241"/>
                    <a:pt x="11423" y="772"/>
                  </a:cubicBezTo>
                  <a:cubicBezTo>
                    <a:pt x="11871" y="384"/>
                    <a:pt x="12271" y="37"/>
                    <a:pt x="12705" y="37"/>
                  </a:cubicBezTo>
                  <a:cubicBezTo>
                    <a:pt x="12777" y="37"/>
                    <a:pt x="12850" y="46"/>
                    <a:pt x="12924" y="67"/>
                  </a:cubicBezTo>
                  <a:cubicBezTo>
                    <a:pt x="13525" y="250"/>
                    <a:pt x="13616" y="685"/>
                    <a:pt x="13707" y="1137"/>
                  </a:cubicBezTo>
                  <a:cubicBezTo>
                    <a:pt x="13834" y="1899"/>
                    <a:pt x="13995" y="2730"/>
                    <a:pt x="16262" y="2730"/>
                  </a:cubicBezTo>
                  <a:lnTo>
                    <a:pt x="16296" y="2730"/>
                  </a:lnTo>
                  <a:cubicBezTo>
                    <a:pt x="16897" y="2730"/>
                    <a:pt x="17384" y="2208"/>
                    <a:pt x="17859" y="1681"/>
                  </a:cubicBezTo>
                  <a:cubicBezTo>
                    <a:pt x="18328" y="1155"/>
                    <a:pt x="18798" y="628"/>
                    <a:pt x="19382" y="628"/>
                  </a:cubicBezTo>
                  <a:lnTo>
                    <a:pt x="19434" y="628"/>
                  </a:lnTo>
                  <a:cubicBezTo>
                    <a:pt x="19690" y="646"/>
                    <a:pt x="19925" y="663"/>
                    <a:pt x="20143" y="663"/>
                  </a:cubicBezTo>
                  <a:cubicBezTo>
                    <a:pt x="21232" y="729"/>
                    <a:pt x="22007" y="777"/>
                    <a:pt x="23589" y="777"/>
                  </a:cubicBezTo>
                  <a:cubicBezTo>
                    <a:pt x="24193" y="777"/>
                    <a:pt x="24915" y="770"/>
                    <a:pt x="25817" y="754"/>
                  </a:cubicBezTo>
                  <a:lnTo>
                    <a:pt x="25817" y="720"/>
                  </a:lnTo>
                  <a:cubicBezTo>
                    <a:pt x="24930" y="734"/>
                    <a:pt x="24216" y="740"/>
                    <a:pt x="23617" y="740"/>
                  </a:cubicBezTo>
                  <a:cubicBezTo>
                    <a:pt x="22023" y="740"/>
                    <a:pt x="21237" y="695"/>
                    <a:pt x="20143" y="628"/>
                  </a:cubicBezTo>
                  <a:cubicBezTo>
                    <a:pt x="19925" y="628"/>
                    <a:pt x="19708" y="611"/>
                    <a:pt x="19451" y="593"/>
                  </a:cubicBezTo>
                  <a:cubicBezTo>
                    <a:pt x="19430" y="592"/>
                    <a:pt x="19410" y="591"/>
                    <a:pt x="19389" y="591"/>
                  </a:cubicBezTo>
                  <a:cubicBezTo>
                    <a:pt x="18787" y="591"/>
                    <a:pt x="18296" y="1137"/>
                    <a:pt x="17841" y="1642"/>
                  </a:cubicBezTo>
                  <a:cubicBezTo>
                    <a:pt x="17367" y="2169"/>
                    <a:pt x="16880" y="2695"/>
                    <a:pt x="16296" y="2695"/>
                  </a:cubicBezTo>
                  <a:lnTo>
                    <a:pt x="16262" y="2695"/>
                  </a:lnTo>
                  <a:cubicBezTo>
                    <a:pt x="14034" y="2695"/>
                    <a:pt x="13868" y="1881"/>
                    <a:pt x="13742" y="1137"/>
                  </a:cubicBezTo>
                  <a:cubicBezTo>
                    <a:pt x="13651" y="663"/>
                    <a:pt x="13559" y="210"/>
                    <a:pt x="12946" y="32"/>
                  </a:cubicBezTo>
                  <a:cubicBezTo>
                    <a:pt x="12867" y="11"/>
                    <a:pt x="12790" y="1"/>
                    <a:pt x="1271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0"/>
            <p:cNvSpPr/>
            <p:nvPr/>
          </p:nvSpPr>
          <p:spPr>
            <a:xfrm>
              <a:off x="640550" y="4156942"/>
              <a:ext cx="7862936" cy="409314"/>
            </a:xfrm>
            <a:custGeom>
              <a:avLst/>
              <a:gdLst/>
              <a:ahLst/>
              <a:cxnLst/>
              <a:rect l="l" t="t" r="r" b="b"/>
              <a:pathLst>
                <a:path w="25818" h="2698" extrusionOk="0">
                  <a:moveTo>
                    <a:pt x="12717" y="1"/>
                  </a:moveTo>
                  <a:cubicBezTo>
                    <a:pt x="12242" y="1"/>
                    <a:pt x="11804" y="366"/>
                    <a:pt x="11349" y="756"/>
                  </a:cubicBezTo>
                  <a:cubicBezTo>
                    <a:pt x="10795" y="1218"/>
                    <a:pt x="10187" y="1730"/>
                    <a:pt x="9385" y="1730"/>
                  </a:cubicBezTo>
                  <a:cubicBezTo>
                    <a:pt x="9242" y="1730"/>
                    <a:pt x="9094" y="1714"/>
                    <a:pt x="8938" y="1679"/>
                  </a:cubicBezTo>
                  <a:cubicBezTo>
                    <a:pt x="8012" y="1479"/>
                    <a:pt x="7106" y="1370"/>
                    <a:pt x="6093" y="1352"/>
                  </a:cubicBezTo>
                  <a:cubicBezTo>
                    <a:pt x="5418" y="1352"/>
                    <a:pt x="4948" y="1244"/>
                    <a:pt x="4439" y="1135"/>
                  </a:cubicBezTo>
                  <a:cubicBezTo>
                    <a:pt x="4095" y="1065"/>
                    <a:pt x="3752" y="991"/>
                    <a:pt x="3316" y="935"/>
                  </a:cubicBezTo>
                  <a:cubicBezTo>
                    <a:pt x="2717" y="872"/>
                    <a:pt x="1700" y="858"/>
                    <a:pt x="950" y="858"/>
                  </a:cubicBezTo>
                  <a:cubicBezTo>
                    <a:pt x="410" y="858"/>
                    <a:pt x="8" y="865"/>
                    <a:pt x="1" y="865"/>
                  </a:cubicBezTo>
                  <a:lnTo>
                    <a:pt x="1" y="900"/>
                  </a:lnTo>
                  <a:cubicBezTo>
                    <a:pt x="8" y="900"/>
                    <a:pt x="357" y="895"/>
                    <a:pt x="842" y="895"/>
                  </a:cubicBezTo>
                  <a:cubicBezTo>
                    <a:pt x="1599" y="895"/>
                    <a:pt x="2688" y="908"/>
                    <a:pt x="3316" y="974"/>
                  </a:cubicBezTo>
                  <a:cubicBezTo>
                    <a:pt x="3734" y="1026"/>
                    <a:pt x="4095" y="1100"/>
                    <a:pt x="4422" y="1174"/>
                  </a:cubicBezTo>
                  <a:cubicBezTo>
                    <a:pt x="4931" y="1283"/>
                    <a:pt x="5418" y="1392"/>
                    <a:pt x="6093" y="1392"/>
                  </a:cubicBezTo>
                  <a:cubicBezTo>
                    <a:pt x="7106" y="1409"/>
                    <a:pt x="8012" y="1518"/>
                    <a:pt x="8938" y="1718"/>
                  </a:cubicBezTo>
                  <a:cubicBezTo>
                    <a:pt x="9101" y="1757"/>
                    <a:pt x="9256" y="1775"/>
                    <a:pt x="9404" y="1775"/>
                  </a:cubicBezTo>
                  <a:cubicBezTo>
                    <a:pt x="10211" y="1775"/>
                    <a:pt x="10815" y="1248"/>
                    <a:pt x="11366" y="774"/>
                  </a:cubicBezTo>
                  <a:cubicBezTo>
                    <a:pt x="11834" y="385"/>
                    <a:pt x="12246" y="35"/>
                    <a:pt x="12712" y="35"/>
                  </a:cubicBezTo>
                  <a:cubicBezTo>
                    <a:pt x="12788" y="35"/>
                    <a:pt x="12866" y="44"/>
                    <a:pt x="12946" y="64"/>
                  </a:cubicBezTo>
                  <a:cubicBezTo>
                    <a:pt x="13542" y="230"/>
                    <a:pt x="13633" y="665"/>
                    <a:pt x="13725" y="1135"/>
                  </a:cubicBezTo>
                  <a:cubicBezTo>
                    <a:pt x="13868" y="1862"/>
                    <a:pt x="14051" y="2697"/>
                    <a:pt x="16188" y="2697"/>
                  </a:cubicBezTo>
                  <a:lnTo>
                    <a:pt x="16244" y="2697"/>
                  </a:lnTo>
                  <a:cubicBezTo>
                    <a:pt x="16823" y="2675"/>
                    <a:pt x="17349" y="2171"/>
                    <a:pt x="17841" y="1679"/>
                  </a:cubicBezTo>
                  <a:cubicBezTo>
                    <a:pt x="18361" y="1197"/>
                    <a:pt x="18880" y="679"/>
                    <a:pt x="19475" y="679"/>
                  </a:cubicBezTo>
                  <a:cubicBezTo>
                    <a:pt x="19503" y="679"/>
                    <a:pt x="19532" y="680"/>
                    <a:pt x="19560" y="682"/>
                  </a:cubicBezTo>
                  <a:cubicBezTo>
                    <a:pt x="20052" y="700"/>
                    <a:pt x="20452" y="739"/>
                    <a:pt x="20848" y="774"/>
                  </a:cubicBezTo>
                  <a:cubicBezTo>
                    <a:pt x="21765" y="860"/>
                    <a:pt x="22590" y="935"/>
                    <a:pt x="24270" y="935"/>
                  </a:cubicBezTo>
                  <a:cubicBezTo>
                    <a:pt x="24719" y="935"/>
                    <a:pt x="25228" y="929"/>
                    <a:pt x="25817" y="917"/>
                  </a:cubicBezTo>
                  <a:lnTo>
                    <a:pt x="25817" y="883"/>
                  </a:lnTo>
                  <a:cubicBezTo>
                    <a:pt x="25244" y="893"/>
                    <a:pt x="24745" y="898"/>
                    <a:pt x="24305" y="898"/>
                  </a:cubicBezTo>
                  <a:cubicBezTo>
                    <a:pt x="22601" y="898"/>
                    <a:pt x="21771" y="825"/>
                    <a:pt x="20848" y="739"/>
                  </a:cubicBezTo>
                  <a:cubicBezTo>
                    <a:pt x="20452" y="700"/>
                    <a:pt x="20052" y="665"/>
                    <a:pt x="19560" y="648"/>
                  </a:cubicBezTo>
                  <a:cubicBezTo>
                    <a:pt x="19528" y="645"/>
                    <a:pt x="19497" y="644"/>
                    <a:pt x="19466" y="644"/>
                  </a:cubicBezTo>
                  <a:cubicBezTo>
                    <a:pt x="18855" y="644"/>
                    <a:pt x="18337" y="1160"/>
                    <a:pt x="17819" y="1661"/>
                  </a:cubicBezTo>
                  <a:cubicBezTo>
                    <a:pt x="17315" y="2153"/>
                    <a:pt x="16806" y="2640"/>
                    <a:pt x="16244" y="2658"/>
                  </a:cubicBezTo>
                  <a:lnTo>
                    <a:pt x="16188" y="2658"/>
                  </a:lnTo>
                  <a:cubicBezTo>
                    <a:pt x="14069" y="2658"/>
                    <a:pt x="13903" y="1844"/>
                    <a:pt x="13760" y="1118"/>
                  </a:cubicBezTo>
                  <a:cubicBezTo>
                    <a:pt x="13668" y="648"/>
                    <a:pt x="13577" y="195"/>
                    <a:pt x="12946" y="30"/>
                  </a:cubicBezTo>
                  <a:cubicBezTo>
                    <a:pt x="12869" y="10"/>
                    <a:pt x="12792" y="1"/>
                    <a:pt x="12717"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0"/>
            <p:cNvSpPr/>
            <p:nvPr/>
          </p:nvSpPr>
          <p:spPr>
            <a:xfrm>
              <a:off x="640550" y="4132517"/>
              <a:ext cx="7862936" cy="400666"/>
            </a:xfrm>
            <a:custGeom>
              <a:avLst/>
              <a:gdLst/>
              <a:ahLst/>
              <a:cxnLst/>
              <a:rect l="l" t="t" r="r" b="b"/>
              <a:pathLst>
                <a:path w="25818" h="2641" extrusionOk="0">
                  <a:moveTo>
                    <a:pt x="12706" y="0"/>
                  </a:moveTo>
                  <a:cubicBezTo>
                    <a:pt x="12207" y="0"/>
                    <a:pt x="11765" y="378"/>
                    <a:pt x="11314" y="769"/>
                  </a:cubicBezTo>
                  <a:cubicBezTo>
                    <a:pt x="10758" y="1230"/>
                    <a:pt x="10146" y="1747"/>
                    <a:pt x="9335" y="1747"/>
                  </a:cubicBezTo>
                  <a:cubicBezTo>
                    <a:pt x="9218" y="1747"/>
                    <a:pt x="9098" y="1737"/>
                    <a:pt x="8973" y="1714"/>
                  </a:cubicBezTo>
                  <a:cubicBezTo>
                    <a:pt x="8756" y="1679"/>
                    <a:pt x="8573" y="1640"/>
                    <a:pt x="8377" y="1605"/>
                  </a:cubicBezTo>
                  <a:cubicBezTo>
                    <a:pt x="7633" y="1461"/>
                    <a:pt x="6998" y="1335"/>
                    <a:pt x="6162" y="1313"/>
                  </a:cubicBezTo>
                  <a:cubicBezTo>
                    <a:pt x="5366" y="1313"/>
                    <a:pt x="4765" y="1244"/>
                    <a:pt x="4152" y="1170"/>
                  </a:cubicBezTo>
                  <a:cubicBezTo>
                    <a:pt x="3878" y="1152"/>
                    <a:pt x="3608" y="1118"/>
                    <a:pt x="3282" y="1078"/>
                  </a:cubicBezTo>
                  <a:cubicBezTo>
                    <a:pt x="2724" y="1029"/>
                    <a:pt x="1821" y="1018"/>
                    <a:pt x="1103" y="1018"/>
                  </a:cubicBezTo>
                  <a:cubicBezTo>
                    <a:pt x="488" y="1018"/>
                    <a:pt x="9" y="1026"/>
                    <a:pt x="1" y="1026"/>
                  </a:cubicBezTo>
                  <a:lnTo>
                    <a:pt x="1" y="1061"/>
                  </a:lnTo>
                  <a:cubicBezTo>
                    <a:pt x="8" y="1061"/>
                    <a:pt x="429" y="1054"/>
                    <a:pt x="988" y="1054"/>
                  </a:cubicBezTo>
                  <a:cubicBezTo>
                    <a:pt x="1722" y="1054"/>
                    <a:pt x="2694" y="1066"/>
                    <a:pt x="3282" y="1118"/>
                  </a:cubicBezTo>
                  <a:cubicBezTo>
                    <a:pt x="3591" y="1152"/>
                    <a:pt x="3878" y="1187"/>
                    <a:pt x="4152" y="1205"/>
                  </a:cubicBezTo>
                  <a:cubicBezTo>
                    <a:pt x="4765" y="1279"/>
                    <a:pt x="5366" y="1352"/>
                    <a:pt x="6162" y="1352"/>
                  </a:cubicBezTo>
                  <a:cubicBezTo>
                    <a:pt x="6980" y="1370"/>
                    <a:pt x="7633" y="1496"/>
                    <a:pt x="8377" y="1640"/>
                  </a:cubicBezTo>
                  <a:cubicBezTo>
                    <a:pt x="8555" y="1679"/>
                    <a:pt x="8756" y="1714"/>
                    <a:pt x="8956" y="1748"/>
                  </a:cubicBezTo>
                  <a:cubicBezTo>
                    <a:pt x="9085" y="1771"/>
                    <a:pt x="9210" y="1782"/>
                    <a:pt x="9330" y="1782"/>
                  </a:cubicBezTo>
                  <a:cubicBezTo>
                    <a:pt x="10164" y="1782"/>
                    <a:pt x="10776" y="1267"/>
                    <a:pt x="11332" y="791"/>
                  </a:cubicBezTo>
                  <a:cubicBezTo>
                    <a:pt x="11798" y="384"/>
                    <a:pt x="12224" y="35"/>
                    <a:pt x="12703" y="35"/>
                  </a:cubicBezTo>
                  <a:cubicBezTo>
                    <a:pt x="12783" y="35"/>
                    <a:pt x="12863" y="44"/>
                    <a:pt x="12946" y="64"/>
                  </a:cubicBezTo>
                  <a:cubicBezTo>
                    <a:pt x="13542" y="208"/>
                    <a:pt x="13651" y="661"/>
                    <a:pt x="13742" y="1118"/>
                  </a:cubicBezTo>
                  <a:cubicBezTo>
                    <a:pt x="13903" y="1822"/>
                    <a:pt x="14086" y="2640"/>
                    <a:pt x="16101" y="2640"/>
                  </a:cubicBezTo>
                  <a:lnTo>
                    <a:pt x="16188" y="2640"/>
                  </a:lnTo>
                  <a:cubicBezTo>
                    <a:pt x="16732" y="2619"/>
                    <a:pt x="17258" y="2184"/>
                    <a:pt x="17819" y="1696"/>
                  </a:cubicBezTo>
                  <a:cubicBezTo>
                    <a:pt x="18390" y="1212"/>
                    <a:pt x="18957" y="713"/>
                    <a:pt x="19572" y="713"/>
                  </a:cubicBezTo>
                  <a:cubicBezTo>
                    <a:pt x="19604" y="713"/>
                    <a:pt x="19636" y="714"/>
                    <a:pt x="19669" y="717"/>
                  </a:cubicBezTo>
                  <a:cubicBezTo>
                    <a:pt x="20234" y="752"/>
                    <a:pt x="20687" y="826"/>
                    <a:pt x="21122" y="878"/>
                  </a:cubicBezTo>
                  <a:cubicBezTo>
                    <a:pt x="21973" y="984"/>
                    <a:pt x="22803" y="1099"/>
                    <a:pt x="24489" y="1099"/>
                  </a:cubicBezTo>
                  <a:cubicBezTo>
                    <a:pt x="24882" y="1099"/>
                    <a:pt x="25321" y="1092"/>
                    <a:pt x="25817" y="1078"/>
                  </a:cubicBezTo>
                  <a:lnTo>
                    <a:pt x="25817" y="1044"/>
                  </a:lnTo>
                  <a:cubicBezTo>
                    <a:pt x="25329" y="1057"/>
                    <a:pt x="24898" y="1063"/>
                    <a:pt x="24512" y="1063"/>
                  </a:cubicBezTo>
                  <a:cubicBezTo>
                    <a:pt x="22817" y="1063"/>
                    <a:pt x="21994" y="946"/>
                    <a:pt x="21122" y="843"/>
                  </a:cubicBezTo>
                  <a:cubicBezTo>
                    <a:pt x="20687" y="791"/>
                    <a:pt x="20234" y="717"/>
                    <a:pt x="19669" y="682"/>
                  </a:cubicBezTo>
                  <a:cubicBezTo>
                    <a:pt x="19636" y="680"/>
                    <a:pt x="19604" y="678"/>
                    <a:pt x="19572" y="678"/>
                  </a:cubicBezTo>
                  <a:cubicBezTo>
                    <a:pt x="18955" y="678"/>
                    <a:pt x="18373" y="1179"/>
                    <a:pt x="17802" y="1679"/>
                  </a:cubicBezTo>
                  <a:cubicBezTo>
                    <a:pt x="17241" y="2149"/>
                    <a:pt x="16732" y="2584"/>
                    <a:pt x="16188" y="2601"/>
                  </a:cubicBezTo>
                  <a:lnTo>
                    <a:pt x="16118" y="2601"/>
                  </a:lnTo>
                  <a:cubicBezTo>
                    <a:pt x="14103" y="2601"/>
                    <a:pt x="13942" y="1805"/>
                    <a:pt x="13777" y="1118"/>
                  </a:cubicBezTo>
                  <a:cubicBezTo>
                    <a:pt x="13686" y="643"/>
                    <a:pt x="13577" y="191"/>
                    <a:pt x="12946" y="30"/>
                  </a:cubicBezTo>
                  <a:cubicBezTo>
                    <a:pt x="12864" y="10"/>
                    <a:pt x="12785" y="0"/>
                    <a:pt x="1270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0"/>
            <p:cNvSpPr/>
            <p:nvPr/>
          </p:nvSpPr>
          <p:spPr>
            <a:xfrm>
              <a:off x="640550" y="4107637"/>
              <a:ext cx="7862936" cy="392474"/>
            </a:xfrm>
            <a:custGeom>
              <a:avLst/>
              <a:gdLst/>
              <a:ahLst/>
              <a:cxnLst/>
              <a:rect l="l" t="t" r="r" b="b"/>
              <a:pathLst>
                <a:path w="25818" h="2587" extrusionOk="0">
                  <a:moveTo>
                    <a:pt x="12716" y="0"/>
                  </a:moveTo>
                  <a:cubicBezTo>
                    <a:pt x="12188" y="0"/>
                    <a:pt x="11729" y="380"/>
                    <a:pt x="11258" y="772"/>
                  </a:cubicBezTo>
                  <a:cubicBezTo>
                    <a:pt x="10724" y="1243"/>
                    <a:pt x="10114" y="1756"/>
                    <a:pt x="9291" y="1756"/>
                  </a:cubicBezTo>
                  <a:cubicBezTo>
                    <a:pt x="9194" y="1756"/>
                    <a:pt x="9094" y="1749"/>
                    <a:pt x="8991" y="1734"/>
                  </a:cubicBezTo>
                  <a:cubicBezTo>
                    <a:pt x="8573" y="1677"/>
                    <a:pt x="8229" y="1608"/>
                    <a:pt x="7903" y="1534"/>
                  </a:cubicBezTo>
                  <a:cubicBezTo>
                    <a:pt x="7398" y="1408"/>
                    <a:pt x="6906" y="1299"/>
                    <a:pt x="6254" y="1299"/>
                  </a:cubicBezTo>
                  <a:cubicBezTo>
                    <a:pt x="5818" y="1282"/>
                    <a:pt x="5457" y="1282"/>
                    <a:pt x="5092" y="1282"/>
                  </a:cubicBezTo>
                  <a:cubicBezTo>
                    <a:pt x="4461" y="1282"/>
                    <a:pt x="3917" y="1282"/>
                    <a:pt x="3243" y="1225"/>
                  </a:cubicBezTo>
                  <a:cubicBezTo>
                    <a:pt x="2613" y="1194"/>
                    <a:pt x="1578" y="1187"/>
                    <a:pt x="847" y="1187"/>
                  </a:cubicBezTo>
                  <a:cubicBezTo>
                    <a:pt x="360" y="1187"/>
                    <a:pt x="8" y="1190"/>
                    <a:pt x="1" y="1190"/>
                  </a:cubicBezTo>
                  <a:lnTo>
                    <a:pt x="1" y="1225"/>
                  </a:lnTo>
                  <a:cubicBezTo>
                    <a:pt x="8" y="1225"/>
                    <a:pt x="360" y="1222"/>
                    <a:pt x="847" y="1222"/>
                  </a:cubicBezTo>
                  <a:cubicBezTo>
                    <a:pt x="1578" y="1222"/>
                    <a:pt x="2613" y="1228"/>
                    <a:pt x="3243" y="1260"/>
                  </a:cubicBezTo>
                  <a:cubicBezTo>
                    <a:pt x="3917" y="1316"/>
                    <a:pt x="4461" y="1316"/>
                    <a:pt x="5092" y="1316"/>
                  </a:cubicBezTo>
                  <a:cubicBezTo>
                    <a:pt x="5457" y="1316"/>
                    <a:pt x="5818" y="1316"/>
                    <a:pt x="6254" y="1334"/>
                  </a:cubicBezTo>
                  <a:cubicBezTo>
                    <a:pt x="6889" y="1334"/>
                    <a:pt x="7376" y="1443"/>
                    <a:pt x="7903" y="1569"/>
                  </a:cubicBezTo>
                  <a:cubicBezTo>
                    <a:pt x="8229" y="1643"/>
                    <a:pt x="8573" y="1717"/>
                    <a:pt x="8991" y="1769"/>
                  </a:cubicBezTo>
                  <a:cubicBezTo>
                    <a:pt x="9091" y="1784"/>
                    <a:pt x="9189" y="1791"/>
                    <a:pt x="9285" y="1791"/>
                  </a:cubicBezTo>
                  <a:cubicBezTo>
                    <a:pt x="10115" y="1791"/>
                    <a:pt x="10742" y="1264"/>
                    <a:pt x="11292" y="807"/>
                  </a:cubicBezTo>
                  <a:cubicBezTo>
                    <a:pt x="11749" y="415"/>
                    <a:pt x="12193" y="35"/>
                    <a:pt x="12706" y="35"/>
                  </a:cubicBezTo>
                  <a:cubicBezTo>
                    <a:pt x="12784" y="35"/>
                    <a:pt x="12864" y="44"/>
                    <a:pt x="12946" y="63"/>
                  </a:cubicBezTo>
                  <a:cubicBezTo>
                    <a:pt x="13559" y="211"/>
                    <a:pt x="13668" y="646"/>
                    <a:pt x="13777" y="1116"/>
                  </a:cubicBezTo>
                  <a:cubicBezTo>
                    <a:pt x="13942" y="1804"/>
                    <a:pt x="14121" y="2587"/>
                    <a:pt x="16044" y="2587"/>
                  </a:cubicBezTo>
                  <a:lnTo>
                    <a:pt x="16153" y="2587"/>
                  </a:lnTo>
                  <a:cubicBezTo>
                    <a:pt x="16662" y="2587"/>
                    <a:pt x="17206" y="2152"/>
                    <a:pt x="17802" y="1717"/>
                  </a:cubicBezTo>
                  <a:cubicBezTo>
                    <a:pt x="18422" y="1249"/>
                    <a:pt x="19058" y="751"/>
                    <a:pt x="19680" y="751"/>
                  </a:cubicBezTo>
                  <a:cubicBezTo>
                    <a:pt x="19712" y="751"/>
                    <a:pt x="19745" y="752"/>
                    <a:pt x="19777" y="755"/>
                  </a:cubicBezTo>
                  <a:cubicBezTo>
                    <a:pt x="20361" y="807"/>
                    <a:pt x="20813" y="899"/>
                    <a:pt x="21266" y="973"/>
                  </a:cubicBezTo>
                  <a:cubicBezTo>
                    <a:pt x="22090" y="1108"/>
                    <a:pt x="22940" y="1259"/>
                    <a:pt x="24717" y="1259"/>
                  </a:cubicBezTo>
                  <a:cubicBezTo>
                    <a:pt x="25049" y="1259"/>
                    <a:pt x="25414" y="1254"/>
                    <a:pt x="25817" y="1242"/>
                  </a:cubicBezTo>
                  <a:lnTo>
                    <a:pt x="25817" y="1208"/>
                  </a:lnTo>
                  <a:cubicBezTo>
                    <a:pt x="25415" y="1219"/>
                    <a:pt x="25050" y="1224"/>
                    <a:pt x="24719" y="1224"/>
                  </a:cubicBezTo>
                  <a:cubicBezTo>
                    <a:pt x="22941" y="1224"/>
                    <a:pt x="22093" y="1073"/>
                    <a:pt x="21283" y="933"/>
                  </a:cubicBezTo>
                  <a:cubicBezTo>
                    <a:pt x="20830" y="864"/>
                    <a:pt x="20378" y="772"/>
                    <a:pt x="19777" y="716"/>
                  </a:cubicBezTo>
                  <a:cubicBezTo>
                    <a:pt x="19746" y="713"/>
                    <a:pt x="19715" y="712"/>
                    <a:pt x="19684" y="712"/>
                  </a:cubicBezTo>
                  <a:cubicBezTo>
                    <a:pt x="19045" y="712"/>
                    <a:pt x="18406" y="1213"/>
                    <a:pt x="17767" y="1677"/>
                  </a:cubicBezTo>
                  <a:cubicBezTo>
                    <a:pt x="17206" y="2130"/>
                    <a:pt x="16645" y="2548"/>
                    <a:pt x="16153" y="2548"/>
                  </a:cubicBezTo>
                  <a:cubicBezTo>
                    <a:pt x="16106" y="2549"/>
                    <a:pt x="16060" y="2549"/>
                    <a:pt x="16015" y="2549"/>
                  </a:cubicBezTo>
                  <a:cubicBezTo>
                    <a:pt x="14151" y="2549"/>
                    <a:pt x="13973" y="1770"/>
                    <a:pt x="13816" y="1099"/>
                  </a:cubicBezTo>
                  <a:cubicBezTo>
                    <a:pt x="13707" y="629"/>
                    <a:pt x="13599" y="172"/>
                    <a:pt x="12963" y="28"/>
                  </a:cubicBezTo>
                  <a:cubicBezTo>
                    <a:pt x="12879" y="9"/>
                    <a:pt x="12797" y="0"/>
                    <a:pt x="1271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0"/>
            <p:cNvSpPr/>
            <p:nvPr/>
          </p:nvSpPr>
          <p:spPr>
            <a:xfrm>
              <a:off x="640550" y="4084122"/>
              <a:ext cx="7862936" cy="383068"/>
            </a:xfrm>
            <a:custGeom>
              <a:avLst/>
              <a:gdLst/>
              <a:ahLst/>
              <a:cxnLst/>
              <a:rect l="l" t="t" r="r" b="b"/>
              <a:pathLst>
                <a:path w="25818" h="2525" extrusionOk="0">
                  <a:moveTo>
                    <a:pt x="12750" y="0"/>
                  </a:moveTo>
                  <a:cubicBezTo>
                    <a:pt x="12208" y="0"/>
                    <a:pt x="11739" y="424"/>
                    <a:pt x="11258" y="871"/>
                  </a:cubicBezTo>
                  <a:cubicBezTo>
                    <a:pt x="10744" y="1356"/>
                    <a:pt x="10208" y="1853"/>
                    <a:pt x="9533" y="1853"/>
                  </a:cubicBezTo>
                  <a:cubicBezTo>
                    <a:pt x="9374" y="1853"/>
                    <a:pt x="9206" y="1825"/>
                    <a:pt x="9030" y="1763"/>
                  </a:cubicBezTo>
                  <a:cubicBezTo>
                    <a:pt x="7977" y="1380"/>
                    <a:pt x="7415" y="1271"/>
                    <a:pt x="6328" y="1254"/>
                  </a:cubicBezTo>
                  <a:cubicBezTo>
                    <a:pt x="6214" y="1251"/>
                    <a:pt x="6104" y="1249"/>
                    <a:pt x="5996" y="1249"/>
                  </a:cubicBezTo>
                  <a:cubicBezTo>
                    <a:pt x="5517" y="1249"/>
                    <a:pt x="5091" y="1278"/>
                    <a:pt x="4678" y="1306"/>
                  </a:cubicBezTo>
                  <a:cubicBezTo>
                    <a:pt x="4300" y="1336"/>
                    <a:pt x="3935" y="1374"/>
                    <a:pt x="3546" y="1374"/>
                  </a:cubicBezTo>
                  <a:cubicBezTo>
                    <a:pt x="3430" y="1374"/>
                    <a:pt x="3312" y="1371"/>
                    <a:pt x="3190" y="1363"/>
                  </a:cubicBezTo>
                  <a:cubicBezTo>
                    <a:pt x="2673" y="1345"/>
                    <a:pt x="1879" y="1341"/>
                    <a:pt x="1214" y="1341"/>
                  </a:cubicBezTo>
                  <a:cubicBezTo>
                    <a:pt x="548" y="1341"/>
                    <a:pt x="10" y="1345"/>
                    <a:pt x="1" y="1345"/>
                  </a:cubicBezTo>
                  <a:lnTo>
                    <a:pt x="1" y="1380"/>
                  </a:lnTo>
                  <a:cubicBezTo>
                    <a:pt x="10" y="1380"/>
                    <a:pt x="548" y="1376"/>
                    <a:pt x="1214" y="1376"/>
                  </a:cubicBezTo>
                  <a:cubicBezTo>
                    <a:pt x="1879" y="1376"/>
                    <a:pt x="2673" y="1380"/>
                    <a:pt x="3190" y="1397"/>
                  </a:cubicBezTo>
                  <a:cubicBezTo>
                    <a:pt x="3317" y="1407"/>
                    <a:pt x="3440" y="1411"/>
                    <a:pt x="3560" y="1411"/>
                  </a:cubicBezTo>
                  <a:cubicBezTo>
                    <a:pt x="3943" y="1411"/>
                    <a:pt x="4305" y="1372"/>
                    <a:pt x="4678" y="1345"/>
                  </a:cubicBezTo>
                  <a:cubicBezTo>
                    <a:pt x="5091" y="1313"/>
                    <a:pt x="5519" y="1284"/>
                    <a:pt x="5999" y="1284"/>
                  </a:cubicBezTo>
                  <a:cubicBezTo>
                    <a:pt x="6106" y="1284"/>
                    <a:pt x="6215" y="1285"/>
                    <a:pt x="6328" y="1289"/>
                  </a:cubicBezTo>
                  <a:cubicBezTo>
                    <a:pt x="7415" y="1306"/>
                    <a:pt x="7959" y="1415"/>
                    <a:pt x="9008" y="1798"/>
                  </a:cubicBezTo>
                  <a:cubicBezTo>
                    <a:pt x="9192" y="1860"/>
                    <a:pt x="9365" y="1888"/>
                    <a:pt x="9529" y="1888"/>
                  </a:cubicBezTo>
                  <a:cubicBezTo>
                    <a:pt x="10225" y="1888"/>
                    <a:pt x="10765" y="1389"/>
                    <a:pt x="11292" y="893"/>
                  </a:cubicBezTo>
                  <a:cubicBezTo>
                    <a:pt x="11760" y="456"/>
                    <a:pt x="12228" y="36"/>
                    <a:pt x="12759" y="36"/>
                  </a:cubicBezTo>
                  <a:cubicBezTo>
                    <a:pt x="12826" y="36"/>
                    <a:pt x="12894" y="43"/>
                    <a:pt x="12963" y="57"/>
                  </a:cubicBezTo>
                  <a:cubicBezTo>
                    <a:pt x="13577" y="201"/>
                    <a:pt x="13686" y="636"/>
                    <a:pt x="13794" y="1088"/>
                  </a:cubicBezTo>
                  <a:cubicBezTo>
                    <a:pt x="13977" y="1763"/>
                    <a:pt x="14160" y="2524"/>
                    <a:pt x="15970" y="2524"/>
                  </a:cubicBezTo>
                  <a:lnTo>
                    <a:pt x="16101" y="2524"/>
                  </a:lnTo>
                  <a:cubicBezTo>
                    <a:pt x="16588" y="2524"/>
                    <a:pt x="17149" y="2124"/>
                    <a:pt x="17767" y="1724"/>
                  </a:cubicBezTo>
                  <a:cubicBezTo>
                    <a:pt x="18426" y="1268"/>
                    <a:pt x="19119" y="794"/>
                    <a:pt x="19753" y="794"/>
                  </a:cubicBezTo>
                  <a:cubicBezTo>
                    <a:pt x="19798" y="794"/>
                    <a:pt x="19842" y="796"/>
                    <a:pt x="19886" y="801"/>
                  </a:cubicBezTo>
                  <a:cubicBezTo>
                    <a:pt x="20487" y="853"/>
                    <a:pt x="20922" y="962"/>
                    <a:pt x="21374" y="1054"/>
                  </a:cubicBezTo>
                  <a:cubicBezTo>
                    <a:pt x="22182" y="1240"/>
                    <a:pt x="23015" y="1413"/>
                    <a:pt x="24815" y="1413"/>
                  </a:cubicBezTo>
                  <a:cubicBezTo>
                    <a:pt x="25120" y="1413"/>
                    <a:pt x="25452" y="1408"/>
                    <a:pt x="25817" y="1397"/>
                  </a:cubicBezTo>
                  <a:lnTo>
                    <a:pt x="25817" y="1363"/>
                  </a:lnTo>
                  <a:cubicBezTo>
                    <a:pt x="25452" y="1373"/>
                    <a:pt x="25120" y="1378"/>
                    <a:pt x="24816" y="1378"/>
                  </a:cubicBezTo>
                  <a:cubicBezTo>
                    <a:pt x="23020" y="1378"/>
                    <a:pt x="22199" y="1205"/>
                    <a:pt x="21392" y="1019"/>
                  </a:cubicBezTo>
                  <a:cubicBezTo>
                    <a:pt x="20922" y="927"/>
                    <a:pt x="20487" y="819"/>
                    <a:pt x="19886" y="762"/>
                  </a:cubicBezTo>
                  <a:cubicBezTo>
                    <a:pt x="19843" y="758"/>
                    <a:pt x="19800" y="756"/>
                    <a:pt x="19756" y="756"/>
                  </a:cubicBezTo>
                  <a:cubicBezTo>
                    <a:pt x="19106" y="756"/>
                    <a:pt x="18411" y="1228"/>
                    <a:pt x="17750" y="1689"/>
                  </a:cubicBezTo>
                  <a:cubicBezTo>
                    <a:pt x="17132" y="2089"/>
                    <a:pt x="16571" y="2485"/>
                    <a:pt x="16101" y="2485"/>
                  </a:cubicBezTo>
                  <a:lnTo>
                    <a:pt x="15970" y="2485"/>
                  </a:lnTo>
                  <a:cubicBezTo>
                    <a:pt x="14195" y="2485"/>
                    <a:pt x="13995" y="1741"/>
                    <a:pt x="13834" y="1088"/>
                  </a:cubicBezTo>
                  <a:cubicBezTo>
                    <a:pt x="13725" y="601"/>
                    <a:pt x="13616" y="166"/>
                    <a:pt x="12963" y="22"/>
                  </a:cubicBezTo>
                  <a:cubicBezTo>
                    <a:pt x="12891" y="7"/>
                    <a:pt x="12820"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0"/>
            <p:cNvSpPr/>
            <p:nvPr/>
          </p:nvSpPr>
          <p:spPr>
            <a:xfrm>
              <a:off x="640550" y="4059241"/>
              <a:ext cx="7862936" cy="374875"/>
            </a:xfrm>
            <a:custGeom>
              <a:avLst/>
              <a:gdLst/>
              <a:ahLst/>
              <a:cxnLst/>
              <a:rect l="l" t="t" r="r" b="b"/>
              <a:pathLst>
                <a:path w="25818" h="2471" extrusionOk="0">
                  <a:moveTo>
                    <a:pt x="12750" y="0"/>
                  </a:moveTo>
                  <a:cubicBezTo>
                    <a:pt x="12193" y="0"/>
                    <a:pt x="11724" y="423"/>
                    <a:pt x="11240" y="891"/>
                  </a:cubicBezTo>
                  <a:cubicBezTo>
                    <a:pt x="10719" y="1366"/>
                    <a:pt x="10198" y="1855"/>
                    <a:pt x="9519" y="1855"/>
                  </a:cubicBezTo>
                  <a:cubicBezTo>
                    <a:pt x="9370" y="1855"/>
                    <a:pt x="9213" y="1831"/>
                    <a:pt x="9047" y="1779"/>
                  </a:cubicBezTo>
                  <a:cubicBezTo>
                    <a:pt x="8882" y="1727"/>
                    <a:pt x="8721" y="1670"/>
                    <a:pt x="8573" y="1635"/>
                  </a:cubicBezTo>
                  <a:cubicBezTo>
                    <a:pt x="7833" y="1400"/>
                    <a:pt x="7376" y="1252"/>
                    <a:pt x="6397" y="1218"/>
                  </a:cubicBezTo>
                  <a:cubicBezTo>
                    <a:pt x="6310" y="1213"/>
                    <a:pt x="6223" y="1211"/>
                    <a:pt x="6139" y="1211"/>
                  </a:cubicBezTo>
                  <a:cubicBezTo>
                    <a:pt x="5576" y="1211"/>
                    <a:pt x="5073" y="1304"/>
                    <a:pt x="4570" y="1383"/>
                  </a:cubicBezTo>
                  <a:cubicBezTo>
                    <a:pt x="4143" y="1446"/>
                    <a:pt x="3734" y="1512"/>
                    <a:pt x="3301" y="1512"/>
                  </a:cubicBezTo>
                  <a:cubicBezTo>
                    <a:pt x="3253" y="1512"/>
                    <a:pt x="3204" y="1511"/>
                    <a:pt x="3155" y="1509"/>
                  </a:cubicBezTo>
                  <a:lnTo>
                    <a:pt x="1" y="1509"/>
                  </a:lnTo>
                  <a:lnTo>
                    <a:pt x="1" y="1544"/>
                  </a:lnTo>
                  <a:lnTo>
                    <a:pt x="3155" y="1544"/>
                  </a:lnTo>
                  <a:cubicBezTo>
                    <a:pt x="3206" y="1546"/>
                    <a:pt x="3257" y="1547"/>
                    <a:pt x="3307" y="1547"/>
                  </a:cubicBezTo>
                  <a:cubicBezTo>
                    <a:pt x="3737" y="1547"/>
                    <a:pt x="4147" y="1482"/>
                    <a:pt x="4587" y="1400"/>
                  </a:cubicBezTo>
                  <a:cubicBezTo>
                    <a:pt x="5074" y="1336"/>
                    <a:pt x="5575" y="1246"/>
                    <a:pt x="6136" y="1246"/>
                  </a:cubicBezTo>
                  <a:cubicBezTo>
                    <a:pt x="6222" y="1246"/>
                    <a:pt x="6309" y="1248"/>
                    <a:pt x="6397" y="1252"/>
                  </a:cubicBezTo>
                  <a:cubicBezTo>
                    <a:pt x="7376" y="1292"/>
                    <a:pt x="7811" y="1435"/>
                    <a:pt x="8555" y="1670"/>
                  </a:cubicBezTo>
                  <a:cubicBezTo>
                    <a:pt x="8703" y="1709"/>
                    <a:pt x="8864" y="1762"/>
                    <a:pt x="9047" y="1818"/>
                  </a:cubicBezTo>
                  <a:cubicBezTo>
                    <a:pt x="9209" y="1868"/>
                    <a:pt x="9362" y="1891"/>
                    <a:pt x="9509" y="1891"/>
                  </a:cubicBezTo>
                  <a:cubicBezTo>
                    <a:pt x="10198" y="1891"/>
                    <a:pt x="10734" y="1390"/>
                    <a:pt x="11258" y="909"/>
                  </a:cubicBezTo>
                  <a:cubicBezTo>
                    <a:pt x="11741" y="460"/>
                    <a:pt x="12197" y="35"/>
                    <a:pt x="12751" y="35"/>
                  </a:cubicBezTo>
                  <a:cubicBezTo>
                    <a:pt x="12820" y="35"/>
                    <a:pt x="12891" y="42"/>
                    <a:pt x="12963" y="56"/>
                  </a:cubicBezTo>
                  <a:cubicBezTo>
                    <a:pt x="13599" y="186"/>
                    <a:pt x="13707" y="621"/>
                    <a:pt x="13834" y="1091"/>
                  </a:cubicBezTo>
                  <a:cubicBezTo>
                    <a:pt x="13995" y="1744"/>
                    <a:pt x="14195" y="2471"/>
                    <a:pt x="15900" y="2471"/>
                  </a:cubicBezTo>
                  <a:lnTo>
                    <a:pt x="16044" y="2471"/>
                  </a:lnTo>
                  <a:cubicBezTo>
                    <a:pt x="16497" y="2471"/>
                    <a:pt x="17097" y="2105"/>
                    <a:pt x="17711" y="1727"/>
                  </a:cubicBezTo>
                  <a:cubicBezTo>
                    <a:pt x="18457" y="1285"/>
                    <a:pt x="19199" y="832"/>
                    <a:pt x="19853" y="832"/>
                  </a:cubicBezTo>
                  <a:cubicBezTo>
                    <a:pt x="19901" y="832"/>
                    <a:pt x="19948" y="834"/>
                    <a:pt x="19995" y="839"/>
                  </a:cubicBezTo>
                  <a:cubicBezTo>
                    <a:pt x="20596" y="909"/>
                    <a:pt x="21031" y="1017"/>
                    <a:pt x="21466" y="1144"/>
                  </a:cubicBezTo>
                  <a:cubicBezTo>
                    <a:pt x="22256" y="1364"/>
                    <a:pt x="23050" y="1580"/>
                    <a:pt x="24836" y="1580"/>
                  </a:cubicBezTo>
                  <a:cubicBezTo>
                    <a:pt x="25134" y="1580"/>
                    <a:pt x="25459" y="1574"/>
                    <a:pt x="25817" y="1561"/>
                  </a:cubicBezTo>
                  <a:lnTo>
                    <a:pt x="25817" y="1527"/>
                  </a:lnTo>
                  <a:cubicBezTo>
                    <a:pt x="25466" y="1539"/>
                    <a:pt x="25145" y="1545"/>
                    <a:pt x="24851" y="1545"/>
                  </a:cubicBezTo>
                  <a:cubicBezTo>
                    <a:pt x="23066" y="1545"/>
                    <a:pt x="22260" y="1326"/>
                    <a:pt x="21483" y="1109"/>
                  </a:cubicBezTo>
                  <a:cubicBezTo>
                    <a:pt x="21031" y="983"/>
                    <a:pt x="20596" y="874"/>
                    <a:pt x="19995" y="800"/>
                  </a:cubicBezTo>
                  <a:cubicBezTo>
                    <a:pt x="19951" y="795"/>
                    <a:pt x="19906" y="793"/>
                    <a:pt x="19860" y="793"/>
                  </a:cubicBezTo>
                  <a:cubicBezTo>
                    <a:pt x="19203" y="793"/>
                    <a:pt x="18442" y="1249"/>
                    <a:pt x="17693" y="1709"/>
                  </a:cubicBezTo>
                  <a:cubicBezTo>
                    <a:pt x="17080" y="2070"/>
                    <a:pt x="16497" y="2432"/>
                    <a:pt x="16044" y="2432"/>
                  </a:cubicBezTo>
                  <a:cubicBezTo>
                    <a:pt x="15978" y="2434"/>
                    <a:pt x="15914" y="2435"/>
                    <a:pt x="15852" y="2435"/>
                  </a:cubicBezTo>
                  <a:cubicBezTo>
                    <a:pt x="14237" y="2435"/>
                    <a:pt x="14044" y="1736"/>
                    <a:pt x="13868" y="1074"/>
                  </a:cubicBezTo>
                  <a:cubicBezTo>
                    <a:pt x="13742" y="600"/>
                    <a:pt x="13616" y="147"/>
                    <a:pt x="12963" y="21"/>
                  </a:cubicBezTo>
                  <a:cubicBezTo>
                    <a:pt x="12891" y="7"/>
                    <a:pt x="12819"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0"/>
            <p:cNvSpPr/>
            <p:nvPr/>
          </p:nvSpPr>
          <p:spPr>
            <a:xfrm>
              <a:off x="640550" y="4034664"/>
              <a:ext cx="7862936" cy="366531"/>
            </a:xfrm>
            <a:custGeom>
              <a:avLst/>
              <a:gdLst/>
              <a:ahLst/>
              <a:cxnLst/>
              <a:rect l="l" t="t" r="r" b="b"/>
              <a:pathLst>
                <a:path w="25818" h="2416" extrusionOk="0">
                  <a:moveTo>
                    <a:pt x="12751" y="1"/>
                  </a:moveTo>
                  <a:cubicBezTo>
                    <a:pt x="12155" y="1"/>
                    <a:pt x="11689" y="440"/>
                    <a:pt x="11205" y="892"/>
                  </a:cubicBezTo>
                  <a:cubicBezTo>
                    <a:pt x="10694" y="1371"/>
                    <a:pt x="10157" y="1862"/>
                    <a:pt x="9460" y="1862"/>
                  </a:cubicBezTo>
                  <a:cubicBezTo>
                    <a:pt x="9339" y="1862"/>
                    <a:pt x="9213" y="1847"/>
                    <a:pt x="9082" y="1815"/>
                  </a:cubicBezTo>
                  <a:cubicBezTo>
                    <a:pt x="8682" y="1706"/>
                    <a:pt x="8412" y="1597"/>
                    <a:pt x="8159" y="1523"/>
                  </a:cubicBezTo>
                  <a:cubicBezTo>
                    <a:pt x="7668" y="1345"/>
                    <a:pt x="7267" y="1219"/>
                    <a:pt x="6489" y="1179"/>
                  </a:cubicBezTo>
                  <a:cubicBezTo>
                    <a:pt x="6414" y="1176"/>
                    <a:pt x="6341" y="1174"/>
                    <a:pt x="6269" y="1174"/>
                  </a:cubicBezTo>
                  <a:cubicBezTo>
                    <a:pt x="5636" y="1174"/>
                    <a:pt x="5068" y="1303"/>
                    <a:pt x="4513" y="1436"/>
                  </a:cubicBezTo>
                  <a:cubicBezTo>
                    <a:pt x="4043" y="1545"/>
                    <a:pt x="3591" y="1654"/>
                    <a:pt x="3116" y="1654"/>
                  </a:cubicBezTo>
                  <a:cubicBezTo>
                    <a:pt x="2068" y="1671"/>
                    <a:pt x="18" y="1689"/>
                    <a:pt x="1" y="1689"/>
                  </a:cubicBezTo>
                  <a:lnTo>
                    <a:pt x="1" y="1723"/>
                  </a:lnTo>
                  <a:cubicBezTo>
                    <a:pt x="18" y="1723"/>
                    <a:pt x="2068" y="1706"/>
                    <a:pt x="3116" y="1689"/>
                  </a:cubicBezTo>
                  <a:cubicBezTo>
                    <a:pt x="3591" y="1689"/>
                    <a:pt x="4043" y="1580"/>
                    <a:pt x="4531" y="1471"/>
                  </a:cubicBezTo>
                  <a:cubicBezTo>
                    <a:pt x="5064" y="1343"/>
                    <a:pt x="5626" y="1212"/>
                    <a:pt x="6251" y="1212"/>
                  </a:cubicBezTo>
                  <a:cubicBezTo>
                    <a:pt x="6329" y="1212"/>
                    <a:pt x="6408" y="1214"/>
                    <a:pt x="6489" y="1219"/>
                  </a:cubicBezTo>
                  <a:cubicBezTo>
                    <a:pt x="7267" y="1253"/>
                    <a:pt x="7650" y="1380"/>
                    <a:pt x="8138" y="1545"/>
                  </a:cubicBezTo>
                  <a:cubicBezTo>
                    <a:pt x="8394" y="1632"/>
                    <a:pt x="8682" y="1741"/>
                    <a:pt x="9065" y="1832"/>
                  </a:cubicBezTo>
                  <a:cubicBezTo>
                    <a:pt x="9216" y="1874"/>
                    <a:pt x="9359" y="1893"/>
                    <a:pt x="9496" y="1893"/>
                  </a:cubicBezTo>
                  <a:cubicBezTo>
                    <a:pt x="10194" y="1893"/>
                    <a:pt x="10721" y="1396"/>
                    <a:pt x="11223" y="927"/>
                  </a:cubicBezTo>
                  <a:cubicBezTo>
                    <a:pt x="11708" y="473"/>
                    <a:pt x="12179" y="37"/>
                    <a:pt x="12750" y="37"/>
                  </a:cubicBezTo>
                  <a:cubicBezTo>
                    <a:pt x="12820" y="37"/>
                    <a:pt x="12891" y="43"/>
                    <a:pt x="12963" y="57"/>
                  </a:cubicBezTo>
                  <a:cubicBezTo>
                    <a:pt x="13599" y="183"/>
                    <a:pt x="13725" y="618"/>
                    <a:pt x="13851" y="1071"/>
                  </a:cubicBezTo>
                  <a:cubicBezTo>
                    <a:pt x="14034" y="1706"/>
                    <a:pt x="14230" y="2415"/>
                    <a:pt x="15826" y="2415"/>
                  </a:cubicBezTo>
                  <a:lnTo>
                    <a:pt x="16009" y="2415"/>
                  </a:lnTo>
                  <a:cubicBezTo>
                    <a:pt x="16427" y="2415"/>
                    <a:pt x="17023" y="2089"/>
                    <a:pt x="17658" y="1741"/>
                  </a:cubicBezTo>
                  <a:cubicBezTo>
                    <a:pt x="18407" y="1341"/>
                    <a:pt x="19251" y="881"/>
                    <a:pt x="19930" y="881"/>
                  </a:cubicBezTo>
                  <a:cubicBezTo>
                    <a:pt x="19989" y="881"/>
                    <a:pt x="20047" y="885"/>
                    <a:pt x="20104" y="892"/>
                  </a:cubicBezTo>
                  <a:cubicBezTo>
                    <a:pt x="20704" y="962"/>
                    <a:pt x="21122" y="1088"/>
                    <a:pt x="21557" y="1236"/>
                  </a:cubicBezTo>
                  <a:cubicBezTo>
                    <a:pt x="22287" y="1473"/>
                    <a:pt x="23103" y="1740"/>
                    <a:pt x="24972" y="1740"/>
                  </a:cubicBezTo>
                  <a:cubicBezTo>
                    <a:pt x="25232" y="1740"/>
                    <a:pt x="25513" y="1735"/>
                    <a:pt x="25817" y="1723"/>
                  </a:cubicBezTo>
                  <a:lnTo>
                    <a:pt x="25817" y="1689"/>
                  </a:lnTo>
                  <a:cubicBezTo>
                    <a:pt x="25513" y="1700"/>
                    <a:pt x="25233" y="1705"/>
                    <a:pt x="24972" y="1705"/>
                  </a:cubicBezTo>
                  <a:cubicBezTo>
                    <a:pt x="23103" y="1705"/>
                    <a:pt x="22287" y="1437"/>
                    <a:pt x="21557" y="1197"/>
                  </a:cubicBezTo>
                  <a:cubicBezTo>
                    <a:pt x="21122" y="1053"/>
                    <a:pt x="20704" y="927"/>
                    <a:pt x="20104" y="853"/>
                  </a:cubicBezTo>
                  <a:cubicBezTo>
                    <a:pt x="20048" y="846"/>
                    <a:pt x="19990" y="842"/>
                    <a:pt x="19931" y="842"/>
                  </a:cubicBezTo>
                  <a:cubicBezTo>
                    <a:pt x="19252" y="842"/>
                    <a:pt x="18406" y="1305"/>
                    <a:pt x="17641" y="1706"/>
                  </a:cubicBezTo>
                  <a:cubicBezTo>
                    <a:pt x="17006" y="2050"/>
                    <a:pt x="16405" y="2376"/>
                    <a:pt x="16009" y="2376"/>
                  </a:cubicBezTo>
                  <a:cubicBezTo>
                    <a:pt x="15943" y="2378"/>
                    <a:pt x="15879" y="2379"/>
                    <a:pt x="15817" y="2379"/>
                  </a:cubicBezTo>
                  <a:cubicBezTo>
                    <a:pt x="14271" y="2379"/>
                    <a:pt x="14078" y="1714"/>
                    <a:pt x="13886" y="1053"/>
                  </a:cubicBezTo>
                  <a:cubicBezTo>
                    <a:pt x="13760" y="583"/>
                    <a:pt x="13633" y="148"/>
                    <a:pt x="12981" y="22"/>
                  </a:cubicBezTo>
                  <a:cubicBezTo>
                    <a:pt x="12902" y="8"/>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0"/>
            <p:cNvSpPr/>
            <p:nvPr/>
          </p:nvSpPr>
          <p:spPr>
            <a:xfrm>
              <a:off x="640550" y="4009784"/>
              <a:ext cx="7862936" cy="361070"/>
            </a:xfrm>
            <a:custGeom>
              <a:avLst/>
              <a:gdLst/>
              <a:ahLst/>
              <a:cxnLst/>
              <a:rect l="l" t="t" r="r" b="b"/>
              <a:pathLst>
                <a:path w="25818" h="2380" extrusionOk="0">
                  <a:moveTo>
                    <a:pt x="12751" y="1"/>
                  </a:moveTo>
                  <a:cubicBezTo>
                    <a:pt x="12140" y="1"/>
                    <a:pt x="11667" y="439"/>
                    <a:pt x="11166" y="908"/>
                  </a:cubicBezTo>
                  <a:cubicBezTo>
                    <a:pt x="10662" y="1382"/>
                    <a:pt x="10142" y="1869"/>
                    <a:pt x="9441" y="1869"/>
                  </a:cubicBezTo>
                  <a:cubicBezTo>
                    <a:pt x="9337" y="1869"/>
                    <a:pt x="9229" y="1858"/>
                    <a:pt x="9117" y="1835"/>
                  </a:cubicBezTo>
                  <a:cubicBezTo>
                    <a:pt x="8612" y="1726"/>
                    <a:pt x="8303" y="1600"/>
                    <a:pt x="8012" y="1491"/>
                  </a:cubicBezTo>
                  <a:cubicBezTo>
                    <a:pt x="7633" y="1326"/>
                    <a:pt x="7289" y="1182"/>
                    <a:pt x="6563" y="1143"/>
                  </a:cubicBezTo>
                  <a:cubicBezTo>
                    <a:pt x="6504" y="1141"/>
                    <a:pt x="6446" y="1139"/>
                    <a:pt x="6388" y="1139"/>
                  </a:cubicBezTo>
                  <a:cubicBezTo>
                    <a:pt x="5698" y="1139"/>
                    <a:pt x="5081" y="1324"/>
                    <a:pt x="4478" y="1509"/>
                  </a:cubicBezTo>
                  <a:cubicBezTo>
                    <a:pt x="3987" y="1652"/>
                    <a:pt x="3534" y="1779"/>
                    <a:pt x="3064" y="1796"/>
                  </a:cubicBezTo>
                  <a:cubicBezTo>
                    <a:pt x="2029" y="1853"/>
                    <a:pt x="18" y="1853"/>
                    <a:pt x="1" y="1853"/>
                  </a:cubicBezTo>
                  <a:lnTo>
                    <a:pt x="1" y="1887"/>
                  </a:lnTo>
                  <a:cubicBezTo>
                    <a:pt x="18" y="1887"/>
                    <a:pt x="2029" y="1887"/>
                    <a:pt x="3082" y="1835"/>
                  </a:cubicBezTo>
                  <a:cubicBezTo>
                    <a:pt x="3534" y="1818"/>
                    <a:pt x="3987" y="1687"/>
                    <a:pt x="4496" y="1544"/>
                  </a:cubicBezTo>
                  <a:cubicBezTo>
                    <a:pt x="5077" y="1361"/>
                    <a:pt x="5687" y="1177"/>
                    <a:pt x="6369" y="1177"/>
                  </a:cubicBezTo>
                  <a:cubicBezTo>
                    <a:pt x="6433" y="1177"/>
                    <a:pt x="6497" y="1179"/>
                    <a:pt x="6563" y="1182"/>
                  </a:cubicBezTo>
                  <a:cubicBezTo>
                    <a:pt x="7267" y="1217"/>
                    <a:pt x="7616" y="1361"/>
                    <a:pt x="7994" y="1526"/>
                  </a:cubicBezTo>
                  <a:cubicBezTo>
                    <a:pt x="8286" y="1635"/>
                    <a:pt x="8595" y="1761"/>
                    <a:pt x="9099" y="1870"/>
                  </a:cubicBezTo>
                  <a:cubicBezTo>
                    <a:pt x="9219" y="1894"/>
                    <a:pt x="9333" y="1905"/>
                    <a:pt x="9442" y="1905"/>
                  </a:cubicBezTo>
                  <a:cubicBezTo>
                    <a:pt x="10166" y="1905"/>
                    <a:pt x="10684" y="1417"/>
                    <a:pt x="11205" y="926"/>
                  </a:cubicBezTo>
                  <a:cubicBezTo>
                    <a:pt x="11696" y="470"/>
                    <a:pt x="12155" y="40"/>
                    <a:pt x="12774" y="40"/>
                  </a:cubicBezTo>
                  <a:cubicBezTo>
                    <a:pt x="12841" y="40"/>
                    <a:pt x="12910" y="45"/>
                    <a:pt x="12981" y="55"/>
                  </a:cubicBezTo>
                  <a:cubicBezTo>
                    <a:pt x="13616" y="164"/>
                    <a:pt x="13742" y="599"/>
                    <a:pt x="13886" y="1074"/>
                  </a:cubicBezTo>
                  <a:cubicBezTo>
                    <a:pt x="14069" y="1670"/>
                    <a:pt x="14286" y="2379"/>
                    <a:pt x="15774" y="2379"/>
                  </a:cubicBezTo>
                  <a:cubicBezTo>
                    <a:pt x="15826" y="2379"/>
                    <a:pt x="15900" y="2379"/>
                    <a:pt x="15953" y="2362"/>
                  </a:cubicBezTo>
                  <a:cubicBezTo>
                    <a:pt x="16353" y="2362"/>
                    <a:pt x="16949" y="2070"/>
                    <a:pt x="17602" y="1744"/>
                  </a:cubicBezTo>
                  <a:cubicBezTo>
                    <a:pt x="18423" y="1359"/>
                    <a:pt x="19333" y="916"/>
                    <a:pt x="20036" y="916"/>
                  </a:cubicBezTo>
                  <a:cubicBezTo>
                    <a:pt x="20096" y="916"/>
                    <a:pt x="20155" y="919"/>
                    <a:pt x="20213" y="926"/>
                  </a:cubicBezTo>
                  <a:cubicBezTo>
                    <a:pt x="20796" y="1017"/>
                    <a:pt x="21192" y="1165"/>
                    <a:pt x="21627" y="1326"/>
                  </a:cubicBezTo>
                  <a:cubicBezTo>
                    <a:pt x="22328" y="1597"/>
                    <a:pt x="23109" y="1907"/>
                    <a:pt x="24961" y="1907"/>
                  </a:cubicBezTo>
                  <a:cubicBezTo>
                    <a:pt x="25224" y="1907"/>
                    <a:pt x="25508" y="1901"/>
                    <a:pt x="25817" y="1887"/>
                  </a:cubicBezTo>
                  <a:lnTo>
                    <a:pt x="25817" y="1853"/>
                  </a:lnTo>
                  <a:cubicBezTo>
                    <a:pt x="25541" y="1863"/>
                    <a:pt x="25285" y="1868"/>
                    <a:pt x="25046" y="1868"/>
                  </a:cubicBezTo>
                  <a:cubicBezTo>
                    <a:pt x="23149" y="1868"/>
                    <a:pt x="22353" y="1566"/>
                    <a:pt x="21627" y="1291"/>
                  </a:cubicBezTo>
                  <a:cubicBezTo>
                    <a:pt x="21213" y="1126"/>
                    <a:pt x="20813" y="982"/>
                    <a:pt x="20213" y="891"/>
                  </a:cubicBezTo>
                  <a:cubicBezTo>
                    <a:pt x="20153" y="883"/>
                    <a:pt x="20092" y="880"/>
                    <a:pt x="20029" y="880"/>
                  </a:cubicBezTo>
                  <a:cubicBezTo>
                    <a:pt x="19324" y="880"/>
                    <a:pt x="18399" y="1327"/>
                    <a:pt x="17584" y="1726"/>
                  </a:cubicBezTo>
                  <a:cubicBezTo>
                    <a:pt x="16932" y="2035"/>
                    <a:pt x="16336" y="2322"/>
                    <a:pt x="15953" y="2322"/>
                  </a:cubicBezTo>
                  <a:cubicBezTo>
                    <a:pt x="15871" y="2326"/>
                    <a:pt x="15793" y="2328"/>
                    <a:pt x="15719" y="2328"/>
                  </a:cubicBezTo>
                  <a:cubicBezTo>
                    <a:pt x="14301" y="2328"/>
                    <a:pt x="14111" y="1676"/>
                    <a:pt x="13925" y="1056"/>
                  </a:cubicBezTo>
                  <a:cubicBezTo>
                    <a:pt x="13777" y="582"/>
                    <a:pt x="13651" y="129"/>
                    <a:pt x="12981" y="21"/>
                  </a:cubicBezTo>
                  <a:cubicBezTo>
                    <a:pt x="12902" y="7"/>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0"/>
            <p:cNvSpPr/>
            <p:nvPr/>
          </p:nvSpPr>
          <p:spPr>
            <a:xfrm>
              <a:off x="640550" y="3986117"/>
              <a:ext cx="7862936" cy="351664"/>
            </a:xfrm>
            <a:custGeom>
              <a:avLst/>
              <a:gdLst/>
              <a:ahLst/>
              <a:cxnLst/>
              <a:rect l="l" t="t" r="r" b="b"/>
              <a:pathLst>
                <a:path w="25818" h="2318" extrusionOk="0">
                  <a:moveTo>
                    <a:pt x="12769" y="0"/>
                  </a:moveTo>
                  <a:cubicBezTo>
                    <a:pt x="12119" y="0"/>
                    <a:pt x="11641" y="444"/>
                    <a:pt x="11149" y="921"/>
                  </a:cubicBezTo>
                  <a:cubicBezTo>
                    <a:pt x="10651" y="1387"/>
                    <a:pt x="10140" y="1868"/>
                    <a:pt x="9424" y="1868"/>
                  </a:cubicBezTo>
                  <a:cubicBezTo>
                    <a:pt x="9332" y="1868"/>
                    <a:pt x="9237" y="1860"/>
                    <a:pt x="9139" y="1843"/>
                  </a:cubicBezTo>
                  <a:cubicBezTo>
                    <a:pt x="8555" y="1756"/>
                    <a:pt x="8268" y="1608"/>
                    <a:pt x="7977" y="1465"/>
                  </a:cubicBezTo>
                  <a:cubicBezTo>
                    <a:pt x="7650" y="1299"/>
                    <a:pt x="7341" y="1138"/>
                    <a:pt x="6637" y="1103"/>
                  </a:cubicBezTo>
                  <a:cubicBezTo>
                    <a:pt x="6565" y="1098"/>
                    <a:pt x="6493" y="1096"/>
                    <a:pt x="6423" y="1096"/>
                  </a:cubicBezTo>
                  <a:cubicBezTo>
                    <a:pt x="5709" y="1096"/>
                    <a:pt x="5069" y="1344"/>
                    <a:pt x="4439" y="1573"/>
                  </a:cubicBezTo>
                  <a:cubicBezTo>
                    <a:pt x="3934" y="1734"/>
                    <a:pt x="3482" y="1917"/>
                    <a:pt x="3025" y="1935"/>
                  </a:cubicBezTo>
                  <a:cubicBezTo>
                    <a:pt x="1994" y="2009"/>
                    <a:pt x="18" y="2009"/>
                    <a:pt x="1" y="2009"/>
                  </a:cubicBezTo>
                  <a:lnTo>
                    <a:pt x="1" y="2043"/>
                  </a:lnTo>
                  <a:cubicBezTo>
                    <a:pt x="18" y="2043"/>
                    <a:pt x="1994" y="2043"/>
                    <a:pt x="3025" y="1974"/>
                  </a:cubicBezTo>
                  <a:cubicBezTo>
                    <a:pt x="3482" y="1952"/>
                    <a:pt x="3952" y="1774"/>
                    <a:pt x="4439" y="1591"/>
                  </a:cubicBezTo>
                  <a:cubicBezTo>
                    <a:pt x="5069" y="1377"/>
                    <a:pt x="5723" y="1131"/>
                    <a:pt x="6426" y="1131"/>
                  </a:cubicBezTo>
                  <a:cubicBezTo>
                    <a:pt x="6496" y="1131"/>
                    <a:pt x="6566" y="1133"/>
                    <a:pt x="6637" y="1138"/>
                  </a:cubicBezTo>
                  <a:cubicBezTo>
                    <a:pt x="7324" y="1173"/>
                    <a:pt x="7633" y="1338"/>
                    <a:pt x="7959" y="1499"/>
                  </a:cubicBezTo>
                  <a:cubicBezTo>
                    <a:pt x="8247" y="1647"/>
                    <a:pt x="8555" y="1791"/>
                    <a:pt x="9139" y="1882"/>
                  </a:cubicBezTo>
                  <a:cubicBezTo>
                    <a:pt x="9232" y="1898"/>
                    <a:pt x="9323" y="1905"/>
                    <a:pt x="9411" y="1905"/>
                  </a:cubicBezTo>
                  <a:cubicBezTo>
                    <a:pt x="10137" y="1905"/>
                    <a:pt x="10666" y="1408"/>
                    <a:pt x="11166" y="938"/>
                  </a:cubicBezTo>
                  <a:cubicBezTo>
                    <a:pt x="11658" y="478"/>
                    <a:pt x="12136" y="35"/>
                    <a:pt x="12773" y="35"/>
                  </a:cubicBezTo>
                  <a:cubicBezTo>
                    <a:pt x="12840" y="35"/>
                    <a:pt x="12910" y="40"/>
                    <a:pt x="12981" y="50"/>
                  </a:cubicBezTo>
                  <a:cubicBezTo>
                    <a:pt x="13633" y="159"/>
                    <a:pt x="13760" y="594"/>
                    <a:pt x="13925" y="1047"/>
                  </a:cubicBezTo>
                  <a:cubicBezTo>
                    <a:pt x="14103" y="1647"/>
                    <a:pt x="14321" y="2317"/>
                    <a:pt x="15700" y="2317"/>
                  </a:cubicBezTo>
                  <a:lnTo>
                    <a:pt x="15900" y="2317"/>
                  </a:lnTo>
                  <a:cubicBezTo>
                    <a:pt x="16262" y="2300"/>
                    <a:pt x="16840" y="2043"/>
                    <a:pt x="17515" y="1756"/>
                  </a:cubicBezTo>
                  <a:cubicBezTo>
                    <a:pt x="18397" y="1380"/>
                    <a:pt x="19368" y="957"/>
                    <a:pt x="20093" y="957"/>
                  </a:cubicBezTo>
                  <a:cubicBezTo>
                    <a:pt x="20172" y="957"/>
                    <a:pt x="20248" y="962"/>
                    <a:pt x="20321" y="973"/>
                  </a:cubicBezTo>
                  <a:cubicBezTo>
                    <a:pt x="20904" y="1047"/>
                    <a:pt x="21283" y="1230"/>
                    <a:pt x="21683" y="1408"/>
                  </a:cubicBezTo>
                  <a:cubicBezTo>
                    <a:pt x="22373" y="1716"/>
                    <a:pt x="23134" y="2062"/>
                    <a:pt x="25022" y="2062"/>
                  </a:cubicBezTo>
                  <a:cubicBezTo>
                    <a:pt x="25267" y="2062"/>
                    <a:pt x="25531" y="2056"/>
                    <a:pt x="25817" y="2043"/>
                  </a:cubicBezTo>
                  <a:lnTo>
                    <a:pt x="25817" y="2009"/>
                  </a:lnTo>
                  <a:cubicBezTo>
                    <a:pt x="25536" y="2021"/>
                    <a:pt x="25275" y="2027"/>
                    <a:pt x="25033" y="2027"/>
                  </a:cubicBezTo>
                  <a:cubicBezTo>
                    <a:pt x="23153" y="2027"/>
                    <a:pt x="22391" y="1678"/>
                    <a:pt x="21701" y="1373"/>
                  </a:cubicBezTo>
                  <a:cubicBezTo>
                    <a:pt x="21300" y="1190"/>
                    <a:pt x="20904" y="1012"/>
                    <a:pt x="20321" y="938"/>
                  </a:cubicBezTo>
                  <a:cubicBezTo>
                    <a:pt x="20248" y="927"/>
                    <a:pt x="20171" y="922"/>
                    <a:pt x="20090" y="922"/>
                  </a:cubicBezTo>
                  <a:cubicBezTo>
                    <a:pt x="19363" y="922"/>
                    <a:pt x="18377" y="1341"/>
                    <a:pt x="17515" y="1717"/>
                  </a:cubicBezTo>
                  <a:cubicBezTo>
                    <a:pt x="16840" y="2009"/>
                    <a:pt x="16262" y="2261"/>
                    <a:pt x="15900" y="2278"/>
                  </a:cubicBezTo>
                  <a:cubicBezTo>
                    <a:pt x="15838" y="2281"/>
                    <a:pt x="15777" y="2282"/>
                    <a:pt x="15719" y="2282"/>
                  </a:cubicBezTo>
                  <a:cubicBezTo>
                    <a:pt x="14344" y="2282"/>
                    <a:pt x="14151" y="1656"/>
                    <a:pt x="13942" y="1047"/>
                  </a:cubicBezTo>
                  <a:cubicBezTo>
                    <a:pt x="13794" y="560"/>
                    <a:pt x="13651" y="124"/>
                    <a:pt x="12981" y="16"/>
                  </a:cubicBezTo>
                  <a:cubicBezTo>
                    <a:pt x="12908" y="5"/>
                    <a:pt x="12837" y="0"/>
                    <a:pt x="1276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0"/>
            <p:cNvSpPr/>
            <p:nvPr/>
          </p:nvSpPr>
          <p:spPr>
            <a:xfrm>
              <a:off x="640550" y="3960933"/>
              <a:ext cx="7862936" cy="343775"/>
            </a:xfrm>
            <a:custGeom>
              <a:avLst/>
              <a:gdLst/>
              <a:ahLst/>
              <a:cxnLst/>
              <a:rect l="l" t="t" r="r" b="b"/>
              <a:pathLst>
                <a:path w="25818" h="2266" extrusionOk="0">
                  <a:moveTo>
                    <a:pt x="12755" y="0"/>
                  </a:moveTo>
                  <a:cubicBezTo>
                    <a:pt x="12038" y="0"/>
                    <a:pt x="11544" y="428"/>
                    <a:pt x="11023" y="887"/>
                  </a:cubicBezTo>
                  <a:cubicBezTo>
                    <a:pt x="10496" y="1339"/>
                    <a:pt x="9952" y="1792"/>
                    <a:pt x="9156" y="1883"/>
                  </a:cubicBezTo>
                  <a:cubicBezTo>
                    <a:pt x="9061" y="1894"/>
                    <a:pt x="8975" y="1899"/>
                    <a:pt x="8895" y="1899"/>
                  </a:cubicBezTo>
                  <a:cubicBezTo>
                    <a:pt x="8423" y="1899"/>
                    <a:pt x="8184" y="1725"/>
                    <a:pt x="7920" y="1539"/>
                  </a:cubicBezTo>
                  <a:cubicBezTo>
                    <a:pt x="7668" y="1339"/>
                    <a:pt x="7359" y="1122"/>
                    <a:pt x="6724" y="1069"/>
                  </a:cubicBezTo>
                  <a:cubicBezTo>
                    <a:pt x="6662" y="1065"/>
                    <a:pt x="6601" y="1063"/>
                    <a:pt x="6540" y="1063"/>
                  </a:cubicBezTo>
                  <a:cubicBezTo>
                    <a:pt x="5775" y="1063"/>
                    <a:pt x="5041" y="1378"/>
                    <a:pt x="4404" y="1648"/>
                  </a:cubicBezTo>
                  <a:cubicBezTo>
                    <a:pt x="3895" y="1848"/>
                    <a:pt x="3425" y="2048"/>
                    <a:pt x="2990" y="2083"/>
                  </a:cubicBezTo>
                  <a:cubicBezTo>
                    <a:pt x="2192" y="2166"/>
                    <a:pt x="898" y="2176"/>
                    <a:pt x="309" y="2176"/>
                  </a:cubicBezTo>
                  <a:cubicBezTo>
                    <a:pt x="121" y="2176"/>
                    <a:pt x="5" y="2175"/>
                    <a:pt x="1" y="2175"/>
                  </a:cubicBezTo>
                  <a:lnTo>
                    <a:pt x="1" y="2209"/>
                  </a:lnTo>
                  <a:cubicBezTo>
                    <a:pt x="5" y="2209"/>
                    <a:pt x="121" y="2210"/>
                    <a:pt x="309" y="2210"/>
                  </a:cubicBezTo>
                  <a:cubicBezTo>
                    <a:pt x="898" y="2210"/>
                    <a:pt x="2192" y="2200"/>
                    <a:pt x="2990" y="2118"/>
                  </a:cubicBezTo>
                  <a:cubicBezTo>
                    <a:pt x="3425" y="2083"/>
                    <a:pt x="3917" y="1883"/>
                    <a:pt x="4404" y="1683"/>
                  </a:cubicBezTo>
                  <a:cubicBezTo>
                    <a:pt x="5063" y="1400"/>
                    <a:pt x="5781" y="1099"/>
                    <a:pt x="6546" y="1099"/>
                  </a:cubicBezTo>
                  <a:cubicBezTo>
                    <a:pt x="6605" y="1099"/>
                    <a:pt x="6664" y="1100"/>
                    <a:pt x="6724" y="1104"/>
                  </a:cubicBezTo>
                  <a:cubicBezTo>
                    <a:pt x="7341" y="1161"/>
                    <a:pt x="7633" y="1356"/>
                    <a:pt x="7903" y="1557"/>
                  </a:cubicBezTo>
                  <a:cubicBezTo>
                    <a:pt x="8172" y="1746"/>
                    <a:pt x="8414" y="1935"/>
                    <a:pt x="8926" y="1935"/>
                  </a:cubicBezTo>
                  <a:cubicBezTo>
                    <a:pt x="9002" y="1935"/>
                    <a:pt x="9084" y="1931"/>
                    <a:pt x="9173" y="1922"/>
                  </a:cubicBezTo>
                  <a:cubicBezTo>
                    <a:pt x="9970" y="1831"/>
                    <a:pt x="10514" y="1356"/>
                    <a:pt x="11040" y="904"/>
                  </a:cubicBezTo>
                  <a:cubicBezTo>
                    <a:pt x="11562" y="464"/>
                    <a:pt x="12056" y="35"/>
                    <a:pt x="12748" y="35"/>
                  </a:cubicBezTo>
                  <a:cubicBezTo>
                    <a:pt x="12823" y="35"/>
                    <a:pt x="12901" y="40"/>
                    <a:pt x="12981" y="51"/>
                  </a:cubicBezTo>
                  <a:cubicBezTo>
                    <a:pt x="13651" y="142"/>
                    <a:pt x="13794" y="578"/>
                    <a:pt x="13942" y="1052"/>
                  </a:cubicBezTo>
                  <a:cubicBezTo>
                    <a:pt x="14143" y="1648"/>
                    <a:pt x="14360" y="2266"/>
                    <a:pt x="15644" y="2266"/>
                  </a:cubicBezTo>
                  <a:lnTo>
                    <a:pt x="15861" y="2266"/>
                  </a:lnTo>
                  <a:cubicBezTo>
                    <a:pt x="16188" y="2249"/>
                    <a:pt x="16753" y="2031"/>
                    <a:pt x="17423" y="1774"/>
                  </a:cubicBezTo>
                  <a:cubicBezTo>
                    <a:pt x="18321" y="1417"/>
                    <a:pt x="19424" y="997"/>
                    <a:pt x="20191" y="997"/>
                  </a:cubicBezTo>
                  <a:cubicBezTo>
                    <a:pt x="20275" y="997"/>
                    <a:pt x="20355" y="1002"/>
                    <a:pt x="20430" y="1013"/>
                  </a:cubicBezTo>
                  <a:cubicBezTo>
                    <a:pt x="20996" y="1104"/>
                    <a:pt x="21357" y="1304"/>
                    <a:pt x="21757" y="1504"/>
                  </a:cubicBezTo>
                  <a:cubicBezTo>
                    <a:pt x="22418" y="1843"/>
                    <a:pt x="23156" y="2226"/>
                    <a:pt x="25079" y="2226"/>
                  </a:cubicBezTo>
                  <a:cubicBezTo>
                    <a:pt x="25308" y="2226"/>
                    <a:pt x="25553" y="2221"/>
                    <a:pt x="25817" y="2209"/>
                  </a:cubicBezTo>
                  <a:lnTo>
                    <a:pt x="25817" y="2175"/>
                  </a:lnTo>
                  <a:cubicBezTo>
                    <a:pt x="25555" y="2186"/>
                    <a:pt x="25312" y="2192"/>
                    <a:pt x="25085" y="2192"/>
                  </a:cubicBezTo>
                  <a:cubicBezTo>
                    <a:pt x="23174" y="2192"/>
                    <a:pt x="22440" y="1808"/>
                    <a:pt x="21775" y="1465"/>
                  </a:cubicBezTo>
                  <a:cubicBezTo>
                    <a:pt x="21374" y="1269"/>
                    <a:pt x="21013" y="1069"/>
                    <a:pt x="20430" y="978"/>
                  </a:cubicBezTo>
                  <a:cubicBezTo>
                    <a:pt x="20354" y="967"/>
                    <a:pt x="20274" y="962"/>
                    <a:pt x="20189" y="962"/>
                  </a:cubicBezTo>
                  <a:cubicBezTo>
                    <a:pt x="19422" y="962"/>
                    <a:pt x="18319" y="1379"/>
                    <a:pt x="17406" y="1739"/>
                  </a:cubicBezTo>
                  <a:cubicBezTo>
                    <a:pt x="16753" y="1992"/>
                    <a:pt x="16170" y="2209"/>
                    <a:pt x="15861" y="2227"/>
                  </a:cubicBezTo>
                  <a:cubicBezTo>
                    <a:pt x="15785" y="2231"/>
                    <a:pt x="15711" y="2233"/>
                    <a:pt x="15641" y="2233"/>
                  </a:cubicBezTo>
                  <a:cubicBezTo>
                    <a:pt x="14372" y="2233"/>
                    <a:pt x="14167" y="1616"/>
                    <a:pt x="13977" y="1030"/>
                  </a:cubicBezTo>
                  <a:cubicBezTo>
                    <a:pt x="13816" y="560"/>
                    <a:pt x="13668" y="108"/>
                    <a:pt x="12998" y="16"/>
                  </a:cubicBezTo>
                  <a:cubicBezTo>
                    <a:pt x="12914" y="6"/>
                    <a:pt x="12833" y="0"/>
                    <a:pt x="1275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0"/>
            <p:cNvSpPr/>
            <p:nvPr/>
          </p:nvSpPr>
          <p:spPr>
            <a:xfrm>
              <a:off x="640550" y="3936508"/>
              <a:ext cx="7862936" cy="362283"/>
            </a:xfrm>
            <a:custGeom>
              <a:avLst/>
              <a:gdLst/>
              <a:ahLst/>
              <a:cxnLst/>
              <a:rect l="l" t="t" r="r" b="b"/>
              <a:pathLst>
                <a:path w="25818" h="2388" extrusionOk="0">
                  <a:moveTo>
                    <a:pt x="12753" y="1"/>
                  </a:moveTo>
                  <a:cubicBezTo>
                    <a:pt x="12006" y="1"/>
                    <a:pt x="11509" y="444"/>
                    <a:pt x="10966" y="904"/>
                  </a:cubicBezTo>
                  <a:cubicBezTo>
                    <a:pt x="10479" y="1339"/>
                    <a:pt x="9952" y="1792"/>
                    <a:pt x="9191" y="1900"/>
                  </a:cubicBezTo>
                  <a:cubicBezTo>
                    <a:pt x="9065" y="1920"/>
                    <a:pt x="8955" y="1929"/>
                    <a:pt x="8857" y="1929"/>
                  </a:cubicBezTo>
                  <a:cubicBezTo>
                    <a:pt x="8416" y="1929"/>
                    <a:pt x="8218" y="1749"/>
                    <a:pt x="7994" y="1557"/>
                  </a:cubicBezTo>
                  <a:cubicBezTo>
                    <a:pt x="7742" y="1339"/>
                    <a:pt x="7468" y="1082"/>
                    <a:pt x="6798" y="1030"/>
                  </a:cubicBezTo>
                  <a:cubicBezTo>
                    <a:pt x="6743" y="1027"/>
                    <a:pt x="6688" y="1025"/>
                    <a:pt x="6633" y="1025"/>
                  </a:cubicBezTo>
                  <a:cubicBezTo>
                    <a:pt x="5836" y="1025"/>
                    <a:pt x="5045" y="1396"/>
                    <a:pt x="4370" y="1718"/>
                  </a:cubicBezTo>
                  <a:cubicBezTo>
                    <a:pt x="3860" y="1953"/>
                    <a:pt x="3373" y="2192"/>
                    <a:pt x="2938" y="2227"/>
                  </a:cubicBezTo>
                  <a:cubicBezTo>
                    <a:pt x="2126" y="2326"/>
                    <a:pt x="793" y="2336"/>
                    <a:pt x="246" y="2336"/>
                  </a:cubicBezTo>
                  <a:cubicBezTo>
                    <a:pt x="96" y="2336"/>
                    <a:pt x="5" y="2336"/>
                    <a:pt x="1" y="2336"/>
                  </a:cubicBezTo>
                  <a:lnTo>
                    <a:pt x="1" y="2370"/>
                  </a:lnTo>
                  <a:cubicBezTo>
                    <a:pt x="5" y="2370"/>
                    <a:pt x="96" y="2371"/>
                    <a:pt x="247" y="2371"/>
                  </a:cubicBezTo>
                  <a:cubicBezTo>
                    <a:pt x="794" y="2371"/>
                    <a:pt x="2130" y="2360"/>
                    <a:pt x="2955" y="2262"/>
                  </a:cubicBezTo>
                  <a:cubicBezTo>
                    <a:pt x="3390" y="2227"/>
                    <a:pt x="3860" y="1992"/>
                    <a:pt x="4387" y="1757"/>
                  </a:cubicBezTo>
                  <a:cubicBezTo>
                    <a:pt x="5070" y="1430"/>
                    <a:pt x="5845" y="1060"/>
                    <a:pt x="6644" y="1060"/>
                  </a:cubicBezTo>
                  <a:cubicBezTo>
                    <a:pt x="6695" y="1060"/>
                    <a:pt x="6746" y="1062"/>
                    <a:pt x="6798" y="1065"/>
                  </a:cubicBezTo>
                  <a:cubicBezTo>
                    <a:pt x="7450" y="1122"/>
                    <a:pt x="7724" y="1356"/>
                    <a:pt x="7959" y="1574"/>
                  </a:cubicBezTo>
                  <a:cubicBezTo>
                    <a:pt x="8182" y="1768"/>
                    <a:pt x="8397" y="1963"/>
                    <a:pt x="8862" y="1963"/>
                  </a:cubicBezTo>
                  <a:cubicBezTo>
                    <a:pt x="8960" y="1963"/>
                    <a:pt x="9069" y="1954"/>
                    <a:pt x="9191" y="1935"/>
                  </a:cubicBezTo>
                  <a:cubicBezTo>
                    <a:pt x="9970" y="1826"/>
                    <a:pt x="10496" y="1374"/>
                    <a:pt x="11005" y="921"/>
                  </a:cubicBezTo>
                  <a:cubicBezTo>
                    <a:pt x="11529" y="477"/>
                    <a:pt x="12023" y="36"/>
                    <a:pt x="12757" y="36"/>
                  </a:cubicBezTo>
                  <a:cubicBezTo>
                    <a:pt x="12834" y="36"/>
                    <a:pt x="12915" y="41"/>
                    <a:pt x="12998" y="51"/>
                  </a:cubicBezTo>
                  <a:cubicBezTo>
                    <a:pt x="13668" y="142"/>
                    <a:pt x="13816" y="578"/>
                    <a:pt x="13977" y="1030"/>
                  </a:cubicBezTo>
                  <a:cubicBezTo>
                    <a:pt x="14184" y="1617"/>
                    <a:pt x="14390" y="2215"/>
                    <a:pt x="15604" y="2215"/>
                  </a:cubicBezTo>
                  <a:cubicBezTo>
                    <a:pt x="15670" y="2215"/>
                    <a:pt x="15738" y="2213"/>
                    <a:pt x="15809" y="2209"/>
                  </a:cubicBezTo>
                  <a:cubicBezTo>
                    <a:pt x="16101" y="2192"/>
                    <a:pt x="16662" y="1992"/>
                    <a:pt x="17315" y="1774"/>
                  </a:cubicBezTo>
                  <a:cubicBezTo>
                    <a:pt x="18276" y="1436"/>
                    <a:pt x="19447" y="1043"/>
                    <a:pt x="20244" y="1043"/>
                  </a:cubicBezTo>
                  <a:cubicBezTo>
                    <a:pt x="20349" y="1043"/>
                    <a:pt x="20448" y="1050"/>
                    <a:pt x="20539" y="1065"/>
                  </a:cubicBezTo>
                  <a:cubicBezTo>
                    <a:pt x="21083" y="1156"/>
                    <a:pt x="21448" y="1356"/>
                    <a:pt x="21810" y="1574"/>
                  </a:cubicBezTo>
                  <a:cubicBezTo>
                    <a:pt x="22445" y="1974"/>
                    <a:pt x="23171" y="2388"/>
                    <a:pt x="25090" y="2388"/>
                  </a:cubicBezTo>
                  <a:cubicBezTo>
                    <a:pt x="25308" y="2388"/>
                    <a:pt x="25565" y="2388"/>
                    <a:pt x="25817" y="2370"/>
                  </a:cubicBezTo>
                  <a:lnTo>
                    <a:pt x="25817" y="2336"/>
                  </a:lnTo>
                  <a:cubicBezTo>
                    <a:pt x="25547" y="2349"/>
                    <a:pt x="25297" y="2356"/>
                    <a:pt x="25064" y="2356"/>
                  </a:cubicBezTo>
                  <a:cubicBezTo>
                    <a:pt x="23173" y="2356"/>
                    <a:pt x="22459" y="1929"/>
                    <a:pt x="21827" y="1557"/>
                  </a:cubicBezTo>
                  <a:cubicBezTo>
                    <a:pt x="21448" y="1322"/>
                    <a:pt x="21105" y="1122"/>
                    <a:pt x="20561" y="1030"/>
                  </a:cubicBezTo>
                  <a:cubicBezTo>
                    <a:pt x="20465" y="1015"/>
                    <a:pt x="20363" y="1009"/>
                    <a:pt x="20254" y="1009"/>
                  </a:cubicBezTo>
                  <a:cubicBezTo>
                    <a:pt x="19433" y="1009"/>
                    <a:pt x="18273" y="1401"/>
                    <a:pt x="17297" y="1735"/>
                  </a:cubicBezTo>
                  <a:cubicBezTo>
                    <a:pt x="16662" y="1953"/>
                    <a:pt x="16101" y="2153"/>
                    <a:pt x="15809" y="2170"/>
                  </a:cubicBezTo>
                  <a:cubicBezTo>
                    <a:pt x="15733" y="2174"/>
                    <a:pt x="15661" y="2176"/>
                    <a:pt x="15592" y="2176"/>
                  </a:cubicBezTo>
                  <a:cubicBezTo>
                    <a:pt x="14406" y="2176"/>
                    <a:pt x="14201" y="1593"/>
                    <a:pt x="14012" y="1030"/>
                  </a:cubicBezTo>
                  <a:cubicBezTo>
                    <a:pt x="13851" y="560"/>
                    <a:pt x="13686" y="103"/>
                    <a:pt x="12998" y="16"/>
                  </a:cubicBezTo>
                  <a:cubicBezTo>
                    <a:pt x="12913" y="6"/>
                    <a:pt x="12831" y="1"/>
                    <a:pt x="1275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0"/>
            <p:cNvSpPr/>
            <p:nvPr/>
          </p:nvSpPr>
          <p:spPr>
            <a:xfrm>
              <a:off x="640550" y="3911627"/>
              <a:ext cx="7862936" cy="387164"/>
            </a:xfrm>
            <a:custGeom>
              <a:avLst/>
              <a:gdLst/>
              <a:ahLst/>
              <a:cxnLst/>
              <a:rect l="l" t="t" r="r" b="b"/>
              <a:pathLst>
                <a:path w="25818" h="2552" extrusionOk="0">
                  <a:moveTo>
                    <a:pt x="12752" y="0"/>
                  </a:moveTo>
                  <a:cubicBezTo>
                    <a:pt x="11975" y="0"/>
                    <a:pt x="11478" y="462"/>
                    <a:pt x="10949" y="920"/>
                  </a:cubicBezTo>
                  <a:cubicBezTo>
                    <a:pt x="10461" y="1355"/>
                    <a:pt x="9970" y="1790"/>
                    <a:pt x="9226" y="1938"/>
                  </a:cubicBezTo>
                  <a:cubicBezTo>
                    <a:pt x="9087" y="1962"/>
                    <a:pt x="8967" y="1973"/>
                    <a:pt x="8863" y="1973"/>
                  </a:cubicBezTo>
                  <a:cubicBezTo>
                    <a:pt x="8424" y="1973"/>
                    <a:pt x="8255" y="1780"/>
                    <a:pt x="8051" y="1573"/>
                  </a:cubicBezTo>
                  <a:cubicBezTo>
                    <a:pt x="7833" y="1320"/>
                    <a:pt x="7559" y="1051"/>
                    <a:pt x="6872" y="994"/>
                  </a:cubicBezTo>
                  <a:cubicBezTo>
                    <a:pt x="6824" y="991"/>
                    <a:pt x="6777" y="990"/>
                    <a:pt x="6730" y="990"/>
                  </a:cubicBezTo>
                  <a:cubicBezTo>
                    <a:pt x="5891" y="990"/>
                    <a:pt x="5072" y="1415"/>
                    <a:pt x="4330" y="1790"/>
                  </a:cubicBezTo>
                  <a:cubicBezTo>
                    <a:pt x="3808" y="2064"/>
                    <a:pt x="3316" y="2317"/>
                    <a:pt x="2899" y="2373"/>
                  </a:cubicBezTo>
                  <a:cubicBezTo>
                    <a:pt x="2179" y="2486"/>
                    <a:pt x="1060" y="2503"/>
                    <a:pt x="445" y="2503"/>
                  </a:cubicBezTo>
                  <a:cubicBezTo>
                    <a:pt x="178" y="2503"/>
                    <a:pt x="6" y="2500"/>
                    <a:pt x="1" y="2500"/>
                  </a:cubicBezTo>
                  <a:lnTo>
                    <a:pt x="1" y="2534"/>
                  </a:lnTo>
                  <a:cubicBezTo>
                    <a:pt x="6" y="2534"/>
                    <a:pt x="201" y="2538"/>
                    <a:pt x="497" y="2538"/>
                  </a:cubicBezTo>
                  <a:cubicBezTo>
                    <a:pt x="1123" y="2538"/>
                    <a:pt x="2199" y="2520"/>
                    <a:pt x="2899" y="2408"/>
                  </a:cubicBezTo>
                  <a:cubicBezTo>
                    <a:pt x="3334" y="2356"/>
                    <a:pt x="3826" y="2099"/>
                    <a:pt x="4352" y="1829"/>
                  </a:cubicBezTo>
                  <a:cubicBezTo>
                    <a:pt x="5073" y="1450"/>
                    <a:pt x="5907" y="1025"/>
                    <a:pt x="6732" y="1025"/>
                  </a:cubicBezTo>
                  <a:cubicBezTo>
                    <a:pt x="6779" y="1025"/>
                    <a:pt x="6825" y="1026"/>
                    <a:pt x="6872" y="1029"/>
                  </a:cubicBezTo>
                  <a:cubicBezTo>
                    <a:pt x="7542" y="1085"/>
                    <a:pt x="7794" y="1355"/>
                    <a:pt x="8029" y="1594"/>
                  </a:cubicBezTo>
                  <a:cubicBezTo>
                    <a:pt x="8237" y="1813"/>
                    <a:pt x="8419" y="2008"/>
                    <a:pt x="8863" y="2008"/>
                  </a:cubicBezTo>
                  <a:cubicBezTo>
                    <a:pt x="8968" y="2008"/>
                    <a:pt x="9087" y="1997"/>
                    <a:pt x="9226" y="1973"/>
                  </a:cubicBezTo>
                  <a:cubicBezTo>
                    <a:pt x="9970" y="1829"/>
                    <a:pt x="10479" y="1377"/>
                    <a:pt x="10966" y="959"/>
                  </a:cubicBezTo>
                  <a:cubicBezTo>
                    <a:pt x="11502" y="475"/>
                    <a:pt x="12005" y="39"/>
                    <a:pt x="12785" y="39"/>
                  </a:cubicBezTo>
                  <a:cubicBezTo>
                    <a:pt x="12854" y="39"/>
                    <a:pt x="12925" y="43"/>
                    <a:pt x="12998" y="50"/>
                  </a:cubicBezTo>
                  <a:cubicBezTo>
                    <a:pt x="13668" y="124"/>
                    <a:pt x="13834" y="559"/>
                    <a:pt x="14012" y="1029"/>
                  </a:cubicBezTo>
                  <a:cubicBezTo>
                    <a:pt x="14215" y="1589"/>
                    <a:pt x="14418" y="2165"/>
                    <a:pt x="15506" y="2165"/>
                  </a:cubicBezTo>
                  <a:cubicBezTo>
                    <a:pt x="15583" y="2165"/>
                    <a:pt x="15665" y="2162"/>
                    <a:pt x="15753" y="2156"/>
                  </a:cubicBezTo>
                  <a:cubicBezTo>
                    <a:pt x="16027" y="2138"/>
                    <a:pt x="16571" y="1973"/>
                    <a:pt x="17188" y="1773"/>
                  </a:cubicBezTo>
                  <a:cubicBezTo>
                    <a:pt x="18210" y="1459"/>
                    <a:pt x="19456" y="1075"/>
                    <a:pt x="20299" y="1075"/>
                  </a:cubicBezTo>
                  <a:cubicBezTo>
                    <a:pt x="20425" y="1075"/>
                    <a:pt x="20542" y="1084"/>
                    <a:pt x="20648" y="1103"/>
                  </a:cubicBezTo>
                  <a:cubicBezTo>
                    <a:pt x="21192" y="1194"/>
                    <a:pt x="21518" y="1429"/>
                    <a:pt x="21866" y="1664"/>
                  </a:cubicBezTo>
                  <a:cubicBezTo>
                    <a:pt x="22480" y="2082"/>
                    <a:pt x="23171" y="2552"/>
                    <a:pt x="25108" y="2552"/>
                  </a:cubicBezTo>
                  <a:cubicBezTo>
                    <a:pt x="25325" y="2552"/>
                    <a:pt x="25565" y="2552"/>
                    <a:pt x="25817" y="2534"/>
                  </a:cubicBezTo>
                  <a:lnTo>
                    <a:pt x="25817" y="2500"/>
                  </a:lnTo>
                  <a:cubicBezTo>
                    <a:pt x="25564" y="2512"/>
                    <a:pt x="25329" y="2519"/>
                    <a:pt x="25110" y="2519"/>
                  </a:cubicBezTo>
                  <a:cubicBezTo>
                    <a:pt x="23191" y="2519"/>
                    <a:pt x="22501" y="2053"/>
                    <a:pt x="21884" y="1647"/>
                  </a:cubicBezTo>
                  <a:cubicBezTo>
                    <a:pt x="21540" y="1394"/>
                    <a:pt x="21192" y="1177"/>
                    <a:pt x="20669" y="1068"/>
                  </a:cubicBezTo>
                  <a:cubicBezTo>
                    <a:pt x="20559" y="1048"/>
                    <a:pt x="20437" y="1039"/>
                    <a:pt x="20306" y="1039"/>
                  </a:cubicBezTo>
                  <a:cubicBezTo>
                    <a:pt x="19449" y="1039"/>
                    <a:pt x="18205" y="1425"/>
                    <a:pt x="17167" y="1738"/>
                  </a:cubicBezTo>
                  <a:cubicBezTo>
                    <a:pt x="16553" y="1938"/>
                    <a:pt x="16027" y="2099"/>
                    <a:pt x="15753" y="2117"/>
                  </a:cubicBezTo>
                  <a:cubicBezTo>
                    <a:pt x="15666" y="2123"/>
                    <a:pt x="15585" y="2126"/>
                    <a:pt x="15508" y="2126"/>
                  </a:cubicBezTo>
                  <a:cubicBezTo>
                    <a:pt x="14440" y="2126"/>
                    <a:pt x="14237" y="1555"/>
                    <a:pt x="14034" y="1011"/>
                  </a:cubicBezTo>
                  <a:cubicBezTo>
                    <a:pt x="13868" y="541"/>
                    <a:pt x="13707" y="106"/>
                    <a:pt x="12998" y="15"/>
                  </a:cubicBezTo>
                  <a:cubicBezTo>
                    <a:pt x="12913" y="5"/>
                    <a:pt x="12831" y="0"/>
                    <a:pt x="1275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0"/>
            <p:cNvSpPr/>
            <p:nvPr/>
          </p:nvSpPr>
          <p:spPr>
            <a:xfrm>
              <a:off x="640550" y="3887657"/>
              <a:ext cx="7862936" cy="411286"/>
            </a:xfrm>
            <a:custGeom>
              <a:avLst/>
              <a:gdLst/>
              <a:ahLst/>
              <a:cxnLst/>
              <a:rect l="l" t="t" r="r" b="b"/>
              <a:pathLst>
                <a:path w="25818" h="2711" extrusionOk="0">
                  <a:moveTo>
                    <a:pt x="12783" y="1"/>
                  </a:moveTo>
                  <a:cubicBezTo>
                    <a:pt x="11947" y="1"/>
                    <a:pt x="11445" y="451"/>
                    <a:pt x="10914" y="934"/>
                  </a:cubicBezTo>
                  <a:cubicBezTo>
                    <a:pt x="10444" y="1352"/>
                    <a:pt x="9970" y="1787"/>
                    <a:pt x="9247" y="1948"/>
                  </a:cubicBezTo>
                  <a:cubicBezTo>
                    <a:pt x="9087" y="1985"/>
                    <a:pt x="8953" y="2001"/>
                    <a:pt x="8839" y="2001"/>
                  </a:cubicBezTo>
                  <a:cubicBezTo>
                    <a:pt x="8438" y="2001"/>
                    <a:pt x="8290" y="1801"/>
                    <a:pt x="8120" y="1587"/>
                  </a:cubicBezTo>
                  <a:cubicBezTo>
                    <a:pt x="7903" y="1317"/>
                    <a:pt x="7668" y="1026"/>
                    <a:pt x="6963" y="969"/>
                  </a:cubicBezTo>
                  <a:cubicBezTo>
                    <a:pt x="6894" y="963"/>
                    <a:pt x="6825" y="960"/>
                    <a:pt x="6756" y="960"/>
                  </a:cubicBezTo>
                  <a:cubicBezTo>
                    <a:pt x="5899" y="960"/>
                    <a:pt x="5053" y="1440"/>
                    <a:pt x="4296" y="1879"/>
                  </a:cubicBezTo>
                  <a:cubicBezTo>
                    <a:pt x="3769" y="2166"/>
                    <a:pt x="3282" y="2457"/>
                    <a:pt x="2864" y="2531"/>
                  </a:cubicBezTo>
                  <a:cubicBezTo>
                    <a:pt x="1998" y="2664"/>
                    <a:pt x="632" y="2675"/>
                    <a:pt x="164" y="2675"/>
                  </a:cubicBezTo>
                  <a:cubicBezTo>
                    <a:pt x="63" y="2675"/>
                    <a:pt x="4" y="2675"/>
                    <a:pt x="1" y="2675"/>
                  </a:cubicBezTo>
                  <a:lnTo>
                    <a:pt x="1" y="2710"/>
                  </a:lnTo>
                  <a:cubicBezTo>
                    <a:pt x="4" y="2710"/>
                    <a:pt x="74" y="2711"/>
                    <a:pt x="191" y="2711"/>
                  </a:cubicBezTo>
                  <a:cubicBezTo>
                    <a:pt x="686" y="2711"/>
                    <a:pt x="2028" y="2696"/>
                    <a:pt x="2864" y="2549"/>
                  </a:cubicBezTo>
                  <a:cubicBezTo>
                    <a:pt x="3282" y="2492"/>
                    <a:pt x="3786" y="2205"/>
                    <a:pt x="4313" y="1913"/>
                  </a:cubicBezTo>
                  <a:cubicBezTo>
                    <a:pt x="5052" y="1480"/>
                    <a:pt x="5894" y="998"/>
                    <a:pt x="6748" y="998"/>
                  </a:cubicBezTo>
                  <a:cubicBezTo>
                    <a:pt x="6820" y="998"/>
                    <a:pt x="6891" y="1001"/>
                    <a:pt x="6963" y="1008"/>
                  </a:cubicBezTo>
                  <a:cubicBezTo>
                    <a:pt x="7650" y="1061"/>
                    <a:pt x="7885" y="1352"/>
                    <a:pt x="8086" y="1605"/>
                  </a:cubicBezTo>
                  <a:cubicBezTo>
                    <a:pt x="8270" y="1833"/>
                    <a:pt x="8422" y="2038"/>
                    <a:pt x="8846" y="2038"/>
                  </a:cubicBezTo>
                  <a:cubicBezTo>
                    <a:pt x="8963" y="2038"/>
                    <a:pt x="9100" y="2022"/>
                    <a:pt x="9265" y="1987"/>
                  </a:cubicBezTo>
                  <a:cubicBezTo>
                    <a:pt x="9987" y="1822"/>
                    <a:pt x="10461" y="1387"/>
                    <a:pt x="10931" y="969"/>
                  </a:cubicBezTo>
                  <a:cubicBezTo>
                    <a:pt x="11463" y="490"/>
                    <a:pt x="11965" y="36"/>
                    <a:pt x="12788" y="36"/>
                  </a:cubicBezTo>
                  <a:cubicBezTo>
                    <a:pt x="12862" y="36"/>
                    <a:pt x="12937" y="39"/>
                    <a:pt x="13016" y="47"/>
                  </a:cubicBezTo>
                  <a:cubicBezTo>
                    <a:pt x="13686" y="121"/>
                    <a:pt x="13868" y="556"/>
                    <a:pt x="14034" y="1026"/>
                  </a:cubicBezTo>
                  <a:cubicBezTo>
                    <a:pt x="14236" y="1549"/>
                    <a:pt x="14454" y="2105"/>
                    <a:pt x="15478" y="2105"/>
                  </a:cubicBezTo>
                  <a:cubicBezTo>
                    <a:pt x="15554" y="2105"/>
                    <a:pt x="15633" y="2102"/>
                    <a:pt x="15718" y="2096"/>
                  </a:cubicBezTo>
                  <a:cubicBezTo>
                    <a:pt x="15953" y="2079"/>
                    <a:pt x="16427" y="1948"/>
                    <a:pt x="17041" y="1787"/>
                  </a:cubicBezTo>
                  <a:cubicBezTo>
                    <a:pt x="18081" y="1493"/>
                    <a:pt x="19443" y="1118"/>
                    <a:pt x="20346" y="1118"/>
                  </a:cubicBezTo>
                  <a:cubicBezTo>
                    <a:pt x="20497" y="1118"/>
                    <a:pt x="20635" y="1129"/>
                    <a:pt x="20757" y="1152"/>
                  </a:cubicBezTo>
                  <a:cubicBezTo>
                    <a:pt x="21283" y="1243"/>
                    <a:pt x="21592" y="1496"/>
                    <a:pt x="21918" y="1752"/>
                  </a:cubicBezTo>
                  <a:cubicBezTo>
                    <a:pt x="22519" y="2205"/>
                    <a:pt x="23189" y="2710"/>
                    <a:pt x="25130" y="2710"/>
                  </a:cubicBezTo>
                  <a:cubicBezTo>
                    <a:pt x="25347" y="2710"/>
                    <a:pt x="25565" y="2710"/>
                    <a:pt x="25817" y="2692"/>
                  </a:cubicBezTo>
                  <a:lnTo>
                    <a:pt x="25817" y="2658"/>
                  </a:lnTo>
                  <a:cubicBezTo>
                    <a:pt x="25555" y="2673"/>
                    <a:pt x="25312" y="2680"/>
                    <a:pt x="25087" y="2680"/>
                  </a:cubicBezTo>
                  <a:cubicBezTo>
                    <a:pt x="23180" y="2680"/>
                    <a:pt x="22537" y="2169"/>
                    <a:pt x="21953" y="1713"/>
                  </a:cubicBezTo>
                  <a:cubicBezTo>
                    <a:pt x="21609" y="1461"/>
                    <a:pt x="21300" y="1209"/>
                    <a:pt x="20778" y="1117"/>
                  </a:cubicBezTo>
                  <a:cubicBezTo>
                    <a:pt x="20651" y="1093"/>
                    <a:pt x="20506" y="1082"/>
                    <a:pt x="20349" y="1082"/>
                  </a:cubicBezTo>
                  <a:cubicBezTo>
                    <a:pt x="19429" y="1082"/>
                    <a:pt x="18059" y="1455"/>
                    <a:pt x="17023" y="1752"/>
                  </a:cubicBezTo>
                  <a:cubicBezTo>
                    <a:pt x="16427" y="1913"/>
                    <a:pt x="15935" y="2040"/>
                    <a:pt x="15718" y="2057"/>
                  </a:cubicBezTo>
                  <a:cubicBezTo>
                    <a:pt x="15632" y="2064"/>
                    <a:pt x="15551" y="2067"/>
                    <a:pt x="15475" y="2067"/>
                  </a:cubicBezTo>
                  <a:cubicBezTo>
                    <a:pt x="14473" y="2067"/>
                    <a:pt x="14271" y="1530"/>
                    <a:pt x="14069" y="1008"/>
                  </a:cubicBezTo>
                  <a:cubicBezTo>
                    <a:pt x="13903" y="556"/>
                    <a:pt x="13725" y="82"/>
                    <a:pt x="13016" y="12"/>
                  </a:cubicBezTo>
                  <a:cubicBezTo>
                    <a:pt x="12935" y="4"/>
                    <a:pt x="12858" y="1"/>
                    <a:pt x="1278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0"/>
            <p:cNvSpPr/>
            <p:nvPr/>
          </p:nvSpPr>
          <p:spPr>
            <a:xfrm>
              <a:off x="640550" y="3862625"/>
              <a:ext cx="7862936" cy="436621"/>
            </a:xfrm>
            <a:custGeom>
              <a:avLst/>
              <a:gdLst/>
              <a:ahLst/>
              <a:cxnLst/>
              <a:rect l="l" t="t" r="r" b="b"/>
              <a:pathLst>
                <a:path w="25818" h="2878" extrusionOk="0">
                  <a:moveTo>
                    <a:pt x="12784" y="1"/>
                  </a:moveTo>
                  <a:cubicBezTo>
                    <a:pt x="11916" y="1"/>
                    <a:pt x="11412" y="472"/>
                    <a:pt x="10879" y="973"/>
                  </a:cubicBezTo>
                  <a:cubicBezTo>
                    <a:pt x="10422" y="1374"/>
                    <a:pt x="9970" y="1787"/>
                    <a:pt x="9282" y="1970"/>
                  </a:cubicBezTo>
                  <a:cubicBezTo>
                    <a:pt x="9098" y="2019"/>
                    <a:pt x="8949" y="2041"/>
                    <a:pt x="8827" y="2041"/>
                  </a:cubicBezTo>
                  <a:cubicBezTo>
                    <a:pt x="8456" y="2041"/>
                    <a:pt x="8327" y="1841"/>
                    <a:pt x="8177" y="1609"/>
                  </a:cubicBezTo>
                  <a:cubicBezTo>
                    <a:pt x="7994" y="1317"/>
                    <a:pt x="7777" y="991"/>
                    <a:pt x="7033" y="938"/>
                  </a:cubicBezTo>
                  <a:cubicBezTo>
                    <a:pt x="6966" y="932"/>
                    <a:pt x="6900" y="929"/>
                    <a:pt x="6833" y="929"/>
                  </a:cubicBezTo>
                  <a:cubicBezTo>
                    <a:pt x="5939" y="929"/>
                    <a:pt x="5053" y="1478"/>
                    <a:pt x="4243" y="1952"/>
                  </a:cubicBezTo>
                  <a:cubicBezTo>
                    <a:pt x="3717" y="2279"/>
                    <a:pt x="3225" y="2588"/>
                    <a:pt x="2807" y="2679"/>
                  </a:cubicBezTo>
                  <a:cubicBezTo>
                    <a:pt x="2047" y="2823"/>
                    <a:pt x="890" y="2842"/>
                    <a:pt x="329" y="2842"/>
                  </a:cubicBezTo>
                  <a:cubicBezTo>
                    <a:pt x="130" y="2842"/>
                    <a:pt x="5" y="2840"/>
                    <a:pt x="1" y="2840"/>
                  </a:cubicBezTo>
                  <a:lnTo>
                    <a:pt x="1" y="2875"/>
                  </a:lnTo>
                  <a:cubicBezTo>
                    <a:pt x="5" y="2875"/>
                    <a:pt x="132" y="2877"/>
                    <a:pt x="335" y="2877"/>
                  </a:cubicBezTo>
                  <a:cubicBezTo>
                    <a:pt x="899" y="2877"/>
                    <a:pt x="2055" y="2856"/>
                    <a:pt x="2829" y="2696"/>
                  </a:cubicBezTo>
                  <a:cubicBezTo>
                    <a:pt x="3243" y="2622"/>
                    <a:pt x="3734" y="2313"/>
                    <a:pt x="4278" y="1987"/>
                  </a:cubicBezTo>
                  <a:cubicBezTo>
                    <a:pt x="5056" y="1517"/>
                    <a:pt x="5959" y="964"/>
                    <a:pt x="6838" y="964"/>
                  </a:cubicBezTo>
                  <a:cubicBezTo>
                    <a:pt x="6903" y="964"/>
                    <a:pt x="6968" y="967"/>
                    <a:pt x="7033" y="973"/>
                  </a:cubicBezTo>
                  <a:cubicBezTo>
                    <a:pt x="7759" y="1025"/>
                    <a:pt x="7959" y="1352"/>
                    <a:pt x="8138" y="1643"/>
                  </a:cubicBezTo>
                  <a:cubicBezTo>
                    <a:pt x="8301" y="1876"/>
                    <a:pt x="8435" y="2076"/>
                    <a:pt x="8816" y="2076"/>
                  </a:cubicBezTo>
                  <a:cubicBezTo>
                    <a:pt x="8941" y="2076"/>
                    <a:pt x="9093" y="2054"/>
                    <a:pt x="9282" y="2004"/>
                  </a:cubicBezTo>
                  <a:cubicBezTo>
                    <a:pt x="9987" y="1826"/>
                    <a:pt x="10461" y="1408"/>
                    <a:pt x="10896" y="991"/>
                  </a:cubicBezTo>
                  <a:cubicBezTo>
                    <a:pt x="11431" y="504"/>
                    <a:pt x="11936" y="37"/>
                    <a:pt x="12795" y="37"/>
                  </a:cubicBezTo>
                  <a:cubicBezTo>
                    <a:pt x="12866" y="37"/>
                    <a:pt x="12939" y="40"/>
                    <a:pt x="13016" y="46"/>
                  </a:cubicBezTo>
                  <a:cubicBezTo>
                    <a:pt x="13707" y="103"/>
                    <a:pt x="13886" y="556"/>
                    <a:pt x="14069" y="1008"/>
                  </a:cubicBezTo>
                  <a:cubicBezTo>
                    <a:pt x="14268" y="1523"/>
                    <a:pt x="14483" y="2057"/>
                    <a:pt x="15402" y="2057"/>
                  </a:cubicBezTo>
                  <a:cubicBezTo>
                    <a:pt x="15484" y="2057"/>
                    <a:pt x="15572" y="2053"/>
                    <a:pt x="15665" y="2044"/>
                  </a:cubicBezTo>
                  <a:cubicBezTo>
                    <a:pt x="15861" y="2026"/>
                    <a:pt x="16296" y="1917"/>
                    <a:pt x="16862" y="1787"/>
                  </a:cubicBezTo>
                  <a:cubicBezTo>
                    <a:pt x="17919" y="1529"/>
                    <a:pt x="19417" y="1150"/>
                    <a:pt x="20391" y="1150"/>
                  </a:cubicBezTo>
                  <a:cubicBezTo>
                    <a:pt x="20569" y="1150"/>
                    <a:pt x="20729" y="1163"/>
                    <a:pt x="20865" y="1191"/>
                  </a:cubicBezTo>
                  <a:cubicBezTo>
                    <a:pt x="21374" y="1300"/>
                    <a:pt x="21666" y="1535"/>
                    <a:pt x="21992" y="1826"/>
                  </a:cubicBezTo>
                  <a:cubicBezTo>
                    <a:pt x="22554" y="2331"/>
                    <a:pt x="23189" y="2875"/>
                    <a:pt x="25130" y="2875"/>
                  </a:cubicBezTo>
                  <a:cubicBezTo>
                    <a:pt x="25347" y="2875"/>
                    <a:pt x="25582" y="2875"/>
                    <a:pt x="25817" y="2857"/>
                  </a:cubicBezTo>
                  <a:lnTo>
                    <a:pt x="25817" y="2823"/>
                  </a:lnTo>
                  <a:cubicBezTo>
                    <a:pt x="25568" y="2837"/>
                    <a:pt x="25336" y="2844"/>
                    <a:pt x="25121" y="2844"/>
                  </a:cubicBezTo>
                  <a:cubicBezTo>
                    <a:pt x="23192" y="2844"/>
                    <a:pt x="22566" y="2298"/>
                    <a:pt x="22010" y="1809"/>
                  </a:cubicBezTo>
                  <a:cubicBezTo>
                    <a:pt x="21683" y="1517"/>
                    <a:pt x="21392" y="1265"/>
                    <a:pt x="20887" y="1156"/>
                  </a:cubicBezTo>
                  <a:cubicBezTo>
                    <a:pt x="20746" y="1128"/>
                    <a:pt x="20582" y="1115"/>
                    <a:pt x="20400" y="1115"/>
                  </a:cubicBezTo>
                  <a:cubicBezTo>
                    <a:pt x="19409" y="1115"/>
                    <a:pt x="17899" y="1491"/>
                    <a:pt x="16840" y="1752"/>
                  </a:cubicBezTo>
                  <a:cubicBezTo>
                    <a:pt x="16296" y="1878"/>
                    <a:pt x="15861" y="1987"/>
                    <a:pt x="15665" y="2004"/>
                  </a:cubicBezTo>
                  <a:cubicBezTo>
                    <a:pt x="15570" y="2014"/>
                    <a:pt x="15481" y="2018"/>
                    <a:pt x="15398" y="2018"/>
                  </a:cubicBezTo>
                  <a:cubicBezTo>
                    <a:pt x="14502" y="2018"/>
                    <a:pt x="14302" y="1506"/>
                    <a:pt x="14103" y="1008"/>
                  </a:cubicBezTo>
                  <a:cubicBezTo>
                    <a:pt x="13925" y="556"/>
                    <a:pt x="13742" y="86"/>
                    <a:pt x="13016" y="12"/>
                  </a:cubicBezTo>
                  <a:cubicBezTo>
                    <a:pt x="12935" y="4"/>
                    <a:pt x="12858" y="1"/>
                    <a:pt x="1278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0"/>
            <p:cNvSpPr/>
            <p:nvPr/>
          </p:nvSpPr>
          <p:spPr>
            <a:xfrm>
              <a:off x="640550" y="3838806"/>
              <a:ext cx="7862936" cy="460440"/>
            </a:xfrm>
            <a:custGeom>
              <a:avLst/>
              <a:gdLst/>
              <a:ahLst/>
              <a:cxnLst/>
              <a:rect l="l" t="t" r="r" b="b"/>
              <a:pathLst>
                <a:path w="25818" h="3035" extrusionOk="0">
                  <a:moveTo>
                    <a:pt x="12819" y="0"/>
                  </a:moveTo>
                  <a:cubicBezTo>
                    <a:pt x="11911" y="0"/>
                    <a:pt x="11386" y="478"/>
                    <a:pt x="10857" y="987"/>
                  </a:cubicBezTo>
                  <a:cubicBezTo>
                    <a:pt x="10422" y="1383"/>
                    <a:pt x="9987" y="1800"/>
                    <a:pt x="9300" y="2000"/>
                  </a:cubicBezTo>
                  <a:cubicBezTo>
                    <a:pt x="9106" y="2057"/>
                    <a:pt x="8953" y="2082"/>
                    <a:pt x="8830" y="2082"/>
                  </a:cubicBezTo>
                  <a:cubicBezTo>
                    <a:pt x="8479" y="2082"/>
                    <a:pt x="8369" y="1881"/>
                    <a:pt x="8247" y="1639"/>
                  </a:cubicBezTo>
                  <a:cubicBezTo>
                    <a:pt x="8086" y="1330"/>
                    <a:pt x="7868" y="965"/>
                    <a:pt x="7106" y="895"/>
                  </a:cubicBezTo>
                  <a:cubicBezTo>
                    <a:pt x="7044" y="889"/>
                    <a:pt x="6982" y="887"/>
                    <a:pt x="6919" y="887"/>
                  </a:cubicBezTo>
                  <a:cubicBezTo>
                    <a:pt x="5999" y="887"/>
                    <a:pt x="5056" y="1493"/>
                    <a:pt x="4204" y="2035"/>
                  </a:cubicBezTo>
                  <a:cubicBezTo>
                    <a:pt x="3678" y="2379"/>
                    <a:pt x="3173" y="2727"/>
                    <a:pt x="2773" y="2814"/>
                  </a:cubicBezTo>
                  <a:cubicBezTo>
                    <a:pt x="1991" y="2979"/>
                    <a:pt x="813" y="2999"/>
                    <a:pt x="280" y="2999"/>
                  </a:cubicBezTo>
                  <a:cubicBezTo>
                    <a:pt x="109" y="2999"/>
                    <a:pt x="5" y="2997"/>
                    <a:pt x="1" y="2997"/>
                  </a:cubicBezTo>
                  <a:lnTo>
                    <a:pt x="1" y="3032"/>
                  </a:lnTo>
                  <a:cubicBezTo>
                    <a:pt x="5" y="3032"/>
                    <a:pt x="116" y="3034"/>
                    <a:pt x="296" y="3034"/>
                  </a:cubicBezTo>
                  <a:cubicBezTo>
                    <a:pt x="838" y="3034"/>
                    <a:pt x="2003" y="3012"/>
                    <a:pt x="2790" y="2836"/>
                  </a:cubicBezTo>
                  <a:cubicBezTo>
                    <a:pt x="3190" y="2745"/>
                    <a:pt x="3699" y="2418"/>
                    <a:pt x="4222" y="2074"/>
                  </a:cubicBezTo>
                  <a:cubicBezTo>
                    <a:pt x="5073" y="1528"/>
                    <a:pt x="6001" y="921"/>
                    <a:pt x="6919" y="921"/>
                  </a:cubicBezTo>
                  <a:cubicBezTo>
                    <a:pt x="6982" y="921"/>
                    <a:pt x="7044" y="924"/>
                    <a:pt x="7106" y="930"/>
                  </a:cubicBezTo>
                  <a:cubicBezTo>
                    <a:pt x="7851" y="1004"/>
                    <a:pt x="8051" y="1348"/>
                    <a:pt x="8212" y="1657"/>
                  </a:cubicBezTo>
                  <a:cubicBezTo>
                    <a:pt x="8349" y="1901"/>
                    <a:pt x="8463" y="2114"/>
                    <a:pt x="8840" y="2114"/>
                  </a:cubicBezTo>
                  <a:cubicBezTo>
                    <a:pt x="8966" y="2114"/>
                    <a:pt x="9121" y="2090"/>
                    <a:pt x="9317" y="2035"/>
                  </a:cubicBezTo>
                  <a:cubicBezTo>
                    <a:pt x="10009" y="1835"/>
                    <a:pt x="10444" y="1422"/>
                    <a:pt x="10879" y="1004"/>
                  </a:cubicBezTo>
                  <a:cubicBezTo>
                    <a:pt x="11404" y="512"/>
                    <a:pt x="11913" y="35"/>
                    <a:pt x="12819" y="35"/>
                  </a:cubicBezTo>
                  <a:cubicBezTo>
                    <a:pt x="12883" y="35"/>
                    <a:pt x="12948" y="38"/>
                    <a:pt x="13016" y="42"/>
                  </a:cubicBezTo>
                  <a:cubicBezTo>
                    <a:pt x="13725" y="95"/>
                    <a:pt x="13903" y="530"/>
                    <a:pt x="14103" y="1004"/>
                  </a:cubicBezTo>
                  <a:cubicBezTo>
                    <a:pt x="14302" y="1501"/>
                    <a:pt x="14515" y="1997"/>
                    <a:pt x="15365" y="1997"/>
                  </a:cubicBezTo>
                  <a:cubicBezTo>
                    <a:pt x="15446" y="1997"/>
                    <a:pt x="15533" y="1993"/>
                    <a:pt x="15626" y="1983"/>
                  </a:cubicBezTo>
                  <a:cubicBezTo>
                    <a:pt x="15792" y="1983"/>
                    <a:pt x="16170" y="1892"/>
                    <a:pt x="16645" y="1783"/>
                  </a:cubicBezTo>
                  <a:cubicBezTo>
                    <a:pt x="17713" y="1555"/>
                    <a:pt x="19364" y="1191"/>
                    <a:pt x="20419" y="1191"/>
                  </a:cubicBezTo>
                  <a:cubicBezTo>
                    <a:pt x="20631" y="1191"/>
                    <a:pt x="20820" y="1206"/>
                    <a:pt x="20974" y="1239"/>
                  </a:cubicBezTo>
                  <a:cubicBezTo>
                    <a:pt x="21466" y="1330"/>
                    <a:pt x="21736" y="1600"/>
                    <a:pt x="22045" y="1909"/>
                  </a:cubicBezTo>
                  <a:cubicBezTo>
                    <a:pt x="22554" y="2418"/>
                    <a:pt x="23189" y="3032"/>
                    <a:pt x="25164" y="3032"/>
                  </a:cubicBezTo>
                  <a:cubicBezTo>
                    <a:pt x="25365" y="3032"/>
                    <a:pt x="25582" y="3032"/>
                    <a:pt x="25817" y="3014"/>
                  </a:cubicBezTo>
                  <a:lnTo>
                    <a:pt x="25817" y="2980"/>
                  </a:lnTo>
                  <a:cubicBezTo>
                    <a:pt x="25581" y="2993"/>
                    <a:pt x="25361" y="3000"/>
                    <a:pt x="25157" y="3000"/>
                  </a:cubicBezTo>
                  <a:cubicBezTo>
                    <a:pt x="23206" y="3000"/>
                    <a:pt x="22605" y="2414"/>
                    <a:pt x="22062" y="1874"/>
                  </a:cubicBezTo>
                  <a:cubicBezTo>
                    <a:pt x="21775" y="1583"/>
                    <a:pt x="21483" y="1313"/>
                    <a:pt x="20996" y="1204"/>
                  </a:cubicBezTo>
                  <a:cubicBezTo>
                    <a:pt x="20838" y="1171"/>
                    <a:pt x="20646" y="1156"/>
                    <a:pt x="20430" y="1156"/>
                  </a:cubicBezTo>
                  <a:cubicBezTo>
                    <a:pt x="19359" y="1156"/>
                    <a:pt x="17699" y="1520"/>
                    <a:pt x="16645" y="1748"/>
                  </a:cubicBezTo>
                  <a:cubicBezTo>
                    <a:pt x="16153" y="1857"/>
                    <a:pt x="15774" y="1944"/>
                    <a:pt x="15609" y="1944"/>
                  </a:cubicBezTo>
                  <a:cubicBezTo>
                    <a:pt x="15513" y="1954"/>
                    <a:pt x="15425" y="1959"/>
                    <a:pt x="15343" y="1959"/>
                  </a:cubicBezTo>
                  <a:cubicBezTo>
                    <a:pt x="14537" y="1959"/>
                    <a:pt x="14340" y="1496"/>
                    <a:pt x="14143" y="987"/>
                  </a:cubicBezTo>
                  <a:cubicBezTo>
                    <a:pt x="13942" y="530"/>
                    <a:pt x="13760" y="60"/>
                    <a:pt x="13016" y="8"/>
                  </a:cubicBezTo>
                  <a:cubicBezTo>
                    <a:pt x="12948" y="3"/>
                    <a:pt x="12883" y="0"/>
                    <a:pt x="128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0"/>
            <p:cNvSpPr/>
            <p:nvPr/>
          </p:nvSpPr>
          <p:spPr>
            <a:xfrm>
              <a:off x="640550" y="3814229"/>
              <a:ext cx="7862936" cy="485472"/>
            </a:xfrm>
            <a:custGeom>
              <a:avLst/>
              <a:gdLst/>
              <a:ahLst/>
              <a:cxnLst/>
              <a:rect l="l" t="t" r="r" b="b"/>
              <a:pathLst>
                <a:path w="25818" h="3200" extrusionOk="0">
                  <a:moveTo>
                    <a:pt x="12880" y="1"/>
                  </a:moveTo>
                  <a:cubicBezTo>
                    <a:pt x="11893" y="1"/>
                    <a:pt x="11373" y="483"/>
                    <a:pt x="10822" y="1001"/>
                  </a:cubicBezTo>
                  <a:cubicBezTo>
                    <a:pt x="10405" y="1401"/>
                    <a:pt x="9987" y="1801"/>
                    <a:pt x="9334" y="2019"/>
                  </a:cubicBezTo>
                  <a:cubicBezTo>
                    <a:pt x="9119" y="2090"/>
                    <a:pt x="8956" y="2121"/>
                    <a:pt x="8830" y="2121"/>
                  </a:cubicBezTo>
                  <a:cubicBezTo>
                    <a:pt x="8507" y="2121"/>
                    <a:pt x="8419" y="1921"/>
                    <a:pt x="8303" y="1671"/>
                  </a:cubicBezTo>
                  <a:cubicBezTo>
                    <a:pt x="8159" y="1344"/>
                    <a:pt x="7977" y="931"/>
                    <a:pt x="7198" y="857"/>
                  </a:cubicBezTo>
                  <a:cubicBezTo>
                    <a:pt x="7129" y="850"/>
                    <a:pt x="7061" y="846"/>
                    <a:pt x="6992" y="846"/>
                  </a:cubicBezTo>
                  <a:cubicBezTo>
                    <a:pt x="6024" y="846"/>
                    <a:pt x="5051" y="1534"/>
                    <a:pt x="4169" y="2128"/>
                  </a:cubicBezTo>
                  <a:cubicBezTo>
                    <a:pt x="3608" y="2524"/>
                    <a:pt x="3116" y="2850"/>
                    <a:pt x="2738" y="2959"/>
                  </a:cubicBezTo>
                  <a:cubicBezTo>
                    <a:pt x="2007" y="3137"/>
                    <a:pt x="980" y="3164"/>
                    <a:pt x="415" y="3164"/>
                  </a:cubicBezTo>
                  <a:cubicBezTo>
                    <a:pt x="166" y="3164"/>
                    <a:pt x="6" y="3159"/>
                    <a:pt x="1" y="3159"/>
                  </a:cubicBezTo>
                  <a:lnTo>
                    <a:pt x="1" y="3194"/>
                  </a:lnTo>
                  <a:lnTo>
                    <a:pt x="362" y="3194"/>
                  </a:lnTo>
                  <a:cubicBezTo>
                    <a:pt x="923" y="3194"/>
                    <a:pt x="1994" y="3176"/>
                    <a:pt x="2738" y="2976"/>
                  </a:cubicBezTo>
                  <a:cubicBezTo>
                    <a:pt x="3134" y="2889"/>
                    <a:pt x="3625" y="2541"/>
                    <a:pt x="4187" y="2162"/>
                  </a:cubicBezTo>
                  <a:cubicBezTo>
                    <a:pt x="5068" y="1569"/>
                    <a:pt x="6041" y="881"/>
                    <a:pt x="6995" y="881"/>
                  </a:cubicBezTo>
                  <a:cubicBezTo>
                    <a:pt x="7063" y="881"/>
                    <a:pt x="7130" y="885"/>
                    <a:pt x="7198" y="892"/>
                  </a:cubicBezTo>
                  <a:cubicBezTo>
                    <a:pt x="7959" y="966"/>
                    <a:pt x="8120" y="1344"/>
                    <a:pt x="8268" y="1693"/>
                  </a:cubicBezTo>
                  <a:cubicBezTo>
                    <a:pt x="8385" y="1941"/>
                    <a:pt x="8483" y="2160"/>
                    <a:pt x="8823" y="2160"/>
                  </a:cubicBezTo>
                  <a:cubicBezTo>
                    <a:pt x="8953" y="2160"/>
                    <a:pt x="9119" y="2128"/>
                    <a:pt x="9334" y="2054"/>
                  </a:cubicBezTo>
                  <a:cubicBezTo>
                    <a:pt x="10009" y="1836"/>
                    <a:pt x="10444" y="1418"/>
                    <a:pt x="10857" y="1040"/>
                  </a:cubicBezTo>
                  <a:cubicBezTo>
                    <a:pt x="11396" y="522"/>
                    <a:pt x="11895" y="35"/>
                    <a:pt x="12881" y="35"/>
                  </a:cubicBezTo>
                  <a:cubicBezTo>
                    <a:pt x="12931" y="35"/>
                    <a:pt x="12981" y="37"/>
                    <a:pt x="13033" y="39"/>
                  </a:cubicBezTo>
                  <a:cubicBezTo>
                    <a:pt x="13742" y="96"/>
                    <a:pt x="13942" y="548"/>
                    <a:pt x="14143" y="1001"/>
                  </a:cubicBezTo>
                  <a:cubicBezTo>
                    <a:pt x="14343" y="1471"/>
                    <a:pt x="14559" y="1955"/>
                    <a:pt x="15361" y="1955"/>
                  </a:cubicBezTo>
                  <a:cubicBezTo>
                    <a:pt x="15428" y="1955"/>
                    <a:pt x="15499" y="1952"/>
                    <a:pt x="15574" y="1945"/>
                  </a:cubicBezTo>
                  <a:cubicBezTo>
                    <a:pt x="15700" y="1928"/>
                    <a:pt x="16009" y="1871"/>
                    <a:pt x="16405" y="1780"/>
                  </a:cubicBezTo>
                  <a:cubicBezTo>
                    <a:pt x="17476" y="1572"/>
                    <a:pt x="19280" y="1219"/>
                    <a:pt x="20446" y="1219"/>
                  </a:cubicBezTo>
                  <a:cubicBezTo>
                    <a:pt x="20701" y="1219"/>
                    <a:pt x="20925" y="1236"/>
                    <a:pt x="21105" y="1275"/>
                  </a:cubicBezTo>
                  <a:cubicBezTo>
                    <a:pt x="21557" y="1384"/>
                    <a:pt x="21810" y="1653"/>
                    <a:pt x="22101" y="1980"/>
                  </a:cubicBezTo>
                  <a:cubicBezTo>
                    <a:pt x="22594" y="2524"/>
                    <a:pt x="23175" y="3199"/>
                    <a:pt x="25152" y="3199"/>
                  </a:cubicBezTo>
                  <a:cubicBezTo>
                    <a:pt x="25358" y="3199"/>
                    <a:pt x="25579" y="3192"/>
                    <a:pt x="25817" y="3176"/>
                  </a:cubicBezTo>
                  <a:lnTo>
                    <a:pt x="25817" y="3142"/>
                  </a:lnTo>
                  <a:cubicBezTo>
                    <a:pt x="25581" y="3157"/>
                    <a:pt x="25361" y="3164"/>
                    <a:pt x="25156" y="3164"/>
                  </a:cubicBezTo>
                  <a:cubicBezTo>
                    <a:pt x="23193" y="3164"/>
                    <a:pt x="22611" y="2506"/>
                    <a:pt x="22118" y="1962"/>
                  </a:cubicBezTo>
                  <a:cubicBezTo>
                    <a:pt x="21844" y="1653"/>
                    <a:pt x="21575" y="1344"/>
                    <a:pt x="21105" y="1236"/>
                  </a:cubicBezTo>
                  <a:cubicBezTo>
                    <a:pt x="20926" y="1197"/>
                    <a:pt x="20703" y="1180"/>
                    <a:pt x="20450" y="1180"/>
                  </a:cubicBezTo>
                  <a:cubicBezTo>
                    <a:pt x="19280" y="1180"/>
                    <a:pt x="17464" y="1537"/>
                    <a:pt x="16405" y="1745"/>
                  </a:cubicBezTo>
                  <a:cubicBezTo>
                    <a:pt x="16009" y="1819"/>
                    <a:pt x="15700" y="1888"/>
                    <a:pt x="15574" y="1910"/>
                  </a:cubicBezTo>
                  <a:cubicBezTo>
                    <a:pt x="15498" y="1917"/>
                    <a:pt x="15427" y="1920"/>
                    <a:pt x="15361" y="1920"/>
                  </a:cubicBezTo>
                  <a:cubicBezTo>
                    <a:pt x="14578" y="1920"/>
                    <a:pt x="14378" y="1468"/>
                    <a:pt x="14177" y="983"/>
                  </a:cubicBezTo>
                  <a:cubicBezTo>
                    <a:pt x="13977" y="531"/>
                    <a:pt x="13760" y="61"/>
                    <a:pt x="13033" y="4"/>
                  </a:cubicBezTo>
                  <a:cubicBezTo>
                    <a:pt x="12981" y="2"/>
                    <a:pt x="12930" y="1"/>
                    <a:pt x="12880"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0"/>
            <p:cNvSpPr/>
            <p:nvPr/>
          </p:nvSpPr>
          <p:spPr>
            <a:xfrm>
              <a:off x="640550" y="3789804"/>
              <a:ext cx="7862936" cy="512325"/>
            </a:xfrm>
            <a:custGeom>
              <a:avLst/>
              <a:gdLst/>
              <a:ahLst/>
              <a:cxnLst/>
              <a:rect l="l" t="t" r="r" b="b"/>
              <a:pathLst>
                <a:path w="25818" h="3377" extrusionOk="0">
                  <a:moveTo>
                    <a:pt x="12870" y="0"/>
                  </a:moveTo>
                  <a:cubicBezTo>
                    <a:pt x="11856" y="0"/>
                    <a:pt x="11339" y="501"/>
                    <a:pt x="10805" y="1018"/>
                  </a:cubicBezTo>
                  <a:cubicBezTo>
                    <a:pt x="10405" y="1418"/>
                    <a:pt x="10009" y="1814"/>
                    <a:pt x="9356" y="2049"/>
                  </a:cubicBezTo>
                  <a:cubicBezTo>
                    <a:pt x="9156" y="2129"/>
                    <a:pt x="8989" y="2167"/>
                    <a:pt x="8856" y="2167"/>
                  </a:cubicBezTo>
                  <a:cubicBezTo>
                    <a:pt x="8772" y="2167"/>
                    <a:pt x="8702" y="2152"/>
                    <a:pt x="8647" y="2123"/>
                  </a:cubicBezTo>
                  <a:cubicBezTo>
                    <a:pt x="8503" y="2049"/>
                    <a:pt x="8447" y="1888"/>
                    <a:pt x="8377" y="1706"/>
                  </a:cubicBezTo>
                  <a:cubicBezTo>
                    <a:pt x="8247" y="1344"/>
                    <a:pt x="8086" y="909"/>
                    <a:pt x="7267" y="818"/>
                  </a:cubicBezTo>
                  <a:cubicBezTo>
                    <a:pt x="7202" y="811"/>
                    <a:pt x="7137" y="808"/>
                    <a:pt x="7071" y="808"/>
                  </a:cubicBezTo>
                  <a:cubicBezTo>
                    <a:pt x="6082" y="808"/>
                    <a:pt x="5053" y="1550"/>
                    <a:pt x="4135" y="2215"/>
                  </a:cubicBezTo>
                  <a:cubicBezTo>
                    <a:pt x="3569" y="2632"/>
                    <a:pt x="3082" y="2994"/>
                    <a:pt x="2681" y="3102"/>
                  </a:cubicBezTo>
                  <a:cubicBezTo>
                    <a:pt x="1997" y="3296"/>
                    <a:pt x="1049" y="3328"/>
                    <a:pt x="483" y="3328"/>
                  </a:cubicBezTo>
                  <a:cubicBezTo>
                    <a:pt x="195" y="3328"/>
                    <a:pt x="7" y="3320"/>
                    <a:pt x="1" y="3320"/>
                  </a:cubicBezTo>
                  <a:lnTo>
                    <a:pt x="1" y="3355"/>
                  </a:lnTo>
                  <a:cubicBezTo>
                    <a:pt x="1" y="3355"/>
                    <a:pt x="144" y="3377"/>
                    <a:pt x="362" y="3377"/>
                  </a:cubicBezTo>
                  <a:cubicBezTo>
                    <a:pt x="906" y="3377"/>
                    <a:pt x="1959" y="3337"/>
                    <a:pt x="2699" y="3120"/>
                  </a:cubicBezTo>
                  <a:cubicBezTo>
                    <a:pt x="3099" y="3011"/>
                    <a:pt x="3591" y="2667"/>
                    <a:pt x="4152" y="2250"/>
                  </a:cubicBezTo>
                  <a:cubicBezTo>
                    <a:pt x="5070" y="1588"/>
                    <a:pt x="6100" y="843"/>
                    <a:pt x="7075" y="843"/>
                  </a:cubicBezTo>
                  <a:cubicBezTo>
                    <a:pt x="7139" y="843"/>
                    <a:pt x="7204" y="846"/>
                    <a:pt x="7267" y="853"/>
                  </a:cubicBezTo>
                  <a:cubicBezTo>
                    <a:pt x="8068" y="944"/>
                    <a:pt x="8212" y="1362"/>
                    <a:pt x="8338" y="1706"/>
                  </a:cubicBezTo>
                  <a:cubicBezTo>
                    <a:pt x="8412" y="1906"/>
                    <a:pt x="8464" y="2089"/>
                    <a:pt x="8629" y="2158"/>
                  </a:cubicBezTo>
                  <a:cubicBezTo>
                    <a:pt x="8692" y="2187"/>
                    <a:pt x="8767" y="2202"/>
                    <a:pt x="8855" y="2202"/>
                  </a:cubicBezTo>
                  <a:cubicBezTo>
                    <a:pt x="8993" y="2202"/>
                    <a:pt x="9164" y="2165"/>
                    <a:pt x="9374" y="2089"/>
                  </a:cubicBezTo>
                  <a:cubicBezTo>
                    <a:pt x="10026" y="1832"/>
                    <a:pt x="10422" y="1436"/>
                    <a:pt x="10822" y="1053"/>
                  </a:cubicBezTo>
                  <a:cubicBezTo>
                    <a:pt x="11356" y="536"/>
                    <a:pt x="11858" y="35"/>
                    <a:pt x="12870" y="35"/>
                  </a:cubicBezTo>
                  <a:cubicBezTo>
                    <a:pt x="12923" y="35"/>
                    <a:pt x="12977" y="36"/>
                    <a:pt x="13033" y="39"/>
                  </a:cubicBezTo>
                  <a:cubicBezTo>
                    <a:pt x="13760" y="74"/>
                    <a:pt x="13977" y="548"/>
                    <a:pt x="14177" y="1001"/>
                  </a:cubicBezTo>
                  <a:cubicBezTo>
                    <a:pt x="14375" y="1443"/>
                    <a:pt x="14587" y="1903"/>
                    <a:pt x="15288" y="1903"/>
                  </a:cubicBezTo>
                  <a:cubicBezTo>
                    <a:pt x="15359" y="1903"/>
                    <a:pt x="15435" y="1898"/>
                    <a:pt x="15518" y="1888"/>
                  </a:cubicBezTo>
                  <a:cubicBezTo>
                    <a:pt x="15626" y="1871"/>
                    <a:pt x="15826" y="1832"/>
                    <a:pt x="16135" y="1780"/>
                  </a:cubicBezTo>
                  <a:cubicBezTo>
                    <a:pt x="17176" y="1592"/>
                    <a:pt x="19115" y="1253"/>
                    <a:pt x="20392" y="1253"/>
                  </a:cubicBezTo>
                  <a:cubicBezTo>
                    <a:pt x="20717" y="1253"/>
                    <a:pt x="21000" y="1275"/>
                    <a:pt x="21213" y="1327"/>
                  </a:cubicBezTo>
                  <a:cubicBezTo>
                    <a:pt x="21666" y="1436"/>
                    <a:pt x="21884" y="1723"/>
                    <a:pt x="22153" y="2071"/>
                  </a:cubicBezTo>
                  <a:cubicBezTo>
                    <a:pt x="22616" y="2645"/>
                    <a:pt x="23184" y="3359"/>
                    <a:pt x="25179" y="3359"/>
                  </a:cubicBezTo>
                  <a:cubicBezTo>
                    <a:pt x="25377" y="3359"/>
                    <a:pt x="25589" y="3352"/>
                    <a:pt x="25817" y="3337"/>
                  </a:cubicBezTo>
                  <a:lnTo>
                    <a:pt x="25817" y="3303"/>
                  </a:lnTo>
                  <a:cubicBezTo>
                    <a:pt x="25595" y="3317"/>
                    <a:pt x="25388" y="3324"/>
                    <a:pt x="25194" y="3324"/>
                  </a:cubicBezTo>
                  <a:cubicBezTo>
                    <a:pt x="23204" y="3324"/>
                    <a:pt x="22637" y="2611"/>
                    <a:pt x="22192" y="2032"/>
                  </a:cubicBezTo>
                  <a:cubicBezTo>
                    <a:pt x="21918" y="1688"/>
                    <a:pt x="21683" y="1397"/>
                    <a:pt x="21213" y="1288"/>
                  </a:cubicBezTo>
                  <a:cubicBezTo>
                    <a:pt x="20996" y="1232"/>
                    <a:pt x="20708" y="1209"/>
                    <a:pt x="20375" y="1209"/>
                  </a:cubicBezTo>
                  <a:cubicBezTo>
                    <a:pt x="19097" y="1209"/>
                    <a:pt x="17168" y="1555"/>
                    <a:pt x="16118" y="1745"/>
                  </a:cubicBezTo>
                  <a:cubicBezTo>
                    <a:pt x="15826" y="1797"/>
                    <a:pt x="15609" y="1832"/>
                    <a:pt x="15518" y="1854"/>
                  </a:cubicBezTo>
                  <a:cubicBezTo>
                    <a:pt x="15432" y="1864"/>
                    <a:pt x="15354" y="1869"/>
                    <a:pt x="15280" y="1869"/>
                  </a:cubicBezTo>
                  <a:cubicBezTo>
                    <a:pt x="14605" y="1869"/>
                    <a:pt x="14408" y="1439"/>
                    <a:pt x="14212" y="983"/>
                  </a:cubicBezTo>
                  <a:cubicBezTo>
                    <a:pt x="13995" y="526"/>
                    <a:pt x="13794" y="39"/>
                    <a:pt x="13033" y="4"/>
                  </a:cubicBezTo>
                  <a:cubicBezTo>
                    <a:pt x="12977" y="1"/>
                    <a:pt x="12923" y="0"/>
                    <a:pt x="1287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0"/>
            <p:cNvSpPr/>
            <p:nvPr/>
          </p:nvSpPr>
          <p:spPr>
            <a:xfrm>
              <a:off x="640550" y="3765075"/>
              <a:ext cx="7862936" cy="537053"/>
            </a:xfrm>
            <a:custGeom>
              <a:avLst/>
              <a:gdLst/>
              <a:ahLst/>
              <a:cxnLst/>
              <a:rect l="l" t="t" r="r" b="b"/>
              <a:pathLst>
                <a:path w="25818" h="3540" extrusionOk="0">
                  <a:moveTo>
                    <a:pt x="12926" y="0"/>
                  </a:moveTo>
                  <a:cubicBezTo>
                    <a:pt x="11842" y="0"/>
                    <a:pt x="11331" y="511"/>
                    <a:pt x="10788" y="1055"/>
                  </a:cubicBezTo>
                  <a:cubicBezTo>
                    <a:pt x="10405" y="1416"/>
                    <a:pt x="10009" y="1816"/>
                    <a:pt x="9391" y="2069"/>
                  </a:cubicBezTo>
                  <a:cubicBezTo>
                    <a:pt x="9161" y="2165"/>
                    <a:pt x="8988" y="2214"/>
                    <a:pt x="8854" y="2214"/>
                  </a:cubicBezTo>
                  <a:cubicBezTo>
                    <a:pt x="8787" y="2214"/>
                    <a:pt x="8731" y="2202"/>
                    <a:pt x="8682" y="2178"/>
                  </a:cubicBezTo>
                  <a:cubicBezTo>
                    <a:pt x="8538" y="2104"/>
                    <a:pt x="8486" y="1943"/>
                    <a:pt x="8429" y="1742"/>
                  </a:cubicBezTo>
                  <a:cubicBezTo>
                    <a:pt x="8338" y="1342"/>
                    <a:pt x="8194" y="872"/>
                    <a:pt x="7341" y="781"/>
                  </a:cubicBezTo>
                  <a:cubicBezTo>
                    <a:pt x="7281" y="775"/>
                    <a:pt x="7221" y="772"/>
                    <a:pt x="7160" y="772"/>
                  </a:cubicBezTo>
                  <a:cubicBezTo>
                    <a:pt x="6122" y="772"/>
                    <a:pt x="5004" y="1622"/>
                    <a:pt x="4095" y="2321"/>
                  </a:cubicBezTo>
                  <a:cubicBezTo>
                    <a:pt x="3517" y="2756"/>
                    <a:pt x="3025" y="3122"/>
                    <a:pt x="2646" y="3248"/>
                  </a:cubicBezTo>
                  <a:cubicBezTo>
                    <a:pt x="1946" y="3457"/>
                    <a:pt x="991" y="3491"/>
                    <a:pt x="441" y="3491"/>
                  </a:cubicBezTo>
                  <a:cubicBezTo>
                    <a:pt x="177" y="3491"/>
                    <a:pt x="6" y="3483"/>
                    <a:pt x="1" y="3483"/>
                  </a:cubicBezTo>
                  <a:lnTo>
                    <a:pt x="1" y="3518"/>
                  </a:lnTo>
                  <a:cubicBezTo>
                    <a:pt x="1" y="3518"/>
                    <a:pt x="144" y="3540"/>
                    <a:pt x="362" y="3540"/>
                  </a:cubicBezTo>
                  <a:cubicBezTo>
                    <a:pt x="888" y="3540"/>
                    <a:pt x="1920" y="3500"/>
                    <a:pt x="2664" y="3265"/>
                  </a:cubicBezTo>
                  <a:cubicBezTo>
                    <a:pt x="3047" y="3157"/>
                    <a:pt x="3534" y="2778"/>
                    <a:pt x="4113" y="2343"/>
                  </a:cubicBezTo>
                  <a:cubicBezTo>
                    <a:pt x="5021" y="1657"/>
                    <a:pt x="6139" y="811"/>
                    <a:pt x="7162" y="811"/>
                  </a:cubicBezTo>
                  <a:cubicBezTo>
                    <a:pt x="7222" y="811"/>
                    <a:pt x="7282" y="814"/>
                    <a:pt x="7341" y="820"/>
                  </a:cubicBezTo>
                  <a:cubicBezTo>
                    <a:pt x="8177" y="907"/>
                    <a:pt x="8303" y="1381"/>
                    <a:pt x="8394" y="1742"/>
                  </a:cubicBezTo>
                  <a:cubicBezTo>
                    <a:pt x="8464" y="1960"/>
                    <a:pt x="8503" y="2125"/>
                    <a:pt x="8664" y="2212"/>
                  </a:cubicBezTo>
                  <a:cubicBezTo>
                    <a:pt x="8714" y="2237"/>
                    <a:pt x="8774" y="2250"/>
                    <a:pt x="8845" y="2250"/>
                  </a:cubicBezTo>
                  <a:cubicBezTo>
                    <a:pt x="8985" y="2250"/>
                    <a:pt x="9169" y="2202"/>
                    <a:pt x="9408" y="2104"/>
                  </a:cubicBezTo>
                  <a:cubicBezTo>
                    <a:pt x="10026" y="1851"/>
                    <a:pt x="10422" y="1451"/>
                    <a:pt x="10805" y="1072"/>
                  </a:cubicBezTo>
                  <a:cubicBezTo>
                    <a:pt x="11349" y="546"/>
                    <a:pt x="11860" y="35"/>
                    <a:pt x="12927" y="35"/>
                  </a:cubicBezTo>
                  <a:cubicBezTo>
                    <a:pt x="12962" y="35"/>
                    <a:pt x="12997" y="36"/>
                    <a:pt x="13033" y="37"/>
                  </a:cubicBezTo>
                  <a:cubicBezTo>
                    <a:pt x="13777" y="76"/>
                    <a:pt x="13995" y="546"/>
                    <a:pt x="14212" y="998"/>
                  </a:cubicBezTo>
                  <a:cubicBezTo>
                    <a:pt x="14423" y="1440"/>
                    <a:pt x="14606" y="1850"/>
                    <a:pt x="15247" y="1850"/>
                  </a:cubicBezTo>
                  <a:cubicBezTo>
                    <a:pt x="15319" y="1850"/>
                    <a:pt x="15398" y="1845"/>
                    <a:pt x="15483" y="1834"/>
                  </a:cubicBezTo>
                  <a:cubicBezTo>
                    <a:pt x="15535" y="1816"/>
                    <a:pt x="15626" y="1799"/>
                    <a:pt x="15774" y="1777"/>
                  </a:cubicBezTo>
                  <a:cubicBezTo>
                    <a:pt x="16634" y="1636"/>
                    <a:pt x="18887" y="1278"/>
                    <a:pt x="20358" y="1278"/>
                  </a:cubicBezTo>
                  <a:cubicBezTo>
                    <a:pt x="20747" y="1278"/>
                    <a:pt x="21082" y="1303"/>
                    <a:pt x="21322" y="1364"/>
                  </a:cubicBezTo>
                  <a:cubicBezTo>
                    <a:pt x="21757" y="1473"/>
                    <a:pt x="21975" y="1777"/>
                    <a:pt x="22210" y="2143"/>
                  </a:cubicBezTo>
                  <a:cubicBezTo>
                    <a:pt x="22636" y="2766"/>
                    <a:pt x="23169" y="3525"/>
                    <a:pt x="25156" y="3525"/>
                  </a:cubicBezTo>
                  <a:cubicBezTo>
                    <a:pt x="25361" y="3525"/>
                    <a:pt x="25580" y="3517"/>
                    <a:pt x="25817" y="3500"/>
                  </a:cubicBezTo>
                  <a:lnTo>
                    <a:pt x="25817" y="3466"/>
                  </a:lnTo>
                  <a:cubicBezTo>
                    <a:pt x="25582" y="3483"/>
                    <a:pt x="25364" y="3491"/>
                    <a:pt x="25161" y="3491"/>
                  </a:cubicBezTo>
                  <a:cubicBezTo>
                    <a:pt x="23190" y="3491"/>
                    <a:pt x="22671" y="2733"/>
                    <a:pt x="22245" y="2125"/>
                  </a:cubicBezTo>
                  <a:cubicBezTo>
                    <a:pt x="21992" y="1760"/>
                    <a:pt x="21775" y="1451"/>
                    <a:pt x="21322" y="1325"/>
                  </a:cubicBezTo>
                  <a:cubicBezTo>
                    <a:pt x="21084" y="1265"/>
                    <a:pt x="20752" y="1240"/>
                    <a:pt x="20365" y="1240"/>
                  </a:cubicBezTo>
                  <a:cubicBezTo>
                    <a:pt x="18894" y="1240"/>
                    <a:pt x="16636" y="1598"/>
                    <a:pt x="15774" y="1742"/>
                  </a:cubicBezTo>
                  <a:cubicBezTo>
                    <a:pt x="15626" y="1760"/>
                    <a:pt x="15518" y="1777"/>
                    <a:pt x="15465" y="1799"/>
                  </a:cubicBezTo>
                  <a:cubicBezTo>
                    <a:pt x="15387" y="1810"/>
                    <a:pt x="15314" y="1815"/>
                    <a:pt x="15246" y="1815"/>
                  </a:cubicBezTo>
                  <a:cubicBezTo>
                    <a:pt x="14642" y="1815"/>
                    <a:pt x="14447" y="1403"/>
                    <a:pt x="14251" y="981"/>
                  </a:cubicBezTo>
                  <a:cubicBezTo>
                    <a:pt x="14034" y="511"/>
                    <a:pt x="13816" y="37"/>
                    <a:pt x="13033" y="2"/>
                  </a:cubicBezTo>
                  <a:cubicBezTo>
                    <a:pt x="12997" y="1"/>
                    <a:pt x="12961" y="0"/>
                    <a:pt x="1292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0" name="Google Shape;840;p20"/>
          <p:cNvSpPr/>
          <p:nvPr/>
        </p:nvSpPr>
        <p:spPr>
          <a:xfrm rot="5400000">
            <a:off x="798112" y="4171675"/>
            <a:ext cx="763200" cy="763200"/>
          </a:xfrm>
          <a:prstGeom prst="ellipse">
            <a:avLst/>
          </a:prstGeom>
          <a:gradFill>
            <a:gsLst>
              <a:gs pos="0">
                <a:schemeClr val="accent2"/>
              </a:gs>
              <a:gs pos="100000">
                <a:schemeClr val="dk2"/>
              </a:gs>
            </a:gsLst>
            <a:lin ang="5400012" scaled="0"/>
          </a:gradFill>
          <a:ln>
            <a:noFill/>
          </a:ln>
          <a:effectLst>
            <a:outerShdw blurRad="100013" dist="85725" dir="1740000" algn="bl" rotWithShape="0">
              <a:schemeClr val="accent2">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1" name="Google Shape;841;p20"/>
          <p:cNvGrpSpPr/>
          <p:nvPr/>
        </p:nvGrpSpPr>
        <p:grpSpPr>
          <a:xfrm>
            <a:off x="359988" y="273513"/>
            <a:ext cx="948606" cy="842226"/>
            <a:chOff x="7595029" y="282856"/>
            <a:chExt cx="1179125" cy="1047024"/>
          </a:xfrm>
        </p:grpSpPr>
        <p:sp>
          <p:nvSpPr>
            <p:cNvPr id="842" name="Google Shape;842;p20"/>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0"/>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0"/>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0"/>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0"/>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0"/>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0"/>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0"/>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0"/>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0"/>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0"/>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0"/>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0"/>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0"/>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0"/>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0"/>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0"/>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0"/>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0"/>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0"/>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0"/>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0"/>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0"/>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0"/>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0"/>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0"/>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0"/>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0"/>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0"/>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0"/>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0"/>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0"/>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20"/>
          <p:cNvGrpSpPr/>
          <p:nvPr/>
        </p:nvGrpSpPr>
        <p:grpSpPr>
          <a:xfrm rot="5400000">
            <a:off x="922352" y="3764066"/>
            <a:ext cx="243176" cy="1891810"/>
            <a:chOff x="7049800" y="1675075"/>
            <a:chExt cx="142125" cy="1105675"/>
          </a:xfrm>
        </p:grpSpPr>
        <p:sp>
          <p:nvSpPr>
            <p:cNvPr id="875" name="Google Shape;875;p20"/>
            <p:cNvSpPr/>
            <p:nvPr/>
          </p:nvSpPr>
          <p:spPr>
            <a:xfrm>
              <a:off x="7167575" y="1915975"/>
              <a:ext cx="24350" cy="25100"/>
            </a:xfrm>
            <a:custGeom>
              <a:avLst/>
              <a:gdLst/>
              <a:ahLst/>
              <a:cxnLst/>
              <a:rect l="l" t="t" r="r" b="b"/>
              <a:pathLst>
                <a:path w="974" h="1004" extrusionOk="0">
                  <a:moveTo>
                    <a:pt x="487" y="0"/>
                  </a:moveTo>
                  <a:cubicBezTo>
                    <a:pt x="213" y="0"/>
                    <a:pt x="0" y="244"/>
                    <a:pt x="0" y="517"/>
                  </a:cubicBezTo>
                  <a:cubicBezTo>
                    <a:pt x="0" y="791"/>
                    <a:pt x="213" y="1003"/>
                    <a:pt x="487" y="1003"/>
                  </a:cubicBezTo>
                  <a:cubicBezTo>
                    <a:pt x="760" y="1003"/>
                    <a:pt x="973" y="760"/>
                    <a:pt x="973" y="517"/>
                  </a:cubicBezTo>
                  <a:cubicBezTo>
                    <a:pt x="973" y="244"/>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0"/>
            <p:cNvSpPr/>
            <p:nvPr/>
          </p:nvSpPr>
          <p:spPr>
            <a:xfrm>
              <a:off x="7167575" y="2009450"/>
              <a:ext cx="24350" cy="25100"/>
            </a:xfrm>
            <a:custGeom>
              <a:avLst/>
              <a:gdLst/>
              <a:ahLst/>
              <a:cxnLst/>
              <a:rect l="l" t="t" r="r" b="b"/>
              <a:pathLst>
                <a:path w="974" h="1004" extrusionOk="0">
                  <a:moveTo>
                    <a:pt x="487" y="0"/>
                  </a:moveTo>
                  <a:cubicBezTo>
                    <a:pt x="213" y="0"/>
                    <a:pt x="0" y="243"/>
                    <a:pt x="0" y="486"/>
                  </a:cubicBezTo>
                  <a:cubicBezTo>
                    <a:pt x="0" y="760"/>
                    <a:pt x="213" y="1003"/>
                    <a:pt x="487" y="1003"/>
                  </a:cubicBezTo>
                  <a:cubicBezTo>
                    <a:pt x="760" y="1003"/>
                    <a:pt x="973" y="760"/>
                    <a:pt x="973" y="486"/>
                  </a:cubicBezTo>
                  <a:cubicBezTo>
                    <a:pt x="973" y="243"/>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0"/>
            <p:cNvSpPr/>
            <p:nvPr/>
          </p:nvSpPr>
          <p:spPr>
            <a:xfrm>
              <a:off x="7167575" y="2102900"/>
              <a:ext cx="24350" cy="24350"/>
            </a:xfrm>
            <a:custGeom>
              <a:avLst/>
              <a:gdLst/>
              <a:ahLst/>
              <a:cxnLst/>
              <a:rect l="l" t="t" r="r" b="b"/>
              <a:pathLst>
                <a:path w="974" h="974" extrusionOk="0">
                  <a:moveTo>
                    <a:pt x="487" y="1"/>
                  </a:moveTo>
                  <a:cubicBezTo>
                    <a:pt x="213" y="1"/>
                    <a:pt x="0" y="213"/>
                    <a:pt x="0" y="487"/>
                  </a:cubicBezTo>
                  <a:cubicBezTo>
                    <a:pt x="0" y="761"/>
                    <a:pt x="213" y="973"/>
                    <a:pt x="487" y="973"/>
                  </a:cubicBezTo>
                  <a:cubicBezTo>
                    <a:pt x="760" y="973"/>
                    <a:pt x="973" y="761"/>
                    <a:pt x="973" y="487"/>
                  </a:cubicBezTo>
                  <a:cubicBezTo>
                    <a:pt x="973" y="213"/>
                    <a:pt x="760" y="1"/>
                    <a:pt x="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0"/>
            <p:cNvSpPr/>
            <p:nvPr/>
          </p:nvSpPr>
          <p:spPr>
            <a:xfrm>
              <a:off x="7167575" y="2196300"/>
              <a:ext cx="24350" cy="25175"/>
            </a:xfrm>
            <a:custGeom>
              <a:avLst/>
              <a:gdLst/>
              <a:ahLst/>
              <a:cxnLst/>
              <a:rect l="l" t="t" r="r" b="b"/>
              <a:pathLst>
                <a:path w="974" h="1007" extrusionOk="0">
                  <a:moveTo>
                    <a:pt x="533" y="1"/>
                  </a:moveTo>
                  <a:cubicBezTo>
                    <a:pt x="518" y="1"/>
                    <a:pt x="502" y="2"/>
                    <a:pt x="487" y="3"/>
                  </a:cubicBezTo>
                  <a:cubicBezTo>
                    <a:pt x="213" y="3"/>
                    <a:pt x="0" y="247"/>
                    <a:pt x="0" y="520"/>
                  </a:cubicBezTo>
                  <a:cubicBezTo>
                    <a:pt x="0" y="763"/>
                    <a:pt x="213" y="1006"/>
                    <a:pt x="487" y="1006"/>
                  </a:cubicBezTo>
                  <a:cubicBezTo>
                    <a:pt x="760" y="1006"/>
                    <a:pt x="973" y="763"/>
                    <a:pt x="973" y="520"/>
                  </a:cubicBezTo>
                  <a:cubicBezTo>
                    <a:pt x="973" y="233"/>
                    <a:pt x="784" y="1"/>
                    <a:pt x="5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0"/>
            <p:cNvSpPr/>
            <p:nvPr/>
          </p:nvSpPr>
          <p:spPr>
            <a:xfrm>
              <a:off x="7167575" y="2289775"/>
              <a:ext cx="24350" cy="24400"/>
            </a:xfrm>
            <a:custGeom>
              <a:avLst/>
              <a:gdLst/>
              <a:ahLst/>
              <a:cxnLst/>
              <a:rect l="l" t="t" r="r" b="b"/>
              <a:pathLst>
                <a:path w="974" h="976" extrusionOk="0">
                  <a:moveTo>
                    <a:pt x="538" y="0"/>
                  </a:moveTo>
                  <a:cubicBezTo>
                    <a:pt x="521" y="0"/>
                    <a:pt x="504" y="1"/>
                    <a:pt x="487" y="3"/>
                  </a:cubicBezTo>
                  <a:cubicBezTo>
                    <a:pt x="213" y="3"/>
                    <a:pt x="0" y="216"/>
                    <a:pt x="0" y="489"/>
                  </a:cubicBezTo>
                  <a:cubicBezTo>
                    <a:pt x="0" y="763"/>
                    <a:pt x="213" y="976"/>
                    <a:pt x="487" y="976"/>
                  </a:cubicBezTo>
                  <a:cubicBezTo>
                    <a:pt x="760" y="976"/>
                    <a:pt x="973" y="763"/>
                    <a:pt x="973" y="489"/>
                  </a:cubicBezTo>
                  <a:cubicBezTo>
                    <a:pt x="973" y="205"/>
                    <a:pt x="787" y="0"/>
                    <a:pt x="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0"/>
            <p:cNvSpPr/>
            <p:nvPr/>
          </p:nvSpPr>
          <p:spPr>
            <a:xfrm>
              <a:off x="7167575" y="2382550"/>
              <a:ext cx="24350" cy="25100"/>
            </a:xfrm>
            <a:custGeom>
              <a:avLst/>
              <a:gdLst/>
              <a:ahLst/>
              <a:cxnLst/>
              <a:rect l="l" t="t" r="r" b="b"/>
              <a:pathLst>
                <a:path w="974" h="1004" extrusionOk="0">
                  <a:moveTo>
                    <a:pt x="487" y="0"/>
                  </a:moveTo>
                  <a:cubicBezTo>
                    <a:pt x="213" y="0"/>
                    <a:pt x="0" y="243"/>
                    <a:pt x="0" y="517"/>
                  </a:cubicBezTo>
                  <a:cubicBezTo>
                    <a:pt x="0" y="760"/>
                    <a:pt x="213" y="1003"/>
                    <a:pt x="487" y="1003"/>
                  </a:cubicBezTo>
                  <a:cubicBezTo>
                    <a:pt x="760" y="1003"/>
                    <a:pt x="973" y="760"/>
                    <a:pt x="973" y="517"/>
                  </a:cubicBezTo>
                  <a:cubicBezTo>
                    <a:pt x="973" y="243"/>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0"/>
            <p:cNvSpPr/>
            <p:nvPr/>
          </p:nvSpPr>
          <p:spPr>
            <a:xfrm>
              <a:off x="7167575" y="2476000"/>
              <a:ext cx="24350" cy="24350"/>
            </a:xfrm>
            <a:custGeom>
              <a:avLst/>
              <a:gdLst/>
              <a:ahLst/>
              <a:cxnLst/>
              <a:rect l="l" t="t" r="r" b="b"/>
              <a:pathLst>
                <a:path w="974"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0"/>
            <p:cNvSpPr/>
            <p:nvPr/>
          </p:nvSpPr>
          <p:spPr>
            <a:xfrm>
              <a:off x="7167575" y="2568725"/>
              <a:ext cx="24350" cy="25100"/>
            </a:xfrm>
            <a:custGeom>
              <a:avLst/>
              <a:gdLst/>
              <a:ahLst/>
              <a:cxnLst/>
              <a:rect l="l" t="t" r="r" b="b"/>
              <a:pathLst>
                <a:path w="974" h="1004" extrusionOk="0">
                  <a:moveTo>
                    <a:pt x="487" y="0"/>
                  </a:moveTo>
                  <a:cubicBezTo>
                    <a:pt x="213" y="0"/>
                    <a:pt x="0" y="243"/>
                    <a:pt x="0" y="517"/>
                  </a:cubicBezTo>
                  <a:cubicBezTo>
                    <a:pt x="0" y="760"/>
                    <a:pt x="213" y="1003"/>
                    <a:pt x="487" y="1003"/>
                  </a:cubicBezTo>
                  <a:cubicBezTo>
                    <a:pt x="760" y="1003"/>
                    <a:pt x="973" y="760"/>
                    <a:pt x="973" y="517"/>
                  </a:cubicBezTo>
                  <a:cubicBezTo>
                    <a:pt x="973" y="243"/>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0"/>
            <p:cNvSpPr/>
            <p:nvPr/>
          </p:nvSpPr>
          <p:spPr>
            <a:xfrm>
              <a:off x="7167575" y="2662175"/>
              <a:ext cx="24350" cy="24350"/>
            </a:xfrm>
            <a:custGeom>
              <a:avLst/>
              <a:gdLst/>
              <a:ahLst/>
              <a:cxnLst/>
              <a:rect l="l" t="t" r="r" b="b"/>
              <a:pathLst>
                <a:path w="974" h="974" extrusionOk="0">
                  <a:moveTo>
                    <a:pt x="487" y="1"/>
                  </a:moveTo>
                  <a:cubicBezTo>
                    <a:pt x="213" y="1"/>
                    <a:pt x="0" y="214"/>
                    <a:pt x="0" y="487"/>
                  </a:cubicBezTo>
                  <a:cubicBezTo>
                    <a:pt x="0" y="761"/>
                    <a:pt x="213" y="973"/>
                    <a:pt x="487" y="973"/>
                  </a:cubicBezTo>
                  <a:cubicBezTo>
                    <a:pt x="760" y="973"/>
                    <a:pt x="973" y="761"/>
                    <a:pt x="973" y="487"/>
                  </a:cubicBezTo>
                  <a:cubicBezTo>
                    <a:pt x="973" y="214"/>
                    <a:pt x="760" y="1"/>
                    <a:pt x="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0"/>
            <p:cNvSpPr/>
            <p:nvPr/>
          </p:nvSpPr>
          <p:spPr>
            <a:xfrm>
              <a:off x="7167575" y="2756175"/>
              <a:ext cx="24350" cy="24575"/>
            </a:xfrm>
            <a:custGeom>
              <a:avLst/>
              <a:gdLst/>
              <a:ahLst/>
              <a:cxnLst/>
              <a:rect l="l" t="t" r="r" b="b"/>
              <a:pathLst>
                <a:path w="974" h="983" extrusionOk="0">
                  <a:moveTo>
                    <a:pt x="570" y="1"/>
                  </a:moveTo>
                  <a:cubicBezTo>
                    <a:pt x="543" y="1"/>
                    <a:pt x="515" y="4"/>
                    <a:pt x="487" y="10"/>
                  </a:cubicBezTo>
                  <a:cubicBezTo>
                    <a:pt x="213" y="10"/>
                    <a:pt x="0" y="223"/>
                    <a:pt x="0" y="496"/>
                  </a:cubicBezTo>
                  <a:cubicBezTo>
                    <a:pt x="0" y="770"/>
                    <a:pt x="213" y="983"/>
                    <a:pt x="487" y="983"/>
                  </a:cubicBezTo>
                  <a:cubicBezTo>
                    <a:pt x="760" y="983"/>
                    <a:pt x="973" y="770"/>
                    <a:pt x="973" y="496"/>
                  </a:cubicBezTo>
                  <a:cubicBezTo>
                    <a:pt x="973" y="224"/>
                    <a:pt x="802" y="1"/>
                    <a:pt x="5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0"/>
            <p:cNvSpPr/>
            <p:nvPr/>
          </p:nvSpPr>
          <p:spPr>
            <a:xfrm>
              <a:off x="7049800" y="1675075"/>
              <a:ext cx="24325" cy="25125"/>
            </a:xfrm>
            <a:custGeom>
              <a:avLst/>
              <a:gdLst/>
              <a:ahLst/>
              <a:cxnLst/>
              <a:rect l="l" t="t" r="r" b="b"/>
              <a:pathLst>
                <a:path w="973" h="1005" extrusionOk="0">
                  <a:moveTo>
                    <a:pt x="486" y="1"/>
                  </a:moveTo>
                  <a:cubicBezTo>
                    <a:pt x="213" y="1"/>
                    <a:pt x="0" y="244"/>
                    <a:pt x="0" y="487"/>
                  </a:cubicBezTo>
                  <a:cubicBezTo>
                    <a:pt x="0" y="761"/>
                    <a:pt x="213" y="1004"/>
                    <a:pt x="486" y="1004"/>
                  </a:cubicBezTo>
                  <a:cubicBezTo>
                    <a:pt x="760" y="1004"/>
                    <a:pt x="973" y="761"/>
                    <a:pt x="973" y="487"/>
                  </a:cubicBezTo>
                  <a:cubicBezTo>
                    <a:pt x="973" y="24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0"/>
            <p:cNvSpPr/>
            <p:nvPr/>
          </p:nvSpPr>
          <p:spPr>
            <a:xfrm>
              <a:off x="7049800" y="1768550"/>
              <a:ext cx="24325" cy="24350"/>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0"/>
            <p:cNvSpPr/>
            <p:nvPr/>
          </p:nvSpPr>
          <p:spPr>
            <a:xfrm>
              <a:off x="7049800" y="1861250"/>
              <a:ext cx="24325" cy="25100"/>
            </a:xfrm>
            <a:custGeom>
              <a:avLst/>
              <a:gdLst/>
              <a:ahLst/>
              <a:cxnLst/>
              <a:rect l="l" t="t" r="r" b="b"/>
              <a:pathLst>
                <a:path w="973" h="1004" extrusionOk="0">
                  <a:moveTo>
                    <a:pt x="486" y="1"/>
                  </a:moveTo>
                  <a:cubicBezTo>
                    <a:pt x="213" y="1"/>
                    <a:pt x="0" y="244"/>
                    <a:pt x="0" y="487"/>
                  </a:cubicBezTo>
                  <a:cubicBezTo>
                    <a:pt x="0" y="761"/>
                    <a:pt x="213" y="1004"/>
                    <a:pt x="486" y="1004"/>
                  </a:cubicBezTo>
                  <a:cubicBezTo>
                    <a:pt x="760" y="1004"/>
                    <a:pt x="973" y="761"/>
                    <a:pt x="973" y="487"/>
                  </a:cubicBezTo>
                  <a:cubicBezTo>
                    <a:pt x="973" y="24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0"/>
            <p:cNvSpPr/>
            <p:nvPr/>
          </p:nvSpPr>
          <p:spPr>
            <a:xfrm>
              <a:off x="7049800" y="1955250"/>
              <a:ext cx="24325" cy="24575"/>
            </a:xfrm>
            <a:custGeom>
              <a:avLst/>
              <a:gdLst/>
              <a:ahLst/>
              <a:cxnLst/>
              <a:rect l="l" t="t" r="r" b="b"/>
              <a:pathLst>
                <a:path w="973" h="983" extrusionOk="0">
                  <a:moveTo>
                    <a:pt x="570" y="1"/>
                  </a:moveTo>
                  <a:cubicBezTo>
                    <a:pt x="543" y="1"/>
                    <a:pt x="515" y="4"/>
                    <a:pt x="486" y="10"/>
                  </a:cubicBezTo>
                  <a:cubicBezTo>
                    <a:pt x="213" y="10"/>
                    <a:pt x="0" y="223"/>
                    <a:pt x="0" y="496"/>
                  </a:cubicBezTo>
                  <a:cubicBezTo>
                    <a:pt x="0" y="770"/>
                    <a:pt x="213" y="983"/>
                    <a:pt x="486" y="983"/>
                  </a:cubicBezTo>
                  <a:cubicBezTo>
                    <a:pt x="760" y="983"/>
                    <a:pt x="973" y="770"/>
                    <a:pt x="973" y="496"/>
                  </a:cubicBezTo>
                  <a:cubicBezTo>
                    <a:pt x="973" y="224"/>
                    <a:pt x="802" y="1"/>
                    <a:pt x="5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0"/>
            <p:cNvSpPr/>
            <p:nvPr/>
          </p:nvSpPr>
          <p:spPr>
            <a:xfrm>
              <a:off x="7049800" y="2048125"/>
              <a:ext cx="24325" cy="25175"/>
            </a:xfrm>
            <a:custGeom>
              <a:avLst/>
              <a:gdLst/>
              <a:ahLst/>
              <a:cxnLst/>
              <a:rect l="l" t="t" r="r" b="b"/>
              <a:pathLst>
                <a:path w="973" h="1007" extrusionOk="0">
                  <a:moveTo>
                    <a:pt x="532" y="1"/>
                  </a:moveTo>
                  <a:cubicBezTo>
                    <a:pt x="517" y="1"/>
                    <a:pt x="502" y="1"/>
                    <a:pt x="486" y="3"/>
                  </a:cubicBezTo>
                  <a:cubicBezTo>
                    <a:pt x="213" y="3"/>
                    <a:pt x="0" y="246"/>
                    <a:pt x="0" y="520"/>
                  </a:cubicBezTo>
                  <a:cubicBezTo>
                    <a:pt x="0" y="763"/>
                    <a:pt x="213" y="1006"/>
                    <a:pt x="486" y="1006"/>
                  </a:cubicBezTo>
                  <a:cubicBezTo>
                    <a:pt x="760" y="1006"/>
                    <a:pt x="973" y="763"/>
                    <a:pt x="973" y="520"/>
                  </a:cubicBezTo>
                  <a:cubicBezTo>
                    <a:pt x="973" y="233"/>
                    <a:pt x="783" y="1"/>
                    <a:pt x="5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0"/>
            <p:cNvSpPr/>
            <p:nvPr/>
          </p:nvSpPr>
          <p:spPr>
            <a:xfrm>
              <a:off x="7049800" y="2141650"/>
              <a:ext cx="24325" cy="24350"/>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0"/>
            <p:cNvSpPr/>
            <p:nvPr/>
          </p:nvSpPr>
          <p:spPr>
            <a:xfrm>
              <a:off x="7049800" y="2234375"/>
              <a:ext cx="24325" cy="25100"/>
            </a:xfrm>
            <a:custGeom>
              <a:avLst/>
              <a:gdLst/>
              <a:ahLst/>
              <a:cxnLst/>
              <a:rect l="l" t="t" r="r" b="b"/>
              <a:pathLst>
                <a:path w="973" h="1004" extrusionOk="0">
                  <a:moveTo>
                    <a:pt x="486" y="0"/>
                  </a:moveTo>
                  <a:cubicBezTo>
                    <a:pt x="213" y="0"/>
                    <a:pt x="0" y="243"/>
                    <a:pt x="0" y="517"/>
                  </a:cubicBezTo>
                  <a:cubicBezTo>
                    <a:pt x="0" y="760"/>
                    <a:pt x="213" y="1003"/>
                    <a:pt x="486" y="1003"/>
                  </a:cubicBezTo>
                  <a:cubicBezTo>
                    <a:pt x="760" y="1003"/>
                    <a:pt x="973" y="760"/>
                    <a:pt x="973" y="517"/>
                  </a:cubicBezTo>
                  <a:cubicBezTo>
                    <a:pt x="973" y="243"/>
                    <a:pt x="760"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0"/>
            <p:cNvSpPr/>
            <p:nvPr/>
          </p:nvSpPr>
          <p:spPr>
            <a:xfrm>
              <a:off x="7049800" y="2327825"/>
              <a:ext cx="24325" cy="24350"/>
            </a:xfrm>
            <a:custGeom>
              <a:avLst/>
              <a:gdLst/>
              <a:ahLst/>
              <a:cxnLst/>
              <a:rect l="l" t="t" r="r" b="b"/>
              <a:pathLst>
                <a:path w="973" h="974" extrusionOk="0">
                  <a:moveTo>
                    <a:pt x="486" y="1"/>
                  </a:moveTo>
                  <a:cubicBezTo>
                    <a:pt x="213" y="1"/>
                    <a:pt x="0" y="214"/>
                    <a:pt x="0" y="487"/>
                  </a:cubicBezTo>
                  <a:cubicBezTo>
                    <a:pt x="0" y="761"/>
                    <a:pt x="213" y="973"/>
                    <a:pt x="486" y="973"/>
                  </a:cubicBezTo>
                  <a:cubicBezTo>
                    <a:pt x="760" y="973"/>
                    <a:pt x="973" y="761"/>
                    <a:pt x="973" y="487"/>
                  </a:cubicBezTo>
                  <a:cubicBezTo>
                    <a:pt x="973" y="21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9">
  <p:cSld name="CUSTOM_5_2_1_1_1_2_1_1">
    <p:spTree>
      <p:nvGrpSpPr>
        <p:cNvPr id="1" name="Shape 1499"/>
        <p:cNvGrpSpPr/>
        <p:nvPr/>
      </p:nvGrpSpPr>
      <p:grpSpPr>
        <a:xfrm>
          <a:off x="0" y="0"/>
          <a:ext cx="0" cy="0"/>
          <a:chOff x="0" y="0"/>
          <a:chExt cx="0" cy="0"/>
        </a:xfrm>
      </p:grpSpPr>
      <p:pic>
        <p:nvPicPr>
          <p:cNvPr id="1500" name="Google Shape;1500;p31"/>
          <p:cNvPicPr preferRelativeResize="0"/>
          <p:nvPr/>
        </p:nvPicPr>
        <p:blipFill>
          <a:blip r:embed="rId2">
            <a:alphaModFix/>
          </a:blip>
          <a:stretch>
            <a:fillRect/>
          </a:stretch>
        </p:blipFill>
        <p:spPr>
          <a:xfrm>
            <a:off x="0" y="6600"/>
            <a:ext cx="9144003" cy="5143501"/>
          </a:xfrm>
          <a:prstGeom prst="rect">
            <a:avLst/>
          </a:prstGeom>
          <a:noFill/>
          <a:ln>
            <a:noFill/>
          </a:ln>
        </p:spPr>
      </p:pic>
      <p:sp>
        <p:nvSpPr>
          <p:cNvPr id="1501" name="Google Shape;1501;p31"/>
          <p:cNvSpPr/>
          <p:nvPr/>
        </p:nvSpPr>
        <p:spPr>
          <a:xfrm>
            <a:off x="0" y="-6623"/>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1"/>
          <p:cNvSpPr/>
          <p:nvPr/>
        </p:nvSpPr>
        <p:spPr>
          <a:xfrm>
            <a:off x="8363878" y="4315342"/>
            <a:ext cx="1177161" cy="1176870"/>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1"/>
          <p:cNvSpPr txBox="1">
            <a:spLocks noGrp="1"/>
          </p:cNvSpPr>
          <p:nvPr>
            <p:ph type="title"/>
          </p:nvPr>
        </p:nvSpPr>
        <p:spPr>
          <a:xfrm>
            <a:off x="2604300" y="540000"/>
            <a:ext cx="3935400" cy="47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04" name="Google Shape;1504;p31"/>
          <p:cNvSpPr/>
          <p:nvPr/>
        </p:nvSpPr>
        <p:spPr>
          <a:xfrm rot="10800000">
            <a:off x="-601225" y="-1066100"/>
            <a:ext cx="2550225" cy="2539575"/>
          </a:xfrm>
          <a:custGeom>
            <a:avLst/>
            <a:gdLst/>
            <a:ahLst/>
            <a:cxnLst/>
            <a:rect l="l" t="t" r="r" b="b"/>
            <a:pathLst>
              <a:path w="102009" h="101583" extrusionOk="0">
                <a:moveTo>
                  <a:pt x="96871" y="73041"/>
                </a:moveTo>
                <a:cubicBezTo>
                  <a:pt x="96780" y="73224"/>
                  <a:pt x="96689" y="73436"/>
                  <a:pt x="96567" y="73619"/>
                </a:cubicBezTo>
                <a:cubicBezTo>
                  <a:pt x="96537" y="73376"/>
                  <a:pt x="96537" y="73163"/>
                  <a:pt x="96628" y="73041"/>
                </a:cubicBezTo>
                <a:cubicBezTo>
                  <a:pt x="96689" y="72980"/>
                  <a:pt x="96780" y="72980"/>
                  <a:pt x="96871" y="73041"/>
                </a:cubicBezTo>
                <a:close/>
                <a:moveTo>
                  <a:pt x="95595" y="74683"/>
                </a:moveTo>
                <a:cubicBezTo>
                  <a:pt x="95504" y="74835"/>
                  <a:pt x="95504" y="75139"/>
                  <a:pt x="95595" y="75473"/>
                </a:cubicBezTo>
                <a:cubicBezTo>
                  <a:pt x="95716" y="75260"/>
                  <a:pt x="95808" y="75047"/>
                  <a:pt x="95929" y="74835"/>
                </a:cubicBezTo>
                <a:cubicBezTo>
                  <a:pt x="95808" y="74591"/>
                  <a:pt x="95716" y="74531"/>
                  <a:pt x="95595" y="74683"/>
                </a:cubicBezTo>
                <a:close/>
                <a:moveTo>
                  <a:pt x="94592" y="76233"/>
                </a:moveTo>
                <a:cubicBezTo>
                  <a:pt x="94501" y="76385"/>
                  <a:pt x="94531" y="76810"/>
                  <a:pt x="94592" y="77145"/>
                </a:cubicBezTo>
                <a:cubicBezTo>
                  <a:pt x="94744" y="76932"/>
                  <a:pt x="94865" y="76689"/>
                  <a:pt x="95017" y="76506"/>
                </a:cubicBezTo>
                <a:cubicBezTo>
                  <a:pt x="94865" y="76202"/>
                  <a:pt x="94683" y="76081"/>
                  <a:pt x="94592" y="76233"/>
                </a:cubicBezTo>
                <a:close/>
                <a:moveTo>
                  <a:pt x="93528" y="77905"/>
                </a:moveTo>
                <a:cubicBezTo>
                  <a:pt x="93437" y="78087"/>
                  <a:pt x="93437" y="78512"/>
                  <a:pt x="93497" y="78908"/>
                </a:cubicBezTo>
                <a:lnTo>
                  <a:pt x="93953" y="78208"/>
                </a:lnTo>
                <a:cubicBezTo>
                  <a:pt x="93832" y="77844"/>
                  <a:pt x="93649" y="77722"/>
                  <a:pt x="93528" y="77905"/>
                </a:cubicBezTo>
                <a:close/>
                <a:moveTo>
                  <a:pt x="92373" y="79667"/>
                </a:moveTo>
                <a:cubicBezTo>
                  <a:pt x="92251" y="79850"/>
                  <a:pt x="92221" y="80275"/>
                  <a:pt x="92251" y="80671"/>
                </a:cubicBezTo>
                <a:cubicBezTo>
                  <a:pt x="92403" y="80458"/>
                  <a:pt x="92555" y="80275"/>
                  <a:pt x="92738" y="80032"/>
                </a:cubicBezTo>
                <a:lnTo>
                  <a:pt x="92768" y="80002"/>
                </a:lnTo>
                <a:cubicBezTo>
                  <a:pt x="92677" y="79576"/>
                  <a:pt x="92525" y="79455"/>
                  <a:pt x="92373" y="79667"/>
                </a:cubicBezTo>
                <a:close/>
                <a:moveTo>
                  <a:pt x="91035" y="81552"/>
                </a:moveTo>
                <a:cubicBezTo>
                  <a:pt x="90914" y="81734"/>
                  <a:pt x="90792" y="82130"/>
                  <a:pt x="90792" y="82494"/>
                </a:cubicBezTo>
                <a:cubicBezTo>
                  <a:pt x="91005" y="82282"/>
                  <a:pt x="91187" y="82008"/>
                  <a:pt x="91370" y="81795"/>
                </a:cubicBezTo>
                <a:cubicBezTo>
                  <a:pt x="91339" y="81491"/>
                  <a:pt x="91187" y="81370"/>
                  <a:pt x="91035" y="81552"/>
                </a:cubicBezTo>
                <a:close/>
                <a:moveTo>
                  <a:pt x="89516" y="83680"/>
                </a:moveTo>
                <a:cubicBezTo>
                  <a:pt x="89394" y="83832"/>
                  <a:pt x="89333" y="84105"/>
                  <a:pt x="89272" y="84379"/>
                </a:cubicBezTo>
                <a:cubicBezTo>
                  <a:pt x="89485" y="84166"/>
                  <a:pt x="89637" y="83953"/>
                  <a:pt x="89820" y="83771"/>
                </a:cubicBezTo>
                <a:cubicBezTo>
                  <a:pt x="89728" y="83558"/>
                  <a:pt x="89637" y="83528"/>
                  <a:pt x="89516" y="83680"/>
                </a:cubicBezTo>
                <a:close/>
                <a:moveTo>
                  <a:pt x="87874" y="85899"/>
                </a:moveTo>
                <a:lnTo>
                  <a:pt x="88026" y="85747"/>
                </a:lnTo>
                <a:cubicBezTo>
                  <a:pt x="87996" y="85747"/>
                  <a:pt x="87935" y="85777"/>
                  <a:pt x="87905" y="85807"/>
                </a:cubicBezTo>
                <a:cubicBezTo>
                  <a:pt x="87905" y="85838"/>
                  <a:pt x="87874" y="85899"/>
                  <a:pt x="87874" y="85899"/>
                </a:cubicBezTo>
                <a:close/>
                <a:moveTo>
                  <a:pt x="100488" y="62494"/>
                </a:moveTo>
                <a:cubicBezTo>
                  <a:pt x="100337" y="62676"/>
                  <a:pt x="100337" y="63041"/>
                  <a:pt x="100458" y="63406"/>
                </a:cubicBezTo>
                <a:cubicBezTo>
                  <a:pt x="100519" y="63041"/>
                  <a:pt x="100610" y="62737"/>
                  <a:pt x="100732" y="62403"/>
                </a:cubicBezTo>
                <a:cubicBezTo>
                  <a:pt x="100640" y="62372"/>
                  <a:pt x="100580" y="62403"/>
                  <a:pt x="100488" y="62494"/>
                </a:cubicBezTo>
                <a:close/>
                <a:moveTo>
                  <a:pt x="98938" y="65321"/>
                </a:moveTo>
                <a:cubicBezTo>
                  <a:pt x="99090" y="65716"/>
                  <a:pt x="99303" y="65837"/>
                  <a:pt x="99516" y="65625"/>
                </a:cubicBezTo>
                <a:cubicBezTo>
                  <a:pt x="99698" y="65412"/>
                  <a:pt x="99698" y="64926"/>
                  <a:pt x="99577" y="64561"/>
                </a:cubicBezTo>
                <a:cubicBezTo>
                  <a:pt x="99425" y="64196"/>
                  <a:pt x="99212" y="64075"/>
                  <a:pt x="98999" y="64318"/>
                </a:cubicBezTo>
                <a:cubicBezTo>
                  <a:pt x="98847" y="64500"/>
                  <a:pt x="98817" y="64956"/>
                  <a:pt x="98938" y="65321"/>
                </a:cubicBezTo>
                <a:close/>
                <a:moveTo>
                  <a:pt x="97479" y="67205"/>
                </a:moveTo>
                <a:cubicBezTo>
                  <a:pt x="97631" y="67570"/>
                  <a:pt x="97874" y="67722"/>
                  <a:pt x="98026" y="67509"/>
                </a:cubicBezTo>
                <a:cubicBezTo>
                  <a:pt x="98178" y="67296"/>
                  <a:pt x="98178" y="66810"/>
                  <a:pt x="98026" y="66476"/>
                </a:cubicBezTo>
                <a:cubicBezTo>
                  <a:pt x="97874" y="66081"/>
                  <a:pt x="97631" y="65989"/>
                  <a:pt x="97479" y="66172"/>
                </a:cubicBezTo>
                <a:cubicBezTo>
                  <a:pt x="97327" y="66385"/>
                  <a:pt x="97327" y="66810"/>
                  <a:pt x="97479" y="67205"/>
                </a:cubicBezTo>
                <a:close/>
                <a:moveTo>
                  <a:pt x="96233" y="68968"/>
                </a:moveTo>
                <a:cubicBezTo>
                  <a:pt x="96385" y="69363"/>
                  <a:pt x="96659" y="69515"/>
                  <a:pt x="96780" y="69333"/>
                </a:cubicBezTo>
                <a:cubicBezTo>
                  <a:pt x="96871" y="69120"/>
                  <a:pt x="96871" y="68664"/>
                  <a:pt x="96689" y="68300"/>
                </a:cubicBezTo>
                <a:cubicBezTo>
                  <a:pt x="96537" y="67904"/>
                  <a:pt x="96263" y="67752"/>
                  <a:pt x="96172" y="67996"/>
                </a:cubicBezTo>
                <a:cubicBezTo>
                  <a:pt x="96051" y="68148"/>
                  <a:pt x="96081" y="68603"/>
                  <a:pt x="96233" y="68968"/>
                </a:cubicBezTo>
                <a:close/>
                <a:moveTo>
                  <a:pt x="95595" y="70002"/>
                </a:moveTo>
                <a:cubicBezTo>
                  <a:pt x="95412" y="69637"/>
                  <a:pt x="95169" y="69485"/>
                  <a:pt x="95048" y="69667"/>
                </a:cubicBezTo>
                <a:cubicBezTo>
                  <a:pt x="94956" y="69850"/>
                  <a:pt x="95017" y="70306"/>
                  <a:pt x="95169" y="70640"/>
                </a:cubicBezTo>
                <a:cubicBezTo>
                  <a:pt x="95352" y="71035"/>
                  <a:pt x="95595" y="71187"/>
                  <a:pt x="95716" y="71005"/>
                </a:cubicBezTo>
                <a:cubicBezTo>
                  <a:pt x="95808" y="70853"/>
                  <a:pt x="95747" y="70397"/>
                  <a:pt x="95595" y="70002"/>
                </a:cubicBezTo>
                <a:close/>
                <a:moveTo>
                  <a:pt x="94592" y="71704"/>
                </a:moveTo>
                <a:cubicBezTo>
                  <a:pt x="94409" y="71369"/>
                  <a:pt x="94197" y="71218"/>
                  <a:pt x="94105" y="71400"/>
                </a:cubicBezTo>
                <a:cubicBezTo>
                  <a:pt x="93984" y="71613"/>
                  <a:pt x="94075" y="72008"/>
                  <a:pt x="94257" y="72373"/>
                </a:cubicBezTo>
                <a:cubicBezTo>
                  <a:pt x="94440" y="72707"/>
                  <a:pt x="94653" y="72859"/>
                  <a:pt x="94744" y="72676"/>
                </a:cubicBezTo>
                <a:cubicBezTo>
                  <a:pt x="94835" y="72525"/>
                  <a:pt x="94744" y="72069"/>
                  <a:pt x="94592" y="71704"/>
                </a:cubicBezTo>
                <a:close/>
                <a:moveTo>
                  <a:pt x="93649" y="73345"/>
                </a:moveTo>
                <a:cubicBezTo>
                  <a:pt x="93497" y="73011"/>
                  <a:pt x="93285" y="72859"/>
                  <a:pt x="93163" y="73041"/>
                </a:cubicBezTo>
                <a:cubicBezTo>
                  <a:pt x="93042" y="73224"/>
                  <a:pt x="93133" y="73649"/>
                  <a:pt x="93285" y="73984"/>
                </a:cubicBezTo>
                <a:cubicBezTo>
                  <a:pt x="93437" y="74348"/>
                  <a:pt x="93649" y="74500"/>
                  <a:pt x="93771" y="74287"/>
                </a:cubicBezTo>
                <a:cubicBezTo>
                  <a:pt x="93832" y="74105"/>
                  <a:pt x="93801" y="73680"/>
                  <a:pt x="93649" y="73345"/>
                </a:cubicBezTo>
                <a:close/>
                <a:moveTo>
                  <a:pt x="92707" y="74987"/>
                </a:moveTo>
                <a:cubicBezTo>
                  <a:pt x="92555" y="74652"/>
                  <a:pt x="92312" y="74500"/>
                  <a:pt x="92221" y="74683"/>
                </a:cubicBezTo>
                <a:cubicBezTo>
                  <a:pt x="92099" y="74865"/>
                  <a:pt x="92160" y="75291"/>
                  <a:pt x="92312" y="75625"/>
                </a:cubicBezTo>
                <a:cubicBezTo>
                  <a:pt x="92464" y="75959"/>
                  <a:pt x="92677" y="76111"/>
                  <a:pt x="92768" y="75929"/>
                </a:cubicBezTo>
                <a:cubicBezTo>
                  <a:pt x="92890" y="75746"/>
                  <a:pt x="92859" y="75321"/>
                  <a:pt x="92707" y="74987"/>
                </a:cubicBezTo>
                <a:close/>
                <a:moveTo>
                  <a:pt x="91704" y="76628"/>
                </a:moveTo>
                <a:cubicBezTo>
                  <a:pt x="91552" y="76263"/>
                  <a:pt x="91370" y="76172"/>
                  <a:pt x="91248" y="76324"/>
                </a:cubicBezTo>
                <a:cubicBezTo>
                  <a:pt x="91157" y="76506"/>
                  <a:pt x="91187" y="76932"/>
                  <a:pt x="91309" y="77266"/>
                </a:cubicBezTo>
                <a:cubicBezTo>
                  <a:pt x="91400" y="77601"/>
                  <a:pt x="91643" y="77753"/>
                  <a:pt x="91765" y="77570"/>
                </a:cubicBezTo>
                <a:cubicBezTo>
                  <a:pt x="91856" y="77418"/>
                  <a:pt x="91856" y="76962"/>
                  <a:pt x="91704" y="76628"/>
                </a:cubicBezTo>
                <a:close/>
                <a:moveTo>
                  <a:pt x="90640" y="78360"/>
                </a:moveTo>
                <a:cubicBezTo>
                  <a:pt x="90549" y="78026"/>
                  <a:pt x="90336" y="77874"/>
                  <a:pt x="90184" y="78087"/>
                </a:cubicBezTo>
                <a:cubicBezTo>
                  <a:pt x="90093" y="78300"/>
                  <a:pt x="90093" y="78756"/>
                  <a:pt x="90154" y="79090"/>
                </a:cubicBezTo>
                <a:cubicBezTo>
                  <a:pt x="90276" y="79455"/>
                  <a:pt x="90458" y="79576"/>
                  <a:pt x="90579" y="79394"/>
                </a:cubicBezTo>
                <a:cubicBezTo>
                  <a:pt x="90731" y="79212"/>
                  <a:pt x="90762" y="78756"/>
                  <a:pt x="90640" y="78360"/>
                </a:cubicBezTo>
                <a:close/>
                <a:moveTo>
                  <a:pt x="88969" y="79971"/>
                </a:moveTo>
                <a:cubicBezTo>
                  <a:pt x="88786" y="80215"/>
                  <a:pt x="88695" y="80731"/>
                  <a:pt x="88786" y="81096"/>
                </a:cubicBezTo>
                <a:cubicBezTo>
                  <a:pt x="88877" y="81491"/>
                  <a:pt x="89060" y="81582"/>
                  <a:pt x="89242" y="81339"/>
                </a:cubicBezTo>
                <a:cubicBezTo>
                  <a:pt x="89394" y="81096"/>
                  <a:pt x="89485" y="80610"/>
                  <a:pt x="89394" y="80215"/>
                </a:cubicBezTo>
                <a:cubicBezTo>
                  <a:pt x="89333" y="79880"/>
                  <a:pt x="89121" y="79759"/>
                  <a:pt x="88969" y="79971"/>
                </a:cubicBezTo>
                <a:close/>
                <a:moveTo>
                  <a:pt x="87236" y="82464"/>
                </a:moveTo>
                <a:cubicBezTo>
                  <a:pt x="87054" y="82737"/>
                  <a:pt x="86932" y="83254"/>
                  <a:pt x="86993" y="83619"/>
                </a:cubicBezTo>
                <a:cubicBezTo>
                  <a:pt x="87084" y="83953"/>
                  <a:pt x="87266" y="84044"/>
                  <a:pt x="87449" y="83801"/>
                </a:cubicBezTo>
                <a:cubicBezTo>
                  <a:pt x="87662" y="83528"/>
                  <a:pt x="87753" y="83041"/>
                  <a:pt x="87692" y="82646"/>
                </a:cubicBezTo>
                <a:cubicBezTo>
                  <a:pt x="87662" y="82282"/>
                  <a:pt x="87449" y="82190"/>
                  <a:pt x="87236" y="82464"/>
                </a:cubicBezTo>
                <a:close/>
                <a:moveTo>
                  <a:pt x="86051" y="84896"/>
                </a:moveTo>
                <a:cubicBezTo>
                  <a:pt x="85929" y="84592"/>
                  <a:pt x="85747" y="84531"/>
                  <a:pt x="85564" y="84744"/>
                </a:cubicBezTo>
                <a:cubicBezTo>
                  <a:pt x="85382" y="84987"/>
                  <a:pt x="85321" y="85351"/>
                  <a:pt x="85443" y="85625"/>
                </a:cubicBezTo>
                <a:cubicBezTo>
                  <a:pt x="85564" y="85899"/>
                  <a:pt x="85777" y="85990"/>
                  <a:pt x="85929" y="85807"/>
                </a:cubicBezTo>
                <a:cubicBezTo>
                  <a:pt x="86081" y="85595"/>
                  <a:pt x="86142" y="85199"/>
                  <a:pt x="86051" y="84896"/>
                </a:cubicBezTo>
                <a:close/>
                <a:moveTo>
                  <a:pt x="84561" y="86567"/>
                </a:moveTo>
                <a:cubicBezTo>
                  <a:pt x="84409" y="86294"/>
                  <a:pt x="84196" y="86263"/>
                  <a:pt x="84044" y="86415"/>
                </a:cubicBezTo>
                <a:cubicBezTo>
                  <a:pt x="83892" y="86567"/>
                  <a:pt x="83892" y="86902"/>
                  <a:pt x="84044" y="87145"/>
                </a:cubicBezTo>
                <a:cubicBezTo>
                  <a:pt x="84196" y="87358"/>
                  <a:pt x="84409" y="87449"/>
                  <a:pt x="84561" y="87297"/>
                </a:cubicBezTo>
                <a:cubicBezTo>
                  <a:pt x="84713" y="87175"/>
                  <a:pt x="84713" y="86841"/>
                  <a:pt x="84561" y="86567"/>
                </a:cubicBezTo>
                <a:close/>
                <a:moveTo>
                  <a:pt x="83315" y="87935"/>
                </a:moveTo>
                <a:cubicBezTo>
                  <a:pt x="83163" y="87722"/>
                  <a:pt x="82889" y="87662"/>
                  <a:pt x="82737" y="87783"/>
                </a:cubicBezTo>
                <a:cubicBezTo>
                  <a:pt x="82585" y="87935"/>
                  <a:pt x="82646" y="88209"/>
                  <a:pt x="82829" y="88391"/>
                </a:cubicBezTo>
                <a:cubicBezTo>
                  <a:pt x="83011" y="88604"/>
                  <a:pt x="83254" y="88665"/>
                  <a:pt x="83406" y="88543"/>
                </a:cubicBezTo>
                <a:cubicBezTo>
                  <a:pt x="83497" y="88421"/>
                  <a:pt x="83467" y="88178"/>
                  <a:pt x="83315" y="87935"/>
                </a:cubicBezTo>
                <a:close/>
                <a:moveTo>
                  <a:pt x="82129" y="89121"/>
                </a:moveTo>
                <a:cubicBezTo>
                  <a:pt x="81947" y="88938"/>
                  <a:pt x="81674" y="88847"/>
                  <a:pt x="81582" y="88999"/>
                </a:cubicBezTo>
                <a:cubicBezTo>
                  <a:pt x="81461" y="89121"/>
                  <a:pt x="81491" y="89364"/>
                  <a:pt x="81734" y="89607"/>
                </a:cubicBezTo>
                <a:cubicBezTo>
                  <a:pt x="81917" y="89789"/>
                  <a:pt x="82190" y="89880"/>
                  <a:pt x="82281" y="89728"/>
                </a:cubicBezTo>
                <a:cubicBezTo>
                  <a:pt x="82373" y="89607"/>
                  <a:pt x="82342" y="89333"/>
                  <a:pt x="82129" y="89121"/>
                </a:cubicBezTo>
                <a:close/>
                <a:moveTo>
                  <a:pt x="80549" y="90914"/>
                </a:moveTo>
                <a:cubicBezTo>
                  <a:pt x="80762" y="91096"/>
                  <a:pt x="81035" y="91157"/>
                  <a:pt x="81157" y="91005"/>
                </a:cubicBezTo>
                <a:cubicBezTo>
                  <a:pt x="81278" y="90853"/>
                  <a:pt x="81187" y="90549"/>
                  <a:pt x="81005" y="90367"/>
                </a:cubicBezTo>
                <a:cubicBezTo>
                  <a:pt x="80762" y="90184"/>
                  <a:pt x="80519" y="90154"/>
                  <a:pt x="80397" y="90245"/>
                </a:cubicBezTo>
                <a:cubicBezTo>
                  <a:pt x="80245" y="90397"/>
                  <a:pt x="80306" y="90671"/>
                  <a:pt x="80549" y="90914"/>
                </a:cubicBezTo>
                <a:close/>
                <a:moveTo>
                  <a:pt x="79363" y="92494"/>
                </a:moveTo>
                <a:cubicBezTo>
                  <a:pt x="79607" y="92738"/>
                  <a:pt x="79850" y="92768"/>
                  <a:pt x="79971" y="92586"/>
                </a:cubicBezTo>
                <a:cubicBezTo>
                  <a:pt x="80093" y="92373"/>
                  <a:pt x="80063" y="92038"/>
                  <a:pt x="79819" y="91826"/>
                </a:cubicBezTo>
                <a:cubicBezTo>
                  <a:pt x="79607" y="91583"/>
                  <a:pt x="79333" y="91583"/>
                  <a:pt x="79181" y="91735"/>
                </a:cubicBezTo>
                <a:cubicBezTo>
                  <a:pt x="79060" y="91917"/>
                  <a:pt x="79151" y="92282"/>
                  <a:pt x="79363" y="92494"/>
                </a:cubicBezTo>
                <a:close/>
                <a:moveTo>
                  <a:pt x="77965" y="93680"/>
                </a:moveTo>
                <a:cubicBezTo>
                  <a:pt x="77935" y="93741"/>
                  <a:pt x="77874" y="93862"/>
                  <a:pt x="77874" y="93984"/>
                </a:cubicBezTo>
                <a:cubicBezTo>
                  <a:pt x="78056" y="93862"/>
                  <a:pt x="78300" y="93710"/>
                  <a:pt x="78482" y="93589"/>
                </a:cubicBezTo>
                <a:cubicBezTo>
                  <a:pt x="78300" y="93437"/>
                  <a:pt x="78087" y="93497"/>
                  <a:pt x="77965" y="93680"/>
                </a:cubicBezTo>
                <a:close/>
                <a:moveTo>
                  <a:pt x="100519" y="59211"/>
                </a:moveTo>
                <a:cubicBezTo>
                  <a:pt x="100671" y="59485"/>
                  <a:pt x="100914" y="59546"/>
                  <a:pt x="101066" y="59394"/>
                </a:cubicBezTo>
                <a:cubicBezTo>
                  <a:pt x="101218" y="59242"/>
                  <a:pt x="101218" y="58938"/>
                  <a:pt x="101066" y="58695"/>
                </a:cubicBezTo>
                <a:cubicBezTo>
                  <a:pt x="100914" y="58451"/>
                  <a:pt x="100671" y="58360"/>
                  <a:pt x="100519" y="58482"/>
                </a:cubicBezTo>
                <a:cubicBezTo>
                  <a:pt x="100367" y="58634"/>
                  <a:pt x="100367" y="58938"/>
                  <a:pt x="100519" y="59211"/>
                </a:cubicBezTo>
                <a:close/>
                <a:moveTo>
                  <a:pt x="99121" y="60609"/>
                </a:moveTo>
                <a:cubicBezTo>
                  <a:pt x="99273" y="60883"/>
                  <a:pt x="99546" y="61005"/>
                  <a:pt x="99698" y="60853"/>
                </a:cubicBezTo>
                <a:cubicBezTo>
                  <a:pt x="99850" y="60701"/>
                  <a:pt x="99850" y="60306"/>
                  <a:pt x="99698" y="60032"/>
                </a:cubicBezTo>
                <a:cubicBezTo>
                  <a:pt x="99546" y="59789"/>
                  <a:pt x="99273" y="59698"/>
                  <a:pt x="99121" y="59850"/>
                </a:cubicBezTo>
                <a:cubicBezTo>
                  <a:pt x="98969" y="60002"/>
                  <a:pt x="98969" y="60366"/>
                  <a:pt x="99121" y="60609"/>
                </a:cubicBezTo>
                <a:close/>
                <a:moveTo>
                  <a:pt x="97631" y="62190"/>
                </a:moveTo>
                <a:cubicBezTo>
                  <a:pt x="97783" y="62494"/>
                  <a:pt x="98057" y="62585"/>
                  <a:pt x="98209" y="62403"/>
                </a:cubicBezTo>
                <a:cubicBezTo>
                  <a:pt x="98361" y="62220"/>
                  <a:pt x="98391" y="61825"/>
                  <a:pt x="98239" y="61521"/>
                </a:cubicBezTo>
                <a:cubicBezTo>
                  <a:pt x="98087" y="61217"/>
                  <a:pt x="97814" y="61157"/>
                  <a:pt x="97662" y="61309"/>
                </a:cubicBezTo>
                <a:cubicBezTo>
                  <a:pt x="97540" y="61491"/>
                  <a:pt x="97479" y="61886"/>
                  <a:pt x="97631" y="62190"/>
                </a:cubicBezTo>
                <a:close/>
                <a:moveTo>
                  <a:pt x="96112" y="63923"/>
                </a:moveTo>
                <a:cubicBezTo>
                  <a:pt x="96263" y="64257"/>
                  <a:pt x="96537" y="64379"/>
                  <a:pt x="96689" y="64196"/>
                </a:cubicBezTo>
                <a:cubicBezTo>
                  <a:pt x="96841" y="64014"/>
                  <a:pt x="96871" y="63558"/>
                  <a:pt x="96719" y="63193"/>
                </a:cubicBezTo>
                <a:cubicBezTo>
                  <a:pt x="96567" y="62859"/>
                  <a:pt x="96324" y="62737"/>
                  <a:pt x="96172" y="62950"/>
                </a:cubicBezTo>
                <a:cubicBezTo>
                  <a:pt x="95960" y="63163"/>
                  <a:pt x="95960" y="63588"/>
                  <a:pt x="96112" y="63923"/>
                </a:cubicBezTo>
                <a:close/>
                <a:moveTo>
                  <a:pt x="94683" y="64713"/>
                </a:moveTo>
                <a:cubicBezTo>
                  <a:pt x="94531" y="64926"/>
                  <a:pt x="94561" y="65321"/>
                  <a:pt x="94713" y="65686"/>
                </a:cubicBezTo>
                <a:cubicBezTo>
                  <a:pt x="94865" y="66020"/>
                  <a:pt x="95139" y="66172"/>
                  <a:pt x="95291" y="65989"/>
                </a:cubicBezTo>
                <a:cubicBezTo>
                  <a:pt x="95443" y="65777"/>
                  <a:pt x="95412" y="65321"/>
                  <a:pt x="95260" y="64986"/>
                </a:cubicBezTo>
                <a:cubicBezTo>
                  <a:pt x="95048" y="64652"/>
                  <a:pt x="94835" y="64530"/>
                  <a:pt x="94683" y="64713"/>
                </a:cubicBezTo>
                <a:close/>
                <a:moveTo>
                  <a:pt x="93953" y="66689"/>
                </a:moveTo>
                <a:cubicBezTo>
                  <a:pt x="93771" y="66354"/>
                  <a:pt x="93528" y="66202"/>
                  <a:pt x="93376" y="66385"/>
                </a:cubicBezTo>
                <a:cubicBezTo>
                  <a:pt x="93285" y="66567"/>
                  <a:pt x="93315" y="66993"/>
                  <a:pt x="93497" y="67327"/>
                </a:cubicBezTo>
                <a:cubicBezTo>
                  <a:pt x="93680" y="67692"/>
                  <a:pt x="93923" y="67844"/>
                  <a:pt x="94014" y="67631"/>
                </a:cubicBezTo>
                <a:cubicBezTo>
                  <a:pt x="94197" y="67509"/>
                  <a:pt x="94136" y="67084"/>
                  <a:pt x="93953" y="66689"/>
                </a:cubicBezTo>
                <a:close/>
                <a:moveTo>
                  <a:pt x="92890" y="68421"/>
                </a:moveTo>
                <a:cubicBezTo>
                  <a:pt x="92707" y="68056"/>
                  <a:pt x="92464" y="67904"/>
                  <a:pt x="92373" y="68087"/>
                </a:cubicBezTo>
                <a:cubicBezTo>
                  <a:pt x="92251" y="68300"/>
                  <a:pt x="92312" y="68695"/>
                  <a:pt x="92525" y="69090"/>
                </a:cubicBezTo>
                <a:cubicBezTo>
                  <a:pt x="92707" y="69424"/>
                  <a:pt x="92920" y="69576"/>
                  <a:pt x="93042" y="69394"/>
                </a:cubicBezTo>
                <a:cubicBezTo>
                  <a:pt x="93163" y="69211"/>
                  <a:pt x="93072" y="68786"/>
                  <a:pt x="92890" y="68421"/>
                </a:cubicBezTo>
                <a:close/>
                <a:moveTo>
                  <a:pt x="91978" y="70154"/>
                </a:moveTo>
                <a:cubicBezTo>
                  <a:pt x="91795" y="69819"/>
                  <a:pt x="91552" y="69698"/>
                  <a:pt x="91461" y="69850"/>
                </a:cubicBezTo>
                <a:cubicBezTo>
                  <a:pt x="91339" y="70032"/>
                  <a:pt x="91461" y="70458"/>
                  <a:pt x="91643" y="70792"/>
                </a:cubicBezTo>
                <a:cubicBezTo>
                  <a:pt x="91826" y="71157"/>
                  <a:pt x="92069" y="71248"/>
                  <a:pt x="92160" y="71096"/>
                </a:cubicBezTo>
                <a:cubicBezTo>
                  <a:pt x="92251" y="70914"/>
                  <a:pt x="92160" y="70488"/>
                  <a:pt x="91978" y="70154"/>
                </a:cubicBezTo>
                <a:close/>
                <a:moveTo>
                  <a:pt x="91096" y="71856"/>
                </a:moveTo>
                <a:cubicBezTo>
                  <a:pt x="90914" y="71521"/>
                  <a:pt x="90701" y="71400"/>
                  <a:pt x="90610" y="71613"/>
                </a:cubicBezTo>
                <a:cubicBezTo>
                  <a:pt x="90549" y="71795"/>
                  <a:pt x="90610" y="72221"/>
                  <a:pt x="90792" y="72555"/>
                </a:cubicBezTo>
                <a:cubicBezTo>
                  <a:pt x="91005" y="72889"/>
                  <a:pt x="91218" y="73011"/>
                  <a:pt x="91309" y="72828"/>
                </a:cubicBezTo>
                <a:cubicBezTo>
                  <a:pt x="91370" y="72616"/>
                  <a:pt x="91309" y="72221"/>
                  <a:pt x="91096" y="71856"/>
                </a:cubicBezTo>
                <a:close/>
                <a:moveTo>
                  <a:pt x="89728" y="73315"/>
                </a:moveTo>
                <a:cubicBezTo>
                  <a:pt x="89668" y="73497"/>
                  <a:pt x="89698" y="73923"/>
                  <a:pt x="89880" y="74257"/>
                </a:cubicBezTo>
                <a:cubicBezTo>
                  <a:pt x="90093" y="74591"/>
                  <a:pt x="90276" y="74713"/>
                  <a:pt x="90367" y="74531"/>
                </a:cubicBezTo>
                <a:cubicBezTo>
                  <a:pt x="90488" y="74348"/>
                  <a:pt x="90428" y="73923"/>
                  <a:pt x="90215" y="73588"/>
                </a:cubicBezTo>
                <a:cubicBezTo>
                  <a:pt x="90093" y="73224"/>
                  <a:pt x="89850" y="73132"/>
                  <a:pt x="89728" y="73315"/>
                </a:cubicBezTo>
                <a:close/>
                <a:moveTo>
                  <a:pt x="89364" y="75291"/>
                </a:moveTo>
                <a:cubicBezTo>
                  <a:pt x="89212" y="74956"/>
                  <a:pt x="88969" y="74865"/>
                  <a:pt x="88877" y="75047"/>
                </a:cubicBezTo>
                <a:cubicBezTo>
                  <a:pt x="88756" y="75260"/>
                  <a:pt x="88817" y="75655"/>
                  <a:pt x="88969" y="76020"/>
                </a:cubicBezTo>
                <a:cubicBezTo>
                  <a:pt x="89121" y="76354"/>
                  <a:pt x="89364" y="76415"/>
                  <a:pt x="89424" y="76233"/>
                </a:cubicBezTo>
                <a:cubicBezTo>
                  <a:pt x="89546" y="76050"/>
                  <a:pt x="89516" y="75625"/>
                  <a:pt x="89364" y="75291"/>
                </a:cubicBezTo>
                <a:close/>
                <a:moveTo>
                  <a:pt x="88361" y="77084"/>
                </a:moveTo>
                <a:cubicBezTo>
                  <a:pt x="88209" y="76719"/>
                  <a:pt x="88026" y="76658"/>
                  <a:pt x="87905" y="76841"/>
                </a:cubicBezTo>
                <a:cubicBezTo>
                  <a:pt x="87753" y="77114"/>
                  <a:pt x="87753" y="77570"/>
                  <a:pt x="87874" y="77905"/>
                </a:cubicBezTo>
                <a:cubicBezTo>
                  <a:pt x="87996" y="78239"/>
                  <a:pt x="88209" y="78300"/>
                  <a:pt x="88421" y="78026"/>
                </a:cubicBezTo>
                <a:cubicBezTo>
                  <a:pt x="88513" y="77844"/>
                  <a:pt x="88513" y="77418"/>
                  <a:pt x="88361" y="77084"/>
                </a:cubicBezTo>
                <a:close/>
                <a:moveTo>
                  <a:pt x="86962" y="79394"/>
                </a:moveTo>
                <a:cubicBezTo>
                  <a:pt x="86841" y="79060"/>
                  <a:pt x="86628" y="78999"/>
                  <a:pt x="86446" y="79303"/>
                </a:cubicBezTo>
                <a:cubicBezTo>
                  <a:pt x="86233" y="79576"/>
                  <a:pt x="86203" y="80063"/>
                  <a:pt x="86294" y="80427"/>
                </a:cubicBezTo>
                <a:cubicBezTo>
                  <a:pt x="86385" y="80762"/>
                  <a:pt x="86628" y="80792"/>
                  <a:pt x="86810" y="80488"/>
                </a:cubicBezTo>
                <a:cubicBezTo>
                  <a:pt x="86993" y="80215"/>
                  <a:pt x="87084" y="79728"/>
                  <a:pt x="86962" y="79394"/>
                </a:cubicBezTo>
                <a:close/>
                <a:moveTo>
                  <a:pt x="85169" y="82008"/>
                </a:moveTo>
                <a:cubicBezTo>
                  <a:pt x="85108" y="81704"/>
                  <a:pt x="84835" y="81674"/>
                  <a:pt x="84652" y="81947"/>
                </a:cubicBezTo>
                <a:cubicBezTo>
                  <a:pt x="84470" y="82190"/>
                  <a:pt x="84379" y="82646"/>
                  <a:pt x="84470" y="82950"/>
                </a:cubicBezTo>
                <a:cubicBezTo>
                  <a:pt x="84561" y="83254"/>
                  <a:pt x="84804" y="83315"/>
                  <a:pt x="84987" y="83041"/>
                </a:cubicBezTo>
                <a:cubicBezTo>
                  <a:pt x="85169" y="82798"/>
                  <a:pt x="85260" y="82312"/>
                  <a:pt x="85169" y="82008"/>
                </a:cubicBezTo>
                <a:close/>
                <a:moveTo>
                  <a:pt x="83406" y="84257"/>
                </a:moveTo>
                <a:cubicBezTo>
                  <a:pt x="83285" y="83984"/>
                  <a:pt x="83011" y="83984"/>
                  <a:pt x="82829" y="84166"/>
                </a:cubicBezTo>
                <a:cubicBezTo>
                  <a:pt x="82646" y="84409"/>
                  <a:pt x="82585" y="84744"/>
                  <a:pt x="82737" y="84987"/>
                </a:cubicBezTo>
                <a:cubicBezTo>
                  <a:pt x="82889" y="85199"/>
                  <a:pt x="83133" y="85230"/>
                  <a:pt x="83315" y="85047"/>
                </a:cubicBezTo>
                <a:cubicBezTo>
                  <a:pt x="83467" y="84865"/>
                  <a:pt x="83497" y="84531"/>
                  <a:pt x="83406" y="84257"/>
                </a:cubicBezTo>
                <a:close/>
                <a:moveTo>
                  <a:pt x="81795" y="85959"/>
                </a:moveTo>
                <a:cubicBezTo>
                  <a:pt x="81643" y="85747"/>
                  <a:pt x="81370" y="85747"/>
                  <a:pt x="81218" y="85899"/>
                </a:cubicBezTo>
                <a:cubicBezTo>
                  <a:pt x="81066" y="86051"/>
                  <a:pt x="81066" y="86355"/>
                  <a:pt x="81218" y="86537"/>
                </a:cubicBezTo>
                <a:cubicBezTo>
                  <a:pt x="81370" y="86719"/>
                  <a:pt x="81643" y="86750"/>
                  <a:pt x="81795" y="86598"/>
                </a:cubicBezTo>
                <a:cubicBezTo>
                  <a:pt x="81978" y="86506"/>
                  <a:pt x="81978" y="86203"/>
                  <a:pt x="81795" y="85959"/>
                </a:cubicBezTo>
                <a:close/>
                <a:moveTo>
                  <a:pt x="80397" y="87418"/>
                </a:moveTo>
                <a:cubicBezTo>
                  <a:pt x="80215" y="87206"/>
                  <a:pt x="79941" y="87175"/>
                  <a:pt x="79789" y="87327"/>
                </a:cubicBezTo>
                <a:cubicBezTo>
                  <a:pt x="79637" y="87479"/>
                  <a:pt x="79667" y="87753"/>
                  <a:pt x="79850" y="87905"/>
                </a:cubicBezTo>
                <a:cubicBezTo>
                  <a:pt x="80063" y="88087"/>
                  <a:pt x="80306" y="88117"/>
                  <a:pt x="80458" y="87965"/>
                </a:cubicBezTo>
                <a:cubicBezTo>
                  <a:pt x="80579" y="87813"/>
                  <a:pt x="80579" y="87570"/>
                  <a:pt x="80397" y="87418"/>
                </a:cubicBezTo>
                <a:close/>
                <a:moveTo>
                  <a:pt x="79181" y="89242"/>
                </a:moveTo>
                <a:cubicBezTo>
                  <a:pt x="79333" y="89090"/>
                  <a:pt x="79242" y="88817"/>
                  <a:pt x="79029" y="88665"/>
                </a:cubicBezTo>
                <a:cubicBezTo>
                  <a:pt x="78786" y="88513"/>
                  <a:pt x="78543" y="88482"/>
                  <a:pt x="78391" y="88634"/>
                </a:cubicBezTo>
                <a:cubicBezTo>
                  <a:pt x="78239" y="88786"/>
                  <a:pt x="78300" y="88999"/>
                  <a:pt x="78543" y="89181"/>
                </a:cubicBezTo>
                <a:cubicBezTo>
                  <a:pt x="78756" y="89394"/>
                  <a:pt x="79060" y="89394"/>
                  <a:pt x="79181" y="89242"/>
                </a:cubicBezTo>
                <a:close/>
                <a:moveTo>
                  <a:pt x="77114" y="90032"/>
                </a:moveTo>
                <a:cubicBezTo>
                  <a:pt x="76962" y="90184"/>
                  <a:pt x="77053" y="90488"/>
                  <a:pt x="77327" y="90640"/>
                </a:cubicBezTo>
                <a:cubicBezTo>
                  <a:pt x="77540" y="90823"/>
                  <a:pt x="77844" y="90823"/>
                  <a:pt x="77965" y="90640"/>
                </a:cubicBezTo>
                <a:cubicBezTo>
                  <a:pt x="78117" y="90458"/>
                  <a:pt x="78026" y="90184"/>
                  <a:pt x="77813" y="90032"/>
                </a:cubicBezTo>
                <a:cubicBezTo>
                  <a:pt x="77540" y="89880"/>
                  <a:pt x="77266" y="89880"/>
                  <a:pt x="77114" y="90032"/>
                </a:cubicBezTo>
                <a:close/>
                <a:moveTo>
                  <a:pt x="76719" y="92464"/>
                </a:moveTo>
                <a:cubicBezTo>
                  <a:pt x="76871" y="92221"/>
                  <a:pt x="76780" y="91887"/>
                  <a:pt x="76506" y="91735"/>
                </a:cubicBezTo>
                <a:cubicBezTo>
                  <a:pt x="76294" y="91552"/>
                  <a:pt x="75990" y="91583"/>
                  <a:pt x="75838" y="91765"/>
                </a:cubicBezTo>
                <a:cubicBezTo>
                  <a:pt x="75686" y="92008"/>
                  <a:pt x="75807" y="92312"/>
                  <a:pt x="76020" y="92525"/>
                </a:cubicBezTo>
                <a:cubicBezTo>
                  <a:pt x="76294" y="92738"/>
                  <a:pt x="76597" y="92677"/>
                  <a:pt x="76719" y="92464"/>
                </a:cubicBezTo>
                <a:close/>
                <a:moveTo>
                  <a:pt x="75260" y="93893"/>
                </a:moveTo>
                <a:cubicBezTo>
                  <a:pt x="75047" y="93680"/>
                  <a:pt x="74743" y="93741"/>
                  <a:pt x="74591" y="94014"/>
                </a:cubicBezTo>
                <a:cubicBezTo>
                  <a:pt x="74439" y="94288"/>
                  <a:pt x="74500" y="94744"/>
                  <a:pt x="74743" y="94926"/>
                </a:cubicBezTo>
                <a:cubicBezTo>
                  <a:pt x="74956" y="95169"/>
                  <a:pt x="75260" y="95078"/>
                  <a:pt x="75412" y="94774"/>
                </a:cubicBezTo>
                <a:cubicBezTo>
                  <a:pt x="75564" y="94561"/>
                  <a:pt x="75503" y="94136"/>
                  <a:pt x="75260" y="93893"/>
                </a:cubicBezTo>
                <a:close/>
                <a:moveTo>
                  <a:pt x="101674" y="54196"/>
                </a:moveTo>
                <a:cubicBezTo>
                  <a:pt x="101552" y="54318"/>
                  <a:pt x="101552" y="54591"/>
                  <a:pt x="101704" y="54774"/>
                </a:cubicBezTo>
                <a:cubicBezTo>
                  <a:pt x="101796" y="54834"/>
                  <a:pt x="101826" y="54895"/>
                  <a:pt x="101887" y="54925"/>
                </a:cubicBezTo>
                <a:cubicBezTo>
                  <a:pt x="101917" y="54652"/>
                  <a:pt x="101917" y="54378"/>
                  <a:pt x="101978" y="54135"/>
                </a:cubicBezTo>
                <a:cubicBezTo>
                  <a:pt x="101856" y="54074"/>
                  <a:pt x="101735" y="54135"/>
                  <a:pt x="101674" y="54196"/>
                </a:cubicBezTo>
                <a:close/>
                <a:moveTo>
                  <a:pt x="100458" y="55959"/>
                </a:moveTo>
                <a:cubicBezTo>
                  <a:pt x="100610" y="56141"/>
                  <a:pt x="100823" y="56202"/>
                  <a:pt x="100975" y="56111"/>
                </a:cubicBezTo>
                <a:cubicBezTo>
                  <a:pt x="101127" y="55989"/>
                  <a:pt x="101096" y="55716"/>
                  <a:pt x="100944" y="55503"/>
                </a:cubicBezTo>
                <a:cubicBezTo>
                  <a:pt x="100792" y="55290"/>
                  <a:pt x="100580" y="55229"/>
                  <a:pt x="100428" y="55381"/>
                </a:cubicBezTo>
                <a:cubicBezTo>
                  <a:pt x="100276" y="55473"/>
                  <a:pt x="100306" y="55746"/>
                  <a:pt x="100458" y="55959"/>
                </a:cubicBezTo>
                <a:close/>
                <a:moveTo>
                  <a:pt x="99121" y="57084"/>
                </a:moveTo>
                <a:cubicBezTo>
                  <a:pt x="99273" y="57327"/>
                  <a:pt x="99546" y="57388"/>
                  <a:pt x="99698" y="57236"/>
                </a:cubicBezTo>
                <a:cubicBezTo>
                  <a:pt x="99850" y="57114"/>
                  <a:pt x="99850" y="56810"/>
                  <a:pt x="99698" y="56628"/>
                </a:cubicBezTo>
                <a:cubicBezTo>
                  <a:pt x="99546" y="56445"/>
                  <a:pt x="99273" y="56354"/>
                  <a:pt x="99121" y="56476"/>
                </a:cubicBezTo>
                <a:cubicBezTo>
                  <a:pt x="98938" y="56628"/>
                  <a:pt x="98969" y="56901"/>
                  <a:pt x="99121" y="57084"/>
                </a:cubicBezTo>
                <a:close/>
                <a:moveTo>
                  <a:pt x="97722" y="57661"/>
                </a:moveTo>
                <a:cubicBezTo>
                  <a:pt x="97571" y="57783"/>
                  <a:pt x="97571" y="58087"/>
                  <a:pt x="97722" y="58299"/>
                </a:cubicBezTo>
                <a:cubicBezTo>
                  <a:pt x="97874" y="58512"/>
                  <a:pt x="98118" y="58603"/>
                  <a:pt x="98300" y="58482"/>
                </a:cubicBezTo>
                <a:cubicBezTo>
                  <a:pt x="98452" y="58330"/>
                  <a:pt x="98452" y="58087"/>
                  <a:pt x="98300" y="57843"/>
                </a:cubicBezTo>
                <a:cubicBezTo>
                  <a:pt x="98148" y="57570"/>
                  <a:pt x="97874" y="57509"/>
                  <a:pt x="97722" y="57661"/>
                </a:cubicBezTo>
                <a:close/>
                <a:moveTo>
                  <a:pt x="96841" y="59059"/>
                </a:moveTo>
                <a:cubicBezTo>
                  <a:pt x="96689" y="58786"/>
                  <a:pt x="96415" y="58725"/>
                  <a:pt x="96263" y="58877"/>
                </a:cubicBezTo>
                <a:cubicBezTo>
                  <a:pt x="96112" y="59029"/>
                  <a:pt x="96112" y="59333"/>
                  <a:pt x="96263" y="59606"/>
                </a:cubicBezTo>
                <a:cubicBezTo>
                  <a:pt x="96415" y="59850"/>
                  <a:pt x="96689" y="59941"/>
                  <a:pt x="96841" y="59789"/>
                </a:cubicBezTo>
                <a:cubicBezTo>
                  <a:pt x="96993" y="59637"/>
                  <a:pt x="96993" y="59272"/>
                  <a:pt x="96841" y="59059"/>
                </a:cubicBezTo>
                <a:close/>
                <a:moveTo>
                  <a:pt x="94713" y="60214"/>
                </a:moveTo>
                <a:cubicBezTo>
                  <a:pt x="94561" y="60366"/>
                  <a:pt x="94531" y="60731"/>
                  <a:pt x="94713" y="61005"/>
                </a:cubicBezTo>
                <a:cubicBezTo>
                  <a:pt x="94865" y="61309"/>
                  <a:pt x="95139" y="61369"/>
                  <a:pt x="95321" y="61217"/>
                </a:cubicBezTo>
                <a:cubicBezTo>
                  <a:pt x="95473" y="61035"/>
                  <a:pt x="95504" y="60701"/>
                  <a:pt x="95352" y="60397"/>
                </a:cubicBezTo>
                <a:cubicBezTo>
                  <a:pt x="95169" y="60154"/>
                  <a:pt x="94896" y="60032"/>
                  <a:pt x="94713" y="60214"/>
                </a:cubicBezTo>
                <a:close/>
                <a:moveTo>
                  <a:pt x="93163" y="61764"/>
                </a:moveTo>
                <a:cubicBezTo>
                  <a:pt x="93011" y="61947"/>
                  <a:pt x="93011" y="62312"/>
                  <a:pt x="93163" y="62646"/>
                </a:cubicBezTo>
                <a:cubicBezTo>
                  <a:pt x="93315" y="62950"/>
                  <a:pt x="93589" y="63041"/>
                  <a:pt x="93741" y="62859"/>
                </a:cubicBezTo>
                <a:cubicBezTo>
                  <a:pt x="93893" y="62676"/>
                  <a:pt x="93893" y="62281"/>
                  <a:pt x="93741" y="61947"/>
                </a:cubicBezTo>
                <a:cubicBezTo>
                  <a:pt x="93619" y="61673"/>
                  <a:pt x="93346" y="61613"/>
                  <a:pt x="93163" y="61764"/>
                </a:cubicBezTo>
                <a:close/>
                <a:moveTo>
                  <a:pt x="91765" y="63406"/>
                </a:moveTo>
                <a:cubicBezTo>
                  <a:pt x="91613" y="63588"/>
                  <a:pt x="91643" y="63953"/>
                  <a:pt x="91826" y="64318"/>
                </a:cubicBezTo>
                <a:cubicBezTo>
                  <a:pt x="92008" y="64652"/>
                  <a:pt x="92282" y="64774"/>
                  <a:pt x="92403" y="64561"/>
                </a:cubicBezTo>
                <a:cubicBezTo>
                  <a:pt x="92555" y="64379"/>
                  <a:pt x="92525" y="63953"/>
                  <a:pt x="92312" y="63649"/>
                </a:cubicBezTo>
                <a:cubicBezTo>
                  <a:pt x="92160" y="63315"/>
                  <a:pt x="91917" y="63193"/>
                  <a:pt x="91765" y="63406"/>
                </a:cubicBezTo>
                <a:close/>
                <a:moveTo>
                  <a:pt x="90701" y="65989"/>
                </a:moveTo>
                <a:cubicBezTo>
                  <a:pt x="90883" y="66324"/>
                  <a:pt x="91157" y="66445"/>
                  <a:pt x="91248" y="66233"/>
                </a:cubicBezTo>
                <a:cubicBezTo>
                  <a:pt x="91370" y="66050"/>
                  <a:pt x="91309" y="65625"/>
                  <a:pt x="91096" y="65290"/>
                </a:cubicBezTo>
                <a:cubicBezTo>
                  <a:pt x="90914" y="64956"/>
                  <a:pt x="90640" y="64834"/>
                  <a:pt x="90549" y="65017"/>
                </a:cubicBezTo>
                <a:cubicBezTo>
                  <a:pt x="90428" y="65230"/>
                  <a:pt x="90488" y="65625"/>
                  <a:pt x="90701" y="65989"/>
                </a:cubicBezTo>
                <a:close/>
                <a:moveTo>
                  <a:pt x="90306" y="67965"/>
                </a:moveTo>
                <a:cubicBezTo>
                  <a:pt x="90397" y="67752"/>
                  <a:pt x="90306" y="67357"/>
                  <a:pt x="90124" y="66993"/>
                </a:cubicBezTo>
                <a:cubicBezTo>
                  <a:pt x="89941" y="66658"/>
                  <a:pt x="89668" y="66537"/>
                  <a:pt x="89546" y="66749"/>
                </a:cubicBezTo>
                <a:cubicBezTo>
                  <a:pt x="89424" y="66932"/>
                  <a:pt x="89546" y="67357"/>
                  <a:pt x="89728" y="67692"/>
                </a:cubicBezTo>
                <a:cubicBezTo>
                  <a:pt x="89972" y="68026"/>
                  <a:pt x="90245" y="68178"/>
                  <a:pt x="90306" y="67965"/>
                </a:cubicBezTo>
                <a:close/>
                <a:moveTo>
                  <a:pt x="88938" y="69515"/>
                </a:moveTo>
                <a:cubicBezTo>
                  <a:pt x="89181" y="69850"/>
                  <a:pt x="89394" y="69971"/>
                  <a:pt x="89485" y="69728"/>
                </a:cubicBezTo>
                <a:cubicBezTo>
                  <a:pt x="89546" y="69546"/>
                  <a:pt x="89485" y="69120"/>
                  <a:pt x="89242" y="68786"/>
                </a:cubicBezTo>
                <a:cubicBezTo>
                  <a:pt x="89029" y="68452"/>
                  <a:pt x="88786" y="68330"/>
                  <a:pt x="88725" y="68573"/>
                </a:cubicBezTo>
                <a:cubicBezTo>
                  <a:pt x="88634" y="68755"/>
                  <a:pt x="88756" y="69181"/>
                  <a:pt x="88938" y="69515"/>
                </a:cubicBezTo>
                <a:close/>
                <a:moveTo>
                  <a:pt x="88482" y="70579"/>
                </a:moveTo>
                <a:cubicBezTo>
                  <a:pt x="88300" y="70275"/>
                  <a:pt x="88026" y="70154"/>
                  <a:pt x="87965" y="70336"/>
                </a:cubicBezTo>
                <a:cubicBezTo>
                  <a:pt x="87874" y="70549"/>
                  <a:pt x="87965" y="70944"/>
                  <a:pt x="88178" y="71248"/>
                </a:cubicBezTo>
                <a:cubicBezTo>
                  <a:pt x="88361" y="71552"/>
                  <a:pt x="88604" y="71673"/>
                  <a:pt x="88725" y="71491"/>
                </a:cubicBezTo>
                <a:cubicBezTo>
                  <a:pt x="88786" y="71339"/>
                  <a:pt x="88665" y="70914"/>
                  <a:pt x="88482" y="70579"/>
                </a:cubicBezTo>
                <a:close/>
                <a:moveTo>
                  <a:pt x="87692" y="72373"/>
                </a:moveTo>
                <a:cubicBezTo>
                  <a:pt x="87510" y="72069"/>
                  <a:pt x="87266" y="71947"/>
                  <a:pt x="87145" y="72160"/>
                </a:cubicBezTo>
                <a:cubicBezTo>
                  <a:pt x="87084" y="72373"/>
                  <a:pt x="87145" y="72768"/>
                  <a:pt x="87358" y="73072"/>
                </a:cubicBezTo>
                <a:cubicBezTo>
                  <a:pt x="87540" y="73376"/>
                  <a:pt x="87753" y="73497"/>
                  <a:pt x="87844" y="73284"/>
                </a:cubicBezTo>
                <a:cubicBezTo>
                  <a:pt x="87965" y="73072"/>
                  <a:pt x="87874" y="72676"/>
                  <a:pt x="87692" y="72373"/>
                </a:cubicBezTo>
                <a:close/>
                <a:moveTo>
                  <a:pt x="86841" y="74196"/>
                </a:moveTo>
                <a:cubicBezTo>
                  <a:pt x="86658" y="73892"/>
                  <a:pt x="86446" y="73801"/>
                  <a:pt x="86354" y="73984"/>
                </a:cubicBezTo>
                <a:cubicBezTo>
                  <a:pt x="86233" y="74257"/>
                  <a:pt x="86294" y="74713"/>
                  <a:pt x="86446" y="75017"/>
                </a:cubicBezTo>
                <a:cubicBezTo>
                  <a:pt x="86628" y="75321"/>
                  <a:pt x="86841" y="75351"/>
                  <a:pt x="86993" y="75108"/>
                </a:cubicBezTo>
                <a:cubicBezTo>
                  <a:pt x="87114" y="74895"/>
                  <a:pt x="87054" y="74500"/>
                  <a:pt x="86841" y="74196"/>
                </a:cubicBezTo>
                <a:close/>
                <a:moveTo>
                  <a:pt x="85686" y="76537"/>
                </a:moveTo>
                <a:cubicBezTo>
                  <a:pt x="85534" y="76233"/>
                  <a:pt x="85260" y="76233"/>
                  <a:pt x="85108" y="76506"/>
                </a:cubicBezTo>
                <a:cubicBezTo>
                  <a:pt x="84956" y="76780"/>
                  <a:pt x="84956" y="77266"/>
                  <a:pt x="85108" y="77540"/>
                </a:cubicBezTo>
                <a:cubicBezTo>
                  <a:pt x="85260" y="77844"/>
                  <a:pt x="85534" y="77844"/>
                  <a:pt x="85686" y="77570"/>
                </a:cubicBezTo>
                <a:cubicBezTo>
                  <a:pt x="85838" y="77297"/>
                  <a:pt x="85838" y="76841"/>
                  <a:pt x="85686" y="76537"/>
                </a:cubicBezTo>
                <a:close/>
                <a:moveTo>
                  <a:pt x="84166" y="79151"/>
                </a:moveTo>
                <a:cubicBezTo>
                  <a:pt x="84014" y="78847"/>
                  <a:pt x="83740" y="78908"/>
                  <a:pt x="83558" y="79151"/>
                </a:cubicBezTo>
                <a:cubicBezTo>
                  <a:pt x="83345" y="79455"/>
                  <a:pt x="83315" y="79911"/>
                  <a:pt x="83437" y="80215"/>
                </a:cubicBezTo>
                <a:cubicBezTo>
                  <a:pt x="83558" y="80519"/>
                  <a:pt x="83801" y="80519"/>
                  <a:pt x="84044" y="80215"/>
                </a:cubicBezTo>
                <a:cubicBezTo>
                  <a:pt x="84227" y="79971"/>
                  <a:pt x="84257" y="79455"/>
                  <a:pt x="84166" y="79151"/>
                </a:cubicBezTo>
                <a:close/>
                <a:moveTo>
                  <a:pt x="82251" y="81856"/>
                </a:moveTo>
                <a:cubicBezTo>
                  <a:pt x="82129" y="81582"/>
                  <a:pt x="81826" y="81582"/>
                  <a:pt x="81643" y="81856"/>
                </a:cubicBezTo>
                <a:cubicBezTo>
                  <a:pt x="81430" y="82130"/>
                  <a:pt x="81370" y="82555"/>
                  <a:pt x="81522" y="82768"/>
                </a:cubicBezTo>
                <a:cubicBezTo>
                  <a:pt x="81674" y="83011"/>
                  <a:pt x="81947" y="83041"/>
                  <a:pt x="82129" y="82768"/>
                </a:cubicBezTo>
                <a:cubicBezTo>
                  <a:pt x="82342" y="82555"/>
                  <a:pt x="82373" y="82130"/>
                  <a:pt x="82251" y="81856"/>
                </a:cubicBezTo>
                <a:close/>
                <a:moveTo>
                  <a:pt x="80427" y="84014"/>
                </a:moveTo>
                <a:cubicBezTo>
                  <a:pt x="80275" y="83801"/>
                  <a:pt x="80002" y="83801"/>
                  <a:pt x="79789" y="84014"/>
                </a:cubicBezTo>
                <a:cubicBezTo>
                  <a:pt x="79576" y="84227"/>
                  <a:pt x="79546" y="84561"/>
                  <a:pt x="79728" y="84744"/>
                </a:cubicBezTo>
                <a:cubicBezTo>
                  <a:pt x="79880" y="84926"/>
                  <a:pt x="80215" y="84987"/>
                  <a:pt x="80336" y="84774"/>
                </a:cubicBezTo>
                <a:cubicBezTo>
                  <a:pt x="80549" y="84592"/>
                  <a:pt x="80579" y="84257"/>
                  <a:pt x="80427" y="84014"/>
                </a:cubicBezTo>
                <a:close/>
                <a:moveTo>
                  <a:pt x="78725" y="85747"/>
                </a:moveTo>
                <a:cubicBezTo>
                  <a:pt x="78543" y="85534"/>
                  <a:pt x="78269" y="85534"/>
                  <a:pt x="78056" y="85686"/>
                </a:cubicBezTo>
                <a:cubicBezTo>
                  <a:pt x="77874" y="85838"/>
                  <a:pt x="77874" y="86142"/>
                  <a:pt x="78056" y="86294"/>
                </a:cubicBezTo>
                <a:cubicBezTo>
                  <a:pt x="78269" y="86506"/>
                  <a:pt x="78573" y="86506"/>
                  <a:pt x="78725" y="86355"/>
                </a:cubicBezTo>
                <a:cubicBezTo>
                  <a:pt x="78908" y="86203"/>
                  <a:pt x="78908" y="85929"/>
                  <a:pt x="78725" y="85747"/>
                </a:cubicBezTo>
                <a:close/>
                <a:moveTo>
                  <a:pt x="77236" y="87753"/>
                </a:moveTo>
                <a:cubicBezTo>
                  <a:pt x="77388" y="87601"/>
                  <a:pt x="77357" y="87327"/>
                  <a:pt x="77175" y="87175"/>
                </a:cubicBezTo>
                <a:cubicBezTo>
                  <a:pt x="76962" y="87023"/>
                  <a:pt x="76658" y="87023"/>
                  <a:pt x="76476" y="87175"/>
                </a:cubicBezTo>
                <a:cubicBezTo>
                  <a:pt x="76324" y="87327"/>
                  <a:pt x="76354" y="87601"/>
                  <a:pt x="76567" y="87753"/>
                </a:cubicBezTo>
                <a:cubicBezTo>
                  <a:pt x="76780" y="87874"/>
                  <a:pt x="77084" y="87905"/>
                  <a:pt x="77236" y="87753"/>
                </a:cubicBezTo>
                <a:close/>
                <a:moveTo>
                  <a:pt x="75138" y="89151"/>
                </a:moveTo>
                <a:cubicBezTo>
                  <a:pt x="75382" y="89303"/>
                  <a:pt x="75686" y="89303"/>
                  <a:pt x="75838" y="89151"/>
                </a:cubicBezTo>
                <a:cubicBezTo>
                  <a:pt x="75990" y="88999"/>
                  <a:pt x="75898" y="88725"/>
                  <a:pt x="75686" y="88573"/>
                </a:cubicBezTo>
                <a:cubicBezTo>
                  <a:pt x="75442" y="88421"/>
                  <a:pt x="75138" y="88421"/>
                  <a:pt x="74986" y="88573"/>
                </a:cubicBezTo>
                <a:cubicBezTo>
                  <a:pt x="74835" y="88725"/>
                  <a:pt x="74926" y="88999"/>
                  <a:pt x="75138" y="89151"/>
                </a:cubicBezTo>
                <a:close/>
                <a:moveTo>
                  <a:pt x="74500" y="90823"/>
                </a:moveTo>
                <a:cubicBezTo>
                  <a:pt x="74652" y="90640"/>
                  <a:pt x="74591" y="90336"/>
                  <a:pt x="74318" y="90184"/>
                </a:cubicBezTo>
                <a:cubicBezTo>
                  <a:pt x="74075" y="90032"/>
                  <a:pt x="73740" y="90032"/>
                  <a:pt x="73588" y="90245"/>
                </a:cubicBezTo>
                <a:cubicBezTo>
                  <a:pt x="73436" y="90458"/>
                  <a:pt x="73528" y="90762"/>
                  <a:pt x="73771" y="90883"/>
                </a:cubicBezTo>
                <a:cubicBezTo>
                  <a:pt x="74044" y="91066"/>
                  <a:pt x="74348" y="91005"/>
                  <a:pt x="74500" y="90823"/>
                </a:cubicBezTo>
                <a:close/>
                <a:moveTo>
                  <a:pt x="73254" y="92950"/>
                </a:moveTo>
                <a:cubicBezTo>
                  <a:pt x="73406" y="92677"/>
                  <a:pt x="73284" y="92342"/>
                  <a:pt x="73072" y="92160"/>
                </a:cubicBezTo>
                <a:cubicBezTo>
                  <a:pt x="72798" y="91978"/>
                  <a:pt x="72494" y="92038"/>
                  <a:pt x="72342" y="92312"/>
                </a:cubicBezTo>
                <a:cubicBezTo>
                  <a:pt x="72190" y="92586"/>
                  <a:pt x="72312" y="92950"/>
                  <a:pt x="72555" y="93102"/>
                </a:cubicBezTo>
                <a:cubicBezTo>
                  <a:pt x="72798" y="93285"/>
                  <a:pt x="73102" y="93224"/>
                  <a:pt x="73254" y="92950"/>
                </a:cubicBezTo>
                <a:close/>
                <a:moveTo>
                  <a:pt x="71795" y="94804"/>
                </a:moveTo>
                <a:cubicBezTo>
                  <a:pt x="71552" y="94622"/>
                  <a:pt x="71248" y="94744"/>
                  <a:pt x="71126" y="95078"/>
                </a:cubicBezTo>
                <a:cubicBezTo>
                  <a:pt x="71005" y="95412"/>
                  <a:pt x="71126" y="95868"/>
                  <a:pt x="71339" y="96051"/>
                </a:cubicBezTo>
                <a:cubicBezTo>
                  <a:pt x="71582" y="96263"/>
                  <a:pt x="71886" y="96142"/>
                  <a:pt x="72038" y="95808"/>
                </a:cubicBezTo>
                <a:cubicBezTo>
                  <a:pt x="72160" y="95473"/>
                  <a:pt x="72038" y="95017"/>
                  <a:pt x="71795" y="94804"/>
                </a:cubicBezTo>
                <a:close/>
                <a:moveTo>
                  <a:pt x="101370" y="51795"/>
                </a:moveTo>
                <a:cubicBezTo>
                  <a:pt x="101552" y="52008"/>
                  <a:pt x="101796" y="52038"/>
                  <a:pt x="101887" y="51886"/>
                </a:cubicBezTo>
                <a:cubicBezTo>
                  <a:pt x="102008" y="51734"/>
                  <a:pt x="101978" y="51460"/>
                  <a:pt x="101796" y="51278"/>
                </a:cubicBezTo>
                <a:cubicBezTo>
                  <a:pt x="101583" y="51096"/>
                  <a:pt x="101370" y="51035"/>
                  <a:pt x="101248" y="51187"/>
                </a:cubicBezTo>
                <a:cubicBezTo>
                  <a:pt x="101127" y="51339"/>
                  <a:pt x="101188" y="51643"/>
                  <a:pt x="101370" y="51795"/>
                </a:cubicBezTo>
                <a:close/>
                <a:moveTo>
                  <a:pt x="100185" y="53071"/>
                </a:moveTo>
                <a:cubicBezTo>
                  <a:pt x="100367" y="53254"/>
                  <a:pt x="100610" y="53284"/>
                  <a:pt x="100732" y="53163"/>
                </a:cubicBezTo>
                <a:cubicBezTo>
                  <a:pt x="100823" y="53071"/>
                  <a:pt x="100823" y="52798"/>
                  <a:pt x="100640" y="52615"/>
                </a:cubicBezTo>
                <a:cubicBezTo>
                  <a:pt x="100458" y="52403"/>
                  <a:pt x="100215" y="52372"/>
                  <a:pt x="100063" y="52494"/>
                </a:cubicBezTo>
                <a:cubicBezTo>
                  <a:pt x="100002" y="52646"/>
                  <a:pt x="100033" y="52859"/>
                  <a:pt x="100185" y="53071"/>
                </a:cubicBezTo>
                <a:close/>
                <a:moveTo>
                  <a:pt x="98938" y="54166"/>
                </a:moveTo>
                <a:cubicBezTo>
                  <a:pt x="99121" y="54348"/>
                  <a:pt x="99333" y="54439"/>
                  <a:pt x="99516" y="54287"/>
                </a:cubicBezTo>
                <a:cubicBezTo>
                  <a:pt x="99668" y="54166"/>
                  <a:pt x="99607" y="53892"/>
                  <a:pt x="99455" y="53710"/>
                </a:cubicBezTo>
                <a:cubicBezTo>
                  <a:pt x="99273" y="53527"/>
                  <a:pt x="99060" y="53466"/>
                  <a:pt x="98908" y="53588"/>
                </a:cubicBezTo>
                <a:cubicBezTo>
                  <a:pt x="98756" y="53740"/>
                  <a:pt x="98786" y="53983"/>
                  <a:pt x="98938" y="54166"/>
                </a:cubicBezTo>
                <a:close/>
                <a:moveTo>
                  <a:pt x="97601" y="55229"/>
                </a:moveTo>
                <a:cubicBezTo>
                  <a:pt x="97753" y="55412"/>
                  <a:pt x="98026" y="55473"/>
                  <a:pt x="98178" y="55381"/>
                </a:cubicBezTo>
                <a:cubicBezTo>
                  <a:pt x="98330" y="55260"/>
                  <a:pt x="98300" y="54986"/>
                  <a:pt x="98148" y="54804"/>
                </a:cubicBezTo>
                <a:cubicBezTo>
                  <a:pt x="97935" y="54622"/>
                  <a:pt x="97722" y="54530"/>
                  <a:pt x="97571" y="54652"/>
                </a:cubicBezTo>
                <a:cubicBezTo>
                  <a:pt x="97419" y="54774"/>
                  <a:pt x="97449" y="55047"/>
                  <a:pt x="97601" y="55229"/>
                </a:cubicBezTo>
                <a:close/>
                <a:moveTo>
                  <a:pt x="96172" y="55685"/>
                </a:moveTo>
                <a:cubicBezTo>
                  <a:pt x="96020" y="55807"/>
                  <a:pt x="96020" y="56050"/>
                  <a:pt x="96203" y="56232"/>
                </a:cubicBezTo>
                <a:cubicBezTo>
                  <a:pt x="96385" y="56476"/>
                  <a:pt x="96628" y="56567"/>
                  <a:pt x="96811" y="56445"/>
                </a:cubicBezTo>
                <a:cubicBezTo>
                  <a:pt x="96963" y="56324"/>
                  <a:pt x="96963" y="56050"/>
                  <a:pt x="96780" y="55868"/>
                </a:cubicBezTo>
                <a:cubicBezTo>
                  <a:pt x="96628" y="55655"/>
                  <a:pt x="96355" y="55564"/>
                  <a:pt x="96172" y="55685"/>
                </a:cubicBezTo>
                <a:close/>
                <a:moveTo>
                  <a:pt x="95321" y="56901"/>
                </a:moveTo>
                <a:cubicBezTo>
                  <a:pt x="95139" y="56658"/>
                  <a:pt x="94865" y="56597"/>
                  <a:pt x="94713" y="56719"/>
                </a:cubicBezTo>
                <a:cubicBezTo>
                  <a:pt x="94561" y="56810"/>
                  <a:pt x="94561" y="57084"/>
                  <a:pt x="94713" y="57327"/>
                </a:cubicBezTo>
                <a:cubicBezTo>
                  <a:pt x="94896" y="57540"/>
                  <a:pt x="95169" y="57631"/>
                  <a:pt x="95321" y="57509"/>
                </a:cubicBezTo>
                <a:cubicBezTo>
                  <a:pt x="95504" y="57418"/>
                  <a:pt x="95473" y="57114"/>
                  <a:pt x="95321" y="56901"/>
                </a:cubicBezTo>
                <a:close/>
                <a:moveTo>
                  <a:pt x="93194" y="57843"/>
                </a:moveTo>
                <a:cubicBezTo>
                  <a:pt x="93042" y="57965"/>
                  <a:pt x="93042" y="58299"/>
                  <a:pt x="93194" y="58543"/>
                </a:cubicBezTo>
                <a:cubicBezTo>
                  <a:pt x="93376" y="58786"/>
                  <a:pt x="93649" y="58877"/>
                  <a:pt x="93801" y="58725"/>
                </a:cubicBezTo>
                <a:cubicBezTo>
                  <a:pt x="93953" y="58573"/>
                  <a:pt x="93953" y="58269"/>
                  <a:pt x="93801" y="58026"/>
                </a:cubicBezTo>
                <a:cubicBezTo>
                  <a:pt x="93649" y="57813"/>
                  <a:pt x="93346" y="57722"/>
                  <a:pt x="93194" y="57843"/>
                </a:cubicBezTo>
                <a:close/>
                <a:moveTo>
                  <a:pt x="91613" y="59150"/>
                </a:moveTo>
                <a:cubicBezTo>
                  <a:pt x="91400" y="59302"/>
                  <a:pt x="91400" y="59637"/>
                  <a:pt x="91613" y="59910"/>
                </a:cubicBezTo>
                <a:cubicBezTo>
                  <a:pt x="91795" y="60154"/>
                  <a:pt x="92069" y="60275"/>
                  <a:pt x="92221" y="60123"/>
                </a:cubicBezTo>
                <a:cubicBezTo>
                  <a:pt x="92403" y="59971"/>
                  <a:pt x="92403" y="59606"/>
                  <a:pt x="92221" y="59333"/>
                </a:cubicBezTo>
                <a:cubicBezTo>
                  <a:pt x="92069" y="59090"/>
                  <a:pt x="91795" y="58998"/>
                  <a:pt x="91613" y="59150"/>
                </a:cubicBezTo>
                <a:close/>
                <a:moveTo>
                  <a:pt x="90093" y="60609"/>
                </a:moveTo>
                <a:cubicBezTo>
                  <a:pt x="89941" y="60761"/>
                  <a:pt x="89972" y="61157"/>
                  <a:pt x="90154" y="61461"/>
                </a:cubicBezTo>
                <a:cubicBezTo>
                  <a:pt x="90336" y="61764"/>
                  <a:pt x="90610" y="61825"/>
                  <a:pt x="90762" y="61673"/>
                </a:cubicBezTo>
                <a:cubicBezTo>
                  <a:pt x="90914" y="61521"/>
                  <a:pt x="90883" y="61157"/>
                  <a:pt x="90731" y="60853"/>
                </a:cubicBezTo>
                <a:cubicBezTo>
                  <a:pt x="90488" y="60549"/>
                  <a:pt x="90245" y="60457"/>
                  <a:pt x="90093" y="60609"/>
                </a:cubicBezTo>
                <a:close/>
                <a:moveTo>
                  <a:pt x="89364" y="62403"/>
                </a:moveTo>
                <a:cubicBezTo>
                  <a:pt x="89181" y="62099"/>
                  <a:pt x="88908" y="61977"/>
                  <a:pt x="88756" y="62190"/>
                </a:cubicBezTo>
                <a:cubicBezTo>
                  <a:pt x="88604" y="62372"/>
                  <a:pt x="88665" y="62737"/>
                  <a:pt x="88847" y="63041"/>
                </a:cubicBezTo>
                <a:cubicBezTo>
                  <a:pt x="89060" y="63345"/>
                  <a:pt x="89333" y="63467"/>
                  <a:pt x="89455" y="63284"/>
                </a:cubicBezTo>
                <a:cubicBezTo>
                  <a:pt x="89576" y="63071"/>
                  <a:pt x="89546" y="62707"/>
                  <a:pt x="89364" y="62403"/>
                </a:cubicBezTo>
                <a:close/>
                <a:moveTo>
                  <a:pt x="88209" y="64044"/>
                </a:moveTo>
                <a:cubicBezTo>
                  <a:pt x="88026" y="63740"/>
                  <a:pt x="87753" y="63619"/>
                  <a:pt x="87662" y="63801"/>
                </a:cubicBezTo>
                <a:cubicBezTo>
                  <a:pt x="87540" y="64014"/>
                  <a:pt x="87601" y="64379"/>
                  <a:pt x="87844" y="64713"/>
                </a:cubicBezTo>
                <a:cubicBezTo>
                  <a:pt x="88057" y="65017"/>
                  <a:pt x="88300" y="65138"/>
                  <a:pt x="88421" y="64956"/>
                </a:cubicBezTo>
                <a:cubicBezTo>
                  <a:pt x="88482" y="64774"/>
                  <a:pt x="88421" y="64348"/>
                  <a:pt x="88209" y="64044"/>
                </a:cubicBezTo>
                <a:close/>
                <a:moveTo>
                  <a:pt x="87266" y="65777"/>
                </a:moveTo>
                <a:cubicBezTo>
                  <a:pt x="87054" y="65473"/>
                  <a:pt x="86780" y="65382"/>
                  <a:pt x="86689" y="65564"/>
                </a:cubicBezTo>
                <a:cubicBezTo>
                  <a:pt x="86628" y="65746"/>
                  <a:pt x="86750" y="66172"/>
                  <a:pt x="86962" y="66506"/>
                </a:cubicBezTo>
                <a:cubicBezTo>
                  <a:pt x="87206" y="66810"/>
                  <a:pt x="87418" y="66932"/>
                  <a:pt x="87540" y="66749"/>
                </a:cubicBezTo>
                <a:cubicBezTo>
                  <a:pt x="87601" y="66537"/>
                  <a:pt x="87510" y="66111"/>
                  <a:pt x="87266" y="65777"/>
                </a:cubicBezTo>
                <a:close/>
                <a:moveTo>
                  <a:pt x="86506" y="67631"/>
                </a:moveTo>
                <a:cubicBezTo>
                  <a:pt x="86294" y="67327"/>
                  <a:pt x="86051" y="67266"/>
                  <a:pt x="85990" y="67448"/>
                </a:cubicBezTo>
                <a:cubicBezTo>
                  <a:pt x="85899" y="67631"/>
                  <a:pt x="86020" y="68056"/>
                  <a:pt x="86233" y="68421"/>
                </a:cubicBezTo>
                <a:cubicBezTo>
                  <a:pt x="86476" y="68725"/>
                  <a:pt x="86689" y="68786"/>
                  <a:pt x="86780" y="68603"/>
                </a:cubicBezTo>
                <a:cubicBezTo>
                  <a:pt x="86841" y="68421"/>
                  <a:pt x="86750" y="67996"/>
                  <a:pt x="86506" y="67631"/>
                </a:cubicBezTo>
                <a:close/>
                <a:moveTo>
                  <a:pt x="86020" y="70458"/>
                </a:moveTo>
                <a:cubicBezTo>
                  <a:pt x="86081" y="70275"/>
                  <a:pt x="85990" y="69850"/>
                  <a:pt x="85747" y="69546"/>
                </a:cubicBezTo>
                <a:cubicBezTo>
                  <a:pt x="85534" y="69242"/>
                  <a:pt x="85291" y="69181"/>
                  <a:pt x="85230" y="69363"/>
                </a:cubicBezTo>
                <a:cubicBezTo>
                  <a:pt x="85139" y="69546"/>
                  <a:pt x="85260" y="69971"/>
                  <a:pt x="85473" y="70275"/>
                </a:cubicBezTo>
                <a:cubicBezTo>
                  <a:pt x="85716" y="70579"/>
                  <a:pt x="85929" y="70640"/>
                  <a:pt x="86020" y="70458"/>
                </a:cubicBezTo>
                <a:close/>
                <a:moveTo>
                  <a:pt x="85078" y="71461"/>
                </a:moveTo>
                <a:cubicBezTo>
                  <a:pt x="84835" y="71126"/>
                  <a:pt x="84622" y="71066"/>
                  <a:pt x="84531" y="71309"/>
                </a:cubicBezTo>
                <a:cubicBezTo>
                  <a:pt x="84409" y="71613"/>
                  <a:pt x="84500" y="72069"/>
                  <a:pt x="84713" y="72373"/>
                </a:cubicBezTo>
                <a:cubicBezTo>
                  <a:pt x="84926" y="72676"/>
                  <a:pt x="85169" y="72676"/>
                  <a:pt x="85291" y="72373"/>
                </a:cubicBezTo>
                <a:cubicBezTo>
                  <a:pt x="85382" y="72129"/>
                  <a:pt x="85260" y="71704"/>
                  <a:pt x="85078" y="71461"/>
                </a:cubicBezTo>
                <a:close/>
                <a:moveTo>
                  <a:pt x="83437" y="73953"/>
                </a:moveTo>
                <a:cubicBezTo>
                  <a:pt x="83315" y="74257"/>
                  <a:pt x="83345" y="74713"/>
                  <a:pt x="83558" y="74987"/>
                </a:cubicBezTo>
                <a:cubicBezTo>
                  <a:pt x="83740" y="75260"/>
                  <a:pt x="84014" y="75260"/>
                  <a:pt x="84166" y="74956"/>
                </a:cubicBezTo>
                <a:cubicBezTo>
                  <a:pt x="84318" y="74652"/>
                  <a:pt x="84227" y="74196"/>
                  <a:pt x="84044" y="73923"/>
                </a:cubicBezTo>
                <a:cubicBezTo>
                  <a:pt x="83801" y="73649"/>
                  <a:pt x="83558" y="73649"/>
                  <a:pt x="83437" y="73953"/>
                </a:cubicBezTo>
                <a:close/>
                <a:moveTo>
                  <a:pt x="82069" y="76689"/>
                </a:moveTo>
                <a:cubicBezTo>
                  <a:pt x="81917" y="76993"/>
                  <a:pt x="81917" y="77449"/>
                  <a:pt x="82069" y="77722"/>
                </a:cubicBezTo>
                <a:cubicBezTo>
                  <a:pt x="82221" y="77965"/>
                  <a:pt x="82525" y="77935"/>
                  <a:pt x="82677" y="77631"/>
                </a:cubicBezTo>
                <a:cubicBezTo>
                  <a:pt x="82859" y="77327"/>
                  <a:pt x="82859" y="76871"/>
                  <a:pt x="82677" y="76628"/>
                </a:cubicBezTo>
                <a:cubicBezTo>
                  <a:pt x="82525" y="76354"/>
                  <a:pt x="82251" y="76385"/>
                  <a:pt x="82069" y="76689"/>
                </a:cubicBezTo>
                <a:close/>
                <a:moveTo>
                  <a:pt x="80883" y="80458"/>
                </a:moveTo>
                <a:cubicBezTo>
                  <a:pt x="81126" y="80154"/>
                  <a:pt x="81157" y="79698"/>
                  <a:pt x="81005" y="79424"/>
                </a:cubicBezTo>
                <a:cubicBezTo>
                  <a:pt x="80853" y="79151"/>
                  <a:pt x="80549" y="79212"/>
                  <a:pt x="80336" y="79546"/>
                </a:cubicBezTo>
                <a:cubicBezTo>
                  <a:pt x="80123" y="79850"/>
                  <a:pt x="80093" y="80306"/>
                  <a:pt x="80245" y="80579"/>
                </a:cubicBezTo>
                <a:cubicBezTo>
                  <a:pt x="80367" y="80792"/>
                  <a:pt x="80670" y="80762"/>
                  <a:pt x="80883" y="80458"/>
                </a:cubicBezTo>
                <a:close/>
                <a:moveTo>
                  <a:pt x="78908" y="82859"/>
                </a:moveTo>
                <a:cubicBezTo>
                  <a:pt x="79090" y="82616"/>
                  <a:pt x="79181" y="82251"/>
                  <a:pt x="78999" y="82008"/>
                </a:cubicBezTo>
                <a:cubicBezTo>
                  <a:pt x="78847" y="81795"/>
                  <a:pt x="78543" y="81826"/>
                  <a:pt x="78300" y="82038"/>
                </a:cubicBezTo>
                <a:cubicBezTo>
                  <a:pt x="78087" y="82282"/>
                  <a:pt x="78026" y="82646"/>
                  <a:pt x="78239" y="82859"/>
                </a:cubicBezTo>
                <a:cubicBezTo>
                  <a:pt x="78421" y="83072"/>
                  <a:pt x="78725" y="83072"/>
                  <a:pt x="78908" y="82859"/>
                </a:cubicBezTo>
                <a:close/>
                <a:moveTo>
                  <a:pt x="77053" y="84713"/>
                </a:moveTo>
                <a:cubicBezTo>
                  <a:pt x="77236" y="84531"/>
                  <a:pt x="77266" y="84227"/>
                  <a:pt x="77084" y="84014"/>
                </a:cubicBezTo>
                <a:cubicBezTo>
                  <a:pt x="76901" y="83832"/>
                  <a:pt x="76597" y="83832"/>
                  <a:pt x="76415" y="84014"/>
                </a:cubicBezTo>
                <a:cubicBezTo>
                  <a:pt x="76202" y="84227"/>
                  <a:pt x="76172" y="84531"/>
                  <a:pt x="76354" y="84713"/>
                </a:cubicBezTo>
                <a:cubicBezTo>
                  <a:pt x="76567" y="84896"/>
                  <a:pt x="76871" y="84896"/>
                  <a:pt x="77053" y="84713"/>
                </a:cubicBezTo>
                <a:close/>
                <a:moveTo>
                  <a:pt x="75351" y="86263"/>
                </a:moveTo>
                <a:cubicBezTo>
                  <a:pt x="75534" y="86111"/>
                  <a:pt x="75503" y="85838"/>
                  <a:pt x="75290" y="85655"/>
                </a:cubicBezTo>
                <a:cubicBezTo>
                  <a:pt x="75108" y="85503"/>
                  <a:pt x="74774" y="85473"/>
                  <a:pt x="74591" y="85655"/>
                </a:cubicBezTo>
                <a:cubicBezTo>
                  <a:pt x="74379" y="85807"/>
                  <a:pt x="74379" y="86081"/>
                  <a:pt x="74622" y="86263"/>
                </a:cubicBezTo>
                <a:cubicBezTo>
                  <a:pt x="74835" y="86415"/>
                  <a:pt x="75138" y="86415"/>
                  <a:pt x="75351" y="86263"/>
                </a:cubicBezTo>
                <a:close/>
                <a:moveTo>
                  <a:pt x="72980" y="87753"/>
                </a:moveTo>
                <a:cubicBezTo>
                  <a:pt x="73224" y="87905"/>
                  <a:pt x="73558" y="87905"/>
                  <a:pt x="73710" y="87753"/>
                </a:cubicBezTo>
                <a:cubicBezTo>
                  <a:pt x="73862" y="87601"/>
                  <a:pt x="73831" y="87327"/>
                  <a:pt x="73588" y="87175"/>
                </a:cubicBezTo>
                <a:cubicBezTo>
                  <a:pt x="73376" y="87023"/>
                  <a:pt x="73011" y="87023"/>
                  <a:pt x="72859" y="87175"/>
                </a:cubicBezTo>
                <a:cubicBezTo>
                  <a:pt x="72707" y="87327"/>
                  <a:pt x="72768" y="87601"/>
                  <a:pt x="72980" y="87753"/>
                </a:cubicBezTo>
                <a:close/>
                <a:moveTo>
                  <a:pt x="71491" y="89424"/>
                </a:moveTo>
                <a:cubicBezTo>
                  <a:pt x="71765" y="89576"/>
                  <a:pt x="72069" y="89546"/>
                  <a:pt x="72220" y="89333"/>
                </a:cubicBezTo>
                <a:cubicBezTo>
                  <a:pt x="72372" y="89151"/>
                  <a:pt x="72312" y="88877"/>
                  <a:pt x="72069" y="88725"/>
                </a:cubicBezTo>
                <a:cubicBezTo>
                  <a:pt x="71856" y="88573"/>
                  <a:pt x="71491" y="88573"/>
                  <a:pt x="71339" y="88786"/>
                </a:cubicBezTo>
                <a:cubicBezTo>
                  <a:pt x="71157" y="88969"/>
                  <a:pt x="71248" y="89272"/>
                  <a:pt x="71491" y="89424"/>
                </a:cubicBezTo>
                <a:close/>
                <a:moveTo>
                  <a:pt x="70184" y="91522"/>
                </a:moveTo>
                <a:cubicBezTo>
                  <a:pt x="70427" y="91704"/>
                  <a:pt x="70731" y="91613"/>
                  <a:pt x="70883" y="91370"/>
                </a:cubicBezTo>
                <a:cubicBezTo>
                  <a:pt x="71035" y="91096"/>
                  <a:pt x="70944" y="90792"/>
                  <a:pt x="70670" y="90640"/>
                </a:cubicBezTo>
                <a:cubicBezTo>
                  <a:pt x="70397" y="90488"/>
                  <a:pt x="70093" y="90519"/>
                  <a:pt x="69941" y="90762"/>
                </a:cubicBezTo>
                <a:cubicBezTo>
                  <a:pt x="69789" y="90975"/>
                  <a:pt x="69910" y="91309"/>
                  <a:pt x="70184" y="91522"/>
                </a:cubicBezTo>
                <a:close/>
                <a:moveTo>
                  <a:pt x="69728" y="93984"/>
                </a:moveTo>
                <a:cubicBezTo>
                  <a:pt x="69819" y="93649"/>
                  <a:pt x="69728" y="93254"/>
                  <a:pt x="69454" y="93072"/>
                </a:cubicBezTo>
                <a:cubicBezTo>
                  <a:pt x="69181" y="92890"/>
                  <a:pt x="68877" y="92981"/>
                  <a:pt x="68755" y="93285"/>
                </a:cubicBezTo>
                <a:cubicBezTo>
                  <a:pt x="68664" y="93589"/>
                  <a:pt x="68755" y="94045"/>
                  <a:pt x="69029" y="94257"/>
                </a:cubicBezTo>
                <a:cubicBezTo>
                  <a:pt x="69272" y="94440"/>
                  <a:pt x="69606" y="94318"/>
                  <a:pt x="69728" y="93984"/>
                </a:cubicBezTo>
                <a:close/>
                <a:moveTo>
                  <a:pt x="68451" y="96263"/>
                </a:moveTo>
                <a:cubicBezTo>
                  <a:pt x="68178" y="96081"/>
                  <a:pt x="67935" y="96233"/>
                  <a:pt x="67844" y="96567"/>
                </a:cubicBezTo>
                <a:cubicBezTo>
                  <a:pt x="67783" y="96902"/>
                  <a:pt x="67904" y="97327"/>
                  <a:pt x="68147" y="97510"/>
                </a:cubicBezTo>
                <a:cubicBezTo>
                  <a:pt x="68421" y="97692"/>
                  <a:pt x="68695" y="97540"/>
                  <a:pt x="68755" y="97206"/>
                </a:cubicBezTo>
                <a:cubicBezTo>
                  <a:pt x="68847" y="96871"/>
                  <a:pt x="68695" y="96415"/>
                  <a:pt x="68451" y="96263"/>
                </a:cubicBezTo>
                <a:close/>
                <a:moveTo>
                  <a:pt x="101613" y="46415"/>
                </a:moveTo>
                <a:cubicBezTo>
                  <a:pt x="101522" y="46597"/>
                  <a:pt x="101583" y="46901"/>
                  <a:pt x="101796" y="47083"/>
                </a:cubicBezTo>
                <a:cubicBezTo>
                  <a:pt x="101856" y="47175"/>
                  <a:pt x="101887" y="47205"/>
                  <a:pt x="101978" y="47205"/>
                </a:cubicBezTo>
                <a:cubicBezTo>
                  <a:pt x="101947" y="46901"/>
                  <a:pt x="101947" y="46567"/>
                  <a:pt x="101887" y="46263"/>
                </a:cubicBezTo>
                <a:cubicBezTo>
                  <a:pt x="101826" y="46263"/>
                  <a:pt x="101704" y="46293"/>
                  <a:pt x="101613" y="46415"/>
                </a:cubicBezTo>
                <a:close/>
                <a:moveTo>
                  <a:pt x="100762" y="48664"/>
                </a:moveTo>
                <a:cubicBezTo>
                  <a:pt x="100944" y="48846"/>
                  <a:pt x="101218" y="48877"/>
                  <a:pt x="101340" y="48725"/>
                </a:cubicBezTo>
                <a:cubicBezTo>
                  <a:pt x="101431" y="48573"/>
                  <a:pt x="101370" y="48269"/>
                  <a:pt x="101157" y="48086"/>
                </a:cubicBezTo>
                <a:cubicBezTo>
                  <a:pt x="100975" y="47904"/>
                  <a:pt x="100701" y="47843"/>
                  <a:pt x="100610" y="47995"/>
                </a:cubicBezTo>
                <a:cubicBezTo>
                  <a:pt x="100488" y="48147"/>
                  <a:pt x="100519" y="48451"/>
                  <a:pt x="100762" y="48664"/>
                </a:cubicBezTo>
                <a:close/>
                <a:moveTo>
                  <a:pt x="99668" y="50062"/>
                </a:moveTo>
                <a:cubicBezTo>
                  <a:pt x="99850" y="50245"/>
                  <a:pt x="100124" y="50275"/>
                  <a:pt x="100215" y="50123"/>
                </a:cubicBezTo>
                <a:cubicBezTo>
                  <a:pt x="100337" y="49971"/>
                  <a:pt x="100306" y="49728"/>
                  <a:pt x="100063" y="49515"/>
                </a:cubicBezTo>
                <a:cubicBezTo>
                  <a:pt x="99881" y="49333"/>
                  <a:pt x="99607" y="49302"/>
                  <a:pt x="99516" y="49454"/>
                </a:cubicBezTo>
                <a:cubicBezTo>
                  <a:pt x="99394" y="49606"/>
                  <a:pt x="99455" y="49880"/>
                  <a:pt x="99668" y="50062"/>
                </a:cubicBezTo>
                <a:close/>
                <a:moveTo>
                  <a:pt x="98513" y="51339"/>
                </a:moveTo>
                <a:cubicBezTo>
                  <a:pt x="98695" y="51552"/>
                  <a:pt x="98969" y="51582"/>
                  <a:pt x="99090" y="51460"/>
                </a:cubicBezTo>
                <a:cubicBezTo>
                  <a:pt x="99212" y="51308"/>
                  <a:pt x="99151" y="51035"/>
                  <a:pt x="98969" y="50852"/>
                </a:cubicBezTo>
                <a:cubicBezTo>
                  <a:pt x="98786" y="50670"/>
                  <a:pt x="98513" y="50640"/>
                  <a:pt x="98391" y="50731"/>
                </a:cubicBezTo>
                <a:cubicBezTo>
                  <a:pt x="98239" y="50883"/>
                  <a:pt x="98330" y="51156"/>
                  <a:pt x="98513" y="51339"/>
                </a:cubicBezTo>
                <a:close/>
                <a:moveTo>
                  <a:pt x="97297" y="52403"/>
                </a:moveTo>
                <a:cubicBezTo>
                  <a:pt x="97479" y="52615"/>
                  <a:pt x="97753" y="52676"/>
                  <a:pt x="97905" y="52555"/>
                </a:cubicBezTo>
                <a:cubicBezTo>
                  <a:pt x="98057" y="52463"/>
                  <a:pt x="98026" y="52190"/>
                  <a:pt x="97783" y="52008"/>
                </a:cubicBezTo>
                <a:cubicBezTo>
                  <a:pt x="97601" y="51795"/>
                  <a:pt x="97327" y="51734"/>
                  <a:pt x="97175" y="51856"/>
                </a:cubicBezTo>
                <a:cubicBezTo>
                  <a:pt x="97023" y="52008"/>
                  <a:pt x="97054" y="52220"/>
                  <a:pt x="97297" y="52403"/>
                </a:cubicBezTo>
                <a:close/>
                <a:moveTo>
                  <a:pt x="95960" y="53406"/>
                </a:moveTo>
                <a:cubicBezTo>
                  <a:pt x="96172" y="53588"/>
                  <a:pt x="96415" y="53679"/>
                  <a:pt x="96567" y="53558"/>
                </a:cubicBezTo>
                <a:cubicBezTo>
                  <a:pt x="96719" y="53436"/>
                  <a:pt x="96689" y="53223"/>
                  <a:pt x="96507" y="53011"/>
                </a:cubicBezTo>
                <a:cubicBezTo>
                  <a:pt x="96324" y="52828"/>
                  <a:pt x="96051" y="52767"/>
                  <a:pt x="95899" y="52859"/>
                </a:cubicBezTo>
                <a:cubicBezTo>
                  <a:pt x="95747" y="52980"/>
                  <a:pt x="95777" y="53223"/>
                  <a:pt x="95960" y="53406"/>
                </a:cubicBezTo>
                <a:close/>
                <a:moveTo>
                  <a:pt x="94561" y="54348"/>
                </a:moveTo>
                <a:cubicBezTo>
                  <a:pt x="94744" y="54530"/>
                  <a:pt x="95017" y="54622"/>
                  <a:pt x="95200" y="54530"/>
                </a:cubicBezTo>
                <a:cubicBezTo>
                  <a:pt x="95352" y="54439"/>
                  <a:pt x="95321" y="54196"/>
                  <a:pt x="95139" y="53983"/>
                </a:cubicBezTo>
                <a:cubicBezTo>
                  <a:pt x="94956" y="53770"/>
                  <a:pt x="94653" y="53710"/>
                  <a:pt x="94501" y="53770"/>
                </a:cubicBezTo>
                <a:cubicBezTo>
                  <a:pt x="94349" y="53892"/>
                  <a:pt x="94379" y="54166"/>
                  <a:pt x="94561" y="54348"/>
                </a:cubicBezTo>
                <a:close/>
                <a:moveTo>
                  <a:pt x="93011" y="54713"/>
                </a:moveTo>
                <a:cubicBezTo>
                  <a:pt x="92859" y="54834"/>
                  <a:pt x="92859" y="55108"/>
                  <a:pt x="93042" y="55290"/>
                </a:cubicBezTo>
                <a:cubicBezTo>
                  <a:pt x="93224" y="55533"/>
                  <a:pt x="93528" y="55594"/>
                  <a:pt x="93680" y="55473"/>
                </a:cubicBezTo>
                <a:cubicBezTo>
                  <a:pt x="93832" y="55381"/>
                  <a:pt x="93832" y="55108"/>
                  <a:pt x="93649" y="54925"/>
                </a:cubicBezTo>
                <a:cubicBezTo>
                  <a:pt x="93467" y="54713"/>
                  <a:pt x="93163" y="54652"/>
                  <a:pt x="93011" y="54713"/>
                </a:cubicBezTo>
                <a:close/>
                <a:moveTo>
                  <a:pt x="91491" y="55746"/>
                </a:moveTo>
                <a:cubicBezTo>
                  <a:pt x="91339" y="55868"/>
                  <a:pt x="91339" y="56141"/>
                  <a:pt x="91522" y="56354"/>
                </a:cubicBezTo>
                <a:cubicBezTo>
                  <a:pt x="91704" y="56597"/>
                  <a:pt x="92008" y="56658"/>
                  <a:pt x="92160" y="56567"/>
                </a:cubicBezTo>
                <a:cubicBezTo>
                  <a:pt x="92312" y="56445"/>
                  <a:pt x="92312" y="56172"/>
                  <a:pt x="92130" y="55959"/>
                </a:cubicBezTo>
                <a:cubicBezTo>
                  <a:pt x="91947" y="55716"/>
                  <a:pt x="91643" y="55655"/>
                  <a:pt x="91491" y="55746"/>
                </a:cubicBezTo>
                <a:close/>
                <a:moveTo>
                  <a:pt x="89941" y="56871"/>
                </a:moveTo>
                <a:cubicBezTo>
                  <a:pt x="89728" y="56962"/>
                  <a:pt x="89789" y="57266"/>
                  <a:pt x="89972" y="57540"/>
                </a:cubicBezTo>
                <a:cubicBezTo>
                  <a:pt x="90154" y="57813"/>
                  <a:pt x="90458" y="57874"/>
                  <a:pt x="90610" y="57722"/>
                </a:cubicBezTo>
                <a:cubicBezTo>
                  <a:pt x="90792" y="57570"/>
                  <a:pt x="90762" y="57266"/>
                  <a:pt x="90579" y="57053"/>
                </a:cubicBezTo>
                <a:cubicBezTo>
                  <a:pt x="90397" y="56810"/>
                  <a:pt x="90093" y="56719"/>
                  <a:pt x="89941" y="56871"/>
                </a:cubicBezTo>
                <a:close/>
                <a:moveTo>
                  <a:pt x="88330" y="58147"/>
                </a:moveTo>
                <a:cubicBezTo>
                  <a:pt x="88178" y="58299"/>
                  <a:pt x="88178" y="58634"/>
                  <a:pt x="88421" y="58907"/>
                </a:cubicBezTo>
                <a:cubicBezTo>
                  <a:pt x="88604" y="59181"/>
                  <a:pt x="88908" y="59242"/>
                  <a:pt x="89060" y="59090"/>
                </a:cubicBezTo>
                <a:cubicBezTo>
                  <a:pt x="89212" y="58938"/>
                  <a:pt x="89212" y="58603"/>
                  <a:pt x="89029" y="58330"/>
                </a:cubicBezTo>
                <a:cubicBezTo>
                  <a:pt x="88786" y="58087"/>
                  <a:pt x="88482" y="57995"/>
                  <a:pt x="88330" y="58147"/>
                </a:cubicBezTo>
                <a:close/>
                <a:moveTo>
                  <a:pt x="86902" y="59606"/>
                </a:moveTo>
                <a:cubicBezTo>
                  <a:pt x="86750" y="59758"/>
                  <a:pt x="86810" y="60123"/>
                  <a:pt x="86993" y="60397"/>
                </a:cubicBezTo>
                <a:cubicBezTo>
                  <a:pt x="87175" y="60640"/>
                  <a:pt x="87479" y="60761"/>
                  <a:pt x="87601" y="60579"/>
                </a:cubicBezTo>
                <a:cubicBezTo>
                  <a:pt x="87753" y="60427"/>
                  <a:pt x="87722" y="60032"/>
                  <a:pt x="87510" y="59789"/>
                </a:cubicBezTo>
                <a:cubicBezTo>
                  <a:pt x="87358" y="59515"/>
                  <a:pt x="87054" y="59454"/>
                  <a:pt x="86902" y="59606"/>
                </a:cubicBezTo>
                <a:close/>
                <a:moveTo>
                  <a:pt x="85686" y="61126"/>
                </a:moveTo>
                <a:cubicBezTo>
                  <a:pt x="85564" y="61309"/>
                  <a:pt x="85625" y="61643"/>
                  <a:pt x="85868" y="61947"/>
                </a:cubicBezTo>
                <a:cubicBezTo>
                  <a:pt x="86081" y="62251"/>
                  <a:pt x="86354" y="62312"/>
                  <a:pt x="86476" y="62129"/>
                </a:cubicBezTo>
                <a:cubicBezTo>
                  <a:pt x="86598" y="61947"/>
                  <a:pt x="86506" y="61552"/>
                  <a:pt x="86324" y="61309"/>
                </a:cubicBezTo>
                <a:cubicBezTo>
                  <a:pt x="86051" y="61035"/>
                  <a:pt x="85777" y="60974"/>
                  <a:pt x="85686" y="61126"/>
                </a:cubicBezTo>
                <a:close/>
                <a:moveTo>
                  <a:pt x="85230" y="63011"/>
                </a:moveTo>
                <a:cubicBezTo>
                  <a:pt x="84987" y="62707"/>
                  <a:pt x="84713" y="62646"/>
                  <a:pt x="84652" y="62828"/>
                </a:cubicBezTo>
                <a:cubicBezTo>
                  <a:pt x="84531" y="63011"/>
                  <a:pt x="84652" y="63436"/>
                  <a:pt x="84865" y="63710"/>
                </a:cubicBezTo>
                <a:cubicBezTo>
                  <a:pt x="85108" y="64014"/>
                  <a:pt x="85382" y="64075"/>
                  <a:pt x="85443" y="63892"/>
                </a:cubicBezTo>
                <a:cubicBezTo>
                  <a:pt x="85564" y="63710"/>
                  <a:pt x="85443" y="63284"/>
                  <a:pt x="85230" y="63011"/>
                </a:cubicBezTo>
                <a:close/>
                <a:moveTo>
                  <a:pt x="84409" y="64834"/>
                </a:moveTo>
                <a:cubicBezTo>
                  <a:pt x="84196" y="64530"/>
                  <a:pt x="83923" y="64470"/>
                  <a:pt x="83862" y="64682"/>
                </a:cubicBezTo>
                <a:cubicBezTo>
                  <a:pt x="83771" y="64926"/>
                  <a:pt x="83892" y="65321"/>
                  <a:pt x="84105" y="65594"/>
                </a:cubicBezTo>
                <a:cubicBezTo>
                  <a:pt x="84348" y="65898"/>
                  <a:pt x="84622" y="65989"/>
                  <a:pt x="84683" y="65746"/>
                </a:cubicBezTo>
                <a:cubicBezTo>
                  <a:pt x="84774" y="65564"/>
                  <a:pt x="84652" y="65138"/>
                  <a:pt x="84409" y="64834"/>
                </a:cubicBezTo>
                <a:close/>
                <a:moveTo>
                  <a:pt x="83710" y="66810"/>
                </a:moveTo>
                <a:cubicBezTo>
                  <a:pt x="83467" y="66506"/>
                  <a:pt x="83193" y="66476"/>
                  <a:pt x="83133" y="66658"/>
                </a:cubicBezTo>
                <a:cubicBezTo>
                  <a:pt x="83041" y="66871"/>
                  <a:pt x="83163" y="67266"/>
                  <a:pt x="83437" y="67570"/>
                </a:cubicBezTo>
                <a:cubicBezTo>
                  <a:pt x="83649" y="67874"/>
                  <a:pt x="83923" y="67904"/>
                  <a:pt x="83953" y="67722"/>
                </a:cubicBezTo>
                <a:cubicBezTo>
                  <a:pt x="84044" y="67509"/>
                  <a:pt x="83923" y="67114"/>
                  <a:pt x="83710" y="66810"/>
                </a:cubicBezTo>
                <a:close/>
                <a:moveTo>
                  <a:pt x="82494" y="68664"/>
                </a:moveTo>
                <a:cubicBezTo>
                  <a:pt x="82373" y="68968"/>
                  <a:pt x="82494" y="69424"/>
                  <a:pt x="82707" y="69728"/>
                </a:cubicBezTo>
                <a:cubicBezTo>
                  <a:pt x="82950" y="70002"/>
                  <a:pt x="83193" y="70002"/>
                  <a:pt x="83315" y="69698"/>
                </a:cubicBezTo>
                <a:cubicBezTo>
                  <a:pt x="83406" y="69485"/>
                  <a:pt x="83285" y="69090"/>
                  <a:pt x="83041" y="68786"/>
                </a:cubicBezTo>
                <a:cubicBezTo>
                  <a:pt x="82798" y="68482"/>
                  <a:pt x="82555" y="68452"/>
                  <a:pt x="82494" y="68664"/>
                </a:cubicBezTo>
                <a:close/>
                <a:moveTo>
                  <a:pt x="82281" y="72433"/>
                </a:moveTo>
                <a:cubicBezTo>
                  <a:pt x="82403" y="72129"/>
                  <a:pt x="82342" y="71673"/>
                  <a:pt x="82099" y="71400"/>
                </a:cubicBezTo>
                <a:cubicBezTo>
                  <a:pt x="81886" y="71157"/>
                  <a:pt x="81613" y="71187"/>
                  <a:pt x="81491" y="71491"/>
                </a:cubicBezTo>
                <a:cubicBezTo>
                  <a:pt x="81370" y="71795"/>
                  <a:pt x="81461" y="72251"/>
                  <a:pt x="81674" y="72525"/>
                </a:cubicBezTo>
                <a:cubicBezTo>
                  <a:pt x="81886" y="72768"/>
                  <a:pt x="82190" y="72737"/>
                  <a:pt x="82281" y="72433"/>
                </a:cubicBezTo>
                <a:close/>
                <a:moveTo>
                  <a:pt x="80397" y="75321"/>
                </a:moveTo>
                <a:cubicBezTo>
                  <a:pt x="80579" y="75594"/>
                  <a:pt x="80883" y="75564"/>
                  <a:pt x="81035" y="75199"/>
                </a:cubicBezTo>
                <a:cubicBezTo>
                  <a:pt x="81187" y="74895"/>
                  <a:pt x="81157" y="74439"/>
                  <a:pt x="80914" y="74196"/>
                </a:cubicBezTo>
                <a:cubicBezTo>
                  <a:pt x="80731" y="73923"/>
                  <a:pt x="80427" y="73953"/>
                  <a:pt x="80275" y="74257"/>
                </a:cubicBezTo>
                <a:cubicBezTo>
                  <a:pt x="80154" y="74591"/>
                  <a:pt x="80215" y="75047"/>
                  <a:pt x="80397" y="75321"/>
                </a:cubicBezTo>
                <a:close/>
                <a:moveTo>
                  <a:pt x="79455" y="77084"/>
                </a:moveTo>
                <a:cubicBezTo>
                  <a:pt x="79242" y="76810"/>
                  <a:pt x="78938" y="76871"/>
                  <a:pt x="78756" y="77175"/>
                </a:cubicBezTo>
                <a:cubicBezTo>
                  <a:pt x="78573" y="77479"/>
                  <a:pt x="78543" y="77996"/>
                  <a:pt x="78725" y="78208"/>
                </a:cubicBezTo>
                <a:cubicBezTo>
                  <a:pt x="78908" y="78482"/>
                  <a:pt x="79212" y="78391"/>
                  <a:pt x="79394" y="78087"/>
                </a:cubicBezTo>
                <a:cubicBezTo>
                  <a:pt x="79637" y="77783"/>
                  <a:pt x="79637" y="77327"/>
                  <a:pt x="79455" y="77084"/>
                </a:cubicBezTo>
                <a:close/>
                <a:moveTo>
                  <a:pt x="76719" y="80914"/>
                </a:moveTo>
                <a:cubicBezTo>
                  <a:pt x="76901" y="81126"/>
                  <a:pt x="77205" y="81096"/>
                  <a:pt x="77418" y="80823"/>
                </a:cubicBezTo>
                <a:cubicBezTo>
                  <a:pt x="77661" y="80579"/>
                  <a:pt x="77692" y="80154"/>
                  <a:pt x="77509" y="79911"/>
                </a:cubicBezTo>
                <a:cubicBezTo>
                  <a:pt x="77327" y="79698"/>
                  <a:pt x="77023" y="79728"/>
                  <a:pt x="76780" y="80002"/>
                </a:cubicBezTo>
                <a:cubicBezTo>
                  <a:pt x="76567" y="80275"/>
                  <a:pt x="76506" y="80671"/>
                  <a:pt x="76719" y="80914"/>
                </a:cubicBezTo>
                <a:close/>
                <a:moveTo>
                  <a:pt x="75442" y="82190"/>
                </a:moveTo>
                <a:cubicBezTo>
                  <a:pt x="75260" y="82008"/>
                  <a:pt x="74926" y="82008"/>
                  <a:pt x="74743" y="82190"/>
                </a:cubicBezTo>
                <a:cubicBezTo>
                  <a:pt x="74500" y="82433"/>
                  <a:pt x="74470" y="82737"/>
                  <a:pt x="74652" y="82950"/>
                </a:cubicBezTo>
                <a:cubicBezTo>
                  <a:pt x="74835" y="83163"/>
                  <a:pt x="75199" y="83163"/>
                  <a:pt x="75382" y="82950"/>
                </a:cubicBezTo>
                <a:cubicBezTo>
                  <a:pt x="75594" y="82768"/>
                  <a:pt x="75655" y="82433"/>
                  <a:pt x="75442" y="82190"/>
                </a:cubicBezTo>
                <a:close/>
                <a:moveTo>
                  <a:pt x="73436" y="84713"/>
                </a:moveTo>
                <a:cubicBezTo>
                  <a:pt x="73619" y="84531"/>
                  <a:pt x="73679" y="84257"/>
                  <a:pt x="73436" y="84075"/>
                </a:cubicBezTo>
                <a:cubicBezTo>
                  <a:pt x="73254" y="83862"/>
                  <a:pt x="72920" y="83862"/>
                  <a:pt x="72676" y="84075"/>
                </a:cubicBezTo>
                <a:cubicBezTo>
                  <a:pt x="72464" y="84257"/>
                  <a:pt x="72464" y="84561"/>
                  <a:pt x="72676" y="84713"/>
                </a:cubicBezTo>
                <a:cubicBezTo>
                  <a:pt x="72920" y="84865"/>
                  <a:pt x="73254" y="84865"/>
                  <a:pt x="73436" y="84713"/>
                </a:cubicBezTo>
                <a:close/>
                <a:moveTo>
                  <a:pt x="71613" y="86233"/>
                </a:moveTo>
                <a:cubicBezTo>
                  <a:pt x="71795" y="86081"/>
                  <a:pt x="71765" y="85777"/>
                  <a:pt x="71582" y="85625"/>
                </a:cubicBezTo>
                <a:cubicBezTo>
                  <a:pt x="71339" y="85443"/>
                  <a:pt x="71005" y="85443"/>
                  <a:pt x="70822" y="85625"/>
                </a:cubicBezTo>
                <a:cubicBezTo>
                  <a:pt x="70640" y="85777"/>
                  <a:pt x="70640" y="86081"/>
                  <a:pt x="70883" y="86263"/>
                </a:cubicBezTo>
                <a:cubicBezTo>
                  <a:pt x="71096" y="86415"/>
                  <a:pt x="71430" y="86415"/>
                  <a:pt x="71613" y="86233"/>
                </a:cubicBezTo>
                <a:close/>
                <a:moveTo>
                  <a:pt x="69059" y="87206"/>
                </a:moveTo>
                <a:cubicBezTo>
                  <a:pt x="68877" y="87418"/>
                  <a:pt x="68968" y="87722"/>
                  <a:pt x="69211" y="87905"/>
                </a:cubicBezTo>
                <a:cubicBezTo>
                  <a:pt x="69485" y="88087"/>
                  <a:pt x="69789" y="88057"/>
                  <a:pt x="69971" y="87874"/>
                </a:cubicBezTo>
                <a:cubicBezTo>
                  <a:pt x="70184" y="87662"/>
                  <a:pt x="70093" y="87418"/>
                  <a:pt x="69880" y="87206"/>
                </a:cubicBezTo>
                <a:cubicBezTo>
                  <a:pt x="69606" y="87023"/>
                  <a:pt x="69211" y="87023"/>
                  <a:pt x="69059" y="87206"/>
                </a:cubicBezTo>
                <a:close/>
                <a:moveTo>
                  <a:pt x="67783" y="89911"/>
                </a:moveTo>
                <a:cubicBezTo>
                  <a:pt x="68056" y="90093"/>
                  <a:pt x="68391" y="90032"/>
                  <a:pt x="68512" y="89789"/>
                </a:cubicBezTo>
                <a:cubicBezTo>
                  <a:pt x="68664" y="89576"/>
                  <a:pt x="68573" y="89242"/>
                  <a:pt x="68299" y="89090"/>
                </a:cubicBezTo>
                <a:cubicBezTo>
                  <a:pt x="68056" y="88877"/>
                  <a:pt x="67692" y="88938"/>
                  <a:pt x="67540" y="89151"/>
                </a:cubicBezTo>
                <a:cubicBezTo>
                  <a:pt x="67388" y="89394"/>
                  <a:pt x="67509" y="89728"/>
                  <a:pt x="67783" y="89911"/>
                </a:cubicBezTo>
                <a:close/>
                <a:moveTo>
                  <a:pt x="67296" y="92282"/>
                </a:moveTo>
                <a:cubicBezTo>
                  <a:pt x="67388" y="91978"/>
                  <a:pt x="67296" y="91583"/>
                  <a:pt x="67023" y="91400"/>
                </a:cubicBezTo>
                <a:cubicBezTo>
                  <a:pt x="66749" y="91218"/>
                  <a:pt x="66445" y="91279"/>
                  <a:pt x="66324" y="91583"/>
                </a:cubicBezTo>
                <a:cubicBezTo>
                  <a:pt x="66233" y="91887"/>
                  <a:pt x="66324" y="92312"/>
                  <a:pt x="66597" y="92494"/>
                </a:cubicBezTo>
                <a:cubicBezTo>
                  <a:pt x="66871" y="92677"/>
                  <a:pt x="67175" y="92586"/>
                  <a:pt x="67296" y="92282"/>
                </a:cubicBezTo>
                <a:close/>
                <a:moveTo>
                  <a:pt x="66081" y="94470"/>
                </a:moveTo>
                <a:cubicBezTo>
                  <a:pt x="65807" y="94288"/>
                  <a:pt x="65533" y="94409"/>
                  <a:pt x="65473" y="94774"/>
                </a:cubicBezTo>
                <a:cubicBezTo>
                  <a:pt x="65381" y="95169"/>
                  <a:pt x="65533" y="95625"/>
                  <a:pt x="65807" y="95808"/>
                </a:cubicBezTo>
                <a:cubicBezTo>
                  <a:pt x="66081" y="95990"/>
                  <a:pt x="66324" y="95838"/>
                  <a:pt x="66415" y="95504"/>
                </a:cubicBezTo>
                <a:cubicBezTo>
                  <a:pt x="66476" y="95169"/>
                  <a:pt x="66324" y="94713"/>
                  <a:pt x="66081" y="94470"/>
                </a:cubicBezTo>
                <a:close/>
                <a:moveTo>
                  <a:pt x="65412" y="97814"/>
                </a:moveTo>
                <a:cubicBezTo>
                  <a:pt x="65138" y="97631"/>
                  <a:pt x="64926" y="97783"/>
                  <a:pt x="64865" y="98118"/>
                </a:cubicBezTo>
                <a:cubicBezTo>
                  <a:pt x="64774" y="98452"/>
                  <a:pt x="64926" y="98877"/>
                  <a:pt x="65199" y="99060"/>
                </a:cubicBezTo>
                <a:cubicBezTo>
                  <a:pt x="65412" y="99212"/>
                  <a:pt x="65685" y="99121"/>
                  <a:pt x="65716" y="98756"/>
                </a:cubicBezTo>
                <a:cubicBezTo>
                  <a:pt x="65837" y="98422"/>
                  <a:pt x="65685" y="97996"/>
                  <a:pt x="65412" y="97814"/>
                </a:cubicBezTo>
                <a:close/>
                <a:moveTo>
                  <a:pt x="100732" y="42646"/>
                </a:moveTo>
                <a:cubicBezTo>
                  <a:pt x="100610" y="42889"/>
                  <a:pt x="100732" y="43223"/>
                  <a:pt x="100914" y="43406"/>
                </a:cubicBezTo>
                <a:cubicBezTo>
                  <a:pt x="101127" y="43649"/>
                  <a:pt x="101400" y="43649"/>
                  <a:pt x="101522" y="43406"/>
                </a:cubicBezTo>
                <a:cubicBezTo>
                  <a:pt x="101552" y="43345"/>
                  <a:pt x="101552" y="43254"/>
                  <a:pt x="101552" y="43193"/>
                </a:cubicBezTo>
                <a:cubicBezTo>
                  <a:pt x="101552" y="43132"/>
                  <a:pt x="101552" y="43071"/>
                  <a:pt x="101522" y="43041"/>
                </a:cubicBezTo>
                <a:cubicBezTo>
                  <a:pt x="101492" y="42889"/>
                  <a:pt x="101400" y="42767"/>
                  <a:pt x="101279" y="42646"/>
                </a:cubicBezTo>
                <a:cubicBezTo>
                  <a:pt x="101096" y="42463"/>
                  <a:pt x="100823" y="42463"/>
                  <a:pt x="100732" y="42646"/>
                </a:cubicBezTo>
                <a:close/>
                <a:moveTo>
                  <a:pt x="99881" y="45199"/>
                </a:moveTo>
                <a:cubicBezTo>
                  <a:pt x="100093" y="45412"/>
                  <a:pt x="100367" y="45412"/>
                  <a:pt x="100488" y="45229"/>
                </a:cubicBezTo>
                <a:cubicBezTo>
                  <a:pt x="100610" y="45047"/>
                  <a:pt x="100519" y="44743"/>
                  <a:pt x="100306" y="44500"/>
                </a:cubicBezTo>
                <a:cubicBezTo>
                  <a:pt x="100063" y="44287"/>
                  <a:pt x="99820" y="44287"/>
                  <a:pt x="99698" y="44469"/>
                </a:cubicBezTo>
                <a:cubicBezTo>
                  <a:pt x="99577" y="44652"/>
                  <a:pt x="99668" y="45017"/>
                  <a:pt x="99881" y="45199"/>
                </a:cubicBezTo>
                <a:close/>
                <a:moveTo>
                  <a:pt x="99242" y="46172"/>
                </a:moveTo>
                <a:cubicBezTo>
                  <a:pt x="98999" y="45959"/>
                  <a:pt x="98756" y="45928"/>
                  <a:pt x="98634" y="46111"/>
                </a:cubicBezTo>
                <a:cubicBezTo>
                  <a:pt x="98513" y="46263"/>
                  <a:pt x="98604" y="46567"/>
                  <a:pt x="98817" y="46779"/>
                </a:cubicBezTo>
                <a:cubicBezTo>
                  <a:pt x="99060" y="47023"/>
                  <a:pt x="99303" y="47053"/>
                  <a:pt x="99425" y="46871"/>
                </a:cubicBezTo>
                <a:cubicBezTo>
                  <a:pt x="99546" y="46719"/>
                  <a:pt x="99455" y="46415"/>
                  <a:pt x="99242" y="46172"/>
                </a:cubicBezTo>
                <a:close/>
                <a:moveTo>
                  <a:pt x="98178" y="47661"/>
                </a:moveTo>
                <a:cubicBezTo>
                  <a:pt x="97935" y="47448"/>
                  <a:pt x="97692" y="47387"/>
                  <a:pt x="97571" y="47539"/>
                </a:cubicBezTo>
                <a:cubicBezTo>
                  <a:pt x="97449" y="47691"/>
                  <a:pt x="97540" y="47995"/>
                  <a:pt x="97753" y="48208"/>
                </a:cubicBezTo>
                <a:cubicBezTo>
                  <a:pt x="97996" y="48421"/>
                  <a:pt x="98239" y="48451"/>
                  <a:pt x="98361" y="48299"/>
                </a:cubicBezTo>
                <a:cubicBezTo>
                  <a:pt x="98482" y="48147"/>
                  <a:pt x="98391" y="47904"/>
                  <a:pt x="98178" y="47661"/>
                </a:cubicBezTo>
                <a:close/>
                <a:moveTo>
                  <a:pt x="96628" y="49485"/>
                </a:moveTo>
                <a:cubicBezTo>
                  <a:pt x="96841" y="49728"/>
                  <a:pt x="97115" y="49758"/>
                  <a:pt x="97236" y="49637"/>
                </a:cubicBezTo>
                <a:cubicBezTo>
                  <a:pt x="97327" y="49485"/>
                  <a:pt x="97267" y="49211"/>
                  <a:pt x="97054" y="49029"/>
                </a:cubicBezTo>
                <a:cubicBezTo>
                  <a:pt x="96841" y="48816"/>
                  <a:pt x="96567" y="48755"/>
                  <a:pt x="96415" y="48877"/>
                </a:cubicBezTo>
                <a:cubicBezTo>
                  <a:pt x="96324" y="48998"/>
                  <a:pt x="96385" y="49272"/>
                  <a:pt x="96628" y="49485"/>
                </a:cubicBezTo>
                <a:close/>
                <a:moveTo>
                  <a:pt x="95412" y="50579"/>
                </a:moveTo>
                <a:cubicBezTo>
                  <a:pt x="95625" y="50822"/>
                  <a:pt x="95899" y="50883"/>
                  <a:pt x="96051" y="50792"/>
                </a:cubicBezTo>
                <a:cubicBezTo>
                  <a:pt x="96203" y="50670"/>
                  <a:pt x="96112" y="50397"/>
                  <a:pt x="95899" y="50214"/>
                </a:cubicBezTo>
                <a:cubicBezTo>
                  <a:pt x="95656" y="49971"/>
                  <a:pt x="95412" y="49910"/>
                  <a:pt x="95260" y="50032"/>
                </a:cubicBezTo>
                <a:cubicBezTo>
                  <a:pt x="95108" y="50123"/>
                  <a:pt x="95169" y="50366"/>
                  <a:pt x="95412" y="50579"/>
                </a:cubicBezTo>
                <a:close/>
                <a:moveTo>
                  <a:pt x="94075" y="51582"/>
                </a:moveTo>
                <a:cubicBezTo>
                  <a:pt x="94288" y="51795"/>
                  <a:pt x="94561" y="51886"/>
                  <a:pt x="94713" y="51764"/>
                </a:cubicBezTo>
                <a:cubicBezTo>
                  <a:pt x="94865" y="51643"/>
                  <a:pt x="94804" y="51430"/>
                  <a:pt x="94592" y="51187"/>
                </a:cubicBezTo>
                <a:cubicBezTo>
                  <a:pt x="94379" y="51004"/>
                  <a:pt x="94075" y="50883"/>
                  <a:pt x="93953" y="51004"/>
                </a:cubicBezTo>
                <a:cubicBezTo>
                  <a:pt x="93801" y="51096"/>
                  <a:pt x="93832" y="51339"/>
                  <a:pt x="94075" y="51582"/>
                </a:cubicBezTo>
                <a:close/>
                <a:moveTo>
                  <a:pt x="92677" y="52463"/>
                </a:moveTo>
                <a:cubicBezTo>
                  <a:pt x="92890" y="52676"/>
                  <a:pt x="93194" y="52767"/>
                  <a:pt x="93346" y="52646"/>
                </a:cubicBezTo>
                <a:cubicBezTo>
                  <a:pt x="93497" y="52524"/>
                  <a:pt x="93467" y="52311"/>
                  <a:pt x="93224" y="52068"/>
                </a:cubicBezTo>
                <a:cubicBezTo>
                  <a:pt x="93011" y="51856"/>
                  <a:pt x="92707" y="51764"/>
                  <a:pt x="92555" y="51886"/>
                </a:cubicBezTo>
                <a:cubicBezTo>
                  <a:pt x="92403" y="52008"/>
                  <a:pt x="92464" y="52251"/>
                  <a:pt x="92677" y="52463"/>
                </a:cubicBezTo>
                <a:close/>
                <a:moveTo>
                  <a:pt x="91096" y="52798"/>
                </a:moveTo>
                <a:cubicBezTo>
                  <a:pt x="90944" y="52919"/>
                  <a:pt x="91005" y="53132"/>
                  <a:pt x="91218" y="53375"/>
                </a:cubicBezTo>
                <a:cubicBezTo>
                  <a:pt x="91461" y="53588"/>
                  <a:pt x="91735" y="53679"/>
                  <a:pt x="91887" y="53588"/>
                </a:cubicBezTo>
                <a:cubicBezTo>
                  <a:pt x="92038" y="53466"/>
                  <a:pt x="92008" y="53254"/>
                  <a:pt x="91826" y="53011"/>
                </a:cubicBezTo>
                <a:cubicBezTo>
                  <a:pt x="91552" y="52798"/>
                  <a:pt x="91248" y="52676"/>
                  <a:pt x="91096" y="52798"/>
                </a:cubicBezTo>
                <a:close/>
                <a:moveTo>
                  <a:pt x="89576" y="53710"/>
                </a:moveTo>
                <a:cubicBezTo>
                  <a:pt x="89424" y="53831"/>
                  <a:pt x="89485" y="54074"/>
                  <a:pt x="89668" y="54318"/>
                </a:cubicBezTo>
                <a:cubicBezTo>
                  <a:pt x="89880" y="54530"/>
                  <a:pt x="90184" y="54622"/>
                  <a:pt x="90336" y="54530"/>
                </a:cubicBezTo>
                <a:cubicBezTo>
                  <a:pt x="90488" y="54439"/>
                  <a:pt x="90488" y="54166"/>
                  <a:pt x="90276" y="53922"/>
                </a:cubicBezTo>
                <a:cubicBezTo>
                  <a:pt x="90093" y="53710"/>
                  <a:pt x="89789" y="53588"/>
                  <a:pt x="89576" y="53710"/>
                </a:cubicBezTo>
                <a:close/>
                <a:moveTo>
                  <a:pt x="88026" y="54682"/>
                </a:moveTo>
                <a:cubicBezTo>
                  <a:pt x="87874" y="54804"/>
                  <a:pt x="87874" y="55108"/>
                  <a:pt x="88117" y="55321"/>
                </a:cubicBezTo>
                <a:cubicBezTo>
                  <a:pt x="88300" y="55564"/>
                  <a:pt x="88634" y="55685"/>
                  <a:pt x="88786" y="55533"/>
                </a:cubicBezTo>
                <a:cubicBezTo>
                  <a:pt x="88969" y="55412"/>
                  <a:pt x="88938" y="55108"/>
                  <a:pt x="88695" y="54895"/>
                </a:cubicBezTo>
                <a:cubicBezTo>
                  <a:pt x="88513" y="54682"/>
                  <a:pt x="88209" y="54591"/>
                  <a:pt x="88026" y="54682"/>
                </a:cubicBezTo>
                <a:close/>
                <a:moveTo>
                  <a:pt x="86476" y="55837"/>
                </a:moveTo>
                <a:cubicBezTo>
                  <a:pt x="86294" y="55989"/>
                  <a:pt x="86324" y="56293"/>
                  <a:pt x="86537" y="56506"/>
                </a:cubicBezTo>
                <a:cubicBezTo>
                  <a:pt x="86750" y="56749"/>
                  <a:pt x="87054" y="56871"/>
                  <a:pt x="87236" y="56719"/>
                </a:cubicBezTo>
                <a:cubicBezTo>
                  <a:pt x="87418" y="56567"/>
                  <a:pt x="87388" y="56263"/>
                  <a:pt x="87145" y="56020"/>
                </a:cubicBezTo>
                <a:cubicBezTo>
                  <a:pt x="86962" y="55807"/>
                  <a:pt x="86658" y="55716"/>
                  <a:pt x="86476" y="55837"/>
                </a:cubicBezTo>
                <a:close/>
                <a:moveTo>
                  <a:pt x="85625" y="57388"/>
                </a:moveTo>
                <a:cubicBezTo>
                  <a:pt x="85412" y="57114"/>
                  <a:pt x="85139" y="57053"/>
                  <a:pt x="84987" y="57205"/>
                </a:cubicBezTo>
                <a:cubicBezTo>
                  <a:pt x="84835" y="57357"/>
                  <a:pt x="84865" y="57691"/>
                  <a:pt x="85108" y="57935"/>
                </a:cubicBezTo>
                <a:cubicBezTo>
                  <a:pt x="85321" y="58178"/>
                  <a:pt x="85595" y="58269"/>
                  <a:pt x="85747" y="58117"/>
                </a:cubicBezTo>
                <a:cubicBezTo>
                  <a:pt x="85899" y="57965"/>
                  <a:pt x="85868" y="57631"/>
                  <a:pt x="85625" y="57388"/>
                </a:cubicBezTo>
                <a:close/>
                <a:moveTo>
                  <a:pt x="84318" y="58847"/>
                </a:moveTo>
                <a:cubicBezTo>
                  <a:pt x="84075" y="58573"/>
                  <a:pt x="83801" y="58482"/>
                  <a:pt x="83649" y="58634"/>
                </a:cubicBezTo>
                <a:cubicBezTo>
                  <a:pt x="83558" y="58786"/>
                  <a:pt x="83619" y="59181"/>
                  <a:pt x="83801" y="59454"/>
                </a:cubicBezTo>
                <a:cubicBezTo>
                  <a:pt x="84044" y="59698"/>
                  <a:pt x="84288" y="59789"/>
                  <a:pt x="84409" y="59637"/>
                </a:cubicBezTo>
                <a:cubicBezTo>
                  <a:pt x="84622" y="59454"/>
                  <a:pt x="84531" y="59090"/>
                  <a:pt x="84318" y="58847"/>
                </a:cubicBezTo>
                <a:close/>
                <a:moveTo>
                  <a:pt x="83193" y="60427"/>
                </a:moveTo>
                <a:cubicBezTo>
                  <a:pt x="82981" y="60154"/>
                  <a:pt x="82707" y="60093"/>
                  <a:pt x="82585" y="60275"/>
                </a:cubicBezTo>
                <a:cubicBezTo>
                  <a:pt x="82494" y="60457"/>
                  <a:pt x="82585" y="60853"/>
                  <a:pt x="82829" y="61096"/>
                </a:cubicBezTo>
                <a:cubicBezTo>
                  <a:pt x="83041" y="61369"/>
                  <a:pt x="83315" y="61461"/>
                  <a:pt x="83437" y="61248"/>
                </a:cubicBezTo>
                <a:cubicBezTo>
                  <a:pt x="83497" y="61065"/>
                  <a:pt x="83406" y="60701"/>
                  <a:pt x="83193" y="60427"/>
                </a:cubicBezTo>
                <a:close/>
                <a:moveTo>
                  <a:pt x="82281" y="62220"/>
                </a:moveTo>
                <a:cubicBezTo>
                  <a:pt x="82069" y="61947"/>
                  <a:pt x="81795" y="61886"/>
                  <a:pt x="81734" y="62099"/>
                </a:cubicBezTo>
                <a:cubicBezTo>
                  <a:pt x="81643" y="62312"/>
                  <a:pt x="81765" y="62707"/>
                  <a:pt x="81978" y="62980"/>
                </a:cubicBezTo>
                <a:cubicBezTo>
                  <a:pt x="82221" y="63254"/>
                  <a:pt x="82494" y="63315"/>
                  <a:pt x="82555" y="63102"/>
                </a:cubicBezTo>
                <a:cubicBezTo>
                  <a:pt x="82646" y="62859"/>
                  <a:pt x="82525" y="62494"/>
                  <a:pt x="82281" y="62220"/>
                </a:cubicBezTo>
                <a:close/>
                <a:moveTo>
                  <a:pt x="81582" y="64196"/>
                </a:moveTo>
                <a:cubicBezTo>
                  <a:pt x="81339" y="63923"/>
                  <a:pt x="81066" y="63892"/>
                  <a:pt x="81005" y="64075"/>
                </a:cubicBezTo>
                <a:cubicBezTo>
                  <a:pt x="80914" y="64287"/>
                  <a:pt x="81066" y="64682"/>
                  <a:pt x="81309" y="64986"/>
                </a:cubicBezTo>
                <a:cubicBezTo>
                  <a:pt x="81522" y="65260"/>
                  <a:pt x="81795" y="65290"/>
                  <a:pt x="81856" y="65108"/>
                </a:cubicBezTo>
                <a:cubicBezTo>
                  <a:pt x="81917" y="64865"/>
                  <a:pt x="81795" y="64470"/>
                  <a:pt x="81582" y="64196"/>
                </a:cubicBezTo>
                <a:close/>
                <a:moveTo>
                  <a:pt x="80883" y="66233"/>
                </a:moveTo>
                <a:cubicBezTo>
                  <a:pt x="80670" y="65989"/>
                  <a:pt x="80397" y="65929"/>
                  <a:pt x="80367" y="66172"/>
                </a:cubicBezTo>
                <a:cubicBezTo>
                  <a:pt x="80245" y="66476"/>
                  <a:pt x="80367" y="66962"/>
                  <a:pt x="80579" y="67236"/>
                </a:cubicBezTo>
                <a:cubicBezTo>
                  <a:pt x="80822" y="67509"/>
                  <a:pt x="81066" y="67448"/>
                  <a:pt x="81187" y="67145"/>
                </a:cubicBezTo>
                <a:cubicBezTo>
                  <a:pt x="81278" y="66871"/>
                  <a:pt x="81157" y="66506"/>
                  <a:pt x="80883" y="66233"/>
                </a:cubicBezTo>
                <a:close/>
                <a:moveTo>
                  <a:pt x="79455" y="69029"/>
                </a:moveTo>
                <a:cubicBezTo>
                  <a:pt x="79333" y="69333"/>
                  <a:pt x="79455" y="69819"/>
                  <a:pt x="79667" y="70093"/>
                </a:cubicBezTo>
                <a:cubicBezTo>
                  <a:pt x="79911" y="70336"/>
                  <a:pt x="80154" y="70306"/>
                  <a:pt x="80275" y="70002"/>
                </a:cubicBezTo>
                <a:cubicBezTo>
                  <a:pt x="80397" y="69698"/>
                  <a:pt x="80275" y="69211"/>
                  <a:pt x="80063" y="68938"/>
                </a:cubicBezTo>
                <a:cubicBezTo>
                  <a:pt x="79819" y="68664"/>
                  <a:pt x="79546" y="68725"/>
                  <a:pt x="79455" y="69029"/>
                </a:cubicBezTo>
                <a:close/>
                <a:moveTo>
                  <a:pt x="79151" y="72889"/>
                </a:moveTo>
                <a:cubicBezTo>
                  <a:pt x="79303" y="72585"/>
                  <a:pt x="79212" y="72099"/>
                  <a:pt x="78999" y="71856"/>
                </a:cubicBezTo>
                <a:cubicBezTo>
                  <a:pt x="78756" y="71613"/>
                  <a:pt x="78482" y="71643"/>
                  <a:pt x="78330" y="71977"/>
                </a:cubicBezTo>
                <a:cubicBezTo>
                  <a:pt x="78239" y="72281"/>
                  <a:pt x="78269" y="72768"/>
                  <a:pt x="78482" y="73011"/>
                </a:cubicBezTo>
                <a:cubicBezTo>
                  <a:pt x="78725" y="73224"/>
                  <a:pt x="79029" y="73193"/>
                  <a:pt x="79151" y="72889"/>
                </a:cubicBezTo>
                <a:close/>
                <a:moveTo>
                  <a:pt x="76962" y="75898"/>
                </a:moveTo>
                <a:cubicBezTo>
                  <a:pt x="77175" y="76172"/>
                  <a:pt x="77509" y="76081"/>
                  <a:pt x="77692" y="75777"/>
                </a:cubicBezTo>
                <a:cubicBezTo>
                  <a:pt x="77874" y="75473"/>
                  <a:pt x="77844" y="74987"/>
                  <a:pt x="77661" y="74743"/>
                </a:cubicBezTo>
                <a:cubicBezTo>
                  <a:pt x="77479" y="74500"/>
                  <a:pt x="77114" y="74561"/>
                  <a:pt x="76962" y="74865"/>
                </a:cubicBezTo>
                <a:cubicBezTo>
                  <a:pt x="76780" y="75169"/>
                  <a:pt x="76780" y="75625"/>
                  <a:pt x="76962" y="75898"/>
                </a:cubicBezTo>
                <a:close/>
                <a:moveTo>
                  <a:pt x="74986" y="78756"/>
                </a:moveTo>
                <a:cubicBezTo>
                  <a:pt x="75199" y="78999"/>
                  <a:pt x="75534" y="78968"/>
                  <a:pt x="75746" y="78664"/>
                </a:cubicBezTo>
                <a:cubicBezTo>
                  <a:pt x="75990" y="78360"/>
                  <a:pt x="76020" y="77935"/>
                  <a:pt x="75838" y="77692"/>
                </a:cubicBezTo>
                <a:cubicBezTo>
                  <a:pt x="75655" y="77418"/>
                  <a:pt x="75290" y="77449"/>
                  <a:pt x="75078" y="77753"/>
                </a:cubicBezTo>
                <a:cubicBezTo>
                  <a:pt x="74804" y="78057"/>
                  <a:pt x="74804" y="78482"/>
                  <a:pt x="74986" y="78756"/>
                </a:cubicBezTo>
                <a:close/>
                <a:moveTo>
                  <a:pt x="73619" y="81035"/>
                </a:moveTo>
                <a:cubicBezTo>
                  <a:pt x="73862" y="80792"/>
                  <a:pt x="73892" y="80427"/>
                  <a:pt x="73710" y="80184"/>
                </a:cubicBezTo>
                <a:cubicBezTo>
                  <a:pt x="73528" y="79971"/>
                  <a:pt x="73163" y="79971"/>
                  <a:pt x="72920" y="80184"/>
                </a:cubicBezTo>
                <a:cubicBezTo>
                  <a:pt x="72676" y="80427"/>
                  <a:pt x="72646" y="80792"/>
                  <a:pt x="72828" y="81035"/>
                </a:cubicBezTo>
                <a:cubicBezTo>
                  <a:pt x="73072" y="81218"/>
                  <a:pt x="73406" y="81248"/>
                  <a:pt x="73619" y="81035"/>
                </a:cubicBezTo>
                <a:close/>
                <a:moveTo>
                  <a:pt x="71552" y="82889"/>
                </a:moveTo>
                <a:cubicBezTo>
                  <a:pt x="71765" y="82707"/>
                  <a:pt x="71765" y="82342"/>
                  <a:pt x="71582" y="82130"/>
                </a:cubicBezTo>
                <a:cubicBezTo>
                  <a:pt x="71400" y="81886"/>
                  <a:pt x="71005" y="81856"/>
                  <a:pt x="70792" y="82038"/>
                </a:cubicBezTo>
                <a:cubicBezTo>
                  <a:pt x="70549" y="82251"/>
                  <a:pt x="70549" y="82585"/>
                  <a:pt x="70731" y="82798"/>
                </a:cubicBezTo>
                <a:cubicBezTo>
                  <a:pt x="70974" y="83041"/>
                  <a:pt x="71309" y="83072"/>
                  <a:pt x="71552" y="82889"/>
                </a:cubicBezTo>
                <a:close/>
                <a:moveTo>
                  <a:pt x="69515" y="84531"/>
                </a:moveTo>
                <a:cubicBezTo>
                  <a:pt x="69758" y="84318"/>
                  <a:pt x="69728" y="84014"/>
                  <a:pt x="69515" y="83832"/>
                </a:cubicBezTo>
                <a:cubicBezTo>
                  <a:pt x="69303" y="83619"/>
                  <a:pt x="68968" y="83558"/>
                  <a:pt x="68725" y="83771"/>
                </a:cubicBezTo>
                <a:cubicBezTo>
                  <a:pt x="68512" y="83953"/>
                  <a:pt x="68543" y="84257"/>
                  <a:pt x="68755" y="84470"/>
                </a:cubicBezTo>
                <a:cubicBezTo>
                  <a:pt x="68999" y="84683"/>
                  <a:pt x="69333" y="84713"/>
                  <a:pt x="69515" y="84531"/>
                </a:cubicBezTo>
                <a:close/>
                <a:moveTo>
                  <a:pt x="67692" y="86142"/>
                </a:moveTo>
                <a:cubicBezTo>
                  <a:pt x="67904" y="85959"/>
                  <a:pt x="67844" y="85655"/>
                  <a:pt x="67631" y="85443"/>
                </a:cubicBezTo>
                <a:cubicBezTo>
                  <a:pt x="67388" y="85199"/>
                  <a:pt x="67023" y="85169"/>
                  <a:pt x="66810" y="85351"/>
                </a:cubicBezTo>
                <a:cubicBezTo>
                  <a:pt x="66628" y="85534"/>
                  <a:pt x="66658" y="85899"/>
                  <a:pt x="66932" y="86081"/>
                </a:cubicBezTo>
                <a:cubicBezTo>
                  <a:pt x="67175" y="86355"/>
                  <a:pt x="67509" y="86355"/>
                  <a:pt x="67692" y="86142"/>
                </a:cubicBezTo>
                <a:close/>
                <a:moveTo>
                  <a:pt x="65381" y="88057"/>
                </a:moveTo>
                <a:cubicBezTo>
                  <a:pt x="65655" y="88269"/>
                  <a:pt x="65959" y="88239"/>
                  <a:pt x="66141" y="88026"/>
                </a:cubicBezTo>
                <a:cubicBezTo>
                  <a:pt x="66293" y="87783"/>
                  <a:pt x="66233" y="87449"/>
                  <a:pt x="65989" y="87206"/>
                </a:cubicBezTo>
                <a:cubicBezTo>
                  <a:pt x="65716" y="86993"/>
                  <a:pt x="65381" y="86993"/>
                  <a:pt x="65229" y="87206"/>
                </a:cubicBezTo>
                <a:cubicBezTo>
                  <a:pt x="65047" y="87479"/>
                  <a:pt x="65108" y="87874"/>
                  <a:pt x="65381" y="88057"/>
                </a:cubicBezTo>
                <a:close/>
                <a:moveTo>
                  <a:pt x="64865" y="90397"/>
                </a:moveTo>
                <a:cubicBezTo>
                  <a:pt x="64956" y="90093"/>
                  <a:pt x="64865" y="89728"/>
                  <a:pt x="64591" y="89485"/>
                </a:cubicBezTo>
                <a:cubicBezTo>
                  <a:pt x="64318" y="89272"/>
                  <a:pt x="64014" y="89303"/>
                  <a:pt x="63892" y="89576"/>
                </a:cubicBezTo>
                <a:cubicBezTo>
                  <a:pt x="63801" y="89880"/>
                  <a:pt x="63892" y="90306"/>
                  <a:pt x="64166" y="90549"/>
                </a:cubicBezTo>
                <a:cubicBezTo>
                  <a:pt x="64470" y="90792"/>
                  <a:pt x="64743" y="90701"/>
                  <a:pt x="64865" y="90397"/>
                </a:cubicBezTo>
                <a:close/>
                <a:moveTo>
                  <a:pt x="63710" y="92434"/>
                </a:moveTo>
                <a:cubicBezTo>
                  <a:pt x="63436" y="92190"/>
                  <a:pt x="63223" y="92282"/>
                  <a:pt x="63132" y="92677"/>
                </a:cubicBezTo>
                <a:cubicBezTo>
                  <a:pt x="63071" y="93102"/>
                  <a:pt x="63223" y="93589"/>
                  <a:pt x="63497" y="93862"/>
                </a:cubicBezTo>
                <a:cubicBezTo>
                  <a:pt x="63740" y="94105"/>
                  <a:pt x="63983" y="93984"/>
                  <a:pt x="64044" y="93589"/>
                </a:cubicBezTo>
                <a:cubicBezTo>
                  <a:pt x="64105" y="93194"/>
                  <a:pt x="63953" y="92677"/>
                  <a:pt x="63710" y="92434"/>
                </a:cubicBezTo>
                <a:close/>
                <a:moveTo>
                  <a:pt x="63193" y="95960"/>
                </a:moveTo>
                <a:cubicBezTo>
                  <a:pt x="62950" y="95716"/>
                  <a:pt x="62676" y="95838"/>
                  <a:pt x="62646" y="96203"/>
                </a:cubicBezTo>
                <a:cubicBezTo>
                  <a:pt x="62615" y="96598"/>
                  <a:pt x="62767" y="97054"/>
                  <a:pt x="62980" y="97297"/>
                </a:cubicBezTo>
                <a:cubicBezTo>
                  <a:pt x="63223" y="97510"/>
                  <a:pt x="63436" y="97358"/>
                  <a:pt x="63527" y="97023"/>
                </a:cubicBezTo>
                <a:cubicBezTo>
                  <a:pt x="63558" y="96689"/>
                  <a:pt x="63406" y="96172"/>
                  <a:pt x="63193" y="95960"/>
                </a:cubicBezTo>
                <a:close/>
                <a:moveTo>
                  <a:pt x="62767" y="99273"/>
                </a:moveTo>
                <a:cubicBezTo>
                  <a:pt x="62524" y="99060"/>
                  <a:pt x="62311" y="99151"/>
                  <a:pt x="62281" y="99485"/>
                </a:cubicBezTo>
                <a:cubicBezTo>
                  <a:pt x="62220" y="99759"/>
                  <a:pt x="62311" y="100063"/>
                  <a:pt x="62463" y="100276"/>
                </a:cubicBezTo>
                <a:cubicBezTo>
                  <a:pt x="62676" y="100245"/>
                  <a:pt x="62889" y="100184"/>
                  <a:pt x="63102" y="100124"/>
                </a:cubicBezTo>
                <a:cubicBezTo>
                  <a:pt x="63102" y="99820"/>
                  <a:pt x="62950" y="99455"/>
                  <a:pt x="62767" y="99273"/>
                </a:cubicBezTo>
                <a:close/>
                <a:moveTo>
                  <a:pt x="99850" y="39333"/>
                </a:moveTo>
                <a:cubicBezTo>
                  <a:pt x="100063" y="39606"/>
                  <a:pt x="100337" y="39606"/>
                  <a:pt x="100458" y="39393"/>
                </a:cubicBezTo>
                <a:cubicBezTo>
                  <a:pt x="100580" y="39150"/>
                  <a:pt x="100458" y="38785"/>
                  <a:pt x="100215" y="38512"/>
                </a:cubicBezTo>
                <a:cubicBezTo>
                  <a:pt x="100002" y="38238"/>
                  <a:pt x="99759" y="38238"/>
                  <a:pt x="99668" y="38481"/>
                </a:cubicBezTo>
                <a:cubicBezTo>
                  <a:pt x="99546" y="38694"/>
                  <a:pt x="99607" y="39089"/>
                  <a:pt x="99850" y="39333"/>
                </a:cubicBezTo>
                <a:close/>
                <a:moveTo>
                  <a:pt x="98695" y="40518"/>
                </a:moveTo>
                <a:cubicBezTo>
                  <a:pt x="98604" y="40761"/>
                  <a:pt x="98665" y="41126"/>
                  <a:pt x="98847" y="41369"/>
                </a:cubicBezTo>
                <a:cubicBezTo>
                  <a:pt x="99060" y="41582"/>
                  <a:pt x="99364" y="41612"/>
                  <a:pt x="99425" y="41399"/>
                </a:cubicBezTo>
                <a:cubicBezTo>
                  <a:pt x="99546" y="41156"/>
                  <a:pt x="99425" y="40822"/>
                  <a:pt x="99242" y="40548"/>
                </a:cubicBezTo>
                <a:cubicBezTo>
                  <a:pt x="99060" y="40336"/>
                  <a:pt x="98786" y="40305"/>
                  <a:pt x="98695" y="40518"/>
                </a:cubicBezTo>
                <a:close/>
                <a:moveTo>
                  <a:pt x="97692" y="42372"/>
                </a:moveTo>
                <a:cubicBezTo>
                  <a:pt x="97571" y="42585"/>
                  <a:pt x="97601" y="42919"/>
                  <a:pt x="97844" y="43193"/>
                </a:cubicBezTo>
                <a:cubicBezTo>
                  <a:pt x="98026" y="43406"/>
                  <a:pt x="98300" y="43436"/>
                  <a:pt x="98391" y="43254"/>
                </a:cubicBezTo>
                <a:cubicBezTo>
                  <a:pt x="98513" y="43071"/>
                  <a:pt x="98452" y="42737"/>
                  <a:pt x="98209" y="42494"/>
                </a:cubicBezTo>
                <a:cubicBezTo>
                  <a:pt x="98026" y="42220"/>
                  <a:pt x="97783" y="42190"/>
                  <a:pt x="97692" y="42372"/>
                </a:cubicBezTo>
                <a:close/>
                <a:moveTo>
                  <a:pt x="97175" y="44135"/>
                </a:moveTo>
                <a:cubicBezTo>
                  <a:pt x="96993" y="43892"/>
                  <a:pt x="96780" y="43831"/>
                  <a:pt x="96659" y="44013"/>
                </a:cubicBezTo>
                <a:cubicBezTo>
                  <a:pt x="96537" y="44165"/>
                  <a:pt x="96567" y="44500"/>
                  <a:pt x="96780" y="44743"/>
                </a:cubicBezTo>
                <a:cubicBezTo>
                  <a:pt x="96963" y="44956"/>
                  <a:pt x="97267" y="45047"/>
                  <a:pt x="97388" y="44865"/>
                </a:cubicBezTo>
                <a:cubicBezTo>
                  <a:pt x="97479" y="44713"/>
                  <a:pt x="97419" y="44409"/>
                  <a:pt x="97175" y="44135"/>
                </a:cubicBezTo>
                <a:close/>
                <a:moveTo>
                  <a:pt x="96263" y="46324"/>
                </a:moveTo>
                <a:cubicBezTo>
                  <a:pt x="96385" y="46172"/>
                  <a:pt x="96324" y="45868"/>
                  <a:pt x="96112" y="45655"/>
                </a:cubicBezTo>
                <a:cubicBezTo>
                  <a:pt x="95929" y="45412"/>
                  <a:pt x="95716" y="45351"/>
                  <a:pt x="95564" y="45503"/>
                </a:cubicBezTo>
                <a:cubicBezTo>
                  <a:pt x="95443" y="45655"/>
                  <a:pt x="95473" y="45959"/>
                  <a:pt x="95656" y="46172"/>
                </a:cubicBezTo>
                <a:cubicBezTo>
                  <a:pt x="95899" y="46415"/>
                  <a:pt x="96172" y="46476"/>
                  <a:pt x="96263" y="46324"/>
                </a:cubicBezTo>
                <a:close/>
                <a:moveTo>
                  <a:pt x="94440" y="46779"/>
                </a:moveTo>
                <a:cubicBezTo>
                  <a:pt x="94349" y="46931"/>
                  <a:pt x="94379" y="47205"/>
                  <a:pt x="94561" y="47448"/>
                </a:cubicBezTo>
                <a:cubicBezTo>
                  <a:pt x="94744" y="47661"/>
                  <a:pt x="95048" y="47752"/>
                  <a:pt x="95169" y="47631"/>
                </a:cubicBezTo>
                <a:cubicBezTo>
                  <a:pt x="95291" y="47509"/>
                  <a:pt x="95200" y="47205"/>
                  <a:pt x="95017" y="46992"/>
                </a:cubicBezTo>
                <a:cubicBezTo>
                  <a:pt x="94804" y="46719"/>
                  <a:pt x="94561" y="46627"/>
                  <a:pt x="94440" y="46779"/>
                </a:cubicBezTo>
                <a:close/>
                <a:moveTo>
                  <a:pt x="93224" y="47934"/>
                </a:moveTo>
                <a:cubicBezTo>
                  <a:pt x="93072" y="48056"/>
                  <a:pt x="93133" y="48299"/>
                  <a:pt x="93315" y="48573"/>
                </a:cubicBezTo>
                <a:cubicBezTo>
                  <a:pt x="93497" y="48816"/>
                  <a:pt x="93801" y="48907"/>
                  <a:pt x="93953" y="48755"/>
                </a:cubicBezTo>
                <a:cubicBezTo>
                  <a:pt x="94105" y="48664"/>
                  <a:pt x="94045" y="48360"/>
                  <a:pt x="93801" y="48117"/>
                </a:cubicBezTo>
                <a:cubicBezTo>
                  <a:pt x="93619" y="47904"/>
                  <a:pt x="93346" y="47813"/>
                  <a:pt x="93224" y="47934"/>
                </a:cubicBezTo>
                <a:close/>
                <a:moveTo>
                  <a:pt x="92008" y="49576"/>
                </a:moveTo>
                <a:cubicBezTo>
                  <a:pt x="92221" y="49789"/>
                  <a:pt x="92494" y="49910"/>
                  <a:pt x="92677" y="49789"/>
                </a:cubicBezTo>
                <a:cubicBezTo>
                  <a:pt x="92829" y="49667"/>
                  <a:pt x="92738" y="49393"/>
                  <a:pt x="92555" y="49181"/>
                </a:cubicBezTo>
                <a:cubicBezTo>
                  <a:pt x="92373" y="48968"/>
                  <a:pt x="92099" y="48846"/>
                  <a:pt x="91947" y="48968"/>
                </a:cubicBezTo>
                <a:cubicBezTo>
                  <a:pt x="91795" y="49029"/>
                  <a:pt x="91826" y="49333"/>
                  <a:pt x="92008" y="49576"/>
                </a:cubicBezTo>
                <a:close/>
                <a:moveTo>
                  <a:pt x="90579" y="49880"/>
                </a:moveTo>
                <a:cubicBezTo>
                  <a:pt x="90428" y="49971"/>
                  <a:pt x="90428" y="50245"/>
                  <a:pt x="90610" y="50488"/>
                </a:cubicBezTo>
                <a:cubicBezTo>
                  <a:pt x="90792" y="50700"/>
                  <a:pt x="91096" y="50822"/>
                  <a:pt x="91248" y="50700"/>
                </a:cubicBezTo>
                <a:cubicBezTo>
                  <a:pt x="91400" y="50579"/>
                  <a:pt x="91339" y="50366"/>
                  <a:pt x="91157" y="50093"/>
                </a:cubicBezTo>
                <a:cubicBezTo>
                  <a:pt x="91005" y="49880"/>
                  <a:pt x="90731" y="49758"/>
                  <a:pt x="90579" y="49880"/>
                </a:cubicBezTo>
                <a:close/>
                <a:moveTo>
                  <a:pt x="89789" y="50974"/>
                </a:moveTo>
                <a:cubicBezTo>
                  <a:pt x="89576" y="50731"/>
                  <a:pt x="89333" y="50640"/>
                  <a:pt x="89181" y="50731"/>
                </a:cubicBezTo>
                <a:cubicBezTo>
                  <a:pt x="89029" y="50822"/>
                  <a:pt x="89029" y="51096"/>
                  <a:pt x="89212" y="51339"/>
                </a:cubicBezTo>
                <a:cubicBezTo>
                  <a:pt x="89394" y="51582"/>
                  <a:pt x="89698" y="51704"/>
                  <a:pt x="89850" y="51582"/>
                </a:cubicBezTo>
                <a:cubicBezTo>
                  <a:pt x="90002" y="51460"/>
                  <a:pt x="89972" y="51187"/>
                  <a:pt x="89789" y="50974"/>
                </a:cubicBezTo>
                <a:close/>
                <a:moveTo>
                  <a:pt x="88300" y="51856"/>
                </a:moveTo>
                <a:cubicBezTo>
                  <a:pt x="88117" y="51612"/>
                  <a:pt x="87844" y="51491"/>
                  <a:pt x="87692" y="51612"/>
                </a:cubicBezTo>
                <a:cubicBezTo>
                  <a:pt x="87540" y="51734"/>
                  <a:pt x="87540" y="52008"/>
                  <a:pt x="87722" y="52220"/>
                </a:cubicBezTo>
                <a:cubicBezTo>
                  <a:pt x="87905" y="52433"/>
                  <a:pt x="88209" y="52555"/>
                  <a:pt x="88361" y="52433"/>
                </a:cubicBezTo>
                <a:cubicBezTo>
                  <a:pt x="88513" y="52372"/>
                  <a:pt x="88482" y="52099"/>
                  <a:pt x="88300" y="51856"/>
                </a:cubicBezTo>
                <a:close/>
                <a:moveTo>
                  <a:pt x="86172" y="52555"/>
                </a:moveTo>
                <a:cubicBezTo>
                  <a:pt x="86020" y="52676"/>
                  <a:pt x="86020" y="52980"/>
                  <a:pt x="86203" y="53223"/>
                </a:cubicBezTo>
                <a:cubicBezTo>
                  <a:pt x="86385" y="53436"/>
                  <a:pt x="86689" y="53558"/>
                  <a:pt x="86841" y="53436"/>
                </a:cubicBezTo>
                <a:cubicBezTo>
                  <a:pt x="86993" y="53315"/>
                  <a:pt x="86993" y="53071"/>
                  <a:pt x="86810" y="52828"/>
                </a:cubicBezTo>
                <a:cubicBezTo>
                  <a:pt x="86598" y="52555"/>
                  <a:pt x="86324" y="52463"/>
                  <a:pt x="86172" y="52555"/>
                </a:cubicBezTo>
                <a:close/>
                <a:moveTo>
                  <a:pt x="84652" y="53679"/>
                </a:moveTo>
                <a:cubicBezTo>
                  <a:pt x="84500" y="53770"/>
                  <a:pt x="84500" y="54135"/>
                  <a:pt x="84683" y="54348"/>
                </a:cubicBezTo>
                <a:cubicBezTo>
                  <a:pt x="84865" y="54622"/>
                  <a:pt x="85169" y="54682"/>
                  <a:pt x="85321" y="54530"/>
                </a:cubicBezTo>
                <a:cubicBezTo>
                  <a:pt x="85473" y="54439"/>
                  <a:pt x="85473" y="54135"/>
                  <a:pt x="85291" y="53862"/>
                </a:cubicBezTo>
                <a:cubicBezTo>
                  <a:pt x="85078" y="53618"/>
                  <a:pt x="84804" y="53527"/>
                  <a:pt x="84652" y="53679"/>
                </a:cubicBezTo>
                <a:close/>
                <a:moveTo>
                  <a:pt x="83740" y="55138"/>
                </a:moveTo>
                <a:cubicBezTo>
                  <a:pt x="83558" y="54895"/>
                  <a:pt x="83285" y="54804"/>
                  <a:pt x="83133" y="54956"/>
                </a:cubicBezTo>
                <a:cubicBezTo>
                  <a:pt x="82981" y="55108"/>
                  <a:pt x="82981" y="55442"/>
                  <a:pt x="83163" y="55685"/>
                </a:cubicBezTo>
                <a:cubicBezTo>
                  <a:pt x="83345" y="55959"/>
                  <a:pt x="83649" y="55989"/>
                  <a:pt x="83801" y="55837"/>
                </a:cubicBezTo>
                <a:cubicBezTo>
                  <a:pt x="83953" y="55716"/>
                  <a:pt x="83923" y="55381"/>
                  <a:pt x="83740" y="55138"/>
                </a:cubicBezTo>
                <a:close/>
                <a:moveTo>
                  <a:pt x="81886" y="57175"/>
                </a:moveTo>
                <a:cubicBezTo>
                  <a:pt x="82069" y="57418"/>
                  <a:pt x="82342" y="57479"/>
                  <a:pt x="82494" y="57327"/>
                </a:cubicBezTo>
                <a:cubicBezTo>
                  <a:pt x="82646" y="57175"/>
                  <a:pt x="82555" y="56810"/>
                  <a:pt x="82373" y="56597"/>
                </a:cubicBezTo>
                <a:cubicBezTo>
                  <a:pt x="82190" y="56324"/>
                  <a:pt x="81917" y="56232"/>
                  <a:pt x="81765" y="56445"/>
                </a:cubicBezTo>
                <a:cubicBezTo>
                  <a:pt x="81643" y="56567"/>
                  <a:pt x="81674" y="56901"/>
                  <a:pt x="81886" y="57175"/>
                </a:cubicBezTo>
                <a:close/>
                <a:moveTo>
                  <a:pt x="80762" y="58755"/>
                </a:moveTo>
                <a:cubicBezTo>
                  <a:pt x="80974" y="59029"/>
                  <a:pt x="81218" y="59059"/>
                  <a:pt x="81339" y="58877"/>
                </a:cubicBezTo>
                <a:cubicBezTo>
                  <a:pt x="81461" y="58695"/>
                  <a:pt x="81370" y="58330"/>
                  <a:pt x="81157" y="58117"/>
                </a:cubicBezTo>
                <a:cubicBezTo>
                  <a:pt x="80974" y="57843"/>
                  <a:pt x="80701" y="57813"/>
                  <a:pt x="80579" y="57965"/>
                </a:cubicBezTo>
                <a:cubicBezTo>
                  <a:pt x="80519" y="58147"/>
                  <a:pt x="80579" y="58512"/>
                  <a:pt x="80762" y="58755"/>
                </a:cubicBezTo>
                <a:close/>
                <a:moveTo>
                  <a:pt x="80215" y="59850"/>
                </a:moveTo>
                <a:cubicBezTo>
                  <a:pt x="79971" y="59606"/>
                  <a:pt x="79759" y="59546"/>
                  <a:pt x="79667" y="59728"/>
                </a:cubicBezTo>
                <a:cubicBezTo>
                  <a:pt x="79607" y="59941"/>
                  <a:pt x="79667" y="60336"/>
                  <a:pt x="79911" y="60609"/>
                </a:cubicBezTo>
                <a:cubicBezTo>
                  <a:pt x="80123" y="60883"/>
                  <a:pt x="80367" y="60913"/>
                  <a:pt x="80458" y="60701"/>
                </a:cubicBezTo>
                <a:cubicBezTo>
                  <a:pt x="80549" y="60457"/>
                  <a:pt x="80427" y="60123"/>
                  <a:pt x="80215" y="59850"/>
                </a:cubicBezTo>
                <a:close/>
                <a:moveTo>
                  <a:pt x="79455" y="61795"/>
                </a:moveTo>
                <a:cubicBezTo>
                  <a:pt x="79212" y="61521"/>
                  <a:pt x="78999" y="61491"/>
                  <a:pt x="78908" y="61734"/>
                </a:cubicBezTo>
                <a:cubicBezTo>
                  <a:pt x="78847" y="61947"/>
                  <a:pt x="78938" y="62342"/>
                  <a:pt x="79181" y="62585"/>
                </a:cubicBezTo>
                <a:cubicBezTo>
                  <a:pt x="79394" y="62859"/>
                  <a:pt x="79637" y="62889"/>
                  <a:pt x="79698" y="62676"/>
                </a:cubicBezTo>
                <a:cubicBezTo>
                  <a:pt x="79789" y="62433"/>
                  <a:pt x="79637" y="62068"/>
                  <a:pt x="79455" y="61795"/>
                </a:cubicBezTo>
                <a:close/>
                <a:moveTo>
                  <a:pt x="78756" y="63801"/>
                </a:moveTo>
                <a:cubicBezTo>
                  <a:pt x="78543" y="63558"/>
                  <a:pt x="78300" y="63497"/>
                  <a:pt x="78239" y="63740"/>
                </a:cubicBezTo>
                <a:cubicBezTo>
                  <a:pt x="78117" y="64044"/>
                  <a:pt x="78239" y="64530"/>
                  <a:pt x="78452" y="64804"/>
                </a:cubicBezTo>
                <a:cubicBezTo>
                  <a:pt x="78695" y="65078"/>
                  <a:pt x="78938" y="65017"/>
                  <a:pt x="79060" y="64713"/>
                </a:cubicBezTo>
                <a:cubicBezTo>
                  <a:pt x="79090" y="64500"/>
                  <a:pt x="78999" y="64075"/>
                  <a:pt x="78756" y="63801"/>
                </a:cubicBezTo>
                <a:close/>
                <a:moveTo>
                  <a:pt x="77266" y="66597"/>
                </a:moveTo>
                <a:cubicBezTo>
                  <a:pt x="77175" y="66901"/>
                  <a:pt x="77236" y="67388"/>
                  <a:pt x="77479" y="67661"/>
                </a:cubicBezTo>
                <a:cubicBezTo>
                  <a:pt x="77692" y="67904"/>
                  <a:pt x="77965" y="67874"/>
                  <a:pt x="78087" y="67570"/>
                </a:cubicBezTo>
                <a:cubicBezTo>
                  <a:pt x="78178" y="67266"/>
                  <a:pt x="78087" y="66780"/>
                  <a:pt x="77844" y="66506"/>
                </a:cubicBezTo>
                <a:cubicBezTo>
                  <a:pt x="77661" y="66233"/>
                  <a:pt x="77388" y="66293"/>
                  <a:pt x="77266" y="66597"/>
                </a:cubicBezTo>
                <a:close/>
                <a:moveTo>
                  <a:pt x="77053" y="70458"/>
                </a:moveTo>
                <a:cubicBezTo>
                  <a:pt x="77175" y="70154"/>
                  <a:pt x="77084" y="69667"/>
                  <a:pt x="76871" y="69394"/>
                </a:cubicBezTo>
                <a:cubicBezTo>
                  <a:pt x="76628" y="69120"/>
                  <a:pt x="76354" y="69120"/>
                  <a:pt x="76263" y="69424"/>
                </a:cubicBezTo>
                <a:cubicBezTo>
                  <a:pt x="76142" y="69728"/>
                  <a:pt x="76172" y="70214"/>
                  <a:pt x="76415" y="70549"/>
                </a:cubicBezTo>
                <a:cubicBezTo>
                  <a:pt x="76597" y="70792"/>
                  <a:pt x="76901" y="70762"/>
                  <a:pt x="77053" y="70458"/>
                </a:cubicBezTo>
                <a:close/>
                <a:moveTo>
                  <a:pt x="74986" y="73467"/>
                </a:moveTo>
                <a:cubicBezTo>
                  <a:pt x="75199" y="73771"/>
                  <a:pt x="75534" y="73740"/>
                  <a:pt x="75686" y="73376"/>
                </a:cubicBezTo>
                <a:cubicBezTo>
                  <a:pt x="75838" y="73072"/>
                  <a:pt x="75777" y="72585"/>
                  <a:pt x="75564" y="72281"/>
                </a:cubicBezTo>
                <a:cubicBezTo>
                  <a:pt x="75351" y="72008"/>
                  <a:pt x="75078" y="72008"/>
                  <a:pt x="74926" y="72312"/>
                </a:cubicBezTo>
                <a:cubicBezTo>
                  <a:pt x="74774" y="72676"/>
                  <a:pt x="74804" y="73163"/>
                  <a:pt x="74986" y="73467"/>
                </a:cubicBezTo>
                <a:close/>
                <a:moveTo>
                  <a:pt x="73254" y="75291"/>
                </a:moveTo>
                <a:cubicBezTo>
                  <a:pt x="73011" y="75625"/>
                  <a:pt x="72980" y="76111"/>
                  <a:pt x="73163" y="76385"/>
                </a:cubicBezTo>
                <a:cubicBezTo>
                  <a:pt x="73376" y="76658"/>
                  <a:pt x="73710" y="76628"/>
                  <a:pt x="73923" y="76324"/>
                </a:cubicBezTo>
                <a:cubicBezTo>
                  <a:pt x="74166" y="76020"/>
                  <a:pt x="74166" y="75503"/>
                  <a:pt x="73983" y="75199"/>
                </a:cubicBezTo>
                <a:cubicBezTo>
                  <a:pt x="73740" y="74956"/>
                  <a:pt x="73436" y="74956"/>
                  <a:pt x="73254" y="75291"/>
                </a:cubicBezTo>
                <a:close/>
                <a:moveTo>
                  <a:pt x="71096" y="78847"/>
                </a:moveTo>
                <a:cubicBezTo>
                  <a:pt x="71248" y="79120"/>
                  <a:pt x="71582" y="79120"/>
                  <a:pt x="71795" y="78847"/>
                </a:cubicBezTo>
                <a:cubicBezTo>
                  <a:pt x="72038" y="78634"/>
                  <a:pt x="72069" y="78208"/>
                  <a:pt x="71886" y="77935"/>
                </a:cubicBezTo>
                <a:cubicBezTo>
                  <a:pt x="71704" y="77692"/>
                  <a:pt x="71400" y="77692"/>
                  <a:pt x="71157" y="77935"/>
                </a:cubicBezTo>
                <a:cubicBezTo>
                  <a:pt x="71005" y="78208"/>
                  <a:pt x="70944" y="78634"/>
                  <a:pt x="71096" y="78847"/>
                </a:cubicBezTo>
                <a:close/>
                <a:moveTo>
                  <a:pt x="69728" y="80914"/>
                </a:moveTo>
                <a:cubicBezTo>
                  <a:pt x="69941" y="80731"/>
                  <a:pt x="69971" y="80367"/>
                  <a:pt x="69819" y="80123"/>
                </a:cubicBezTo>
                <a:cubicBezTo>
                  <a:pt x="69667" y="79880"/>
                  <a:pt x="69363" y="79850"/>
                  <a:pt x="69151" y="80063"/>
                </a:cubicBezTo>
                <a:cubicBezTo>
                  <a:pt x="68907" y="80275"/>
                  <a:pt x="68847" y="80640"/>
                  <a:pt x="68999" y="80883"/>
                </a:cubicBezTo>
                <a:cubicBezTo>
                  <a:pt x="69181" y="81066"/>
                  <a:pt x="69485" y="81096"/>
                  <a:pt x="69728" y="80914"/>
                </a:cubicBezTo>
                <a:close/>
                <a:moveTo>
                  <a:pt x="67661" y="82616"/>
                </a:moveTo>
                <a:cubicBezTo>
                  <a:pt x="67904" y="82433"/>
                  <a:pt x="67935" y="82130"/>
                  <a:pt x="67752" y="81886"/>
                </a:cubicBezTo>
                <a:cubicBezTo>
                  <a:pt x="67600" y="81674"/>
                  <a:pt x="67296" y="81643"/>
                  <a:pt x="67084" y="81826"/>
                </a:cubicBezTo>
                <a:cubicBezTo>
                  <a:pt x="66871" y="82008"/>
                  <a:pt x="66840" y="82342"/>
                  <a:pt x="66992" y="82555"/>
                </a:cubicBezTo>
                <a:cubicBezTo>
                  <a:pt x="67144" y="82768"/>
                  <a:pt x="67479" y="82798"/>
                  <a:pt x="67661" y="82616"/>
                </a:cubicBezTo>
                <a:close/>
                <a:moveTo>
                  <a:pt x="65777" y="84288"/>
                </a:moveTo>
                <a:cubicBezTo>
                  <a:pt x="65959" y="84105"/>
                  <a:pt x="65989" y="83801"/>
                  <a:pt x="65837" y="83558"/>
                </a:cubicBezTo>
                <a:cubicBezTo>
                  <a:pt x="65685" y="83345"/>
                  <a:pt x="65412" y="83315"/>
                  <a:pt x="65229" y="83497"/>
                </a:cubicBezTo>
                <a:cubicBezTo>
                  <a:pt x="65047" y="83680"/>
                  <a:pt x="64956" y="84014"/>
                  <a:pt x="65108" y="84227"/>
                </a:cubicBezTo>
                <a:cubicBezTo>
                  <a:pt x="65260" y="84440"/>
                  <a:pt x="65564" y="84470"/>
                  <a:pt x="65777" y="84288"/>
                </a:cubicBezTo>
                <a:close/>
                <a:moveTo>
                  <a:pt x="63497" y="86081"/>
                </a:moveTo>
                <a:cubicBezTo>
                  <a:pt x="63649" y="86294"/>
                  <a:pt x="63892" y="86294"/>
                  <a:pt x="64105" y="86081"/>
                </a:cubicBezTo>
                <a:cubicBezTo>
                  <a:pt x="64257" y="85838"/>
                  <a:pt x="64257" y="85503"/>
                  <a:pt x="64105" y="85321"/>
                </a:cubicBezTo>
                <a:cubicBezTo>
                  <a:pt x="63953" y="85078"/>
                  <a:pt x="63710" y="85078"/>
                  <a:pt x="63527" y="85291"/>
                </a:cubicBezTo>
                <a:cubicBezTo>
                  <a:pt x="63375" y="85503"/>
                  <a:pt x="63345" y="85838"/>
                  <a:pt x="63497" y="86081"/>
                </a:cubicBezTo>
                <a:close/>
                <a:moveTo>
                  <a:pt x="62737" y="88330"/>
                </a:moveTo>
                <a:cubicBezTo>
                  <a:pt x="62828" y="88057"/>
                  <a:pt x="62798" y="87631"/>
                  <a:pt x="62646" y="87418"/>
                </a:cubicBezTo>
                <a:cubicBezTo>
                  <a:pt x="62494" y="87175"/>
                  <a:pt x="62281" y="87175"/>
                  <a:pt x="62129" y="87449"/>
                </a:cubicBezTo>
                <a:cubicBezTo>
                  <a:pt x="62008" y="87692"/>
                  <a:pt x="62008" y="88117"/>
                  <a:pt x="62160" y="88391"/>
                </a:cubicBezTo>
                <a:cubicBezTo>
                  <a:pt x="62342" y="88634"/>
                  <a:pt x="62615" y="88573"/>
                  <a:pt x="62737" y="88330"/>
                </a:cubicBezTo>
                <a:close/>
                <a:moveTo>
                  <a:pt x="61825" y="91157"/>
                </a:moveTo>
                <a:cubicBezTo>
                  <a:pt x="61886" y="90792"/>
                  <a:pt x="61764" y="90336"/>
                  <a:pt x="61612" y="90032"/>
                </a:cubicBezTo>
                <a:cubicBezTo>
                  <a:pt x="61430" y="89759"/>
                  <a:pt x="61248" y="89789"/>
                  <a:pt x="61126" y="90154"/>
                </a:cubicBezTo>
                <a:cubicBezTo>
                  <a:pt x="61065" y="90488"/>
                  <a:pt x="61096" y="91066"/>
                  <a:pt x="61278" y="91370"/>
                </a:cubicBezTo>
                <a:cubicBezTo>
                  <a:pt x="61460" y="91674"/>
                  <a:pt x="61734" y="91583"/>
                  <a:pt x="61825" y="91157"/>
                </a:cubicBezTo>
                <a:close/>
                <a:moveTo>
                  <a:pt x="60640" y="94774"/>
                </a:moveTo>
                <a:cubicBezTo>
                  <a:pt x="60852" y="95078"/>
                  <a:pt x="61126" y="95048"/>
                  <a:pt x="61156" y="94652"/>
                </a:cubicBezTo>
                <a:cubicBezTo>
                  <a:pt x="61248" y="94288"/>
                  <a:pt x="61096" y="93741"/>
                  <a:pt x="60852" y="93437"/>
                </a:cubicBezTo>
                <a:cubicBezTo>
                  <a:pt x="60640" y="93133"/>
                  <a:pt x="60457" y="93194"/>
                  <a:pt x="60366" y="93558"/>
                </a:cubicBezTo>
                <a:cubicBezTo>
                  <a:pt x="60305" y="93893"/>
                  <a:pt x="60397" y="94470"/>
                  <a:pt x="60640" y="94774"/>
                </a:cubicBezTo>
                <a:close/>
                <a:moveTo>
                  <a:pt x="60336" y="96719"/>
                </a:moveTo>
                <a:cubicBezTo>
                  <a:pt x="60093" y="96415"/>
                  <a:pt x="59880" y="96415"/>
                  <a:pt x="59789" y="96750"/>
                </a:cubicBezTo>
                <a:cubicBezTo>
                  <a:pt x="59758" y="97084"/>
                  <a:pt x="59880" y="97631"/>
                  <a:pt x="60153" y="97935"/>
                </a:cubicBezTo>
                <a:cubicBezTo>
                  <a:pt x="60397" y="98239"/>
                  <a:pt x="60640" y="98239"/>
                  <a:pt x="60701" y="97905"/>
                </a:cubicBezTo>
                <a:cubicBezTo>
                  <a:pt x="60761" y="97540"/>
                  <a:pt x="60549" y="97023"/>
                  <a:pt x="60336" y="96719"/>
                </a:cubicBezTo>
                <a:close/>
                <a:moveTo>
                  <a:pt x="59849" y="99729"/>
                </a:moveTo>
                <a:cubicBezTo>
                  <a:pt x="59576" y="99425"/>
                  <a:pt x="59333" y="99425"/>
                  <a:pt x="59302" y="99729"/>
                </a:cubicBezTo>
                <a:cubicBezTo>
                  <a:pt x="59242" y="100033"/>
                  <a:pt x="59394" y="100519"/>
                  <a:pt x="59606" y="100823"/>
                </a:cubicBezTo>
                <a:lnTo>
                  <a:pt x="59637" y="100853"/>
                </a:lnTo>
                <a:lnTo>
                  <a:pt x="60214" y="100732"/>
                </a:lnTo>
                <a:cubicBezTo>
                  <a:pt x="60214" y="100428"/>
                  <a:pt x="60062" y="100033"/>
                  <a:pt x="59849" y="99729"/>
                </a:cubicBezTo>
                <a:close/>
                <a:moveTo>
                  <a:pt x="99273" y="34712"/>
                </a:moveTo>
                <a:cubicBezTo>
                  <a:pt x="99394" y="34986"/>
                  <a:pt x="99546" y="35047"/>
                  <a:pt x="99668" y="34895"/>
                </a:cubicBezTo>
                <a:cubicBezTo>
                  <a:pt x="99546" y="34530"/>
                  <a:pt x="99394" y="34135"/>
                  <a:pt x="99273" y="33770"/>
                </a:cubicBezTo>
                <a:lnTo>
                  <a:pt x="99273" y="33770"/>
                </a:lnTo>
                <a:cubicBezTo>
                  <a:pt x="99151" y="33983"/>
                  <a:pt x="99151" y="34439"/>
                  <a:pt x="99273" y="34712"/>
                </a:cubicBezTo>
                <a:close/>
                <a:moveTo>
                  <a:pt x="98361" y="36810"/>
                </a:moveTo>
                <a:cubicBezTo>
                  <a:pt x="98482" y="37114"/>
                  <a:pt x="98665" y="37144"/>
                  <a:pt x="98786" y="36901"/>
                </a:cubicBezTo>
                <a:cubicBezTo>
                  <a:pt x="98878" y="36688"/>
                  <a:pt x="98847" y="36263"/>
                  <a:pt x="98756" y="35959"/>
                </a:cubicBezTo>
                <a:cubicBezTo>
                  <a:pt x="98634" y="35655"/>
                  <a:pt x="98482" y="35594"/>
                  <a:pt x="98361" y="35807"/>
                </a:cubicBezTo>
                <a:cubicBezTo>
                  <a:pt x="98239" y="36080"/>
                  <a:pt x="98239" y="36506"/>
                  <a:pt x="98361" y="36810"/>
                </a:cubicBezTo>
                <a:close/>
                <a:moveTo>
                  <a:pt x="97419" y="37934"/>
                </a:moveTo>
                <a:cubicBezTo>
                  <a:pt x="97297" y="38178"/>
                  <a:pt x="97297" y="38573"/>
                  <a:pt x="97419" y="38877"/>
                </a:cubicBezTo>
                <a:cubicBezTo>
                  <a:pt x="97540" y="39181"/>
                  <a:pt x="97722" y="39241"/>
                  <a:pt x="97814" y="38998"/>
                </a:cubicBezTo>
                <a:cubicBezTo>
                  <a:pt x="97935" y="38785"/>
                  <a:pt x="97905" y="38360"/>
                  <a:pt x="97783" y="38056"/>
                </a:cubicBezTo>
                <a:cubicBezTo>
                  <a:pt x="97692" y="37782"/>
                  <a:pt x="97479" y="37722"/>
                  <a:pt x="97419" y="37934"/>
                </a:cubicBezTo>
                <a:close/>
                <a:moveTo>
                  <a:pt x="96811" y="40062"/>
                </a:moveTo>
                <a:cubicBezTo>
                  <a:pt x="96689" y="39788"/>
                  <a:pt x="96537" y="39728"/>
                  <a:pt x="96415" y="39910"/>
                </a:cubicBezTo>
                <a:cubicBezTo>
                  <a:pt x="96324" y="40092"/>
                  <a:pt x="96324" y="40518"/>
                  <a:pt x="96415" y="40792"/>
                </a:cubicBezTo>
                <a:cubicBezTo>
                  <a:pt x="96537" y="41035"/>
                  <a:pt x="96719" y="41126"/>
                  <a:pt x="96841" y="40944"/>
                </a:cubicBezTo>
                <a:cubicBezTo>
                  <a:pt x="96963" y="40700"/>
                  <a:pt x="96932" y="40336"/>
                  <a:pt x="96811" y="40062"/>
                </a:cubicBezTo>
                <a:close/>
                <a:moveTo>
                  <a:pt x="95777" y="41825"/>
                </a:moveTo>
                <a:cubicBezTo>
                  <a:pt x="95656" y="41551"/>
                  <a:pt x="95504" y="41460"/>
                  <a:pt x="95412" y="41673"/>
                </a:cubicBezTo>
                <a:cubicBezTo>
                  <a:pt x="95291" y="41855"/>
                  <a:pt x="95291" y="42190"/>
                  <a:pt x="95352" y="42463"/>
                </a:cubicBezTo>
                <a:cubicBezTo>
                  <a:pt x="95473" y="42737"/>
                  <a:pt x="95656" y="42798"/>
                  <a:pt x="95777" y="42615"/>
                </a:cubicBezTo>
                <a:cubicBezTo>
                  <a:pt x="95929" y="42463"/>
                  <a:pt x="95899" y="42068"/>
                  <a:pt x="95777" y="41825"/>
                </a:cubicBezTo>
                <a:close/>
                <a:moveTo>
                  <a:pt x="94288" y="43953"/>
                </a:moveTo>
                <a:cubicBezTo>
                  <a:pt x="94409" y="44196"/>
                  <a:pt x="94592" y="44287"/>
                  <a:pt x="94713" y="44135"/>
                </a:cubicBezTo>
                <a:cubicBezTo>
                  <a:pt x="94835" y="43983"/>
                  <a:pt x="94835" y="43649"/>
                  <a:pt x="94713" y="43375"/>
                </a:cubicBezTo>
                <a:cubicBezTo>
                  <a:pt x="94592" y="43102"/>
                  <a:pt x="94440" y="43041"/>
                  <a:pt x="94288" y="43193"/>
                </a:cubicBezTo>
                <a:cubicBezTo>
                  <a:pt x="94227" y="43375"/>
                  <a:pt x="94197" y="43710"/>
                  <a:pt x="94288" y="43953"/>
                </a:cubicBezTo>
                <a:close/>
                <a:moveTo>
                  <a:pt x="93194" y="44591"/>
                </a:moveTo>
                <a:cubicBezTo>
                  <a:pt x="93072" y="44743"/>
                  <a:pt x="93042" y="45047"/>
                  <a:pt x="93163" y="45260"/>
                </a:cubicBezTo>
                <a:cubicBezTo>
                  <a:pt x="93254" y="45503"/>
                  <a:pt x="93467" y="45624"/>
                  <a:pt x="93619" y="45472"/>
                </a:cubicBezTo>
                <a:cubicBezTo>
                  <a:pt x="93741" y="45320"/>
                  <a:pt x="93741" y="45017"/>
                  <a:pt x="93619" y="44773"/>
                </a:cubicBezTo>
                <a:cubicBezTo>
                  <a:pt x="93497" y="44500"/>
                  <a:pt x="93315" y="44439"/>
                  <a:pt x="93194" y="44591"/>
                </a:cubicBezTo>
                <a:close/>
                <a:moveTo>
                  <a:pt x="91978" y="45776"/>
                </a:moveTo>
                <a:cubicBezTo>
                  <a:pt x="91826" y="45868"/>
                  <a:pt x="91826" y="46172"/>
                  <a:pt x="91917" y="46415"/>
                </a:cubicBezTo>
                <a:cubicBezTo>
                  <a:pt x="92008" y="46627"/>
                  <a:pt x="92251" y="46749"/>
                  <a:pt x="92373" y="46627"/>
                </a:cubicBezTo>
                <a:cubicBezTo>
                  <a:pt x="92525" y="46536"/>
                  <a:pt x="92525" y="46232"/>
                  <a:pt x="92403" y="45989"/>
                </a:cubicBezTo>
                <a:cubicBezTo>
                  <a:pt x="92312" y="45716"/>
                  <a:pt x="92130" y="45624"/>
                  <a:pt x="91978" y="45776"/>
                </a:cubicBezTo>
                <a:close/>
                <a:moveTo>
                  <a:pt x="90731" y="46779"/>
                </a:moveTo>
                <a:cubicBezTo>
                  <a:pt x="90579" y="46901"/>
                  <a:pt x="90549" y="47175"/>
                  <a:pt x="90640" y="47387"/>
                </a:cubicBezTo>
                <a:cubicBezTo>
                  <a:pt x="90762" y="47631"/>
                  <a:pt x="90975" y="47752"/>
                  <a:pt x="91127" y="47631"/>
                </a:cubicBezTo>
                <a:cubicBezTo>
                  <a:pt x="91279" y="47509"/>
                  <a:pt x="91279" y="47235"/>
                  <a:pt x="91187" y="47023"/>
                </a:cubicBezTo>
                <a:cubicBezTo>
                  <a:pt x="91066" y="46779"/>
                  <a:pt x="90883" y="46688"/>
                  <a:pt x="90731" y="46779"/>
                </a:cubicBezTo>
                <a:close/>
                <a:moveTo>
                  <a:pt x="89364" y="47691"/>
                </a:moveTo>
                <a:cubicBezTo>
                  <a:pt x="89212" y="47783"/>
                  <a:pt x="89181" y="48086"/>
                  <a:pt x="89272" y="48299"/>
                </a:cubicBezTo>
                <a:cubicBezTo>
                  <a:pt x="89394" y="48542"/>
                  <a:pt x="89607" y="48664"/>
                  <a:pt x="89759" y="48573"/>
                </a:cubicBezTo>
                <a:cubicBezTo>
                  <a:pt x="89911" y="48451"/>
                  <a:pt x="89911" y="48208"/>
                  <a:pt x="89820" y="47965"/>
                </a:cubicBezTo>
                <a:cubicBezTo>
                  <a:pt x="89698" y="47691"/>
                  <a:pt x="89516" y="47600"/>
                  <a:pt x="89364" y="47691"/>
                </a:cubicBezTo>
                <a:close/>
                <a:moveTo>
                  <a:pt x="88421" y="48816"/>
                </a:moveTo>
                <a:cubicBezTo>
                  <a:pt x="88300" y="48573"/>
                  <a:pt x="88057" y="48421"/>
                  <a:pt x="87905" y="48542"/>
                </a:cubicBezTo>
                <a:cubicBezTo>
                  <a:pt x="87753" y="48603"/>
                  <a:pt x="87692" y="48907"/>
                  <a:pt x="87844" y="49150"/>
                </a:cubicBezTo>
                <a:cubicBezTo>
                  <a:pt x="87935" y="49363"/>
                  <a:pt x="88178" y="49515"/>
                  <a:pt x="88330" y="49393"/>
                </a:cubicBezTo>
                <a:cubicBezTo>
                  <a:pt x="88482" y="49333"/>
                  <a:pt x="88513" y="49029"/>
                  <a:pt x="88421" y="48816"/>
                </a:cubicBezTo>
                <a:close/>
                <a:moveTo>
                  <a:pt x="86932" y="49637"/>
                </a:moveTo>
                <a:cubicBezTo>
                  <a:pt x="86810" y="49363"/>
                  <a:pt x="86598" y="49272"/>
                  <a:pt x="86446" y="49333"/>
                </a:cubicBezTo>
                <a:cubicBezTo>
                  <a:pt x="86294" y="49424"/>
                  <a:pt x="86203" y="49728"/>
                  <a:pt x="86324" y="49941"/>
                </a:cubicBezTo>
                <a:cubicBezTo>
                  <a:pt x="86446" y="50214"/>
                  <a:pt x="86658" y="50336"/>
                  <a:pt x="86841" y="50214"/>
                </a:cubicBezTo>
                <a:cubicBezTo>
                  <a:pt x="86993" y="50184"/>
                  <a:pt x="87054" y="49910"/>
                  <a:pt x="86932" y="49637"/>
                </a:cubicBezTo>
                <a:close/>
                <a:moveTo>
                  <a:pt x="84865" y="50214"/>
                </a:moveTo>
                <a:cubicBezTo>
                  <a:pt x="84713" y="50336"/>
                  <a:pt x="84652" y="50579"/>
                  <a:pt x="84774" y="50852"/>
                </a:cubicBezTo>
                <a:cubicBezTo>
                  <a:pt x="84865" y="51126"/>
                  <a:pt x="85139" y="51248"/>
                  <a:pt x="85291" y="51126"/>
                </a:cubicBezTo>
                <a:cubicBezTo>
                  <a:pt x="85443" y="51004"/>
                  <a:pt x="85473" y="50731"/>
                  <a:pt x="85382" y="50488"/>
                </a:cubicBezTo>
                <a:cubicBezTo>
                  <a:pt x="85291" y="50245"/>
                  <a:pt x="85078" y="50123"/>
                  <a:pt x="84865" y="50214"/>
                </a:cubicBezTo>
                <a:close/>
                <a:moveTo>
                  <a:pt x="83345" y="51187"/>
                </a:moveTo>
                <a:cubicBezTo>
                  <a:pt x="83193" y="51308"/>
                  <a:pt x="83133" y="51643"/>
                  <a:pt x="83285" y="51916"/>
                </a:cubicBezTo>
                <a:cubicBezTo>
                  <a:pt x="83376" y="52190"/>
                  <a:pt x="83649" y="52311"/>
                  <a:pt x="83801" y="52190"/>
                </a:cubicBezTo>
                <a:cubicBezTo>
                  <a:pt x="83953" y="52068"/>
                  <a:pt x="84014" y="51764"/>
                  <a:pt x="83892" y="51460"/>
                </a:cubicBezTo>
                <a:cubicBezTo>
                  <a:pt x="83740" y="51248"/>
                  <a:pt x="83497" y="51096"/>
                  <a:pt x="83345" y="51187"/>
                </a:cubicBezTo>
                <a:close/>
                <a:moveTo>
                  <a:pt x="81826" y="52372"/>
                </a:moveTo>
                <a:cubicBezTo>
                  <a:pt x="81674" y="52524"/>
                  <a:pt x="81643" y="52859"/>
                  <a:pt x="81765" y="53163"/>
                </a:cubicBezTo>
                <a:cubicBezTo>
                  <a:pt x="81856" y="53466"/>
                  <a:pt x="82129" y="53558"/>
                  <a:pt x="82281" y="53436"/>
                </a:cubicBezTo>
                <a:cubicBezTo>
                  <a:pt x="82433" y="53284"/>
                  <a:pt x="82494" y="52950"/>
                  <a:pt x="82373" y="52676"/>
                </a:cubicBezTo>
                <a:cubicBezTo>
                  <a:pt x="82221" y="52372"/>
                  <a:pt x="81978" y="52251"/>
                  <a:pt x="81826" y="52372"/>
                </a:cubicBezTo>
                <a:close/>
                <a:moveTo>
                  <a:pt x="80883" y="54044"/>
                </a:moveTo>
                <a:cubicBezTo>
                  <a:pt x="80762" y="53740"/>
                  <a:pt x="80549" y="53618"/>
                  <a:pt x="80397" y="53831"/>
                </a:cubicBezTo>
                <a:cubicBezTo>
                  <a:pt x="80245" y="53983"/>
                  <a:pt x="80245" y="54348"/>
                  <a:pt x="80367" y="54652"/>
                </a:cubicBezTo>
                <a:cubicBezTo>
                  <a:pt x="80519" y="54956"/>
                  <a:pt x="80731" y="55047"/>
                  <a:pt x="80853" y="54895"/>
                </a:cubicBezTo>
                <a:cubicBezTo>
                  <a:pt x="81035" y="54682"/>
                  <a:pt x="81035" y="54348"/>
                  <a:pt x="80883" y="54044"/>
                </a:cubicBezTo>
                <a:close/>
                <a:moveTo>
                  <a:pt x="79151" y="55381"/>
                </a:moveTo>
                <a:cubicBezTo>
                  <a:pt x="79029" y="55564"/>
                  <a:pt x="79029" y="55959"/>
                  <a:pt x="79181" y="56263"/>
                </a:cubicBezTo>
                <a:cubicBezTo>
                  <a:pt x="79333" y="56567"/>
                  <a:pt x="79546" y="56628"/>
                  <a:pt x="79667" y="56445"/>
                </a:cubicBezTo>
                <a:cubicBezTo>
                  <a:pt x="79789" y="56263"/>
                  <a:pt x="79789" y="55868"/>
                  <a:pt x="79637" y="55594"/>
                </a:cubicBezTo>
                <a:cubicBezTo>
                  <a:pt x="79485" y="55290"/>
                  <a:pt x="79242" y="55229"/>
                  <a:pt x="79151" y="55381"/>
                </a:cubicBezTo>
                <a:close/>
                <a:moveTo>
                  <a:pt x="78543" y="57327"/>
                </a:moveTo>
                <a:cubicBezTo>
                  <a:pt x="78391" y="56992"/>
                  <a:pt x="78178" y="56932"/>
                  <a:pt x="78056" y="57114"/>
                </a:cubicBezTo>
                <a:cubicBezTo>
                  <a:pt x="77965" y="57327"/>
                  <a:pt x="77996" y="57722"/>
                  <a:pt x="78178" y="58026"/>
                </a:cubicBezTo>
                <a:cubicBezTo>
                  <a:pt x="78330" y="58330"/>
                  <a:pt x="78573" y="58391"/>
                  <a:pt x="78634" y="58178"/>
                </a:cubicBezTo>
                <a:cubicBezTo>
                  <a:pt x="78756" y="57995"/>
                  <a:pt x="78725" y="57631"/>
                  <a:pt x="78543" y="57327"/>
                </a:cubicBezTo>
                <a:close/>
                <a:moveTo>
                  <a:pt x="77692" y="59211"/>
                </a:moveTo>
                <a:cubicBezTo>
                  <a:pt x="77540" y="58907"/>
                  <a:pt x="77357" y="58847"/>
                  <a:pt x="77236" y="59059"/>
                </a:cubicBezTo>
                <a:cubicBezTo>
                  <a:pt x="77175" y="59272"/>
                  <a:pt x="77205" y="59698"/>
                  <a:pt x="77388" y="60002"/>
                </a:cubicBezTo>
                <a:cubicBezTo>
                  <a:pt x="77540" y="60306"/>
                  <a:pt x="77783" y="60366"/>
                  <a:pt x="77844" y="60154"/>
                </a:cubicBezTo>
                <a:cubicBezTo>
                  <a:pt x="77935" y="59941"/>
                  <a:pt x="77844" y="59515"/>
                  <a:pt x="77692" y="59211"/>
                </a:cubicBezTo>
                <a:close/>
                <a:moveTo>
                  <a:pt x="76932" y="61217"/>
                </a:moveTo>
                <a:cubicBezTo>
                  <a:pt x="76780" y="60913"/>
                  <a:pt x="76567" y="60853"/>
                  <a:pt x="76476" y="61065"/>
                </a:cubicBezTo>
                <a:cubicBezTo>
                  <a:pt x="76354" y="61369"/>
                  <a:pt x="76415" y="61886"/>
                  <a:pt x="76597" y="62190"/>
                </a:cubicBezTo>
                <a:cubicBezTo>
                  <a:pt x="76780" y="62494"/>
                  <a:pt x="77023" y="62494"/>
                  <a:pt x="77084" y="62190"/>
                </a:cubicBezTo>
                <a:cubicBezTo>
                  <a:pt x="77205" y="61947"/>
                  <a:pt x="77114" y="61521"/>
                  <a:pt x="76932" y="61217"/>
                </a:cubicBezTo>
                <a:close/>
                <a:moveTo>
                  <a:pt x="75534" y="63831"/>
                </a:moveTo>
                <a:cubicBezTo>
                  <a:pt x="75412" y="64166"/>
                  <a:pt x="75442" y="64652"/>
                  <a:pt x="75655" y="64956"/>
                </a:cubicBezTo>
                <a:cubicBezTo>
                  <a:pt x="75838" y="65260"/>
                  <a:pt x="76050" y="65260"/>
                  <a:pt x="76172" y="64956"/>
                </a:cubicBezTo>
                <a:cubicBezTo>
                  <a:pt x="76294" y="64652"/>
                  <a:pt x="76202" y="64166"/>
                  <a:pt x="76020" y="63831"/>
                </a:cubicBezTo>
                <a:cubicBezTo>
                  <a:pt x="75868" y="63558"/>
                  <a:pt x="75655" y="63558"/>
                  <a:pt x="75534" y="63831"/>
                </a:cubicBezTo>
                <a:close/>
                <a:moveTo>
                  <a:pt x="74531" y="66628"/>
                </a:moveTo>
                <a:cubicBezTo>
                  <a:pt x="74439" y="66932"/>
                  <a:pt x="74470" y="67418"/>
                  <a:pt x="74622" y="67752"/>
                </a:cubicBezTo>
                <a:cubicBezTo>
                  <a:pt x="74774" y="68056"/>
                  <a:pt x="75047" y="68056"/>
                  <a:pt x="75138" y="67752"/>
                </a:cubicBezTo>
                <a:cubicBezTo>
                  <a:pt x="75260" y="67448"/>
                  <a:pt x="75230" y="66962"/>
                  <a:pt x="75047" y="66628"/>
                </a:cubicBezTo>
                <a:cubicBezTo>
                  <a:pt x="74895" y="66324"/>
                  <a:pt x="74652" y="66324"/>
                  <a:pt x="74531" y="66628"/>
                </a:cubicBezTo>
                <a:close/>
                <a:moveTo>
                  <a:pt x="73406" y="70610"/>
                </a:moveTo>
                <a:cubicBezTo>
                  <a:pt x="73558" y="70944"/>
                  <a:pt x="73831" y="70944"/>
                  <a:pt x="73983" y="70610"/>
                </a:cubicBezTo>
                <a:cubicBezTo>
                  <a:pt x="74135" y="70306"/>
                  <a:pt x="74075" y="69789"/>
                  <a:pt x="73923" y="69485"/>
                </a:cubicBezTo>
                <a:cubicBezTo>
                  <a:pt x="73771" y="69181"/>
                  <a:pt x="73558" y="69120"/>
                  <a:pt x="73406" y="69424"/>
                </a:cubicBezTo>
                <a:cubicBezTo>
                  <a:pt x="73254" y="69789"/>
                  <a:pt x="73254" y="70306"/>
                  <a:pt x="73406" y="70610"/>
                </a:cubicBezTo>
                <a:close/>
                <a:moveTo>
                  <a:pt x="72494" y="72403"/>
                </a:moveTo>
                <a:cubicBezTo>
                  <a:pt x="72342" y="72069"/>
                  <a:pt x="72099" y="72069"/>
                  <a:pt x="71917" y="72373"/>
                </a:cubicBezTo>
                <a:cubicBezTo>
                  <a:pt x="71734" y="72676"/>
                  <a:pt x="71704" y="73224"/>
                  <a:pt x="71795" y="73528"/>
                </a:cubicBezTo>
                <a:cubicBezTo>
                  <a:pt x="71917" y="73892"/>
                  <a:pt x="72190" y="73892"/>
                  <a:pt x="72372" y="73528"/>
                </a:cubicBezTo>
                <a:cubicBezTo>
                  <a:pt x="72616" y="73224"/>
                  <a:pt x="72646" y="72707"/>
                  <a:pt x="72494" y="72403"/>
                </a:cubicBezTo>
                <a:close/>
                <a:moveTo>
                  <a:pt x="70670" y="75321"/>
                </a:moveTo>
                <a:cubicBezTo>
                  <a:pt x="70549" y="75017"/>
                  <a:pt x="70336" y="74987"/>
                  <a:pt x="70093" y="75291"/>
                </a:cubicBezTo>
                <a:cubicBezTo>
                  <a:pt x="69880" y="75594"/>
                  <a:pt x="69789" y="76050"/>
                  <a:pt x="69910" y="76354"/>
                </a:cubicBezTo>
                <a:cubicBezTo>
                  <a:pt x="70032" y="76658"/>
                  <a:pt x="70275" y="76658"/>
                  <a:pt x="70488" y="76385"/>
                </a:cubicBezTo>
                <a:cubicBezTo>
                  <a:pt x="70701" y="76111"/>
                  <a:pt x="70792" y="75625"/>
                  <a:pt x="70670" y="75321"/>
                </a:cubicBezTo>
                <a:close/>
                <a:moveTo>
                  <a:pt x="67935" y="78543"/>
                </a:moveTo>
                <a:cubicBezTo>
                  <a:pt x="67995" y="78816"/>
                  <a:pt x="68269" y="78847"/>
                  <a:pt x="68512" y="78634"/>
                </a:cubicBezTo>
                <a:cubicBezTo>
                  <a:pt x="68725" y="78391"/>
                  <a:pt x="68816" y="78026"/>
                  <a:pt x="68725" y="77722"/>
                </a:cubicBezTo>
                <a:cubicBezTo>
                  <a:pt x="68664" y="77449"/>
                  <a:pt x="68391" y="77418"/>
                  <a:pt x="68208" y="77631"/>
                </a:cubicBezTo>
                <a:cubicBezTo>
                  <a:pt x="67935" y="77874"/>
                  <a:pt x="67813" y="78300"/>
                  <a:pt x="67935" y="78543"/>
                </a:cubicBezTo>
                <a:close/>
                <a:moveTo>
                  <a:pt x="66476" y="80519"/>
                </a:moveTo>
                <a:cubicBezTo>
                  <a:pt x="66719" y="80336"/>
                  <a:pt x="66780" y="79971"/>
                  <a:pt x="66719" y="79728"/>
                </a:cubicBezTo>
                <a:cubicBezTo>
                  <a:pt x="66628" y="79455"/>
                  <a:pt x="66415" y="79424"/>
                  <a:pt x="66233" y="79607"/>
                </a:cubicBezTo>
                <a:cubicBezTo>
                  <a:pt x="66020" y="79819"/>
                  <a:pt x="65929" y="80184"/>
                  <a:pt x="65989" y="80427"/>
                </a:cubicBezTo>
                <a:cubicBezTo>
                  <a:pt x="66081" y="80671"/>
                  <a:pt x="66293" y="80731"/>
                  <a:pt x="66476" y="80519"/>
                </a:cubicBezTo>
                <a:close/>
                <a:moveTo>
                  <a:pt x="64652" y="82251"/>
                </a:moveTo>
                <a:cubicBezTo>
                  <a:pt x="64865" y="82038"/>
                  <a:pt x="64956" y="81704"/>
                  <a:pt x="64895" y="81491"/>
                </a:cubicBezTo>
                <a:cubicBezTo>
                  <a:pt x="64804" y="81248"/>
                  <a:pt x="64622" y="81218"/>
                  <a:pt x="64439" y="81400"/>
                </a:cubicBezTo>
                <a:cubicBezTo>
                  <a:pt x="64257" y="81582"/>
                  <a:pt x="64135" y="81947"/>
                  <a:pt x="64196" y="82160"/>
                </a:cubicBezTo>
                <a:cubicBezTo>
                  <a:pt x="64257" y="82403"/>
                  <a:pt x="64470" y="82433"/>
                  <a:pt x="64652" y="82251"/>
                </a:cubicBezTo>
                <a:close/>
                <a:moveTo>
                  <a:pt x="63193" y="83224"/>
                </a:moveTo>
                <a:cubicBezTo>
                  <a:pt x="63102" y="83011"/>
                  <a:pt x="62950" y="82950"/>
                  <a:pt x="62767" y="83163"/>
                </a:cubicBezTo>
                <a:cubicBezTo>
                  <a:pt x="62615" y="83345"/>
                  <a:pt x="62494" y="83710"/>
                  <a:pt x="62585" y="83953"/>
                </a:cubicBezTo>
                <a:cubicBezTo>
                  <a:pt x="62646" y="84166"/>
                  <a:pt x="62828" y="84227"/>
                  <a:pt x="62980" y="84014"/>
                </a:cubicBezTo>
                <a:cubicBezTo>
                  <a:pt x="63132" y="83801"/>
                  <a:pt x="63223" y="83467"/>
                  <a:pt x="63193" y="83224"/>
                </a:cubicBezTo>
                <a:close/>
                <a:moveTo>
                  <a:pt x="61156" y="85990"/>
                </a:moveTo>
                <a:cubicBezTo>
                  <a:pt x="61248" y="86263"/>
                  <a:pt x="61400" y="86263"/>
                  <a:pt x="61552" y="85990"/>
                </a:cubicBezTo>
                <a:cubicBezTo>
                  <a:pt x="61704" y="85777"/>
                  <a:pt x="61734" y="85351"/>
                  <a:pt x="61704" y="85139"/>
                </a:cubicBezTo>
                <a:cubicBezTo>
                  <a:pt x="61612" y="84896"/>
                  <a:pt x="61460" y="84865"/>
                  <a:pt x="61308" y="85078"/>
                </a:cubicBezTo>
                <a:cubicBezTo>
                  <a:pt x="61156" y="85351"/>
                  <a:pt x="61096" y="85777"/>
                  <a:pt x="61156" y="85990"/>
                </a:cubicBezTo>
                <a:close/>
                <a:moveTo>
                  <a:pt x="60397" y="88543"/>
                </a:moveTo>
                <a:cubicBezTo>
                  <a:pt x="60518" y="88239"/>
                  <a:pt x="60518" y="87783"/>
                  <a:pt x="60457" y="87479"/>
                </a:cubicBezTo>
                <a:cubicBezTo>
                  <a:pt x="60366" y="87206"/>
                  <a:pt x="60214" y="87206"/>
                  <a:pt x="60093" y="87479"/>
                </a:cubicBezTo>
                <a:cubicBezTo>
                  <a:pt x="60001" y="87783"/>
                  <a:pt x="59941" y="88239"/>
                  <a:pt x="60032" y="88543"/>
                </a:cubicBezTo>
                <a:cubicBezTo>
                  <a:pt x="60153" y="88877"/>
                  <a:pt x="60305" y="88847"/>
                  <a:pt x="60397" y="88543"/>
                </a:cubicBezTo>
                <a:close/>
                <a:moveTo>
                  <a:pt x="59120" y="91826"/>
                </a:moveTo>
                <a:cubicBezTo>
                  <a:pt x="59242" y="92160"/>
                  <a:pt x="59424" y="92130"/>
                  <a:pt x="59485" y="91765"/>
                </a:cubicBezTo>
                <a:cubicBezTo>
                  <a:pt x="59576" y="91431"/>
                  <a:pt x="59576" y="90853"/>
                  <a:pt x="59454" y="90519"/>
                </a:cubicBezTo>
                <a:cubicBezTo>
                  <a:pt x="59333" y="90184"/>
                  <a:pt x="59181" y="90215"/>
                  <a:pt x="59120" y="90549"/>
                </a:cubicBezTo>
                <a:cubicBezTo>
                  <a:pt x="58998" y="90944"/>
                  <a:pt x="58998" y="91461"/>
                  <a:pt x="59120" y="91826"/>
                </a:cubicBezTo>
                <a:close/>
                <a:moveTo>
                  <a:pt x="58390" y="94956"/>
                </a:moveTo>
                <a:cubicBezTo>
                  <a:pt x="58542" y="95321"/>
                  <a:pt x="58694" y="95321"/>
                  <a:pt x="58786" y="94956"/>
                </a:cubicBezTo>
                <a:cubicBezTo>
                  <a:pt x="58846" y="94622"/>
                  <a:pt x="58786" y="94105"/>
                  <a:pt x="58634" y="93741"/>
                </a:cubicBezTo>
                <a:cubicBezTo>
                  <a:pt x="58512" y="93406"/>
                  <a:pt x="58360" y="93437"/>
                  <a:pt x="58269" y="93801"/>
                </a:cubicBezTo>
                <a:cubicBezTo>
                  <a:pt x="58238" y="94105"/>
                  <a:pt x="58269" y="94622"/>
                  <a:pt x="58390" y="94956"/>
                </a:cubicBezTo>
                <a:close/>
                <a:moveTo>
                  <a:pt x="58208" y="97935"/>
                </a:moveTo>
                <a:cubicBezTo>
                  <a:pt x="58269" y="97631"/>
                  <a:pt x="58178" y="97084"/>
                  <a:pt x="58056" y="96780"/>
                </a:cubicBezTo>
                <a:cubicBezTo>
                  <a:pt x="57904" y="96446"/>
                  <a:pt x="57752" y="96446"/>
                  <a:pt x="57661" y="96780"/>
                </a:cubicBezTo>
                <a:cubicBezTo>
                  <a:pt x="57600" y="97084"/>
                  <a:pt x="57661" y="97631"/>
                  <a:pt x="57783" y="97935"/>
                </a:cubicBezTo>
                <a:cubicBezTo>
                  <a:pt x="57965" y="98239"/>
                  <a:pt x="58178" y="98239"/>
                  <a:pt x="58208" y="97935"/>
                </a:cubicBezTo>
                <a:close/>
                <a:moveTo>
                  <a:pt x="57418" y="99516"/>
                </a:moveTo>
                <a:cubicBezTo>
                  <a:pt x="57266" y="99212"/>
                  <a:pt x="57114" y="99181"/>
                  <a:pt x="57023" y="99485"/>
                </a:cubicBezTo>
                <a:cubicBezTo>
                  <a:pt x="56962" y="99759"/>
                  <a:pt x="56992" y="100245"/>
                  <a:pt x="57114" y="100549"/>
                </a:cubicBezTo>
                <a:cubicBezTo>
                  <a:pt x="57266" y="100853"/>
                  <a:pt x="57448" y="100884"/>
                  <a:pt x="57509" y="100640"/>
                </a:cubicBezTo>
                <a:cubicBezTo>
                  <a:pt x="57631" y="100336"/>
                  <a:pt x="57570" y="99820"/>
                  <a:pt x="57418" y="99516"/>
                </a:cubicBezTo>
                <a:close/>
                <a:moveTo>
                  <a:pt x="98665" y="32159"/>
                </a:moveTo>
                <a:cubicBezTo>
                  <a:pt x="98574" y="32007"/>
                  <a:pt x="98543" y="31825"/>
                  <a:pt x="98482" y="31673"/>
                </a:cubicBezTo>
                <a:cubicBezTo>
                  <a:pt x="98482" y="31734"/>
                  <a:pt x="98482" y="31825"/>
                  <a:pt x="98513" y="31855"/>
                </a:cubicBezTo>
                <a:cubicBezTo>
                  <a:pt x="98543" y="32038"/>
                  <a:pt x="98634" y="32159"/>
                  <a:pt x="98665" y="32159"/>
                </a:cubicBezTo>
                <a:close/>
                <a:moveTo>
                  <a:pt x="97601" y="33922"/>
                </a:moveTo>
                <a:cubicBezTo>
                  <a:pt x="97631" y="34256"/>
                  <a:pt x="97783" y="34317"/>
                  <a:pt x="97905" y="34105"/>
                </a:cubicBezTo>
                <a:cubicBezTo>
                  <a:pt x="98026" y="33861"/>
                  <a:pt x="98026" y="33405"/>
                  <a:pt x="97996" y="33101"/>
                </a:cubicBezTo>
                <a:cubicBezTo>
                  <a:pt x="97935" y="32767"/>
                  <a:pt x="97783" y="32706"/>
                  <a:pt x="97722" y="32919"/>
                </a:cubicBezTo>
                <a:cubicBezTo>
                  <a:pt x="97571" y="33162"/>
                  <a:pt x="97540" y="33557"/>
                  <a:pt x="97601" y="33922"/>
                </a:cubicBezTo>
                <a:close/>
                <a:moveTo>
                  <a:pt x="96780" y="35016"/>
                </a:moveTo>
                <a:cubicBezTo>
                  <a:pt x="96659" y="35229"/>
                  <a:pt x="96628" y="35685"/>
                  <a:pt x="96659" y="36050"/>
                </a:cubicBezTo>
                <a:cubicBezTo>
                  <a:pt x="96689" y="36384"/>
                  <a:pt x="96841" y="36445"/>
                  <a:pt x="96963" y="36202"/>
                </a:cubicBezTo>
                <a:cubicBezTo>
                  <a:pt x="97054" y="35959"/>
                  <a:pt x="97054" y="35503"/>
                  <a:pt x="97023" y="35168"/>
                </a:cubicBezTo>
                <a:cubicBezTo>
                  <a:pt x="96963" y="34864"/>
                  <a:pt x="96841" y="34773"/>
                  <a:pt x="96780" y="35016"/>
                </a:cubicBezTo>
                <a:close/>
                <a:moveTo>
                  <a:pt x="95808" y="37144"/>
                </a:moveTo>
                <a:cubicBezTo>
                  <a:pt x="95716" y="37357"/>
                  <a:pt x="95656" y="37782"/>
                  <a:pt x="95716" y="38117"/>
                </a:cubicBezTo>
                <a:cubicBezTo>
                  <a:pt x="95747" y="38421"/>
                  <a:pt x="95899" y="38512"/>
                  <a:pt x="96020" y="38269"/>
                </a:cubicBezTo>
                <a:cubicBezTo>
                  <a:pt x="96112" y="38056"/>
                  <a:pt x="96172" y="37630"/>
                  <a:pt x="96081" y="37326"/>
                </a:cubicBezTo>
                <a:cubicBezTo>
                  <a:pt x="96051" y="36992"/>
                  <a:pt x="95899" y="36901"/>
                  <a:pt x="95808" y="37144"/>
                </a:cubicBezTo>
                <a:close/>
                <a:moveTo>
                  <a:pt x="94804" y="39089"/>
                </a:moveTo>
                <a:cubicBezTo>
                  <a:pt x="94683" y="39272"/>
                  <a:pt x="94592" y="39697"/>
                  <a:pt x="94683" y="39940"/>
                </a:cubicBezTo>
                <a:cubicBezTo>
                  <a:pt x="94713" y="40244"/>
                  <a:pt x="94865" y="40336"/>
                  <a:pt x="94987" y="40153"/>
                </a:cubicBezTo>
                <a:cubicBezTo>
                  <a:pt x="95108" y="39940"/>
                  <a:pt x="95139" y="39576"/>
                  <a:pt x="95108" y="39272"/>
                </a:cubicBezTo>
                <a:cubicBezTo>
                  <a:pt x="95048" y="38968"/>
                  <a:pt x="94896" y="38877"/>
                  <a:pt x="94804" y="39089"/>
                </a:cubicBezTo>
                <a:close/>
                <a:moveTo>
                  <a:pt x="93741" y="40761"/>
                </a:moveTo>
                <a:cubicBezTo>
                  <a:pt x="93619" y="40944"/>
                  <a:pt x="93528" y="41278"/>
                  <a:pt x="93589" y="41551"/>
                </a:cubicBezTo>
                <a:cubicBezTo>
                  <a:pt x="93619" y="41825"/>
                  <a:pt x="93771" y="41886"/>
                  <a:pt x="93893" y="41734"/>
                </a:cubicBezTo>
                <a:cubicBezTo>
                  <a:pt x="93984" y="41582"/>
                  <a:pt x="94014" y="41217"/>
                  <a:pt x="93984" y="40944"/>
                </a:cubicBezTo>
                <a:cubicBezTo>
                  <a:pt x="93984" y="40670"/>
                  <a:pt x="93832" y="40609"/>
                  <a:pt x="93741" y="40761"/>
                </a:cubicBezTo>
                <a:close/>
                <a:moveTo>
                  <a:pt x="92768" y="43193"/>
                </a:moveTo>
                <a:cubicBezTo>
                  <a:pt x="92890" y="43041"/>
                  <a:pt x="92981" y="42737"/>
                  <a:pt x="92920" y="42463"/>
                </a:cubicBezTo>
                <a:cubicBezTo>
                  <a:pt x="92890" y="42190"/>
                  <a:pt x="92738" y="42099"/>
                  <a:pt x="92616" y="42281"/>
                </a:cubicBezTo>
                <a:cubicBezTo>
                  <a:pt x="92525" y="42433"/>
                  <a:pt x="92434" y="42737"/>
                  <a:pt x="92464" y="42980"/>
                </a:cubicBezTo>
                <a:cubicBezTo>
                  <a:pt x="92525" y="43223"/>
                  <a:pt x="92677" y="43284"/>
                  <a:pt x="92768" y="43193"/>
                </a:cubicBezTo>
                <a:close/>
                <a:moveTo>
                  <a:pt x="91370" y="43497"/>
                </a:moveTo>
                <a:cubicBezTo>
                  <a:pt x="91218" y="43588"/>
                  <a:pt x="91157" y="43892"/>
                  <a:pt x="91218" y="44165"/>
                </a:cubicBezTo>
                <a:cubicBezTo>
                  <a:pt x="91248" y="44439"/>
                  <a:pt x="91461" y="44500"/>
                  <a:pt x="91552" y="44378"/>
                </a:cubicBezTo>
                <a:cubicBezTo>
                  <a:pt x="91704" y="44287"/>
                  <a:pt x="91765" y="43983"/>
                  <a:pt x="91704" y="43710"/>
                </a:cubicBezTo>
                <a:cubicBezTo>
                  <a:pt x="91674" y="43436"/>
                  <a:pt x="91522" y="43375"/>
                  <a:pt x="91370" y="43497"/>
                </a:cubicBezTo>
                <a:close/>
                <a:moveTo>
                  <a:pt x="90093" y="44561"/>
                </a:moveTo>
                <a:cubicBezTo>
                  <a:pt x="89941" y="44652"/>
                  <a:pt x="89850" y="44925"/>
                  <a:pt x="89880" y="45199"/>
                </a:cubicBezTo>
                <a:cubicBezTo>
                  <a:pt x="89941" y="45412"/>
                  <a:pt x="90124" y="45533"/>
                  <a:pt x="90276" y="45472"/>
                </a:cubicBezTo>
                <a:cubicBezTo>
                  <a:pt x="90428" y="45351"/>
                  <a:pt x="90488" y="45077"/>
                  <a:pt x="90428" y="44804"/>
                </a:cubicBezTo>
                <a:cubicBezTo>
                  <a:pt x="90397" y="44561"/>
                  <a:pt x="90245" y="44439"/>
                  <a:pt x="90093" y="44561"/>
                </a:cubicBezTo>
                <a:close/>
                <a:moveTo>
                  <a:pt x="88725" y="45472"/>
                </a:moveTo>
                <a:cubicBezTo>
                  <a:pt x="88573" y="45533"/>
                  <a:pt x="88482" y="45837"/>
                  <a:pt x="88513" y="46080"/>
                </a:cubicBezTo>
                <a:cubicBezTo>
                  <a:pt x="88573" y="46293"/>
                  <a:pt x="88756" y="46445"/>
                  <a:pt x="88908" y="46324"/>
                </a:cubicBezTo>
                <a:cubicBezTo>
                  <a:pt x="89060" y="46263"/>
                  <a:pt x="89121" y="45959"/>
                  <a:pt x="89090" y="45716"/>
                </a:cubicBezTo>
                <a:cubicBezTo>
                  <a:pt x="89029" y="45503"/>
                  <a:pt x="88877" y="45381"/>
                  <a:pt x="88725" y="45472"/>
                </a:cubicBezTo>
                <a:close/>
                <a:moveTo>
                  <a:pt x="87236" y="46263"/>
                </a:moveTo>
                <a:cubicBezTo>
                  <a:pt x="87084" y="46324"/>
                  <a:pt x="86962" y="46597"/>
                  <a:pt x="87054" y="46871"/>
                </a:cubicBezTo>
                <a:cubicBezTo>
                  <a:pt x="87114" y="47144"/>
                  <a:pt x="87297" y="47235"/>
                  <a:pt x="87449" y="47175"/>
                </a:cubicBezTo>
                <a:cubicBezTo>
                  <a:pt x="87601" y="47083"/>
                  <a:pt x="87692" y="46840"/>
                  <a:pt x="87662" y="46567"/>
                </a:cubicBezTo>
                <a:cubicBezTo>
                  <a:pt x="87570" y="46293"/>
                  <a:pt x="87388" y="46172"/>
                  <a:pt x="87236" y="46263"/>
                </a:cubicBezTo>
                <a:close/>
                <a:moveTo>
                  <a:pt x="86142" y="47327"/>
                </a:moveTo>
                <a:cubicBezTo>
                  <a:pt x="86051" y="47053"/>
                  <a:pt x="85899" y="46931"/>
                  <a:pt x="85716" y="47023"/>
                </a:cubicBezTo>
                <a:cubicBezTo>
                  <a:pt x="85564" y="47083"/>
                  <a:pt x="85443" y="47357"/>
                  <a:pt x="85534" y="47631"/>
                </a:cubicBezTo>
                <a:cubicBezTo>
                  <a:pt x="85595" y="47904"/>
                  <a:pt x="85777" y="47995"/>
                  <a:pt x="85929" y="47934"/>
                </a:cubicBezTo>
                <a:cubicBezTo>
                  <a:pt x="86081" y="47843"/>
                  <a:pt x="86172" y="47600"/>
                  <a:pt x="86142" y="47327"/>
                </a:cubicBezTo>
                <a:close/>
                <a:moveTo>
                  <a:pt x="83923" y="48421"/>
                </a:moveTo>
                <a:cubicBezTo>
                  <a:pt x="84014" y="48694"/>
                  <a:pt x="84196" y="48846"/>
                  <a:pt x="84379" y="48725"/>
                </a:cubicBezTo>
                <a:cubicBezTo>
                  <a:pt x="84531" y="48634"/>
                  <a:pt x="84622" y="48360"/>
                  <a:pt x="84561" y="48086"/>
                </a:cubicBezTo>
                <a:cubicBezTo>
                  <a:pt x="84500" y="47813"/>
                  <a:pt x="84318" y="47661"/>
                  <a:pt x="84166" y="47783"/>
                </a:cubicBezTo>
                <a:cubicBezTo>
                  <a:pt x="83953" y="47904"/>
                  <a:pt x="83862" y="48147"/>
                  <a:pt x="83923" y="48421"/>
                </a:cubicBezTo>
                <a:close/>
                <a:moveTo>
                  <a:pt x="82981" y="48968"/>
                </a:moveTo>
                <a:cubicBezTo>
                  <a:pt x="82889" y="48694"/>
                  <a:pt x="82707" y="48542"/>
                  <a:pt x="82525" y="48664"/>
                </a:cubicBezTo>
                <a:cubicBezTo>
                  <a:pt x="82342" y="48755"/>
                  <a:pt x="82251" y="49059"/>
                  <a:pt x="82342" y="49333"/>
                </a:cubicBezTo>
                <a:cubicBezTo>
                  <a:pt x="82403" y="49606"/>
                  <a:pt x="82616" y="49758"/>
                  <a:pt x="82798" y="49637"/>
                </a:cubicBezTo>
                <a:cubicBezTo>
                  <a:pt x="82981" y="49576"/>
                  <a:pt x="83041" y="49272"/>
                  <a:pt x="82981" y="48968"/>
                </a:cubicBezTo>
                <a:close/>
                <a:moveTo>
                  <a:pt x="81430" y="49971"/>
                </a:moveTo>
                <a:cubicBezTo>
                  <a:pt x="81339" y="49667"/>
                  <a:pt x="81157" y="49576"/>
                  <a:pt x="80974" y="49667"/>
                </a:cubicBezTo>
                <a:cubicBezTo>
                  <a:pt x="80822" y="49789"/>
                  <a:pt x="80731" y="50123"/>
                  <a:pt x="80822" y="50427"/>
                </a:cubicBezTo>
                <a:cubicBezTo>
                  <a:pt x="80883" y="50731"/>
                  <a:pt x="81096" y="50852"/>
                  <a:pt x="81278" y="50731"/>
                </a:cubicBezTo>
                <a:cubicBezTo>
                  <a:pt x="81461" y="50640"/>
                  <a:pt x="81491" y="50275"/>
                  <a:pt x="81430" y="49971"/>
                </a:cubicBezTo>
                <a:close/>
                <a:moveTo>
                  <a:pt x="79485" y="50974"/>
                </a:moveTo>
                <a:cubicBezTo>
                  <a:pt x="79333" y="51126"/>
                  <a:pt x="79242" y="51552"/>
                  <a:pt x="79363" y="51856"/>
                </a:cubicBezTo>
                <a:cubicBezTo>
                  <a:pt x="79455" y="52159"/>
                  <a:pt x="79667" y="52311"/>
                  <a:pt x="79819" y="52099"/>
                </a:cubicBezTo>
                <a:cubicBezTo>
                  <a:pt x="79971" y="51947"/>
                  <a:pt x="80002" y="51582"/>
                  <a:pt x="79941" y="51248"/>
                </a:cubicBezTo>
                <a:cubicBezTo>
                  <a:pt x="79819" y="50944"/>
                  <a:pt x="79637" y="50792"/>
                  <a:pt x="79485" y="50974"/>
                </a:cubicBezTo>
                <a:close/>
                <a:moveTo>
                  <a:pt x="78543" y="52798"/>
                </a:moveTo>
                <a:cubicBezTo>
                  <a:pt x="78421" y="52494"/>
                  <a:pt x="78239" y="52372"/>
                  <a:pt x="78117" y="52524"/>
                </a:cubicBezTo>
                <a:cubicBezTo>
                  <a:pt x="77965" y="52707"/>
                  <a:pt x="77965" y="53132"/>
                  <a:pt x="78026" y="53436"/>
                </a:cubicBezTo>
                <a:cubicBezTo>
                  <a:pt x="78148" y="53740"/>
                  <a:pt x="78330" y="53862"/>
                  <a:pt x="78452" y="53679"/>
                </a:cubicBezTo>
                <a:cubicBezTo>
                  <a:pt x="78604" y="53527"/>
                  <a:pt x="78634" y="53102"/>
                  <a:pt x="78543" y="52798"/>
                </a:cubicBezTo>
                <a:close/>
                <a:moveTo>
                  <a:pt x="77357" y="54500"/>
                </a:moveTo>
                <a:cubicBezTo>
                  <a:pt x="77236" y="54196"/>
                  <a:pt x="77053" y="54074"/>
                  <a:pt x="76932" y="54318"/>
                </a:cubicBezTo>
                <a:cubicBezTo>
                  <a:pt x="76810" y="54500"/>
                  <a:pt x="76810" y="54925"/>
                  <a:pt x="76932" y="55260"/>
                </a:cubicBezTo>
                <a:cubicBezTo>
                  <a:pt x="77053" y="55564"/>
                  <a:pt x="77236" y="55655"/>
                  <a:pt x="77357" y="55442"/>
                </a:cubicBezTo>
                <a:cubicBezTo>
                  <a:pt x="77479" y="55229"/>
                  <a:pt x="77479" y="54834"/>
                  <a:pt x="77357" y="54500"/>
                </a:cubicBezTo>
                <a:close/>
                <a:moveTo>
                  <a:pt x="75990" y="56293"/>
                </a:moveTo>
                <a:cubicBezTo>
                  <a:pt x="75898" y="56506"/>
                  <a:pt x="75898" y="56932"/>
                  <a:pt x="76050" y="57236"/>
                </a:cubicBezTo>
                <a:cubicBezTo>
                  <a:pt x="76172" y="57540"/>
                  <a:pt x="76354" y="57631"/>
                  <a:pt x="76445" y="57388"/>
                </a:cubicBezTo>
                <a:cubicBezTo>
                  <a:pt x="76506" y="57175"/>
                  <a:pt x="76506" y="56749"/>
                  <a:pt x="76354" y="56445"/>
                </a:cubicBezTo>
                <a:cubicBezTo>
                  <a:pt x="76263" y="56141"/>
                  <a:pt x="76111" y="56050"/>
                  <a:pt x="75990" y="56293"/>
                </a:cubicBezTo>
                <a:close/>
                <a:moveTo>
                  <a:pt x="75564" y="58451"/>
                </a:moveTo>
                <a:cubicBezTo>
                  <a:pt x="75412" y="58147"/>
                  <a:pt x="75260" y="58087"/>
                  <a:pt x="75199" y="58299"/>
                </a:cubicBezTo>
                <a:cubicBezTo>
                  <a:pt x="75078" y="58603"/>
                  <a:pt x="75078" y="59059"/>
                  <a:pt x="75230" y="59394"/>
                </a:cubicBezTo>
                <a:cubicBezTo>
                  <a:pt x="75382" y="59698"/>
                  <a:pt x="75564" y="59698"/>
                  <a:pt x="75686" y="59394"/>
                </a:cubicBezTo>
                <a:cubicBezTo>
                  <a:pt x="75746" y="59181"/>
                  <a:pt x="75716" y="58755"/>
                  <a:pt x="75564" y="58451"/>
                </a:cubicBezTo>
                <a:close/>
                <a:moveTo>
                  <a:pt x="74622" y="61035"/>
                </a:moveTo>
                <a:cubicBezTo>
                  <a:pt x="74470" y="60731"/>
                  <a:pt x="74287" y="60701"/>
                  <a:pt x="74166" y="61005"/>
                </a:cubicBezTo>
                <a:cubicBezTo>
                  <a:pt x="74044" y="61309"/>
                  <a:pt x="74075" y="61795"/>
                  <a:pt x="74227" y="62099"/>
                </a:cubicBezTo>
                <a:cubicBezTo>
                  <a:pt x="74379" y="62403"/>
                  <a:pt x="74591" y="62433"/>
                  <a:pt x="74683" y="62129"/>
                </a:cubicBezTo>
                <a:cubicBezTo>
                  <a:pt x="74804" y="61825"/>
                  <a:pt x="74774" y="61339"/>
                  <a:pt x="74622" y="61035"/>
                </a:cubicBezTo>
                <a:close/>
                <a:moveTo>
                  <a:pt x="73254" y="64804"/>
                </a:moveTo>
                <a:cubicBezTo>
                  <a:pt x="73406" y="65138"/>
                  <a:pt x="73588" y="65138"/>
                  <a:pt x="73710" y="64834"/>
                </a:cubicBezTo>
                <a:cubicBezTo>
                  <a:pt x="73831" y="64530"/>
                  <a:pt x="73771" y="64044"/>
                  <a:pt x="73679" y="63679"/>
                </a:cubicBezTo>
                <a:cubicBezTo>
                  <a:pt x="73528" y="63375"/>
                  <a:pt x="73315" y="63345"/>
                  <a:pt x="73224" y="63649"/>
                </a:cubicBezTo>
                <a:cubicBezTo>
                  <a:pt x="73102" y="63953"/>
                  <a:pt x="73132" y="64470"/>
                  <a:pt x="73254" y="64804"/>
                </a:cubicBezTo>
                <a:close/>
                <a:moveTo>
                  <a:pt x="72160" y="67570"/>
                </a:moveTo>
                <a:cubicBezTo>
                  <a:pt x="72251" y="67904"/>
                  <a:pt x="72494" y="67965"/>
                  <a:pt x="72616" y="67600"/>
                </a:cubicBezTo>
                <a:cubicBezTo>
                  <a:pt x="72707" y="67296"/>
                  <a:pt x="72707" y="66780"/>
                  <a:pt x="72616" y="66476"/>
                </a:cubicBezTo>
                <a:cubicBezTo>
                  <a:pt x="72494" y="66111"/>
                  <a:pt x="72251" y="66111"/>
                  <a:pt x="72160" y="66385"/>
                </a:cubicBezTo>
                <a:cubicBezTo>
                  <a:pt x="72038" y="66689"/>
                  <a:pt x="72038" y="67236"/>
                  <a:pt x="72160" y="67570"/>
                </a:cubicBezTo>
                <a:close/>
                <a:moveTo>
                  <a:pt x="70822" y="70427"/>
                </a:moveTo>
                <a:cubicBezTo>
                  <a:pt x="70944" y="70762"/>
                  <a:pt x="71126" y="70792"/>
                  <a:pt x="71309" y="70458"/>
                </a:cubicBezTo>
                <a:cubicBezTo>
                  <a:pt x="71461" y="70154"/>
                  <a:pt x="71491" y="69637"/>
                  <a:pt x="71400" y="69272"/>
                </a:cubicBezTo>
                <a:cubicBezTo>
                  <a:pt x="71278" y="68938"/>
                  <a:pt x="71096" y="68907"/>
                  <a:pt x="70944" y="69211"/>
                </a:cubicBezTo>
                <a:cubicBezTo>
                  <a:pt x="70792" y="69515"/>
                  <a:pt x="70731" y="70032"/>
                  <a:pt x="70822" y="70427"/>
                </a:cubicBezTo>
                <a:close/>
                <a:moveTo>
                  <a:pt x="69880" y="72160"/>
                </a:moveTo>
                <a:cubicBezTo>
                  <a:pt x="69789" y="71825"/>
                  <a:pt x="69606" y="71795"/>
                  <a:pt x="69363" y="72129"/>
                </a:cubicBezTo>
                <a:cubicBezTo>
                  <a:pt x="69181" y="72464"/>
                  <a:pt x="69059" y="73011"/>
                  <a:pt x="69151" y="73345"/>
                </a:cubicBezTo>
                <a:cubicBezTo>
                  <a:pt x="69211" y="73680"/>
                  <a:pt x="69454" y="73740"/>
                  <a:pt x="69637" y="73406"/>
                </a:cubicBezTo>
                <a:cubicBezTo>
                  <a:pt x="69819" y="73132"/>
                  <a:pt x="69941" y="72555"/>
                  <a:pt x="69880" y="72160"/>
                </a:cubicBezTo>
                <a:close/>
                <a:moveTo>
                  <a:pt x="67783" y="76020"/>
                </a:moveTo>
                <a:cubicBezTo>
                  <a:pt x="67965" y="75746"/>
                  <a:pt x="68087" y="75291"/>
                  <a:pt x="68056" y="74987"/>
                </a:cubicBezTo>
                <a:cubicBezTo>
                  <a:pt x="67965" y="74683"/>
                  <a:pt x="67783" y="74652"/>
                  <a:pt x="67600" y="74895"/>
                </a:cubicBezTo>
                <a:cubicBezTo>
                  <a:pt x="67388" y="75169"/>
                  <a:pt x="67236" y="75625"/>
                  <a:pt x="67327" y="75929"/>
                </a:cubicBezTo>
                <a:cubicBezTo>
                  <a:pt x="67357" y="76233"/>
                  <a:pt x="67600" y="76263"/>
                  <a:pt x="67783" y="76020"/>
                </a:cubicBezTo>
                <a:close/>
                <a:moveTo>
                  <a:pt x="65959" y="78148"/>
                </a:moveTo>
                <a:cubicBezTo>
                  <a:pt x="66141" y="77905"/>
                  <a:pt x="66263" y="77540"/>
                  <a:pt x="66233" y="77236"/>
                </a:cubicBezTo>
                <a:cubicBezTo>
                  <a:pt x="66172" y="76962"/>
                  <a:pt x="65989" y="76871"/>
                  <a:pt x="65807" y="77114"/>
                </a:cubicBezTo>
                <a:cubicBezTo>
                  <a:pt x="65625" y="77327"/>
                  <a:pt x="65503" y="77753"/>
                  <a:pt x="65533" y="78026"/>
                </a:cubicBezTo>
                <a:cubicBezTo>
                  <a:pt x="65533" y="78330"/>
                  <a:pt x="65716" y="78360"/>
                  <a:pt x="65959" y="78148"/>
                </a:cubicBezTo>
                <a:close/>
                <a:moveTo>
                  <a:pt x="64196" y="80032"/>
                </a:moveTo>
                <a:cubicBezTo>
                  <a:pt x="64409" y="79850"/>
                  <a:pt x="64500" y="79455"/>
                  <a:pt x="64500" y="79242"/>
                </a:cubicBezTo>
                <a:cubicBezTo>
                  <a:pt x="64470" y="78968"/>
                  <a:pt x="64318" y="78938"/>
                  <a:pt x="64166" y="79151"/>
                </a:cubicBezTo>
                <a:cubicBezTo>
                  <a:pt x="63983" y="79364"/>
                  <a:pt x="63862" y="79728"/>
                  <a:pt x="63862" y="79971"/>
                </a:cubicBezTo>
                <a:cubicBezTo>
                  <a:pt x="63862" y="80184"/>
                  <a:pt x="64014" y="80215"/>
                  <a:pt x="64196" y="80032"/>
                </a:cubicBezTo>
                <a:close/>
                <a:moveTo>
                  <a:pt x="62281" y="81795"/>
                </a:moveTo>
                <a:cubicBezTo>
                  <a:pt x="62281" y="82008"/>
                  <a:pt x="62433" y="82038"/>
                  <a:pt x="62585" y="81826"/>
                </a:cubicBezTo>
                <a:cubicBezTo>
                  <a:pt x="62737" y="81643"/>
                  <a:pt x="62859" y="81278"/>
                  <a:pt x="62859" y="81035"/>
                </a:cubicBezTo>
                <a:cubicBezTo>
                  <a:pt x="62859" y="80792"/>
                  <a:pt x="62737" y="80762"/>
                  <a:pt x="62585" y="80974"/>
                </a:cubicBezTo>
                <a:cubicBezTo>
                  <a:pt x="62433" y="81218"/>
                  <a:pt x="62281" y="81552"/>
                  <a:pt x="62281" y="81795"/>
                </a:cubicBezTo>
                <a:close/>
                <a:moveTo>
                  <a:pt x="61126" y="83771"/>
                </a:moveTo>
                <a:cubicBezTo>
                  <a:pt x="61278" y="83528"/>
                  <a:pt x="61400" y="83163"/>
                  <a:pt x="61400" y="82920"/>
                </a:cubicBezTo>
                <a:cubicBezTo>
                  <a:pt x="61400" y="82707"/>
                  <a:pt x="61278" y="82707"/>
                  <a:pt x="61126" y="82889"/>
                </a:cubicBezTo>
                <a:cubicBezTo>
                  <a:pt x="60974" y="83102"/>
                  <a:pt x="60852" y="83467"/>
                  <a:pt x="60852" y="83710"/>
                </a:cubicBezTo>
                <a:cubicBezTo>
                  <a:pt x="60852" y="83984"/>
                  <a:pt x="60974" y="83984"/>
                  <a:pt x="61126" y="83771"/>
                </a:cubicBezTo>
                <a:close/>
                <a:moveTo>
                  <a:pt x="59606" y="85990"/>
                </a:moveTo>
                <a:cubicBezTo>
                  <a:pt x="59606" y="86263"/>
                  <a:pt x="59728" y="86263"/>
                  <a:pt x="59880" y="85990"/>
                </a:cubicBezTo>
                <a:cubicBezTo>
                  <a:pt x="60001" y="85747"/>
                  <a:pt x="60093" y="85321"/>
                  <a:pt x="60062" y="85047"/>
                </a:cubicBezTo>
                <a:cubicBezTo>
                  <a:pt x="60062" y="84774"/>
                  <a:pt x="59941" y="84774"/>
                  <a:pt x="59849" y="85047"/>
                </a:cubicBezTo>
                <a:cubicBezTo>
                  <a:pt x="59697" y="85321"/>
                  <a:pt x="59606" y="85747"/>
                  <a:pt x="59606" y="85990"/>
                </a:cubicBezTo>
                <a:close/>
                <a:moveTo>
                  <a:pt x="58512" y="88817"/>
                </a:moveTo>
                <a:cubicBezTo>
                  <a:pt x="58542" y="89151"/>
                  <a:pt x="58664" y="89121"/>
                  <a:pt x="58786" y="88786"/>
                </a:cubicBezTo>
                <a:cubicBezTo>
                  <a:pt x="58877" y="88421"/>
                  <a:pt x="58968" y="87905"/>
                  <a:pt x="58968" y="87601"/>
                </a:cubicBezTo>
                <a:cubicBezTo>
                  <a:pt x="58938" y="87297"/>
                  <a:pt x="58846" y="87327"/>
                  <a:pt x="58725" y="87631"/>
                </a:cubicBezTo>
                <a:cubicBezTo>
                  <a:pt x="58634" y="87935"/>
                  <a:pt x="58512" y="88513"/>
                  <a:pt x="58512" y="88817"/>
                </a:cubicBezTo>
                <a:close/>
                <a:moveTo>
                  <a:pt x="57509" y="91978"/>
                </a:moveTo>
                <a:cubicBezTo>
                  <a:pt x="57570" y="92282"/>
                  <a:pt x="57722" y="92282"/>
                  <a:pt x="57783" y="91917"/>
                </a:cubicBezTo>
                <a:cubicBezTo>
                  <a:pt x="57874" y="91583"/>
                  <a:pt x="57904" y="91066"/>
                  <a:pt x="57874" y="90701"/>
                </a:cubicBezTo>
                <a:cubicBezTo>
                  <a:pt x="57813" y="90397"/>
                  <a:pt x="57722" y="90397"/>
                  <a:pt x="57600" y="90762"/>
                </a:cubicBezTo>
                <a:cubicBezTo>
                  <a:pt x="57509" y="91127"/>
                  <a:pt x="57479" y="91674"/>
                  <a:pt x="57509" y="91978"/>
                </a:cubicBezTo>
                <a:close/>
                <a:moveTo>
                  <a:pt x="56840" y="94956"/>
                </a:moveTo>
                <a:cubicBezTo>
                  <a:pt x="56901" y="95260"/>
                  <a:pt x="57023" y="95260"/>
                  <a:pt x="57114" y="94956"/>
                </a:cubicBezTo>
                <a:cubicBezTo>
                  <a:pt x="57175" y="94652"/>
                  <a:pt x="57175" y="94136"/>
                  <a:pt x="57114" y="93801"/>
                </a:cubicBezTo>
                <a:cubicBezTo>
                  <a:pt x="57023" y="93497"/>
                  <a:pt x="56901" y="93497"/>
                  <a:pt x="56840" y="93801"/>
                </a:cubicBezTo>
                <a:cubicBezTo>
                  <a:pt x="56749" y="94166"/>
                  <a:pt x="56749" y="94652"/>
                  <a:pt x="56840" y="94956"/>
                </a:cubicBezTo>
                <a:close/>
                <a:moveTo>
                  <a:pt x="56445" y="97783"/>
                </a:moveTo>
                <a:cubicBezTo>
                  <a:pt x="56536" y="97479"/>
                  <a:pt x="56536" y="96993"/>
                  <a:pt x="56445" y="96689"/>
                </a:cubicBezTo>
                <a:cubicBezTo>
                  <a:pt x="56384" y="96385"/>
                  <a:pt x="56263" y="96385"/>
                  <a:pt x="56202" y="96689"/>
                </a:cubicBezTo>
                <a:cubicBezTo>
                  <a:pt x="56111" y="96993"/>
                  <a:pt x="56111" y="97449"/>
                  <a:pt x="56202" y="97753"/>
                </a:cubicBezTo>
                <a:cubicBezTo>
                  <a:pt x="56232" y="98057"/>
                  <a:pt x="56384" y="98087"/>
                  <a:pt x="56445" y="97783"/>
                </a:cubicBezTo>
                <a:close/>
                <a:moveTo>
                  <a:pt x="55685" y="99303"/>
                </a:moveTo>
                <a:cubicBezTo>
                  <a:pt x="55624" y="98999"/>
                  <a:pt x="55503" y="98999"/>
                  <a:pt x="55381" y="99273"/>
                </a:cubicBezTo>
                <a:cubicBezTo>
                  <a:pt x="55290" y="99516"/>
                  <a:pt x="55229" y="99941"/>
                  <a:pt x="55290" y="100245"/>
                </a:cubicBezTo>
                <a:cubicBezTo>
                  <a:pt x="55320" y="100519"/>
                  <a:pt x="55472" y="100549"/>
                  <a:pt x="55594" y="100336"/>
                </a:cubicBezTo>
                <a:cubicBezTo>
                  <a:pt x="55746" y="100033"/>
                  <a:pt x="55746" y="99577"/>
                  <a:pt x="55685" y="99303"/>
                </a:cubicBezTo>
                <a:close/>
                <a:moveTo>
                  <a:pt x="54165" y="101431"/>
                </a:moveTo>
                <a:lnTo>
                  <a:pt x="54135" y="101461"/>
                </a:lnTo>
                <a:cubicBezTo>
                  <a:pt x="54257" y="101461"/>
                  <a:pt x="54409" y="101461"/>
                  <a:pt x="54530" y="101431"/>
                </a:cubicBezTo>
                <a:cubicBezTo>
                  <a:pt x="54439" y="101248"/>
                  <a:pt x="54317" y="101248"/>
                  <a:pt x="54165" y="101431"/>
                </a:cubicBezTo>
                <a:close/>
                <a:moveTo>
                  <a:pt x="97267" y="30822"/>
                </a:moveTo>
                <a:cubicBezTo>
                  <a:pt x="97297" y="31187"/>
                  <a:pt x="97358" y="31247"/>
                  <a:pt x="97479" y="31035"/>
                </a:cubicBezTo>
                <a:cubicBezTo>
                  <a:pt x="97601" y="30791"/>
                  <a:pt x="97631" y="30335"/>
                  <a:pt x="97601" y="30001"/>
                </a:cubicBezTo>
                <a:cubicBezTo>
                  <a:pt x="97571" y="29667"/>
                  <a:pt x="97479" y="29576"/>
                  <a:pt x="97358" y="29788"/>
                </a:cubicBezTo>
                <a:cubicBezTo>
                  <a:pt x="97297" y="30032"/>
                  <a:pt x="97236" y="30487"/>
                  <a:pt x="97267" y="30822"/>
                </a:cubicBezTo>
                <a:close/>
                <a:moveTo>
                  <a:pt x="96476" y="31946"/>
                </a:moveTo>
                <a:cubicBezTo>
                  <a:pt x="96355" y="32159"/>
                  <a:pt x="96324" y="32615"/>
                  <a:pt x="96324" y="32949"/>
                </a:cubicBezTo>
                <a:cubicBezTo>
                  <a:pt x="96355" y="33314"/>
                  <a:pt x="96415" y="33375"/>
                  <a:pt x="96537" y="33162"/>
                </a:cubicBezTo>
                <a:cubicBezTo>
                  <a:pt x="96659" y="32919"/>
                  <a:pt x="96689" y="32463"/>
                  <a:pt x="96689" y="32129"/>
                </a:cubicBezTo>
                <a:cubicBezTo>
                  <a:pt x="96659" y="31794"/>
                  <a:pt x="96567" y="31703"/>
                  <a:pt x="96476" y="31946"/>
                </a:cubicBezTo>
                <a:close/>
                <a:moveTo>
                  <a:pt x="95564" y="34074"/>
                </a:moveTo>
                <a:cubicBezTo>
                  <a:pt x="95443" y="34287"/>
                  <a:pt x="95352" y="34743"/>
                  <a:pt x="95412" y="35077"/>
                </a:cubicBezTo>
                <a:cubicBezTo>
                  <a:pt x="95443" y="35442"/>
                  <a:pt x="95504" y="35503"/>
                  <a:pt x="95625" y="35290"/>
                </a:cubicBezTo>
                <a:cubicBezTo>
                  <a:pt x="95747" y="35047"/>
                  <a:pt x="95777" y="34591"/>
                  <a:pt x="95777" y="34256"/>
                </a:cubicBezTo>
                <a:cubicBezTo>
                  <a:pt x="95777" y="33892"/>
                  <a:pt x="95625" y="33831"/>
                  <a:pt x="95564" y="34074"/>
                </a:cubicBezTo>
                <a:close/>
                <a:moveTo>
                  <a:pt x="94804" y="36384"/>
                </a:moveTo>
                <a:cubicBezTo>
                  <a:pt x="94744" y="36050"/>
                  <a:pt x="94683" y="35959"/>
                  <a:pt x="94561" y="36202"/>
                </a:cubicBezTo>
                <a:cubicBezTo>
                  <a:pt x="94440" y="36415"/>
                  <a:pt x="94379" y="36840"/>
                  <a:pt x="94409" y="37174"/>
                </a:cubicBezTo>
                <a:cubicBezTo>
                  <a:pt x="94409" y="37478"/>
                  <a:pt x="94531" y="37570"/>
                  <a:pt x="94653" y="37357"/>
                </a:cubicBezTo>
                <a:cubicBezTo>
                  <a:pt x="94744" y="37144"/>
                  <a:pt x="94835" y="36719"/>
                  <a:pt x="94804" y="36384"/>
                </a:cubicBezTo>
                <a:close/>
                <a:moveTo>
                  <a:pt x="93528" y="38117"/>
                </a:moveTo>
                <a:cubicBezTo>
                  <a:pt x="93437" y="38329"/>
                  <a:pt x="93346" y="38694"/>
                  <a:pt x="93346" y="38998"/>
                </a:cubicBezTo>
                <a:cubicBezTo>
                  <a:pt x="93346" y="39302"/>
                  <a:pt x="93467" y="39393"/>
                  <a:pt x="93619" y="39181"/>
                </a:cubicBezTo>
                <a:cubicBezTo>
                  <a:pt x="93741" y="38998"/>
                  <a:pt x="93801" y="38633"/>
                  <a:pt x="93801" y="38329"/>
                </a:cubicBezTo>
                <a:cubicBezTo>
                  <a:pt x="93771" y="38026"/>
                  <a:pt x="93649" y="37934"/>
                  <a:pt x="93528" y="38117"/>
                </a:cubicBezTo>
                <a:close/>
                <a:moveTo>
                  <a:pt x="92434" y="40761"/>
                </a:moveTo>
                <a:cubicBezTo>
                  <a:pt x="92555" y="40609"/>
                  <a:pt x="92677" y="40244"/>
                  <a:pt x="92616" y="39940"/>
                </a:cubicBezTo>
                <a:cubicBezTo>
                  <a:pt x="92616" y="39697"/>
                  <a:pt x="92525" y="39606"/>
                  <a:pt x="92373" y="39758"/>
                </a:cubicBezTo>
                <a:cubicBezTo>
                  <a:pt x="92251" y="39910"/>
                  <a:pt x="92130" y="40244"/>
                  <a:pt x="92160" y="40518"/>
                </a:cubicBezTo>
                <a:cubicBezTo>
                  <a:pt x="92221" y="40822"/>
                  <a:pt x="92312" y="40944"/>
                  <a:pt x="92434" y="40761"/>
                </a:cubicBezTo>
                <a:close/>
                <a:moveTo>
                  <a:pt x="91187" y="41156"/>
                </a:moveTo>
                <a:cubicBezTo>
                  <a:pt x="91035" y="41308"/>
                  <a:pt x="90944" y="41612"/>
                  <a:pt x="90944" y="41855"/>
                </a:cubicBezTo>
                <a:cubicBezTo>
                  <a:pt x="90944" y="42129"/>
                  <a:pt x="91096" y="42190"/>
                  <a:pt x="91248" y="42068"/>
                </a:cubicBezTo>
                <a:cubicBezTo>
                  <a:pt x="91400" y="41977"/>
                  <a:pt x="91491" y="41612"/>
                  <a:pt x="91491" y="41339"/>
                </a:cubicBezTo>
                <a:cubicBezTo>
                  <a:pt x="91400" y="41126"/>
                  <a:pt x="91309" y="41065"/>
                  <a:pt x="91187" y="41156"/>
                </a:cubicBezTo>
                <a:close/>
                <a:moveTo>
                  <a:pt x="89850" y="42311"/>
                </a:moveTo>
                <a:cubicBezTo>
                  <a:pt x="89698" y="42433"/>
                  <a:pt x="89576" y="42676"/>
                  <a:pt x="89637" y="42950"/>
                </a:cubicBezTo>
                <a:cubicBezTo>
                  <a:pt x="89668" y="43193"/>
                  <a:pt x="89789" y="43284"/>
                  <a:pt x="89941" y="43223"/>
                </a:cubicBezTo>
                <a:cubicBezTo>
                  <a:pt x="90093" y="43102"/>
                  <a:pt x="90184" y="42798"/>
                  <a:pt x="90154" y="42585"/>
                </a:cubicBezTo>
                <a:cubicBezTo>
                  <a:pt x="90124" y="42311"/>
                  <a:pt x="90002" y="42190"/>
                  <a:pt x="89850" y="42311"/>
                </a:cubicBezTo>
                <a:close/>
                <a:moveTo>
                  <a:pt x="88421" y="43254"/>
                </a:moveTo>
                <a:cubicBezTo>
                  <a:pt x="88269" y="43345"/>
                  <a:pt x="88148" y="43588"/>
                  <a:pt x="88148" y="43861"/>
                </a:cubicBezTo>
                <a:cubicBezTo>
                  <a:pt x="88178" y="44074"/>
                  <a:pt x="88330" y="44257"/>
                  <a:pt x="88482" y="44135"/>
                </a:cubicBezTo>
                <a:cubicBezTo>
                  <a:pt x="88634" y="44044"/>
                  <a:pt x="88756" y="43740"/>
                  <a:pt x="88695" y="43527"/>
                </a:cubicBezTo>
                <a:cubicBezTo>
                  <a:pt x="88725" y="43254"/>
                  <a:pt x="88573" y="43132"/>
                  <a:pt x="88421" y="43254"/>
                </a:cubicBezTo>
                <a:close/>
                <a:moveTo>
                  <a:pt x="86628" y="44621"/>
                </a:moveTo>
                <a:cubicBezTo>
                  <a:pt x="86658" y="44834"/>
                  <a:pt x="86810" y="45017"/>
                  <a:pt x="86993" y="44925"/>
                </a:cubicBezTo>
                <a:cubicBezTo>
                  <a:pt x="87145" y="44834"/>
                  <a:pt x="87266" y="44591"/>
                  <a:pt x="87236" y="44348"/>
                </a:cubicBezTo>
                <a:cubicBezTo>
                  <a:pt x="87206" y="44135"/>
                  <a:pt x="87054" y="43983"/>
                  <a:pt x="86902" y="44044"/>
                </a:cubicBezTo>
                <a:cubicBezTo>
                  <a:pt x="86689" y="44105"/>
                  <a:pt x="86598" y="44348"/>
                  <a:pt x="86628" y="44621"/>
                </a:cubicBezTo>
                <a:close/>
                <a:moveTo>
                  <a:pt x="85291" y="44743"/>
                </a:moveTo>
                <a:cubicBezTo>
                  <a:pt x="85108" y="44804"/>
                  <a:pt x="84987" y="45077"/>
                  <a:pt x="85017" y="45320"/>
                </a:cubicBezTo>
                <a:cubicBezTo>
                  <a:pt x="85078" y="45564"/>
                  <a:pt x="85260" y="45685"/>
                  <a:pt x="85412" y="45624"/>
                </a:cubicBezTo>
                <a:cubicBezTo>
                  <a:pt x="85595" y="45533"/>
                  <a:pt x="85686" y="45260"/>
                  <a:pt x="85625" y="45047"/>
                </a:cubicBezTo>
                <a:cubicBezTo>
                  <a:pt x="85625" y="44773"/>
                  <a:pt x="85473" y="44652"/>
                  <a:pt x="85291" y="44743"/>
                </a:cubicBezTo>
                <a:close/>
                <a:moveTo>
                  <a:pt x="83649" y="45412"/>
                </a:moveTo>
                <a:cubicBezTo>
                  <a:pt x="83467" y="45503"/>
                  <a:pt x="83345" y="45776"/>
                  <a:pt x="83437" y="46020"/>
                </a:cubicBezTo>
                <a:cubicBezTo>
                  <a:pt x="83467" y="46293"/>
                  <a:pt x="83649" y="46445"/>
                  <a:pt x="83862" y="46324"/>
                </a:cubicBezTo>
                <a:cubicBezTo>
                  <a:pt x="84044" y="46263"/>
                  <a:pt x="84105" y="45989"/>
                  <a:pt x="84075" y="45716"/>
                </a:cubicBezTo>
                <a:cubicBezTo>
                  <a:pt x="84014" y="45503"/>
                  <a:pt x="83801" y="45351"/>
                  <a:pt x="83649" y="45412"/>
                </a:cubicBezTo>
                <a:close/>
                <a:moveTo>
                  <a:pt x="81978" y="46141"/>
                </a:moveTo>
                <a:cubicBezTo>
                  <a:pt x="81795" y="46232"/>
                  <a:pt x="81734" y="46536"/>
                  <a:pt x="81765" y="46779"/>
                </a:cubicBezTo>
                <a:cubicBezTo>
                  <a:pt x="81826" y="47053"/>
                  <a:pt x="82038" y="47205"/>
                  <a:pt x="82190" y="47144"/>
                </a:cubicBezTo>
                <a:cubicBezTo>
                  <a:pt x="82373" y="47053"/>
                  <a:pt x="82433" y="46749"/>
                  <a:pt x="82403" y="46476"/>
                </a:cubicBezTo>
                <a:cubicBezTo>
                  <a:pt x="82342" y="46232"/>
                  <a:pt x="82129" y="46080"/>
                  <a:pt x="81978" y="46141"/>
                </a:cubicBezTo>
                <a:close/>
                <a:moveTo>
                  <a:pt x="80306" y="47023"/>
                </a:moveTo>
                <a:cubicBezTo>
                  <a:pt x="80123" y="47144"/>
                  <a:pt x="80063" y="47448"/>
                  <a:pt x="80123" y="47752"/>
                </a:cubicBezTo>
                <a:cubicBezTo>
                  <a:pt x="80215" y="48056"/>
                  <a:pt x="80397" y="48147"/>
                  <a:pt x="80579" y="48056"/>
                </a:cubicBezTo>
                <a:cubicBezTo>
                  <a:pt x="80762" y="47934"/>
                  <a:pt x="80853" y="47631"/>
                  <a:pt x="80762" y="47327"/>
                </a:cubicBezTo>
                <a:cubicBezTo>
                  <a:pt x="80701" y="47053"/>
                  <a:pt x="80519" y="46931"/>
                  <a:pt x="80306" y="47023"/>
                </a:cubicBezTo>
                <a:close/>
                <a:moveTo>
                  <a:pt x="79181" y="48421"/>
                </a:moveTo>
                <a:cubicBezTo>
                  <a:pt x="79090" y="48117"/>
                  <a:pt x="78908" y="47995"/>
                  <a:pt x="78725" y="48117"/>
                </a:cubicBezTo>
                <a:cubicBezTo>
                  <a:pt x="78573" y="48269"/>
                  <a:pt x="78482" y="48603"/>
                  <a:pt x="78573" y="48907"/>
                </a:cubicBezTo>
                <a:cubicBezTo>
                  <a:pt x="78634" y="49211"/>
                  <a:pt x="78847" y="49333"/>
                  <a:pt x="78999" y="49211"/>
                </a:cubicBezTo>
                <a:cubicBezTo>
                  <a:pt x="79181" y="49059"/>
                  <a:pt x="79242" y="48725"/>
                  <a:pt x="79181" y="48421"/>
                </a:cubicBezTo>
                <a:close/>
                <a:moveTo>
                  <a:pt x="77266" y="49576"/>
                </a:moveTo>
                <a:cubicBezTo>
                  <a:pt x="77114" y="49758"/>
                  <a:pt x="77084" y="50153"/>
                  <a:pt x="77175" y="50488"/>
                </a:cubicBezTo>
                <a:cubicBezTo>
                  <a:pt x="77236" y="50822"/>
                  <a:pt x="77418" y="50883"/>
                  <a:pt x="77570" y="50700"/>
                </a:cubicBezTo>
                <a:cubicBezTo>
                  <a:pt x="77722" y="50518"/>
                  <a:pt x="77783" y="50093"/>
                  <a:pt x="77692" y="49789"/>
                </a:cubicBezTo>
                <a:cubicBezTo>
                  <a:pt x="77631" y="49515"/>
                  <a:pt x="77418" y="49363"/>
                  <a:pt x="77266" y="49576"/>
                </a:cubicBezTo>
                <a:close/>
                <a:moveTo>
                  <a:pt x="76415" y="51612"/>
                </a:moveTo>
                <a:cubicBezTo>
                  <a:pt x="76294" y="51308"/>
                  <a:pt x="76142" y="51187"/>
                  <a:pt x="75990" y="51430"/>
                </a:cubicBezTo>
                <a:cubicBezTo>
                  <a:pt x="75868" y="51643"/>
                  <a:pt x="75838" y="52068"/>
                  <a:pt x="75959" y="52372"/>
                </a:cubicBezTo>
                <a:cubicBezTo>
                  <a:pt x="76050" y="52676"/>
                  <a:pt x="76202" y="52767"/>
                  <a:pt x="76324" y="52555"/>
                </a:cubicBezTo>
                <a:cubicBezTo>
                  <a:pt x="76476" y="52372"/>
                  <a:pt x="76476" y="51916"/>
                  <a:pt x="76415" y="51612"/>
                </a:cubicBezTo>
                <a:close/>
                <a:moveTo>
                  <a:pt x="75351" y="53618"/>
                </a:moveTo>
                <a:cubicBezTo>
                  <a:pt x="75230" y="53315"/>
                  <a:pt x="75078" y="53254"/>
                  <a:pt x="74956" y="53466"/>
                </a:cubicBezTo>
                <a:cubicBezTo>
                  <a:pt x="74835" y="53710"/>
                  <a:pt x="74835" y="54135"/>
                  <a:pt x="74956" y="54439"/>
                </a:cubicBezTo>
                <a:cubicBezTo>
                  <a:pt x="75078" y="54713"/>
                  <a:pt x="75230" y="54804"/>
                  <a:pt x="75351" y="54591"/>
                </a:cubicBezTo>
                <a:cubicBezTo>
                  <a:pt x="75442" y="54348"/>
                  <a:pt x="75442" y="53922"/>
                  <a:pt x="75351" y="53618"/>
                </a:cubicBezTo>
                <a:close/>
                <a:moveTo>
                  <a:pt x="74439" y="55685"/>
                </a:moveTo>
                <a:cubicBezTo>
                  <a:pt x="74318" y="55381"/>
                  <a:pt x="74135" y="55321"/>
                  <a:pt x="74044" y="55564"/>
                </a:cubicBezTo>
                <a:cubicBezTo>
                  <a:pt x="73923" y="55868"/>
                  <a:pt x="73923" y="56324"/>
                  <a:pt x="74044" y="56628"/>
                </a:cubicBezTo>
                <a:cubicBezTo>
                  <a:pt x="74166" y="56932"/>
                  <a:pt x="74348" y="56932"/>
                  <a:pt x="74470" y="56628"/>
                </a:cubicBezTo>
                <a:cubicBezTo>
                  <a:pt x="74591" y="56415"/>
                  <a:pt x="74531" y="55989"/>
                  <a:pt x="74439" y="55685"/>
                </a:cubicBezTo>
                <a:close/>
                <a:moveTo>
                  <a:pt x="73436" y="58239"/>
                </a:moveTo>
                <a:cubicBezTo>
                  <a:pt x="73315" y="57935"/>
                  <a:pt x="73132" y="57935"/>
                  <a:pt x="73011" y="58178"/>
                </a:cubicBezTo>
                <a:cubicBezTo>
                  <a:pt x="72920" y="58451"/>
                  <a:pt x="72920" y="58938"/>
                  <a:pt x="73072" y="59242"/>
                </a:cubicBezTo>
                <a:cubicBezTo>
                  <a:pt x="73163" y="59546"/>
                  <a:pt x="73376" y="59546"/>
                  <a:pt x="73467" y="59302"/>
                </a:cubicBezTo>
                <a:cubicBezTo>
                  <a:pt x="73588" y="58998"/>
                  <a:pt x="73558" y="58482"/>
                  <a:pt x="73436" y="58239"/>
                </a:cubicBezTo>
                <a:close/>
                <a:moveTo>
                  <a:pt x="72464" y="60792"/>
                </a:moveTo>
                <a:cubicBezTo>
                  <a:pt x="72342" y="60488"/>
                  <a:pt x="72160" y="60457"/>
                  <a:pt x="72038" y="60761"/>
                </a:cubicBezTo>
                <a:cubicBezTo>
                  <a:pt x="71917" y="61035"/>
                  <a:pt x="71947" y="61521"/>
                  <a:pt x="72069" y="61825"/>
                </a:cubicBezTo>
                <a:cubicBezTo>
                  <a:pt x="72190" y="62129"/>
                  <a:pt x="72372" y="62190"/>
                  <a:pt x="72494" y="61886"/>
                </a:cubicBezTo>
                <a:cubicBezTo>
                  <a:pt x="72616" y="61613"/>
                  <a:pt x="72616" y="61126"/>
                  <a:pt x="72464" y="60792"/>
                </a:cubicBezTo>
                <a:close/>
                <a:moveTo>
                  <a:pt x="71096" y="63406"/>
                </a:moveTo>
                <a:cubicBezTo>
                  <a:pt x="70974" y="63710"/>
                  <a:pt x="70974" y="64196"/>
                  <a:pt x="71096" y="64500"/>
                </a:cubicBezTo>
                <a:cubicBezTo>
                  <a:pt x="71187" y="64834"/>
                  <a:pt x="71400" y="64834"/>
                  <a:pt x="71491" y="64561"/>
                </a:cubicBezTo>
                <a:cubicBezTo>
                  <a:pt x="71613" y="64257"/>
                  <a:pt x="71613" y="63771"/>
                  <a:pt x="71491" y="63467"/>
                </a:cubicBezTo>
                <a:cubicBezTo>
                  <a:pt x="71339" y="63132"/>
                  <a:pt x="71157" y="63071"/>
                  <a:pt x="71096" y="63406"/>
                </a:cubicBezTo>
                <a:close/>
                <a:moveTo>
                  <a:pt x="69910" y="67236"/>
                </a:moveTo>
                <a:cubicBezTo>
                  <a:pt x="70032" y="67570"/>
                  <a:pt x="70214" y="67600"/>
                  <a:pt x="70336" y="67296"/>
                </a:cubicBezTo>
                <a:cubicBezTo>
                  <a:pt x="70488" y="66993"/>
                  <a:pt x="70488" y="66476"/>
                  <a:pt x="70366" y="66111"/>
                </a:cubicBezTo>
                <a:cubicBezTo>
                  <a:pt x="70245" y="65777"/>
                  <a:pt x="70062" y="65746"/>
                  <a:pt x="69941" y="66050"/>
                </a:cubicBezTo>
                <a:cubicBezTo>
                  <a:pt x="69819" y="66354"/>
                  <a:pt x="69819" y="66871"/>
                  <a:pt x="69910" y="67236"/>
                </a:cubicBezTo>
                <a:close/>
                <a:moveTo>
                  <a:pt x="68543" y="70093"/>
                </a:moveTo>
                <a:cubicBezTo>
                  <a:pt x="68603" y="70427"/>
                  <a:pt x="68816" y="70458"/>
                  <a:pt x="68999" y="70154"/>
                </a:cubicBezTo>
                <a:cubicBezTo>
                  <a:pt x="69151" y="69850"/>
                  <a:pt x="69211" y="69272"/>
                  <a:pt x="69151" y="68938"/>
                </a:cubicBezTo>
                <a:cubicBezTo>
                  <a:pt x="69059" y="68603"/>
                  <a:pt x="68877" y="68573"/>
                  <a:pt x="68725" y="68877"/>
                </a:cubicBezTo>
                <a:cubicBezTo>
                  <a:pt x="68543" y="69181"/>
                  <a:pt x="68451" y="69728"/>
                  <a:pt x="68543" y="70093"/>
                </a:cubicBezTo>
                <a:close/>
                <a:moveTo>
                  <a:pt x="67327" y="73072"/>
                </a:moveTo>
                <a:cubicBezTo>
                  <a:pt x="67509" y="72768"/>
                  <a:pt x="67631" y="72251"/>
                  <a:pt x="67540" y="71917"/>
                </a:cubicBezTo>
                <a:cubicBezTo>
                  <a:pt x="67509" y="71552"/>
                  <a:pt x="67296" y="71521"/>
                  <a:pt x="67144" y="71825"/>
                </a:cubicBezTo>
                <a:cubicBezTo>
                  <a:pt x="66932" y="72129"/>
                  <a:pt x="66840" y="72676"/>
                  <a:pt x="66901" y="73011"/>
                </a:cubicBezTo>
                <a:cubicBezTo>
                  <a:pt x="66932" y="73315"/>
                  <a:pt x="67144" y="73345"/>
                  <a:pt x="67327" y="73072"/>
                </a:cubicBezTo>
                <a:close/>
                <a:moveTo>
                  <a:pt x="65260" y="75503"/>
                </a:moveTo>
                <a:cubicBezTo>
                  <a:pt x="65321" y="75807"/>
                  <a:pt x="65473" y="75807"/>
                  <a:pt x="65625" y="75594"/>
                </a:cubicBezTo>
                <a:cubicBezTo>
                  <a:pt x="65807" y="75321"/>
                  <a:pt x="65898" y="74865"/>
                  <a:pt x="65868" y="74561"/>
                </a:cubicBezTo>
                <a:cubicBezTo>
                  <a:pt x="65837" y="74257"/>
                  <a:pt x="65685" y="74227"/>
                  <a:pt x="65503" y="74500"/>
                </a:cubicBezTo>
                <a:cubicBezTo>
                  <a:pt x="65381" y="74743"/>
                  <a:pt x="65260" y="75199"/>
                  <a:pt x="65260" y="75503"/>
                </a:cubicBezTo>
                <a:close/>
                <a:moveTo>
                  <a:pt x="64105" y="77753"/>
                </a:moveTo>
                <a:cubicBezTo>
                  <a:pt x="64257" y="77540"/>
                  <a:pt x="64378" y="77145"/>
                  <a:pt x="64348" y="76871"/>
                </a:cubicBezTo>
                <a:cubicBezTo>
                  <a:pt x="64348" y="76628"/>
                  <a:pt x="64196" y="76628"/>
                  <a:pt x="64044" y="76841"/>
                </a:cubicBezTo>
                <a:cubicBezTo>
                  <a:pt x="63892" y="77084"/>
                  <a:pt x="63801" y="77479"/>
                  <a:pt x="63801" y="77722"/>
                </a:cubicBezTo>
                <a:cubicBezTo>
                  <a:pt x="63801" y="77935"/>
                  <a:pt x="63892" y="77996"/>
                  <a:pt x="64105" y="77753"/>
                </a:cubicBezTo>
                <a:close/>
                <a:moveTo>
                  <a:pt x="62919" y="78938"/>
                </a:moveTo>
                <a:cubicBezTo>
                  <a:pt x="62919" y="78695"/>
                  <a:pt x="62798" y="78695"/>
                  <a:pt x="62646" y="78938"/>
                </a:cubicBezTo>
                <a:cubicBezTo>
                  <a:pt x="62494" y="79151"/>
                  <a:pt x="62342" y="79516"/>
                  <a:pt x="62342" y="79728"/>
                </a:cubicBezTo>
                <a:cubicBezTo>
                  <a:pt x="62342" y="79971"/>
                  <a:pt x="62463" y="79971"/>
                  <a:pt x="62615" y="79759"/>
                </a:cubicBezTo>
                <a:cubicBezTo>
                  <a:pt x="62767" y="79516"/>
                  <a:pt x="62919" y="79151"/>
                  <a:pt x="62919" y="78938"/>
                </a:cubicBezTo>
                <a:close/>
                <a:moveTo>
                  <a:pt x="61278" y="80914"/>
                </a:moveTo>
                <a:cubicBezTo>
                  <a:pt x="61126" y="81126"/>
                  <a:pt x="60974" y="81491"/>
                  <a:pt x="60974" y="81674"/>
                </a:cubicBezTo>
                <a:cubicBezTo>
                  <a:pt x="60944" y="81886"/>
                  <a:pt x="61065" y="81886"/>
                  <a:pt x="61217" y="81674"/>
                </a:cubicBezTo>
                <a:cubicBezTo>
                  <a:pt x="61369" y="81430"/>
                  <a:pt x="61521" y="81096"/>
                  <a:pt x="61521" y="80883"/>
                </a:cubicBezTo>
                <a:cubicBezTo>
                  <a:pt x="61552" y="80671"/>
                  <a:pt x="61430" y="80671"/>
                  <a:pt x="61278" y="80914"/>
                </a:cubicBezTo>
                <a:close/>
                <a:moveTo>
                  <a:pt x="59880" y="83710"/>
                </a:moveTo>
                <a:cubicBezTo>
                  <a:pt x="60032" y="83497"/>
                  <a:pt x="60153" y="83102"/>
                  <a:pt x="60184" y="82889"/>
                </a:cubicBezTo>
                <a:cubicBezTo>
                  <a:pt x="60214" y="82646"/>
                  <a:pt x="60093" y="82646"/>
                  <a:pt x="60001" y="82920"/>
                </a:cubicBezTo>
                <a:cubicBezTo>
                  <a:pt x="59849" y="83163"/>
                  <a:pt x="59728" y="83528"/>
                  <a:pt x="59697" y="83771"/>
                </a:cubicBezTo>
                <a:cubicBezTo>
                  <a:pt x="59697" y="83984"/>
                  <a:pt x="59758" y="83984"/>
                  <a:pt x="59880" y="83710"/>
                </a:cubicBezTo>
                <a:close/>
                <a:moveTo>
                  <a:pt x="58512" y="86111"/>
                </a:moveTo>
                <a:cubicBezTo>
                  <a:pt x="58512" y="86385"/>
                  <a:pt x="58573" y="86385"/>
                  <a:pt x="58694" y="86081"/>
                </a:cubicBezTo>
                <a:cubicBezTo>
                  <a:pt x="58816" y="85807"/>
                  <a:pt x="58938" y="85382"/>
                  <a:pt x="58968" y="85139"/>
                </a:cubicBezTo>
                <a:cubicBezTo>
                  <a:pt x="58968" y="84896"/>
                  <a:pt x="58877" y="84896"/>
                  <a:pt x="58786" y="85169"/>
                </a:cubicBezTo>
                <a:cubicBezTo>
                  <a:pt x="58664" y="85443"/>
                  <a:pt x="58512" y="85838"/>
                  <a:pt x="58512" y="86111"/>
                </a:cubicBezTo>
                <a:close/>
                <a:moveTo>
                  <a:pt x="57509" y="89029"/>
                </a:moveTo>
                <a:cubicBezTo>
                  <a:pt x="57631" y="88695"/>
                  <a:pt x="57752" y="88178"/>
                  <a:pt x="57783" y="87874"/>
                </a:cubicBezTo>
                <a:cubicBezTo>
                  <a:pt x="57813" y="87570"/>
                  <a:pt x="57722" y="87601"/>
                  <a:pt x="57570" y="87935"/>
                </a:cubicBezTo>
                <a:cubicBezTo>
                  <a:pt x="57418" y="88269"/>
                  <a:pt x="57296" y="88817"/>
                  <a:pt x="57296" y="89121"/>
                </a:cubicBezTo>
                <a:cubicBezTo>
                  <a:pt x="57296" y="89394"/>
                  <a:pt x="57418" y="89394"/>
                  <a:pt x="57509" y="89029"/>
                </a:cubicBezTo>
                <a:close/>
                <a:moveTo>
                  <a:pt x="56597" y="92130"/>
                </a:moveTo>
                <a:cubicBezTo>
                  <a:pt x="56688" y="91765"/>
                  <a:pt x="56749" y="91279"/>
                  <a:pt x="56719" y="90975"/>
                </a:cubicBezTo>
                <a:cubicBezTo>
                  <a:pt x="56719" y="90671"/>
                  <a:pt x="56597" y="90671"/>
                  <a:pt x="56536" y="91005"/>
                </a:cubicBezTo>
                <a:cubicBezTo>
                  <a:pt x="56445" y="91370"/>
                  <a:pt x="56384" y="91856"/>
                  <a:pt x="56415" y="92160"/>
                </a:cubicBezTo>
                <a:cubicBezTo>
                  <a:pt x="56415" y="92434"/>
                  <a:pt x="56506" y="92434"/>
                  <a:pt x="56597" y="92130"/>
                </a:cubicBezTo>
                <a:close/>
                <a:moveTo>
                  <a:pt x="55959" y="93893"/>
                </a:moveTo>
                <a:cubicBezTo>
                  <a:pt x="55928" y="93589"/>
                  <a:pt x="55837" y="93589"/>
                  <a:pt x="55776" y="93893"/>
                </a:cubicBezTo>
                <a:cubicBezTo>
                  <a:pt x="55685" y="94197"/>
                  <a:pt x="55655" y="94713"/>
                  <a:pt x="55685" y="95017"/>
                </a:cubicBezTo>
                <a:cubicBezTo>
                  <a:pt x="55746" y="95321"/>
                  <a:pt x="55807" y="95321"/>
                  <a:pt x="55898" y="95017"/>
                </a:cubicBezTo>
                <a:cubicBezTo>
                  <a:pt x="55959" y="94713"/>
                  <a:pt x="55989" y="94197"/>
                  <a:pt x="55959" y="93893"/>
                </a:cubicBezTo>
                <a:close/>
                <a:moveTo>
                  <a:pt x="55169" y="97631"/>
                </a:moveTo>
                <a:cubicBezTo>
                  <a:pt x="55229" y="97358"/>
                  <a:pt x="55320" y="96902"/>
                  <a:pt x="55260" y="96598"/>
                </a:cubicBezTo>
                <a:cubicBezTo>
                  <a:pt x="55229" y="96294"/>
                  <a:pt x="55169" y="96294"/>
                  <a:pt x="55047" y="96567"/>
                </a:cubicBezTo>
                <a:cubicBezTo>
                  <a:pt x="54956" y="96841"/>
                  <a:pt x="54895" y="97297"/>
                  <a:pt x="54925" y="97601"/>
                </a:cubicBezTo>
                <a:cubicBezTo>
                  <a:pt x="54986" y="97905"/>
                  <a:pt x="55047" y="97905"/>
                  <a:pt x="55169" y="97631"/>
                </a:cubicBezTo>
                <a:close/>
                <a:moveTo>
                  <a:pt x="54013" y="98908"/>
                </a:moveTo>
                <a:cubicBezTo>
                  <a:pt x="53861" y="99151"/>
                  <a:pt x="53740" y="99577"/>
                  <a:pt x="53740" y="99820"/>
                </a:cubicBezTo>
                <a:cubicBezTo>
                  <a:pt x="53740" y="100093"/>
                  <a:pt x="53892" y="100124"/>
                  <a:pt x="54044" y="99911"/>
                </a:cubicBezTo>
                <a:cubicBezTo>
                  <a:pt x="54196" y="99668"/>
                  <a:pt x="54287" y="99273"/>
                  <a:pt x="54287" y="98999"/>
                </a:cubicBezTo>
                <a:cubicBezTo>
                  <a:pt x="54287" y="98726"/>
                  <a:pt x="54165" y="98695"/>
                  <a:pt x="54013" y="98908"/>
                </a:cubicBezTo>
                <a:close/>
                <a:moveTo>
                  <a:pt x="52767" y="100975"/>
                </a:moveTo>
                <a:cubicBezTo>
                  <a:pt x="52767" y="100701"/>
                  <a:pt x="52615" y="100640"/>
                  <a:pt x="52402" y="100823"/>
                </a:cubicBezTo>
                <a:cubicBezTo>
                  <a:pt x="52159" y="101005"/>
                  <a:pt x="51977" y="101309"/>
                  <a:pt x="51947" y="101583"/>
                </a:cubicBezTo>
                <a:lnTo>
                  <a:pt x="52554" y="101583"/>
                </a:lnTo>
                <a:cubicBezTo>
                  <a:pt x="52646" y="101400"/>
                  <a:pt x="52737" y="101157"/>
                  <a:pt x="52767" y="100975"/>
                </a:cubicBezTo>
                <a:close/>
                <a:moveTo>
                  <a:pt x="96172" y="29880"/>
                </a:moveTo>
                <a:cubicBezTo>
                  <a:pt x="96203" y="30214"/>
                  <a:pt x="96263" y="30305"/>
                  <a:pt x="96385" y="30062"/>
                </a:cubicBezTo>
                <a:cubicBezTo>
                  <a:pt x="96507" y="29849"/>
                  <a:pt x="96537" y="29393"/>
                  <a:pt x="96537" y="29028"/>
                </a:cubicBezTo>
                <a:cubicBezTo>
                  <a:pt x="96507" y="28694"/>
                  <a:pt x="96415" y="28633"/>
                  <a:pt x="96324" y="28907"/>
                </a:cubicBezTo>
                <a:cubicBezTo>
                  <a:pt x="96172" y="29089"/>
                  <a:pt x="96112" y="29545"/>
                  <a:pt x="96172" y="29880"/>
                </a:cubicBezTo>
                <a:close/>
                <a:moveTo>
                  <a:pt x="95352" y="31065"/>
                </a:moveTo>
                <a:cubicBezTo>
                  <a:pt x="95260" y="31278"/>
                  <a:pt x="95200" y="31734"/>
                  <a:pt x="95200" y="32098"/>
                </a:cubicBezTo>
                <a:cubicBezTo>
                  <a:pt x="95260" y="32433"/>
                  <a:pt x="95321" y="32494"/>
                  <a:pt x="95443" y="32250"/>
                </a:cubicBezTo>
                <a:cubicBezTo>
                  <a:pt x="95564" y="32007"/>
                  <a:pt x="95625" y="31551"/>
                  <a:pt x="95595" y="31217"/>
                </a:cubicBezTo>
                <a:cubicBezTo>
                  <a:pt x="95564" y="30883"/>
                  <a:pt x="95443" y="30791"/>
                  <a:pt x="95352" y="31065"/>
                </a:cubicBezTo>
                <a:close/>
                <a:moveTo>
                  <a:pt x="94592" y="33375"/>
                </a:moveTo>
                <a:cubicBezTo>
                  <a:pt x="94561" y="33071"/>
                  <a:pt x="94501" y="33010"/>
                  <a:pt x="94379" y="33223"/>
                </a:cubicBezTo>
                <a:cubicBezTo>
                  <a:pt x="94257" y="33436"/>
                  <a:pt x="94197" y="33892"/>
                  <a:pt x="94227" y="34196"/>
                </a:cubicBezTo>
                <a:cubicBezTo>
                  <a:pt x="94257" y="34500"/>
                  <a:pt x="94349" y="34591"/>
                  <a:pt x="94440" y="34348"/>
                </a:cubicBezTo>
                <a:cubicBezTo>
                  <a:pt x="94561" y="34165"/>
                  <a:pt x="94653" y="33709"/>
                  <a:pt x="94592" y="33375"/>
                </a:cubicBezTo>
                <a:close/>
                <a:moveTo>
                  <a:pt x="93619" y="35503"/>
                </a:moveTo>
                <a:cubicBezTo>
                  <a:pt x="93589" y="35199"/>
                  <a:pt x="93467" y="35108"/>
                  <a:pt x="93346" y="35351"/>
                </a:cubicBezTo>
                <a:cubicBezTo>
                  <a:pt x="93224" y="35564"/>
                  <a:pt x="93163" y="35989"/>
                  <a:pt x="93194" y="36293"/>
                </a:cubicBezTo>
                <a:cubicBezTo>
                  <a:pt x="93224" y="36597"/>
                  <a:pt x="93315" y="36688"/>
                  <a:pt x="93437" y="36445"/>
                </a:cubicBezTo>
                <a:cubicBezTo>
                  <a:pt x="93589" y="36263"/>
                  <a:pt x="93649" y="35837"/>
                  <a:pt x="93619" y="35503"/>
                </a:cubicBezTo>
                <a:close/>
                <a:moveTo>
                  <a:pt x="92251" y="37266"/>
                </a:moveTo>
                <a:cubicBezTo>
                  <a:pt x="92130" y="37448"/>
                  <a:pt x="92008" y="37813"/>
                  <a:pt x="92069" y="38086"/>
                </a:cubicBezTo>
                <a:cubicBezTo>
                  <a:pt x="92069" y="38360"/>
                  <a:pt x="92221" y="38421"/>
                  <a:pt x="92312" y="38269"/>
                </a:cubicBezTo>
                <a:cubicBezTo>
                  <a:pt x="92434" y="38086"/>
                  <a:pt x="92555" y="37722"/>
                  <a:pt x="92525" y="37448"/>
                </a:cubicBezTo>
                <a:cubicBezTo>
                  <a:pt x="92525" y="37144"/>
                  <a:pt x="92373" y="37053"/>
                  <a:pt x="92251" y="37266"/>
                </a:cubicBezTo>
                <a:close/>
                <a:moveTo>
                  <a:pt x="91066" y="39758"/>
                </a:moveTo>
                <a:cubicBezTo>
                  <a:pt x="91218" y="39606"/>
                  <a:pt x="91309" y="39272"/>
                  <a:pt x="91309" y="38998"/>
                </a:cubicBezTo>
                <a:cubicBezTo>
                  <a:pt x="91309" y="38725"/>
                  <a:pt x="91157" y="38664"/>
                  <a:pt x="91005" y="38816"/>
                </a:cubicBezTo>
                <a:cubicBezTo>
                  <a:pt x="90853" y="38968"/>
                  <a:pt x="90762" y="39302"/>
                  <a:pt x="90762" y="39545"/>
                </a:cubicBezTo>
                <a:cubicBezTo>
                  <a:pt x="90792" y="39788"/>
                  <a:pt x="90944" y="39880"/>
                  <a:pt x="91066" y="39758"/>
                </a:cubicBezTo>
                <a:close/>
                <a:moveTo>
                  <a:pt x="89668" y="40062"/>
                </a:moveTo>
                <a:cubicBezTo>
                  <a:pt x="89516" y="40184"/>
                  <a:pt x="89394" y="40488"/>
                  <a:pt x="89424" y="40700"/>
                </a:cubicBezTo>
                <a:cubicBezTo>
                  <a:pt x="89485" y="40944"/>
                  <a:pt x="89576" y="41065"/>
                  <a:pt x="89728" y="40944"/>
                </a:cubicBezTo>
                <a:cubicBezTo>
                  <a:pt x="89880" y="40822"/>
                  <a:pt x="90002" y="40518"/>
                  <a:pt x="89972" y="40275"/>
                </a:cubicBezTo>
                <a:cubicBezTo>
                  <a:pt x="89972" y="40032"/>
                  <a:pt x="89820" y="39940"/>
                  <a:pt x="89668" y="40062"/>
                </a:cubicBezTo>
                <a:close/>
                <a:moveTo>
                  <a:pt x="88178" y="41065"/>
                </a:moveTo>
                <a:cubicBezTo>
                  <a:pt x="88026" y="41156"/>
                  <a:pt x="87905" y="41430"/>
                  <a:pt x="87905" y="41673"/>
                </a:cubicBezTo>
                <a:cubicBezTo>
                  <a:pt x="87965" y="41886"/>
                  <a:pt x="88117" y="42007"/>
                  <a:pt x="88269" y="41916"/>
                </a:cubicBezTo>
                <a:cubicBezTo>
                  <a:pt x="88421" y="41855"/>
                  <a:pt x="88513" y="41551"/>
                  <a:pt x="88513" y="41308"/>
                </a:cubicBezTo>
                <a:cubicBezTo>
                  <a:pt x="88513" y="41065"/>
                  <a:pt x="88330" y="40944"/>
                  <a:pt x="88178" y="41065"/>
                </a:cubicBezTo>
                <a:close/>
                <a:moveTo>
                  <a:pt x="86598" y="41855"/>
                </a:moveTo>
                <a:cubicBezTo>
                  <a:pt x="86385" y="41916"/>
                  <a:pt x="86294" y="42190"/>
                  <a:pt x="86324" y="42433"/>
                </a:cubicBezTo>
                <a:cubicBezTo>
                  <a:pt x="86354" y="42646"/>
                  <a:pt x="86506" y="42798"/>
                  <a:pt x="86689" y="42737"/>
                </a:cubicBezTo>
                <a:cubicBezTo>
                  <a:pt x="86902" y="42646"/>
                  <a:pt x="86993" y="42372"/>
                  <a:pt x="86962" y="42159"/>
                </a:cubicBezTo>
                <a:cubicBezTo>
                  <a:pt x="86962" y="41886"/>
                  <a:pt x="86780" y="41764"/>
                  <a:pt x="86598" y="41855"/>
                </a:cubicBezTo>
                <a:close/>
                <a:moveTo>
                  <a:pt x="84926" y="42524"/>
                </a:moveTo>
                <a:cubicBezTo>
                  <a:pt x="84713" y="42615"/>
                  <a:pt x="84622" y="42828"/>
                  <a:pt x="84652" y="43102"/>
                </a:cubicBezTo>
                <a:cubicBezTo>
                  <a:pt x="84683" y="43314"/>
                  <a:pt x="84865" y="43497"/>
                  <a:pt x="85078" y="43406"/>
                </a:cubicBezTo>
                <a:cubicBezTo>
                  <a:pt x="85260" y="43314"/>
                  <a:pt x="85382" y="43071"/>
                  <a:pt x="85321" y="42828"/>
                </a:cubicBezTo>
                <a:cubicBezTo>
                  <a:pt x="85291" y="42585"/>
                  <a:pt x="85108" y="42463"/>
                  <a:pt x="84926" y="42524"/>
                </a:cubicBezTo>
                <a:close/>
                <a:moveTo>
                  <a:pt x="83193" y="43132"/>
                </a:moveTo>
                <a:cubicBezTo>
                  <a:pt x="83011" y="43223"/>
                  <a:pt x="82889" y="43436"/>
                  <a:pt x="82981" y="43710"/>
                </a:cubicBezTo>
                <a:cubicBezTo>
                  <a:pt x="83011" y="43953"/>
                  <a:pt x="83193" y="44105"/>
                  <a:pt x="83406" y="44013"/>
                </a:cubicBezTo>
                <a:cubicBezTo>
                  <a:pt x="83588" y="43953"/>
                  <a:pt x="83710" y="43679"/>
                  <a:pt x="83649" y="43436"/>
                </a:cubicBezTo>
                <a:cubicBezTo>
                  <a:pt x="83588" y="43223"/>
                  <a:pt x="83406" y="43071"/>
                  <a:pt x="83193" y="43132"/>
                </a:cubicBezTo>
                <a:close/>
                <a:moveTo>
                  <a:pt x="81430" y="43801"/>
                </a:moveTo>
                <a:cubicBezTo>
                  <a:pt x="81218" y="43861"/>
                  <a:pt x="81126" y="44135"/>
                  <a:pt x="81187" y="44409"/>
                </a:cubicBezTo>
                <a:cubicBezTo>
                  <a:pt x="81278" y="44652"/>
                  <a:pt x="81461" y="44773"/>
                  <a:pt x="81643" y="44713"/>
                </a:cubicBezTo>
                <a:cubicBezTo>
                  <a:pt x="81826" y="44621"/>
                  <a:pt x="81947" y="44348"/>
                  <a:pt x="81886" y="44105"/>
                </a:cubicBezTo>
                <a:cubicBezTo>
                  <a:pt x="81826" y="43861"/>
                  <a:pt x="81643" y="43710"/>
                  <a:pt x="81430" y="43801"/>
                </a:cubicBezTo>
                <a:close/>
                <a:moveTo>
                  <a:pt x="80154" y="44865"/>
                </a:moveTo>
                <a:cubicBezTo>
                  <a:pt x="80093" y="44591"/>
                  <a:pt x="79850" y="44469"/>
                  <a:pt x="79667" y="44561"/>
                </a:cubicBezTo>
                <a:cubicBezTo>
                  <a:pt x="79485" y="44621"/>
                  <a:pt x="79394" y="44925"/>
                  <a:pt x="79485" y="45199"/>
                </a:cubicBezTo>
                <a:cubicBezTo>
                  <a:pt x="79546" y="45472"/>
                  <a:pt x="79759" y="45624"/>
                  <a:pt x="79941" y="45503"/>
                </a:cubicBezTo>
                <a:cubicBezTo>
                  <a:pt x="80123" y="45412"/>
                  <a:pt x="80245" y="45108"/>
                  <a:pt x="80154" y="44865"/>
                </a:cubicBezTo>
                <a:close/>
                <a:moveTo>
                  <a:pt x="78452" y="45807"/>
                </a:moveTo>
                <a:cubicBezTo>
                  <a:pt x="78391" y="45533"/>
                  <a:pt x="78148" y="45412"/>
                  <a:pt x="77965" y="45533"/>
                </a:cubicBezTo>
                <a:cubicBezTo>
                  <a:pt x="77783" y="45655"/>
                  <a:pt x="77722" y="45989"/>
                  <a:pt x="77813" y="46263"/>
                </a:cubicBezTo>
                <a:cubicBezTo>
                  <a:pt x="77874" y="46536"/>
                  <a:pt x="78117" y="46688"/>
                  <a:pt x="78269" y="46536"/>
                </a:cubicBezTo>
                <a:cubicBezTo>
                  <a:pt x="78482" y="46415"/>
                  <a:pt x="78573" y="46080"/>
                  <a:pt x="78452" y="45807"/>
                </a:cubicBezTo>
                <a:close/>
                <a:moveTo>
                  <a:pt x="76415" y="46840"/>
                </a:moveTo>
                <a:cubicBezTo>
                  <a:pt x="76263" y="46992"/>
                  <a:pt x="76202" y="47357"/>
                  <a:pt x="76294" y="47661"/>
                </a:cubicBezTo>
                <a:cubicBezTo>
                  <a:pt x="76415" y="47965"/>
                  <a:pt x="76597" y="48056"/>
                  <a:pt x="76749" y="47904"/>
                </a:cubicBezTo>
                <a:cubicBezTo>
                  <a:pt x="76901" y="47752"/>
                  <a:pt x="76962" y="47357"/>
                  <a:pt x="76871" y="47053"/>
                </a:cubicBezTo>
                <a:cubicBezTo>
                  <a:pt x="76780" y="46749"/>
                  <a:pt x="76597" y="46627"/>
                  <a:pt x="76415" y="46840"/>
                </a:cubicBezTo>
                <a:close/>
                <a:moveTo>
                  <a:pt x="75078" y="48573"/>
                </a:moveTo>
                <a:cubicBezTo>
                  <a:pt x="74926" y="48816"/>
                  <a:pt x="74926" y="49272"/>
                  <a:pt x="75047" y="49515"/>
                </a:cubicBezTo>
                <a:cubicBezTo>
                  <a:pt x="75138" y="49819"/>
                  <a:pt x="75351" y="49880"/>
                  <a:pt x="75442" y="49667"/>
                </a:cubicBezTo>
                <a:cubicBezTo>
                  <a:pt x="75564" y="49454"/>
                  <a:pt x="75594" y="49029"/>
                  <a:pt x="75503" y="48725"/>
                </a:cubicBezTo>
                <a:cubicBezTo>
                  <a:pt x="75382" y="48421"/>
                  <a:pt x="75199" y="48360"/>
                  <a:pt x="75078" y="48573"/>
                </a:cubicBezTo>
                <a:close/>
                <a:moveTo>
                  <a:pt x="73983" y="51764"/>
                </a:moveTo>
                <a:cubicBezTo>
                  <a:pt x="74075" y="52038"/>
                  <a:pt x="74257" y="52099"/>
                  <a:pt x="74379" y="51856"/>
                </a:cubicBezTo>
                <a:cubicBezTo>
                  <a:pt x="74500" y="51612"/>
                  <a:pt x="74500" y="51156"/>
                  <a:pt x="74379" y="50883"/>
                </a:cubicBezTo>
                <a:cubicBezTo>
                  <a:pt x="74287" y="50579"/>
                  <a:pt x="74075" y="50579"/>
                  <a:pt x="73983" y="50822"/>
                </a:cubicBezTo>
                <a:cubicBezTo>
                  <a:pt x="73862" y="51035"/>
                  <a:pt x="73862" y="51460"/>
                  <a:pt x="73983" y="51764"/>
                </a:cubicBezTo>
                <a:close/>
                <a:moveTo>
                  <a:pt x="73406" y="53983"/>
                </a:moveTo>
                <a:cubicBezTo>
                  <a:pt x="73497" y="53740"/>
                  <a:pt x="73467" y="53315"/>
                  <a:pt x="73376" y="53071"/>
                </a:cubicBezTo>
                <a:cubicBezTo>
                  <a:pt x="73254" y="52798"/>
                  <a:pt x="73072" y="52767"/>
                  <a:pt x="72950" y="52980"/>
                </a:cubicBezTo>
                <a:cubicBezTo>
                  <a:pt x="72828" y="53284"/>
                  <a:pt x="72828" y="53710"/>
                  <a:pt x="72950" y="54014"/>
                </a:cubicBezTo>
                <a:cubicBezTo>
                  <a:pt x="73102" y="54287"/>
                  <a:pt x="73284" y="54287"/>
                  <a:pt x="73406" y="53983"/>
                </a:cubicBezTo>
                <a:close/>
                <a:moveTo>
                  <a:pt x="72342" y="55564"/>
                </a:moveTo>
                <a:cubicBezTo>
                  <a:pt x="72220" y="55290"/>
                  <a:pt x="72038" y="55290"/>
                  <a:pt x="71917" y="55564"/>
                </a:cubicBezTo>
                <a:cubicBezTo>
                  <a:pt x="71795" y="55837"/>
                  <a:pt x="71795" y="56293"/>
                  <a:pt x="71947" y="56567"/>
                </a:cubicBezTo>
                <a:cubicBezTo>
                  <a:pt x="72069" y="56810"/>
                  <a:pt x="72251" y="56810"/>
                  <a:pt x="72372" y="56567"/>
                </a:cubicBezTo>
                <a:cubicBezTo>
                  <a:pt x="72464" y="56293"/>
                  <a:pt x="72464" y="55837"/>
                  <a:pt x="72342" y="55564"/>
                </a:cubicBezTo>
                <a:close/>
                <a:moveTo>
                  <a:pt x="70944" y="58087"/>
                </a:moveTo>
                <a:cubicBezTo>
                  <a:pt x="70822" y="58330"/>
                  <a:pt x="70853" y="58786"/>
                  <a:pt x="70974" y="59090"/>
                </a:cubicBezTo>
                <a:cubicBezTo>
                  <a:pt x="71096" y="59394"/>
                  <a:pt x="71278" y="59394"/>
                  <a:pt x="71400" y="59120"/>
                </a:cubicBezTo>
                <a:cubicBezTo>
                  <a:pt x="71491" y="58877"/>
                  <a:pt x="71461" y="58421"/>
                  <a:pt x="71339" y="58117"/>
                </a:cubicBezTo>
                <a:cubicBezTo>
                  <a:pt x="71187" y="57813"/>
                  <a:pt x="71005" y="57813"/>
                  <a:pt x="70944" y="58087"/>
                </a:cubicBezTo>
                <a:close/>
                <a:moveTo>
                  <a:pt x="70397" y="61643"/>
                </a:moveTo>
                <a:cubicBezTo>
                  <a:pt x="70518" y="61369"/>
                  <a:pt x="70518" y="60883"/>
                  <a:pt x="70366" y="60609"/>
                </a:cubicBezTo>
                <a:cubicBezTo>
                  <a:pt x="70245" y="60306"/>
                  <a:pt x="70062" y="60306"/>
                  <a:pt x="69941" y="60579"/>
                </a:cubicBezTo>
                <a:cubicBezTo>
                  <a:pt x="69819" y="60853"/>
                  <a:pt x="69850" y="61309"/>
                  <a:pt x="69971" y="61613"/>
                </a:cubicBezTo>
                <a:cubicBezTo>
                  <a:pt x="70093" y="61916"/>
                  <a:pt x="70275" y="61947"/>
                  <a:pt x="70397" y="61643"/>
                </a:cubicBezTo>
                <a:close/>
                <a:moveTo>
                  <a:pt x="68907" y="64196"/>
                </a:moveTo>
                <a:cubicBezTo>
                  <a:pt x="69029" y="64500"/>
                  <a:pt x="69211" y="64530"/>
                  <a:pt x="69333" y="64227"/>
                </a:cubicBezTo>
                <a:cubicBezTo>
                  <a:pt x="69454" y="63923"/>
                  <a:pt x="69454" y="63467"/>
                  <a:pt x="69333" y="63132"/>
                </a:cubicBezTo>
                <a:cubicBezTo>
                  <a:pt x="69211" y="62828"/>
                  <a:pt x="69029" y="62768"/>
                  <a:pt x="68907" y="63071"/>
                </a:cubicBezTo>
                <a:cubicBezTo>
                  <a:pt x="68816" y="63406"/>
                  <a:pt x="68816" y="63892"/>
                  <a:pt x="68907" y="64196"/>
                </a:cubicBezTo>
                <a:close/>
                <a:moveTo>
                  <a:pt x="67752" y="66932"/>
                </a:moveTo>
                <a:cubicBezTo>
                  <a:pt x="67844" y="67266"/>
                  <a:pt x="68056" y="67266"/>
                  <a:pt x="68147" y="66962"/>
                </a:cubicBezTo>
                <a:cubicBezTo>
                  <a:pt x="68299" y="66658"/>
                  <a:pt x="68299" y="66172"/>
                  <a:pt x="68208" y="65837"/>
                </a:cubicBezTo>
                <a:cubicBezTo>
                  <a:pt x="68087" y="65473"/>
                  <a:pt x="67904" y="65473"/>
                  <a:pt x="67783" y="65777"/>
                </a:cubicBezTo>
                <a:cubicBezTo>
                  <a:pt x="67661" y="66081"/>
                  <a:pt x="67661" y="66597"/>
                  <a:pt x="67752" y="66932"/>
                </a:cubicBezTo>
                <a:close/>
                <a:moveTo>
                  <a:pt x="66476" y="68603"/>
                </a:moveTo>
                <a:cubicBezTo>
                  <a:pt x="66324" y="68938"/>
                  <a:pt x="66293" y="69485"/>
                  <a:pt x="66324" y="69819"/>
                </a:cubicBezTo>
                <a:cubicBezTo>
                  <a:pt x="66415" y="70154"/>
                  <a:pt x="66597" y="70154"/>
                  <a:pt x="66749" y="69819"/>
                </a:cubicBezTo>
                <a:cubicBezTo>
                  <a:pt x="66901" y="69455"/>
                  <a:pt x="66992" y="68938"/>
                  <a:pt x="66901" y="68603"/>
                </a:cubicBezTo>
                <a:cubicBezTo>
                  <a:pt x="66840" y="68300"/>
                  <a:pt x="66628" y="68300"/>
                  <a:pt x="66476" y="68603"/>
                </a:cubicBezTo>
                <a:close/>
                <a:moveTo>
                  <a:pt x="65017" y="72828"/>
                </a:moveTo>
                <a:cubicBezTo>
                  <a:pt x="65047" y="73132"/>
                  <a:pt x="65199" y="73132"/>
                  <a:pt x="65351" y="72828"/>
                </a:cubicBezTo>
                <a:cubicBezTo>
                  <a:pt x="65503" y="72525"/>
                  <a:pt x="65564" y="72008"/>
                  <a:pt x="65533" y="71673"/>
                </a:cubicBezTo>
                <a:cubicBezTo>
                  <a:pt x="65503" y="71369"/>
                  <a:pt x="65321" y="71369"/>
                  <a:pt x="65199" y="71673"/>
                </a:cubicBezTo>
                <a:cubicBezTo>
                  <a:pt x="65017" y="72008"/>
                  <a:pt x="64956" y="72525"/>
                  <a:pt x="65017" y="72828"/>
                </a:cubicBezTo>
                <a:close/>
                <a:moveTo>
                  <a:pt x="63740" y="75412"/>
                </a:moveTo>
                <a:cubicBezTo>
                  <a:pt x="63740" y="75655"/>
                  <a:pt x="63892" y="75655"/>
                  <a:pt x="64014" y="75412"/>
                </a:cubicBezTo>
                <a:cubicBezTo>
                  <a:pt x="64166" y="75139"/>
                  <a:pt x="64257" y="74713"/>
                  <a:pt x="64257" y="74409"/>
                </a:cubicBezTo>
                <a:cubicBezTo>
                  <a:pt x="64196" y="74135"/>
                  <a:pt x="64105" y="74135"/>
                  <a:pt x="63953" y="74439"/>
                </a:cubicBezTo>
                <a:cubicBezTo>
                  <a:pt x="63831" y="74713"/>
                  <a:pt x="63710" y="75139"/>
                  <a:pt x="63740" y="75412"/>
                </a:cubicBezTo>
                <a:close/>
                <a:moveTo>
                  <a:pt x="62737" y="77692"/>
                </a:moveTo>
                <a:cubicBezTo>
                  <a:pt x="62889" y="77449"/>
                  <a:pt x="62980" y="77084"/>
                  <a:pt x="62980" y="76841"/>
                </a:cubicBezTo>
                <a:cubicBezTo>
                  <a:pt x="62980" y="76628"/>
                  <a:pt x="62889" y="76628"/>
                  <a:pt x="62767" y="76871"/>
                </a:cubicBezTo>
                <a:cubicBezTo>
                  <a:pt x="62646" y="77145"/>
                  <a:pt x="62524" y="77479"/>
                  <a:pt x="62494" y="77722"/>
                </a:cubicBezTo>
                <a:cubicBezTo>
                  <a:pt x="62494" y="77905"/>
                  <a:pt x="62615" y="77905"/>
                  <a:pt x="62737" y="77692"/>
                </a:cubicBezTo>
                <a:close/>
                <a:moveTo>
                  <a:pt x="61248" y="79759"/>
                </a:moveTo>
                <a:cubicBezTo>
                  <a:pt x="61217" y="79971"/>
                  <a:pt x="61308" y="79971"/>
                  <a:pt x="61430" y="79728"/>
                </a:cubicBezTo>
                <a:cubicBezTo>
                  <a:pt x="61582" y="79516"/>
                  <a:pt x="61704" y="79151"/>
                  <a:pt x="61734" y="78968"/>
                </a:cubicBezTo>
                <a:cubicBezTo>
                  <a:pt x="61764" y="78786"/>
                  <a:pt x="61643" y="78786"/>
                  <a:pt x="61552" y="78999"/>
                </a:cubicBezTo>
                <a:cubicBezTo>
                  <a:pt x="61400" y="79242"/>
                  <a:pt x="61278" y="79576"/>
                  <a:pt x="61248" y="79759"/>
                </a:cubicBezTo>
                <a:close/>
                <a:moveTo>
                  <a:pt x="60001" y="81826"/>
                </a:moveTo>
                <a:cubicBezTo>
                  <a:pt x="59941" y="82008"/>
                  <a:pt x="60032" y="82008"/>
                  <a:pt x="60184" y="81795"/>
                </a:cubicBezTo>
                <a:cubicBezTo>
                  <a:pt x="60336" y="81552"/>
                  <a:pt x="60457" y="81218"/>
                  <a:pt x="60488" y="81035"/>
                </a:cubicBezTo>
                <a:cubicBezTo>
                  <a:pt x="60518" y="80823"/>
                  <a:pt x="60457" y="80823"/>
                  <a:pt x="60305" y="81066"/>
                </a:cubicBezTo>
                <a:cubicBezTo>
                  <a:pt x="60153" y="81278"/>
                  <a:pt x="60032" y="81643"/>
                  <a:pt x="60001" y="81826"/>
                </a:cubicBezTo>
                <a:close/>
                <a:moveTo>
                  <a:pt x="58938" y="83862"/>
                </a:moveTo>
                <a:cubicBezTo>
                  <a:pt x="59090" y="83649"/>
                  <a:pt x="59181" y="83254"/>
                  <a:pt x="59242" y="83072"/>
                </a:cubicBezTo>
                <a:cubicBezTo>
                  <a:pt x="59272" y="82889"/>
                  <a:pt x="59150" y="82889"/>
                  <a:pt x="59029" y="83102"/>
                </a:cubicBezTo>
                <a:cubicBezTo>
                  <a:pt x="58877" y="83345"/>
                  <a:pt x="58786" y="83680"/>
                  <a:pt x="58725" y="83923"/>
                </a:cubicBezTo>
                <a:cubicBezTo>
                  <a:pt x="58694" y="84136"/>
                  <a:pt x="58786" y="84105"/>
                  <a:pt x="58938" y="83862"/>
                </a:cubicBezTo>
                <a:close/>
                <a:moveTo>
                  <a:pt x="57783" y="85291"/>
                </a:moveTo>
                <a:cubicBezTo>
                  <a:pt x="57661" y="85534"/>
                  <a:pt x="57600" y="85959"/>
                  <a:pt x="57509" y="86263"/>
                </a:cubicBezTo>
                <a:cubicBezTo>
                  <a:pt x="57479" y="86567"/>
                  <a:pt x="57600" y="86506"/>
                  <a:pt x="57722" y="86203"/>
                </a:cubicBezTo>
                <a:cubicBezTo>
                  <a:pt x="57813" y="85899"/>
                  <a:pt x="57935" y="85473"/>
                  <a:pt x="57935" y="85230"/>
                </a:cubicBezTo>
                <a:cubicBezTo>
                  <a:pt x="57965" y="85017"/>
                  <a:pt x="57904" y="85017"/>
                  <a:pt x="57783" y="85291"/>
                </a:cubicBezTo>
                <a:close/>
                <a:moveTo>
                  <a:pt x="56293" y="89333"/>
                </a:moveTo>
                <a:cubicBezTo>
                  <a:pt x="56293" y="89637"/>
                  <a:pt x="56384" y="89607"/>
                  <a:pt x="56506" y="89303"/>
                </a:cubicBezTo>
                <a:cubicBezTo>
                  <a:pt x="56597" y="88969"/>
                  <a:pt x="56719" y="88482"/>
                  <a:pt x="56719" y="88178"/>
                </a:cubicBezTo>
                <a:cubicBezTo>
                  <a:pt x="56719" y="87874"/>
                  <a:pt x="56658" y="87905"/>
                  <a:pt x="56536" y="88239"/>
                </a:cubicBezTo>
                <a:cubicBezTo>
                  <a:pt x="56415" y="88543"/>
                  <a:pt x="56354" y="89090"/>
                  <a:pt x="56293" y="89333"/>
                </a:cubicBezTo>
                <a:close/>
                <a:moveTo>
                  <a:pt x="55655" y="92282"/>
                </a:moveTo>
                <a:cubicBezTo>
                  <a:pt x="55746" y="91978"/>
                  <a:pt x="55807" y="91461"/>
                  <a:pt x="55776" y="91157"/>
                </a:cubicBezTo>
                <a:cubicBezTo>
                  <a:pt x="55776" y="90853"/>
                  <a:pt x="55685" y="90914"/>
                  <a:pt x="55594" y="91218"/>
                </a:cubicBezTo>
                <a:cubicBezTo>
                  <a:pt x="55503" y="91522"/>
                  <a:pt x="55442" y="92008"/>
                  <a:pt x="55472" y="92312"/>
                </a:cubicBezTo>
                <a:cubicBezTo>
                  <a:pt x="55503" y="92586"/>
                  <a:pt x="55594" y="92586"/>
                  <a:pt x="55655" y="92282"/>
                </a:cubicBezTo>
                <a:close/>
                <a:moveTo>
                  <a:pt x="54895" y="95017"/>
                </a:moveTo>
                <a:cubicBezTo>
                  <a:pt x="54986" y="94744"/>
                  <a:pt x="55047" y="94257"/>
                  <a:pt x="55017" y="93984"/>
                </a:cubicBezTo>
                <a:cubicBezTo>
                  <a:pt x="54986" y="93680"/>
                  <a:pt x="54895" y="93680"/>
                  <a:pt x="54834" y="93984"/>
                </a:cubicBezTo>
                <a:cubicBezTo>
                  <a:pt x="54743" y="94257"/>
                  <a:pt x="54682" y="94744"/>
                  <a:pt x="54713" y="95017"/>
                </a:cubicBezTo>
                <a:cubicBezTo>
                  <a:pt x="54743" y="95260"/>
                  <a:pt x="54834" y="95260"/>
                  <a:pt x="54895" y="95017"/>
                </a:cubicBezTo>
                <a:close/>
                <a:moveTo>
                  <a:pt x="54135" y="96415"/>
                </a:moveTo>
                <a:cubicBezTo>
                  <a:pt x="54105" y="96142"/>
                  <a:pt x="53983" y="96111"/>
                  <a:pt x="53861" y="96324"/>
                </a:cubicBezTo>
                <a:cubicBezTo>
                  <a:pt x="53770" y="96567"/>
                  <a:pt x="53649" y="96993"/>
                  <a:pt x="53679" y="97297"/>
                </a:cubicBezTo>
                <a:cubicBezTo>
                  <a:pt x="53679" y="97540"/>
                  <a:pt x="53831" y="97631"/>
                  <a:pt x="53953" y="97358"/>
                </a:cubicBezTo>
                <a:cubicBezTo>
                  <a:pt x="54105" y="97145"/>
                  <a:pt x="54165" y="96719"/>
                  <a:pt x="54135" y="96415"/>
                </a:cubicBezTo>
                <a:close/>
                <a:moveTo>
                  <a:pt x="52433" y="98300"/>
                </a:moveTo>
                <a:cubicBezTo>
                  <a:pt x="52251" y="98513"/>
                  <a:pt x="52038" y="98847"/>
                  <a:pt x="52038" y="99151"/>
                </a:cubicBezTo>
                <a:cubicBezTo>
                  <a:pt x="52038" y="99425"/>
                  <a:pt x="52251" y="99516"/>
                  <a:pt x="52433" y="99333"/>
                </a:cubicBezTo>
                <a:cubicBezTo>
                  <a:pt x="52646" y="99151"/>
                  <a:pt x="52767" y="98756"/>
                  <a:pt x="52767" y="98513"/>
                </a:cubicBezTo>
                <a:cubicBezTo>
                  <a:pt x="52767" y="98209"/>
                  <a:pt x="52615" y="98118"/>
                  <a:pt x="52433" y="98300"/>
                </a:cubicBezTo>
                <a:close/>
                <a:moveTo>
                  <a:pt x="50153" y="99668"/>
                </a:moveTo>
                <a:cubicBezTo>
                  <a:pt x="49849" y="99789"/>
                  <a:pt x="49576" y="100124"/>
                  <a:pt x="49576" y="100428"/>
                </a:cubicBezTo>
                <a:cubicBezTo>
                  <a:pt x="49545" y="100732"/>
                  <a:pt x="49819" y="100853"/>
                  <a:pt x="50123" y="100732"/>
                </a:cubicBezTo>
                <a:cubicBezTo>
                  <a:pt x="50427" y="100640"/>
                  <a:pt x="50670" y="100276"/>
                  <a:pt x="50670" y="99972"/>
                </a:cubicBezTo>
                <a:cubicBezTo>
                  <a:pt x="50640" y="99668"/>
                  <a:pt x="50427" y="99516"/>
                  <a:pt x="50153" y="99668"/>
                </a:cubicBezTo>
                <a:close/>
                <a:moveTo>
                  <a:pt x="47630" y="101036"/>
                </a:moveTo>
                <a:cubicBezTo>
                  <a:pt x="47691" y="100732"/>
                  <a:pt x="47418" y="100580"/>
                  <a:pt x="46992" y="100701"/>
                </a:cubicBezTo>
                <a:cubicBezTo>
                  <a:pt x="46658" y="100762"/>
                  <a:pt x="46323" y="101096"/>
                  <a:pt x="46141" y="101340"/>
                </a:cubicBezTo>
                <a:cubicBezTo>
                  <a:pt x="46567" y="101370"/>
                  <a:pt x="46962" y="101431"/>
                  <a:pt x="47387" y="101461"/>
                </a:cubicBezTo>
                <a:cubicBezTo>
                  <a:pt x="47539" y="101309"/>
                  <a:pt x="47600" y="101188"/>
                  <a:pt x="47630" y="101036"/>
                </a:cubicBezTo>
                <a:close/>
                <a:moveTo>
                  <a:pt x="96081" y="27114"/>
                </a:moveTo>
                <a:cubicBezTo>
                  <a:pt x="96112" y="26992"/>
                  <a:pt x="96172" y="26840"/>
                  <a:pt x="96203" y="26688"/>
                </a:cubicBezTo>
                <a:cubicBezTo>
                  <a:pt x="96081" y="26506"/>
                  <a:pt x="95960" y="26323"/>
                  <a:pt x="95899" y="26080"/>
                </a:cubicBezTo>
                <a:cubicBezTo>
                  <a:pt x="95808" y="26354"/>
                  <a:pt x="95777" y="26718"/>
                  <a:pt x="95868" y="26992"/>
                </a:cubicBezTo>
                <a:cubicBezTo>
                  <a:pt x="95868" y="27266"/>
                  <a:pt x="95960" y="27326"/>
                  <a:pt x="96081" y="27114"/>
                </a:cubicBezTo>
                <a:close/>
                <a:moveTo>
                  <a:pt x="94865" y="29211"/>
                </a:moveTo>
                <a:cubicBezTo>
                  <a:pt x="94896" y="29515"/>
                  <a:pt x="95048" y="29545"/>
                  <a:pt x="95139" y="29302"/>
                </a:cubicBezTo>
                <a:cubicBezTo>
                  <a:pt x="95260" y="29089"/>
                  <a:pt x="95291" y="28633"/>
                  <a:pt x="95260" y="28329"/>
                </a:cubicBezTo>
                <a:cubicBezTo>
                  <a:pt x="95200" y="28025"/>
                  <a:pt x="95048" y="27995"/>
                  <a:pt x="94956" y="28208"/>
                </a:cubicBezTo>
                <a:cubicBezTo>
                  <a:pt x="94865" y="28451"/>
                  <a:pt x="94835" y="28907"/>
                  <a:pt x="94865" y="29211"/>
                </a:cubicBezTo>
                <a:close/>
                <a:moveTo>
                  <a:pt x="93984" y="30457"/>
                </a:moveTo>
                <a:cubicBezTo>
                  <a:pt x="93893" y="30670"/>
                  <a:pt x="93832" y="31126"/>
                  <a:pt x="93923" y="31399"/>
                </a:cubicBezTo>
                <a:cubicBezTo>
                  <a:pt x="93953" y="31703"/>
                  <a:pt x="94105" y="31734"/>
                  <a:pt x="94227" y="31521"/>
                </a:cubicBezTo>
                <a:cubicBezTo>
                  <a:pt x="94318" y="31278"/>
                  <a:pt x="94379" y="30822"/>
                  <a:pt x="94318" y="30518"/>
                </a:cubicBezTo>
                <a:cubicBezTo>
                  <a:pt x="94227" y="30214"/>
                  <a:pt x="94105" y="30183"/>
                  <a:pt x="93984" y="30457"/>
                </a:cubicBezTo>
                <a:close/>
                <a:moveTo>
                  <a:pt x="93285" y="32737"/>
                </a:moveTo>
                <a:cubicBezTo>
                  <a:pt x="93224" y="32433"/>
                  <a:pt x="93072" y="32372"/>
                  <a:pt x="92981" y="32646"/>
                </a:cubicBezTo>
                <a:cubicBezTo>
                  <a:pt x="92859" y="32889"/>
                  <a:pt x="92829" y="33314"/>
                  <a:pt x="92859" y="33588"/>
                </a:cubicBezTo>
                <a:cubicBezTo>
                  <a:pt x="92890" y="33892"/>
                  <a:pt x="93042" y="33953"/>
                  <a:pt x="93163" y="33709"/>
                </a:cubicBezTo>
                <a:cubicBezTo>
                  <a:pt x="93285" y="33466"/>
                  <a:pt x="93346" y="33010"/>
                  <a:pt x="93285" y="32737"/>
                </a:cubicBezTo>
                <a:close/>
                <a:moveTo>
                  <a:pt x="91856" y="34712"/>
                </a:moveTo>
                <a:cubicBezTo>
                  <a:pt x="91765" y="34925"/>
                  <a:pt x="91674" y="35320"/>
                  <a:pt x="91765" y="35594"/>
                </a:cubicBezTo>
                <a:cubicBezTo>
                  <a:pt x="91795" y="35837"/>
                  <a:pt x="91947" y="35928"/>
                  <a:pt x="92069" y="35685"/>
                </a:cubicBezTo>
                <a:cubicBezTo>
                  <a:pt x="92160" y="35503"/>
                  <a:pt x="92251" y="35077"/>
                  <a:pt x="92221" y="34834"/>
                </a:cubicBezTo>
                <a:cubicBezTo>
                  <a:pt x="92160" y="34560"/>
                  <a:pt x="91978" y="34469"/>
                  <a:pt x="91856" y="34712"/>
                </a:cubicBezTo>
                <a:close/>
                <a:moveTo>
                  <a:pt x="90853" y="37357"/>
                </a:moveTo>
                <a:cubicBezTo>
                  <a:pt x="91005" y="37205"/>
                  <a:pt x="91066" y="36840"/>
                  <a:pt x="91005" y="36597"/>
                </a:cubicBezTo>
                <a:cubicBezTo>
                  <a:pt x="90944" y="36354"/>
                  <a:pt x="90762" y="36293"/>
                  <a:pt x="90610" y="36445"/>
                </a:cubicBezTo>
                <a:cubicBezTo>
                  <a:pt x="90458" y="36597"/>
                  <a:pt x="90428" y="36931"/>
                  <a:pt x="90458" y="37205"/>
                </a:cubicBezTo>
                <a:cubicBezTo>
                  <a:pt x="90549" y="37478"/>
                  <a:pt x="90701" y="37570"/>
                  <a:pt x="90853" y="37357"/>
                </a:cubicBezTo>
                <a:close/>
                <a:moveTo>
                  <a:pt x="89090" y="38512"/>
                </a:moveTo>
                <a:cubicBezTo>
                  <a:pt x="89181" y="38725"/>
                  <a:pt x="89333" y="38846"/>
                  <a:pt x="89485" y="38725"/>
                </a:cubicBezTo>
                <a:cubicBezTo>
                  <a:pt x="89637" y="38633"/>
                  <a:pt x="89698" y="38329"/>
                  <a:pt x="89668" y="38056"/>
                </a:cubicBezTo>
                <a:cubicBezTo>
                  <a:pt x="89637" y="37813"/>
                  <a:pt x="89424" y="37722"/>
                  <a:pt x="89272" y="37874"/>
                </a:cubicBezTo>
                <a:cubicBezTo>
                  <a:pt x="89090" y="37965"/>
                  <a:pt x="89029" y="38238"/>
                  <a:pt x="89090" y="38512"/>
                </a:cubicBezTo>
                <a:close/>
                <a:moveTo>
                  <a:pt x="88148" y="39120"/>
                </a:moveTo>
                <a:cubicBezTo>
                  <a:pt x="88057" y="38877"/>
                  <a:pt x="87874" y="38755"/>
                  <a:pt x="87722" y="38877"/>
                </a:cubicBezTo>
                <a:cubicBezTo>
                  <a:pt x="87540" y="38998"/>
                  <a:pt x="87449" y="39272"/>
                  <a:pt x="87540" y="39485"/>
                </a:cubicBezTo>
                <a:cubicBezTo>
                  <a:pt x="87601" y="39728"/>
                  <a:pt x="87813" y="39849"/>
                  <a:pt x="87965" y="39728"/>
                </a:cubicBezTo>
                <a:cubicBezTo>
                  <a:pt x="88117" y="39637"/>
                  <a:pt x="88209" y="39333"/>
                  <a:pt x="88148" y="39120"/>
                </a:cubicBezTo>
                <a:close/>
                <a:moveTo>
                  <a:pt x="86537" y="40001"/>
                </a:moveTo>
                <a:cubicBezTo>
                  <a:pt x="86476" y="39758"/>
                  <a:pt x="86294" y="39637"/>
                  <a:pt x="86081" y="39728"/>
                </a:cubicBezTo>
                <a:cubicBezTo>
                  <a:pt x="85899" y="39788"/>
                  <a:pt x="85807" y="40062"/>
                  <a:pt x="85899" y="40305"/>
                </a:cubicBezTo>
                <a:cubicBezTo>
                  <a:pt x="85990" y="40518"/>
                  <a:pt x="86172" y="40640"/>
                  <a:pt x="86354" y="40548"/>
                </a:cubicBezTo>
                <a:cubicBezTo>
                  <a:pt x="86506" y="40488"/>
                  <a:pt x="86628" y="40214"/>
                  <a:pt x="86537" y="40001"/>
                </a:cubicBezTo>
                <a:close/>
                <a:moveTo>
                  <a:pt x="84105" y="40944"/>
                </a:moveTo>
                <a:cubicBezTo>
                  <a:pt x="84196" y="41156"/>
                  <a:pt x="84409" y="41278"/>
                  <a:pt x="84622" y="41247"/>
                </a:cubicBezTo>
                <a:cubicBezTo>
                  <a:pt x="84804" y="41156"/>
                  <a:pt x="84895" y="40944"/>
                  <a:pt x="84835" y="40700"/>
                </a:cubicBezTo>
                <a:cubicBezTo>
                  <a:pt x="84774" y="40488"/>
                  <a:pt x="84531" y="40366"/>
                  <a:pt x="84348" y="40457"/>
                </a:cubicBezTo>
                <a:cubicBezTo>
                  <a:pt x="84105" y="40488"/>
                  <a:pt x="84044" y="40700"/>
                  <a:pt x="84105" y="40944"/>
                </a:cubicBezTo>
                <a:close/>
                <a:moveTo>
                  <a:pt x="83041" y="41278"/>
                </a:moveTo>
                <a:cubicBezTo>
                  <a:pt x="82981" y="41065"/>
                  <a:pt x="82707" y="40944"/>
                  <a:pt x="82525" y="40974"/>
                </a:cubicBezTo>
                <a:cubicBezTo>
                  <a:pt x="82342" y="41065"/>
                  <a:pt x="82251" y="41278"/>
                  <a:pt x="82342" y="41521"/>
                </a:cubicBezTo>
                <a:cubicBezTo>
                  <a:pt x="82403" y="41734"/>
                  <a:pt x="82646" y="41886"/>
                  <a:pt x="82859" y="41825"/>
                </a:cubicBezTo>
                <a:cubicBezTo>
                  <a:pt x="83011" y="41764"/>
                  <a:pt x="83133" y="41521"/>
                  <a:pt x="83041" y="41278"/>
                </a:cubicBezTo>
                <a:close/>
                <a:moveTo>
                  <a:pt x="81187" y="41886"/>
                </a:moveTo>
                <a:cubicBezTo>
                  <a:pt x="81066" y="41673"/>
                  <a:pt x="80853" y="41521"/>
                  <a:pt x="80610" y="41582"/>
                </a:cubicBezTo>
                <a:cubicBezTo>
                  <a:pt x="80427" y="41673"/>
                  <a:pt x="80336" y="41886"/>
                  <a:pt x="80427" y="42129"/>
                </a:cubicBezTo>
                <a:cubicBezTo>
                  <a:pt x="80549" y="42342"/>
                  <a:pt x="80762" y="42494"/>
                  <a:pt x="80974" y="42433"/>
                </a:cubicBezTo>
                <a:cubicBezTo>
                  <a:pt x="81187" y="42372"/>
                  <a:pt x="81309" y="42129"/>
                  <a:pt x="81187" y="41886"/>
                </a:cubicBezTo>
                <a:close/>
                <a:moveTo>
                  <a:pt x="78634" y="42889"/>
                </a:moveTo>
                <a:cubicBezTo>
                  <a:pt x="78756" y="43102"/>
                  <a:pt x="78999" y="43254"/>
                  <a:pt x="79181" y="43132"/>
                </a:cubicBezTo>
                <a:cubicBezTo>
                  <a:pt x="79363" y="43071"/>
                  <a:pt x="79455" y="42798"/>
                  <a:pt x="79333" y="42585"/>
                </a:cubicBezTo>
                <a:cubicBezTo>
                  <a:pt x="79212" y="42342"/>
                  <a:pt x="78938" y="42190"/>
                  <a:pt x="78756" y="42311"/>
                </a:cubicBezTo>
                <a:cubicBezTo>
                  <a:pt x="78573" y="42372"/>
                  <a:pt x="78543" y="42646"/>
                  <a:pt x="78634" y="42889"/>
                </a:cubicBezTo>
                <a:close/>
                <a:moveTo>
                  <a:pt x="77570" y="43436"/>
                </a:moveTo>
                <a:cubicBezTo>
                  <a:pt x="77479" y="43223"/>
                  <a:pt x="77205" y="43102"/>
                  <a:pt x="77023" y="43223"/>
                </a:cubicBezTo>
                <a:cubicBezTo>
                  <a:pt x="76810" y="43345"/>
                  <a:pt x="76780" y="43649"/>
                  <a:pt x="76901" y="43861"/>
                </a:cubicBezTo>
                <a:cubicBezTo>
                  <a:pt x="77023" y="44105"/>
                  <a:pt x="77266" y="44196"/>
                  <a:pt x="77479" y="44105"/>
                </a:cubicBezTo>
                <a:cubicBezTo>
                  <a:pt x="77631" y="43983"/>
                  <a:pt x="77692" y="43679"/>
                  <a:pt x="77570" y="43436"/>
                </a:cubicBezTo>
                <a:close/>
                <a:moveTo>
                  <a:pt x="75351" y="44409"/>
                </a:moveTo>
                <a:cubicBezTo>
                  <a:pt x="75138" y="44561"/>
                  <a:pt x="75138" y="44895"/>
                  <a:pt x="75290" y="45108"/>
                </a:cubicBezTo>
                <a:cubicBezTo>
                  <a:pt x="75442" y="45381"/>
                  <a:pt x="75686" y="45472"/>
                  <a:pt x="75838" y="45260"/>
                </a:cubicBezTo>
                <a:cubicBezTo>
                  <a:pt x="75990" y="45108"/>
                  <a:pt x="76050" y="44773"/>
                  <a:pt x="75898" y="44561"/>
                </a:cubicBezTo>
                <a:cubicBezTo>
                  <a:pt x="75746" y="44317"/>
                  <a:pt x="75503" y="44257"/>
                  <a:pt x="75351" y="44409"/>
                </a:cubicBezTo>
                <a:close/>
                <a:moveTo>
                  <a:pt x="74379" y="46172"/>
                </a:moveTo>
                <a:cubicBezTo>
                  <a:pt x="74227" y="45928"/>
                  <a:pt x="74014" y="45928"/>
                  <a:pt x="73862" y="46111"/>
                </a:cubicBezTo>
                <a:cubicBezTo>
                  <a:pt x="73710" y="46324"/>
                  <a:pt x="73740" y="46719"/>
                  <a:pt x="73862" y="46992"/>
                </a:cubicBezTo>
                <a:cubicBezTo>
                  <a:pt x="74014" y="47235"/>
                  <a:pt x="74196" y="47235"/>
                  <a:pt x="74348" y="47023"/>
                </a:cubicBezTo>
                <a:cubicBezTo>
                  <a:pt x="74531" y="46840"/>
                  <a:pt x="74531" y="46445"/>
                  <a:pt x="74379" y="46172"/>
                </a:cubicBezTo>
                <a:close/>
                <a:moveTo>
                  <a:pt x="73254" y="49333"/>
                </a:moveTo>
                <a:cubicBezTo>
                  <a:pt x="73376" y="49059"/>
                  <a:pt x="73376" y="48664"/>
                  <a:pt x="73224" y="48421"/>
                </a:cubicBezTo>
                <a:cubicBezTo>
                  <a:pt x="73072" y="48147"/>
                  <a:pt x="72828" y="48208"/>
                  <a:pt x="72707" y="48451"/>
                </a:cubicBezTo>
                <a:cubicBezTo>
                  <a:pt x="72616" y="48725"/>
                  <a:pt x="72646" y="49120"/>
                  <a:pt x="72798" y="49363"/>
                </a:cubicBezTo>
                <a:cubicBezTo>
                  <a:pt x="72950" y="49576"/>
                  <a:pt x="73132" y="49576"/>
                  <a:pt x="73254" y="49333"/>
                </a:cubicBezTo>
                <a:close/>
                <a:moveTo>
                  <a:pt x="72190" y="50700"/>
                </a:moveTo>
                <a:cubicBezTo>
                  <a:pt x="72038" y="50488"/>
                  <a:pt x="71795" y="50488"/>
                  <a:pt x="71734" y="50731"/>
                </a:cubicBezTo>
                <a:cubicBezTo>
                  <a:pt x="71613" y="51035"/>
                  <a:pt x="71643" y="51430"/>
                  <a:pt x="71765" y="51673"/>
                </a:cubicBezTo>
                <a:cubicBezTo>
                  <a:pt x="71917" y="51916"/>
                  <a:pt x="72160" y="51886"/>
                  <a:pt x="72251" y="51612"/>
                </a:cubicBezTo>
                <a:cubicBezTo>
                  <a:pt x="72342" y="51308"/>
                  <a:pt x="72342" y="50944"/>
                  <a:pt x="72190" y="50700"/>
                </a:cubicBezTo>
                <a:close/>
                <a:moveTo>
                  <a:pt x="71096" y="53223"/>
                </a:moveTo>
                <a:cubicBezTo>
                  <a:pt x="70944" y="52980"/>
                  <a:pt x="70701" y="53011"/>
                  <a:pt x="70579" y="53284"/>
                </a:cubicBezTo>
                <a:cubicBezTo>
                  <a:pt x="70488" y="53558"/>
                  <a:pt x="70518" y="53983"/>
                  <a:pt x="70670" y="54196"/>
                </a:cubicBezTo>
                <a:cubicBezTo>
                  <a:pt x="70822" y="54439"/>
                  <a:pt x="71005" y="54439"/>
                  <a:pt x="71126" y="54166"/>
                </a:cubicBezTo>
                <a:cubicBezTo>
                  <a:pt x="71278" y="53862"/>
                  <a:pt x="71248" y="53436"/>
                  <a:pt x="71096" y="53223"/>
                </a:cubicBezTo>
                <a:close/>
                <a:moveTo>
                  <a:pt x="70093" y="55685"/>
                </a:moveTo>
                <a:cubicBezTo>
                  <a:pt x="69941" y="55442"/>
                  <a:pt x="69728" y="55442"/>
                  <a:pt x="69637" y="55716"/>
                </a:cubicBezTo>
                <a:cubicBezTo>
                  <a:pt x="69515" y="55989"/>
                  <a:pt x="69576" y="56415"/>
                  <a:pt x="69728" y="56628"/>
                </a:cubicBezTo>
                <a:cubicBezTo>
                  <a:pt x="69880" y="56840"/>
                  <a:pt x="70062" y="56840"/>
                  <a:pt x="70184" y="56597"/>
                </a:cubicBezTo>
                <a:cubicBezTo>
                  <a:pt x="70245" y="56324"/>
                  <a:pt x="70245" y="55898"/>
                  <a:pt x="70093" y="55685"/>
                </a:cubicBezTo>
                <a:close/>
                <a:moveTo>
                  <a:pt x="69181" y="59059"/>
                </a:moveTo>
                <a:cubicBezTo>
                  <a:pt x="69303" y="58786"/>
                  <a:pt x="69272" y="58360"/>
                  <a:pt x="69120" y="58117"/>
                </a:cubicBezTo>
                <a:cubicBezTo>
                  <a:pt x="68968" y="57843"/>
                  <a:pt x="68725" y="57874"/>
                  <a:pt x="68664" y="58147"/>
                </a:cubicBezTo>
                <a:cubicBezTo>
                  <a:pt x="68543" y="58421"/>
                  <a:pt x="68573" y="58847"/>
                  <a:pt x="68725" y="59090"/>
                </a:cubicBezTo>
                <a:cubicBezTo>
                  <a:pt x="68877" y="59333"/>
                  <a:pt x="69059" y="59333"/>
                  <a:pt x="69181" y="59059"/>
                </a:cubicBezTo>
                <a:close/>
                <a:moveTo>
                  <a:pt x="67752" y="61491"/>
                </a:moveTo>
                <a:cubicBezTo>
                  <a:pt x="67904" y="61764"/>
                  <a:pt x="68087" y="61764"/>
                  <a:pt x="68208" y="61491"/>
                </a:cubicBezTo>
                <a:cubicBezTo>
                  <a:pt x="68299" y="61217"/>
                  <a:pt x="68269" y="60761"/>
                  <a:pt x="68117" y="60518"/>
                </a:cubicBezTo>
                <a:cubicBezTo>
                  <a:pt x="67965" y="60245"/>
                  <a:pt x="67752" y="60245"/>
                  <a:pt x="67661" y="60518"/>
                </a:cubicBezTo>
                <a:cubicBezTo>
                  <a:pt x="67540" y="60792"/>
                  <a:pt x="67600" y="61217"/>
                  <a:pt x="67752" y="61491"/>
                </a:cubicBezTo>
                <a:close/>
                <a:moveTo>
                  <a:pt x="66688" y="64075"/>
                </a:moveTo>
                <a:cubicBezTo>
                  <a:pt x="66840" y="64379"/>
                  <a:pt x="67023" y="64379"/>
                  <a:pt x="67144" y="64075"/>
                </a:cubicBezTo>
                <a:cubicBezTo>
                  <a:pt x="67236" y="63771"/>
                  <a:pt x="67236" y="63315"/>
                  <a:pt x="67084" y="63041"/>
                </a:cubicBezTo>
                <a:cubicBezTo>
                  <a:pt x="66932" y="62798"/>
                  <a:pt x="66749" y="62798"/>
                  <a:pt x="66597" y="63041"/>
                </a:cubicBezTo>
                <a:cubicBezTo>
                  <a:pt x="66536" y="63315"/>
                  <a:pt x="66536" y="63771"/>
                  <a:pt x="66688" y="64075"/>
                </a:cubicBezTo>
                <a:close/>
                <a:moveTo>
                  <a:pt x="65503" y="66841"/>
                </a:moveTo>
                <a:cubicBezTo>
                  <a:pt x="65625" y="67145"/>
                  <a:pt x="65807" y="67114"/>
                  <a:pt x="65929" y="66810"/>
                </a:cubicBezTo>
                <a:cubicBezTo>
                  <a:pt x="66020" y="66506"/>
                  <a:pt x="66081" y="65989"/>
                  <a:pt x="65929" y="65716"/>
                </a:cubicBezTo>
                <a:cubicBezTo>
                  <a:pt x="65807" y="65412"/>
                  <a:pt x="65564" y="65442"/>
                  <a:pt x="65473" y="65746"/>
                </a:cubicBezTo>
                <a:cubicBezTo>
                  <a:pt x="65381" y="66050"/>
                  <a:pt x="65381" y="66537"/>
                  <a:pt x="65503" y="66841"/>
                </a:cubicBezTo>
                <a:close/>
                <a:moveTo>
                  <a:pt x="64439" y="70123"/>
                </a:moveTo>
                <a:cubicBezTo>
                  <a:pt x="64500" y="70427"/>
                  <a:pt x="64652" y="70366"/>
                  <a:pt x="64774" y="70002"/>
                </a:cubicBezTo>
                <a:cubicBezTo>
                  <a:pt x="64895" y="69667"/>
                  <a:pt x="64926" y="69090"/>
                  <a:pt x="64865" y="68786"/>
                </a:cubicBezTo>
                <a:cubicBezTo>
                  <a:pt x="64774" y="68482"/>
                  <a:pt x="64591" y="68573"/>
                  <a:pt x="64470" y="68907"/>
                </a:cubicBezTo>
                <a:cubicBezTo>
                  <a:pt x="64348" y="69272"/>
                  <a:pt x="64348" y="69819"/>
                  <a:pt x="64439" y="70123"/>
                </a:cubicBezTo>
                <a:close/>
                <a:moveTo>
                  <a:pt x="63436" y="73132"/>
                </a:moveTo>
                <a:cubicBezTo>
                  <a:pt x="63497" y="73345"/>
                  <a:pt x="63649" y="73315"/>
                  <a:pt x="63740" y="73011"/>
                </a:cubicBezTo>
                <a:cubicBezTo>
                  <a:pt x="63862" y="72707"/>
                  <a:pt x="63892" y="72251"/>
                  <a:pt x="63862" y="71977"/>
                </a:cubicBezTo>
                <a:cubicBezTo>
                  <a:pt x="63770" y="71704"/>
                  <a:pt x="63679" y="71795"/>
                  <a:pt x="63558" y="72099"/>
                </a:cubicBezTo>
                <a:cubicBezTo>
                  <a:pt x="63406" y="72403"/>
                  <a:pt x="63406" y="72859"/>
                  <a:pt x="63436" y="73132"/>
                </a:cubicBezTo>
                <a:close/>
                <a:moveTo>
                  <a:pt x="62676" y="75625"/>
                </a:moveTo>
                <a:cubicBezTo>
                  <a:pt x="62798" y="75351"/>
                  <a:pt x="62889" y="74926"/>
                  <a:pt x="62828" y="74713"/>
                </a:cubicBezTo>
                <a:cubicBezTo>
                  <a:pt x="62798" y="74500"/>
                  <a:pt x="62676" y="74561"/>
                  <a:pt x="62585" y="74835"/>
                </a:cubicBezTo>
                <a:cubicBezTo>
                  <a:pt x="62463" y="75108"/>
                  <a:pt x="62433" y="75503"/>
                  <a:pt x="62433" y="75716"/>
                </a:cubicBezTo>
                <a:cubicBezTo>
                  <a:pt x="62463" y="75929"/>
                  <a:pt x="62585" y="75898"/>
                  <a:pt x="62676" y="75625"/>
                </a:cubicBezTo>
                <a:close/>
                <a:moveTo>
                  <a:pt x="61400" y="78026"/>
                </a:moveTo>
                <a:cubicBezTo>
                  <a:pt x="61400" y="78208"/>
                  <a:pt x="61521" y="78178"/>
                  <a:pt x="61612" y="77935"/>
                </a:cubicBezTo>
                <a:cubicBezTo>
                  <a:pt x="61734" y="77722"/>
                  <a:pt x="61856" y="77327"/>
                  <a:pt x="61856" y="77145"/>
                </a:cubicBezTo>
                <a:cubicBezTo>
                  <a:pt x="61856" y="76962"/>
                  <a:pt x="61734" y="76993"/>
                  <a:pt x="61612" y="77266"/>
                </a:cubicBezTo>
                <a:cubicBezTo>
                  <a:pt x="61460" y="77479"/>
                  <a:pt x="61400" y="77844"/>
                  <a:pt x="61400" y="78026"/>
                </a:cubicBezTo>
                <a:close/>
                <a:moveTo>
                  <a:pt x="60184" y="80063"/>
                </a:moveTo>
                <a:cubicBezTo>
                  <a:pt x="60184" y="80275"/>
                  <a:pt x="60245" y="80215"/>
                  <a:pt x="60397" y="80002"/>
                </a:cubicBezTo>
                <a:cubicBezTo>
                  <a:pt x="60549" y="79759"/>
                  <a:pt x="60670" y="79455"/>
                  <a:pt x="60670" y="79272"/>
                </a:cubicBezTo>
                <a:cubicBezTo>
                  <a:pt x="60670" y="79090"/>
                  <a:pt x="60549" y="79120"/>
                  <a:pt x="60457" y="79364"/>
                </a:cubicBezTo>
                <a:cubicBezTo>
                  <a:pt x="60305" y="79576"/>
                  <a:pt x="60214" y="79911"/>
                  <a:pt x="60184" y="80063"/>
                </a:cubicBezTo>
                <a:close/>
                <a:moveTo>
                  <a:pt x="59150" y="82008"/>
                </a:moveTo>
                <a:cubicBezTo>
                  <a:pt x="59302" y="81795"/>
                  <a:pt x="59424" y="81491"/>
                  <a:pt x="59424" y="81278"/>
                </a:cubicBezTo>
                <a:cubicBezTo>
                  <a:pt x="59424" y="81096"/>
                  <a:pt x="59302" y="81126"/>
                  <a:pt x="59150" y="81339"/>
                </a:cubicBezTo>
                <a:cubicBezTo>
                  <a:pt x="58998" y="81522"/>
                  <a:pt x="58877" y="81856"/>
                  <a:pt x="58877" y="82038"/>
                </a:cubicBezTo>
                <a:cubicBezTo>
                  <a:pt x="58877" y="82190"/>
                  <a:pt x="58998" y="82190"/>
                  <a:pt x="59150" y="82008"/>
                </a:cubicBezTo>
                <a:close/>
                <a:moveTo>
                  <a:pt x="57631" y="84014"/>
                </a:moveTo>
                <a:cubicBezTo>
                  <a:pt x="57631" y="84257"/>
                  <a:pt x="57752" y="84257"/>
                  <a:pt x="57874" y="83984"/>
                </a:cubicBezTo>
                <a:cubicBezTo>
                  <a:pt x="57965" y="83771"/>
                  <a:pt x="58086" y="83376"/>
                  <a:pt x="58117" y="83193"/>
                </a:cubicBezTo>
                <a:cubicBezTo>
                  <a:pt x="58117" y="82950"/>
                  <a:pt x="58026" y="83011"/>
                  <a:pt x="57904" y="83193"/>
                </a:cubicBezTo>
                <a:cubicBezTo>
                  <a:pt x="57722" y="83406"/>
                  <a:pt x="57631" y="83801"/>
                  <a:pt x="57631" y="84014"/>
                </a:cubicBezTo>
                <a:close/>
                <a:moveTo>
                  <a:pt x="56658" y="86598"/>
                </a:moveTo>
                <a:cubicBezTo>
                  <a:pt x="56810" y="86263"/>
                  <a:pt x="56962" y="85777"/>
                  <a:pt x="56962" y="85503"/>
                </a:cubicBezTo>
                <a:cubicBezTo>
                  <a:pt x="56992" y="85230"/>
                  <a:pt x="56840" y="85291"/>
                  <a:pt x="56688" y="85564"/>
                </a:cubicBezTo>
                <a:cubicBezTo>
                  <a:pt x="56536" y="85929"/>
                  <a:pt x="56415" y="86415"/>
                  <a:pt x="56384" y="86689"/>
                </a:cubicBezTo>
                <a:cubicBezTo>
                  <a:pt x="56384" y="86993"/>
                  <a:pt x="56506" y="86962"/>
                  <a:pt x="56658" y="86598"/>
                </a:cubicBezTo>
                <a:close/>
                <a:moveTo>
                  <a:pt x="55320" y="89607"/>
                </a:moveTo>
                <a:cubicBezTo>
                  <a:pt x="55351" y="89911"/>
                  <a:pt x="55442" y="89880"/>
                  <a:pt x="55533" y="89576"/>
                </a:cubicBezTo>
                <a:cubicBezTo>
                  <a:pt x="55655" y="89272"/>
                  <a:pt x="55746" y="88786"/>
                  <a:pt x="55685" y="88482"/>
                </a:cubicBezTo>
                <a:cubicBezTo>
                  <a:pt x="55685" y="88178"/>
                  <a:pt x="55594" y="88209"/>
                  <a:pt x="55472" y="88513"/>
                </a:cubicBezTo>
                <a:cubicBezTo>
                  <a:pt x="55351" y="88847"/>
                  <a:pt x="55290" y="89333"/>
                  <a:pt x="55320" y="89607"/>
                </a:cubicBezTo>
                <a:close/>
                <a:moveTo>
                  <a:pt x="54682" y="92342"/>
                </a:moveTo>
                <a:cubicBezTo>
                  <a:pt x="54743" y="92038"/>
                  <a:pt x="54834" y="91583"/>
                  <a:pt x="54773" y="91279"/>
                </a:cubicBezTo>
                <a:cubicBezTo>
                  <a:pt x="54743" y="90975"/>
                  <a:pt x="54621" y="91005"/>
                  <a:pt x="54500" y="91279"/>
                </a:cubicBezTo>
                <a:cubicBezTo>
                  <a:pt x="54409" y="91583"/>
                  <a:pt x="54378" y="92038"/>
                  <a:pt x="54409" y="92312"/>
                </a:cubicBezTo>
                <a:cubicBezTo>
                  <a:pt x="54439" y="92616"/>
                  <a:pt x="54561" y="92616"/>
                  <a:pt x="54682" y="92342"/>
                </a:cubicBezTo>
                <a:close/>
                <a:moveTo>
                  <a:pt x="53527" y="93710"/>
                </a:moveTo>
                <a:cubicBezTo>
                  <a:pt x="53406" y="93953"/>
                  <a:pt x="53345" y="94349"/>
                  <a:pt x="53375" y="94652"/>
                </a:cubicBezTo>
                <a:cubicBezTo>
                  <a:pt x="53406" y="94956"/>
                  <a:pt x="53558" y="95017"/>
                  <a:pt x="53679" y="94774"/>
                </a:cubicBezTo>
                <a:cubicBezTo>
                  <a:pt x="53801" y="94561"/>
                  <a:pt x="53861" y="94105"/>
                  <a:pt x="53801" y="93801"/>
                </a:cubicBezTo>
                <a:cubicBezTo>
                  <a:pt x="53710" y="93497"/>
                  <a:pt x="53649" y="93497"/>
                  <a:pt x="53527" y="93710"/>
                </a:cubicBezTo>
                <a:close/>
                <a:moveTo>
                  <a:pt x="52281" y="96719"/>
                </a:moveTo>
                <a:cubicBezTo>
                  <a:pt x="52463" y="96537"/>
                  <a:pt x="52585" y="96142"/>
                  <a:pt x="52554" y="95838"/>
                </a:cubicBezTo>
                <a:cubicBezTo>
                  <a:pt x="52494" y="95534"/>
                  <a:pt x="52311" y="95443"/>
                  <a:pt x="52129" y="95656"/>
                </a:cubicBezTo>
                <a:cubicBezTo>
                  <a:pt x="51947" y="95838"/>
                  <a:pt x="51825" y="96203"/>
                  <a:pt x="51855" y="96476"/>
                </a:cubicBezTo>
                <a:cubicBezTo>
                  <a:pt x="51886" y="96780"/>
                  <a:pt x="52099" y="96871"/>
                  <a:pt x="52281" y="96719"/>
                </a:cubicBezTo>
                <a:close/>
                <a:moveTo>
                  <a:pt x="49880" y="96902"/>
                </a:moveTo>
                <a:cubicBezTo>
                  <a:pt x="49606" y="97023"/>
                  <a:pt x="49393" y="97358"/>
                  <a:pt x="49454" y="97662"/>
                </a:cubicBezTo>
                <a:cubicBezTo>
                  <a:pt x="49515" y="97966"/>
                  <a:pt x="49758" y="98118"/>
                  <a:pt x="50062" y="97996"/>
                </a:cubicBezTo>
                <a:cubicBezTo>
                  <a:pt x="50366" y="97905"/>
                  <a:pt x="50579" y="97540"/>
                  <a:pt x="50488" y="97236"/>
                </a:cubicBezTo>
                <a:cubicBezTo>
                  <a:pt x="50457" y="96932"/>
                  <a:pt x="50153" y="96780"/>
                  <a:pt x="49880" y="96902"/>
                </a:cubicBezTo>
                <a:close/>
                <a:moveTo>
                  <a:pt x="46931" y="97783"/>
                </a:moveTo>
                <a:cubicBezTo>
                  <a:pt x="46536" y="97844"/>
                  <a:pt x="46263" y="98239"/>
                  <a:pt x="46323" y="98543"/>
                </a:cubicBezTo>
                <a:cubicBezTo>
                  <a:pt x="46354" y="98877"/>
                  <a:pt x="46658" y="99060"/>
                  <a:pt x="47022" y="98969"/>
                </a:cubicBezTo>
                <a:cubicBezTo>
                  <a:pt x="47418" y="98847"/>
                  <a:pt x="47691" y="98513"/>
                  <a:pt x="47630" y="98209"/>
                </a:cubicBezTo>
                <a:cubicBezTo>
                  <a:pt x="47600" y="97905"/>
                  <a:pt x="47296" y="97692"/>
                  <a:pt x="46931" y="97783"/>
                </a:cubicBezTo>
                <a:close/>
                <a:moveTo>
                  <a:pt x="43162" y="98756"/>
                </a:moveTo>
                <a:cubicBezTo>
                  <a:pt x="42706" y="98908"/>
                  <a:pt x="42402" y="99333"/>
                  <a:pt x="42433" y="99729"/>
                </a:cubicBezTo>
                <a:cubicBezTo>
                  <a:pt x="42463" y="100093"/>
                  <a:pt x="42767" y="100245"/>
                  <a:pt x="43223" y="100093"/>
                </a:cubicBezTo>
                <a:cubicBezTo>
                  <a:pt x="43649" y="99941"/>
                  <a:pt x="44044" y="99516"/>
                  <a:pt x="43983" y="99181"/>
                </a:cubicBezTo>
                <a:cubicBezTo>
                  <a:pt x="43983" y="98817"/>
                  <a:pt x="43618" y="98604"/>
                  <a:pt x="43162" y="98756"/>
                </a:cubicBezTo>
                <a:close/>
                <a:moveTo>
                  <a:pt x="39636" y="100276"/>
                </a:moveTo>
                <a:cubicBezTo>
                  <a:pt x="39788" y="100336"/>
                  <a:pt x="39879" y="100367"/>
                  <a:pt x="40031" y="100367"/>
                </a:cubicBezTo>
                <a:cubicBezTo>
                  <a:pt x="39940" y="100276"/>
                  <a:pt x="39788" y="100245"/>
                  <a:pt x="39636" y="100276"/>
                </a:cubicBezTo>
                <a:close/>
                <a:moveTo>
                  <a:pt x="94105" y="26658"/>
                </a:moveTo>
                <a:cubicBezTo>
                  <a:pt x="94227" y="26931"/>
                  <a:pt x="94379" y="26931"/>
                  <a:pt x="94501" y="26688"/>
                </a:cubicBezTo>
                <a:cubicBezTo>
                  <a:pt x="94592" y="26475"/>
                  <a:pt x="94592" y="26050"/>
                  <a:pt x="94501" y="25776"/>
                </a:cubicBezTo>
                <a:cubicBezTo>
                  <a:pt x="94379" y="25503"/>
                  <a:pt x="94197" y="25503"/>
                  <a:pt x="94075" y="25776"/>
                </a:cubicBezTo>
                <a:cubicBezTo>
                  <a:pt x="93984" y="25958"/>
                  <a:pt x="93984" y="26384"/>
                  <a:pt x="94105" y="26658"/>
                </a:cubicBezTo>
                <a:close/>
                <a:moveTo>
                  <a:pt x="93133" y="28025"/>
                </a:moveTo>
                <a:cubicBezTo>
                  <a:pt x="93011" y="28238"/>
                  <a:pt x="93042" y="28664"/>
                  <a:pt x="93163" y="28907"/>
                </a:cubicBezTo>
                <a:cubicBezTo>
                  <a:pt x="93285" y="29150"/>
                  <a:pt x="93467" y="29150"/>
                  <a:pt x="93528" y="28937"/>
                </a:cubicBezTo>
                <a:cubicBezTo>
                  <a:pt x="93649" y="28694"/>
                  <a:pt x="93649" y="28269"/>
                  <a:pt x="93528" y="28025"/>
                </a:cubicBezTo>
                <a:cubicBezTo>
                  <a:pt x="93437" y="27752"/>
                  <a:pt x="93224" y="27752"/>
                  <a:pt x="93133" y="28025"/>
                </a:cubicBezTo>
                <a:close/>
                <a:moveTo>
                  <a:pt x="92069" y="30214"/>
                </a:moveTo>
                <a:cubicBezTo>
                  <a:pt x="91947" y="30457"/>
                  <a:pt x="91947" y="30822"/>
                  <a:pt x="92069" y="31095"/>
                </a:cubicBezTo>
                <a:cubicBezTo>
                  <a:pt x="92160" y="31308"/>
                  <a:pt x="92373" y="31369"/>
                  <a:pt x="92464" y="31126"/>
                </a:cubicBezTo>
                <a:cubicBezTo>
                  <a:pt x="92586" y="30913"/>
                  <a:pt x="92586" y="30487"/>
                  <a:pt x="92464" y="30275"/>
                </a:cubicBezTo>
                <a:cubicBezTo>
                  <a:pt x="92403" y="30001"/>
                  <a:pt x="92221" y="30001"/>
                  <a:pt x="92069" y="30214"/>
                </a:cubicBezTo>
                <a:close/>
                <a:moveTo>
                  <a:pt x="90944" y="32402"/>
                </a:moveTo>
                <a:cubicBezTo>
                  <a:pt x="90853" y="32615"/>
                  <a:pt x="90853" y="33010"/>
                  <a:pt x="90944" y="33223"/>
                </a:cubicBezTo>
                <a:cubicBezTo>
                  <a:pt x="91066" y="33466"/>
                  <a:pt x="91248" y="33497"/>
                  <a:pt x="91370" y="33253"/>
                </a:cubicBezTo>
                <a:cubicBezTo>
                  <a:pt x="91491" y="33041"/>
                  <a:pt x="91522" y="32646"/>
                  <a:pt x="91400" y="32402"/>
                </a:cubicBezTo>
                <a:cubicBezTo>
                  <a:pt x="91309" y="32159"/>
                  <a:pt x="91066" y="32159"/>
                  <a:pt x="90944" y="32402"/>
                </a:cubicBezTo>
                <a:close/>
                <a:moveTo>
                  <a:pt x="90245" y="34348"/>
                </a:moveTo>
                <a:cubicBezTo>
                  <a:pt x="90124" y="34135"/>
                  <a:pt x="89880" y="34105"/>
                  <a:pt x="89728" y="34287"/>
                </a:cubicBezTo>
                <a:cubicBezTo>
                  <a:pt x="89576" y="34469"/>
                  <a:pt x="89576" y="34773"/>
                  <a:pt x="89698" y="35016"/>
                </a:cubicBezTo>
                <a:cubicBezTo>
                  <a:pt x="89820" y="35229"/>
                  <a:pt x="90032" y="35290"/>
                  <a:pt x="90154" y="35108"/>
                </a:cubicBezTo>
                <a:cubicBezTo>
                  <a:pt x="90306" y="34925"/>
                  <a:pt x="90336" y="34591"/>
                  <a:pt x="90245" y="34348"/>
                </a:cubicBezTo>
                <a:close/>
                <a:moveTo>
                  <a:pt x="88300" y="35746"/>
                </a:moveTo>
                <a:cubicBezTo>
                  <a:pt x="88148" y="35898"/>
                  <a:pt x="88117" y="36141"/>
                  <a:pt x="88269" y="36384"/>
                </a:cubicBezTo>
                <a:cubicBezTo>
                  <a:pt x="88361" y="36597"/>
                  <a:pt x="88604" y="36688"/>
                  <a:pt x="88786" y="36536"/>
                </a:cubicBezTo>
                <a:cubicBezTo>
                  <a:pt x="88938" y="36384"/>
                  <a:pt x="88969" y="36080"/>
                  <a:pt x="88877" y="35898"/>
                </a:cubicBezTo>
                <a:cubicBezTo>
                  <a:pt x="88725" y="35655"/>
                  <a:pt x="88452" y="35624"/>
                  <a:pt x="88300" y="35746"/>
                </a:cubicBezTo>
                <a:close/>
                <a:moveTo>
                  <a:pt x="86689" y="36871"/>
                </a:moveTo>
                <a:cubicBezTo>
                  <a:pt x="86506" y="36992"/>
                  <a:pt x="86506" y="37205"/>
                  <a:pt x="86628" y="37448"/>
                </a:cubicBezTo>
                <a:cubicBezTo>
                  <a:pt x="86780" y="37661"/>
                  <a:pt x="86993" y="37752"/>
                  <a:pt x="87175" y="37630"/>
                </a:cubicBezTo>
                <a:cubicBezTo>
                  <a:pt x="87388" y="37509"/>
                  <a:pt x="87418" y="37266"/>
                  <a:pt x="87266" y="37053"/>
                </a:cubicBezTo>
                <a:cubicBezTo>
                  <a:pt x="87145" y="36840"/>
                  <a:pt x="86902" y="36749"/>
                  <a:pt x="86689" y="36871"/>
                </a:cubicBezTo>
                <a:close/>
                <a:moveTo>
                  <a:pt x="84987" y="37752"/>
                </a:moveTo>
                <a:cubicBezTo>
                  <a:pt x="84804" y="37813"/>
                  <a:pt x="84774" y="38056"/>
                  <a:pt x="84895" y="38269"/>
                </a:cubicBezTo>
                <a:cubicBezTo>
                  <a:pt x="85047" y="38512"/>
                  <a:pt x="85321" y="38633"/>
                  <a:pt x="85534" y="38512"/>
                </a:cubicBezTo>
                <a:cubicBezTo>
                  <a:pt x="85716" y="38421"/>
                  <a:pt x="85747" y="38178"/>
                  <a:pt x="85625" y="37965"/>
                </a:cubicBezTo>
                <a:cubicBezTo>
                  <a:pt x="85473" y="37752"/>
                  <a:pt x="85169" y="37630"/>
                  <a:pt x="84987" y="37752"/>
                </a:cubicBezTo>
                <a:close/>
                <a:moveTo>
                  <a:pt x="83801" y="38664"/>
                </a:moveTo>
                <a:cubicBezTo>
                  <a:pt x="83649" y="38421"/>
                  <a:pt x="83345" y="38360"/>
                  <a:pt x="83163" y="38390"/>
                </a:cubicBezTo>
                <a:cubicBezTo>
                  <a:pt x="82981" y="38481"/>
                  <a:pt x="82950" y="38694"/>
                  <a:pt x="83102" y="38877"/>
                </a:cubicBezTo>
                <a:cubicBezTo>
                  <a:pt x="83254" y="39120"/>
                  <a:pt x="83497" y="39241"/>
                  <a:pt x="83740" y="39150"/>
                </a:cubicBezTo>
                <a:cubicBezTo>
                  <a:pt x="83892" y="39120"/>
                  <a:pt x="83953" y="38877"/>
                  <a:pt x="83801" y="38664"/>
                </a:cubicBezTo>
                <a:close/>
                <a:moveTo>
                  <a:pt x="81917" y="39272"/>
                </a:moveTo>
                <a:cubicBezTo>
                  <a:pt x="81765" y="39029"/>
                  <a:pt x="81430" y="38937"/>
                  <a:pt x="81218" y="38998"/>
                </a:cubicBezTo>
                <a:cubicBezTo>
                  <a:pt x="81005" y="39089"/>
                  <a:pt x="81005" y="39272"/>
                  <a:pt x="81157" y="39485"/>
                </a:cubicBezTo>
                <a:cubicBezTo>
                  <a:pt x="81309" y="39728"/>
                  <a:pt x="81613" y="39849"/>
                  <a:pt x="81795" y="39758"/>
                </a:cubicBezTo>
                <a:cubicBezTo>
                  <a:pt x="82038" y="39728"/>
                  <a:pt x="82099" y="39485"/>
                  <a:pt x="81917" y="39272"/>
                </a:cubicBezTo>
                <a:close/>
                <a:moveTo>
                  <a:pt x="79971" y="39880"/>
                </a:moveTo>
                <a:cubicBezTo>
                  <a:pt x="79819" y="39637"/>
                  <a:pt x="79485" y="39515"/>
                  <a:pt x="79242" y="39606"/>
                </a:cubicBezTo>
                <a:cubicBezTo>
                  <a:pt x="79029" y="39697"/>
                  <a:pt x="79029" y="39910"/>
                  <a:pt x="79212" y="40092"/>
                </a:cubicBezTo>
                <a:cubicBezTo>
                  <a:pt x="79394" y="40336"/>
                  <a:pt x="79667" y="40457"/>
                  <a:pt x="79911" y="40366"/>
                </a:cubicBezTo>
                <a:cubicBezTo>
                  <a:pt x="80123" y="40305"/>
                  <a:pt x="80154" y="40062"/>
                  <a:pt x="79971" y="39880"/>
                </a:cubicBezTo>
                <a:close/>
                <a:moveTo>
                  <a:pt x="78026" y="40518"/>
                </a:moveTo>
                <a:cubicBezTo>
                  <a:pt x="77844" y="40305"/>
                  <a:pt x="77509" y="40214"/>
                  <a:pt x="77327" y="40305"/>
                </a:cubicBezTo>
                <a:cubicBezTo>
                  <a:pt x="77084" y="40366"/>
                  <a:pt x="77084" y="40609"/>
                  <a:pt x="77266" y="40822"/>
                </a:cubicBezTo>
                <a:cubicBezTo>
                  <a:pt x="77479" y="41065"/>
                  <a:pt x="77783" y="41126"/>
                  <a:pt x="77965" y="41065"/>
                </a:cubicBezTo>
                <a:cubicBezTo>
                  <a:pt x="78178" y="40974"/>
                  <a:pt x="78239" y="40700"/>
                  <a:pt x="78026" y="40518"/>
                </a:cubicBezTo>
                <a:close/>
                <a:moveTo>
                  <a:pt x="76172" y="41369"/>
                </a:moveTo>
                <a:cubicBezTo>
                  <a:pt x="75990" y="41126"/>
                  <a:pt x="75655" y="41065"/>
                  <a:pt x="75442" y="41156"/>
                </a:cubicBezTo>
                <a:cubicBezTo>
                  <a:pt x="75260" y="41278"/>
                  <a:pt x="75260" y="41551"/>
                  <a:pt x="75442" y="41734"/>
                </a:cubicBezTo>
                <a:cubicBezTo>
                  <a:pt x="75655" y="41977"/>
                  <a:pt x="75959" y="42038"/>
                  <a:pt x="76142" y="41916"/>
                </a:cubicBezTo>
                <a:cubicBezTo>
                  <a:pt x="76324" y="41825"/>
                  <a:pt x="76354" y="41551"/>
                  <a:pt x="76172" y="41369"/>
                </a:cubicBezTo>
                <a:close/>
                <a:moveTo>
                  <a:pt x="74379" y="42494"/>
                </a:moveTo>
                <a:cubicBezTo>
                  <a:pt x="74196" y="42311"/>
                  <a:pt x="73862" y="42281"/>
                  <a:pt x="73710" y="42433"/>
                </a:cubicBezTo>
                <a:cubicBezTo>
                  <a:pt x="73528" y="42585"/>
                  <a:pt x="73558" y="42889"/>
                  <a:pt x="73771" y="43071"/>
                </a:cubicBezTo>
                <a:cubicBezTo>
                  <a:pt x="73983" y="43254"/>
                  <a:pt x="74287" y="43284"/>
                  <a:pt x="74439" y="43132"/>
                </a:cubicBezTo>
                <a:cubicBezTo>
                  <a:pt x="74591" y="42980"/>
                  <a:pt x="74622" y="42676"/>
                  <a:pt x="74379" y="42494"/>
                </a:cubicBezTo>
                <a:close/>
                <a:moveTo>
                  <a:pt x="72220" y="44165"/>
                </a:moveTo>
                <a:cubicBezTo>
                  <a:pt x="72069" y="44409"/>
                  <a:pt x="72160" y="44743"/>
                  <a:pt x="72342" y="44925"/>
                </a:cubicBezTo>
                <a:cubicBezTo>
                  <a:pt x="72524" y="45108"/>
                  <a:pt x="72798" y="45077"/>
                  <a:pt x="72950" y="44865"/>
                </a:cubicBezTo>
                <a:cubicBezTo>
                  <a:pt x="73102" y="44621"/>
                  <a:pt x="73072" y="44287"/>
                  <a:pt x="72859" y="44105"/>
                </a:cubicBezTo>
                <a:cubicBezTo>
                  <a:pt x="72676" y="43953"/>
                  <a:pt x="72372" y="43953"/>
                  <a:pt x="72220" y="44165"/>
                </a:cubicBezTo>
                <a:close/>
                <a:moveTo>
                  <a:pt x="71613" y="46324"/>
                </a:moveTo>
                <a:cubicBezTo>
                  <a:pt x="71430" y="46141"/>
                  <a:pt x="71126" y="46232"/>
                  <a:pt x="71005" y="46476"/>
                </a:cubicBezTo>
                <a:cubicBezTo>
                  <a:pt x="70883" y="46749"/>
                  <a:pt x="70974" y="47144"/>
                  <a:pt x="71187" y="47327"/>
                </a:cubicBezTo>
                <a:cubicBezTo>
                  <a:pt x="71400" y="47509"/>
                  <a:pt x="71643" y="47479"/>
                  <a:pt x="71765" y="47175"/>
                </a:cubicBezTo>
                <a:cubicBezTo>
                  <a:pt x="71886" y="46901"/>
                  <a:pt x="71856" y="46536"/>
                  <a:pt x="71613" y="46324"/>
                </a:cubicBezTo>
                <a:close/>
                <a:moveTo>
                  <a:pt x="70731" y="49576"/>
                </a:moveTo>
                <a:cubicBezTo>
                  <a:pt x="70853" y="49302"/>
                  <a:pt x="70792" y="48968"/>
                  <a:pt x="70579" y="48755"/>
                </a:cubicBezTo>
                <a:cubicBezTo>
                  <a:pt x="70397" y="48573"/>
                  <a:pt x="70123" y="48664"/>
                  <a:pt x="70032" y="48907"/>
                </a:cubicBezTo>
                <a:cubicBezTo>
                  <a:pt x="69910" y="49181"/>
                  <a:pt x="69971" y="49576"/>
                  <a:pt x="70184" y="49728"/>
                </a:cubicBezTo>
                <a:cubicBezTo>
                  <a:pt x="70366" y="49941"/>
                  <a:pt x="70640" y="49880"/>
                  <a:pt x="70731" y="49576"/>
                </a:cubicBezTo>
                <a:close/>
                <a:moveTo>
                  <a:pt x="69515" y="51278"/>
                </a:moveTo>
                <a:cubicBezTo>
                  <a:pt x="69333" y="51096"/>
                  <a:pt x="69059" y="51156"/>
                  <a:pt x="68968" y="51430"/>
                </a:cubicBezTo>
                <a:cubicBezTo>
                  <a:pt x="68847" y="51704"/>
                  <a:pt x="68907" y="52038"/>
                  <a:pt x="69120" y="52220"/>
                </a:cubicBezTo>
                <a:cubicBezTo>
                  <a:pt x="69303" y="52403"/>
                  <a:pt x="69515" y="52342"/>
                  <a:pt x="69637" y="52068"/>
                </a:cubicBezTo>
                <a:cubicBezTo>
                  <a:pt x="69789" y="51856"/>
                  <a:pt x="69728" y="51460"/>
                  <a:pt x="69515" y="51278"/>
                </a:cubicBezTo>
                <a:close/>
                <a:moveTo>
                  <a:pt x="68695" y="54500"/>
                </a:moveTo>
                <a:cubicBezTo>
                  <a:pt x="68816" y="54226"/>
                  <a:pt x="68725" y="53862"/>
                  <a:pt x="68543" y="53679"/>
                </a:cubicBezTo>
                <a:cubicBezTo>
                  <a:pt x="68360" y="53466"/>
                  <a:pt x="68087" y="53558"/>
                  <a:pt x="67965" y="53770"/>
                </a:cubicBezTo>
                <a:cubicBezTo>
                  <a:pt x="67844" y="54044"/>
                  <a:pt x="67935" y="54378"/>
                  <a:pt x="68117" y="54561"/>
                </a:cubicBezTo>
                <a:cubicBezTo>
                  <a:pt x="68360" y="54804"/>
                  <a:pt x="68573" y="54774"/>
                  <a:pt x="68695" y="54500"/>
                </a:cubicBezTo>
                <a:close/>
                <a:moveTo>
                  <a:pt x="67540" y="56020"/>
                </a:moveTo>
                <a:cubicBezTo>
                  <a:pt x="67357" y="55837"/>
                  <a:pt x="67084" y="55868"/>
                  <a:pt x="67023" y="56141"/>
                </a:cubicBezTo>
                <a:cubicBezTo>
                  <a:pt x="66901" y="56415"/>
                  <a:pt x="66992" y="56749"/>
                  <a:pt x="67175" y="56932"/>
                </a:cubicBezTo>
                <a:cubicBezTo>
                  <a:pt x="67357" y="57114"/>
                  <a:pt x="67600" y="57114"/>
                  <a:pt x="67692" y="56871"/>
                </a:cubicBezTo>
                <a:cubicBezTo>
                  <a:pt x="67813" y="56597"/>
                  <a:pt x="67752" y="56202"/>
                  <a:pt x="67540" y="56020"/>
                </a:cubicBezTo>
                <a:close/>
                <a:moveTo>
                  <a:pt x="66020" y="58421"/>
                </a:moveTo>
                <a:cubicBezTo>
                  <a:pt x="65929" y="58695"/>
                  <a:pt x="65989" y="59029"/>
                  <a:pt x="66172" y="59242"/>
                </a:cubicBezTo>
                <a:cubicBezTo>
                  <a:pt x="66385" y="59485"/>
                  <a:pt x="66597" y="59454"/>
                  <a:pt x="66719" y="59181"/>
                </a:cubicBezTo>
                <a:cubicBezTo>
                  <a:pt x="66810" y="58907"/>
                  <a:pt x="66749" y="58543"/>
                  <a:pt x="66567" y="58299"/>
                </a:cubicBezTo>
                <a:cubicBezTo>
                  <a:pt x="66415" y="58117"/>
                  <a:pt x="66141" y="58147"/>
                  <a:pt x="66020" y="58421"/>
                </a:cubicBezTo>
                <a:close/>
                <a:moveTo>
                  <a:pt x="65716" y="61613"/>
                </a:moveTo>
                <a:cubicBezTo>
                  <a:pt x="65837" y="61339"/>
                  <a:pt x="65807" y="60913"/>
                  <a:pt x="65625" y="60701"/>
                </a:cubicBezTo>
                <a:cubicBezTo>
                  <a:pt x="65412" y="60457"/>
                  <a:pt x="65169" y="60518"/>
                  <a:pt x="65047" y="60761"/>
                </a:cubicBezTo>
                <a:cubicBezTo>
                  <a:pt x="64926" y="61035"/>
                  <a:pt x="65017" y="61400"/>
                  <a:pt x="65199" y="61673"/>
                </a:cubicBezTo>
                <a:cubicBezTo>
                  <a:pt x="65381" y="61916"/>
                  <a:pt x="65625" y="61886"/>
                  <a:pt x="65716" y="61613"/>
                </a:cubicBezTo>
                <a:close/>
                <a:moveTo>
                  <a:pt x="64196" y="64379"/>
                </a:moveTo>
                <a:cubicBezTo>
                  <a:pt x="64348" y="64591"/>
                  <a:pt x="64591" y="64561"/>
                  <a:pt x="64713" y="64257"/>
                </a:cubicBezTo>
                <a:cubicBezTo>
                  <a:pt x="64804" y="63953"/>
                  <a:pt x="64743" y="63497"/>
                  <a:pt x="64591" y="63284"/>
                </a:cubicBezTo>
                <a:cubicBezTo>
                  <a:pt x="64409" y="63041"/>
                  <a:pt x="64166" y="63071"/>
                  <a:pt x="64105" y="63406"/>
                </a:cubicBezTo>
                <a:cubicBezTo>
                  <a:pt x="63953" y="63649"/>
                  <a:pt x="64044" y="64105"/>
                  <a:pt x="64196" y="64379"/>
                </a:cubicBezTo>
                <a:close/>
                <a:moveTo>
                  <a:pt x="63406" y="67631"/>
                </a:moveTo>
                <a:cubicBezTo>
                  <a:pt x="63558" y="67874"/>
                  <a:pt x="63710" y="67813"/>
                  <a:pt x="63831" y="67418"/>
                </a:cubicBezTo>
                <a:cubicBezTo>
                  <a:pt x="63892" y="67053"/>
                  <a:pt x="63862" y="66537"/>
                  <a:pt x="63710" y="66293"/>
                </a:cubicBezTo>
                <a:cubicBezTo>
                  <a:pt x="63558" y="66050"/>
                  <a:pt x="63375" y="66111"/>
                  <a:pt x="63284" y="66506"/>
                </a:cubicBezTo>
                <a:cubicBezTo>
                  <a:pt x="63223" y="66871"/>
                  <a:pt x="63284" y="67388"/>
                  <a:pt x="63406" y="67631"/>
                </a:cubicBezTo>
                <a:close/>
                <a:moveTo>
                  <a:pt x="62676" y="70944"/>
                </a:moveTo>
                <a:cubicBezTo>
                  <a:pt x="62798" y="71187"/>
                  <a:pt x="62950" y="71066"/>
                  <a:pt x="63041" y="70731"/>
                </a:cubicBezTo>
                <a:cubicBezTo>
                  <a:pt x="63102" y="70397"/>
                  <a:pt x="63102" y="69880"/>
                  <a:pt x="62950" y="69667"/>
                </a:cubicBezTo>
                <a:cubicBezTo>
                  <a:pt x="62828" y="69424"/>
                  <a:pt x="62646" y="69546"/>
                  <a:pt x="62585" y="69880"/>
                </a:cubicBezTo>
                <a:cubicBezTo>
                  <a:pt x="62524" y="70306"/>
                  <a:pt x="62585" y="70731"/>
                  <a:pt x="62676" y="70944"/>
                </a:cubicBezTo>
                <a:close/>
                <a:moveTo>
                  <a:pt x="62281" y="73680"/>
                </a:moveTo>
                <a:cubicBezTo>
                  <a:pt x="62342" y="73376"/>
                  <a:pt x="62342" y="72980"/>
                  <a:pt x="62281" y="72768"/>
                </a:cubicBezTo>
                <a:cubicBezTo>
                  <a:pt x="62160" y="72585"/>
                  <a:pt x="62008" y="72646"/>
                  <a:pt x="61916" y="72980"/>
                </a:cubicBezTo>
                <a:cubicBezTo>
                  <a:pt x="61856" y="73284"/>
                  <a:pt x="61856" y="73649"/>
                  <a:pt x="61977" y="73832"/>
                </a:cubicBezTo>
                <a:cubicBezTo>
                  <a:pt x="62038" y="74044"/>
                  <a:pt x="62190" y="73984"/>
                  <a:pt x="62281" y="73680"/>
                </a:cubicBezTo>
                <a:close/>
                <a:moveTo>
                  <a:pt x="61096" y="76354"/>
                </a:moveTo>
                <a:cubicBezTo>
                  <a:pt x="61156" y="76537"/>
                  <a:pt x="61278" y="76476"/>
                  <a:pt x="61400" y="76233"/>
                </a:cubicBezTo>
                <a:cubicBezTo>
                  <a:pt x="61491" y="75959"/>
                  <a:pt x="61552" y="75625"/>
                  <a:pt x="61460" y="75442"/>
                </a:cubicBezTo>
                <a:cubicBezTo>
                  <a:pt x="61400" y="75260"/>
                  <a:pt x="61248" y="75321"/>
                  <a:pt x="61156" y="75594"/>
                </a:cubicBezTo>
                <a:cubicBezTo>
                  <a:pt x="61065" y="75807"/>
                  <a:pt x="61004" y="76172"/>
                  <a:pt x="61096" y="76354"/>
                </a:cubicBezTo>
                <a:close/>
                <a:moveTo>
                  <a:pt x="60153" y="77753"/>
                </a:moveTo>
                <a:cubicBezTo>
                  <a:pt x="60032" y="77996"/>
                  <a:pt x="60001" y="78300"/>
                  <a:pt x="60032" y="78482"/>
                </a:cubicBezTo>
                <a:cubicBezTo>
                  <a:pt x="60062" y="78664"/>
                  <a:pt x="60214" y="78634"/>
                  <a:pt x="60336" y="78391"/>
                </a:cubicBezTo>
                <a:cubicBezTo>
                  <a:pt x="60457" y="78178"/>
                  <a:pt x="60518" y="77874"/>
                  <a:pt x="60488" y="77692"/>
                </a:cubicBezTo>
                <a:cubicBezTo>
                  <a:pt x="60397" y="77479"/>
                  <a:pt x="60245" y="77540"/>
                  <a:pt x="60153" y="77753"/>
                </a:cubicBezTo>
                <a:close/>
                <a:moveTo>
                  <a:pt x="59090" y="80306"/>
                </a:moveTo>
                <a:cubicBezTo>
                  <a:pt x="59242" y="80123"/>
                  <a:pt x="59302" y="79819"/>
                  <a:pt x="59272" y="79607"/>
                </a:cubicBezTo>
                <a:cubicBezTo>
                  <a:pt x="59242" y="79424"/>
                  <a:pt x="59029" y="79455"/>
                  <a:pt x="58938" y="79667"/>
                </a:cubicBezTo>
                <a:cubicBezTo>
                  <a:pt x="58786" y="79850"/>
                  <a:pt x="58694" y="80154"/>
                  <a:pt x="58725" y="80336"/>
                </a:cubicBezTo>
                <a:cubicBezTo>
                  <a:pt x="58816" y="80488"/>
                  <a:pt x="58938" y="80488"/>
                  <a:pt x="59090" y="80306"/>
                </a:cubicBezTo>
                <a:close/>
                <a:moveTo>
                  <a:pt x="57752" y="82038"/>
                </a:moveTo>
                <a:cubicBezTo>
                  <a:pt x="57904" y="81856"/>
                  <a:pt x="57965" y="81522"/>
                  <a:pt x="57935" y="81339"/>
                </a:cubicBezTo>
                <a:cubicBezTo>
                  <a:pt x="57904" y="81126"/>
                  <a:pt x="57722" y="81126"/>
                  <a:pt x="57600" y="81339"/>
                </a:cubicBezTo>
                <a:cubicBezTo>
                  <a:pt x="57448" y="81522"/>
                  <a:pt x="57418" y="81856"/>
                  <a:pt x="57448" y="82038"/>
                </a:cubicBezTo>
                <a:cubicBezTo>
                  <a:pt x="57479" y="82251"/>
                  <a:pt x="57600" y="82251"/>
                  <a:pt x="57752" y="82038"/>
                </a:cubicBezTo>
                <a:close/>
                <a:moveTo>
                  <a:pt x="56354" y="84166"/>
                </a:moveTo>
                <a:cubicBezTo>
                  <a:pt x="56384" y="84409"/>
                  <a:pt x="56536" y="84409"/>
                  <a:pt x="56597" y="84136"/>
                </a:cubicBezTo>
                <a:cubicBezTo>
                  <a:pt x="56719" y="83862"/>
                  <a:pt x="56810" y="83497"/>
                  <a:pt x="56719" y="83254"/>
                </a:cubicBezTo>
                <a:cubicBezTo>
                  <a:pt x="56688" y="83041"/>
                  <a:pt x="56536" y="83041"/>
                  <a:pt x="56415" y="83285"/>
                </a:cubicBezTo>
                <a:cubicBezTo>
                  <a:pt x="56293" y="83528"/>
                  <a:pt x="56263" y="83953"/>
                  <a:pt x="56354" y="84166"/>
                </a:cubicBezTo>
                <a:close/>
                <a:moveTo>
                  <a:pt x="54925" y="87023"/>
                </a:moveTo>
                <a:cubicBezTo>
                  <a:pt x="55017" y="87297"/>
                  <a:pt x="55138" y="87297"/>
                  <a:pt x="55290" y="86993"/>
                </a:cubicBezTo>
                <a:cubicBezTo>
                  <a:pt x="55381" y="86689"/>
                  <a:pt x="55503" y="86203"/>
                  <a:pt x="55442" y="85929"/>
                </a:cubicBezTo>
                <a:cubicBezTo>
                  <a:pt x="55381" y="85655"/>
                  <a:pt x="55199" y="85686"/>
                  <a:pt x="55047" y="85990"/>
                </a:cubicBezTo>
                <a:cubicBezTo>
                  <a:pt x="54925" y="86294"/>
                  <a:pt x="54895" y="86750"/>
                  <a:pt x="54925" y="87023"/>
                </a:cubicBezTo>
                <a:close/>
                <a:moveTo>
                  <a:pt x="53831" y="89698"/>
                </a:moveTo>
                <a:cubicBezTo>
                  <a:pt x="53922" y="90002"/>
                  <a:pt x="54074" y="90002"/>
                  <a:pt x="54165" y="89698"/>
                </a:cubicBezTo>
                <a:cubicBezTo>
                  <a:pt x="54287" y="89424"/>
                  <a:pt x="54317" y="88938"/>
                  <a:pt x="54257" y="88665"/>
                </a:cubicBezTo>
                <a:cubicBezTo>
                  <a:pt x="54165" y="88391"/>
                  <a:pt x="53983" y="88391"/>
                  <a:pt x="53861" y="88665"/>
                </a:cubicBezTo>
                <a:cubicBezTo>
                  <a:pt x="53770" y="88938"/>
                  <a:pt x="53770" y="89394"/>
                  <a:pt x="53831" y="89698"/>
                </a:cubicBezTo>
                <a:close/>
                <a:moveTo>
                  <a:pt x="53193" y="91127"/>
                </a:moveTo>
                <a:cubicBezTo>
                  <a:pt x="53071" y="90823"/>
                  <a:pt x="52889" y="90792"/>
                  <a:pt x="52767" y="91005"/>
                </a:cubicBezTo>
                <a:cubicBezTo>
                  <a:pt x="52615" y="91248"/>
                  <a:pt x="52615" y="91643"/>
                  <a:pt x="52737" y="91978"/>
                </a:cubicBezTo>
                <a:cubicBezTo>
                  <a:pt x="52858" y="92282"/>
                  <a:pt x="53041" y="92312"/>
                  <a:pt x="53162" y="92069"/>
                </a:cubicBezTo>
                <a:cubicBezTo>
                  <a:pt x="53254" y="91856"/>
                  <a:pt x="53254" y="91400"/>
                  <a:pt x="53193" y="91127"/>
                </a:cubicBezTo>
                <a:close/>
                <a:moveTo>
                  <a:pt x="51795" y="93102"/>
                </a:moveTo>
                <a:cubicBezTo>
                  <a:pt x="51673" y="92798"/>
                  <a:pt x="51399" y="92677"/>
                  <a:pt x="51217" y="92890"/>
                </a:cubicBezTo>
                <a:cubicBezTo>
                  <a:pt x="51035" y="93042"/>
                  <a:pt x="50943" y="93406"/>
                  <a:pt x="51065" y="93710"/>
                </a:cubicBezTo>
                <a:cubicBezTo>
                  <a:pt x="51187" y="94014"/>
                  <a:pt x="51430" y="94136"/>
                  <a:pt x="51643" y="93984"/>
                </a:cubicBezTo>
                <a:cubicBezTo>
                  <a:pt x="51825" y="93801"/>
                  <a:pt x="51886" y="93406"/>
                  <a:pt x="51795" y="93102"/>
                </a:cubicBezTo>
                <a:close/>
                <a:moveTo>
                  <a:pt x="49424" y="95108"/>
                </a:moveTo>
                <a:cubicBezTo>
                  <a:pt x="49697" y="95017"/>
                  <a:pt x="49849" y="94652"/>
                  <a:pt x="49728" y="94349"/>
                </a:cubicBezTo>
                <a:cubicBezTo>
                  <a:pt x="49606" y="94045"/>
                  <a:pt x="49272" y="93862"/>
                  <a:pt x="48968" y="93953"/>
                </a:cubicBezTo>
                <a:cubicBezTo>
                  <a:pt x="48664" y="94014"/>
                  <a:pt x="48542" y="94349"/>
                  <a:pt x="48694" y="94713"/>
                </a:cubicBezTo>
                <a:cubicBezTo>
                  <a:pt x="48785" y="95048"/>
                  <a:pt x="49120" y="95230"/>
                  <a:pt x="49424" y="95108"/>
                </a:cubicBezTo>
                <a:close/>
                <a:moveTo>
                  <a:pt x="46870" y="95169"/>
                </a:moveTo>
                <a:cubicBezTo>
                  <a:pt x="46779" y="94804"/>
                  <a:pt x="46354" y="94622"/>
                  <a:pt x="46019" y="94713"/>
                </a:cubicBezTo>
                <a:cubicBezTo>
                  <a:pt x="45655" y="94774"/>
                  <a:pt x="45472" y="95108"/>
                  <a:pt x="45594" y="95473"/>
                </a:cubicBezTo>
                <a:cubicBezTo>
                  <a:pt x="45715" y="95808"/>
                  <a:pt x="46111" y="95990"/>
                  <a:pt x="46475" y="95929"/>
                </a:cubicBezTo>
                <a:cubicBezTo>
                  <a:pt x="46840" y="95838"/>
                  <a:pt x="47022" y="95504"/>
                  <a:pt x="46870" y="95169"/>
                </a:cubicBezTo>
                <a:close/>
                <a:moveTo>
                  <a:pt x="43436" y="95960"/>
                </a:moveTo>
                <a:cubicBezTo>
                  <a:pt x="43314" y="95625"/>
                  <a:pt x="42858" y="95412"/>
                  <a:pt x="42433" y="95534"/>
                </a:cubicBezTo>
                <a:cubicBezTo>
                  <a:pt x="42007" y="95656"/>
                  <a:pt x="41764" y="96020"/>
                  <a:pt x="41855" y="96385"/>
                </a:cubicBezTo>
                <a:cubicBezTo>
                  <a:pt x="41977" y="96719"/>
                  <a:pt x="42402" y="96902"/>
                  <a:pt x="42858" y="96780"/>
                </a:cubicBezTo>
                <a:cubicBezTo>
                  <a:pt x="43314" y="96689"/>
                  <a:pt x="43588" y="96294"/>
                  <a:pt x="43436" y="95960"/>
                </a:cubicBezTo>
                <a:close/>
                <a:moveTo>
                  <a:pt x="39545" y="97236"/>
                </a:moveTo>
                <a:cubicBezTo>
                  <a:pt x="39424" y="96902"/>
                  <a:pt x="38968" y="96750"/>
                  <a:pt x="38603" y="96932"/>
                </a:cubicBezTo>
                <a:cubicBezTo>
                  <a:pt x="38177" y="97145"/>
                  <a:pt x="37995" y="97540"/>
                  <a:pt x="38117" y="97935"/>
                </a:cubicBezTo>
                <a:cubicBezTo>
                  <a:pt x="38208" y="98270"/>
                  <a:pt x="38603" y="98422"/>
                  <a:pt x="39028" y="98239"/>
                </a:cubicBezTo>
                <a:cubicBezTo>
                  <a:pt x="39393" y="98057"/>
                  <a:pt x="39636" y="97631"/>
                  <a:pt x="39545" y="97236"/>
                </a:cubicBezTo>
                <a:close/>
                <a:moveTo>
                  <a:pt x="35928" y="99121"/>
                </a:moveTo>
                <a:cubicBezTo>
                  <a:pt x="35837" y="98756"/>
                  <a:pt x="35411" y="98665"/>
                  <a:pt x="35016" y="98877"/>
                </a:cubicBezTo>
                <a:cubicBezTo>
                  <a:pt x="34986" y="98908"/>
                  <a:pt x="34955" y="98969"/>
                  <a:pt x="34864" y="98999"/>
                </a:cubicBezTo>
                <a:cubicBezTo>
                  <a:pt x="35229" y="99121"/>
                  <a:pt x="35594" y="99212"/>
                  <a:pt x="35928" y="99333"/>
                </a:cubicBezTo>
                <a:cubicBezTo>
                  <a:pt x="35989" y="99212"/>
                  <a:pt x="35989" y="99181"/>
                  <a:pt x="35928" y="99121"/>
                </a:cubicBezTo>
                <a:close/>
                <a:moveTo>
                  <a:pt x="92677" y="24560"/>
                </a:moveTo>
                <a:cubicBezTo>
                  <a:pt x="92859" y="24743"/>
                  <a:pt x="93133" y="24712"/>
                  <a:pt x="93194" y="24469"/>
                </a:cubicBezTo>
                <a:cubicBezTo>
                  <a:pt x="93315" y="24226"/>
                  <a:pt x="93224" y="23831"/>
                  <a:pt x="93042" y="23648"/>
                </a:cubicBezTo>
                <a:cubicBezTo>
                  <a:pt x="92859" y="23466"/>
                  <a:pt x="92555" y="23496"/>
                  <a:pt x="92464" y="23770"/>
                </a:cubicBezTo>
                <a:cubicBezTo>
                  <a:pt x="92373" y="24044"/>
                  <a:pt x="92434" y="24378"/>
                  <a:pt x="92677" y="24560"/>
                </a:cubicBezTo>
                <a:close/>
                <a:moveTo>
                  <a:pt x="91461" y="26080"/>
                </a:moveTo>
                <a:cubicBezTo>
                  <a:pt x="91339" y="26354"/>
                  <a:pt x="91461" y="26688"/>
                  <a:pt x="91643" y="26870"/>
                </a:cubicBezTo>
                <a:cubicBezTo>
                  <a:pt x="91856" y="27083"/>
                  <a:pt x="92099" y="27022"/>
                  <a:pt x="92221" y="26779"/>
                </a:cubicBezTo>
                <a:cubicBezTo>
                  <a:pt x="92312" y="26506"/>
                  <a:pt x="92251" y="26171"/>
                  <a:pt x="92069" y="25958"/>
                </a:cubicBezTo>
                <a:cubicBezTo>
                  <a:pt x="91856" y="25776"/>
                  <a:pt x="91552" y="25867"/>
                  <a:pt x="91461" y="26080"/>
                </a:cubicBezTo>
                <a:close/>
                <a:moveTo>
                  <a:pt x="90397" y="28360"/>
                </a:moveTo>
                <a:cubicBezTo>
                  <a:pt x="90276" y="28603"/>
                  <a:pt x="90336" y="28937"/>
                  <a:pt x="90579" y="29120"/>
                </a:cubicBezTo>
                <a:cubicBezTo>
                  <a:pt x="90792" y="29302"/>
                  <a:pt x="91035" y="29272"/>
                  <a:pt x="91157" y="29028"/>
                </a:cubicBezTo>
                <a:cubicBezTo>
                  <a:pt x="91248" y="28816"/>
                  <a:pt x="91218" y="28421"/>
                  <a:pt x="91005" y="28238"/>
                </a:cubicBezTo>
                <a:cubicBezTo>
                  <a:pt x="90792" y="28056"/>
                  <a:pt x="90549" y="28147"/>
                  <a:pt x="90397" y="28360"/>
                </a:cubicBezTo>
                <a:close/>
                <a:moveTo>
                  <a:pt x="89242" y="30518"/>
                </a:moveTo>
                <a:cubicBezTo>
                  <a:pt x="89121" y="30761"/>
                  <a:pt x="89212" y="31065"/>
                  <a:pt x="89424" y="31247"/>
                </a:cubicBezTo>
                <a:cubicBezTo>
                  <a:pt x="89668" y="31430"/>
                  <a:pt x="89941" y="31399"/>
                  <a:pt x="90032" y="31187"/>
                </a:cubicBezTo>
                <a:cubicBezTo>
                  <a:pt x="90154" y="30943"/>
                  <a:pt x="90124" y="30609"/>
                  <a:pt x="89880" y="30427"/>
                </a:cubicBezTo>
                <a:cubicBezTo>
                  <a:pt x="89668" y="30275"/>
                  <a:pt x="89364" y="30305"/>
                  <a:pt x="89242" y="30518"/>
                </a:cubicBezTo>
                <a:close/>
                <a:moveTo>
                  <a:pt x="88665" y="32433"/>
                </a:moveTo>
                <a:cubicBezTo>
                  <a:pt x="88452" y="32250"/>
                  <a:pt x="88148" y="32281"/>
                  <a:pt x="87996" y="32463"/>
                </a:cubicBezTo>
                <a:cubicBezTo>
                  <a:pt x="87844" y="32646"/>
                  <a:pt x="87905" y="32919"/>
                  <a:pt x="88148" y="33101"/>
                </a:cubicBezTo>
                <a:cubicBezTo>
                  <a:pt x="88361" y="33314"/>
                  <a:pt x="88634" y="33314"/>
                  <a:pt x="88786" y="33101"/>
                </a:cubicBezTo>
                <a:cubicBezTo>
                  <a:pt x="88938" y="32919"/>
                  <a:pt x="88908" y="32615"/>
                  <a:pt x="88665" y="32433"/>
                </a:cubicBezTo>
                <a:close/>
                <a:moveTo>
                  <a:pt x="87297" y="34621"/>
                </a:moveTo>
                <a:cubicBezTo>
                  <a:pt x="87449" y="34469"/>
                  <a:pt x="87449" y="34226"/>
                  <a:pt x="87236" y="34013"/>
                </a:cubicBezTo>
                <a:cubicBezTo>
                  <a:pt x="86993" y="33831"/>
                  <a:pt x="86658" y="33831"/>
                  <a:pt x="86476" y="33983"/>
                </a:cubicBezTo>
                <a:cubicBezTo>
                  <a:pt x="86294" y="34135"/>
                  <a:pt x="86354" y="34378"/>
                  <a:pt x="86567" y="34560"/>
                </a:cubicBezTo>
                <a:cubicBezTo>
                  <a:pt x="86841" y="34712"/>
                  <a:pt x="87145" y="34773"/>
                  <a:pt x="87297" y="34621"/>
                </a:cubicBezTo>
                <a:close/>
                <a:moveTo>
                  <a:pt x="84835" y="35077"/>
                </a:moveTo>
                <a:cubicBezTo>
                  <a:pt x="84652" y="35199"/>
                  <a:pt x="84713" y="35442"/>
                  <a:pt x="84956" y="35624"/>
                </a:cubicBezTo>
                <a:cubicBezTo>
                  <a:pt x="85169" y="35807"/>
                  <a:pt x="85534" y="35898"/>
                  <a:pt x="85716" y="35776"/>
                </a:cubicBezTo>
                <a:cubicBezTo>
                  <a:pt x="85899" y="35655"/>
                  <a:pt x="85868" y="35442"/>
                  <a:pt x="85625" y="35229"/>
                </a:cubicBezTo>
                <a:cubicBezTo>
                  <a:pt x="85382" y="35047"/>
                  <a:pt x="85017" y="35016"/>
                  <a:pt x="84835" y="35077"/>
                </a:cubicBezTo>
                <a:close/>
                <a:moveTo>
                  <a:pt x="83011" y="35959"/>
                </a:moveTo>
                <a:cubicBezTo>
                  <a:pt x="82829" y="36050"/>
                  <a:pt x="82859" y="36263"/>
                  <a:pt x="83133" y="36445"/>
                </a:cubicBezTo>
                <a:cubicBezTo>
                  <a:pt x="83406" y="36627"/>
                  <a:pt x="83740" y="36719"/>
                  <a:pt x="83923" y="36627"/>
                </a:cubicBezTo>
                <a:cubicBezTo>
                  <a:pt x="84105" y="36567"/>
                  <a:pt x="84105" y="36354"/>
                  <a:pt x="83862" y="36141"/>
                </a:cubicBezTo>
                <a:cubicBezTo>
                  <a:pt x="83588" y="35959"/>
                  <a:pt x="83193" y="35867"/>
                  <a:pt x="83011" y="35959"/>
                </a:cubicBezTo>
                <a:close/>
                <a:moveTo>
                  <a:pt x="81066" y="36627"/>
                </a:moveTo>
                <a:cubicBezTo>
                  <a:pt x="80853" y="36719"/>
                  <a:pt x="80914" y="36901"/>
                  <a:pt x="81187" y="37114"/>
                </a:cubicBezTo>
                <a:cubicBezTo>
                  <a:pt x="81461" y="37296"/>
                  <a:pt x="81826" y="37418"/>
                  <a:pt x="82038" y="37326"/>
                </a:cubicBezTo>
                <a:cubicBezTo>
                  <a:pt x="82251" y="37235"/>
                  <a:pt x="82221" y="37053"/>
                  <a:pt x="81947" y="36871"/>
                </a:cubicBezTo>
                <a:cubicBezTo>
                  <a:pt x="81674" y="36627"/>
                  <a:pt x="81309" y="36567"/>
                  <a:pt x="81066" y="36627"/>
                </a:cubicBezTo>
                <a:close/>
                <a:moveTo>
                  <a:pt x="79971" y="37448"/>
                </a:moveTo>
                <a:cubicBezTo>
                  <a:pt x="79698" y="37266"/>
                  <a:pt x="79303" y="37174"/>
                  <a:pt x="79060" y="37205"/>
                </a:cubicBezTo>
                <a:cubicBezTo>
                  <a:pt x="78847" y="37296"/>
                  <a:pt x="78908" y="37478"/>
                  <a:pt x="79181" y="37661"/>
                </a:cubicBezTo>
                <a:cubicBezTo>
                  <a:pt x="79455" y="37874"/>
                  <a:pt x="79819" y="37965"/>
                  <a:pt x="80063" y="37904"/>
                </a:cubicBezTo>
                <a:cubicBezTo>
                  <a:pt x="80275" y="37813"/>
                  <a:pt x="80245" y="37630"/>
                  <a:pt x="79971" y="37448"/>
                </a:cubicBezTo>
                <a:close/>
                <a:moveTo>
                  <a:pt x="77965" y="38026"/>
                </a:moveTo>
                <a:cubicBezTo>
                  <a:pt x="77692" y="37813"/>
                  <a:pt x="77236" y="37752"/>
                  <a:pt x="77023" y="37782"/>
                </a:cubicBezTo>
                <a:cubicBezTo>
                  <a:pt x="76780" y="37874"/>
                  <a:pt x="76871" y="38056"/>
                  <a:pt x="77175" y="38238"/>
                </a:cubicBezTo>
                <a:cubicBezTo>
                  <a:pt x="77418" y="38421"/>
                  <a:pt x="77844" y="38512"/>
                  <a:pt x="78026" y="38481"/>
                </a:cubicBezTo>
                <a:cubicBezTo>
                  <a:pt x="78269" y="38421"/>
                  <a:pt x="78239" y="38208"/>
                  <a:pt x="77965" y="38026"/>
                </a:cubicBezTo>
                <a:close/>
                <a:moveTo>
                  <a:pt x="74956" y="38512"/>
                </a:moveTo>
                <a:cubicBezTo>
                  <a:pt x="74743" y="38573"/>
                  <a:pt x="74804" y="38816"/>
                  <a:pt x="75108" y="38998"/>
                </a:cubicBezTo>
                <a:cubicBezTo>
                  <a:pt x="75412" y="39181"/>
                  <a:pt x="75777" y="39272"/>
                  <a:pt x="76020" y="39181"/>
                </a:cubicBezTo>
                <a:cubicBezTo>
                  <a:pt x="76263" y="39120"/>
                  <a:pt x="76202" y="38877"/>
                  <a:pt x="75898" y="38694"/>
                </a:cubicBezTo>
                <a:cubicBezTo>
                  <a:pt x="75655" y="38512"/>
                  <a:pt x="75199" y="38421"/>
                  <a:pt x="74956" y="38512"/>
                </a:cubicBezTo>
                <a:close/>
                <a:moveTo>
                  <a:pt x="73983" y="39576"/>
                </a:moveTo>
                <a:cubicBezTo>
                  <a:pt x="73679" y="39393"/>
                  <a:pt x="73254" y="39333"/>
                  <a:pt x="73072" y="39485"/>
                </a:cubicBezTo>
                <a:cubicBezTo>
                  <a:pt x="72859" y="39606"/>
                  <a:pt x="72950" y="39849"/>
                  <a:pt x="73254" y="40032"/>
                </a:cubicBezTo>
                <a:cubicBezTo>
                  <a:pt x="73558" y="40184"/>
                  <a:pt x="73923" y="40214"/>
                  <a:pt x="74135" y="40092"/>
                </a:cubicBezTo>
                <a:cubicBezTo>
                  <a:pt x="74318" y="40001"/>
                  <a:pt x="74287" y="39728"/>
                  <a:pt x="73983" y="39576"/>
                </a:cubicBezTo>
                <a:close/>
                <a:moveTo>
                  <a:pt x="71309" y="40852"/>
                </a:moveTo>
                <a:cubicBezTo>
                  <a:pt x="71126" y="41065"/>
                  <a:pt x="71278" y="41308"/>
                  <a:pt x="71552" y="41460"/>
                </a:cubicBezTo>
                <a:cubicBezTo>
                  <a:pt x="71856" y="41612"/>
                  <a:pt x="72190" y="41582"/>
                  <a:pt x="72372" y="41430"/>
                </a:cubicBezTo>
                <a:cubicBezTo>
                  <a:pt x="72555" y="41278"/>
                  <a:pt x="72494" y="41004"/>
                  <a:pt x="72190" y="40822"/>
                </a:cubicBezTo>
                <a:cubicBezTo>
                  <a:pt x="71886" y="40670"/>
                  <a:pt x="71461" y="40670"/>
                  <a:pt x="71309" y="40852"/>
                </a:cubicBezTo>
                <a:close/>
                <a:moveTo>
                  <a:pt x="70184" y="43497"/>
                </a:moveTo>
                <a:cubicBezTo>
                  <a:pt x="70427" y="43588"/>
                  <a:pt x="70792" y="43527"/>
                  <a:pt x="70944" y="43284"/>
                </a:cubicBezTo>
                <a:cubicBezTo>
                  <a:pt x="71096" y="43071"/>
                  <a:pt x="70974" y="42767"/>
                  <a:pt x="70701" y="42646"/>
                </a:cubicBezTo>
                <a:cubicBezTo>
                  <a:pt x="70397" y="42524"/>
                  <a:pt x="70062" y="42615"/>
                  <a:pt x="69910" y="42828"/>
                </a:cubicBezTo>
                <a:cubicBezTo>
                  <a:pt x="69758" y="43071"/>
                  <a:pt x="69880" y="43375"/>
                  <a:pt x="70184" y="43497"/>
                </a:cubicBezTo>
                <a:close/>
                <a:moveTo>
                  <a:pt x="69728" y="45655"/>
                </a:moveTo>
                <a:cubicBezTo>
                  <a:pt x="69819" y="45381"/>
                  <a:pt x="69728" y="45047"/>
                  <a:pt x="69454" y="44925"/>
                </a:cubicBezTo>
                <a:cubicBezTo>
                  <a:pt x="69181" y="44804"/>
                  <a:pt x="68847" y="45017"/>
                  <a:pt x="68725" y="45260"/>
                </a:cubicBezTo>
                <a:cubicBezTo>
                  <a:pt x="68603" y="45564"/>
                  <a:pt x="68755" y="45837"/>
                  <a:pt x="69029" y="45959"/>
                </a:cubicBezTo>
                <a:cubicBezTo>
                  <a:pt x="69303" y="46080"/>
                  <a:pt x="69606" y="45959"/>
                  <a:pt x="69728" y="45655"/>
                </a:cubicBezTo>
                <a:close/>
                <a:moveTo>
                  <a:pt x="68421" y="47509"/>
                </a:moveTo>
                <a:cubicBezTo>
                  <a:pt x="68147" y="47387"/>
                  <a:pt x="67844" y="47539"/>
                  <a:pt x="67752" y="47813"/>
                </a:cubicBezTo>
                <a:cubicBezTo>
                  <a:pt x="67631" y="48086"/>
                  <a:pt x="67783" y="48390"/>
                  <a:pt x="68056" y="48451"/>
                </a:cubicBezTo>
                <a:cubicBezTo>
                  <a:pt x="68299" y="48573"/>
                  <a:pt x="68603" y="48421"/>
                  <a:pt x="68725" y="48147"/>
                </a:cubicBezTo>
                <a:cubicBezTo>
                  <a:pt x="68847" y="47904"/>
                  <a:pt x="68695" y="47600"/>
                  <a:pt x="68421" y="47509"/>
                </a:cubicBezTo>
                <a:close/>
                <a:moveTo>
                  <a:pt x="67448" y="49941"/>
                </a:moveTo>
                <a:cubicBezTo>
                  <a:pt x="67175" y="49819"/>
                  <a:pt x="66871" y="49971"/>
                  <a:pt x="66749" y="50214"/>
                </a:cubicBezTo>
                <a:cubicBezTo>
                  <a:pt x="66628" y="50488"/>
                  <a:pt x="66780" y="50731"/>
                  <a:pt x="67053" y="50852"/>
                </a:cubicBezTo>
                <a:cubicBezTo>
                  <a:pt x="67327" y="50974"/>
                  <a:pt x="67600" y="50852"/>
                  <a:pt x="67692" y="50640"/>
                </a:cubicBezTo>
                <a:cubicBezTo>
                  <a:pt x="67813" y="50366"/>
                  <a:pt x="67692" y="50062"/>
                  <a:pt x="67448" y="49941"/>
                </a:cubicBezTo>
                <a:close/>
                <a:moveTo>
                  <a:pt x="66445" y="52251"/>
                </a:moveTo>
                <a:cubicBezTo>
                  <a:pt x="66172" y="52159"/>
                  <a:pt x="65868" y="52251"/>
                  <a:pt x="65777" y="52494"/>
                </a:cubicBezTo>
                <a:cubicBezTo>
                  <a:pt x="65655" y="52707"/>
                  <a:pt x="65807" y="53011"/>
                  <a:pt x="66081" y="53132"/>
                </a:cubicBezTo>
                <a:cubicBezTo>
                  <a:pt x="66324" y="53254"/>
                  <a:pt x="66597" y="53163"/>
                  <a:pt x="66719" y="52950"/>
                </a:cubicBezTo>
                <a:cubicBezTo>
                  <a:pt x="66840" y="52676"/>
                  <a:pt x="66719" y="52372"/>
                  <a:pt x="66445" y="52251"/>
                </a:cubicBezTo>
                <a:close/>
                <a:moveTo>
                  <a:pt x="64804" y="54652"/>
                </a:moveTo>
                <a:cubicBezTo>
                  <a:pt x="64713" y="54895"/>
                  <a:pt x="64865" y="55199"/>
                  <a:pt x="65108" y="55351"/>
                </a:cubicBezTo>
                <a:cubicBezTo>
                  <a:pt x="65381" y="55503"/>
                  <a:pt x="65655" y="55412"/>
                  <a:pt x="65777" y="55199"/>
                </a:cubicBezTo>
                <a:cubicBezTo>
                  <a:pt x="65868" y="54956"/>
                  <a:pt x="65777" y="54622"/>
                  <a:pt x="65503" y="54500"/>
                </a:cubicBezTo>
                <a:cubicBezTo>
                  <a:pt x="65229" y="54318"/>
                  <a:pt x="64926" y="54439"/>
                  <a:pt x="64804" y="54652"/>
                </a:cubicBezTo>
                <a:close/>
                <a:moveTo>
                  <a:pt x="64561" y="56658"/>
                </a:moveTo>
                <a:cubicBezTo>
                  <a:pt x="64287" y="56506"/>
                  <a:pt x="63983" y="56597"/>
                  <a:pt x="63862" y="56871"/>
                </a:cubicBezTo>
                <a:cubicBezTo>
                  <a:pt x="63740" y="57084"/>
                  <a:pt x="63892" y="57388"/>
                  <a:pt x="64166" y="57570"/>
                </a:cubicBezTo>
                <a:cubicBezTo>
                  <a:pt x="64439" y="57722"/>
                  <a:pt x="64713" y="57661"/>
                  <a:pt x="64804" y="57418"/>
                </a:cubicBezTo>
                <a:cubicBezTo>
                  <a:pt x="64926" y="57175"/>
                  <a:pt x="64804" y="56810"/>
                  <a:pt x="64561" y="56658"/>
                </a:cubicBezTo>
                <a:close/>
                <a:moveTo>
                  <a:pt x="63558" y="58907"/>
                </a:moveTo>
                <a:cubicBezTo>
                  <a:pt x="63284" y="58755"/>
                  <a:pt x="62980" y="58847"/>
                  <a:pt x="62889" y="59090"/>
                </a:cubicBezTo>
                <a:cubicBezTo>
                  <a:pt x="62767" y="59363"/>
                  <a:pt x="62919" y="59667"/>
                  <a:pt x="63132" y="59850"/>
                </a:cubicBezTo>
                <a:cubicBezTo>
                  <a:pt x="63406" y="60002"/>
                  <a:pt x="63679" y="59971"/>
                  <a:pt x="63801" y="59698"/>
                </a:cubicBezTo>
                <a:cubicBezTo>
                  <a:pt x="63953" y="59454"/>
                  <a:pt x="63831" y="59059"/>
                  <a:pt x="63558" y="58907"/>
                </a:cubicBezTo>
                <a:close/>
                <a:moveTo>
                  <a:pt x="62919" y="62220"/>
                </a:moveTo>
                <a:cubicBezTo>
                  <a:pt x="62980" y="61916"/>
                  <a:pt x="62889" y="61521"/>
                  <a:pt x="62646" y="61339"/>
                </a:cubicBezTo>
                <a:cubicBezTo>
                  <a:pt x="62372" y="61187"/>
                  <a:pt x="62129" y="61309"/>
                  <a:pt x="62038" y="61613"/>
                </a:cubicBezTo>
                <a:cubicBezTo>
                  <a:pt x="61977" y="61916"/>
                  <a:pt x="62129" y="62281"/>
                  <a:pt x="62342" y="62494"/>
                </a:cubicBezTo>
                <a:cubicBezTo>
                  <a:pt x="62585" y="62676"/>
                  <a:pt x="62798" y="62555"/>
                  <a:pt x="62919" y="62220"/>
                </a:cubicBezTo>
                <a:close/>
                <a:moveTo>
                  <a:pt x="62281" y="65351"/>
                </a:moveTo>
                <a:cubicBezTo>
                  <a:pt x="62342" y="64986"/>
                  <a:pt x="62190" y="64561"/>
                  <a:pt x="61977" y="64379"/>
                </a:cubicBezTo>
                <a:cubicBezTo>
                  <a:pt x="61734" y="64227"/>
                  <a:pt x="61521" y="64379"/>
                  <a:pt x="61430" y="64774"/>
                </a:cubicBezTo>
                <a:cubicBezTo>
                  <a:pt x="61400" y="65138"/>
                  <a:pt x="61552" y="65564"/>
                  <a:pt x="61734" y="65746"/>
                </a:cubicBezTo>
                <a:cubicBezTo>
                  <a:pt x="62008" y="65898"/>
                  <a:pt x="62190" y="65716"/>
                  <a:pt x="62281" y="65351"/>
                </a:cubicBezTo>
                <a:close/>
                <a:moveTo>
                  <a:pt x="61278" y="69211"/>
                </a:moveTo>
                <a:cubicBezTo>
                  <a:pt x="61460" y="69363"/>
                  <a:pt x="61673" y="69242"/>
                  <a:pt x="61734" y="68877"/>
                </a:cubicBezTo>
                <a:cubicBezTo>
                  <a:pt x="61764" y="68482"/>
                  <a:pt x="61704" y="68056"/>
                  <a:pt x="61460" y="67874"/>
                </a:cubicBezTo>
                <a:cubicBezTo>
                  <a:pt x="61278" y="67722"/>
                  <a:pt x="61065" y="67874"/>
                  <a:pt x="61004" y="68269"/>
                </a:cubicBezTo>
                <a:cubicBezTo>
                  <a:pt x="60944" y="68634"/>
                  <a:pt x="61096" y="69029"/>
                  <a:pt x="61278" y="69211"/>
                </a:cubicBezTo>
                <a:close/>
                <a:moveTo>
                  <a:pt x="61217" y="71947"/>
                </a:moveTo>
                <a:cubicBezTo>
                  <a:pt x="61278" y="71643"/>
                  <a:pt x="61217" y="71218"/>
                  <a:pt x="61004" y="71066"/>
                </a:cubicBezTo>
                <a:cubicBezTo>
                  <a:pt x="60822" y="70914"/>
                  <a:pt x="60640" y="71035"/>
                  <a:pt x="60549" y="71369"/>
                </a:cubicBezTo>
                <a:cubicBezTo>
                  <a:pt x="60518" y="71673"/>
                  <a:pt x="60609" y="72069"/>
                  <a:pt x="60792" y="72221"/>
                </a:cubicBezTo>
                <a:cubicBezTo>
                  <a:pt x="60974" y="72373"/>
                  <a:pt x="61126" y="72251"/>
                  <a:pt x="61217" y="71947"/>
                </a:cubicBezTo>
                <a:close/>
                <a:moveTo>
                  <a:pt x="60093" y="74743"/>
                </a:moveTo>
                <a:cubicBezTo>
                  <a:pt x="60245" y="74895"/>
                  <a:pt x="60457" y="74835"/>
                  <a:pt x="60518" y="74591"/>
                </a:cubicBezTo>
                <a:cubicBezTo>
                  <a:pt x="60609" y="74348"/>
                  <a:pt x="60549" y="73984"/>
                  <a:pt x="60397" y="73801"/>
                </a:cubicBezTo>
                <a:cubicBezTo>
                  <a:pt x="60245" y="73649"/>
                  <a:pt x="60032" y="73740"/>
                  <a:pt x="59941" y="73984"/>
                </a:cubicBezTo>
                <a:cubicBezTo>
                  <a:pt x="59880" y="74257"/>
                  <a:pt x="59941" y="74591"/>
                  <a:pt x="60093" y="74743"/>
                </a:cubicBezTo>
                <a:close/>
                <a:moveTo>
                  <a:pt x="59181" y="76871"/>
                </a:moveTo>
                <a:cubicBezTo>
                  <a:pt x="59333" y="77084"/>
                  <a:pt x="59545" y="77023"/>
                  <a:pt x="59637" y="76810"/>
                </a:cubicBezTo>
                <a:cubicBezTo>
                  <a:pt x="59758" y="76567"/>
                  <a:pt x="59758" y="76263"/>
                  <a:pt x="59606" y="76081"/>
                </a:cubicBezTo>
                <a:cubicBezTo>
                  <a:pt x="59454" y="75929"/>
                  <a:pt x="59272" y="75959"/>
                  <a:pt x="59150" y="76202"/>
                </a:cubicBezTo>
                <a:cubicBezTo>
                  <a:pt x="58998" y="76385"/>
                  <a:pt x="59029" y="76689"/>
                  <a:pt x="59181" y="76871"/>
                </a:cubicBezTo>
                <a:close/>
                <a:moveTo>
                  <a:pt x="57935" y="78604"/>
                </a:moveTo>
                <a:cubicBezTo>
                  <a:pt x="58086" y="78786"/>
                  <a:pt x="58269" y="78786"/>
                  <a:pt x="58421" y="78634"/>
                </a:cubicBezTo>
                <a:cubicBezTo>
                  <a:pt x="58573" y="78452"/>
                  <a:pt x="58573" y="78178"/>
                  <a:pt x="58482" y="77996"/>
                </a:cubicBezTo>
                <a:cubicBezTo>
                  <a:pt x="58330" y="77783"/>
                  <a:pt x="58086" y="77783"/>
                  <a:pt x="57935" y="77996"/>
                </a:cubicBezTo>
                <a:cubicBezTo>
                  <a:pt x="57783" y="78178"/>
                  <a:pt x="57813" y="78391"/>
                  <a:pt x="57935" y="78604"/>
                </a:cubicBezTo>
                <a:close/>
                <a:moveTo>
                  <a:pt x="56658" y="80154"/>
                </a:moveTo>
                <a:cubicBezTo>
                  <a:pt x="56749" y="80336"/>
                  <a:pt x="56962" y="80367"/>
                  <a:pt x="57114" y="80184"/>
                </a:cubicBezTo>
                <a:cubicBezTo>
                  <a:pt x="57266" y="80002"/>
                  <a:pt x="57266" y="79698"/>
                  <a:pt x="57144" y="79485"/>
                </a:cubicBezTo>
                <a:cubicBezTo>
                  <a:pt x="57023" y="79303"/>
                  <a:pt x="56749" y="79272"/>
                  <a:pt x="56658" y="79455"/>
                </a:cubicBezTo>
                <a:cubicBezTo>
                  <a:pt x="56506" y="79667"/>
                  <a:pt x="56536" y="79971"/>
                  <a:pt x="56658" y="80154"/>
                </a:cubicBezTo>
                <a:close/>
                <a:moveTo>
                  <a:pt x="55533" y="82038"/>
                </a:moveTo>
                <a:cubicBezTo>
                  <a:pt x="55655" y="82282"/>
                  <a:pt x="55837" y="82282"/>
                  <a:pt x="55959" y="82038"/>
                </a:cubicBezTo>
                <a:cubicBezTo>
                  <a:pt x="56080" y="81826"/>
                  <a:pt x="56080" y="81491"/>
                  <a:pt x="55959" y="81248"/>
                </a:cubicBezTo>
                <a:cubicBezTo>
                  <a:pt x="55837" y="81035"/>
                  <a:pt x="55624" y="81035"/>
                  <a:pt x="55503" y="81218"/>
                </a:cubicBezTo>
                <a:cubicBezTo>
                  <a:pt x="55381" y="81430"/>
                  <a:pt x="55381" y="81826"/>
                  <a:pt x="55533" y="82038"/>
                </a:cubicBezTo>
                <a:close/>
                <a:moveTo>
                  <a:pt x="54074" y="84561"/>
                </a:moveTo>
                <a:cubicBezTo>
                  <a:pt x="54226" y="84804"/>
                  <a:pt x="54439" y="84774"/>
                  <a:pt x="54591" y="84531"/>
                </a:cubicBezTo>
                <a:cubicBezTo>
                  <a:pt x="54743" y="84227"/>
                  <a:pt x="54834" y="83771"/>
                  <a:pt x="54682" y="83528"/>
                </a:cubicBezTo>
                <a:cubicBezTo>
                  <a:pt x="54561" y="83254"/>
                  <a:pt x="54257" y="83315"/>
                  <a:pt x="54105" y="83619"/>
                </a:cubicBezTo>
                <a:cubicBezTo>
                  <a:pt x="53922" y="83862"/>
                  <a:pt x="53922" y="84288"/>
                  <a:pt x="54074" y="84561"/>
                </a:cubicBezTo>
                <a:close/>
                <a:moveTo>
                  <a:pt x="52706" y="87054"/>
                </a:moveTo>
                <a:cubicBezTo>
                  <a:pt x="52858" y="87327"/>
                  <a:pt x="53102" y="87358"/>
                  <a:pt x="53223" y="87114"/>
                </a:cubicBezTo>
                <a:cubicBezTo>
                  <a:pt x="53375" y="86841"/>
                  <a:pt x="53375" y="86385"/>
                  <a:pt x="53193" y="86111"/>
                </a:cubicBezTo>
                <a:cubicBezTo>
                  <a:pt x="53041" y="85838"/>
                  <a:pt x="52767" y="85838"/>
                  <a:pt x="52615" y="86081"/>
                </a:cubicBezTo>
                <a:cubicBezTo>
                  <a:pt x="52494" y="86355"/>
                  <a:pt x="52554" y="86810"/>
                  <a:pt x="52706" y="87054"/>
                </a:cubicBezTo>
                <a:close/>
                <a:moveTo>
                  <a:pt x="51886" y="88421"/>
                </a:moveTo>
                <a:cubicBezTo>
                  <a:pt x="51703" y="88117"/>
                  <a:pt x="51399" y="88087"/>
                  <a:pt x="51247" y="88269"/>
                </a:cubicBezTo>
                <a:cubicBezTo>
                  <a:pt x="51095" y="88513"/>
                  <a:pt x="51126" y="88877"/>
                  <a:pt x="51339" y="89181"/>
                </a:cubicBezTo>
                <a:cubicBezTo>
                  <a:pt x="51521" y="89485"/>
                  <a:pt x="51795" y="89576"/>
                  <a:pt x="51947" y="89333"/>
                </a:cubicBezTo>
                <a:cubicBezTo>
                  <a:pt x="52099" y="89151"/>
                  <a:pt x="52099" y="88695"/>
                  <a:pt x="51886" y="88421"/>
                </a:cubicBezTo>
                <a:close/>
                <a:moveTo>
                  <a:pt x="50305" y="90245"/>
                </a:moveTo>
                <a:cubicBezTo>
                  <a:pt x="50062" y="89941"/>
                  <a:pt x="49728" y="89789"/>
                  <a:pt x="49515" y="89941"/>
                </a:cubicBezTo>
                <a:cubicBezTo>
                  <a:pt x="49272" y="90093"/>
                  <a:pt x="49272" y="90488"/>
                  <a:pt x="49515" y="90792"/>
                </a:cubicBezTo>
                <a:cubicBezTo>
                  <a:pt x="49728" y="91127"/>
                  <a:pt x="50062" y="91248"/>
                  <a:pt x="50305" y="91096"/>
                </a:cubicBezTo>
                <a:cubicBezTo>
                  <a:pt x="50518" y="90944"/>
                  <a:pt x="50518" y="90549"/>
                  <a:pt x="50305" y="90245"/>
                </a:cubicBezTo>
                <a:close/>
                <a:moveTo>
                  <a:pt x="48056" y="91370"/>
                </a:moveTo>
                <a:cubicBezTo>
                  <a:pt x="47843" y="91005"/>
                  <a:pt x="47387" y="90823"/>
                  <a:pt x="47114" y="90944"/>
                </a:cubicBezTo>
                <a:cubicBezTo>
                  <a:pt x="46810" y="91005"/>
                  <a:pt x="46779" y="91370"/>
                  <a:pt x="47022" y="91704"/>
                </a:cubicBezTo>
                <a:cubicBezTo>
                  <a:pt x="47266" y="92038"/>
                  <a:pt x="47691" y="92221"/>
                  <a:pt x="47995" y="92160"/>
                </a:cubicBezTo>
                <a:cubicBezTo>
                  <a:pt x="48238" y="92038"/>
                  <a:pt x="48299" y="91704"/>
                  <a:pt x="48056" y="91370"/>
                </a:cubicBezTo>
                <a:close/>
                <a:moveTo>
                  <a:pt x="45199" y="92130"/>
                </a:moveTo>
                <a:cubicBezTo>
                  <a:pt x="44986" y="91765"/>
                  <a:pt x="44500" y="91583"/>
                  <a:pt x="44135" y="91704"/>
                </a:cubicBezTo>
                <a:cubicBezTo>
                  <a:pt x="43801" y="91765"/>
                  <a:pt x="43740" y="92130"/>
                  <a:pt x="43952" y="92434"/>
                </a:cubicBezTo>
                <a:cubicBezTo>
                  <a:pt x="44196" y="92738"/>
                  <a:pt x="44682" y="92950"/>
                  <a:pt x="45016" y="92829"/>
                </a:cubicBezTo>
                <a:cubicBezTo>
                  <a:pt x="45351" y="92798"/>
                  <a:pt x="45472" y="92464"/>
                  <a:pt x="45199" y="92130"/>
                </a:cubicBezTo>
                <a:close/>
                <a:moveTo>
                  <a:pt x="41521" y="93741"/>
                </a:moveTo>
                <a:cubicBezTo>
                  <a:pt x="41946" y="93649"/>
                  <a:pt x="42098" y="93285"/>
                  <a:pt x="41855" y="92981"/>
                </a:cubicBezTo>
                <a:cubicBezTo>
                  <a:pt x="41642" y="92677"/>
                  <a:pt x="41095" y="92525"/>
                  <a:pt x="40731" y="92677"/>
                </a:cubicBezTo>
                <a:cubicBezTo>
                  <a:pt x="40305" y="92798"/>
                  <a:pt x="40183" y="93133"/>
                  <a:pt x="40427" y="93437"/>
                </a:cubicBezTo>
                <a:cubicBezTo>
                  <a:pt x="40609" y="93710"/>
                  <a:pt x="41095" y="93862"/>
                  <a:pt x="41521" y="93741"/>
                </a:cubicBezTo>
                <a:close/>
                <a:moveTo>
                  <a:pt x="38056" y="94349"/>
                </a:moveTo>
                <a:cubicBezTo>
                  <a:pt x="37843" y="94105"/>
                  <a:pt x="37357" y="94045"/>
                  <a:pt x="36931" y="94257"/>
                </a:cubicBezTo>
                <a:cubicBezTo>
                  <a:pt x="36536" y="94440"/>
                  <a:pt x="36384" y="94804"/>
                  <a:pt x="36627" y="95078"/>
                </a:cubicBezTo>
                <a:cubicBezTo>
                  <a:pt x="36809" y="95352"/>
                  <a:pt x="37296" y="95412"/>
                  <a:pt x="37691" y="95230"/>
                </a:cubicBezTo>
                <a:cubicBezTo>
                  <a:pt x="38117" y="95017"/>
                  <a:pt x="38299" y="94622"/>
                  <a:pt x="38056" y="94349"/>
                </a:cubicBezTo>
                <a:close/>
                <a:moveTo>
                  <a:pt x="34499" y="96263"/>
                </a:moveTo>
                <a:cubicBezTo>
                  <a:pt x="34317" y="95990"/>
                  <a:pt x="33800" y="96020"/>
                  <a:pt x="33436" y="96233"/>
                </a:cubicBezTo>
                <a:cubicBezTo>
                  <a:pt x="33040" y="96446"/>
                  <a:pt x="32980" y="96841"/>
                  <a:pt x="33162" y="97054"/>
                </a:cubicBezTo>
                <a:cubicBezTo>
                  <a:pt x="33344" y="97297"/>
                  <a:pt x="33800" y="97327"/>
                  <a:pt x="34165" y="97145"/>
                </a:cubicBezTo>
                <a:cubicBezTo>
                  <a:pt x="34530" y="96902"/>
                  <a:pt x="34682" y="96537"/>
                  <a:pt x="34499" y="96263"/>
                </a:cubicBezTo>
                <a:close/>
                <a:moveTo>
                  <a:pt x="91187" y="21095"/>
                </a:moveTo>
                <a:cubicBezTo>
                  <a:pt x="91491" y="21095"/>
                  <a:pt x="91826" y="20943"/>
                  <a:pt x="91917" y="20700"/>
                </a:cubicBezTo>
                <a:cubicBezTo>
                  <a:pt x="92008" y="20427"/>
                  <a:pt x="91826" y="20183"/>
                  <a:pt x="91552" y="20153"/>
                </a:cubicBezTo>
                <a:cubicBezTo>
                  <a:pt x="91248" y="20153"/>
                  <a:pt x="90944" y="20335"/>
                  <a:pt x="90853" y="20609"/>
                </a:cubicBezTo>
                <a:cubicBezTo>
                  <a:pt x="90731" y="20882"/>
                  <a:pt x="90883" y="21065"/>
                  <a:pt x="91187" y="21095"/>
                </a:cubicBezTo>
                <a:close/>
                <a:moveTo>
                  <a:pt x="89820" y="23010"/>
                </a:moveTo>
                <a:cubicBezTo>
                  <a:pt x="89698" y="23284"/>
                  <a:pt x="89850" y="23466"/>
                  <a:pt x="90154" y="23466"/>
                </a:cubicBezTo>
                <a:cubicBezTo>
                  <a:pt x="90458" y="23466"/>
                  <a:pt x="90792" y="23314"/>
                  <a:pt x="90914" y="23041"/>
                </a:cubicBezTo>
                <a:cubicBezTo>
                  <a:pt x="91035" y="22767"/>
                  <a:pt x="90883" y="22554"/>
                  <a:pt x="90549" y="22524"/>
                </a:cubicBezTo>
                <a:cubicBezTo>
                  <a:pt x="90276" y="22524"/>
                  <a:pt x="89941" y="22737"/>
                  <a:pt x="89820" y="23010"/>
                </a:cubicBezTo>
                <a:close/>
                <a:moveTo>
                  <a:pt x="88786" y="25351"/>
                </a:moveTo>
                <a:cubicBezTo>
                  <a:pt x="88665" y="25624"/>
                  <a:pt x="88817" y="25807"/>
                  <a:pt x="89121" y="25807"/>
                </a:cubicBezTo>
                <a:cubicBezTo>
                  <a:pt x="89424" y="25807"/>
                  <a:pt x="89820" y="25655"/>
                  <a:pt x="89941" y="25411"/>
                </a:cubicBezTo>
                <a:cubicBezTo>
                  <a:pt x="90032" y="25138"/>
                  <a:pt x="89880" y="24895"/>
                  <a:pt x="89546" y="24895"/>
                </a:cubicBezTo>
                <a:cubicBezTo>
                  <a:pt x="89242" y="24864"/>
                  <a:pt x="88908" y="25107"/>
                  <a:pt x="88786" y="25351"/>
                </a:cubicBezTo>
                <a:close/>
                <a:moveTo>
                  <a:pt x="87662" y="27630"/>
                </a:moveTo>
                <a:cubicBezTo>
                  <a:pt x="87540" y="27873"/>
                  <a:pt x="87692" y="28056"/>
                  <a:pt x="87996" y="28056"/>
                </a:cubicBezTo>
                <a:cubicBezTo>
                  <a:pt x="88330" y="28056"/>
                  <a:pt x="88665" y="27904"/>
                  <a:pt x="88786" y="27691"/>
                </a:cubicBezTo>
                <a:cubicBezTo>
                  <a:pt x="88908" y="27448"/>
                  <a:pt x="88756" y="27174"/>
                  <a:pt x="88421" y="27174"/>
                </a:cubicBezTo>
                <a:cubicBezTo>
                  <a:pt x="88148" y="27174"/>
                  <a:pt x="87813" y="27417"/>
                  <a:pt x="87662" y="27630"/>
                </a:cubicBezTo>
                <a:close/>
                <a:moveTo>
                  <a:pt x="86446" y="29758"/>
                </a:moveTo>
                <a:cubicBezTo>
                  <a:pt x="86294" y="30001"/>
                  <a:pt x="86446" y="30153"/>
                  <a:pt x="86780" y="30183"/>
                </a:cubicBezTo>
                <a:cubicBezTo>
                  <a:pt x="87114" y="30183"/>
                  <a:pt x="87510" y="30062"/>
                  <a:pt x="87601" y="29849"/>
                </a:cubicBezTo>
                <a:cubicBezTo>
                  <a:pt x="87753" y="29606"/>
                  <a:pt x="87570" y="29393"/>
                  <a:pt x="87266" y="29393"/>
                </a:cubicBezTo>
                <a:cubicBezTo>
                  <a:pt x="86962" y="29363"/>
                  <a:pt x="86598" y="29545"/>
                  <a:pt x="86446" y="29758"/>
                </a:cubicBezTo>
                <a:close/>
                <a:moveTo>
                  <a:pt x="85990" y="31308"/>
                </a:moveTo>
                <a:cubicBezTo>
                  <a:pt x="85625" y="31278"/>
                  <a:pt x="85230" y="31430"/>
                  <a:pt x="85078" y="31582"/>
                </a:cubicBezTo>
                <a:cubicBezTo>
                  <a:pt x="84926" y="31734"/>
                  <a:pt x="85078" y="31886"/>
                  <a:pt x="85412" y="31977"/>
                </a:cubicBezTo>
                <a:cubicBezTo>
                  <a:pt x="85747" y="32007"/>
                  <a:pt x="86172" y="31946"/>
                  <a:pt x="86324" y="31734"/>
                </a:cubicBezTo>
                <a:cubicBezTo>
                  <a:pt x="86476" y="31551"/>
                  <a:pt x="86324" y="31369"/>
                  <a:pt x="85990" y="31308"/>
                </a:cubicBezTo>
                <a:close/>
                <a:moveTo>
                  <a:pt x="84470" y="32798"/>
                </a:moveTo>
                <a:cubicBezTo>
                  <a:pt x="84105" y="32737"/>
                  <a:pt x="83649" y="32798"/>
                  <a:pt x="83467" y="32949"/>
                </a:cubicBezTo>
                <a:cubicBezTo>
                  <a:pt x="83285" y="33071"/>
                  <a:pt x="83437" y="33223"/>
                  <a:pt x="83801" y="33314"/>
                </a:cubicBezTo>
                <a:cubicBezTo>
                  <a:pt x="84196" y="33375"/>
                  <a:pt x="84622" y="33345"/>
                  <a:pt x="84804" y="33223"/>
                </a:cubicBezTo>
                <a:cubicBezTo>
                  <a:pt x="84956" y="33041"/>
                  <a:pt x="84804" y="32889"/>
                  <a:pt x="84470" y="32798"/>
                </a:cubicBezTo>
                <a:close/>
                <a:moveTo>
                  <a:pt x="81643" y="33953"/>
                </a:moveTo>
                <a:cubicBezTo>
                  <a:pt x="81461" y="34013"/>
                  <a:pt x="81613" y="34165"/>
                  <a:pt x="81978" y="34256"/>
                </a:cubicBezTo>
                <a:cubicBezTo>
                  <a:pt x="82373" y="34317"/>
                  <a:pt x="82859" y="34348"/>
                  <a:pt x="83041" y="34256"/>
                </a:cubicBezTo>
                <a:cubicBezTo>
                  <a:pt x="83254" y="34135"/>
                  <a:pt x="83102" y="33983"/>
                  <a:pt x="82707" y="33892"/>
                </a:cubicBezTo>
                <a:cubicBezTo>
                  <a:pt x="82342" y="33831"/>
                  <a:pt x="81886" y="33831"/>
                  <a:pt x="81643" y="33953"/>
                </a:cubicBezTo>
                <a:close/>
                <a:moveTo>
                  <a:pt x="80853" y="34743"/>
                </a:moveTo>
                <a:cubicBezTo>
                  <a:pt x="80458" y="34621"/>
                  <a:pt x="79941" y="34621"/>
                  <a:pt x="79759" y="34712"/>
                </a:cubicBezTo>
                <a:cubicBezTo>
                  <a:pt x="79515" y="34773"/>
                  <a:pt x="79667" y="34895"/>
                  <a:pt x="80093" y="35016"/>
                </a:cubicBezTo>
                <a:cubicBezTo>
                  <a:pt x="80519" y="35108"/>
                  <a:pt x="81005" y="35168"/>
                  <a:pt x="81187" y="35077"/>
                </a:cubicBezTo>
                <a:cubicBezTo>
                  <a:pt x="81370" y="35016"/>
                  <a:pt x="81218" y="34834"/>
                  <a:pt x="80853" y="34743"/>
                </a:cubicBezTo>
                <a:close/>
                <a:moveTo>
                  <a:pt x="77661" y="35320"/>
                </a:moveTo>
                <a:cubicBezTo>
                  <a:pt x="77418" y="35381"/>
                  <a:pt x="77570" y="35503"/>
                  <a:pt x="77996" y="35624"/>
                </a:cubicBezTo>
                <a:cubicBezTo>
                  <a:pt x="78421" y="35715"/>
                  <a:pt x="78908" y="35807"/>
                  <a:pt x="79151" y="35715"/>
                </a:cubicBezTo>
                <a:cubicBezTo>
                  <a:pt x="79363" y="35655"/>
                  <a:pt x="79212" y="35503"/>
                  <a:pt x="78786" y="35381"/>
                </a:cubicBezTo>
                <a:cubicBezTo>
                  <a:pt x="78421" y="35290"/>
                  <a:pt x="77874" y="35229"/>
                  <a:pt x="77661" y="35320"/>
                </a:cubicBezTo>
                <a:close/>
                <a:moveTo>
                  <a:pt x="76749" y="35959"/>
                </a:moveTo>
                <a:cubicBezTo>
                  <a:pt x="76324" y="35837"/>
                  <a:pt x="75807" y="35807"/>
                  <a:pt x="75564" y="35867"/>
                </a:cubicBezTo>
                <a:cubicBezTo>
                  <a:pt x="75351" y="35959"/>
                  <a:pt x="75503" y="36080"/>
                  <a:pt x="75898" y="36171"/>
                </a:cubicBezTo>
                <a:cubicBezTo>
                  <a:pt x="76324" y="36293"/>
                  <a:pt x="76871" y="36384"/>
                  <a:pt x="77084" y="36293"/>
                </a:cubicBezTo>
                <a:cubicBezTo>
                  <a:pt x="77327" y="36232"/>
                  <a:pt x="77175" y="36080"/>
                  <a:pt x="76749" y="35959"/>
                </a:cubicBezTo>
                <a:close/>
                <a:moveTo>
                  <a:pt x="73436" y="36506"/>
                </a:moveTo>
                <a:cubicBezTo>
                  <a:pt x="73224" y="36567"/>
                  <a:pt x="73376" y="36719"/>
                  <a:pt x="73831" y="36840"/>
                </a:cubicBezTo>
                <a:cubicBezTo>
                  <a:pt x="74227" y="36962"/>
                  <a:pt x="74774" y="36992"/>
                  <a:pt x="74986" y="36901"/>
                </a:cubicBezTo>
                <a:cubicBezTo>
                  <a:pt x="75230" y="36840"/>
                  <a:pt x="75078" y="36688"/>
                  <a:pt x="74652" y="36567"/>
                </a:cubicBezTo>
                <a:cubicBezTo>
                  <a:pt x="74196" y="36445"/>
                  <a:pt x="73679" y="36415"/>
                  <a:pt x="73436" y="36506"/>
                </a:cubicBezTo>
                <a:close/>
                <a:moveTo>
                  <a:pt x="71430" y="37326"/>
                </a:moveTo>
                <a:cubicBezTo>
                  <a:pt x="71248" y="37448"/>
                  <a:pt x="71400" y="37570"/>
                  <a:pt x="71795" y="37661"/>
                </a:cubicBezTo>
                <a:cubicBezTo>
                  <a:pt x="72220" y="37752"/>
                  <a:pt x="72768" y="37782"/>
                  <a:pt x="72950" y="37661"/>
                </a:cubicBezTo>
                <a:cubicBezTo>
                  <a:pt x="73163" y="37570"/>
                  <a:pt x="72980" y="37418"/>
                  <a:pt x="72555" y="37296"/>
                </a:cubicBezTo>
                <a:cubicBezTo>
                  <a:pt x="72160" y="37174"/>
                  <a:pt x="71613" y="37205"/>
                  <a:pt x="71430" y="37326"/>
                </a:cubicBezTo>
                <a:close/>
                <a:moveTo>
                  <a:pt x="69637" y="38512"/>
                </a:moveTo>
                <a:cubicBezTo>
                  <a:pt x="69454" y="38664"/>
                  <a:pt x="69606" y="38816"/>
                  <a:pt x="69971" y="38846"/>
                </a:cubicBezTo>
                <a:cubicBezTo>
                  <a:pt x="70366" y="38877"/>
                  <a:pt x="70853" y="38846"/>
                  <a:pt x="71035" y="38725"/>
                </a:cubicBezTo>
                <a:cubicBezTo>
                  <a:pt x="71217" y="38573"/>
                  <a:pt x="71096" y="38390"/>
                  <a:pt x="70670" y="38329"/>
                </a:cubicBezTo>
                <a:cubicBezTo>
                  <a:pt x="70245" y="38238"/>
                  <a:pt x="69819" y="38360"/>
                  <a:pt x="69637" y="38512"/>
                </a:cubicBezTo>
                <a:close/>
                <a:moveTo>
                  <a:pt x="68421" y="40640"/>
                </a:moveTo>
                <a:cubicBezTo>
                  <a:pt x="68755" y="40640"/>
                  <a:pt x="69181" y="40488"/>
                  <a:pt x="69363" y="40275"/>
                </a:cubicBezTo>
                <a:cubicBezTo>
                  <a:pt x="69515" y="40092"/>
                  <a:pt x="69333" y="39880"/>
                  <a:pt x="68999" y="39819"/>
                </a:cubicBezTo>
                <a:cubicBezTo>
                  <a:pt x="68664" y="39819"/>
                  <a:pt x="68239" y="40001"/>
                  <a:pt x="68087" y="40214"/>
                </a:cubicBezTo>
                <a:cubicBezTo>
                  <a:pt x="67935" y="40457"/>
                  <a:pt x="68117" y="40640"/>
                  <a:pt x="68421" y="40640"/>
                </a:cubicBezTo>
                <a:close/>
                <a:moveTo>
                  <a:pt x="67661" y="41977"/>
                </a:moveTo>
                <a:cubicBezTo>
                  <a:pt x="67327" y="41977"/>
                  <a:pt x="66992" y="42220"/>
                  <a:pt x="66871" y="42494"/>
                </a:cubicBezTo>
                <a:cubicBezTo>
                  <a:pt x="66749" y="42767"/>
                  <a:pt x="66901" y="42950"/>
                  <a:pt x="67236" y="42919"/>
                </a:cubicBezTo>
                <a:cubicBezTo>
                  <a:pt x="67540" y="42889"/>
                  <a:pt x="67935" y="42676"/>
                  <a:pt x="68087" y="42433"/>
                </a:cubicBezTo>
                <a:cubicBezTo>
                  <a:pt x="68208" y="42159"/>
                  <a:pt x="67995" y="41916"/>
                  <a:pt x="67661" y="41977"/>
                </a:cubicBezTo>
                <a:close/>
                <a:moveTo>
                  <a:pt x="66628" y="44561"/>
                </a:moveTo>
                <a:cubicBezTo>
                  <a:pt x="66324" y="44591"/>
                  <a:pt x="65989" y="44865"/>
                  <a:pt x="65868" y="45108"/>
                </a:cubicBezTo>
                <a:cubicBezTo>
                  <a:pt x="65777" y="45381"/>
                  <a:pt x="65959" y="45564"/>
                  <a:pt x="66263" y="45564"/>
                </a:cubicBezTo>
                <a:cubicBezTo>
                  <a:pt x="66567" y="45533"/>
                  <a:pt x="66901" y="45351"/>
                  <a:pt x="67023" y="45047"/>
                </a:cubicBezTo>
                <a:cubicBezTo>
                  <a:pt x="67144" y="44743"/>
                  <a:pt x="66932" y="44500"/>
                  <a:pt x="66628" y="44561"/>
                </a:cubicBezTo>
                <a:close/>
                <a:moveTo>
                  <a:pt x="65685" y="47053"/>
                </a:moveTo>
                <a:cubicBezTo>
                  <a:pt x="65381" y="47053"/>
                  <a:pt x="65047" y="47327"/>
                  <a:pt x="64926" y="47539"/>
                </a:cubicBezTo>
                <a:cubicBezTo>
                  <a:pt x="64804" y="47813"/>
                  <a:pt x="65017" y="47995"/>
                  <a:pt x="65321" y="47965"/>
                </a:cubicBezTo>
                <a:cubicBezTo>
                  <a:pt x="65625" y="47965"/>
                  <a:pt x="65959" y="47783"/>
                  <a:pt x="66081" y="47509"/>
                </a:cubicBezTo>
                <a:cubicBezTo>
                  <a:pt x="66172" y="47296"/>
                  <a:pt x="65989" y="47053"/>
                  <a:pt x="65685" y="47053"/>
                </a:cubicBezTo>
                <a:close/>
                <a:moveTo>
                  <a:pt x="64743" y="49363"/>
                </a:moveTo>
                <a:cubicBezTo>
                  <a:pt x="64439" y="49363"/>
                  <a:pt x="64105" y="49606"/>
                  <a:pt x="63983" y="49819"/>
                </a:cubicBezTo>
                <a:cubicBezTo>
                  <a:pt x="63862" y="50062"/>
                  <a:pt x="64044" y="50245"/>
                  <a:pt x="64348" y="50245"/>
                </a:cubicBezTo>
                <a:cubicBezTo>
                  <a:pt x="64652" y="50245"/>
                  <a:pt x="65017" y="50093"/>
                  <a:pt x="65108" y="49819"/>
                </a:cubicBezTo>
                <a:cubicBezTo>
                  <a:pt x="65199" y="49606"/>
                  <a:pt x="65047" y="49363"/>
                  <a:pt x="64743" y="49363"/>
                </a:cubicBezTo>
                <a:close/>
                <a:moveTo>
                  <a:pt x="63740" y="51582"/>
                </a:moveTo>
                <a:cubicBezTo>
                  <a:pt x="63436" y="51582"/>
                  <a:pt x="63102" y="51764"/>
                  <a:pt x="62980" y="52008"/>
                </a:cubicBezTo>
                <a:cubicBezTo>
                  <a:pt x="62889" y="52220"/>
                  <a:pt x="63071" y="52403"/>
                  <a:pt x="63375" y="52403"/>
                </a:cubicBezTo>
                <a:cubicBezTo>
                  <a:pt x="63679" y="52403"/>
                  <a:pt x="64014" y="52251"/>
                  <a:pt x="64135" y="52038"/>
                </a:cubicBezTo>
                <a:cubicBezTo>
                  <a:pt x="64257" y="51795"/>
                  <a:pt x="64044" y="51582"/>
                  <a:pt x="63740" y="51582"/>
                </a:cubicBezTo>
                <a:close/>
                <a:moveTo>
                  <a:pt x="62798" y="53679"/>
                </a:moveTo>
                <a:cubicBezTo>
                  <a:pt x="62494" y="53679"/>
                  <a:pt x="62160" y="53831"/>
                  <a:pt x="62038" y="54044"/>
                </a:cubicBezTo>
                <a:cubicBezTo>
                  <a:pt x="61916" y="54287"/>
                  <a:pt x="62068" y="54470"/>
                  <a:pt x="62372" y="54470"/>
                </a:cubicBezTo>
                <a:cubicBezTo>
                  <a:pt x="62676" y="54500"/>
                  <a:pt x="63041" y="54348"/>
                  <a:pt x="63132" y="54135"/>
                </a:cubicBezTo>
                <a:cubicBezTo>
                  <a:pt x="63284" y="53922"/>
                  <a:pt x="63102" y="53710"/>
                  <a:pt x="62798" y="53679"/>
                </a:cubicBezTo>
                <a:close/>
                <a:moveTo>
                  <a:pt x="61096" y="56172"/>
                </a:moveTo>
                <a:cubicBezTo>
                  <a:pt x="60974" y="56415"/>
                  <a:pt x="61126" y="56597"/>
                  <a:pt x="61430" y="56628"/>
                </a:cubicBezTo>
                <a:cubicBezTo>
                  <a:pt x="61734" y="56628"/>
                  <a:pt x="62068" y="56506"/>
                  <a:pt x="62190" y="56232"/>
                </a:cubicBezTo>
                <a:cubicBezTo>
                  <a:pt x="62311" y="56020"/>
                  <a:pt x="62099" y="55807"/>
                  <a:pt x="61825" y="55746"/>
                </a:cubicBezTo>
                <a:cubicBezTo>
                  <a:pt x="61521" y="55746"/>
                  <a:pt x="61217" y="55959"/>
                  <a:pt x="61096" y="56172"/>
                </a:cubicBezTo>
                <a:close/>
                <a:moveTo>
                  <a:pt x="61217" y="58482"/>
                </a:moveTo>
                <a:cubicBezTo>
                  <a:pt x="61308" y="58239"/>
                  <a:pt x="61126" y="57995"/>
                  <a:pt x="60822" y="57995"/>
                </a:cubicBezTo>
                <a:cubicBezTo>
                  <a:pt x="60518" y="57995"/>
                  <a:pt x="60184" y="58178"/>
                  <a:pt x="60093" y="58451"/>
                </a:cubicBezTo>
                <a:cubicBezTo>
                  <a:pt x="60001" y="58725"/>
                  <a:pt x="60184" y="58907"/>
                  <a:pt x="60457" y="58938"/>
                </a:cubicBezTo>
                <a:cubicBezTo>
                  <a:pt x="60761" y="58907"/>
                  <a:pt x="61096" y="58755"/>
                  <a:pt x="61217" y="58482"/>
                </a:cubicBezTo>
                <a:close/>
                <a:moveTo>
                  <a:pt x="59758" y="61643"/>
                </a:moveTo>
                <a:cubicBezTo>
                  <a:pt x="60062" y="61643"/>
                  <a:pt x="60336" y="61369"/>
                  <a:pt x="60397" y="61065"/>
                </a:cubicBezTo>
                <a:cubicBezTo>
                  <a:pt x="60488" y="60761"/>
                  <a:pt x="60305" y="60518"/>
                  <a:pt x="60001" y="60518"/>
                </a:cubicBezTo>
                <a:cubicBezTo>
                  <a:pt x="59697" y="60518"/>
                  <a:pt x="59424" y="60822"/>
                  <a:pt x="59333" y="61126"/>
                </a:cubicBezTo>
                <a:cubicBezTo>
                  <a:pt x="59302" y="61430"/>
                  <a:pt x="59485" y="61643"/>
                  <a:pt x="59758" y="61643"/>
                </a:cubicBezTo>
                <a:close/>
                <a:moveTo>
                  <a:pt x="59394" y="65017"/>
                </a:moveTo>
                <a:cubicBezTo>
                  <a:pt x="59637" y="64986"/>
                  <a:pt x="59910" y="64652"/>
                  <a:pt x="59941" y="64257"/>
                </a:cubicBezTo>
                <a:cubicBezTo>
                  <a:pt x="60001" y="63862"/>
                  <a:pt x="59789" y="63588"/>
                  <a:pt x="59485" y="63619"/>
                </a:cubicBezTo>
                <a:cubicBezTo>
                  <a:pt x="59211" y="63649"/>
                  <a:pt x="58968" y="64044"/>
                  <a:pt x="58938" y="64470"/>
                </a:cubicBezTo>
                <a:cubicBezTo>
                  <a:pt x="58938" y="64804"/>
                  <a:pt x="59120" y="65078"/>
                  <a:pt x="59394" y="65017"/>
                </a:cubicBezTo>
                <a:close/>
                <a:moveTo>
                  <a:pt x="59637" y="67722"/>
                </a:moveTo>
                <a:cubicBezTo>
                  <a:pt x="59697" y="67388"/>
                  <a:pt x="59485" y="67084"/>
                  <a:pt x="59242" y="67084"/>
                </a:cubicBezTo>
                <a:cubicBezTo>
                  <a:pt x="58968" y="67114"/>
                  <a:pt x="58725" y="67418"/>
                  <a:pt x="58694" y="67752"/>
                </a:cubicBezTo>
                <a:cubicBezTo>
                  <a:pt x="58664" y="68117"/>
                  <a:pt x="58846" y="68330"/>
                  <a:pt x="59120" y="68330"/>
                </a:cubicBezTo>
                <a:cubicBezTo>
                  <a:pt x="59333" y="68330"/>
                  <a:pt x="59606" y="68056"/>
                  <a:pt x="59637" y="67722"/>
                </a:cubicBezTo>
                <a:close/>
                <a:moveTo>
                  <a:pt x="58786" y="71218"/>
                </a:moveTo>
                <a:cubicBezTo>
                  <a:pt x="58998" y="71248"/>
                  <a:pt x="59272" y="71035"/>
                  <a:pt x="59302" y="70731"/>
                </a:cubicBezTo>
                <a:cubicBezTo>
                  <a:pt x="59333" y="70427"/>
                  <a:pt x="59181" y="70123"/>
                  <a:pt x="58938" y="70123"/>
                </a:cubicBezTo>
                <a:cubicBezTo>
                  <a:pt x="58694" y="70123"/>
                  <a:pt x="58451" y="70336"/>
                  <a:pt x="58421" y="70640"/>
                </a:cubicBezTo>
                <a:cubicBezTo>
                  <a:pt x="58360" y="70944"/>
                  <a:pt x="58542" y="71187"/>
                  <a:pt x="58786" y="71218"/>
                </a:cubicBezTo>
                <a:close/>
                <a:moveTo>
                  <a:pt x="58816" y="73284"/>
                </a:moveTo>
                <a:cubicBezTo>
                  <a:pt x="58877" y="73011"/>
                  <a:pt x="58725" y="72737"/>
                  <a:pt x="58512" y="72707"/>
                </a:cubicBezTo>
                <a:cubicBezTo>
                  <a:pt x="58269" y="72676"/>
                  <a:pt x="58026" y="72859"/>
                  <a:pt x="57965" y="73072"/>
                </a:cubicBezTo>
                <a:cubicBezTo>
                  <a:pt x="57904" y="73315"/>
                  <a:pt x="58056" y="73528"/>
                  <a:pt x="58269" y="73588"/>
                </a:cubicBezTo>
                <a:cubicBezTo>
                  <a:pt x="58482" y="73649"/>
                  <a:pt x="58725" y="73528"/>
                  <a:pt x="58816" y="73284"/>
                </a:cubicBezTo>
                <a:close/>
                <a:moveTo>
                  <a:pt x="58026" y="75351"/>
                </a:moveTo>
                <a:cubicBezTo>
                  <a:pt x="58117" y="75169"/>
                  <a:pt x="58026" y="74895"/>
                  <a:pt x="57783" y="74835"/>
                </a:cubicBezTo>
                <a:cubicBezTo>
                  <a:pt x="57539" y="74743"/>
                  <a:pt x="57296" y="74865"/>
                  <a:pt x="57175" y="75047"/>
                </a:cubicBezTo>
                <a:cubicBezTo>
                  <a:pt x="57053" y="75260"/>
                  <a:pt x="57175" y="75442"/>
                  <a:pt x="57418" y="75564"/>
                </a:cubicBezTo>
                <a:cubicBezTo>
                  <a:pt x="57631" y="75625"/>
                  <a:pt x="57904" y="75564"/>
                  <a:pt x="58026" y="75351"/>
                </a:cubicBezTo>
                <a:close/>
                <a:moveTo>
                  <a:pt x="56840" y="76993"/>
                </a:moveTo>
                <a:cubicBezTo>
                  <a:pt x="56992" y="76841"/>
                  <a:pt x="56901" y="76628"/>
                  <a:pt x="56658" y="76506"/>
                </a:cubicBezTo>
                <a:cubicBezTo>
                  <a:pt x="56415" y="76385"/>
                  <a:pt x="56080" y="76415"/>
                  <a:pt x="55959" y="76567"/>
                </a:cubicBezTo>
                <a:cubicBezTo>
                  <a:pt x="55807" y="76719"/>
                  <a:pt x="55898" y="76932"/>
                  <a:pt x="56141" y="77023"/>
                </a:cubicBezTo>
                <a:cubicBezTo>
                  <a:pt x="56384" y="77145"/>
                  <a:pt x="56719" y="77114"/>
                  <a:pt x="56840" y="76993"/>
                </a:cubicBezTo>
                <a:close/>
                <a:moveTo>
                  <a:pt x="55381" y="77874"/>
                </a:moveTo>
                <a:cubicBezTo>
                  <a:pt x="55169" y="77753"/>
                  <a:pt x="54865" y="77783"/>
                  <a:pt x="54743" y="77935"/>
                </a:cubicBezTo>
                <a:cubicBezTo>
                  <a:pt x="54621" y="78087"/>
                  <a:pt x="54713" y="78330"/>
                  <a:pt x="54925" y="78452"/>
                </a:cubicBezTo>
                <a:cubicBezTo>
                  <a:pt x="55169" y="78543"/>
                  <a:pt x="55472" y="78543"/>
                  <a:pt x="55594" y="78391"/>
                </a:cubicBezTo>
                <a:cubicBezTo>
                  <a:pt x="55746" y="78239"/>
                  <a:pt x="55655" y="78026"/>
                  <a:pt x="55381" y="77874"/>
                </a:cubicBezTo>
                <a:close/>
                <a:moveTo>
                  <a:pt x="54257" y="79424"/>
                </a:moveTo>
                <a:cubicBezTo>
                  <a:pt x="54013" y="79272"/>
                  <a:pt x="53710" y="79303"/>
                  <a:pt x="53618" y="79485"/>
                </a:cubicBezTo>
                <a:cubicBezTo>
                  <a:pt x="53497" y="79698"/>
                  <a:pt x="53558" y="79941"/>
                  <a:pt x="53831" y="80093"/>
                </a:cubicBezTo>
                <a:cubicBezTo>
                  <a:pt x="54074" y="80245"/>
                  <a:pt x="54378" y="80245"/>
                  <a:pt x="54469" y="80063"/>
                </a:cubicBezTo>
                <a:cubicBezTo>
                  <a:pt x="54561" y="79850"/>
                  <a:pt x="54469" y="79576"/>
                  <a:pt x="54257" y="79424"/>
                </a:cubicBezTo>
                <a:close/>
                <a:moveTo>
                  <a:pt x="52007" y="82403"/>
                </a:moveTo>
                <a:cubicBezTo>
                  <a:pt x="52311" y="82585"/>
                  <a:pt x="52706" y="82555"/>
                  <a:pt x="52889" y="82282"/>
                </a:cubicBezTo>
                <a:cubicBezTo>
                  <a:pt x="53071" y="82008"/>
                  <a:pt x="52980" y="81643"/>
                  <a:pt x="52737" y="81491"/>
                </a:cubicBezTo>
                <a:cubicBezTo>
                  <a:pt x="52433" y="81339"/>
                  <a:pt x="52007" y="81400"/>
                  <a:pt x="51825" y="81674"/>
                </a:cubicBezTo>
                <a:cubicBezTo>
                  <a:pt x="51582" y="81886"/>
                  <a:pt x="51703" y="82190"/>
                  <a:pt x="52007" y="82403"/>
                </a:cubicBezTo>
                <a:close/>
                <a:moveTo>
                  <a:pt x="51035" y="83771"/>
                </a:moveTo>
                <a:cubicBezTo>
                  <a:pt x="50731" y="83528"/>
                  <a:pt x="50305" y="83558"/>
                  <a:pt x="50123" y="83801"/>
                </a:cubicBezTo>
                <a:cubicBezTo>
                  <a:pt x="49910" y="84014"/>
                  <a:pt x="50062" y="84379"/>
                  <a:pt x="50366" y="84592"/>
                </a:cubicBezTo>
                <a:cubicBezTo>
                  <a:pt x="50731" y="84804"/>
                  <a:pt x="51095" y="84804"/>
                  <a:pt x="51247" y="84592"/>
                </a:cubicBezTo>
                <a:cubicBezTo>
                  <a:pt x="51430" y="84379"/>
                  <a:pt x="51339" y="83953"/>
                  <a:pt x="51035" y="83771"/>
                </a:cubicBezTo>
                <a:close/>
                <a:moveTo>
                  <a:pt x="49728" y="86598"/>
                </a:moveTo>
                <a:cubicBezTo>
                  <a:pt x="49910" y="86415"/>
                  <a:pt x="49758" y="85990"/>
                  <a:pt x="49424" y="85777"/>
                </a:cubicBezTo>
                <a:cubicBezTo>
                  <a:pt x="49089" y="85503"/>
                  <a:pt x="48664" y="85503"/>
                  <a:pt x="48481" y="85686"/>
                </a:cubicBezTo>
                <a:cubicBezTo>
                  <a:pt x="48299" y="85899"/>
                  <a:pt x="48451" y="86233"/>
                  <a:pt x="48785" y="86506"/>
                </a:cubicBezTo>
                <a:cubicBezTo>
                  <a:pt x="49120" y="86719"/>
                  <a:pt x="49576" y="86841"/>
                  <a:pt x="49728" y="86598"/>
                </a:cubicBezTo>
                <a:close/>
                <a:moveTo>
                  <a:pt x="47874" y="88178"/>
                </a:moveTo>
                <a:cubicBezTo>
                  <a:pt x="48086" y="88026"/>
                  <a:pt x="47995" y="87662"/>
                  <a:pt x="47630" y="87358"/>
                </a:cubicBezTo>
                <a:cubicBezTo>
                  <a:pt x="47296" y="87114"/>
                  <a:pt x="46810" y="87023"/>
                  <a:pt x="46567" y="87175"/>
                </a:cubicBezTo>
                <a:cubicBezTo>
                  <a:pt x="46354" y="87327"/>
                  <a:pt x="46415" y="87631"/>
                  <a:pt x="46779" y="87905"/>
                </a:cubicBezTo>
                <a:cubicBezTo>
                  <a:pt x="47144" y="88209"/>
                  <a:pt x="47630" y="88330"/>
                  <a:pt x="47874" y="88178"/>
                </a:cubicBezTo>
                <a:close/>
                <a:moveTo>
                  <a:pt x="44196" y="88847"/>
                </a:moveTo>
                <a:cubicBezTo>
                  <a:pt x="44560" y="89121"/>
                  <a:pt x="45108" y="89272"/>
                  <a:pt x="45411" y="89151"/>
                </a:cubicBezTo>
                <a:cubicBezTo>
                  <a:pt x="45715" y="89090"/>
                  <a:pt x="45624" y="88725"/>
                  <a:pt x="45290" y="88482"/>
                </a:cubicBezTo>
                <a:cubicBezTo>
                  <a:pt x="44895" y="88209"/>
                  <a:pt x="44378" y="88087"/>
                  <a:pt x="44104" y="88209"/>
                </a:cubicBezTo>
                <a:cubicBezTo>
                  <a:pt x="43770" y="88361"/>
                  <a:pt x="43801" y="88634"/>
                  <a:pt x="44196" y="88847"/>
                </a:cubicBezTo>
                <a:close/>
                <a:moveTo>
                  <a:pt x="42402" y="89455"/>
                </a:moveTo>
                <a:cubicBezTo>
                  <a:pt x="42068" y="89242"/>
                  <a:pt x="41490" y="89151"/>
                  <a:pt x="41156" y="89303"/>
                </a:cubicBezTo>
                <a:cubicBezTo>
                  <a:pt x="40791" y="89424"/>
                  <a:pt x="40791" y="89698"/>
                  <a:pt x="41156" y="89911"/>
                </a:cubicBezTo>
                <a:cubicBezTo>
                  <a:pt x="41490" y="90124"/>
                  <a:pt x="42068" y="90215"/>
                  <a:pt x="42402" y="90124"/>
                </a:cubicBezTo>
                <a:cubicBezTo>
                  <a:pt x="42767" y="89941"/>
                  <a:pt x="42737" y="89698"/>
                  <a:pt x="42402" y="89455"/>
                </a:cubicBezTo>
                <a:close/>
                <a:moveTo>
                  <a:pt x="39180" y="90671"/>
                </a:moveTo>
                <a:cubicBezTo>
                  <a:pt x="38816" y="90519"/>
                  <a:pt x="38299" y="90549"/>
                  <a:pt x="37904" y="90762"/>
                </a:cubicBezTo>
                <a:cubicBezTo>
                  <a:pt x="37539" y="90944"/>
                  <a:pt x="37509" y="91218"/>
                  <a:pt x="37813" y="91309"/>
                </a:cubicBezTo>
                <a:cubicBezTo>
                  <a:pt x="38117" y="91461"/>
                  <a:pt x="38664" y="91461"/>
                  <a:pt x="39059" y="91279"/>
                </a:cubicBezTo>
                <a:cubicBezTo>
                  <a:pt x="39484" y="91127"/>
                  <a:pt x="39484" y="90823"/>
                  <a:pt x="39180" y="90671"/>
                </a:cubicBezTo>
                <a:close/>
                <a:moveTo>
                  <a:pt x="35624" y="92494"/>
                </a:moveTo>
                <a:cubicBezTo>
                  <a:pt x="35320" y="92373"/>
                  <a:pt x="34803" y="92464"/>
                  <a:pt x="34378" y="92646"/>
                </a:cubicBezTo>
                <a:cubicBezTo>
                  <a:pt x="34013" y="92829"/>
                  <a:pt x="33922" y="93102"/>
                  <a:pt x="34226" y="93254"/>
                </a:cubicBezTo>
                <a:cubicBezTo>
                  <a:pt x="34530" y="93406"/>
                  <a:pt x="35077" y="93376"/>
                  <a:pt x="35442" y="93133"/>
                </a:cubicBezTo>
                <a:cubicBezTo>
                  <a:pt x="35867" y="92950"/>
                  <a:pt x="35928" y="92646"/>
                  <a:pt x="35624" y="92494"/>
                </a:cubicBezTo>
                <a:close/>
                <a:moveTo>
                  <a:pt x="32129" y="94409"/>
                </a:moveTo>
                <a:cubicBezTo>
                  <a:pt x="31885" y="94257"/>
                  <a:pt x="31338" y="94318"/>
                  <a:pt x="30974" y="94501"/>
                </a:cubicBezTo>
                <a:cubicBezTo>
                  <a:pt x="30578" y="94713"/>
                  <a:pt x="30548" y="94956"/>
                  <a:pt x="30822" y="95108"/>
                </a:cubicBezTo>
                <a:cubicBezTo>
                  <a:pt x="31065" y="95260"/>
                  <a:pt x="31612" y="95260"/>
                  <a:pt x="31977" y="95048"/>
                </a:cubicBezTo>
                <a:cubicBezTo>
                  <a:pt x="32372" y="94865"/>
                  <a:pt x="32433" y="94561"/>
                  <a:pt x="32129" y="94409"/>
                </a:cubicBezTo>
                <a:close/>
                <a:moveTo>
                  <a:pt x="28876" y="96263"/>
                </a:moveTo>
                <a:cubicBezTo>
                  <a:pt x="28724" y="96142"/>
                  <a:pt x="28451" y="96142"/>
                  <a:pt x="28238" y="96233"/>
                </a:cubicBezTo>
                <a:cubicBezTo>
                  <a:pt x="28481" y="96385"/>
                  <a:pt x="28755" y="96476"/>
                  <a:pt x="29028" y="96598"/>
                </a:cubicBezTo>
                <a:cubicBezTo>
                  <a:pt x="29059" y="96446"/>
                  <a:pt x="29028" y="96324"/>
                  <a:pt x="28876" y="96263"/>
                </a:cubicBezTo>
                <a:close/>
                <a:moveTo>
                  <a:pt x="89516" y="19119"/>
                </a:moveTo>
                <a:cubicBezTo>
                  <a:pt x="89789" y="19028"/>
                  <a:pt x="90124" y="18755"/>
                  <a:pt x="90184" y="18481"/>
                </a:cubicBezTo>
                <a:cubicBezTo>
                  <a:pt x="90306" y="18208"/>
                  <a:pt x="90154" y="18056"/>
                  <a:pt x="89880" y="18177"/>
                </a:cubicBezTo>
                <a:cubicBezTo>
                  <a:pt x="89637" y="18299"/>
                  <a:pt x="89333" y="18603"/>
                  <a:pt x="89212" y="18846"/>
                </a:cubicBezTo>
                <a:cubicBezTo>
                  <a:pt x="89121" y="19119"/>
                  <a:pt x="89242" y="19241"/>
                  <a:pt x="89516" y="19119"/>
                </a:cubicBezTo>
                <a:close/>
                <a:moveTo>
                  <a:pt x="88178" y="21247"/>
                </a:moveTo>
                <a:cubicBezTo>
                  <a:pt x="88057" y="21521"/>
                  <a:pt x="88209" y="21642"/>
                  <a:pt x="88482" y="21521"/>
                </a:cubicBezTo>
                <a:cubicBezTo>
                  <a:pt x="88756" y="21399"/>
                  <a:pt x="89090" y="21156"/>
                  <a:pt x="89212" y="20882"/>
                </a:cubicBezTo>
                <a:cubicBezTo>
                  <a:pt x="89333" y="20609"/>
                  <a:pt x="89181" y="20457"/>
                  <a:pt x="88908" y="20578"/>
                </a:cubicBezTo>
                <a:cubicBezTo>
                  <a:pt x="88634" y="20700"/>
                  <a:pt x="88300" y="21004"/>
                  <a:pt x="88178" y="21247"/>
                </a:cubicBezTo>
                <a:close/>
                <a:moveTo>
                  <a:pt x="87114" y="23648"/>
                </a:moveTo>
                <a:cubicBezTo>
                  <a:pt x="86993" y="23922"/>
                  <a:pt x="87114" y="24044"/>
                  <a:pt x="87418" y="23922"/>
                </a:cubicBezTo>
                <a:cubicBezTo>
                  <a:pt x="87722" y="23800"/>
                  <a:pt x="88057" y="23527"/>
                  <a:pt x="88178" y="23284"/>
                </a:cubicBezTo>
                <a:cubicBezTo>
                  <a:pt x="88300" y="23010"/>
                  <a:pt x="88148" y="22858"/>
                  <a:pt x="87874" y="22980"/>
                </a:cubicBezTo>
                <a:cubicBezTo>
                  <a:pt x="87570" y="23071"/>
                  <a:pt x="87236" y="23375"/>
                  <a:pt x="87114" y="23648"/>
                </a:cubicBezTo>
                <a:close/>
                <a:moveTo>
                  <a:pt x="85990" y="26019"/>
                </a:moveTo>
                <a:cubicBezTo>
                  <a:pt x="85868" y="26262"/>
                  <a:pt x="85990" y="26354"/>
                  <a:pt x="86294" y="26262"/>
                </a:cubicBezTo>
                <a:cubicBezTo>
                  <a:pt x="86567" y="26171"/>
                  <a:pt x="86932" y="25898"/>
                  <a:pt x="87054" y="25655"/>
                </a:cubicBezTo>
                <a:cubicBezTo>
                  <a:pt x="87145" y="25411"/>
                  <a:pt x="86993" y="25290"/>
                  <a:pt x="86689" y="25351"/>
                </a:cubicBezTo>
                <a:cubicBezTo>
                  <a:pt x="86446" y="25442"/>
                  <a:pt x="86081" y="25746"/>
                  <a:pt x="85990" y="26019"/>
                </a:cubicBezTo>
                <a:close/>
                <a:moveTo>
                  <a:pt x="85564" y="27630"/>
                </a:moveTo>
                <a:cubicBezTo>
                  <a:pt x="85260" y="27752"/>
                  <a:pt x="84865" y="28025"/>
                  <a:pt x="84774" y="28299"/>
                </a:cubicBezTo>
                <a:cubicBezTo>
                  <a:pt x="84622" y="28512"/>
                  <a:pt x="84774" y="28633"/>
                  <a:pt x="85047" y="28512"/>
                </a:cubicBezTo>
                <a:cubicBezTo>
                  <a:pt x="85351" y="28390"/>
                  <a:pt x="85747" y="28177"/>
                  <a:pt x="85868" y="27904"/>
                </a:cubicBezTo>
                <a:cubicBezTo>
                  <a:pt x="86020" y="27691"/>
                  <a:pt x="85899" y="27539"/>
                  <a:pt x="85564" y="27630"/>
                </a:cubicBezTo>
                <a:close/>
                <a:moveTo>
                  <a:pt x="84318" y="29728"/>
                </a:moveTo>
                <a:cubicBezTo>
                  <a:pt x="83953" y="29819"/>
                  <a:pt x="83588" y="30032"/>
                  <a:pt x="83437" y="30214"/>
                </a:cubicBezTo>
                <a:cubicBezTo>
                  <a:pt x="83285" y="30396"/>
                  <a:pt x="83437" y="30487"/>
                  <a:pt x="83740" y="30457"/>
                </a:cubicBezTo>
                <a:cubicBezTo>
                  <a:pt x="84075" y="30366"/>
                  <a:pt x="84470" y="30183"/>
                  <a:pt x="84622" y="30001"/>
                </a:cubicBezTo>
                <a:cubicBezTo>
                  <a:pt x="84774" y="29758"/>
                  <a:pt x="84622" y="29667"/>
                  <a:pt x="84318" y="29728"/>
                </a:cubicBezTo>
                <a:close/>
                <a:moveTo>
                  <a:pt x="82129" y="31886"/>
                </a:moveTo>
                <a:cubicBezTo>
                  <a:pt x="82525" y="31855"/>
                  <a:pt x="82950" y="31734"/>
                  <a:pt x="83133" y="31582"/>
                </a:cubicBezTo>
                <a:cubicBezTo>
                  <a:pt x="83315" y="31430"/>
                  <a:pt x="83163" y="31308"/>
                  <a:pt x="82829" y="31369"/>
                </a:cubicBezTo>
                <a:cubicBezTo>
                  <a:pt x="82494" y="31399"/>
                  <a:pt x="82038" y="31551"/>
                  <a:pt x="81826" y="31703"/>
                </a:cubicBezTo>
                <a:cubicBezTo>
                  <a:pt x="81643" y="31855"/>
                  <a:pt x="81795" y="31946"/>
                  <a:pt x="82129" y="31886"/>
                </a:cubicBezTo>
                <a:close/>
                <a:moveTo>
                  <a:pt x="80002" y="32798"/>
                </a:moveTo>
                <a:cubicBezTo>
                  <a:pt x="79789" y="32919"/>
                  <a:pt x="79941" y="32949"/>
                  <a:pt x="80367" y="33010"/>
                </a:cubicBezTo>
                <a:cubicBezTo>
                  <a:pt x="80731" y="33010"/>
                  <a:pt x="81218" y="32919"/>
                  <a:pt x="81430" y="32798"/>
                </a:cubicBezTo>
                <a:cubicBezTo>
                  <a:pt x="81613" y="32706"/>
                  <a:pt x="81461" y="32615"/>
                  <a:pt x="81066" y="32615"/>
                </a:cubicBezTo>
                <a:cubicBezTo>
                  <a:pt x="80701" y="32585"/>
                  <a:pt x="80215" y="32706"/>
                  <a:pt x="80002" y="32798"/>
                </a:cubicBezTo>
                <a:close/>
                <a:moveTo>
                  <a:pt x="79151" y="33497"/>
                </a:moveTo>
                <a:cubicBezTo>
                  <a:pt x="78725" y="33497"/>
                  <a:pt x="78239" y="33527"/>
                  <a:pt x="77996" y="33588"/>
                </a:cubicBezTo>
                <a:cubicBezTo>
                  <a:pt x="77783" y="33679"/>
                  <a:pt x="77935" y="33770"/>
                  <a:pt x="78330" y="33770"/>
                </a:cubicBezTo>
                <a:cubicBezTo>
                  <a:pt x="78756" y="33801"/>
                  <a:pt x="79242" y="33770"/>
                  <a:pt x="79485" y="33679"/>
                </a:cubicBezTo>
                <a:cubicBezTo>
                  <a:pt x="79698" y="33557"/>
                  <a:pt x="79546" y="33497"/>
                  <a:pt x="79151" y="33497"/>
                </a:cubicBezTo>
                <a:close/>
                <a:moveTo>
                  <a:pt x="75868" y="34226"/>
                </a:moveTo>
                <a:cubicBezTo>
                  <a:pt x="75655" y="34287"/>
                  <a:pt x="75777" y="34317"/>
                  <a:pt x="76202" y="34378"/>
                </a:cubicBezTo>
                <a:cubicBezTo>
                  <a:pt x="76628" y="34408"/>
                  <a:pt x="77175" y="34408"/>
                  <a:pt x="77388" y="34317"/>
                </a:cubicBezTo>
                <a:cubicBezTo>
                  <a:pt x="77631" y="34256"/>
                  <a:pt x="77479" y="34165"/>
                  <a:pt x="77053" y="34135"/>
                </a:cubicBezTo>
                <a:cubicBezTo>
                  <a:pt x="76658" y="34105"/>
                  <a:pt x="76111" y="34135"/>
                  <a:pt x="75868" y="34226"/>
                </a:cubicBezTo>
                <a:close/>
                <a:moveTo>
                  <a:pt x="73740" y="34773"/>
                </a:moveTo>
                <a:cubicBezTo>
                  <a:pt x="73528" y="34864"/>
                  <a:pt x="73679" y="34895"/>
                  <a:pt x="74075" y="34925"/>
                </a:cubicBezTo>
                <a:cubicBezTo>
                  <a:pt x="74500" y="34986"/>
                  <a:pt x="75047" y="34986"/>
                  <a:pt x="75290" y="34895"/>
                </a:cubicBezTo>
                <a:cubicBezTo>
                  <a:pt x="75534" y="34834"/>
                  <a:pt x="75382" y="34743"/>
                  <a:pt x="74926" y="34712"/>
                </a:cubicBezTo>
                <a:cubicBezTo>
                  <a:pt x="74500" y="34682"/>
                  <a:pt x="73983" y="34712"/>
                  <a:pt x="73740" y="34773"/>
                </a:cubicBezTo>
                <a:close/>
                <a:moveTo>
                  <a:pt x="71643" y="35381"/>
                </a:moveTo>
                <a:cubicBezTo>
                  <a:pt x="71430" y="35472"/>
                  <a:pt x="71582" y="35533"/>
                  <a:pt x="72008" y="35533"/>
                </a:cubicBezTo>
                <a:cubicBezTo>
                  <a:pt x="72403" y="35533"/>
                  <a:pt x="72920" y="35533"/>
                  <a:pt x="73132" y="35472"/>
                </a:cubicBezTo>
                <a:cubicBezTo>
                  <a:pt x="73376" y="35381"/>
                  <a:pt x="73224" y="35320"/>
                  <a:pt x="72798" y="35290"/>
                </a:cubicBezTo>
                <a:cubicBezTo>
                  <a:pt x="72403" y="35290"/>
                  <a:pt x="71886" y="35320"/>
                  <a:pt x="71643" y="35381"/>
                </a:cubicBezTo>
                <a:close/>
                <a:moveTo>
                  <a:pt x="69728" y="36232"/>
                </a:moveTo>
                <a:cubicBezTo>
                  <a:pt x="69515" y="36354"/>
                  <a:pt x="69667" y="36384"/>
                  <a:pt x="70062" y="36384"/>
                </a:cubicBezTo>
                <a:cubicBezTo>
                  <a:pt x="70427" y="36384"/>
                  <a:pt x="70944" y="36293"/>
                  <a:pt x="71157" y="36232"/>
                </a:cubicBezTo>
                <a:cubicBezTo>
                  <a:pt x="71400" y="36141"/>
                  <a:pt x="71248" y="36050"/>
                  <a:pt x="70822" y="36050"/>
                </a:cubicBezTo>
                <a:cubicBezTo>
                  <a:pt x="70397" y="36050"/>
                  <a:pt x="69910" y="36111"/>
                  <a:pt x="69728" y="36232"/>
                </a:cubicBezTo>
                <a:close/>
                <a:moveTo>
                  <a:pt x="68968" y="36992"/>
                </a:moveTo>
                <a:cubicBezTo>
                  <a:pt x="68573" y="37022"/>
                  <a:pt x="68117" y="37174"/>
                  <a:pt x="67935" y="37296"/>
                </a:cubicBezTo>
                <a:cubicBezTo>
                  <a:pt x="67752" y="37448"/>
                  <a:pt x="67904" y="37509"/>
                  <a:pt x="68269" y="37448"/>
                </a:cubicBezTo>
                <a:cubicBezTo>
                  <a:pt x="68664" y="37418"/>
                  <a:pt x="69120" y="37296"/>
                  <a:pt x="69303" y="37144"/>
                </a:cubicBezTo>
                <a:cubicBezTo>
                  <a:pt x="69485" y="37053"/>
                  <a:pt x="69333" y="36992"/>
                  <a:pt x="68968" y="36992"/>
                </a:cubicBezTo>
                <a:close/>
                <a:moveTo>
                  <a:pt x="66719" y="39089"/>
                </a:moveTo>
                <a:cubicBezTo>
                  <a:pt x="67053" y="38968"/>
                  <a:pt x="67479" y="38785"/>
                  <a:pt x="67631" y="38573"/>
                </a:cubicBezTo>
                <a:cubicBezTo>
                  <a:pt x="67783" y="38390"/>
                  <a:pt x="67631" y="38329"/>
                  <a:pt x="67296" y="38390"/>
                </a:cubicBezTo>
                <a:cubicBezTo>
                  <a:pt x="66932" y="38481"/>
                  <a:pt x="66536" y="38694"/>
                  <a:pt x="66385" y="38937"/>
                </a:cubicBezTo>
                <a:cubicBezTo>
                  <a:pt x="66233" y="39120"/>
                  <a:pt x="66385" y="39181"/>
                  <a:pt x="66719" y="39089"/>
                </a:cubicBezTo>
                <a:close/>
                <a:moveTo>
                  <a:pt x="66263" y="40609"/>
                </a:moveTo>
                <a:cubicBezTo>
                  <a:pt x="66415" y="40366"/>
                  <a:pt x="66263" y="40244"/>
                  <a:pt x="65929" y="40366"/>
                </a:cubicBezTo>
                <a:cubicBezTo>
                  <a:pt x="65564" y="40488"/>
                  <a:pt x="65229" y="40822"/>
                  <a:pt x="65077" y="41095"/>
                </a:cubicBezTo>
                <a:cubicBezTo>
                  <a:pt x="64956" y="41369"/>
                  <a:pt x="65108" y="41430"/>
                  <a:pt x="65412" y="41278"/>
                </a:cubicBezTo>
                <a:cubicBezTo>
                  <a:pt x="65777" y="41126"/>
                  <a:pt x="66111" y="40822"/>
                  <a:pt x="66263" y="40609"/>
                </a:cubicBezTo>
                <a:close/>
                <a:moveTo>
                  <a:pt x="64774" y="42828"/>
                </a:moveTo>
                <a:cubicBezTo>
                  <a:pt x="64470" y="42980"/>
                  <a:pt x="64166" y="43375"/>
                  <a:pt x="64044" y="43679"/>
                </a:cubicBezTo>
                <a:cubicBezTo>
                  <a:pt x="63953" y="43953"/>
                  <a:pt x="64105" y="44013"/>
                  <a:pt x="64409" y="43861"/>
                </a:cubicBezTo>
                <a:cubicBezTo>
                  <a:pt x="64713" y="43710"/>
                  <a:pt x="65017" y="43375"/>
                  <a:pt x="65108" y="43071"/>
                </a:cubicBezTo>
                <a:cubicBezTo>
                  <a:pt x="65229" y="42798"/>
                  <a:pt x="65077" y="42676"/>
                  <a:pt x="64774" y="42828"/>
                </a:cubicBezTo>
                <a:close/>
                <a:moveTo>
                  <a:pt x="63831" y="45351"/>
                </a:moveTo>
                <a:cubicBezTo>
                  <a:pt x="63527" y="45503"/>
                  <a:pt x="63223" y="45807"/>
                  <a:pt x="63102" y="46080"/>
                </a:cubicBezTo>
                <a:cubicBezTo>
                  <a:pt x="62980" y="46324"/>
                  <a:pt x="63132" y="46415"/>
                  <a:pt x="63436" y="46293"/>
                </a:cubicBezTo>
                <a:cubicBezTo>
                  <a:pt x="63740" y="46172"/>
                  <a:pt x="64044" y="45868"/>
                  <a:pt x="64166" y="45624"/>
                </a:cubicBezTo>
                <a:cubicBezTo>
                  <a:pt x="64287" y="45351"/>
                  <a:pt x="64135" y="45199"/>
                  <a:pt x="63831" y="45351"/>
                </a:cubicBezTo>
                <a:close/>
                <a:moveTo>
                  <a:pt x="62160" y="48238"/>
                </a:moveTo>
                <a:cubicBezTo>
                  <a:pt x="62038" y="48451"/>
                  <a:pt x="62190" y="48573"/>
                  <a:pt x="62494" y="48451"/>
                </a:cubicBezTo>
                <a:cubicBezTo>
                  <a:pt x="62798" y="48390"/>
                  <a:pt x="63102" y="48117"/>
                  <a:pt x="63223" y="47843"/>
                </a:cubicBezTo>
                <a:cubicBezTo>
                  <a:pt x="63345" y="47631"/>
                  <a:pt x="63132" y="47479"/>
                  <a:pt x="62889" y="47600"/>
                </a:cubicBezTo>
                <a:cubicBezTo>
                  <a:pt x="62615" y="47752"/>
                  <a:pt x="62281" y="47995"/>
                  <a:pt x="62160" y="48238"/>
                </a:cubicBezTo>
                <a:close/>
                <a:moveTo>
                  <a:pt x="61248" y="50336"/>
                </a:moveTo>
                <a:cubicBezTo>
                  <a:pt x="61126" y="50549"/>
                  <a:pt x="61278" y="50670"/>
                  <a:pt x="61582" y="50579"/>
                </a:cubicBezTo>
                <a:cubicBezTo>
                  <a:pt x="61886" y="50518"/>
                  <a:pt x="62190" y="50275"/>
                  <a:pt x="62311" y="50062"/>
                </a:cubicBezTo>
                <a:cubicBezTo>
                  <a:pt x="62403" y="49819"/>
                  <a:pt x="62251" y="49667"/>
                  <a:pt x="61977" y="49789"/>
                </a:cubicBezTo>
                <a:cubicBezTo>
                  <a:pt x="61673" y="49880"/>
                  <a:pt x="61369" y="50093"/>
                  <a:pt x="61248" y="50336"/>
                </a:cubicBezTo>
                <a:close/>
                <a:moveTo>
                  <a:pt x="61004" y="51856"/>
                </a:moveTo>
                <a:cubicBezTo>
                  <a:pt x="60701" y="51916"/>
                  <a:pt x="60397" y="52159"/>
                  <a:pt x="60305" y="52372"/>
                </a:cubicBezTo>
                <a:cubicBezTo>
                  <a:pt x="60184" y="52615"/>
                  <a:pt x="60336" y="52707"/>
                  <a:pt x="60640" y="52646"/>
                </a:cubicBezTo>
                <a:cubicBezTo>
                  <a:pt x="60944" y="52555"/>
                  <a:pt x="61248" y="52372"/>
                  <a:pt x="61369" y="52159"/>
                </a:cubicBezTo>
                <a:cubicBezTo>
                  <a:pt x="61460" y="51916"/>
                  <a:pt x="61308" y="51764"/>
                  <a:pt x="61004" y="51856"/>
                </a:cubicBezTo>
                <a:close/>
                <a:moveTo>
                  <a:pt x="60062" y="53862"/>
                </a:moveTo>
                <a:cubicBezTo>
                  <a:pt x="59758" y="53892"/>
                  <a:pt x="59454" y="54166"/>
                  <a:pt x="59333" y="54378"/>
                </a:cubicBezTo>
                <a:cubicBezTo>
                  <a:pt x="59242" y="54622"/>
                  <a:pt x="59394" y="54743"/>
                  <a:pt x="59697" y="54682"/>
                </a:cubicBezTo>
                <a:cubicBezTo>
                  <a:pt x="60001" y="54652"/>
                  <a:pt x="60305" y="54439"/>
                  <a:pt x="60397" y="54196"/>
                </a:cubicBezTo>
                <a:cubicBezTo>
                  <a:pt x="60518" y="53983"/>
                  <a:pt x="60366" y="53831"/>
                  <a:pt x="60062" y="53862"/>
                </a:cubicBezTo>
                <a:close/>
                <a:moveTo>
                  <a:pt x="59090" y="55989"/>
                </a:moveTo>
                <a:cubicBezTo>
                  <a:pt x="58786" y="56020"/>
                  <a:pt x="58421" y="56293"/>
                  <a:pt x="58330" y="56506"/>
                </a:cubicBezTo>
                <a:cubicBezTo>
                  <a:pt x="58208" y="56749"/>
                  <a:pt x="58360" y="56901"/>
                  <a:pt x="58664" y="56810"/>
                </a:cubicBezTo>
                <a:cubicBezTo>
                  <a:pt x="58968" y="56749"/>
                  <a:pt x="59302" y="56506"/>
                  <a:pt x="59394" y="56293"/>
                </a:cubicBezTo>
                <a:cubicBezTo>
                  <a:pt x="59545" y="56050"/>
                  <a:pt x="59394" y="55898"/>
                  <a:pt x="59090" y="55989"/>
                </a:cubicBezTo>
                <a:close/>
                <a:moveTo>
                  <a:pt x="58086" y="58239"/>
                </a:moveTo>
                <a:cubicBezTo>
                  <a:pt x="57783" y="58299"/>
                  <a:pt x="57479" y="58603"/>
                  <a:pt x="57357" y="58907"/>
                </a:cubicBezTo>
                <a:cubicBezTo>
                  <a:pt x="57296" y="59211"/>
                  <a:pt x="57448" y="59363"/>
                  <a:pt x="57752" y="59302"/>
                </a:cubicBezTo>
                <a:cubicBezTo>
                  <a:pt x="58056" y="59211"/>
                  <a:pt x="58360" y="58907"/>
                  <a:pt x="58421" y="58634"/>
                </a:cubicBezTo>
                <a:cubicBezTo>
                  <a:pt x="58542" y="58330"/>
                  <a:pt x="58390" y="58147"/>
                  <a:pt x="58086" y="58239"/>
                </a:cubicBezTo>
                <a:close/>
                <a:moveTo>
                  <a:pt x="57175" y="62403"/>
                </a:moveTo>
                <a:cubicBezTo>
                  <a:pt x="57479" y="62251"/>
                  <a:pt x="57752" y="61825"/>
                  <a:pt x="57783" y="61491"/>
                </a:cubicBezTo>
                <a:cubicBezTo>
                  <a:pt x="57813" y="61157"/>
                  <a:pt x="57661" y="60974"/>
                  <a:pt x="57357" y="61065"/>
                </a:cubicBezTo>
                <a:cubicBezTo>
                  <a:pt x="57053" y="61187"/>
                  <a:pt x="56810" y="61613"/>
                  <a:pt x="56719" y="61977"/>
                </a:cubicBezTo>
                <a:cubicBezTo>
                  <a:pt x="56688" y="62403"/>
                  <a:pt x="56871" y="62555"/>
                  <a:pt x="57175" y="62403"/>
                </a:cubicBezTo>
                <a:close/>
                <a:moveTo>
                  <a:pt x="56901" y="65868"/>
                </a:moveTo>
                <a:cubicBezTo>
                  <a:pt x="57175" y="65746"/>
                  <a:pt x="57418" y="65351"/>
                  <a:pt x="57448" y="64986"/>
                </a:cubicBezTo>
                <a:cubicBezTo>
                  <a:pt x="57479" y="64591"/>
                  <a:pt x="57266" y="64409"/>
                  <a:pt x="56992" y="64530"/>
                </a:cubicBezTo>
                <a:cubicBezTo>
                  <a:pt x="56719" y="64652"/>
                  <a:pt x="56445" y="65078"/>
                  <a:pt x="56445" y="65442"/>
                </a:cubicBezTo>
                <a:cubicBezTo>
                  <a:pt x="56415" y="65777"/>
                  <a:pt x="56658" y="65989"/>
                  <a:pt x="56901" y="65868"/>
                </a:cubicBezTo>
                <a:close/>
                <a:moveTo>
                  <a:pt x="56840" y="68938"/>
                </a:moveTo>
                <a:cubicBezTo>
                  <a:pt x="57053" y="68816"/>
                  <a:pt x="57296" y="68512"/>
                  <a:pt x="57296" y="68178"/>
                </a:cubicBezTo>
                <a:cubicBezTo>
                  <a:pt x="57296" y="67874"/>
                  <a:pt x="57144" y="67692"/>
                  <a:pt x="56871" y="67813"/>
                </a:cubicBezTo>
                <a:cubicBezTo>
                  <a:pt x="56597" y="67904"/>
                  <a:pt x="56415" y="68239"/>
                  <a:pt x="56415" y="68573"/>
                </a:cubicBezTo>
                <a:cubicBezTo>
                  <a:pt x="56415" y="68907"/>
                  <a:pt x="56597" y="69059"/>
                  <a:pt x="56840" y="68938"/>
                </a:cubicBezTo>
                <a:close/>
                <a:moveTo>
                  <a:pt x="56597" y="71461"/>
                </a:moveTo>
                <a:cubicBezTo>
                  <a:pt x="56840" y="71369"/>
                  <a:pt x="57053" y="71126"/>
                  <a:pt x="57114" y="70883"/>
                </a:cubicBezTo>
                <a:cubicBezTo>
                  <a:pt x="57144" y="70610"/>
                  <a:pt x="56962" y="70458"/>
                  <a:pt x="56719" y="70549"/>
                </a:cubicBezTo>
                <a:cubicBezTo>
                  <a:pt x="56506" y="70610"/>
                  <a:pt x="56263" y="70914"/>
                  <a:pt x="56232" y="71126"/>
                </a:cubicBezTo>
                <a:cubicBezTo>
                  <a:pt x="56202" y="71369"/>
                  <a:pt x="56354" y="71521"/>
                  <a:pt x="56597" y="71461"/>
                </a:cubicBezTo>
                <a:close/>
                <a:moveTo>
                  <a:pt x="56080" y="73497"/>
                </a:moveTo>
                <a:cubicBezTo>
                  <a:pt x="56293" y="73467"/>
                  <a:pt x="56567" y="73315"/>
                  <a:pt x="56658" y="73072"/>
                </a:cubicBezTo>
                <a:cubicBezTo>
                  <a:pt x="56719" y="72859"/>
                  <a:pt x="56567" y="72707"/>
                  <a:pt x="56354" y="72737"/>
                </a:cubicBezTo>
                <a:cubicBezTo>
                  <a:pt x="56111" y="72768"/>
                  <a:pt x="55898" y="73011"/>
                  <a:pt x="55807" y="73193"/>
                </a:cubicBezTo>
                <a:cubicBezTo>
                  <a:pt x="55685" y="73376"/>
                  <a:pt x="55837" y="73528"/>
                  <a:pt x="56080" y="73497"/>
                </a:cubicBezTo>
                <a:close/>
                <a:moveTo>
                  <a:pt x="55594" y="74531"/>
                </a:moveTo>
                <a:cubicBezTo>
                  <a:pt x="55351" y="74531"/>
                  <a:pt x="55047" y="74683"/>
                  <a:pt x="54925" y="74835"/>
                </a:cubicBezTo>
                <a:cubicBezTo>
                  <a:pt x="54834" y="74987"/>
                  <a:pt x="54925" y="75108"/>
                  <a:pt x="55169" y="75108"/>
                </a:cubicBezTo>
                <a:cubicBezTo>
                  <a:pt x="55442" y="75108"/>
                  <a:pt x="55685" y="75017"/>
                  <a:pt x="55807" y="74835"/>
                </a:cubicBezTo>
                <a:cubicBezTo>
                  <a:pt x="55928" y="74683"/>
                  <a:pt x="55807" y="74531"/>
                  <a:pt x="55594" y="74531"/>
                </a:cubicBezTo>
                <a:close/>
                <a:moveTo>
                  <a:pt x="54621" y="76202"/>
                </a:moveTo>
                <a:cubicBezTo>
                  <a:pt x="54773" y="76050"/>
                  <a:pt x="54682" y="75898"/>
                  <a:pt x="54409" y="75898"/>
                </a:cubicBezTo>
                <a:cubicBezTo>
                  <a:pt x="54135" y="75868"/>
                  <a:pt x="53831" y="75959"/>
                  <a:pt x="53679" y="76081"/>
                </a:cubicBezTo>
                <a:cubicBezTo>
                  <a:pt x="53527" y="76202"/>
                  <a:pt x="53649" y="76354"/>
                  <a:pt x="53922" y="76385"/>
                </a:cubicBezTo>
                <a:cubicBezTo>
                  <a:pt x="54165" y="76415"/>
                  <a:pt x="54469" y="76354"/>
                  <a:pt x="54621" y="76202"/>
                </a:cubicBezTo>
                <a:close/>
                <a:moveTo>
                  <a:pt x="53375" y="77479"/>
                </a:moveTo>
                <a:cubicBezTo>
                  <a:pt x="53527" y="77327"/>
                  <a:pt x="53406" y="77175"/>
                  <a:pt x="53162" y="77145"/>
                </a:cubicBezTo>
                <a:cubicBezTo>
                  <a:pt x="52889" y="77114"/>
                  <a:pt x="52554" y="77175"/>
                  <a:pt x="52433" y="77297"/>
                </a:cubicBezTo>
                <a:cubicBezTo>
                  <a:pt x="52281" y="77449"/>
                  <a:pt x="52402" y="77570"/>
                  <a:pt x="52646" y="77631"/>
                </a:cubicBezTo>
                <a:cubicBezTo>
                  <a:pt x="52919" y="77692"/>
                  <a:pt x="53254" y="77631"/>
                  <a:pt x="53375" y="77479"/>
                </a:cubicBezTo>
                <a:close/>
                <a:moveTo>
                  <a:pt x="52007" y="78938"/>
                </a:moveTo>
                <a:cubicBezTo>
                  <a:pt x="52281" y="78695"/>
                  <a:pt x="52190" y="78482"/>
                  <a:pt x="51825" y="78482"/>
                </a:cubicBezTo>
                <a:cubicBezTo>
                  <a:pt x="51430" y="78452"/>
                  <a:pt x="50913" y="78634"/>
                  <a:pt x="50670" y="78816"/>
                </a:cubicBezTo>
                <a:cubicBezTo>
                  <a:pt x="50457" y="78999"/>
                  <a:pt x="50579" y="79212"/>
                  <a:pt x="50913" y="79272"/>
                </a:cubicBezTo>
                <a:cubicBezTo>
                  <a:pt x="51278" y="79303"/>
                  <a:pt x="51734" y="79151"/>
                  <a:pt x="52007" y="78938"/>
                </a:cubicBezTo>
                <a:close/>
                <a:moveTo>
                  <a:pt x="48937" y="81187"/>
                </a:moveTo>
                <a:cubicBezTo>
                  <a:pt x="49302" y="81278"/>
                  <a:pt x="49728" y="81187"/>
                  <a:pt x="49971" y="80974"/>
                </a:cubicBezTo>
                <a:cubicBezTo>
                  <a:pt x="50153" y="80762"/>
                  <a:pt x="50032" y="80519"/>
                  <a:pt x="49697" y="80458"/>
                </a:cubicBezTo>
                <a:cubicBezTo>
                  <a:pt x="49302" y="80367"/>
                  <a:pt x="48846" y="80488"/>
                  <a:pt x="48664" y="80671"/>
                </a:cubicBezTo>
                <a:cubicBezTo>
                  <a:pt x="48451" y="80823"/>
                  <a:pt x="48603" y="81066"/>
                  <a:pt x="48937" y="81187"/>
                </a:cubicBezTo>
                <a:close/>
                <a:moveTo>
                  <a:pt x="48208" y="82859"/>
                </a:moveTo>
                <a:cubicBezTo>
                  <a:pt x="48390" y="82646"/>
                  <a:pt x="48238" y="82403"/>
                  <a:pt x="47904" y="82251"/>
                </a:cubicBezTo>
                <a:cubicBezTo>
                  <a:pt x="47539" y="82130"/>
                  <a:pt x="47083" y="82160"/>
                  <a:pt x="46870" y="82342"/>
                </a:cubicBezTo>
                <a:cubicBezTo>
                  <a:pt x="46688" y="82555"/>
                  <a:pt x="46840" y="82768"/>
                  <a:pt x="47235" y="82920"/>
                </a:cubicBezTo>
                <a:cubicBezTo>
                  <a:pt x="47570" y="83072"/>
                  <a:pt x="48026" y="83041"/>
                  <a:pt x="48208" y="82859"/>
                </a:cubicBezTo>
                <a:close/>
                <a:moveTo>
                  <a:pt x="46506" y="84531"/>
                </a:moveTo>
                <a:cubicBezTo>
                  <a:pt x="46688" y="84318"/>
                  <a:pt x="46536" y="84075"/>
                  <a:pt x="46171" y="83923"/>
                </a:cubicBezTo>
                <a:cubicBezTo>
                  <a:pt x="45776" y="83771"/>
                  <a:pt x="45320" y="83801"/>
                  <a:pt x="45108" y="83953"/>
                </a:cubicBezTo>
                <a:cubicBezTo>
                  <a:pt x="44895" y="84105"/>
                  <a:pt x="45047" y="84379"/>
                  <a:pt x="45442" y="84531"/>
                </a:cubicBezTo>
                <a:cubicBezTo>
                  <a:pt x="45807" y="84683"/>
                  <a:pt x="46263" y="84713"/>
                  <a:pt x="46506" y="84531"/>
                </a:cubicBezTo>
                <a:close/>
                <a:moveTo>
                  <a:pt x="43345" y="85959"/>
                </a:moveTo>
                <a:cubicBezTo>
                  <a:pt x="43740" y="86111"/>
                  <a:pt x="44256" y="86142"/>
                  <a:pt x="44500" y="85990"/>
                </a:cubicBezTo>
                <a:cubicBezTo>
                  <a:pt x="44712" y="85838"/>
                  <a:pt x="44591" y="85595"/>
                  <a:pt x="44226" y="85382"/>
                </a:cubicBezTo>
                <a:cubicBezTo>
                  <a:pt x="43831" y="85230"/>
                  <a:pt x="43345" y="85230"/>
                  <a:pt x="43071" y="85443"/>
                </a:cubicBezTo>
                <a:cubicBezTo>
                  <a:pt x="42889" y="85625"/>
                  <a:pt x="42980" y="85807"/>
                  <a:pt x="43345" y="85959"/>
                </a:cubicBezTo>
                <a:close/>
                <a:moveTo>
                  <a:pt x="40852" y="87175"/>
                </a:moveTo>
                <a:cubicBezTo>
                  <a:pt x="41217" y="87297"/>
                  <a:pt x="41764" y="87297"/>
                  <a:pt x="42007" y="87175"/>
                </a:cubicBezTo>
                <a:cubicBezTo>
                  <a:pt x="42311" y="87054"/>
                  <a:pt x="42250" y="86841"/>
                  <a:pt x="41855" y="86689"/>
                </a:cubicBezTo>
                <a:cubicBezTo>
                  <a:pt x="41490" y="86567"/>
                  <a:pt x="40943" y="86567"/>
                  <a:pt x="40700" y="86719"/>
                </a:cubicBezTo>
                <a:cubicBezTo>
                  <a:pt x="40396" y="86902"/>
                  <a:pt x="40457" y="87114"/>
                  <a:pt x="40852" y="87175"/>
                </a:cubicBezTo>
                <a:close/>
                <a:moveTo>
                  <a:pt x="38056" y="88786"/>
                </a:moveTo>
                <a:cubicBezTo>
                  <a:pt x="38420" y="88817"/>
                  <a:pt x="38907" y="88695"/>
                  <a:pt x="39211" y="88513"/>
                </a:cubicBezTo>
                <a:cubicBezTo>
                  <a:pt x="39515" y="88361"/>
                  <a:pt x="39484" y="88087"/>
                  <a:pt x="39180" y="88057"/>
                </a:cubicBezTo>
                <a:cubicBezTo>
                  <a:pt x="38876" y="88026"/>
                  <a:pt x="38329" y="88178"/>
                  <a:pt x="38025" y="88361"/>
                </a:cubicBezTo>
                <a:cubicBezTo>
                  <a:pt x="37721" y="88573"/>
                  <a:pt x="37752" y="88725"/>
                  <a:pt x="38056" y="88786"/>
                </a:cubicBezTo>
                <a:close/>
                <a:moveTo>
                  <a:pt x="36202" y="89880"/>
                </a:moveTo>
                <a:cubicBezTo>
                  <a:pt x="35867" y="89850"/>
                  <a:pt x="35320" y="90002"/>
                  <a:pt x="34955" y="90184"/>
                </a:cubicBezTo>
                <a:cubicBezTo>
                  <a:pt x="34560" y="90367"/>
                  <a:pt x="34560" y="90549"/>
                  <a:pt x="34864" y="90610"/>
                </a:cubicBezTo>
                <a:cubicBezTo>
                  <a:pt x="35229" y="90640"/>
                  <a:pt x="35746" y="90519"/>
                  <a:pt x="36141" y="90306"/>
                </a:cubicBezTo>
                <a:cubicBezTo>
                  <a:pt x="36506" y="90093"/>
                  <a:pt x="36536" y="89911"/>
                  <a:pt x="36202" y="89880"/>
                </a:cubicBezTo>
                <a:close/>
                <a:moveTo>
                  <a:pt x="32858" y="91765"/>
                </a:moveTo>
                <a:cubicBezTo>
                  <a:pt x="32554" y="91735"/>
                  <a:pt x="31977" y="91887"/>
                  <a:pt x="31642" y="92069"/>
                </a:cubicBezTo>
                <a:cubicBezTo>
                  <a:pt x="31308" y="92282"/>
                  <a:pt x="31217" y="92464"/>
                  <a:pt x="31521" y="92494"/>
                </a:cubicBezTo>
                <a:cubicBezTo>
                  <a:pt x="31825" y="92525"/>
                  <a:pt x="32372" y="92434"/>
                  <a:pt x="32736" y="92221"/>
                </a:cubicBezTo>
                <a:cubicBezTo>
                  <a:pt x="33132" y="92008"/>
                  <a:pt x="33162" y="91826"/>
                  <a:pt x="32858" y="91765"/>
                </a:cubicBezTo>
                <a:close/>
                <a:moveTo>
                  <a:pt x="29545" y="93589"/>
                </a:moveTo>
                <a:cubicBezTo>
                  <a:pt x="29302" y="93558"/>
                  <a:pt x="28755" y="93741"/>
                  <a:pt x="28420" y="93953"/>
                </a:cubicBezTo>
                <a:cubicBezTo>
                  <a:pt x="28086" y="94136"/>
                  <a:pt x="28025" y="94318"/>
                  <a:pt x="28299" y="94318"/>
                </a:cubicBezTo>
                <a:cubicBezTo>
                  <a:pt x="28572" y="94349"/>
                  <a:pt x="29059" y="94197"/>
                  <a:pt x="29393" y="94014"/>
                </a:cubicBezTo>
                <a:cubicBezTo>
                  <a:pt x="29788" y="93832"/>
                  <a:pt x="29818" y="93649"/>
                  <a:pt x="29545" y="93589"/>
                </a:cubicBezTo>
                <a:close/>
                <a:moveTo>
                  <a:pt x="88148" y="18056"/>
                </a:moveTo>
                <a:cubicBezTo>
                  <a:pt x="88421" y="17873"/>
                  <a:pt x="88725" y="17539"/>
                  <a:pt x="88817" y="17265"/>
                </a:cubicBezTo>
                <a:cubicBezTo>
                  <a:pt x="88938" y="16992"/>
                  <a:pt x="88817" y="16931"/>
                  <a:pt x="88604" y="17113"/>
                </a:cubicBezTo>
                <a:cubicBezTo>
                  <a:pt x="88330" y="17296"/>
                  <a:pt x="88057" y="17661"/>
                  <a:pt x="87905" y="17904"/>
                </a:cubicBezTo>
                <a:cubicBezTo>
                  <a:pt x="87753" y="18208"/>
                  <a:pt x="87874" y="18268"/>
                  <a:pt x="88148" y="18056"/>
                </a:cubicBezTo>
                <a:close/>
                <a:moveTo>
                  <a:pt x="87054" y="20457"/>
                </a:moveTo>
                <a:cubicBezTo>
                  <a:pt x="87297" y="20275"/>
                  <a:pt x="87601" y="19940"/>
                  <a:pt x="87722" y="19667"/>
                </a:cubicBezTo>
                <a:cubicBezTo>
                  <a:pt x="87844" y="19393"/>
                  <a:pt x="87722" y="19332"/>
                  <a:pt x="87449" y="19515"/>
                </a:cubicBezTo>
                <a:cubicBezTo>
                  <a:pt x="87175" y="19697"/>
                  <a:pt x="86902" y="20092"/>
                  <a:pt x="86780" y="20305"/>
                </a:cubicBezTo>
                <a:cubicBezTo>
                  <a:pt x="86658" y="20609"/>
                  <a:pt x="86780" y="20639"/>
                  <a:pt x="87054" y="20457"/>
                </a:cubicBezTo>
                <a:close/>
                <a:moveTo>
                  <a:pt x="85929" y="22889"/>
                </a:moveTo>
                <a:cubicBezTo>
                  <a:pt x="86203" y="22706"/>
                  <a:pt x="86537" y="22372"/>
                  <a:pt x="86658" y="22098"/>
                </a:cubicBezTo>
                <a:cubicBezTo>
                  <a:pt x="86780" y="21825"/>
                  <a:pt x="86658" y="21764"/>
                  <a:pt x="86385" y="21946"/>
                </a:cubicBezTo>
                <a:cubicBezTo>
                  <a:pt x="86111" y="22129"/>
                  <a:pt x="85777" y="22524"/>
                  <a:pt x="85655" y="22737"/>
                </a:cubicBezTo>
                <a:cubicBezTo>
                  <a:pt x="85534" y="23010"/>
                  <a:pt x="85625" y="23041"/>
                  <a:pt x="85929" y="22889"/>
                </a:cubicBezTo>
                <a:close/>
                <a:moveTo>
                  <a:pt x="84470" y="25138"/>
                </a:moveTo>
                <a:cubicBezTo>
                  <a:pt x="84348" y="25411"/>
                  <a:pt x="84470" y="25442"/>
                  <a:pt x="84713" y="25229"/>
                </a:cubicBezTo>
                <a:cubicBezTo>
                  <a:pt x="85017" y="25047"/>
                  <a:pt x="85382" y="24712"/>
                  <a:pt x="85473" y="24469"/>
                </a:cubicBezTo>
                <a:cubicBezTo>
                  <a:pt x="85595" y="24226"/>
                  <a:pt x="85473" y="24135"/>
                  <a:pt x="85169" y="24348"/>
                </a:cubicBezTo>
                <a:cubicBezTo>
                  <a:pt x="84956" y="24500"/>
                  <a:pt x="84622" y="24864"/>
                  <a:pt x="84470" y="25138"/>
                </a:cubicBezTo>
                <a:close/>
                <a:moveTo>
                  <a:pt x="84044" y="26658"/>
                </a:moveTo>
                <a:cubicBezTo>
                  <a:pt x="83740" y="26840"/>
                  <a:pt x="83376" y="27174"/>
                  <a:pt x="83254" y="27417"/>
                </a:cubicBezTo>
                <a:cubicBezTo>
                  <a:pt x="83102" y="27630"/>
                  <a:pt x="83254" y="27721"/>
                  <a:pt x="83528" y="27509"/>
                </a:cubicBezTo>
                <a:cubicBezTo>
                  <a:pt x="83832" y="27326"/>
                  <a:pt x="84196" y="27022"/>
                  <a:pt x="84348" y="26749"/>
                </a:cubicBezTo>
                <a:cubicBezTo>
                  <a:pt x="84470" y="26536"/>
                  <a:pt x="84318" y="26475"/>
                  <a:pt x="84044" y="26658"/>
                </a:cubicBezTo>
                <a:close/>
                <a:moveTo>
                  <a:pt x="81886" y="29515"/>
                </a:moveTo>
                <a:cubicBezTo>
                  <a:pt x="81734" y="29697"/>
                  <a:pt x="81826" y="29758"/>
                  <a:pt x="82190" y="29606"/>
                </a:cubicBezTo>
                <a:cubicBezTo>
                  <a:pt x="82525" y="29515"/>
                  <a:pt x="82889" y="29180"/>
                  <a:pt x="83041" y="28998"/>
                </a:cubicBezTo>
                <a:cubicBezTo>
                  <a:pt x="83193" y="28785"/>
                  <a:pt x="83041" y="28724"/>
                  <a:pt x="82737" y="28846"/>
                </a:cubicBezTo>
                <a:cubicBezTo>
                  <a:pt x="82403" y="28998"/>
                  <a:pt x="82038" y="29272"/>
                  <a:pt x="81886" y="29515"/>
                </a:cubicBezTo>
                <a:close/>
                <a:moveTo>
                  <a:pt x="80549" y="31187"/>
                </a:moveTo>
                <a:cubicBezTo>
                  <a:pt x="80883" y="31095"/>
                  <a:pt x="81339" y="30913"/>
                  <a:pt x="81522" y="30731"/>
                </a:cubicBezTo>
                <a:cubicBezTo>
                  <a:pt x="81734" y="30548"/>
                  <a:pt x="81582" y="30487"/>
                  <a:pt x="81218" y="30609"/>
                </a:cubicBezTo>
                <a:cubicBezTo>
                  <a:pt x="80883" y="30731"/>
                  <a:pt x="80458" y="30913"/>
                  <a:pt x="80275" y="31065"/>
                </a:cubicBezTo>
                <a:cubicBezTo>
                  <a:pt x="80063" y="31217"/>
                  <a:pt x="80215" y="31247"/>
                  <a:pt x="80549" y="31187"/>
                </a:cubicBezTo>
                <a:close/>
                <a:moveTo>
                  <a:pt x="78391" y="32190"/>
                </a:moveTo>
                <a:cubicBezTo>
                  <a:pt x="78148" y="32311"/>
                  <a:pt x="78300" y="32342"/>
                  <a:pt x="78695" y="32281"/>
                </a:cubicBezTo>
                <a:cubicBezTo>
                  <a:pt x="79060" y="32250"/>
                  <a:pt x="79546" y="32098"/>
                  <a:pt x="79728" y="31977"/>
                </a:cubicBezTo>
                <a:cubicBezTo>
                  <a:pt x="79941" y="31855"/>
                  <a:pt x="79819" y="31825"/>
                  <a:pt x="79455" y="31855"/>
                </a:cubicBezTo>
                <a:cubicBezTo>
                  <a:pt x="79090" y="31977"/>
                  <a:pt x="78604" y="32129"/>
                  <a:pt x="78391" y="32190"/>
                </a:cubicBezTo>
                <a:close/>
                <a:moveTo>
                  <a:pt x="77479" y="32798"/>
                </a:moveTo>
                <a:cubicBezTo>
                  <a:pt x="77053" y="32828"/>
                  <a:pt x="76567" y="32949"/>
                  <a:pt x="76324" y="33041"/>
                </a:cubicBezTo>
                <a:cubicBezTo>
                  <a:pt x="76111" y="33101"/>
                  <a:pt x="76263" y="33132"/>
                  <a:pt x="76628" y="33101"/>
                </a:cubicBezTo>
                <a:cubicBezTo>
                  <a:pt x="77053" y="33071"/>
                  <a:pt x="77540" y="33010"/>
                  <a:pt x="77783" y="32889"/>
                </a:cubicBezTo>
                <a:cubicBezTo>
                  <a:pt x="78026" y="32828"/>
                  <a:pt x="77874" y="32767"/>
                  <a:pt x="77479" y="32798"/>
                </a:cubicBezTo>
                <a:close/>
                <a:moveTo>
                  <a:pt x="75351" y="33527"/>
                </a:moveTo>
                <a:cubicBezTo>
                  <a:pt x="74926" y="33557"/>
                  <a:pt x="74379" y="33649"/>
                  <a:pt x="74166" y="33709"/>
                </a:cubicBezTo>
                <a:cubicBezTo>
                  <a:pt x="73923" y="33801"/>
                  <a:pt x="74075" y="33801"/>
                  <a:pt x="74500" y="33801"/>
                </a:cubicBezTo>
                <a:cubicBezTo>
                  <a:pt x="74926" y="33770"/>
                  <a:pt x="75442" y="33709"/>
                  <a:pt x="75686" y="33649"/>
                </a:cubicBezTo>
                <a:cubicBezTo>
                  <a:pt x="75898" y="33527"/>
                  <a:pt x="75746" y="33497"/>
                  <a:pt x="75351" y="33527"/>
                </a:cubicBezTo>
                <a:close/>
                <a:moveTo>
                  <a:pt x="73224" y="34135"/>
                </a:moveTo>
                <a:cubicBezTo>
                  <a:pt x="72798" y="34165"/>
                  <a:pt x="72251" y="34256"/>
                  <a:pt x="72038" y="34317"/>
                </a:cubicBezTo>
                <a:cubicBezTo>
                  <a:pt x="71795" y="34408"/>
                  <a:pt x="71947" y="34408"/>
                  <a:pt x="72372" y="34408"/>
                </a:cubicBezTo>
                <a:cubicBezTo>
                  <a:pt x="72798" y="34378"/>
                  <a:pt x="73315" y="34317"/>
                  <a:pt x="73558" y="34256"/>
                </a:cubicBezTo>
                <a:cubicBezTo>
                  <a:pt x="73771" y="34135"/>
                  <a:pt x="73619" y="34105"/>
                  <a:pt x="73224" y="34135"/>
                </a:cubicBezTo>
                <a:close/>
                <a:moveTo>
                  <a:pt x="71096" y="34743"/>
                </a:moveTo>
                <a:cubicBezTo>
                  <a:pt x="70670" y="34773"/>
                  <a:pt x="70184" y="34895"/>
                  <a:pt x="69941" y="34956"/>
                </a:cubicBezTo>
                <a:cubicBezTo>
                  <a:pt x="69728" y="35047"/>
                  <a:pt x="69880" y="35077"/>
                  <a:pt x="70275" y="35016"/>
                </a:cubicBezTo>
                <a:cubicBezTo>
                  <a:pt x="70701" y="34956"/>
                  <a:pt x="71187" y="34895"/>
                  <a:pt x="71430" y="34804"/>
                </a:cubicBezTo>
                <a:cubicBezTo>
                  <a:pt x="71643" y="34743"/>
                  <a:pt x="71491" y="34712"/>
                  <a:pt x="71096" y="34743"/>
                </a:cubicBezTo>
                <a:close/>
                <a:moveTo>
                  <a:pt x="69059" y="35472"/>
                </a:moveTo>
                <a:cubicBezTo>
                  <a:pt x="68664" y="35533"/>
                  <a:pt x="68208" y="35655"/>
                  <a:pt x="67965" y="35776"/>
                </a:cubicBezTo>
                <a:cubicBezTo>
                  <a:pt x="67783" y="35867"/>
                  <a:pt x="67935" y="35867"/>
                  <a:pt x="68299" y="35807"/>
                </a:cubicBezTo>
                <a:cubicBezTo>
                  <a:pt x="68695" y="35715"/>
                  <a:pt x="69181" y="35624"/>
                  <a:pt x="69424" y="35533"/>
                </a:cubicBezTo>
                <a:cubicBezTo>
                  <a:pt x="69637" y="35442"/>
                  <a:pt x="69485" y="35381"/>
                  <a:pt x="69059" y="35472"/>
                </a:cubicBezTo>
                <a:close/>
                <a:moveTo>
                  <a:pt x="66536" y="36901"/>
                </a:moveTo>
                <a:cubicBezTo>
                  <a:pt x="66901" y="36810"/>
                  <a:pt x="67357" y="36597"/>
                  <a:pt x="67540" y="36506"/>
                </a:cubicBezTo>
                <a:cubicBezTo>
                  <a:pt x="67752" y="36384"/>
                  <a:pt x="67600" y="36354"/>
                  <a:pt x="67205" y="36415"/>
                </a:cubicBezTo>
                <a:cubicBezTo>
                  <a:pt x="66840" y="36506"/>
                  <a:pt x="66385" y="36719"/>
                  <a:pt x="66172" y="36871"/>
                </a:cubicBezTo>
                <a:cubicBezTo>
                  <a:pt x="66020" y="37022"/>
                  <a:pt x="66172" y="37022"/>
                  <a:pt x="66536" y="36901"/>
                </a:cubicBezTo>
                <a:close/>
                <a:moveTo>
                  <a:pt x="65564" y="37782"/>
                </a:moveTo>
                <a:cubicBezTo>
                  <a:pt x="65229" y="37934"/>
                  <a:pt x="64804" y="38238"/>
                  <a:pt x="64652" y="38421"/>
                </a:cubicBezTo>
                <a:cubicBezTo>
                  <a:pt x="64500" y="38633"/>
                  <a:pt x="64652" y="38664"/>
                  <a:pt x="65017" y="38481"/>
                </a:cubicBezTo>
                <a:cubicBezTo>
                  <a:pt x="65351" y="38269"/>
                  <a:pt x="65777" y="37995"/>
                  <a:pt x="65929" y="37874"/>
                </a:cubicBezTo>
                <a:cubicBezTo>
                  <a:pt x="66081" y="37661"/>
                  <a:pt x="65929" y="37630"/>
                  <a:pt x="65564" y="37782"/>
                </a:cubicBezTo>
                <a:close/>
                <a:moveTo>
                  <a:pt x="64196" y="39728"/>
                </a:moveTo>
                <a:cubicBezTo>
                  <a:pt x="63862" y="39940"/>
                  <a:pt x="63527" y="40366"/>
                  <a:pt x="63406" y="40640"/>
                </a:cubicBezTo>
                <a:cubicBezTo>
                  <a:pt x="63284" y="40913"/>
                  <a:pt x="63436" y="40913"/>
                  <a:pt x="63740" y="40670"/>
                </a:cubicBezTo>
                <a:cubicBezTo>
                  <a:pt x="64044" y="40457"/>
                  <a:pt x="64439" y="40062"/>
                  <a:pt x="64561" y="39788"/>
                </a:cubicBezTo>
                <a:cubicBezTo>
                  <a:pt x="64652" y="39576"/>
                  <a:pt x="64500" y="39545"/>
                  <a:pt x="64196" y="39728"/>
                </a:cubicBezTo>
                <a:close/>
                <a:moveTo>
                  <a:pt x="63071" y="42220"/>
                </a:moveTo>
                <a:cubicBezTo>
                  <a:pt x="62767" y="42463"/>
                  <a:pt x="62463" y="42889"/>
                  <a:pt x="62342" y="43132"/>
                </a:cubicBezTo>
                <a:cubicBezTo>
                  <a:pt x="62220" y="43406"/>
                  <a:pt x="62372" y="43406"/>
                  <a:pt x="62676" y="43193"/>
                </a:cubicBezTo>
                <a:cubicBezTo>
                  <a:pt x="62980" y="42950"/>
                  <a:pt x="63284" y="42524"/>
                  <a:pt x="63406" y="42281"/>
                </a:cubicBezTo>
                <a:cubicBezTo>
                  <a:pt x="63527" y="42007"/>
                  <a:pt x="63375" y="41977"/>
                  <a:pt x="63071" y="42220"/>
                </a:cubicBezTo>
                <a:close/>
                <a:moveTo>
                  <a:pt x="62068" y="44591"/>
                </a:moveTo>
                <a:cubicBezTo>
                  <a:pt x="61764" y="44773"/>
                  <a:pt x="61460" y="45169"/>
                  <a:pt x="61369" y="45381"/>
                </a:cubicBezTo>
                <a:cubicBezTo>
                  <a:pt x="61248" y="45594"/>
                  <a:pt x="61400" y="45655"/>
                  <a:pt x="61704" y="45472"/>
                </a:cubicBezTo>
                <a:cubicBezTo>
                  <a:pt x="62008" y="45260"/>
                  <a:pt x="62311" y="44925"/>
                  <a:pt x="62433" y="44652"/>
                </a:cubicBezTo>
                <a:cubicBezTo>
                  <a:pt x="62524" y="44439"/>
                  <a:pt x="62372" y="44409"/>
                  <a:pt x="62068" y="44591"/>
                </a:cubicBezTo>
                <a:close/>
                <a:moveTo>
                  <a:pt x="60457" y="47448"/>
                </a:moveTo>
                <a:cubicBezTo>
                  <a:pt x="60336" y="47661"/>
                  <a:pt x="60488" y="47691"/>
                  <a:pt x="60792" y="47539"/>
                </a:cubicBezTo>
                <a:cubicBezTo>
                  <a:pt x="61096" y="47387"/>
                  <a:pt x="61400" y="47083"/>
                  <a:pt x="61521" y="46871"/>
                </a:cubicBezTo>
                <a:cubicBezTo>
                  <a:pt x="61612" y="46627"/>
                  <a:pt x="61460" y="46567"/>
                  <a:pt x="61156" y="46749"/>
                </a:cubicBezTo>
                <a:cubicBezTo>
                  <a:pt x="60852" y="46901"/>
                  <a:pt x="60549" y="47205"/>
                  <a:pt x="60457" y="47448"/>
                </a:cubicBezTo>
                <a:close/>
                <a:moveTo>
                  <a:pt x="60214" y="48755"/>
                </a:moveTo>
                <a:cubicBezTo>
                  <a:pt x="59910" y="48907"/>
                  <a:pt x="59606" y="49181"/>
                  <a:pt x="59485" y="49363"/>
                </a:cubicBezTo>
                <a:cubicBezTo>
                  <a:pt x="59394" y="49606"/>
                  <a:pt x="59545" y="49637"/>
                  <a:pt x="59849" y="49515"/>
                </a:cubicBezTo>
                <a:cubicBezTo>
                  <a:pt x="60153" y="49424"/>
                  <a:pt x="60457" y="49120"/>
                  <a:pt x="60549" y="48907"/>
                </a:cubicBezTo>
                <a:cubicBezTo>
                  <a:pt x="60670" y="48694"/>
                  <a:pt x="60518" y="48603"/>
                  <a:pt x="60214" y="48755"/>
                </a:cubicBezTo>
                <a:close/>
                <a:moveTo>
                  <a:pt x="59637" y="50883"/>
                </a:moveTo>
                <a:cubicBezTo>
                  <a:pt x="59758" y="50670"/>
                  <a:pt x="59606" y="50579"/>
                  <a:pt x="59302" y="50700"/>
                </a:cubicBezTo>
                <a:cubicBezTo>
                  <a:pt x="58998" y="50822"/>
                  <a:pt x="58694" y="51096"/>
                  <a:pt x="58573" y="51278"/>
                </a:cubicBezTo>
                <a:cubicBezTo>
                  <a:pt x="58482" y="51460"/>
                  <a:pt x="58634" y="51552"/>
                  <a:pt x="58938" y="51460"/>
                </a:cubicBezTo>
                <a:cubicBezTo>
                  <a:pt x="59181" y="51339"/>
                  <a:pt x="59545" y="51096"/>
                  <a:pt x="59637" y="50883"/>
                </a:cubicBezTo>
                <a:close/>
                <a:moveTo>
                  <a:pt x="58330" y="52646"/>
                </a:moveTo>
                <a:cubicBezTo>
                  <a:pt x="58026" y="52767"/>
                  <a:pt x="57722" y="53011"/>
                  <a:pt x="57600" y="53223"/>
                </a:cubicBezTo>
                <a:cubicBezTo>
                  <a:pt x="57479" y="53436"/>
                  <a:pt x="57631" y="53527"/>
                  <a:pt x="57935" y="53406"/>
                </a:cubicBezTo>
                <a:cubicBezTo>
                  <a:pt x="58238" y="53284"/>
                  <a:pt x="58542" y="53071"/>
                  <a:pt x="58664" y="52828"/>
                </a:cubicBezTo>
                <a:cubicBezTo>
                  <a:pt x="58786" y="52615"/>
                  <a:pt x="58634" y="52524"/>
                  <a:pt x="58330" y="52646"/>
                </a:cubicBezTo>
                <a:close/>
                <a:moveTo>
                  <a:pt x="57327" y="54622"/>
                </a:moveTo>
                <a:cubicBezTo>
                  <a:pt x="57023" y="54743"/>
                  <a:pt x="56688" y="54986"/>
                  <a:pt x="56567" y="55229"/>
                </a:cubicBezTo>
                <a:cubicBezTo>
                  <a:pt x="56445" y="55442"/>
                  <a:pt x="56597" y="55533"/>
                  <a:pt x="56901" y="55442"/>
                </a:cubicBezTo>
                <a:cubicBezTo>
                  <a:pt x="57205" y="55321"/>
                  <a:pt x="57570" y="55077"/>
                  <a:pt x="57661" y="54834"/>
                </a:cubicBezTo>
                <a:cubicBezTo>
                  <a:pt x="57783" y="54622"/>
                  <a:pt x="57631" y="54500"/>
                  <a:pt x="57327" y="54622"/>
                </a:cubicBezTo>
                <a:close/>
                <a:moveTo>
                  <a:pt x="56263" y="56780"/>
                </a:moveTo>
                <a:cubicBezTo>
                  <a:pt x="55928" y="56901"/>
                  <a:pt x="55594" y="57205"/>
                  <a:pt x="55472" y="57479"/>
                </a:cubicBezTo>
                <a:cubicBezTo>
                  <a:pt x="55351" y="57722"/>
                  <a:pt x="55533" y="57843"/>
                  <a:pt x="55837" y="57691"/>
                </a:cubicBezTo>
                <a:cubicBezTo>
                  <a:pt x="56141" y="57540"/>
                  <a:pt x="56536" y="57236"/>
                  <a:pt x="56658" y="56992"/>
                </a:cubicBezTo>
                <a:cubicBezTo>
                  <a:pt x="56749" y="56749"/>
                  <a:pt x="56567" y="56628"/>
                  <a:pt x="56263" y="56780"/>
                </a:cubicBezTo>
                <a:close/>
                <a:moveTo>
                  <a:pt x="54530" y="60306"/>
                </a:moveTo>
                <a:cubicBezTo>
                  <a:pt x="54439" y="60670"/>
                  <a:pt x="54621" y="60822"/>
                  <a:pt x="54986" y="60579"/>
                </a:cubicBezTo>
                <a:cubicBezTo>
                  <a:pt x="55320" y="60397"/>
                  <a:pt x="55624" y="59941"/>
                  <a:pt x="55685" y="59606"/>
                </a:cubicBezTo>
                <a:cubicBezTo>
                  <a:pt x="55776" y="59242"/>
                  <a:pt x="55594" y="59150"/>
                  <a:pt x="55290" y="59272"/>
                </a:cubicBezTo>
                <a:cubicBezTo>
                  <a:pt x="54986" y="59515"/>
                  <a:pt x="54621" y="59971"/>
                  <a:pt x="54530" y="60306"/>
                </a:cubicBezTo>
                <a:close/>
                <a:moveTo>
                  <a:pt x="54530" y="63923"/>
                </a:moveTo>
                <a:cubicBezTo>
                  <a:pt x="54773" y="63771"/>
                  <a:pt x="55047" y="63345"/>
                  <a:pt x="55077" y="62980"/>
                </a:cubicBezTo>
                <a:cubicBezTo>
                  <a:pt x="55138" y="62585"/>
                  <a:pt x="54925" y="62433"/>
                  <a:pt x="54621" y="62646"/>
                </a:cubicBezTo>
                <a:cubicBezTo>
                  <a:pt x="54317" y="62828"/>
                  <a:pt x="54074" y="63254"/>
                  <a:pt x="54074" y="63588"/>
                </a:cubicBezTo>
                <a:cubicBezTo>
                  <a:pt x="54013" y="63923"/>
                  <a:pt x="54257" y="64075"/>
                  <a:pt x="54530" y="63923"/>
                </a:cubicBezTo>
                <a:close/>
                <a:moveTo>
                  <a:pt x="54469" y="67053"/>
                </a:moveTo>
                <a:cubicBezTo>
                  <a:pt x="54743" y="66932"/>
                  <a:pt x="54925" y="66537"/>
                  <a:pt x="54925" y="66202"/>
                </a:cubicBezTo>
                <a:cubicBezTo>
                  <a:pt x="54925" y="65868"/>
                  <a:pt x="54713" y="65716"/>
                  <a:pt x="54439" y="65837"/>
                </a:cubicBezTo>
                <a:cubicBezTo>
                  <a:pt x="54165" y="65989"/>
                  <a:pt x="53983" y="66354"/>
                  <a:pt x="53983" y="66689"/>
                </a:cubicBezTo>
                <a:cubicBezTo>
                  <a:pt x="54013" y="66993"/>
                  <a:pt x="54226" y="67145"/>
                  <a:pt x="54469" y="67053"/>
                </a:cubicBezTo>
                <a:close/>
                <a:moveTo>
                  <a:pt x="55017" y="69120"/>
                </a:moveTo>
                <a:cubicBezTo>
                  <a:pt x="55017" y="68816"/>
                  <a:pt x="54773" y="68664"/>
                  <a:pt x="54561" y="68786"/>
                </a:cubicBezTo>
                <a:cubicBezTo>
                  <a:pt x="54287" y="68907"/>
                  <a:pt x="54135" y="69242"/>
                  <a:pt x="54135" y="69515"/>
                </a:cubicBezTo>
                <a:cubicBezTo>
                  <a:pt x="54135" y="69819"/>
                  <a:pt x="54317" y="69971"/>
                  <a:pt x="54591" y="69850"/>
                </a:cubicBezTo>
                <a:cubicBezTo>
                  <a:pt x="54834" y="69789"/>
                  <a:pt x="55017" y="69424"/>
                  <a:pt x="55017" y="69120"/>
                </a:cubicBezTo>
                <a:close/>
                <a:moveTo>
                  <a:pt x="54469" y="72251"/>
                </a:moveTo>
                <a:cubicBezTo>
                  <a:pt x="54713" y="72129"/>
                  <a:pt x="54925" y="71917"/>
                  <a:pt x="54986" y="71673"/>
                </a:cubicBezTo>
                <a:cubicBezTo>
                  <a:pt x="55017" y="71461"/>
                  <a:pt x="54834" y="71309"/>
                  <a:pt x="54561" y="71369"/>
                </a:cubicBezTo>
                <a:cubicBezTo>
                  <a:pt x="54287" y="71461"/>
                  <a:pt x="54105" y="71704"/>
                  <a:pt x="54074" y="71947"/>
                </a:cubicBezTo>
                <a:cubicBezTo>
                  <a:pt x="54013" y="72221"/>
                  <a:pt x="54226" y="72373"/>
                  <a:pt x="54469" y="72251"/>
                </a:cubicBezTo>
                <a:close/>
                <a:moveTo>
                  <a:pt x="54135" y="73315"/>
                </a:moveTo>
                <a:cubicBezTo>
                  <a:pt x="53922" y="73376"/>
                  <a:pt x="53649" y="73588"/>
                  <a:pt x="53558" y="73771"/>
                </a:cubicBezTo>
                <a:cubicBezTo>
                  <a:pt x="53497" y="73923"/>
                  <a:pt x="53618" y="73984"/>
                  <a:pt x="53861" y="73953"/>
                </a:cubicBezTo>
                <a:cubicBezTo>
                  <a:pt x="54135" y="73892"/>
                  <a:pt x="54409" y="73740"/>
                  <a:pt x="54469" y="73528"/>
                </a:cubicBezTo>
                <a:cubicBezTo>
                  <a:pt x="54530" y="73315"/>
                  <a:pt x="54409" y="73224"/>
                  <a:pt x="54135" y="73315"/>
                </a:cubicBezTo>
                <a:close/>
                <a:moveTo>
                  <a:pt x="52767" y="75169"/>
                </a:moveTo>
                <a:cubicBezTo>
                  <a:pt x="53041" y="75139"/>
                  <a:pt x="53375" y="75017"/>
                  <a:pt x="53527" y="74895"/>
                </a:cubicBezTo>
                <a:cubicBezTo>
                  <a:pt x="53649" y="74804"/>
                  <a:pt x="53527" y="74683"/>
                  <a:pt x="53254" y="74713"/>
                </a:cubicBezTo>
                <a:cubicBezTo>
                  <a:pt x="52980" y="74743"/>
                  <a:pt x="52646" y="74895"/>
                  <a:pt x="52554" y="75017"/>
                </a:cubicBezTo>
                <a:cubicBezTo>
                  <a:pt x="52342" y="75139"/>
                  <a:pt x="52463" y="75199"/>
                  <a:pt x="52767" y="75169"/>
                </a:cubicBezTo>
                <a:close/>
                <a:moveTo>
                  <a:pt x="52190" y="76050"/>
                </a:moveTo>
                <a:cubicBezTo>
                  <a:pt x="52342" y="75929"/>
                  <a:pt x="52251" y="75868"/>
                  <a:pt x="51947" y="75868"/>
                </a:cubicBezTo>
                <a:cubicBezTo>
                  <a:pt x="51643" y="75868"/>
                  <a:pt x="51278" y="75959"/>
                  <a:pt x="51126" y="76081"/>
                </a:cubicBezTo>
                <a:cubicBezTo>
                  <a:pt x="50974" y="76202"/>
                  <a:pt x="51095" y="76263"/>
                  <a:pt x="51399" y="76263"/>
                </a:cubicBezTo>
                <a:cubicBezTo>
                  <a:pt x="51703" y="76233"/>
                  <a:pt x="52038" y="76172"/>
                  <a:pt x="52190" y="76050"/>
                </a:cubicBezTo>
                <a:close/>
                <a:moveTo>
                  <a:pt x="50822" y="77114"/>
                </a:moveTo>
                <a:cubicBezTo>
                  <a:pt x="50974" y="76993"/>
                  <a:pt x="50883" y="76871"/>
                  <a:pt x="50579" y="76871"/>
                </a:cubicBezTo>
                <a:cubicBezTo>
                  <a:pt x="50275" y="76871"/>
                  <a:pt x="49545" y="77114"/>
                  <a:pt x="49272" y="77297"/>
                </a:cubicBezTo>
                <a:cubicBezTo>
                  <a:pt x="48998" y="77479"/>
                  <a:pt x="49150" y="77570"/>
                  <a:pt x="49576" y="77540"/>
                </a:cubicBezTo>
                <a:cubicBezTo>
                  <a:pt x="50001" y="77449"/>
                  <a:pt x="50670" y="77236"/>
                  <a:pt x="50822" y="77114"/>
                </a:cubicBezTo>
                <a:close/>
                <a:moveTo>
                  <a:pt x="48481" y="78756"/>
                </a:moveTo>
                <a:cubicBezTo>
                  <a:pt x="48694" y="78543"/>
                  <a:pt x="48603" y="78452"/>
                  <a:pt x="48177" y="78452"/>
                </a:cubicBezTo>
                <a:cubicBezTo>
                  <a:pt x="47752" y="78452"/>
                  <a:pt x="47235" y="78604"/>
                  <a:pt x="46992" y="78756"/>
                </a:cubicBezTo>
                <a:cubicBezTo>
                  <a:pt x="46779" y="78908"/>
                  <a:pt x="46931" y="78999"/>
                  <a:pt x="47326" y="79060"/>
                </a:cubicBezTo>
                <a:cubicBezTo>
                  <a:pt x="47752" y="79090"/>
                  <a:pt x="48238" y="78938"/>
                  <a:pt x="48481" y="78756"/>
                </a:cubicBezTo>
                <a:close/>
                <a:moveTo>
                  <a:pt x="45411" y="80519"/>
                </a:moveTo>
                <a:cubicBezTo>
                  <a:pt x="45807" y="80579"/>
                  <a:pt x="46263" y="80488"/>
                  <a:pt x="46506" y="80306"/>
                </a:cubicBezTo>
                <a:cubicBezTo>
                  <a:pt x="46688" y="80154"/>
                  <a:pt x="46536" y="79971"/>
                  <a:pt x="46171" y="79971"/>
                </a:cubicBezTo>
                <a:cubicBezTo>
                  <a:pt x="45746" y="79911"/>
                  <a:pt x="45260" y="80032"/>
                  <a:pt x="45047" y="80184"/>
                </a:cubicBezTo>
                <a:cubicBezTo>
                  <a:pt x="44834" y="80336"/>
                  <a:pt x="45016" y="80488"/>
                  <a:pt x="45411" y="80519"/>
                </a:cubicBezTo>
                <a:close/>
                <a:moveTo>
                  <a:pt x="44712" y="81826"/>
                </a:moveTo>
                <a:cubicBezTo>
                  <a:pt x="44895" y="81674"/>
                  <a:pt x="44743" y="81491"/>
                  <a:pt x="44348" y="81400"/>
                </a:cubicBezTo>
                <a:cubicBezTo>
                  <a:pt x="43922" y="81339"/>
                  <a:pt x="43436" y="81430"/>
                  <a:pt x="43223" y="81582"/>
                </a:cubicBezTo>
                <a:cubicBezTo>
                  <a:pt x="43041" y="81734"/>
                  <a:pt x="43193" y="81886"/>
                  <a:pt x="43618" y="81978"/>
                </a:cubicBezTo>
                <a:cubicBezTo>
                  <a:pt x="44044" y="82038"/>
                  <a:pt x="44530" y="81978"/>
                  <a:pt x="44712" y="81826"/>
                </a:cubicBezTo>
                <a:close/>
                <a:moveTo>
                  <a:pt x="41825" y="83497"/>
                </a:moveTo>
                <a:cubicBezTo>
                  <a:pt x="42159" y="83497"/>
                  <a:pt x="42706" y="83467"/>
                  <a:pt x="42889" y="83315"/>
                </a:cubicBezTo>
                <a:cubicBezTo>
                  <a:pt x="43071" y="83163"/>
                  <a:pt x="42919" y="82920"/>
                  <a:pt x="42524" y="82859"/>
                </a:cubicBezTo>
                <a:cubicBezTo>
                  <a:pt x="42098" y="82768"/>
                  <a:pt x="41703" y="82950"/>
                  <a:pt x="41521" y="83163"/>
                </a:cubicBezTo>
                <a:cubicBezTo>
                  <a:pt x="41369" y="83345"/>
                  <a:pt x="41490" y="83497"/>
                  <a:pt x="41825" y="83497"/>
                </a:cubicBezTo>
                <a:close/>
                <a:moveTo>
                  <a:pt x="40943" y="84896"/>
                </a:moveTo>
                <a:cubicBezTo>
                  <a:pt x="41186" y="84713"/>
                  <a:pt x="41065" y="84561"/>
                  <a:pt x="40731" y="84561"/>
                </a:cubicBezTo>
                <a:cubicBezTo>
                  <a:pt x="40396" y="84561"/>
                  <a:pt x="39940" y="84713"/>
                  <a:pt x="39697" y="84865"/>
                </a:cubicBezTo>
                <a:cubicBezTo>
                  <a:pt x="39454" y="85047"/>
                  <a:pt x="39576" y="85199"/>
                  <a:pt x="39940" y="85199"/>
                </a:cubicBezTo>
                <a:cubicBezTo>
                  <a:pt x="40275" y="85230"/>
                  <a:pt x="40761" y="85078"/>
                  <a:pt x="40943" y="84896"/>
                </a:cubicBezTo>
                <a:close/>
                <a:moveTo>
                  <a:pt x="37661" y="86902"/>
                </a:moveTo>
                <a:cubicBezTo>
                  <a:pt x="37995" y="86902"/>
                  <a:pt x="38481" y="86750"/>
                  <a:pt x="38755" y="86567"/>
                </a:cubicBezTo>
                <a:cubicBezTo>
                  <a:pt x="39028" y="86385"/>
                  <a:pt x="38937" y="86233"/>
                  <a:pt x="38603" y="86233"/>
                </a:cubicBezTo>
                <a:cubicBezTo>
                  <a:pt x="38268" y="86233"/>
                  <a:pt x="37752" y="86385"/>
                  <a:pt x="37509" y="86567"/>
                </a:cubicBezTo>
                <a:cubicBezTo>
                  <a:pt x="37235" y="86719"/>
                  <a:pt x="37296" y="86871"/>
                  <a:pt x="37661" y="86902"/>
                </a:cubicBezTo>
                <a:close/>
                <a:moveTo>
                  <a:pt x="34986" y="88695"/>
                </a:moveTo>
                <a:cubicBezTo>
                  <a:pt x="35320" y="88695"/>
                  <a:pt x="35867" y="88513"/>
                  <a:pt x="36202" y="88330"/>
                </a:cubicBezTo>
                <a:cubicBezTo>
                  <a:pt x="36506" y="88117"/>
                  <a:pt x="36475" y="87965"/>
                  <a:pt x="36141" y="87965"/>
                </a:cubicBezTo>
                <a:cubicBezTo>
                  <a:pt x="35776" y="87965"/>
                  <a:pt x="35259" y="88178"/>
                  <a:pt x="34955" y="88361"/>
                </a:cubicBezTo>
                <a:cubicBezTo>
                  <a:pt x="34621" y="88543"/>
                  <a:pt x="34621" y="88695"/>
                  <a:pt x="34986" y="88695"/>
                </a:cubicBezTo>
                <a:close/>
                <a:moveTo>
                  <a:pt x="33132" y="89880"/>
                </a:moveTo>
                <a:cubicBezTo>
                  <a:pt x="32797" y="89911"/>
                  <a:pt x="32220" y="90093"/>
                  <a:pt x="31885" y="90336"/>
                </a:cubicBezTo>
                <a:cubicBezTo>
                  <a:pt x="31521" y="90549"/>
                  <a:pt x="31521" y="90671"/>
                  <a:pt x="31885" y="90640"/>
                </a:cubicBezTo>
                <a:cubicBezTo>
                  <a:pt x="32220" y="90610"/>
                  <a:pt x="32736" y="90397"/>
                  <a:pt x="33132" y="90215"/>
                </a:cubicBezTo>
                <a:cubicBezTo>
                  <a:pt x="33466" y="90002"/>
                  <a:pt x="33466" y="89850"/>
                  <a:pt x="33132" y="89880"/>
                </a:cubicBezTo>
                <a:close/>
                <a:moveTo>
                  <a:pt x="30001" y="91826"/>
                </a:moveTo>
                <a:cubicBezTo>
                  <a:pt x="29697" y="91856"/>
                  <a:pt x="29180" y="92069"/>
                  <a:pt x="28876" y="92312"/>
                </a:cubicBezTo>
                <a:cubicBezTo>
                  <a:pt x="28542" y="92525"/>
                  <a:pt x="28542" y="92646"/>
                  <a:pt x="28846" y="92616"/>
                </a:cubicBezTo>
                <a:cubicBezTo>
                  <a:pt x="29150" y="92586"/>
                  <a:pt x="29636" y="92342"/>
                  <a:pt x="29970" y="92160"/>
                </a:cubicBezTo>
                <a:cubicBezTo>
                  <a:pt x="30274" y="91917"/>
                  <a:pt x="30305" y="91765"/>
                  <a:pt x="30001" y="91826"/>
                </a:cubicBezTo>
                <a:close/>
                <a:moveTo>
                  <a:pt x="27022" y="93801"/>
                </a:moveTo>
                <a:cubicBezTo>
                  <a:pt x="26749" y="93862"/>
                  <a:pt x="26262" y="94105"/>
                  <a:pt x="25958" y="94318"/>
                </a:cubicBezTo>
                <a:cubicBezTo>
                  <a:pt x="25654" y="94561"/>
                  <a:pt x="25593" y="94652"/>
                  <a:pt x="25867" y="94592"/>
                </a:cubicBezTo>
                <a:cubicBezTo>
                  <a:pt x="26141" y="94501"/>
                  <a:pt x="26597" y="94288"/>
                  <a:pt x="26931" y="94045"/>
                </a:cubicBezTo>
                <a:cubicBezTo>
                  <a:pt x="27235" y="93862"/>
                  <a:pt x="27265" y="93741"/>
                  <a:pt x="27022" y="93801"/>
                </a:cubicBezTo>
                <a:close/>
                <a:moveTo>
                  <a:pt x="88057" y="15381"/>
                </a:moveTo>
                <a:cubicBezTo>
                  <a:pt x="88026" y="15320"/>
                  <a:pt x="88026" y="15290"/>
                  <a:pt x="87996" y="15290"/>
                </a:cubicBezTo>
                <a:cubicBezTo>
                  <a:pt x="87905" y="15411"/>
                  <a:pt x="87965" y="15442"/>
                  <a:pt x="88057" y="15381"/>
                </a:cubicBezTo>
                <a:close/>
                <a:moveTo>
                  <a:pt x="86993" y="17569"/>
                </a:moveTo>
                <a:cubicBezTo>
                  <a:pt x="87236" y="17326"/>
                  <a:pt x="87540" y="16961"/>
                  <a:pt x="87662" y="16749"/>
                </a:cubicBezTo>
                <a:cubicBezTo>
                  <a:pt x="87753" y="16475"/>
                  <a:pt x="87692" y="16445"/>
                  <a:pt x="87449" y="16657"/>
                </a:cubicBezTo>
                <a:cubicBezTo>
                  <a:pt x="87236" y="16901"/>
                  <a:pt x="86932" y="17265"/>
                  <a:pt x="86810" y="17509"/>
                </a:cubicBezTo>
                <a:cubicBezTo>
                  <a:pt x="86689" y="17752"/>
                  <a:pt x="86780" y="17812"/>
                  <a:pt x="86993" y="17569"/>
                </a:cubicBezTo>
                <a:close/>
                <a:moveTo>
                  <a:pt x="85838" y="19940"/>
                </a:moveTo>
                <a:cubicBezTo>
                  <a:pt x="86081" y="19697"/>
                  <a:pt x="86385" y="19332"/>
                  <a:pt x="86506" y="19059"/>
                </a:cubicBezTo>
                <a:cubicBezTo>
                  <a:pt x="86628" y="18785"/>
                  <a:pt x="86537" y="18755"/>
                  <a:pt x="86294" y="18968"/>
                </a:cubicBezTo>
                <a:cubicBezTo>
                  <a:pt x="86020" y="19211"/>
                  <a:pt x="85716" y="19575"/>
                  <a:pt x="85595" y="19849"/>
                </a:cubicBezTo>
                <a:cubicBezTo>
                  <a:pt x="85473" y="20123"/>
                  <a:pt x="85564" y="20153"/>
                  <a:pt x="85838" y="19940"/>
                </a:cubicBezTo>
                <a:close/>
                <a:moveTo>
                  <a:pt x="84622" y="22311"/>
                </a:moveTo>
                <a:cubicBezTo>
                  <a:pt x="84865" y="22098"/>
                  <a:pt x="85169" y="21703"/>
                  <a:pt x="85321" y="21460"/>
                </a:cubicBezTo>
                <a:cubicBezTo>
                  <a:pt x="85443" y="21186"/>
                  <a:pt x="85382" y="21156"/>
                  <a:pt x="85108" y="21369"/>
                </a:cubicBezTo>
                <a:cubicBezTo>
                  <a:pt x="84835" y="21612"/>
                  <a:pt x="84531" y="21977"/>
                  <a:pt x="84379" y="22250"/>
                </a:cubicBezTo>
                <a:cubicBezTo>
                  <a:pt x="84257" y="22524"/>
                  <a:pt x="84348" y="22554"/>
                  <a:pt x="84622" y="22311"/>
                </a:cubicBezTo>
                <a:close/>
                <a:moveTo>
                  <a:pt x="83406" y="24712"/>
                </a:moveTo>
                <a:cubicBezTo>
                  <a:pt x="83649" y="24500"/>
                  <a:pt x="84014" y="24104"/>
                  <a:pt x="84166" y="23892"/>
                </a:cubicBezTo>
                <a:cubicBezTo>
                  <a:pt x="84318" y="23618"/>
                  <a:pt x="84196" y="23588"/>
                  <a:pt x="83892" y="23800"/>
                </a:cubicBezTo>
                <a:cubicBezTo>
                  <a:pt x="83619" y="24044"/>
                  <a:pt x="83285" y="24408"/>
                  <a:pt x="83133" y="24682"/>
                </a:cubicBezTo>
                <a:cubicBezTo>
                  <a:pt x="83011" y="24895"/>
                  <a:pt x="83133" y="24955"/>
                  <a:pt x="83406" y="24712"/>
                </a:cubicBezTo>
                <a:close/>
                <a:moveTo>
                  <a:pt x="81826" y="26992"/>
                </a:moveTo>
                <a:cubicBezTo>
                  <a:pt x="81674" y="27266"/>
                  <a:pt x="81795" y="27266"/>
                  <a:pt x="82099" y="27083"/>
                </a:cubicBezTo>
                <a:cubicBezTo>
                  <a:pt x="82403" y="26870"/>
                  <a:pt x="82737" y="26506"/>
                  <a:pt x="82859" y="26232"/>
                </a:cubicBezTo>
                <a:cubicBezTo>
                  <a:pt x="83011" y="25958"/>
                  <a:pt x="82889" y="25928"/>
                  <a:pt x="82585" y="26171"/>
                </a:cubicBezTo>
                <a:cubicBezTo>
                  <a:pt x="82342" y="26354"/>
                  <a:pt x="81978" y="26718"/>
                  <a:pt x="81826" y="26992"/>
                </a:cubicBezTo>
                <a:close/>
                <a:moveTo>
                  <a:pt x="80670" y="29120"/>
                </a:moveTo>
                <a:cubicBezTo>
                  <a:pt x="81005" y="28968"/>
                  <a:pt x="81370" y="28664"/>
                  <a:pt x="81522" y="28451"/>
                </a:cubicBezTo>
                <a:cubicBezTo>
                  <a:pt x="81674" y="28208"/>
                  <a:pt x="81582" y="28177"/>
                  <a:pt x="81248" y="28360"/>
                </a:cubicBezTo>
                <a:cubicBezTo>
                  <a:pt x="80974" y="28542"/>
                  <a:pt x="80549" y="28846"/>
                  <a:pt x="80397" y="29028"/>
                </a:cubicBezTo>
                <a:cubicBezTo>
                  <a:pt x="80245" y="29241"/>
                  <a:pt x="80367" y="29272"/>
                  <a:pt x="80670" y="29120"/>
                </a:cubicBezTo>
                <a:close/>
                <a:moveTo>
                  <a:pt x="79029" y="30761"/>
                </a:moveTo>
                <a:cubicBezTo>
                  <a:pt x="79363" y="30639"/>
                  <a:pt x="79789" y="30396"/>
                  <a:pt x="79971" y="30214"/>
                </a:cubicBezTo>
                <a:cubicBezTo>
                  <a:pt x="80154" y="30032"/>
                  <a:pt x="80002" y="30001"/>
                  <a:pt x="79667" y="30153"/>
                </a:cubicBezTo>
                <a:cubicBezTo>
                  <a:pt x="79333" y="30305"/>
                  <a:pt x="78908" y="30518"/>
                  <a:pt x="78725" y="30670"/>
                </a:cubicBezTo>
                <a:cubicBezTo>
                  <a:pt x="78573" y="30883"/>
                  <a:pt x="78695" y="30883"/>
                  <a:pt x="79029" y="30761"/>
                </a:cubicBezTo>
                <a:close/>
                <a:moveTo>
                  <a:pt x="77935" y="31551"/>
                </a:moveTo>
                <a:cubicBezTo>
                  <a:pt x="77540" y="31673"/>
                  <a:pt x="77084" y="31825"/>
                  <a:pt x="76871" y="31946"/>
                </a:cubicBezTo>
                <a:cubicBezTo>
                  <a:pt x="76628" y="32038"/>
                  <a:pt x="76780" y="32038"/>
                  <a:pt x="77175" y="31977"/>
                </a:cubicBezTo>
                <a:cubicBezTo>
                  <a:pt x="77540" y="31886"/>
                  <a:pt x="78026" y="31703"/>
                  <a:pt x="78239" y="31582"/>
                </a:cubicBezTo>
                <a:cubicBezTo>
                  <a:pt x="78421" y="31490"/>
                  <a:pt x="78300" y="31430"/>
                  <a:pt x="77935" y="31551"/>
                </a:cubicBezTo>
                <a:close/>
                <a:moveTo>
                  <a:pt x="75898" y="32554"/>
                </a:moveTo>
                <a:cubicBezTo>
                  <a:pt x="75534" y="32615"/>
                  <a:pt x="74986" y="32737"/>
                  <a:pt x="74774" y="32828"/>
                </a:cubicBezTo>
                <a:cubicBezTo>
                  <a:pt x="74531" y="32919"/>
                  <a:pt x="74652" y="32949"/>
                  <a:pt x="75078" y="32889"/>
                </a:cubicBezTo>
                <a:cubicBezTo>
                  <a:pt x="75503" y="32798"/>
                  <a:pt x="75990" y="32676"/>
                  <a:pt x="76202" y="32615"/>
                </a:cubicBezTo>
                <a:cubicBezTo>
                  <a:pt x="76445" y="32494"/>
                  <a:pt x="76294" y="32463"/>
                  <a:pt x="75898" y="32554"/>
                </a:cubicBezTo>
                <a:close/>
                <a:moveTo>
                  <a:pt x="72859" y="33557"/>
                </a:moveTo>
                <a:cubicBezTo>
                  <a:pt x="73284" y="33497"/>
                  <a:pt x="73831" y="33405"/>
                  <a:pt x="74044" y="33345"/>
                </a:cubicBezTo>
                <a:cubicBezTo>
                  <a:pt x="74287" y="33253"/>
                  <a:pt x="74166" y="33253"/>
                  <a:pt x="73740" y="33314"/>
                </a:cubicBezTo>
                <a:cubicBezTo>
                  <a:pt x="73315" y="33375"/>
                  <a:pt x="72798" y="33466"/>
                  <a:pt x="72555" y="33527"/>
                </a:cubicBezTo>
                <a:cubicBezTo>
                  <a:pt x="72342" y="33588"/>
                  <a:pt x="72464" y="33588"/>
                  <a:pt x="72859" y="33557"/>
                </a:cubicBezTo>
                <a:close/>
                <a:moveTo>
                  <a:pt x="70701" y="34165"/>
                </a:moveTo>
                <a:cubicBezTo>
                  <a:pt x="71126" y="34105"/>
                  <a:pt x="71643" y="34013"/>
                  <a:pt x="71886" y="33953"/>
                </a:cubicBezTo>
                <a:cubicBezTo>
                  <a:pt x="72099" y="33861"/>
                  <a:pt x="72008" y="33861"/>
                  <a:pt x="71582" y="33953"/>
                </a:cubicBezTo>
                <a:cubicBezTo>
                  <a:pt x="71157" y="34013"/>
                  <a:pt x="70640" y="34105"/>
                  <a:pt x="70397" y="34165"/>
                </a:cubicBezTo>
                <a:cubicBezTo>
                  <a:pt x="70123" y="34256"/>
                  <a:pt x="70275" y="34256"/>
                  <a:pt x="70701" y="34165"/>
                </a:cubicBezTo>
                <a:close/>
                <a:moveTo>
                  <a:pt x="69424" y="34591"/>
                </a:moveTo>
                <a:cubicBezTo>
                  <a:pt x="68999" y="34682"/>
                  <a:pt x="68512" y="34773"/>
                  <a:pt x="68269" y="34864"/>
                </a:cubicBezTo>
                <a:cubicBezTo>
                  <a:pt x="68056" y="34925"/>
                  <a:pt x="68178" y="34925"/>
                  <a:pt x="68573" y="34864"/>
                </a:cubicBezTo>
                <a:cubicBezTo>
                  <a:pt x="68999" y="34773"/>
                  <a:pt x="69485" y="34682"/>
                  <a:pt x="69698" y="34591"/>
                </a:cubicBezTo>
                <a:cubicBezTo>
                  <a:pt x="69941" y="34530"/>
                  <a:pt x="69789" y="34530"/>
                  <a:pt x="69424" y="34591"/>
                </a:cubicBezTo>
                <a:close/>
                <a:moveTo>
                  <a:pt x="67357" y="35351"/>
                </a:moveTo>
                <a:cubicBezTo>
                  <a:pt x="66992" y="35472"/>
                  <a:pt x="66476" y="35624"/>
                  <a:pt x="66293" y="35746"/>
                </a:cubicBezTo>
                <a:cubicBezTo>
                  <a:pt x="66111" y="35837"/>
                  <a:pt x="66233" y="35837"/>
                  <a:pt x="66597" y="35746"/>
                </a:cubicBezTo>
                <a:cubicBezTo>
                  <a:pt x="66992" y="35624"/>
                  <a:pt x="67479" y="35472"/>
                  <a:pt x="67661" y="35351"/>
                </a:cubicBezTo>
                <a:cubicBezTo>
                  <a:pt x="67935" y="35229"/>
                  <a:pt x="67783" y="35229"/>
                  <a:pt x="67357" y="35351"/>
                </a:cubicBezTo>
                <a:close/>
                <a:moveTo>
                  <a:pt x="64500" y="36901"/>
                </a:moveTo>
                <a:cubicBezTo>
                  <a:pt x="64318" y="37053"/>
                  <a:pt x="64470" y="37022"/>
                  <a:pt x="64865" y="36871"/>
                </a:cubicBezTo>
                <a:cubicBezTo>
                  <a:pt x="65229" y="36719"/>
                  <a:pt x="65655" y="36506"/>
                  <a:pt x="65837" y="36354"/>
                </a:cubicBezTo>
                <a:cubicBezTo>
                  <a:pt x="66020" y="36232"/>
                  <a:pt x="65868" y="36232"/>
                  <a:pt x="65503" y="36354"/>
                </a:cubicBezTo>
                <a:cubicBezTo>
                  <a:pt x="65169" y="36506"/>
                  <a:pt x="64713" y="36749"/>
                  <a:pt x="64500" y="36901"/>
                </a:cubicBezTo>
                <a:close/>
                <a:moveTo>
                  <a:pt x="63862" y="37782"/>
                </a:moveTo>
                <a:cubicBezTo>
                  <a:pt x="63527" y="37965"/>
                  <a:pt x="63102" y="38329"/>
                  <a:pt x="62950" y="38542"/>
                </a:cubicBezTo>
                <a:cubicBezTo>
                  <a:pt x="62798" y="38725"/>
                  <a:pt x="62950" y="38725"/>
                  <a:pt x="63284" y="38512"/>
                </a:cubicBezTo>
                <a:cubicBezTo>
                  <a:pt x="63649" y="38269"/>
                  <a:pt x="64044" y="37965"/>
                  <a:pt x="64196" y="37782"/>
                </a:cubicBezTo>
                <a:cubicBezTo>
                  <a:pt x="64348" y="37570"/>
                  <a:pt x="64196" y="37570"/>
                  <a:pt x="63862" y="37782"/>
                </a:cubicBezTo>
                <a:close/>
                <a:moveTo>
                  <a:pt x="62494" y="39758"/>
                </a:moveTo>
                <a:cubicBezTo>
                  <a:pt x="62190" y="40032"/>
                  <a:pt x="61825" y="40518"/>
                  <a:pt x="61704" y="40792"/>
                </a:cubicBezTo>
                <a:cubicBezTo>
                  <a:pt x="61582" y="41065"/>
                  <a:pt x="61734" y="41065"/>
                  <a:pt x="62038" y="40761"/>
                </a:cubicBezTo>
                <a:cubicBezTo>
                  <a:pt x="62342" y="40457"/>
                  <a:pt x="62676" y="40001"/>
                  <a:pt x="62828" y="39728"/>
                </a:cubicBezTo>
                <a:cubicBezTo>
                  <a:pt x="62950" y="39454"/>
                  <a:pt x="62798" y="39454"/>
                  <a:pt x="62494" y="39758"/>
                </a:cubicBezTo>
                <a:close/>
                <a:moveTo>
                  <a:pt x="61400" y="42159"/>
                </a:moveTo>
                <a:cubicBezTo>
                  <a:pt x="61096" y="42433"/>
                  <a:pt x="60761" y="42798"/>
                  <a:pt x="60640" y="43071"/>
                </a:cubicBezTo>
                <a:cubicBezTo>
                  <a:pt x="60518" y="43284"/>
                  <a:pt x="60670" y="43284"/>
                  <a:pt x="60974" y="43071"/>
                </a:cubicBezTo>
                <a:cubicBezTo>
                  <a:pt x="61278" y="42828"/>
                  <a:pt x="61612" y="42433"/>
                  <a:pt x="61734" y="42159"/>
                </a:cubicBezTo>
                <a:cubicBezTo>
                  <a:pt x="61856" y="41886"/>
                  <a:pt x="61704" y="41886"/>
                  <a:pt x="61400" y="42159"/>
                </a:cubicBezTo>
                <a:close/>
                <a:moveTo>
                  <a:pt x="59637" y="45108"/>
                </a:moveTo>
                <a:cubicBezTo>
                  <a:pt x="59545" y="45351"/>
                  <a:pt x="59697" y="45351"/>
                  <a:pt x="60001" y="45169"/>
                </a:cubicBezTo>
                <a:cubicBezTo>
                  <a:pt x="60305" y="44956"/>
                  <a:pt x="60609" y="44621"/>
                  <a:pt x="60701" y="44348"/>
                </a:cubicBezTo>
                <a:cubicBezTo>
                  <a:pt x="60822" y="44135"/>
                  <a:pt x="60670" y="44135"/>
                  <a:pt x="60366" y="44317"/>
                </a:cubicBezTo>
                <a:cubicBezTo>
                  <a:pt x="60093" y="44591"/>
                  <a:pt x="59758" y="44925"/>
                  <a:pt x="59637" y="45108"/>
                </a:cubicBezTo>
                <a:close/>
                <a:moveTo>
                  <a:pt x="59029" y="47083"/>
                </a:moveTo>
                <a:cubicBezTo>
                  <a:pt x="59333" y="46931"/>
                  <a:pt x="59637" y="46627"/>
                  <a:pt x="59758" y="46415"/>
                </a:cubicBezTo>
                <a:cubicBezTo>
                  <a:pt x="59880" y="46172"/>
                  <a:pt x="59728" y="46172"/>
                  <a:pt x="59424" y="46324"/>
                </a:cubicBezTo>
                <a:cubicBezTo>
                  <a:pt x="59120" y="46536"/>
                  <a:pt x="58816" y="46840"/>
                  <a:pt x="58694" y="47023"/>
                </a:cubicBezTo>
                <a:cubicBezTo>
                  <a:pt x="58634" y="47205"/>
                  <a:pt x="58786" y="47235"/>
                  <a:pt x="59029" y="47083"/>
                </a:cubicBezTo>
                <a:close/>
                <a:moveTo>
                  <a:pt x="58512" y="48208"/>
                </a:moveTo>
                <a:cubicBezTo>
                  <a:pt x="58208" y="48360"/>
                  <a:pt x="57904" y="48603"/>
                  <a:pt x="57783" y="48816"/>
                </a:cubicBezTo>
                <a:cubicBezTo>
                  <a:pt x="57661" y="48998"/>
                  <a:pt x="57813" y="49029"/>
                  <a:pt x="58117" y="48907"/>
                </a:cubicBezTo>
                <a:cubicBezTo>
                  <a:pt x="58421" y="48755"/>
                  <a:pt x="58725" y="48512"/>
                  <a:pt x="58846" y="48299"/>
                </a:cubicBezTo>
                <a:cubicBezTo>
                  <a:pt x="58938" y="48086"/>
                  <a:pt x="58786" y="48056"/>
                  <a:pt x="58512" y="48208"/>
                </a:cubicBezTo>
                <a:close/>
                <a:moveTo>
                  <a:pt x="57175" y="50700"/>
                </a:moveTo>
                <a:cubicBezTo>
                  <a:pt x="57479" y="50579"/>
                  <a:pt x="57783" y="50336"/>
                  <a:pt x="57904" y="50093"/>
                </a:cubicBezTo>
                <a:cubicBezTo>
                  <a:pt x="58026" y="49910"/>
                  <a:pt x="57874" y="49880"/>
                  <a:pt x="57570" y="49971"/>
                </a:cubicBezTo>
                <a:cubicBezTo>
                  <a:pt x="57266" y="50093"/>
                  <a:pt x="56962" y="50366"/>
                  <a:pt x="56840" y="50549"/>
                </a:cubicBezTo>
                <a:cubicBezTo>
                  <a:pt x="56719" y="50792"/>
                  <a:pt x="56871" y="50822"/>
                  <a:pt x="57175" y="50700"/>
                </a:cubicBezTo>
                <a:close/>
                <a:moveTo>
                  <a:pt x="56567" y="51795"/>
                </a:moveTo>
                <a:cubicBezTo>
                  <a:pt x="56263" y="51916"/>
                  <a:pt x="55928" y="52190"/>
                  <a:pt x="55807" y="52403"/>
                </a:cubicBezTo>
                <a:cubicBezTo>
                  <a:pt x="55685" y="52615"/>
                  <a:pt x="55837" y="52676"/>
                  <a:pt x="56202" y="52555"/>
                </a:cubicBezTo>
                <a:cubicBezTo>
                  <a:pt x="56506" y="52463"/>
                  <a:pt x="56840" y="52190"/>
                  <a:pt x="56962" y="51947"/>
                </a:cubicBezTo>
                <a:cubicBezTo>
                  <a:pt x="57023" y="51734"/>
                  <a:pt x="56871" y="51704"/>
                  <a:pt x="56567" y="51795"/>
                </a:cubicBezTo>
                <a:close/>
                <a:moveTo>
                  <a:pt x="55503" y="53710"/>
                </a:moveTo>
                <a:cubicBezTo>
                  <a:pt x="55169" y="53831"/>
                  <a:pt x="54834" y="54135"/>
                  <a:pt x="54682" y="54348"/>
                </a:cubicBezTo>
                <a:cubicBezTo>
                  <a:pt x="54561" y="54591"/>
                  <a:pt x="54713" y="54652"/>
                  <a:pt x="55047" y="54500"/>
                </a:cubicBezTo>
                <a:cubicBezTo>
                  <a:pt x="55381" y="54378"/>
                  <a:pt x="55746" y="54074"/>
                  <a:pt x="55837" y="53862"/>
                </a:cubicBezTo>
                <a:cubicBezTo>
                  <a:pt x="55989" y="53679"/>
                  <a:pt x="55837" y="53588"/>
                  <a:pt x="55503" y="53710"/>
                </a:cubicBezTo>
                <a:close/>
                <a:moveTo>
                  <a:pt x="54378" y="55746"/>
                </a:moveTo>
                <a:cubicBezTo>
                  <a:pt x="54013" y="55898"/>
                  <a:pt x="53618" y="56202"/>
                  <a:pt x="53466" y="56476"/>
                </a:cubicBezTo>
                <a:cubicBezTo>
                  <a:pt x="53314" y="56749"/>
                  <a:pt x="53497" y="56810"/>
                  <a:pt x="53861" y="56658"/>
                </a:cubicBezTo>
                <a:cubicBezTo>
                  <a:pt x="54257" y="56506"/>
                  <a:pt x="54621" y="56202"/>
                  <a:pt x="54743" y="55989"/>
                </a:cubicBezTo>
                <a:cubicBezTo>
                  <a:pt x="54865" y="55716"/>
                  <a:pt x="54713" y="55594"/>
                  <a:pt x="54378" y="55746"/>
                </a:cubicBezTo>
                <a:close/>
                <a:moveTo>
                  <a:pt x="52706" y="59333"/>
                </a:moveTo>
                <a:cubicBezTo>
                  <a:pt x="53041" y="59150"/>
                  <a:pt x="53466" y="58695"/>
                  <a:pt x="53558" y="58391"/>
                </a:cubicBezTo>
                <a:cubicBezTo>
                  <a:pt x="53679" y="58087"/>
                  <a:pt x="53497" y="57965"/>
                  <a:pt x="53102" y="58178"/>
                </a:cubicBezTo>
                <a:cubicBezTo>
                  <a:pt x="52737" y="58421"/>
                  <a:pt x="52311" y="58786"/>
                  <a:pt x="52220" y="59150"/>
                </a:cubicBezTo>
                <a:cubicBezTo>
                  <a:pt x="52129" y="59394"/>
                  <a:pt x="52342" y="59515"/>
                  <a:pt x="52706" y="59333"/>
                </a:cubicBezTo>
                <a:close/>
                <a:moveTo>
                  <a:pt x="51643" y="62038"/>
                </a:moveTo>
                <a:cubicBezTo>
                  <a:pt x="51582" y="62342"/>
                  <a:pt x="51825" y="62494"/>
                  <a:pt x="52129" y="62342"/>
                </a:cubicBezTo>
                <a:cubicBezTo>
                  <a:pt x="52433" y="62190"/>
                  <a:pt x="52706" y="61764"/>
                  <a:pt x="52737" y="61430"/>
                </a:cubicBezTo>
                <a:cubicBezTo>
                  <a:pt x="52767" y="61065"/>
                  <a:pt x="52585" y="60974"/>
                  <a:pt x="52281" y="61157"/>
                </a:cubicBezTo>
                <a:cubicBezTo>
                  <a:pt x="51977" y="61309"/>
                  <a:pt x="51673" y="61734"/>
                  <a:pt x="51643" y="62038"/>
                </a:cubicBezTo>
                <a:close/>
                <a:moveTo>
                  <a:pt x="52038" y="65321"/>
                </a:moveTo>
                <a:cubicBezTo>
                  <a:pt x="52311" y="65169"/>
                  <a:pt x="52494" y="64804"/>
                  <a:pt x="52494" y="64500"/>
                </a:cubicBezTo>
                <a:cubicBezTo>
                  <a:pt x="52494" y="64166"/>
                  <a:pt x="52281" y="64044"/>
                  <a:pt x="52007" y="64196"/>
                </a:cubicBezTo>
                <a:cubicBezTo>
                  <a:pt x="51734" y="64348"/>
                  <a:pt x="51551" y="64713"/>
                  <a:pt x="51551" y="65017"/>
                </a:cubicBezTo>
                <a:cubicBezTo>
                  <a:pt x="51582" y="65290"/>
                  <a:pt x="51825" y="65442"/>
                  <a:pt x="52038" y="65321"/>
                </a:cubicBezTo>
                <a:close/>
                <a:moveTo>
                  <a:pt x="52251" y="68178"/>
                </a:moveTo>
                <a:cubicBezTo>
                  <a:pt x="52463" y="68056"/>
                  <a:pt x="52646" y="67722"/>
                  <a:pt x="52615" y="67418"/>
                </a:cubicBezTo>
                <a:cubicBezTo>
                  <a:pt x="52585" y="67114"/>
                  <a:pt x="52402" y="66962"/>
                  <a:pt x="52159" y="67084"/>
                </a:cubicBezTo>
                <a:cubicBezTo>
                  <a:pt x="51947" y="67205"/>
                  <a:pt x="51734" y="67540"/>
                  <a:pt x="51795" y="67844"/>
                </a:cubicBezTo>
                <a:cubicBezTo>
                  <a:pt x="51795" y="68148"/>
                  <a:pt x="52007" y="68300"/>
                  <a:pt x="52251" y="68178"/>
                </a:cubicBezTo>
                <a:close/>
                <a:moveTo>
                  <a:pt x="52342" y="70762"/>
                </a:moveTo>
                <a:cubicBezTo>
                  <a:pt x="52585" y="70701"/>
                  <a:pt x="52767" y="70397"/>
                  <a:pt x="52767" y="70123"/>
                </a:cubicBezTo>
                <a:cubicBezTo>
                  <a:pt x="52767" y="69850"/>
                  <a:pt x="52585" y="69698"/>
                  <a:pt x="52311" y="69819"/>
                </a:cubicBezTo>
                <a:cubicBezTo>
                  <a:pt x="52099" y="69941"/>
                  <a:pt x="51886" y="70245"/>
                  <a:pt x="51886" y="70458"/>
                </a:cubicBezTo>
                <a:cubicBezTo>
                  <a:pt x="51947" y="70731"/>
                  <a:pt x="52129" y="70853"/>
                  <a:pt x="52342" y="70762"/>
                </a:cubicBezTo>
                <a:close/>
                <a:moveTo>
                  <a:pt x="52281" y="72099"/>
                </a:moveTo>
                <a:cubicBezTo>
                  <a:pt x="52007" y="72160"/>
                  <a:pt x="51795" y="72403"/>
                  <a:pt x="51734" y="72616"/>
                </a:cubicBezTo>
                <a:cubicBezTo>
                  <a:pt x="51703" y="72828"/>
                  <a:pt x="51855" y="72920"/>
                  <a:pt x="52129" y="72889"/>
                </a:cubicBezTo>
                <a:cubicBezTo>
                  <a:pt x="52402" y="72828"/>
                  <a:pt x="52615" y="72616"/>
                  <a:pt x="52646" y="72403"/>
                </a:cubicBezTo>
                <a:cubicBezTo>
                  <a:pt x="52706" y="72129"/>
                  <a:pt x="52554" y="72008"/>
                  <a:pt x="52281" y="72099"/>
                </a:cubicBezTo>
                <a:close/>
                <a:moveTo>
                  <a:pt x="51734" y="73892"/>
                </a:moveTo>
                <a:cubicBezTo>
                  <a:pt x="51460" y="73923"/>
                  <a:pt x="51187" y="74075"/>
                  <a:pt x="51065" y="74227"/>
                </a:cubicBezTo>
                <a:cubicBezTo>
                  <a:pt x="50943" y="74379"/>
                  <a:pt x="51095" y="74439"/>
                  <a:pt x="51399" y="74409"/>
                </a:cubicBezTo>
                <a:cubicBezTo>
                  <a:pt x="51703" y="74379"/>
                  <a:pt x="52007" y="74227"/>
                  <a:pt x="52129" y="74075"/>
                </a:cubicBezTo>
                <a:cubicBezTo>
                  <a:pt x="52190" y="73923"/>
                  <a:pt x="52038" y="73832"/>
                  <a:pt x="51734" y="73892"/>
                </a:cubicBezTo>
                <a:close/>
                <a:moveTo>
                  <a:pt x="50032" y="75442"/>
                </a:moveTo>
                <a:cubicBezTo>
                  <a:pt x="50366" y="75442"/>
                  <a:pt x="50761" y="75321"/>
                  <a:pt x="50913" y="75199"/>
                </a:cubicBezTo>
                <a:cubicBezTo>
                  <a:pt x="51065" y="75108"/>
                  <a:pt x="50943" y="75017"/>
                  <a:pt x="50609" y="75047"/>
                </a:cubicBezTo>
                <a:cubicBezTo>
                  <a:pt x="50305" y="75108"/>
                  <a:pt x="49880" y="75169"/>
                  <a:pt x="49728" y="75291"/>
                </a:cubicBezTo>
                <a:cubicBezTo>
                  <a:pt x="49545" y="75412"/>
                  <a:pt x="49697" y="75473"/>
                  <a:pt x="50032" y="75442"/>
                </a:cubicBezTo>
                <a:close/>
                <a:moveTo>
                  <a:pt x="47934" y="76628"/>
                </a:moveTo>
                <a:cubicBezTo>
                  <a:pt x="48390" y="76537"/>
                  <a:pt x="48998" y="76324"/>
                  <a:pt x="49302" y="76172"/>
                </a:cubicBezTo>
                <a:cubicBezTo>
                  <a:pt x="49606" y="76020"/>
                  <a:pt x="49454" y="75929"/>
                  <a:pt x="48968" y="76050"/>
                </a:cubicBezTo>
                <a:cubicBezTo>
                  <a:pt x="48481" y="76172"/>
                  <a:pt x="47874" y="76354"/>
                  <a:pt x="47600" y="76506"/>
                </a:cubicBezTo>
                <a:cubicBezTo>
                  <a:pt x="47326" y="76658"/>
                  <a:pt x="47448" y="76689"/>
                  <a:pt x="47934" y="76628"/>
                </a:cubicBezTo>
                <a:close/>
                <a:moveTo>
                  <a:pt x="46506" y="77449"/>
                </a:moveTo>
                <a:cubicBezTo>
                  <a:pt x="46080" y="77540"/>
                  <a:pt x="45563" y="77692"/>
                  <a:pt x="45320" y="77844"/>
                </a:cubicBezTo>
                <a:cubicBezTo>
                  <a:pt x="45108" y="77996"/>
                  <a:pt x="45260" y="78026"/>
                  <a:pt x="45624" y="77996"/>
                </a:cubicBezTo>
                <a:cubicBezTo>
                  <a:pt x="46050" y="77905"/>
                  <a:pt x="46536" y="77753"/>
                  <a:pt x="46810" y="77601"/>
                </a:cubicBezTo>
                <a:cubicBezTo>
                  <a:pt x="47083" y="77449"/>
                  <a:pt x="46931" y="77388"/>
                  <a:pt x="46506" y="77449"/>
                </a:cubicBezTo>
                <a:close/>
                <a:moveTo>
                  <a:pt x="44743" y="78938"/>
                </a:moveTo>
                <a:cubicBezTo>
                  <a:pt x="44956" y="78786"/>
                  <a:pt x="44834" y="78695"/>
                  <a:pt x="44439" y="78756"/>
                </a:cubicBezTo>
                <a:cubicBezTo>
                  <a:pt x="44074" y="78786"/>
                  <a:pt x="43588" y="78938"/>
                  <a:pt x="43375" y="79060"/>
                </a:cubicBezTo>
                <a:cubicBezTo>
                  <a:pt x="43193" y="79212"/>
                  <a:pt x="43345" y="79272"/>
                  <a:pt x="43679" y="79242"/>
                </a:cubicBezTo>
                <a:cubicBezTo>
                  <a:pt x="44074" y="79242"/>
                  <a:pt x="44530" y="79090"/>
                  <a:pt x="44743" y="78938"/>
                </a:cubicBezTo>
                <a:close/>
                <a:moveTo>
                  <a:pt x="42919" y="80275"/>
                </a:moveTo>
                <a:cubicBezTo>
                  <a:pt x="43132" y="80123"/>
                  <a:pt x="42980" y="80032"/>
                  <a:pt x="42585" y="80032"/>
                </a:cubicBezTo>
                <a:cubicBezTo>
                  <a:pt x="42220" y="80032"/>
                  <a:pt x="41764" y="80154"/>
                  <a:pt x="41551" y="80306"/>
                </a:cubicBezTo>
                <a:cubicBezTo>
                  <a:pt x="41369" y="80458"/>
                  <a:pt x="41521" y="80519"/>
                  <a:pt x="41916" y="80519"/>
                </a:cubicBezTo>
                <a:cubicBezTo>
                  <a:pt x="42311" y="80519"/>
                  <a:pt x="42737" y="80427"/>
                  <a:pt x="42919" y="80275"/>
                </a:cubicBezTo>
                <a:close/>
                <a:moveTo>
                  <a:pt x="41247" y="81643"/>
                </a:moveTo>
                <a:cubicBezTo>
                  <a:pt x="41460" y="81491"/>
                  <a:pt x="41308" y="81370"/>
                  <a:pt x="40913" y="81370"/>
                </a:cubicBezTo>
                <a:cubicBezTo>
                  <a:pt x="40548" y="81370"/>
                  <a:pt x="40123" y="81491"/>
                  <a:pt x="39940" y="81643"/>
                </a:cubicBezTo>
                <a:cubicBezTo>
                  <a:pt x="39727" y="81795"/>
                  <a:pt x="39879" y="81947"/>
                  <a:pt x="40275" y="81947"/>
                </a:cubicBezTo>
                <a:cubicBezTo>
                  <a:pt x="40609" y="81886"/>
                  <a:pt x="41065" y="81795"/>
                  <a:pt x="41247" y="81643"/>
                </a:cubicBezTo>
                <a:close/>
                <a:moveTo>
                  <a:pt x="38512" y="83406"/>
                </a:moveTo>
                <a:cubicBezTo>
                  <a:pt x="38907" y="83406"/>
                  <a:pt x="39363" y="83285"/>
                  <a:pt x="39545" y="83102"/>
                </a:cubicBezTo>
                <a:cubicBezTo>
                  <a:pt x="39727" y="82920"/>
                  <a:pt x="39576" y="82798"/>
                  <a:pt x="39211" y="82768"/>
                </a:cubicBezTo>
                <a:cubicBezTo>
                  <a:pt x="38816" y="82768"/>
                  <a:pt x="38360" y="82889"/>
                  <a:pt x="38177" y="83041"/>
                </a:cubicBezTo>
                <a:cubicBezTo>
                  <a:pt x="37995" y="83224"/>
                  <a:pt x="38147" y="83376"/>
                  <a:pt x="38512" y="83406"/>
                </a:cubicBezTo>
                <a:close/>
                <a:moveTo>
                  <a:pt x="37691" y="84835"/>
                </a:moveTo>
                <a:cubicBezTo>
                  <a:pt x="37904" y="84622"/>
                  <a:pt x="37752" y="84470"/>
                  <a:pt x="37387" y="84470"/>
                </a:cubicBezTo>
                <a:cubicBezTo>
                  <a:pt x="36992" y="84470"/>
                  <a:pt x="36506" y="84622"/>
                  <a:pt x="36323" y="84835"/>
                </a:cubicBezTo>
                <a:cubicBezTo>
                  <a:pt x="36080" y="85017"/>
                  <a:pt x="36232" y="85169"/>
                  <a:pt x="36597" y="85199"/>
                </a:cubicBezTo>
                <a:cubicBezTo>
                  <a:pt x="36961" y="85169"/>
                  <a:pt x="37448" y="85017"/>
                  <a:pt x="37691" y="84835"/>
                </a:cubicBezTo>
                <a:close/>
                <a:moveTo>
                  <a:pt x="35472" y="86567"/>
                </a:moveTo>
                <a:cubicBezTo>
                  <a:pt x="35746" y="86385"/>
                  <a:pt x="35624" y="86233"/>
                  <a:pt x="35259" y="86233"/>
                </a:cubicBezTo>
                <a:cubicBezTo>
                  <a:pt x="34864" y="86233"/>
                  <a:pt x="34378" y="86415"/>
                  <a:pt x="34104" y="86658"/>
                </a:cubicBezTo>
                <a:cubicBezTo>
                  <a:pt x="33861" y="86871"/>
                  <a:pt x="33922" y="87023"/>
                  <a:pt x="34317" y="86993"/>
                </a:cubicBezTo>
                <a:cubicBezTo>
                  <a:pt x="34712" y="86962"/>
                  <a:pt x="35229" y="86810"/>
                  <a:pt x="35472" y="86567"/>
                </a:cubicBezTo>
                <a:close/>
                <a:moveTo>
                  <a:pt x="31642" y="89029"/>
                </a:moveTo>
                <a:cubicBezTo>
                  <a:pt x="32037" y="88999"/>
                  <a:pt x="32554" y="88786"/>
                  <a:pt x="32888" y="88543"/>
                </a:cubicBezTo>
                <a:cubicBezTo>
                  <a:pt x="33192" y="88330"/>
                  <a:pt x="33162" y="88178"/>
                  <a:pt x="32797" y="88209"/>
                </a:cubicBezTo>
                <a:cubicBezTo>
                  <a:pt x="32402" y="88239"/>
                  <a:pt x="31825" y="88452"/>
                  <a:pt x="31521" y="88695"/>
                </a:cubicBezTo>
                <a:cubicBezTo>
                  <a:pt x="31186" y="88969"/>
                  <a:pt x="31277" y="89090"/>
                  <a:pt x="31642" y="89029"/>
                </a:cubicBezTo>
                <a:close/>
                <a:moveTo>
                  <a:pt x="28846" y="91157"/>
                </a:moveTo>
                <a:cubicBezTo>
                  <a:pt x="29180" y="91096"/>
                  <a:pt x="29667" y="90823"/>
                  <a:pt x="30001" y="90610"/>
                </a:cubicBezTo>
                <a:cubicBezTo>
                  <a:pt x="30305" y="90367"/>
                  <a:pt x="30274" y="90215"/>
                  <a:pt x="29940" y="90306"/>
                </a:cubicBezTo>
                <a:cubicBezTo>
                  <a:pt x="29606" y="90367"/>
                  <a:pt x="29059" y="90640"/>
                  <a:pt x="28755" y="90853"/>
                </a:cubicBezTo>
                <a:cubicBezTo>
                  <a:pt x="28451" y="91127"/>
                  <a:pt x="28481" y="91248"/>
                  <a:pt x="28846" y="91157"/>
                </a:cubicBezTo>
                <a:close/>
                <a:moveTo>
                  <a:pt x="27174" y="92494"/>
                </a:moveTo>
                <a:cubicBezTo>
                  <a:pt x="26870" y="92616"/>
                  <a:pt x="26353" y="92890"/>
                  <a:pt x="26110" y="93133"/>
                </a:cubicBezTo>
                <a:cubicBezTo>
                  <a:pt x="25806" y="93406"/>
                  <a:pt x="25837" y="93497"/>
                  <a:pt x="26110" y="93376"/>
                </a:cubicBezTo>
                <a:cubicBezTo>
                  <a:pt x="26414" y="93254"/>
                  <a:pt x="26870" y="92981"/>
                  <a:pt x="27174" y="92768"/>
                </a:cubicBezTo>
                <a:cubicBezTo>
                  <a:pt x="27478" y="92494"/>
                  <a:pt x="27478" y="92373"/>
                  <a:pt x="27174" y="92494"/>
                </a:cubicBezTo>
                <a:close/>
                <a:moveTo>
                  <a:pt x="87266" y="14925"/>
                </a:moveTo>
                <a:cubicBezTo>
                  <a:pt x="87114" y="15138"/>
                  <a:pt x="87175" y="15168"/>
                  <a:pt x="87388" y="14986"/>
                </a:cubicBezTo>
                <a:lnTo>
                  <a:pt x="87540" y="14834"/>
                </a:lnTo>
                <a:cubicBezTo>
                  <a:pt x="87479" y="14803"/>
                  <a:pt x="87449" y="14773"/>
                  <a:pt x="87418" y="14682"/>
                </a:cubicBezTo>
                <a:cubicBezTo>
                  <a:pt x="87388" y="14773"/>
                  <a:pt x="87297" y="14834"/>
                  <a:pt x="87266" y="14925"/>
                </a:cubicBezTo>
                <a:close/>
                <a:moveTo>
                  <a:pt x="86081" y="17235"/>
                </a:moveTo>
                <a:cubicBezTo>
                  <a:pt x="86324" y="16992"/>
                  <a:pt x="86628" y="16627"/>
                  <a:pt x="86780" y="16384"/>
                </a:cubicBezTo>
                <a:cubicBezTo>
                  <a:pt x="86932" y="16141"/>
                  <a:pt x="86841" y="16141"/>
                  <a:pt x="86628" y="16323"/>
                </a:cubicBezTo>
                <a:cubicBezTo>
                  <a:pt x="86385" y="16536"/>
                  <a:pt x="86081" y="16901"/>
                  <a:pt x="85929" y="17144"/>
                </a:cubicBezTo>
                <a:cubicBezTo>
                  <a:pt x="85777" y="17417"/>
                  <a:pt x="85868" y="17448"/>
                  <a:pt x="86081" y="17235"/>
                </a:cubicBezTo>
                <a:close/>
                <a:moveTo>
                  <a:pt x="84804" y="19575"/>
                </a:moveTo>
                <a:cubicBezTo>
                  <a:pt x="85017" y="19363"/>
                  <a:pt x="85321" y="18968"/>
                  <a:pt x="85473" y="18755"/>
                </a:cubicBezTo>
                <a:cubicBezTo>
                  <a:pt x="85625" y="18481"/>
                  <a:pt x="85564" y="18451"/>
                  <a:pt x="85291" y="18664"/>
                </a:cubicBezTo>
                <a:cubicBezTo>
                  <a:pt x="85047" y="18907"/>
                  <a:pt x="84774" y="19241"/>
                  <a:pt x="84622" y="19515"/>
                </a:cubicBezTo>
                <a:cubicBezTo>
                  <a:pt x="84500" y="19727"/>
                  <a:pt x="84561" y="19788"/>
                  <a:pt x="84804" y="19575"/>
                </a:cubicBezTo>
                <a:close/>
                <a:moveTo>
                  <a:pt x="83315" y="21855"/>
                </a:moveTo>
                <a:cubicBezTo>
                  <a:pt x="83163" y="22129"/>
                  <a:pt x="83285" y="22159"/>
                  <a:pt x="83497" y="21946"/>
                </a:cubicBezTo>
                <a:cubicBezTo>
                  <a:pt x="83771" y="21703"/>
                  <a:pt x="84075" y="21338"/>
                  <a:pt x="84227" y="21065"/>
                </a:cubicBezTo>
                <a:cubicBezTo>
                  <a:pt x="84379" y="20791"/>
                  <a:pt x="84257" y="20761"/>
                  <a:pt x="84044" y="21004"/>
                </a:cubicBezTo>
                <a:cubicBezTo>
                  <a:pt x="83771" y="21217"/>
                  <a:pt x="83437" y="21612"/>
                  <a:pt x="83315" y="21855"/>
                </a:cubicBezTo>
                <a:close/>
                <a:moveTo>
                  <a:pt x="82707" y="23375"/>
                </a:moveTo>
                <a:cubicBezTo>
                  <a:pt x="82433" y="23618"/>
                  <a:pt x="82099" y="23952"/>
                  <a:pt x="81947" y="24226"/>
                </a:cubicBezTo>
                <a:cubicBezTo>
                  <a:pt x="81795" y="24500"/>
                  <a:pt x="81917" y="24530"/>
                  <a:pt x="82190" y="24287"/>
                </a:cubicBezTo>
                <a:cubicBezTo>
                  <a:pt x="82433" y="24074"/>
                  <a:pt x="82798" y="23679"/>
                  <a:pt x="82950" y="23436"/>
                </a:cubicBezTo>
                <a:cubicBezTo>
                  <a:pt x="83102" y="23193"/>
                  <a:pt x="82981" y="23162"/>
                  <a:pt x="82707" y="23375"/>
                </a:cubicBezTo>
                <a:close/>
                <a:moveTo>
                  <a:pt x="80579" y="26566"/>
                </a:moveTo>
                <a:cubicBezTo>
                  <a:pt x="80427" y="26810"/>
                  <a:pt x="80549" y="26870"/>
                  <a:pt x="80822" y="26658"/>
                </a:cubicBezTo>
                <a:cubicBezTo>
                  <a:pt x="81126" y="26475"/>
                  <a:pt x="81461" y="26080"/>
                  <a:pt x="81613" y="25807"/>
                </a:cubicBezTo>
                <a:cubicBezTo>
                  <a:pt x="81765" y="25563"/>
                  <a:pt x="81643" y="25503"/>
                  <a:pt x="81370" y="25746"/>
                </a:cubicBezTo>
                <a:cubicBezTo>
                  <a:pt x="81066" y="25958"/>
                  <a:pt x="80731" y="26323"/>
                  <a:pt x="80579" y="26566"/>
                </a:cubicBezTo>
                <a:close/>
                <a:moveTo>
                  <a:pt x="79303" y="28694"/>
                </a:moveTo>
                <a:cubicBezTo>
                  <a:pt x="79576" y="28542"/>
                  <a:pt x="80002" y="28238"/>
                  <a:pt x="80154" y="28025"/>
                </a:cubicBezTo>
                <a:cubicBezTo>
                  <a:pt x="80306" y="27782"/>
                  <a:pt x="80215" y="27752"/>
                  <a:pt x="79880" y="27934"/>
                </a:cubicBezTo>
                <a:cubicBezTo>
                  <a:pt x="79576" y="28086"/>
                  <a:pt x="79212" y="28390"/>
                  <a:pt x="79029" y="28633"/>
                </a:cubicBezTo>
                <a:cubicBezTo>
                  <a:pt x="78877" y="28816"/>
                  <a:pt x="78999" y="28846"/>
                  <a:pt x="79303" y="28694"/>
                </a:cubicBezTo>
                <a:close/>
                <a:moveTo>
                  <a:pt x="77631" y="30366"/>
                </a:moveTo>
                <a:cubicBezTo>
                  <a:pt x="77965" y="30275"/>
                  <a:pt x="78391" y="30032"/>
                  <a:pt x="78573" y="29849"/>
                </a:cubicBezTo>
                <a:cubicBezTo>
                  <a:pt x="78756" y="29667"/>
                  <a:pt x="78634" y="29606"/>
                  <a:pt x="78300" y="29758"/>
                </a:cubicBezTo>
                <a:cubicBezTo>
                  <a:pt x="77965" y="29880"/>
                  <a:pt x="77540" y="30153"/>
                  <a:pt x="77357" y="30305"/>
                </a:cubicBezTo>
                <a:cubicBezTo>
                  <a:pt x="77175" y="30457"/>
                  <a:pt x="77266" y="30487"/>
                  <a:pt x="77631" y="30366"/>
                </a:cubicBezTo>
                <a:close/>
                <a:moveTo>
                  <a:pt x="75503" y="31673"/>
                </a:moveTo>
                <a:cubicBezTo>
                  <a:pt x="75260" y="31794"/>
                  <a:pt x="75382" y="31825"/>
                  <a:pt x="75746" y="31734"/>
                </a:cubicBezTo>
                <a:cubicBezTo>
                  <a:pt x="76142" y="31673"/>
                  <a:pt x="76597" y="31490"/>
                  <a:pt x="76780" y="31339"/>
                </a:cubicBezTo>
                <a:cubicBezTo>
                  <a:pt x="76962" y="31187"/>
                  <a:pt x="76871" y="31187"/>
                  <a:pt x="76506" y="31247"/>
                </a:cubicBezTo>
                <a:cubicBezTo>
                  <a:pt x="76172" y="31369"/>
                  <a:pt x="75716" y="31551"/>
                  <a:pt x="75503" y="31673"/>
                </a:cubicBezTo>
                <a:close/>
                <a:moveTo>
                  <a:pt x="73619" y="32737"/>
                </a:moveTo>
                <a:cubicBezTo>
                  <a:pt x="74014" y="32646"/>
                  <a:pt x="74500" y="32494"/>
                  <a:pt x="74743" y="32433"/>
                </a:cubicBezTo>
                <a:cubicBezTo>
                  <a:pt x="74956" y="32311"/>
                  <a:pt x="74835" y="32311"/>
                  <a:pt x="74470" y="32402"/>
                </a:cubicBezTo>
                <a:cubicBezTo>
                  <a:pt x="74075" y="32463"/>
                  <a:pt x="73588" y="32615"/>
                  <a:pt x="73376" y="32706"/>
                </a:cubicBezTo>
                <a:cubicBezTo>
                  <a:pt x="73132" y="32767"/>
                  <a:pt x="73254" y="32798"/>
                  <a:pt x="73619" y="32737"/>
                </a:cubicBezTo>
                <a:close/>
                <a:moveTo>
                  <a:pt x="71430" y="33497"/>
                </a:moveTo>
                <a:cubicBezTo>
                  <a:pt x="71795" y="33405"/>
                  <a:pt x="72342" y="33314"/>
                  <a:pt x="72555" y="33223"/>
                </a:cubicBezTo>
                <a:cubicBezTo>
                  <a:pt x="72798" y="33132"/>
                  <a:pt x="72676" y="33132"/>
                  <a:pt x="72312" y="33193"/>
                </a:cubicBezTo>
                <a:cubicBezTo>
                  <a:pt x="71917" y="33253"/>
                  <a:pt x="71400" y="33375"/>
                  <a:pt x="71157" y="33466"/>
                </a:cubicBezTo>
                <a:cubicBezTo>
                  <a:pt x="70883" y="33527"/>
                  <a:pt x="71005" y="33557"/>
                  <a:pt x="71430" y="33497"/>
                </a:cubicBezTo>
                <a:close/>
                <a:moveTo>
                  <a:pt x="69181" y="34165"/>
                </a:moveTo>
                <a:cubicBezTo>
                  <a:pt x="69576" y="34105"/>
                  <a:pt x="70093" y="33983"/>
                  <a:pt x="70336" y="33892"/>
                </a:cubicBezTo>
                <a:cubicBezTo>
                  <a:pt x="70549" y="33831"/>
                  <a:pt x="70427" y="33831"/>
                  <a:pt x="70062" y="33892"/>
                </a:cubicBezTo>
                <a:cubicBezTo>
                  <a:pt x="69667" y="33983"/>
                  <a:pt x="69151" y="34105"/>
                  <a:pt x="68907" y="34165"/>
                </a:cubicBezTo>
                <a:cubicBezTo>
                  <a:pt x="68695" y="34256"/>
                  <a:pt x="68816" y="34256"/>
                  <a:pt x="69181" y="34165"/>
                </a:cubicBezTo>
                <a:close/>
                <a:moveTo>
                  <a:pt x="67904" y="34591"/>
                </a:moveTo>
                <a:cubicBezTo>
                  <a:pt x="67509" y="34682"/>
                  <a:pt x="67023" y="34834"/>
                  <a:pt x="66780" y="34895"/>
                </a:cubicBezTo>
                <a:cubicBezTo>
                  <a:pt x="66567" y="34986"/>
                  <a:pt x="66688" y="34986"/>
                  <a:pt x="67053" y="34895"/>
                </a:cubicBezTo>
                <a:cubicBezTo>
                  <a:pt x="67448" y="34773"/>
                  <a:pt x="67935" y="34682"/>
                  <a:pt x="68147" y="34591"/>
                </a:cubicBezTo>
                <a:cubicBezTo>
                  <a:pt x="68391" y="34530"/>
                  <a:pt x="68269" y="34530"/>
                  <a:pt x="67904" y="34591"/>
                </a:cubicBezTo>
                <a:close/>
                <a:moveTo>
                  <a:pt x="65837" y="35442"/>
                </a:moveTo>
                <a:cubicBezTo>
                  <a:pt x="65473" y="35533"/>
                  <a:pt x="65017" y="35746"/>
                  <a:pt x="64774" y="35837"/>
                </a:cubicBezTo>
                <a:cubicBezTo>
                  <a:pt x="64591" y="35959"/>
                  <a:pt x="64713" y="35959"/>
                  <a:pt x="65077" y="35807"/>
                </a:cubicBezTo>
                <a:cubicBezTo>
                  <a:pt x="65473" y="35685"/>
                  <a:pt x="65929" y="35503"/>
                  <a:pt x="66141" y="35381"/>
                </a:cubicBezTo>
                <a:cubicBezTo>
                  <a:pt x="66324" y="35320"/>
                  <a:pt x="66172" y="35320"/>
                  <a:pt x="65837" y="35442"/>
                </a:cubicBezTo>
                <a:close/>
                <a:moveTo>
                  <a:pt x="63953" y="36536"/>
                </a:moveTo>
                <a:cubicBezTo>
                  <a:pt x="63588" y="36688"/>
                  <a:pt x="63132" y="36931"/>
                  <a:pt x="62950" y="37114"/>
                </a:cubicBezTo>
                <a:cubicBezTo>
                  <a:pt x="62767" y="37266"/>
                  <a:pt x="62919" y="37266"/>
                  <a:pt x="63254" y="37053"/>
                </a:cubicBezTo>
                <a:cubicBezTo>
                  <a:pt x="63588" y="36871"/>
                  <a:pt x="64044" y="36658"/>
                  <a:pt x="64257" y="36506"/>
                </a:cubicBezTo>
                <a:cubicBezTo>
                  <a:pt x="64439" y="36384"/>
                  <a:pt x="64287" y="36384"/>
                  <a:pt x="63953" y="36536"/>
                </a:cubicBezTo>
                <a:close/>
                <a:moveTo>
                  <a:pt x="61673" y="38785"/>
                </a:moveTo>
                <a:cubicBezTo>
                  <a:pt x="62008" y="38512"/>
                  <a:pt x="62433" y="38178"/>
                  <a:pt x="62585" y="37965"/>
                </a:cubicBezTo>
                <a:cubicBezTo>
                  <a:pt x="62737" y="37782"/>
                  <a:pt x="62615" y="37813"/>
                  <a:pt x="62281" y="38056"/>
                </a:cubicBezTo>
                <a:cubicBezTo>
                  <a:pt x="61916" y="38269"/>
                  <a:pt x="61521" y="38633"/>
                  <a:pt x="61369" y="38846"/>
                </a:cubicBezTo>
                <a:cubicBezTo>
                  <a:pt x="61156" y="39029"/>
                  <a:pt x="61308" y="38998"/>
                  <a:pt x="61673" y="38785"/>
                </a:cubicBezTo>
                <a:close/>
                <a:moveTo>
                  <a:pt x="60822" y="40032"/>
                </a:moveTo>
                <a:cubicBezTo>
                  <a:pt x="60518" y="40305"/>
                  <a:pt x="60153" y="40670"/>
                  <a:pt x="60032" y="40913"/>
                </a:cubicBezTo>
                <a:cubicBezTo>
                  <a:pt x="59910" y="41126"/>
                  <a:pt x="60062" y="41126"/>
                  <a:pt x="60366" y="40852"/>
                </a:cubicBezTo>
                <a:cubicBezTo>
                  <a:pt x="60670" y="40609"/>
                  <a:pt x="61065" y="40184"/>
                  <a:pt x="61156" y="39940"/>
                </a:cubicBezTo>
                <a:cubicBezTo>
                  <a:pt x="61278" y="39758"/>
                  <a:pt x="61126" y="39788"/>
                  <a:pt x="60822" y="40032"/>
                </a:cubicBezTo>
                <a:close/>
                <a:moveTo>
                  <a:pt x="59272" y="43041"/>
                </a:moveTo>
                <a:cubicBezTo>
                  <a:pt x="59576" y="42798"/>
                  <a:pt x="59910" y="42463"/>
                  <a:pt x="60032" y="42190"/>
                </a:cubicBezTo>
                <a:cubicBezTo>
                  <a:pt x="60153" y="41977"/>
                  <a:pt x="60001" y="41977"/>
                  <a:pt x="59697" y="42190"/>
                </a:cubicBezTo>
                <a:cubicBezTo>
                  <a:pt x="59394" y="42433"/>
                  <a:pt x="59029" y="42767"/>
                  <a:pt x="58938" y="42980"/>
                </a:cubicBezTo>
                <a:cubicBezTo>
                  <a:pt x="58816" y="43223"/>
                  <a:pt x="58968" y="43254"/>
                  <a:pt x="59272" y="43041"/>
                </a:cubicBezTo>
                <a:close/>
                <a:moveTo>
                  <a:pt x="57935" y="44895"/>
                </a:moveTo>
                <a:cubicBezTo>
                  <a:pt x="57813" y="45077"/>
                  <a:pt x="57965" y="45108"/>
                  <a:pt x="58269" y="44956"/>
                </a:cubicBezTo>
                <a:cubicBezTo>
                  <a:pt x="58573" y="44773"/>
                  <a:pt x="58877" y="44469"/>
                  <a:pt x="58998" y="44257"/>
                </a:cubicBezTo>
                <a:cubicBezTo>
                  <a:pt x="59120" y="44013"/>
                  <a:pt x="58968" y="44013"/>
                  <a:pt x="58664" y="44196"/>
                </a:cubicBezTo>
                <a:cubicBezTo>
                  <a:pt x="58360" y="44409"/>
                  <a:pt x="58056" y="44713"/>
                  <a:pt x="57935" y="44895"/>
                </a:cubicBezTo>
                <a:close/>
                <a:moveTo>
                  <a:pt x="56962" y="46627"/>
                </a:moveTo>
                <a:cubicBezTo>
                  <a:pt x="56840" y="46840"/>
                  <a:pt x="56992" y="46871"/>
                  <a:pt x="57296" y="46719"/>
                </a:cubicBezTo>
                <a:cubicBezTo>
                  <a:pt x="57600" y="46567"/>
                  <a:pt x="57904" y="46293"/>
                  <a:pt x="58026" y="46111"/>
                </a:cubicBezTo>
                <a:cubicBezTo>
                  <a:pt x="58117" y="45928"/>
                  <a:pt x="57965" y="45868"/>
                  <a:pt x="57661" y="46020"/>
                </a:cubicBezTo>
                <a:cubicBezTo>
                  <a:pt x="57418" y="46172"/>
                  <a:pt x="57053" y="46445"/>
                  <a:pt x="56962" y="46627"/>
                </a:cubicBezTo>
                <a:close/>
                <a:moveTo>
                  <a:pt x="56719" y="47752"/>
                </a:moveTo>
                <a:cubicBezTo>
                  <a:pt x="56415" y="47843"/>
                  <a:pt x="56080" y="48117"/>
                  <a:pt x="55989" y="48269"/>
                </a:cubicBezTo>
                <a:cubicBezTo>
                  <a:pt x="55898" y="48451"/>
                  <a:pt x="56050" y="48512"/>
                  <a:pt x="56354" y="48390"/>
                </a:cubicBezTo>
                <a:cubicBezTo>
                  <a:pt x="56658" y="48269"/>
                  <a:pt x="56962" y="47995"/>
                  <a:pt x="57053" y="47813"/>
                </a:cubicBezTo>
                <a:cubicBezTo>
                  <a:pt x="57175" y="47661"/>
                  <a:pt x="57023" y="47631"/>
                  <a:pt x="56719" y="47752"/>
                </a:cubicBezTo>
                <a:close/>
                <a:moveTo>
                  <a:pt x="55776" y="49424"/>
                </a:moveTo>
                <a:cubicBezTo>
                  <a:pt x="55472" y="49515"/>
                  <a:pt x="55138" y="49758"/>
                  <a:pt x="55017" y="49941"/>
                </a:cubicBezTo>
                <a:cubicBezTo>
                  <a:pt x="54895" y="50123"/>
                  <a:pt x="55047" y="50184"/>
                  <a:pt x="55381" y="50093"/>
                </a:cubicBezTo>
                <a:cubicBezTo>
                  <a:pt x="55685" y="49971"/>
                  <a:pt x="56050" y="49758"/>
                  <a:pt x="56141" y="49576"/>
                </a:cubicBezTo>
                <a:cubicBezTo>
                  <a:pt x="56232" y="49363"/>
                  <a:pt x="56080" y="49302"/>
                  <a:pt x="55776" y="49424"/>
                </a:cubicBezTo>
                <a:close/>
                <a:moveTo>
                  <a:pt x="54287" y="51795"/>
                </a:moveTo>
                <a:cubicBezTo>
                  <a:pt x="54621" y="51704"/>
                  <a:pt x="54986" y="51430"/>
                  <a:pt x="55077" y="51248"/>
                </a:cubicBezTo>
                <a:cubicBezTo>
                  <a:pt x="55199" y="51035"/>
                  <a:pt x="55047" y="50974"/>
                  <a:pt x="54713" y="51096"/>
                </a:cubicBezTo>
                <a:cubicBezTo>
                  <a:pt x="54378" y="51187"/>
                  <a:pt x="54013" y="51430"/>
                  <a:pt x="53861" y="51612"/>
                </a:cubicBezTo>
                <a:cubicBezTo>
                  <a:pt x="53770" y="51856"/>
                  <a:pt x="53953" y="51916"/>
                  <a:pt x="54287" y="51795"/>
                </a:cubicBezTo>
                <a:close/>
                <a:moveTo>
                  <a:pt x="53071" y="53710"/>
                </a:moveTo>
                <a:cubicBezTo>
                  <a:pt x="53466" y="53588"/>
                  <a:pt x="53831" y="53284"/>
                  <a:pt x="53953" y="53102"/>
                </a:cubicBezTo>
                <a:cubicBezTo>
                  <a:pt x="54044" y="52919"/>
                  <a:pt x="53892" y="52828"/>
                  <a:pt x="53558" y="52950"/>
                </a:cubicBezTo>
                <a:cubicBezTo>
                  <a:pt x="53223" y="53071"/>
                  <a:pt x="52798" y="53315"/>
                  <a:pt x="52646" y="53558"/>
                </a:cubicBezTo>
                <a:cubicBezTo>
                  <a:pt x="52494" y="53740"/>
                  <a:pt x="52706" y="53831"/>
                  <a:pt x="53071" y="53710"/>
                </a:cubicBezTo>
                <a:close/>
                <a:moveTo>
                  <a:pt x="51703" y="55807"/>
                </a:moveTo>
                <a:cubicBezTo>
                  <a:pt x="52129" y="55655"/>
                  <a:pt x="52554" y="55351"/>
                  <a:pt x="52706" y="55108"/>
                </a:cubicBezTo>
                <a:cubicBezTo>
                  <a:pt x="52858" y="54895"/>
                  <a:pt x="52646" y="54804"/>
                  <a:pt x="52281" y="54956"/>
                </a:cubicBezTo>
                <a:cubicBezTo>
                  <a:pt x="51886" y="55108"/>
                  <a:pt x="51430" y="55412"/>
                  <a:pt x="51247" y="55655"/>
                </a:cubicBezTo>
                <a:cubicBezTo>
                  <a:pt x="51095" y="55868"/>
                  <a:pt x="51278" y="55959"/>
                  <a:pt x="51703" y="55807"/>
                </a:cubicBezTo>
                <a:close/>
                <a:moveTo>
                  <a:pt x="50336" y="58178"/>
                </a:moveTo>
                <a:cubicBezTo>
                  <a:pt x="50731" y="58026"/>
                  <a:pt x="51126" y="57691"/>
                  <a:pt x="51278" y="57388"/>
                </a:cubicBezTo>
                <a:cubicBezTo>
                  <a:pt x="51430" y="57114"/>
                  <a:pt x="51217" y="57053"/>
                  <a:pt x="50822" y="57205"/>
                </a:cubicBezTo>
                <a:cubicBezTo>
                  <a:pt x="50427" y="57357"/>
                  <a:pt x="50001" y="57691"/>
                  <a:pt x="49880" y="57935"/>
                </a:cubicBezTo>
                <a:cubicBezTo>
                  <a:pt x="49728" y="58239"/>
                  <a:pt x="49971" y="58330"/>
                  <a:pt x="50336" y="58178"/>
                </a:cubicBezTo>
                <a:close/>
                <a:moveTo>
                  <a:pt x="49211" y="60518"/>
                </a:moveTo>
                <a:cubicBezTo>
                  <a:pt x="49150" y="60822"/>
                  <a:pt x="49393" y="60974"/>
                  <a:pt x="49697" y="60822"/>
                </a:cubicBezTo>
                <a:cubicBezTo>
                  <a:pt x="50001" y="60701"/>
                  <a:pt x="50305" y="60306"/>
                  <a:pt x="50336" y="60002"/>
                </a:cubicBezTo>
                <a:cubicBezTo>
                  <a:pt x="50427" y="59698"/>
                  <a:pt x="50184" y="59606"/>
                  <a:pt x="49849" y="59758"/>
                </a:cubicBezTo>
                <a:cubicBezTo>
                  <a:pt x="49515" y="59910"/>
                  <a:pt x="49241" y="60214"/>
                  <a:pt x="49211" y="60518"/>
                </a:cubicBezTo>
                <a:close/>
                <a:moveTo>
                  <a:pt x="49576" y="62494"/>
                </a:moveTo>
                <a:cubicBezTo>
                  <a:pt x="49302" y="62585"/>
                  <a:pt x="49089" y="62920"/>
                  <a:pt x="49120" y="63254"/>
                </a:cubicBezTo>
                <a:cubicBezTo>
                  <a:pt x="49120" y="63558"/>
                  <a:pt x="49363" y="63679"/>
                  <a:pt x="49606" y="63588"/>
                </a:cubicBezTo>
                <a:cubicBezTo>
                  <a:pt x="49880" y="63467"/>
                  <a:pt x="50062" y="63132"/>
                  <a:pt x="50062" y="62798"/>
                </a:cubicBezTo>
                <a:cubicBezTo>
                  <a:pt x="50062" y="62524"/>
                  <a:pt x="49849" y="62372"/>
                  <a:pt x="49576" y="62494"/>
                </a:cubicBezTo>
                <a:close/>
                <a:moveTo>
                  <a:pt x="49880" y="66445"/>
                </a:moveTo>
                <a:cubicBezTo>
                  <a:pt x="50123" y="66324"/>
                  <a:pt x="50275" y="65989"/>
                  <a:pt x="50275" y="65686"/>
                </a:cubicBezTo>
                <a:cubicBezTo>
                  <a:pt x="50214" y="65351"/>
                  <a:pt x="50032" y="65230"/>
                  <a:pt x="49758" y="65321"/>
                </a:cubicBezTo>
                <a:cubicBezTo>
                  <a:pt x="49545" y="65442"/>
                  <a:pt x="49393" y="65777"/>
                  <a:pt x="49393" y="66081"/>
                </a:cubicBezTo>
                <a:cubicBezTo>
                  <a:pt x="49424" y="66354"/>
                  <a:pt x="49606" y="66537"/>
                  <a:pt x="49880" y="66445"/>
                </a:cubicBezTo>
                <a:close/>
                <a:moveTo>
                  <a:pt x="50123" y="69120"/>
                </a:moveTo>
                <a:cubicBezTo>
                  <a:pt x="50336" y="69059"/>
                  <a:pt x="50518" y="68755"/>
                  <a:pt x="50488" y="68452"/>
                </a:cubicBezTo>
                <a:cubicBezTo>
                  <a:pt x="50457" y="68148"/>
                  <a:pt x="50275" y="67996"/>
                  <a:pt x="50032" y="68087"/>
                </a:cubicBezTo>
                <a:cubicBezTo>
                  <a:pt x="49819" y="68208"/>
                  <a:pt x="49667" y="68512"/>
                  <a:pt x="49667" y="68786"/>
                </a:cubicBezTo>
                <a:cubicBezTo>
                  <a:pt x="49697" y="69059"/>
                  <a:pt x="49880" y="69211"/>
                  <a:pt x="50123" y="69120"/>
                </a:cubicBezTo>
                <a:close/>
                <a:moveTo>
                  <a:pt x="50123" y="71491"/>
                </a:moveTo>
                <a:cubicBezTo>
                  <a:pt x="50366" y="71400"/>
                  <a:pt x="50579" y="71187"/>
                  <a:pt x="50609" y="70914"/>
                </a:cubicBezTo>
                <a:cubicBezTo>
                  <a:pt x="50609" y="70640"/>
                  <a:pt x="50427" y="70549"/>
                  <a:pt x="50184" y="70610"/>
                </a:cubicBezTo>
                <a:cubicBezTo>
                  <a:pt x="49940" y="70701"/>
                  <a:pt x="49728" y="70944"/>
                  <a:pt x="49728" y="71187"/>
                </a:cubicBezTo>
                <a:cubicBezTo>
                  <a:pt x="49697" y="71461"/>
                  <a:pt x="49880" y="71552"/>
                  <a:pt x="50123" y="71491"/>
                </a:cubicBezTo>
                <a:close/>
                <a:moveTo>
                  <a:pt x="49272" y="73163"/>
                </a:moveTo>
                <a:cubicBezTo>
                  <a:pt x="49181" y="73345"/>
                  <a:pt x="49363" y="73406"/>
                  <a:pt x="49667" y="73376"/>
                </a:cubicBezTo>
                <a:cubicBezTo>
                  <a:pt x="49940" y="73345"/>
                  <a:pt x="50214" y="73163"/>
                  <a:pt x="50305" y="72980"/>
                </a:cubicBezTo>
                <a:cubicBezTo>
                  <a:pt x="50366" y="72768"/>
                  <a:pt x="50184" y="72646"/>
                  <a:pt x="49910" y="72707"/>
                </a:cubicBezTo>
                <a:cubicBezTo>
                  <a:pt x="49606" y="72737"/>
                  <a:pt x="49363" y="72980"/>
                  <a:pt x="49272" y="73163"/>
                </a:cubicBezTo>
                <a:close/>
                <a:moveTo>
                  <a:pt x="49363" y="74409"/>
                </a:moveTo>
                <a:cubicBezTo>
                  <a:pt x="49515" y="74287"/>
                  <a:pt x="49363" y="74196"/>
                  <a:pt x="48998" y="74227"/>
                </a:cubicBezTo>
                <a:cubicBezTo>
                  <a:pt x="48694" y="74257"/>
                  <a:pt x="48329" y="74409"/>
                  <a:pt x="48147" y="74531"/>
                </a:cubicBezTo>
                <a:cubicBezTo>
                  <a:pt x="47995" y="74652"/>
                  <a:pt x="48086" y="74713"/>
                  <a:pt x="48451" y="74683"/>
                </a:cubicBezTo>
                <a:cubicBezTo>
                  <a:pt x="48816" y="74683"/>
                  <a:pt x="49241" y="74561"/>
                  <a:pt x="49363" y="74409"/>
                </a:cubicBezTo>
                <a:close/>
                <a:moveTo>
                  <a:pt x="46202" y="76050"/>
                </a:moveTo>
                <a:cubicBezTo>
                  <a:pt x="46658" y="75959"/>
                  <a:pt x="47266" y="75746"/>
                  <a:pt x="47539" y="75594"/>
                </a:cubicBezTo>
                <a:cubicBezTo>
                  <a:pt x="47782" y="75442"/>
                  <a:pt x="47630" y="75412"/>
                  <a:pt x="47174" y="75473"/>
                </a:cubicBezTo>
                <a:cubicBezTo>
                  <a:pt x="46688" y="75594"/>
                  <a:pt x="46111" y="75777"/>
                  <a:pt x="45867" y="75929"/>
                </a:cubicBezTo>
                <a:cubicBezTo>
                  <a:pt x="45624" y="76111"/>
                  <a:pt x="45776" y="76172"/>
                  <a:pt x="46202" y="76050"/>
                </a:cubicBezTo>
                <a:close/>
                <a:moveTo>
                  <a:pt x="45168" y="76962"/>
                </a:moveTo>
                <a:cubicBezTo>
                  <a:pt x="45411" y="76810"/>
                  <a:pt x="45260" y="76780"/>
                  <a:pt x="44834" y="76841"/>
                </a:cubicBezTo>
                <a:cubicBezTo>
                  <a:pt x="44408" y="76901"/>
                  <a:pt x="43922" y="77053"/>
                  <a:pt x="43679" y="77175"/>
                </a:cubicBezTo>
                <a:cubicBezTo>
                  <a:pt x="43466" y="77297"/>
                  <a:pt x="43618" y="77388"/>
                  <a:pt x="43983" y="77297"/>
                </a:cubicBezTo>
                <a:cubicBezTo>
                  <a:pt x="44408" y="77266"/>
                  <a:pt x="44956" y="77114"/>
                  <a:pt x="45168" y="76962"/>
                </a:cubicBezTo>
                <a:close/>
                <a:moveTo>
                  <a:pt x="42068" y="78391"/>
                </a:moveTo>
                <a:cubicBezTo>
                  <a:pt x="42433" y="78360"/>
                  <a:pt x="42919" y="78239"/>
                  <a:pt x="43101" y="78148"/>
                </a:cubicBezTo>
                <a:cubicBezTo>
                  <a:pt x="43345" y="78026"/>
                  <a:pt x="43193" y="77935"/>
                  <a:pt x="42828" y="77996"/>
                </a:cubicBezTo>
                <a:cubicBezTo>
                  <a:pt x="42433" y="78026"/>
                  <a:pt x="41946" y="78148"/>
                  <a:pt x="41764" y="78239"/>
                </a:cubicBezTo>
                <a:cubicBezTo>
                  <a:pt x="41521" y="78360"/>
                  <a:pt x="41673" y="78452"/>
                  <a:pt x="42068" y="78391"/>
                </a:cubicBezTo>
                <a:close/>
                <a:moveTo>
                  <a:pt x="41308" y="79212"/>
                </a:moveTo>
                <a:cubicBezTo>
                  <a:pt x="41490" y="79090"/>
                  <a:pt x="41338" y="78999"/>
                  <a:pt x="40943" y="78999"/>
                </a:cubicBezTo>
                <a:cubicBezTo>
                  <a:pt x="40579" y="78999"/>
                  <a:pt x="40123" y="79090"/>
                  <a:pt x="39940" y="79212"/>
                </a:cubicBezTo>
                <a:cubicBezTo>
                  <a:pt x="39727" y="79303"/>
                  <a:pt x="39879" y="79394"/>
                  <a:pt x="40275" y="79424"/>
                </a:cubicBezTo>
                <a:cubicBezTo>
                  <a:pt x="40639" y="79424"/>
                  <a:pt x="41095" y="79303"/>
                  <a:pt x="41308" y="79212"/>
                </a:cubicBezTo>
                <a:close/>
                <a:moveTo>
                  <a:pt x="39545" y="80275"/>
                </a:moveTo>
                <a:cubicBezTo>
                  <a:pt x="39727" y="80154"/>
                  <a:pt x="39576" y="80032"/>
                  <a:pt x="39211" y="80002"/>
                </a:cubicBezTo>
                <a:cubicBezTo>
                  <a:pt x="38816" y="79971"/>
                  <a:pt x="38360" y="80032"/>
                  <a:pt x="38177" y="80154"/>
                </a:cubicBezTo>
                <a:cubicBezTo>
                  <a:pt x="37995" y="80275"/>
                  <a:pt x="38147" y="80367"/>
                  <a:pt x="38512" y="80427"/>
                </a:cubicBezTo>
                <a:cubicBezTo>
                  <a:pt x="38907" y="80488"/>
                  <a:pt x="39363" y="80427"/>
                  <a:pt x="39545" y="80275"/>
                </a:cubicBezTo>
                <a:close/>
                <a:moveTo>
                  <a:pt x="36779" y="81674"/>
                </a:moveTo>
                <a:cubicBezTo>
                  <a:pt x="37144" y="81704"/>
                  <a:pt x="37600" y="81643"/>
                  <a:pt x="37813" y="81491"/>
                </a:cubicBezTo>
                <a:cubicBezTo>
                  <a:pt x="37995" y="81339"/>
                  <a:pt x="37843" y="81218"/>
                  <a:pt x="37448" y="81187"/>
                </a:cubicBezTo>
                <a:cubicBezTo>
                  <a:pt x="37083" y="81126"/>
                  <a:pt x="36597" y="81218"/>
                  <a:pt x="36384" y="81370"/>
                </a:cubicBezTo>
                <a:cubicBezTo>
                  <a:pt x="36232" y="81491"/>
                  <a:pt x="36384" y="81643"/>
                  <a:pt x="36779" y="81674"/>
                </a:cubicBezTo>
                <a:close/>
                <a:moveTo>
                  <a:pt x="36050" y="82920"/>
                </a:moveTo>
                <a:cubicBezTo>
                  <a:pt x="36232" y="82737"/>
                  <a:pt x="36080" y="82585"/>
                  <a:pt x="35715" y="82555"/>
                </a:cubicBezTo>
                <a:cubicBezTo>
                  <a:pt x="35320" y="82494"/>
                  <a:pt x="34834" y="82616"/>
                  <a:pt x="34651" y="82798"/>
                </a:cubicBezTo>
                <a:cubicBezTo>
                  <a:pt x="34469" y="83011"/>
                  <a:pt x="34621" y="83193"/>
                  <a:pt x="34986" y="83224"/>
                </a:cubicBezTo>
                <a:cubicBezTo>
                  <a:pt x="35381" y="83224"/>
                  <a:pt x="35867" y="83102"/>
                  <a:pt x="36050" y="82920"/>
                </a:cubicBezTo>
                <a:close/>
                <a:moveTo>
                  <a:pt x="33040" y="85169"/>
                </a:moveTo>
                <a:cubicBezTo>
                  <a:pt x="33436" y="85169"/>
                  <a:pt x="33952" y="84987"/>
                  <a:pt x="34195" y="84744"/>
                </a:cubicBezTo>
                <a:cubicBezTo>
                  <a:pt x="34408" y="84531"/>
                  <a:pt x="34256" y="84379"/>
                  <a:pt x="33861" y="84379"/>
                </a:cubicBezTo>
                <a:cubicBezTo>
                  <a:pt x="33466" y="84379"/>
                  <a:pt x="32980" y="84531"/>
                  <a:pt x="32736" y="84744"/>
                </a:cubicBezTo>
                <a:cubicBezTo>
                  <a:pt x="32524" y="84987"/>
                  <a:pt x="32676" y="85169"/>
                  <a:pt x="33040" y="85169"/>
                </a:cubicBezTo>
                <a:close/>
                <a:moveTo>
                  <a:pt x="30730" y="87327"/>
                </a:moveTo>
                <a:cubicBezTo>
                  <a:pt x="31125" y="87297"/>
                  <a:pt x="31673" y="87054"/>
                  <a:pt x="31946" y="86810"/>
                </a:cubicBezTo>
                <a:cubicBezTo>
                  <a:pt x="32220" y="86567"/>
                  <a:pt x="32098" y="86385"/>
                  <a:pt x="31673" y="86415"/>
                </a:cubicBezTo>
                <a:cubicBezTo>
                  <a:pt x="31277" y="86446"/>
                  <a:pt x="30730" y="86689"/>
                  <a:pt x="30457" y="86902"/>
                </a:cubicBezTo>
                <a:cubicBezTo>
                  <a:pt x="30244" y="87206"/>
                  <a:pt x="30366" y="87358"/>
                  <a:pt x="30730" y="87327"/>
                </a:cubicBezTo>
                <a:close/>
                <a:moveTo>
                  <a:pt x="29241" y="88695"/>
                </a:moveTo>
                <a:cubicBezTo>
                  <a:pt x="28876" y="88786"/>
                  <a:pt x="28390" y="88999"/>
                  <a:pt x="28116" y="89272"/>
                </a:cubicBezTo>
                <a:cubicBezTo>
                  <a:pt x="27843" y="89546"/>
                  <a:pt x="27934" y="89698"/>
                  <a:pt x="28299" y="89607"/>
                </a:cubicBezTo>
                <a:cubicBezTo>
                  <a:pt x="28633" y="89546"/>
                  <a:pt x="29180" y="89272"/>
                  <a:pt x="29454" y="89029"/>
                </a:cubicBezTo>
                <a:cubicBezTo>
                  <a:pt x="29697" y="88817"/>
                  <a:pt x="29636" y="88665"/>
                  <a:pt x="29241" y="88695"/>
                </a:cubicBezTo>
                <a:close/>
                <a:moveTo>
                  <a:pt x="26809" y="91066"/>
                </a:moveTo>
                <a:cubicBezTo>
                  <a:pt x="26475" y="91127"/>
                  <a:pt x="26019" y="91431"/>
                  <a:pt x="25745" y="91704"/>
                </a:cubicBezTo>
                <a:cubicBezTo>
                  <a:pt x="25502" y="91978"/>
                  <a:pt x="25563" y="92130"/>
                  <a:pt x="25867" y="92008"/>
                </a:cubicBezTo>
                <a:cubicBezTo>
                  <a:pt x="26171" y="91887"/>
                  <a:pt x="26657" y="91613"/>
                  <a:pt x="26931" y="91370"/>
                </a:cubicBezTo>
                <a:cubicBezTo>
                  <a:pt x="27204" y="91127"/>
                  <a:pt x="27113" y="90975"/>
                  <a:pt x="26809" y="91066"/>
                </a:cubicBezTo>
                <a:close/>
                <a:moveTo>
                  <a:pt x="24438" y="93497"/>
                </a:moveTo>
                <a:cubicBezTo>
                  <a:pt x="24286" y="93528"/>
                  <a:pt x="24134" y="93649"/>
                  <a:pt x="23922" y="93741"/>
                </a:cubicBezTo>
                <a:cubicBezTo>
                  <a:pt x="24043" y="93832"/>
                  <a:pt x="24165" y="93862"/>
                  <a:pt x="24286" y="93923"/>
                </a:cubicBezTo>
                <a:lnTo>
                  <a:pt x="24499" y="93710"/>
                </a:lnTo>
                <a:cubicBezTo>
                  <a:pt x="24742" y="93497"/>
                  <a:pt x="24742" y="93376"/>
                  <a:pt x="24438" y="93497"/>
                </a:cubicBezTo>
                <a:close/>
                <a:moveTo>
                  <a:pt x="86810" y="14499"/>
                </a:moveTo>
                <a:cubicBezTo>
                  <a:pt x="86902" y="14469"/>
                  <a:pt x="86962" y="14378"/>
                  <a:pt x="87054" y="14317"/>
                </a:cubicBezTo>
                <a:lnTo>
                  <a:pt x="86902" y="14165"/>
                </a:lnTo>
                <a:cubicBezTo>
                  <a:pt x="86841" y="14226"/>
                  <a:pt x="86780" y="14256"/>
                  <a:pt x="86750" y="14347"/>
                </a:cubicBezTo>
                <a:cubicBezTo>
                  <a:pt x="86537" y="14560"/>
                  <a:pt x="86598" y="14651"/>
                  <a:pt x="86810" y="14499"/>
                </a:cubicBezTo>
                <a:close/>
                <a:moveTo>
                  <a:pt x="85382" y="16688"/>
                </a:moveTo>
                <a:cubicBezTo>
                  <a:pt x="85595" y="16536"/>
                  <a:pt x="85899" y="16202"/>
                  <a:pt x="86051" y="15928"/>
                </a:cubicBezTo>
                <a:cubicBezTo>
                  <a:pt x="86203" y="15715"/>
                  <a:pt x="86172" y="15624"/>
                  <a:pt x="85929" y="15776"/>
                </a:cubicBezTo>
                <a:cubicBezTo>
                  <a:pt x="85716" y="15928"/>
                  <a:pt x="85412" y="16293"/>
                  <a:pt x="85260" y="16505"/>
                </a:cubicBezTo>
                <a:cubicBezTo>
                  <a:pt x="85108" y="16779"/>
                  <a:pt x="85139" y="16901"/>
                  <a:pt x="85382" y="16688"/>
                </a:cubicBezTo>
                <a:close/>
                <a:moveTo>
                  <a:pt x="83801" y="18816"/>
                </a:moveTo>
                <a:cubicBezTo>
                  <a:pt x="83649" y="19089"/>
                  <a:pt x="83740" y="19180"/>
                  <a:pt x="83953" y="18968"/>
                </a:cubicBezTo>
                <a:cubicBezTo>
                  <a:pt x="84196" y="18816"/>
                  <a:pt x="84531" y="18451"/>
                  <a:pt x="84683" y="18208"/>
                </a:cubicBezTo>
                <a:cubicBezTo>
                  <a:pt x="84835" y="17964"/>
                  <a:pt x="84774" y="17904"/>
                  <a:pt x="84531" y="18056"/>
                </a:cubicBezTo>
                <a:cubicBezTo>
                  <a:pt x="84257" y="18268"/>
                  <a:pt x="83953" y="18603"/>
                  <a:pt x="83801" y="18816"/>
                </a:cubicBezTo>
                <a:close/>
                <a:moveTo>
                  <a:pt x="82373" y="21186"/>
                </a:moveTo>
                <a:cubicBezTo>
                  <a:pt x="82221" y="21460"/>
                  <a:pt x="82281" y="21521"/>
                  <a:pt x="82555" y="21369"/>
                </a:cubicBezTo>
                <a:cubicBezTo>
                  <a:pt x="82829" y="21217"/>
                  <a:pt x="83133" y="20852"/>
                  <a:pt x="83285" y="20609"/>
                </a:cubicBezTo>
                <a:cubicBezTo>
                  <a:pt x="83437" y="20335"/>
                  <a:pt x="83345" y="20305"/>
                  <a:pt x="83102" y="20457"/>
                </a:cubicBezTo>
                <a:cubicBezTo>
                  <a:pt x="82859" y="20578"/>
                  <a:pt x="82525" y="20913"/>
                  <a:pt x="82373" y="21186"/>
                </a:cubicBezTo>
                <a:close/>
                <a:moveTo>
                  <a:pt x="80914" y="23527"/>
                </a:moveTo>
                <a:cubicBezTo>
                  <a:pt x="80762" y="23800"/>
                  <a:pt x="80853" y="23892"/>
                  <a:pt x="81126" y="23740"/>
                </a:cubicBezTo>
                <a:cubicBezTo>
                  <a:pt x="81370" y="23588"/>
                  <a:pt x="81734" y="23193"/>
                  <a:pt x="81886" y="22980"/>
                </a:cubicBezTo>
                <a:cubicBezTo>
                  <a:pt x="82038" y="22706"/>
                  <a:pt x="81947" y="22676"/>
                  <a:pt x="81674" y="22828"/>
                </a:cubicBezTo>
                <a:cubicBezTo>
                  <a:pt x="81430" y="22919"/>
                  <a:pt x="81066" y="23284"/>
                  <a:pt x="80914" y="23527"/>
                </a:cubicBezTo>
                <a:close/>
                <a:moveTo>
                  <a:pt x="79637" y="26050"/>
                </a:moveTo>
                <a:cubicBezTo>
                  <a:pt x="79941" y="25898"/>
                  <a:pt x="80275" y="25563"/>
                  <a:pt x="80427" y="25290"/>
                </a:cubicBezTo>
                <a:cubicBezTo>
                  <a:pt x="80579" y="25016"/>
                  <a:pt x="80519" y="24986"/>
                  <a:pt x="80215" y="25138"/>
                </a:cubicBezTo>
                <a:cubicBezTo>
                  <a:pt x="79941" y="25290"/>
                  <a:pt x="79546" y="25624"/>
                  <a:pt x="79394" y="25867"/>
                </a:cubicBezTo>
                <a:cubicBezTo>
                  <a:pt x="79242" y="26110"/>
                  <a:pt x="79363" y="26202"/>
                  <a:pt x="79637" y="26050"/>
                </a:cubicBezTo>
                <a:close/>
                <a:moveTo>
                  <a:pt x="78026" y="28086"/>
                </a:moveTo>
                <a:cubicBezTo>
                  <a:pt x="78330" y="27995"/>
                  <a:pt x="78756" y="27721"/>
                  <a:pt x="78908" y="27478"/>
                </a:cubicBezTo>
                <a:cubicBezTo>
                  <a:pt x="79090" y="27266"/>
                  <a:pt x="78999" y="27235"/>
                  <a:pt x="78695" y="27326"/>
                </a:cubicBezTo>
                <a:cubicBezTo>
                  <a:pt x="78391" y="27448"/>
                  <a:pt x="77996" y="27721"/>
                  <a:pt x="77813" y="27934"/>
                </a:cubicBezTo>
                <a:cubicBezTo>
                  <a:pt x="77631" y="28147"/>
                  <a:pt x="77722" y="28208"/>
                  <a:pt x="78026" y="28086"/>
                </a:cubicBezTo>
                <a:close/>
                <a:moveTo>
                  <a:pt x="76324" y="29819"/>
                </a:moveTo>
                <a:cubicBezTo>
                  <a:pt x="76658" y="29728"/>
                  <a:pt x="77084" y="29515"/>
                  <a:pt x="77266" y="29302"/>
                </a:cubicBezTo>
                <a:cubicBezTo>
                  <a:pt x="77479" y="29120"/>
                  <a:pt x="77357" y="29089"/>
                  <a:pt x="77053" y="29150"/>
                </a:cubicBezTo>
                <a:cubicBezTo>
                  <a:pt x="76719" y="29272"/>
                  <a:pt x="76294" y="29454"/>
                  <a:pt x="76111" y="29667"/>
                </a:cubicBezTo>
                <a:cubicBezTo>
                  <a:pt x="75868" y="29819"/>
                  <a:pt x="75990" y="29880"/>
                  <a:pt x="76324" y="29819"/>
                </a:cubicBezTo>
                <a:close/>
                <a:moveTo>
                  <a:pt x="74470" y="31247"/>
                </a:moveTo>
                <a:cubicBezTo>
                  <a:pt x="74804" y="31187"/>
                  <a:pt x="75260" y="30974"/>
                  <a:pt x="75442" y="30822"/>
                </a:cubicBezTo>
                <a:cubicBezTo>
                  <a:pt x="75655" y="30670"/>
                  <a:pt x="75534" y="30609"/>
                  <a:pt x="75199" y="30670"/>
                </a:cubicBezTo>
                <a:cubicBezTo>
                  <a:pt x="74835" y="30761"/>
                  <a:pt x="74439" y="30943"/>
                  <a:pt x="74196" y="31095"/>
                </a:cubicBezTo>
                <a:cubicBezTo>
                  <a:pt x="74044" y="31278"/>
                  <a:pt x="74135" y="31308"/>
                  <a:pt x="74470" y="31247"/>
                </a:cubicBezTo>
                <a:close/>
                <a:moveTo>
                  <a:pt x="73254" y="32007"/>
                </a:moveTo>
                <a:cubicBezTo>
                  <a:pt x="72920" y="32098"/>
                  <a:pt x="72403" y="32190"/>
                  <a:pt x="72190" y="32311"/>
                </a:cubicBezTo>
                <a:cubicBezTo>
                  <a:pt x="71947" y="32433"/>
                  <a:pt x="72038" y="32463"/>
                  <a:pt x="72403" y="32433"/>
                </a:cubicBezTo>
                <a:cubicBezTo>
                  <a:pt x="72798" y="32402"/>
                  <a:pt x="73254" y="32250"/>
                  <a:pt x="73467" y="32129"/>
                </a:cubicBezTo>
                <a:cubicBezTo>
                  <a:pt x="73710" y="31977"/>
                  <a:pt x="73588" y="31946"/>
                  <a:pt x="73254" y="32007"/>
                </a:cubicBezTo>
                <a:close/>
                <a:moveTo>
                  <a:pt x="71096" y="32949"/>
                </a:moveTo>
                <a:cubicBezTo>
                  <a:pt x="70701" y="33010"/>
                  <a:pt x="70214" y="33101"/>
                  <a:pt x="69971" y="33223"/>
                </a:cubicBezTo>
                <a:cubicBezTo>
                  <a:pt x="69758" y="33314"/>
                  <a:pt x="69819" y="33345"/>
                  <a:pt x="70214" y="33314"/>
                </a:cubicBezTo>
                <a:cubicBezTo>
                  <a:pt x="70579" y="33253"/>
                  <a:pt x="71096" y="33162"/>
                  <a:pt x="71309" y="33041"/>
                </a:cubicBezTo>
                <a:cubicBezTo>
                  <a:pt x="71552" y="32919"/>
                  <a:pt x="71430" y="32919"/>
                  <a:pt x="71096" y="32949"/>
                </a:cubicBezTo>
                <a:close/>
                <a:moveTo>
                  <a:pt x="67935" y="34074"/>
                </a:moveTo>
                <a:cubicBezTo>
                  <a:pt x="68299" y="33983"/>
                  <a:pt x="68816" y="33861"/>
                  <a:pt x="69029" y="33801"/>
                </a:cubicBezTo>
                <a:cubicBezTo>
                  <a:pt x="69272" y="33709"/>
                  <a:pt x="69181" y="33679"/>
                  <a:pt x="68816" y="33770"/>
                </a:cubicBezTo>
                <a:cubicBezTo>
                  <a:pt x="68421" y="33801"/>
                  <a:pt x="67935" y="33922"/>
                  <a:pt x="67692" y="34013"/>
                </a:cubicBezTo>
                <a:cubicBezTo>
                  <a:pt x="67448" y="34105"/>
                  <a:pt x="67540" y="34135"/>
                  <a:pt x="67935" y="34074"/>
                </a:cubicBezTo>
                <a:close/>
                <a:moveTo>
                  <a:pt x="65716" y="34895"/>
                </a:moveTo>
                <a:cubicBezTo>
                  <a:pt x="66081" y="34834"/>
                  <a:pt x="66567" y="34682"/>
                  <a:pt x="66780" y="34591"/>
                </a:cubicBezTo>
                <a:cubicBezTo>
                  <a:pt x="67023" y="34530"/>
                  <a:pt x="66901" y="34469"/>
                  <a:pt x="66567" y="34560"/>
                </a:cubicBezTo>
                <a:cubicBezTo>
                  <a:pt x="66172" y="34621"/>
                  <a:pt x="65716" y="34743"/>
                  <a:pt x="65503" y="34864"/>
                </a:cubicBezTo>
                <a:cubicBezTo>
                  <a:pt x="65260" y="34986"/>
                  <a:pt x="65381" y="34986"/>
                  <a:pt x="65716" y="34895"/>
                </a:cubicBezTo>
                <a:close/>
                <a:moveTo>
                  <a:pt x="64743" y="35503"/>
                </a:moveTo>
                <a:cubicBezTo>
                  <a:pt x="64956" y="35381"/>
                  <a:pt x="64865" y="35381"/>
                  <a:pt x="64500" y="35503"/>
                </a:cubicBezTo>
                <a:cubicBezTo>
                  <a:pt x="64166" y="35624"/>
                  <a:pt x="63710" y="35776"/>
                  <a:pt x="63497" y="35928"/>
                </a:cubicBezTo>
                <a:cubicBezTo>
                  <a:pt x="63254" y="36019"/>
                  <a:pt x="63375" y="36080"/>
                  <a:pt x="63710" y="35959"/>
                </a:cubicBezTo>
                <a:cubicBezTo>
                  <a:pt x="64044" y="35807"/>
                  <a:pt x="64500" y="35624"/>
                  <a:pt x="64743" y="35503"/>
                </a:cubicBezTo>
                <a:close/>
                <a:moveTo>
                  <a:pt x="62524" y="36627"/>
                </a:moveTo>
                <a:cubicBezTo>
                  <a:pt x="62190" y="36810"/>
                  <a:pt x="61734" y="37022"/>
                  <a:pt x="61552" y="37205"/>
                </a:cubicBezTo>
                <a:cubicBezTo>
                  <a:pt x="61369" y="37357"/>
                  <a:pt x="61460" y="37418"/>
                  <a:pt x="61825" y="37205"/>
                </a:cubicBezTo>
                <a:cubicBezTo>
                  <a:pt x="62160" y="37053"/>
                  <a:pt x="62585" y="36810"/>
                  <a:pt x="62798" y="36627"/>
                </a:cubicBezTo>
                <a:cubicBezTo>
                  <a:pt x="62980" y="36506"/>
                  <a:pt x="62889" y="36536"/>
                  <a:pt x="62524" y="36627"/>
                </a:cubicBezTo>
                <a:close/>
                <a:moveTo>
                  <a:pt x="60153" y="38998"/>
                </a:moveTo>
                <a:cubicBezTo>
                  <a:pt x="60488" y="38816"/>
                  <a:pt x="60913" y="38421"/>
                  <a:pt x="61065" y="38238"/>
                </a:cubicBezTo>
                <a:cubicBezTo>
                  <a:pt x="61248" y="38056"/>
                  <a:pt x="61096" y="38056"/>
                  <a:pt x="60792" y="38269"/>
                </a:cubicBezTo>
                <a:cubicBezTo>
                  <a:pt x="60457" y="38481"/>
                  <a:pt x="60032" y="38816"/>
                  <a:pt x="59819" y="38998"/>
                </a:cubicBezTo>
                <a:cubicBezTo>
                  <a:pt x="59697" y="39181"/>
                  <a:pt x="59789" y="39181"/>
                  <a:pt x="60153" y="38998"/>
                </a:cubicBezTo>
                <a:close/>
                <a:moveTo>
                  <a:pt x="58694" y="40852"/>
                </a:moveTo>
                <a:cubicBezTo>
                  <a:pt x="58998" y="40670"/>
                  <a:pt x="59394" y="40336"/>
                  <a:pt x="59545" y="40153"/>
                </a:cubicBezTo>
                <a:cubicBezTo>
                  <a:pt x="59697" y="39910"/>
                  <a:pt x="59545" y="39940"/>
                  <a:pt x="59242" y="40092"/>
                </a:cubicBezTo>
                <a:cubicBezTo>
                  <a:pt x="58877" y="40305"/>
                  <a:pt x="58512" y="40609"/>
                  <a:pt x="58360" y="40792"/>
                </a:cubicBezTo>
                <a:cubicBezTo>
                  <a:pt x="58238" y="41004"/>
                  <a:pt x="58360" y="41065"/>
                  <a:pt x="58694" y="40852"/>
                </a:cubicBezTo>
                <a:close/>
                <a:moveTo>
                  <a:pt x="57570" y="42767"/>
                </a:moveTo>
                <a:cubicBezTo>
                  <a:pt x="57874" y="42615"/>
                  <a:pt x="58208" y="42311"/>
                  <a:pt x="58330" y="42068"/>
                </a:cubicBezTo>
                <a:cubicBezTo>
                  <a:pt x="58421" y="41855"/>
                  <a:pt x="58269" y="41855"/>
                  <a:pt x="57965" y="42007"/>
                </a:cubicBezTo>
                <a:cubicBezTo>
                  <a:pt x="57661" y="42159"/>
                  <a:pt x="57327" y="42463"/>
                  <a:pt x="57205" y="42646"/>
                </a:cubicBezTo>
                <a:cubicBezTo>
                  <a:pt x="57114" y="42889"/>
                  <a:pt x="57266" y="42919"/>
                  <a:pt x="57570" y="42767"/>
                </a:cubicBezTo>
                <a:close/>
                <a:moveTo>
                  <a:pt x="56962" y="43861"/>
                </a:moveTo>
                <a:cubicBezTo>
                  <a:pt x="56658" y="43983"/>
                  <a:pt x="56293" y="44257"/>
                  <a:pt x="56202" y="44409"/>
                </a:cubicBezTo>
                <a:cubicBezTo>
                  <a:pt x="56080" y="44591"/>
                  <a:pt x="56232" y="44652"/>
                  <a:pt x="56536" y="44500"/>
                </a:cubicBezTo>
                <a:cubicBezTo>
                  <a:pt x="56840" y="44409"/>
                  <a:pt x="57175" y="44135"/>
                  <a:pt x="57266" y="43953"/>
                </a:cubicBezTo>
                <a:cubicBezTo>
                  <a:pt x="57357" y="43801"/>
                  <a:pt x="57205" y="43740"/>
                  <a:pt x="56962" y="43861"/>
                </a:cubicBezTo>
                <a:close/>
                <a:moveTo>
                  <a:pt x="55928" y="45533"/>
                </a:moveTo>
                <a:cubicBezTo>
                  <a:pt x="55624" y="45655"/>
                  <a:pt x="55260" y="45837"/>
                  <a:pt x="55169" y="45989"/>
                </a:cubicBezTo>
                <a:cubicBezTo>
                  <a:pt x="55047" y="46141"/>
                  <a:pt x="55199" y="46263"/>
                  <a:pt x="55503" y="46141"/>
                </a:cubicBezTo>
                <a:cubicBezTo>
                  <a:pt x="55807" y="46080"/>
                  <a:pt x="56141" y="45837"/>
                  <a:pt x="56232" y="45655"/>
                </a:cubicBezTo>
                <a:cubicBezTo>
                  <a:pt x="56384" y="45503"/>
                  <a:pt x="56232" y="45412"/>
                  <a:pt x="55928" y="45533"/>
                </a:cubicBezTo>
                <a:close/>
                <a:moveTo>
                  <a:pt x="54925" y="47144"/>
                </a:moveTo>
                <a:cubicBezTo>
                  <a:pt x="54621" y="47205"/>
                  <a:pt x="54287" y="47387"/>
                  <a:pt x="54165" y="47539"/>
                </a:cubicBezTo>
                <a:cubicBezTo>
                  <a:pt x="54074" y="47691"/>
                  <a:pt x="54226" y="47813"/>
                  <a:pt x="54561" y="47752"/>
                </a:cubicBezTo>
                <a:cubicBezTo>
                  <a:pt x="54865" y="47661"/>
                  <a:pt x="55199" y="47448"/>
                  <a:pt x="55320" y="47296"/>
                </a:cubicBezTo>
                <a:cubicBezTo>
                  <a:pt x="55381" y="47083"/>
                  <a:pt x="55229" y="47023"/>
                  <a:pt x="54925" y="47144"/>
                </a:cubicBezTo>
                <a:close/>
                <a:moveTo>
                  <a:pt x="53922" y="48694"/>
                </a:moveTo>
                <a:cubicBezTo>
                  <a:pt x="53558" y="48755"/>
                  <a:pt x="53223" y="48968"/>
                  <a:pt x="53071" y="49120"/>
                </a:cubicBezTo>
                <a:cubicBezTo>
                  <a:pt x="52950" y="49302"/>
                  <a:pt x="53102" y="49363"/>
                  <a:pt x="53466" y="49302"/>
                </a:cubicBezTo>
                <a:cubicBezTo>
                  <a:pt x="53801" y="49211"/>
                  <a:pt x="54135" y="49029"/>
                  <a:pt x="54257" y="48846"/>
                </a:cubicBezTo>
                <a:cubicBezTo>
                  <a:pt x="54378" y="48694"/>
                  <a:pt x="54226" y="48603"/>
                  <a:pt x="53922" y="48694"/>
                </a:cubicBezTo>
                <a:close/>
                <a:moveTo>
                  <a:pt x="52767" y="50275"/>
                </a:moveTo>
                <a:cubicBezTo>
                  <a:pt x="52433" y="50366"/>
                  <a:pt x="52007" y="50549"/>
                  <a:pt x="51855" y="50731"/>
                </a:cubicBezTo>
                <a:cubicBezTo>
                  <a:pt x="51703" y="50944"/>
                  <a:pt x="51886" y="51035"/>
                  <a:pt x="52281" y="50974"/>
                </a:cubicBezTo>
                <a:cubicBezTo>
                  <a:pt x="52646" y="50883"/>
                  <a:pt x="53041" y="50670"/>
                  <a:pt x="53162" y="50518"/>
                </a:cubicBezTo>
                <a:cubicBezTo>
                  <a:pt x="53314" y="50275"/>
                  <a:pt x="53102" y="50214"/>
                  <a:pt x="52767" y="50275"/>
                </a:cubicBezTo>
                <a:close/>
                <a:moveTo>
                  <a:pt x="50943" y="52767"/>
                </a:moveTo>
                <a:cubicBezTo>
                  <a:pt x="51369" y="52676"/>
                  <a:pt x="51795" y="52403"/>
                  <a:pt x="51947" y="52220"/>
                </a:cubicBezTo>
                <a:cubicBezTo>
                  <a:pt x="52099" y="52038"/>
                  <a:pt x="51886" y="51947"/>
                  <a:pt x="51521" y="52038"/>
                </a:cubicBezTo>
                <a:cubicBezTo>
                  <a:pt x="51126" y="52099"/>
                  <a:pt x="50670" y="52342"/>
                  <a:pt x="50518" y="52555"/>
                </a:cubicBezTo>
                <a:cubicBezTo>
                  <a:pt x="50336" y="52707"/>
                  <a:pt x="50518" y="52828"/>
                  <a:pt x="50943" y="52767"/>
                </a:cubicBezTo>
                <a:close/>
                <a:moveTo>
                  <a:pt x="49363" y="54834"/>
                </a:moveTo>
                <a:cubicBezTo>
                  <a:pt x="49819" y="54713"/>
                  <a:pt x="50305" y="54439"/>
                  <a:pt x="50457" y="54196"/>
                </a:cubicBezTo>
                <a:cubicBezTo>
                  <a:pt x="50609" y="53983"/>
                  <a:pt x="50427" y="53892"/>
                  <a:pt x="50001" y="53983"/>
                </a:cubicBezTo>
                <a:cubicBezTo>
                  <a:pt x="49576" y="54074"/>
                  <a:pt x="49059" y="54348"/>
                  <a:pt x="48846" y="54622"/>
                </a:cubicBezTo>
                <a:cubicBezTo>
                  <a:pt x="48694" y="54804"/>
                  <a:pt x="48907" y="54956"/>
                  <a:pt x="49363" y="54834"/>
                </a:cubicBezTo>
                <a:close/>
                <a:moveTo>
                  <a:pt x="47904" y="56871"/>
                </a:moveTo>
                <a:cubicBezTo>
                  <a:pt x="48299" y="56780"/>
                  <a:pt x="48755" y="56567"/>
                  <a:pt x="48907" y="56324"/>
                </a:cubicBezTo>
                <a:cubicBezTo>
                  <a:pt x="49059" y="56111"/>
                  <a:pt x="48846" y="56020"/>
                  <a:pt x="48451" y="56050"/>
                </a:cubicBezTo>
                <a:cubicBezTo>
                  <a:pt x="48026" y="56141"/>
                  <a:pt x="47570" y="56324"/>
                  <a:pt x="47448" y="56567"/>
                </a:cubicBezTo>
                <a:cubicBezTo>
                  <a:pt x="47296" y="56780"/>
                  <a:pt x="47539" y="56932"/>
                  <a:pt x="47904" y="56871"/>
                </a:cubicBezTo>
                <a:close/>
                <a:moveTo>
                  <a:pt x="47874" y="58512"/>
                </a:moveTo>
                <a:cubicBezTo>
                  <a:pt x="47934" y="58269"/>
                  <a:pt x="47722" y="58147"/>
                  <a:pt x="47387" y="58178"/>
                </a:cubicBezTo>
                <a:cubicBezTo>
                  <a:pt x="47022" y="58269"/>
                  <a:pt x="46718" y="58482"/>
                  <a:pt x="46688" y="58725"/>
                </a:cubicBezTo>
                <a:cubicBezTo>
                  <a:pt x="46658" y="58968"/>
                  <a:pt x="46870" y="59120"/>
                  <a:pt x="47174" y="59090"/>
                </a:cubicBezTo>
                <a:cubicBezTo>
                  <a:pt x="47478" y="59059"/>
                  <a:pt x="47782" y="58786"/>
                  <a:pt x="47874" y="58512"/>
                </a:cubicBezTo>
                <a:close/>
                <a:moveTo>
                  <a:pt x="46627" y="61217"/>
                </a:moveTo>
                <a:cubicBezTo>
                  <a:pt x="46627" y="61521"/>
                  <a:pt x="46840" y="61734"/>
                  <a:pt x="47114" y="61643"/>
                </a:cubicBezTo>
                <a:cubicBezTo>
                  <a:pt x="47387" y="61582"/>
                  <a:pt x="47570" y="61309"/>
                  <a:pt x="47570" y="61005"/>
                </a:cubicBezTo>
                <a:cubicBezTo>
                  <a:pt x="47570" y="60701"/>
                  <a:pt x="47326" y="60549"/>
                  <a:pt x="47083" y="60609"/>
                </a:cubicBezTo>
                <a:cubicBezTo>
                  <a:pt x="46810" y="60701"/>
                  <a:pt x="46627" y="60974"/>
                  <a:pt x="46627" y="61217"/>
                </a:cubicBezTo>
                <a:close/>
                <a:moveTo>
                  <a:pt x="47266" y="63315"/>
                </a:moveTo>
                <a:cubicBezTo>
                  <a:pt x="47022" y="63406"/>
                  <a:pt x="46870" y="63649"/>
                  <a:pt x="46931" y="63953"/>
                </a:cubicBezTo>
                <a:cubicBezTo>
                  <a:pt x="46962" y="64257"/>
                  <a:pt x="47174" y="64470"/>
                  <a:pt x="47418" y="64409"/>
                </a:cubicBezTo>
                <a:cubicBezTo>
                  <a:pt x="47630" y="64348"/>
                  <a:pt x="47782" y="64044"/>
                  <a:pt x="47752" y="63740"/>
                </a:cubicBezTo>
                <a:cubicBezTo>
                  <a:pt x="47722" y="63436"/>
                  <a:pt x="47539" y="63254"/>
                  <a:pt x="47266" y="63315"/>
                </a:cubicBezTo>
                <a:close/>
                <a:moveTo>
                  <a:pt x="47630" y="66111"/>
                </a:moveTo>
                <a:cubicBezTo>
                  <a:pt x="47418" y="66202"/>
                  <a:pt x="47266" y="66476"/>
                  <a:pt x="47296" y="66780"/>
                </a:cubicBezTo>
                <a:cubicBezTo>
                  <a:pt x="47326" y="67084"/>
                  <a:pt x="47570" y="67266"/>
                  <a:pt x="47782" y="67175"/>
                </a:cubicBezTo>
                <a:cubicBezTo>
                  <a:pt x="48026" y="67114"/>
                  <a:pt x="48177" y="66810"/>
                  <a:pt x="48147" y="66506"/>
                </a:cubicBezTo>
                <a:cubicBezTo>
                  <a:pt x="48086" y="66233"/>
                  <a:pt x="47874" y="66050"/>
                  <a:pt x="47630" y="66111"/>
                </a:cubicBezTo>
                <a:close/>
                <a:moveTo>
                  <a:pt x="47934" y="69819"/>
                </a:moveTo>
                <a:cubicBezTo>
                  <a:pt x="48208" y="69728"/>
                  <a:pt x="48390" y="69485"/>
                  <a:pt x="48390" y="69211"/>
                </a:cubicBezTo>
                <a:cubicBezTo>
                  <a:pt x="48390" y="68938"/>
                  <a:pt x="48177" y="68755"/>
                  <a:pt x="47934" y="68816"/>
                </a:cubicBezTo>
                <a:cubicBezTo>
                  <a:pt x="47722" y="68907"/>
                  <a:pt x="47539" y="69181"/>
                  <a:pt x="47539" y="69424"/>
                </a:cubicBezTo>
                <a:cubicBezTo>
                  <a:pt x="47478" y="69698"/>
                  <a:pt x="47691" y="69850"/>
                  <a:pt x="47934" y="69819"/>
                </a:cubicBezTo>
                <a:close/>
                <a:moveTo>
                  <a:pt x="47630" y="72008"/>
                </a:moveTo>
                <a:cubicBezTo>
                  <a:pt x="47934" y="71977"/>
                  <a:pt x="48208" y="71765"/>
                  <a:pt x="48238" y="71521"/>
                </a:cubicBezTo>
                <a:cubicBezTo>
                  <a:pt x="48299" y="71309"/>
                  <a:pt x="48086" y="71126"/>
                  <a:pt x="47843" y="71187"/>
                </a:cubicBezTo>
                <a:cubicBezTo>
                  <a:pt x="47570" y="71218"/>
                  <a:pt x="47296" y="71430"/>
                  <a:pt x="47235" y="71673"/>
                </a:cubicBezTo>
                <a:cubicBezTo>
                  <a:pt x="47174" y="71947"/>
                  <a:pt x="47326" y="72099"/>
                  <a:pt x="47630" y="72008"/>
                </a:cubicBezTo>
                <a:close/>
                <a:moveTo>
                  <a:pt x="47570" y="73376"/>
                </a:moveTo>
                <a:cubicBezTo>
                  <a:pt x="47661" y="73193"/>
                  <a:pt x="47478" y="73072"/>
                  <a:pt x="47174" y="73132"/>
                </a:cubicBezTo>
                <a:cubicBezTo>
                  <a:pt x="46870" y="73163"/>
                  <a:pt x="46567" y="73284"/>
                  <a:pt x="46354" y="73497"/>
                </a:cubicBezTo>
                <a:cubicBezTo>
                  <a:pt x="46111" y="73740"/>
                  <a:pt x="46384" y="73771"/>
                  <a:pt x="46779" y="73740"/>
                </a:cubicBezTo>
                <a:cubicBezTo>
                  <a:pt x="47114" y="73740"/>
                  <a:pt x="47448" y="73588"/>
                  <a:pt x="47570" y="73376"/>
                </a:cubicBezTo>
                <a:close/>
                <a:moveTo>
                  <a:pt x="44439" y="75442"/>
                </a:moveTo>
                <a:cubicBezTo>
                  <a:pt x="44864" y="75351"/>
                  <a:pt x="45442" y="75169"/>
                  <a:pt x="45715" y="75017"/>
                </a:cubicBezTo>
                <a:cubicBezTo>
                  <a:pt x="45959" y="74865"/>
                  <a:pt x="45776" y="74804"/>
                  <a:pt x="45320" y="74865"/>
                </a:cubicBezTo>
                <a:cubicBezTo>
                  <a:pt x="44864" y="74926"/>
                  <a:pt x="44348" y="75139"/>
                  <a:pt x="44074" y="75291"/>
                </a:cubicBezTo>
                <a:cubicBezTo>
                  <a:pt x="43892" y="75442"/>
                  <a:pt x="44044" y="75503"/>
                  <a:pt x="44439" y="75442"/>
                </a:cubicBezTo>
                <a:close/>
                <a:moveTo>
                  <a:pt x="43497" y="76354"/>
                </a:moveTo>
                <a:cubicBezTo>
                  <a:pt x="43740" y="76233"/>
                  <a:pt x="43588" y="76172"/>
                  <a:pt x="43162" y="76202"/>
                </a:cubicBezTo>
                <a:cubicBezTo>
                  <a:pt x="42737" y="76233"/>
                  <a:pt x="42250" y="76354"/>
                  <a:pt x="42068" y="76446"/>
                </a:cubicBezTo>
                <a:cubicBezTo>
                  <a:pt x="41825" y="76567"/>
                  <a:pt x="41977" y="76658"/>
                  <a:pt x="42372" y="76628"/>
                </a:cubicBezTo>
                <a:cubicBezTo>
                  <a:pt x="42767" y="76628"/>
                  <a:pt x="43284" y="76476"/>
                  <a:pt x="43497" y="76354"/>
                </a:cubicBezTo>
                <a:close/>
                <a:moveTo>
                  <a:pt x="40457" y="77570"/>
                </a:moveTo>
                <a:cubicBezTo>
                  <a:pt x="40852" y="77570"/>
                  <a:pt x="41308" y="77479"/>
                  <a:pt x="41521" y="77388"/>
                </a:cubicBezTo>
                <a:cubicBezTo>
                  <a:pt x="41703" y="77266"/>
                  <a:pt x="41612" y="77236"/>
                  <a:pt x="41217" y="77236"/>
                </a:cubicBezTo>
                <a:cubicBezTo>
                  <a:pt x="40852" y="77236"/>
                  <a:pt x="40335" y="77297"/>
                  <a:pt x="40153" y="77388"/>
                </a:cubicBezTo>
                <a:cubicBezTo>
                  <a:pt x="39940" y="77479"/>
                  <a:pt x="40092" y="77570"/>
                  <a:pt x="40457" y="77570"/>
                </a:cubicBezTo>
                <a:close/>
                <a:moveTo>
                  <a:pt x="39667" y="78239"/>
                </a:moveTo>
                <a:cubicBezTo>
                  <a:pt x="39849" y="78178"/>
                  <a:pt x="39727" y="78087"/>
                  <a:pt x="39363" y="78057"/>
                </a:cubicBezTo>
                <a:cubicBezTo>
                  <a:pt x="38968" y="78026"/>
                  <a:pt x="38512" y="78057"/>
                  <a:pt x="38299" y="78148"/>
                </a:cubicBezTo>
                <a:cubicBezTo>
                  <a:pt x="38117" y="78208"/>
                  <a:pt x="38268" y="78330"/>
                  <a:pt x="38633" y="78360"/>
                </a:cubicBezTo>
                <a:cubicBezTo>
                  <a:pt x="38968" y="78391"/>
                  <a:pt x="39424" y="78330"/>
                  <a:pt x="39667" y="78239"/>
                </a:cubicBezTo>
                <a:close/>
                <a:moveTo>
                  <a:pt x="37843" y="79060"/>
                </a:moveTo>
                <a:cubicBezTo>
                  <a:pt x="38025" y="78968"/>
                  <a:pt x="37873" y="78847"/>
                  <a:pt x="37509" y="78786"/>
                </a:cubicBezTo>
                <a:cubicBezTo>
                  <a:pt x="37113" y="78695"/>
                  <a:pt x="36627" y="78756"/>
                  <a:pt x="36445" y="78816"/>
                </a:cubicBezTo>
                <a:cubicBezTo>
                  <a:pt x="36232" y="78908"/>
                  <a:pt x="36384" y="79060"/>
                  <a:pt x="36779" y="79090"/>
                </a:cubicBezTo>
                <a:cubicBezTo>
                  <a:pt x="37144" y="79151"/>
                  <a:pt x="37661" y="79120"/>
                  <a:pt x="37843" y="79060"/>
                </a:cubicBezTo>
                <a:close/>
                <a:moveTo>
                  <a:pt x="36019" y="79911"/>
                </a:moveTo>
                <a:cubicBezTo>
                  <a:pt x="36202" y="79819"/>
                  <a:pt x="36050" y="79698"/>
                  <a:pt x="35685" y="79607"/>
                </a:cubicBezTo>
                <a:cubicBezTo>
                  <a:pt x="35290" y="79546"/>
                  <a:pt x="34803" y="79546"/>
                  <a:pt x="34621" y="79667"/>
                </a:cubicBezTo>
                <a:cubicBezTo>
                  <a:pt x="34408" y="79759"/>
                  <a:pt x="34560" y="79911"/>
                  <a:pt x="34986" y="80002"/>
                </a:cubicBezTo>
                <a:cubicBezTo>
                  <a:pt x="35381" y="80032"/>
                  <a:pt x="35837" y="80002"/>
                  <a:pt x="36019" y="79911"/>
                </a:cubicBezTo>
                <a:close/>
                <a:moveTo>
                  <a:pt x="33132" y="81187"/>
                </a:moveTo>
                <a:cubicBezTo>
                  <a:pt x="33557" y="81248"/>
                  <a:pt x="34043" y="81187"/>
                  <a:pt x="34226" y="81035"/>
                </a:cubicBezTo>
                <a:cubicBezTo>
                  <a:pt x="34408" y="80883"/>
                  <a:pt x="34256" y="80731"/>
                  <a:pt x="33861" y="80640"/>
                </a:cubicBezTo>
                <a:cubicBezTo>
                  <a:pt x="33436" y="80579"/>
                  <a:pt x="32949" y="80610"/>
                  <a:pt x="32736" y="80762"/>
                </a:cubicBezTo>
                <a:cubicBezTo>
                  <a:pt x="32554" y="80914"/>
                  <a:pt x="32706" y="81096"/>
                  <a:pt x="33132" y="81187"/>
                </a:cubicBezTo>
                <a:close/>
                <a:moveTo>
                  <a:pt x="32037" y="82160"/>
                </a:moveTo>
                <a:cubicBezTo>
                  <a:pt x="31612" y="82130"/>
                  <a:pt x="31125" y="82190"/>
                  <a:pt x="30913" y="82464"/>
                </a:cubicBezTo>
                <a:cubicBezTo>
                  <a:pt x="30730" y="82707"/>
                  <a:pt x="30913" y="82920"/>
                  <a:pt x="31308" y="82950"/>
                </a:cubicBezTo>
                <a:cubicBezTo>
                  <a:pt x="31733" y="83011"/>
                  <a:pt x="32189" y="82798"/>
                  <a:pt x="32402" y="82616"/>
                </a:cubicBezTo>
                <a:cubicBezTo>
                  <a:pt x="32584" y="82403"/>
                  <a:pt x="32402" y="82190"/>
                  <a:pt x="32037" y="82160"/>
                </a:cubicBezTo>
                <a:close/>
                <a:moveTo>
                  <a:pt x="30153" y="84288"/>
                </a:moveTo>
                <a:cubicBezTo>
                  <a:pt x="29758" y="84288"/>
                  <a:pt x="29241" y="84470"/>
                  <a:pt x="29028" y="84744"/>
                </a:cubicBezTo>
                <a:cubicBezTo>
                  <a:pt x="28785" y="85017"/>
                  <a:pt x="28937" y="85230"/>
                  <a:pt x="29363" y="85230"/>
                </a:cubicBezTo>
                <a:cubicBezTo>
                  <a:pt x="29788" y="85230"/>
                  <a:pt x="30305" y="85017"/>
                  <a:pt x="30548" y="84774"/>
                </a:cubicBezTo>
                <a:cubicBezTo>
                  <a:pt x="30730" y="84531"/>
                  <a:pt x="30548" y="84288"/>
                  <a:pt x="30153" y="84288"/>
                </a:cubicBezTo>
                <a:close/>
                <a:moveTo>
                  <a:pt x="28025" y="86689"/>
                </a:moveTo>
                <a:cubicBezTo>
                  <a:pt x="27660" y="86719"/>
                  <a:pt x="27174" y="86962"/>
                  <a:pt x="26931" y="87206"/>
                </a:cubicBezTo>
                <a:cubicBezTo>
                  <a:pt x="26718" y="87479"/>
                  <a:pt x="26809" y="87722"/>
                  <a:pt x="27204" y="87662"/>
                </a:cubicBezTo>
                <a:cubicBezTo>
                  <a:pt x="27569" y="87631"/>
                  <a:pt x="28086" y="87418"/>
                  <a:pt x="28329" y="87145"/>
                </a:cubicBezTo>
                <a:cubicBezTo>
                  <a:pt x="28542" y="86871"/>
                  <a:pt x="28420" y="86689"/>
                  <a:pt x="28025" y="86689"/>
                </a:cubicBezTo>
                <a:close/>
                <a:moveTo>
                  <a:pt x="25897" y="89181"/>
                </a:moveTo>
                <a:cubicBezTo>
                  <a:pt x="25563" y="89242"/>
                  <a:pt x="25077" y="89485"/>
                  <a:pt x="24834" y="89759"/>
                </a:cubicBezTo>
                <a:cubicBezTo>
                  <a:pt x="24621" y="90063"/>
                  <a:pt x="24742" y="90245"/>
                  <a:pt x="25077" y="90184"/>
                </a:cubicBezTo>
                <a:cubicBezTo>
                  <a:pt x="25411" y="90154"/>
                  <a:pt x="25867" y="89850"/>
                  <a:pt x="26141" y="89576"/>
                </a:cubicBezTo>
                <a:cubicBezTo>
                  <a:pt x="26353" y="89333"/>
                  <a:pt x="26262" y="89151"/>
                  <a:pt x="25897" y="89181"/>
                </a:cubicBezTo>
                <a:close/>
                <a:moveTo>
                  <a:pt x="23831" y="91826"/>
                </a:moveTo>
                <a:cubicBezTo>
                  <a:pt x="23527" y="91887"/>
                  <a:pt x="23071" y="92160"/>
                  <a:pt x="22827" y="92464"/>
                </a:cubicBezTo>
                <a:cubicBezTo>
                  <a:pt x="22584" y="92768"/>
                  <a:pt x="22675" y="92950"/>
                  <a:pt x="22979" y="92890"/>
                </a:cubicBezTo>
                <a:cubicBezTo>
                  <a:pt x="23283" y="92798"/>
                  <a:pt x="23739" y="92494"/>
                  <a:pt x="23983" y="92221"/>
                </a:cubicBezTo>
                <a:cubicBezTo>
                  <a:pt x="24195" y="91887"/>
                  <a:pt x="24134" y="91735"/>
                  <a:pt x="23831" y="91826"/>
                </a:cubicBezTo>
                <a:close/>
                <a:moveTo>
                  <a:pt x="84774" y="15533"/>
                </a:moveTo>
                <a:cubicBezTo>
                  <a:pt x="84987" y="15442"/>
                  <a:pt x="85321" y="15168"/>
                  <a:pt x="85473" y="14955"/>
                </a:cubicBezTo>
                <a:cubicBezTo>
                  <a:pt x="85625" y="14712"/>
                  <a:pt x="85595" y="14560"/>
                  <a:pt x="85382" y="14651"/>
                </a:cubicBezTo>
                <a:cubicBezTo>
                  <a:pt x="85139" y="14712"/>
                  <a:pt x="84804" y="14955"/>
                  <a:pt x="84652" y="15168"/>
                </a:cubicBezTo>
                <a:cubicBezTo>
                  <a:pt x="84500" y="15442"/>
                  <a:pt x="84531" y="15594"/>
                  <a:pt x="84774" y="15533"/>
                </a:cubicBezTo>
                <a:close/>
                <a:moveTo>
                  <a:pt x="83801" y="16931"/>
                </a:moveTo>
                <a:cubicBezTo>
                  <a:pt x="83588" y="16992"/>
                  <a:pt x="83254" y="17235"/>
                  <a:pt x="83041" y="17509"/>
                </a:cubicBezTo>
                <a:cubicBezTo>
                  <a:pt x="82859" y="17752"/>
                  <a:pt x="82950" y="17904"/>
                  <a:pt x="83193" y="17843"/>
                </a:cubicBezTo>
                <a:cubicBezTo>
                  <a:pt x="83437" y="17752"/>
                  <a:pt x="83771" y="17509"/>
                  <a:pt x="83953" y="17235"/>
                </a:cubicBezTo>
                <a:cubicBezTo>
                  <a:pt x="84105" y="16961"/>
                  <a:pt x="84075" y="16840"/>
                  <a:pt x="83801" y="16931"/>
                </a:cubicBezTo>
                <a:close/>
                <a:moveTo>
                  <a:pt x="82281" y="19211"/>
                </a:moveTo>
                <a:cubicBezTo>
                  <a:pt x="82038" y="19271"/>
                  <a:pt x="81674" y="19515"/>
                  <a:pt x="81522" y="19788"/>
                </a:cubicBezTo>
                <a:cubicBezTo>
                  <a:pt x="81339" y="20031"/>
                  <a:pt x="81430" y="20183"/>
                  <a:pt x="81674" y="20123"/>
                </a:cubicBezTo>
                <a:cubicBezTo>
                  <a:pt x="81947" y="20031"/>
                  <a:pt x="82281" y="19727"/>
                  <a:pt x="82433" y="19515"/>
                </a:cubicBezTo>
                <a:cubicBezTo>
                  <a:pt x="82585" y="19271"/>
                  <a:pt x="82525" y="19119"/>
                  <a:pt x="82281" y="19211"/>
                </a:cubicBezTo>
                <a:close/>
                <a:moveTo>
                  <a:pt x="80731" y="21551"/>
                </a:moveTo>
                <a:cubicBezTo>
                  <a:pt x="80458" y="21642"/>
                  <a:pt x="80123" y="21916"/>
                  <a:pt x="79941" y="22129"/>
                </a:cubicBezTo>
                <a:cubicBezTo>
                  <a:pt x="79759" y="22402"/>
                  <a:pt x="79850" y="22554"/>
                  <a:pt x="80123" y="22463"/>
                </a:cubicBezTo>
                <a:cubicBezTo>
                  <a:pt x="80397" y="22402"/>
                  <a:pt x="80731" y="22098"/>
                  <a:pt x="80914" y="21855"/>
                </a:cubicBezTo>
                <a:cubicBezTo>
                  <a:pt x="81066" y="21612"/>
                  <a:pt x="81005" y="21490"/>
                  <a:pt x="80731" y="21551"/>
                </a:cubicBezTo>
                <a:close/>
                <a:moveTo>
                  <a:pt x="79181" y="23922"/>
                </a:moveTo>
                <a:cubicBezTo>
                  <a:pt x="78908" y="23983"/>
                  <a:pt x="78543" y="24256"/>
                  <a:pt x="78330" y="24530"/>
                </a:cubicBezTo>
                <a:cubicBezTo>
                  <a:pt x="78148" y="24803"/>
                  <a:pt x="78269" y="24955"/>
                  <a:pt x="78543" y="24864"/>
                </a:cubicBezTo>
                <a:cubicBezTo>
                  <a:pt x="78816" y="24803"/>
                  <a:pt x="79181" y="24500"/>
                  <a:pt x="79363" y="24256"/>
                </a:cubicBezTo>
                <a:cubicBezTo>
                  <a:pt x="79546" y="23952"/>
                  <a:pt x="79485" y="23831"/>
                  <a:pt x="79181" y="23922"/>
                </a:cubicBezTo>
                <a:close/>
                <a:moveTo>
                  <a:pt x="77570" y="26171"/>
                </a:moveTo>
                <a:cubicBezTo>
                  <a:pt x="77266" y="26232"/>
                  <a:pt x="76901" y="26414"/>
                  <a:pt x="76719" y="26658"/>
                </a:cubicBezTo>
                <a:cubicBezTo>
                  <a:pt x="76506" y="26870"/>
                  <a:pt x="76628" y="27022"/>
                  <a:pt x="76932" y="26962"/>
                </a:cubicBezTo>
                <a:cubicBezTo>
                  <a:pt x="77236" y="26901"/>
                  <a:pt x="77661" y="26688"/>
                  <a:pt x="77813" y="26475"/>
                </a:cubicBezTo>
                <a:cubicBezTo>
                  <a:pt x="77965" y="26232"/>
                  <a:pt x="77874" y="26110"/>
                  <a:pt x="77570" y="26171"/>
                </a:cubicBezTo>
                <a:close/>
                <a:moveTo>
                  <a:pt x="75138" y="28755"/>
                </a:moveTo>
                <a:cubicBezTo>
                  <a:pt x="75442" y="28694"/>
                  <a:pt x="75868" y="28512"/>
                  <a:pt x="76050" y="28329"/>
                </a:cubicBezTo>
                <a:cubicBezTo>
                  <a:pt x="76263" y="28147"/>
                  <a:pt x="76142" y="28025"/>
                  <a:pt x="75838" y="28056"/>
                </a:cubicBezTo>
                <a:cubicBezTo>
                  <a:pt x="75534" y="28086"/>
                  <a:pt x="75108" y="28238"/>
                  <a:pt x="74926" y="28421"/>
                </a:cubicBezTo>
                <a:cubicBezTo>
                  <a:pt x="74743" y="28664"/>
                  <a:pt x="74804" y="28785"/>
                  <a:pt x="75138" y="28755"/>
                </a:cubicBezTo>
                <a:close/>
                <a:moveTo>
                  <a:pt x="73315" y="30305"/>
                </a:moveTo>
                <a:cubicBezTo>
                  <a:pt x="73619" y="30275"/>
                  <a:pt x="74075" y="30123"/>
                  <a:pt x="74287" y="29971"/>
                </a:cubicBezTo>
                <a:cubicBezTo>
                  <a:pt x="74470" y="29819"/>
                  <a:pt x="74379" y="29697"/>
                  <a:pt x="74044" y="29728"/>
                </a:cubicBezTo>
                <a:cubicBezTo>
                  <a:pt x="73740" y="29758"/>
                  <a:pt x="73284" y="29880"/>
                  <a:pt x="73102" y="30062"/>
                </a:cubicBezTo>
                <a:cubicBezTo>
                  <a:pt x="72920" y="30214"/>
                  <a:pt x="72980" y="30335"/>
                  <a:pt x="73315" y="30305"/>
                </a:cubicBezTo>
                <a:close/>
                <a:moveTo>
                  <a:pt x="71157" y="31430"/>
                </a:moveTo>
                <a:cubicBezTo>
                  <a:pt x="70944" y="31582"/>
                  <a:pt x="71005" y="31673"/>
                  <a:pt x="71339" y="31673"/>
                </a:cubicBezTo>
                <a:cubicBezTo>
                  <a:pt x="71704" y="31673"/>
                  <a:pt x="72160" y="31521"/>
                  <a:pt x="72372" y="31399"/>
                </a:cubicBezTo>
                <a:cubicBezTo>
                  <a:pt x="72616" y="31247"/>
                  <a:pt x="72494" y="31187"/>
                  <a:pt x="72190" y="31187"/>
                </a:cubicBezTo>
                <a:cubicBezTo>
                  <a:pt x="71856" y="31187"/>
                  <a:pt x="71400" y="31278"/>
                  <a:pt x="71157" y="31430"/>
                </a:cubicBezTo>
                <a:close/>
                <a:moveTo>
                  <a:pt x="70062" y="32311"/>
                </a:moveTo>
                <a:cubicBezTo>
                  <a:pt x="69728" y="32311"/>
                  <a:pt x="69272" y="32402"/>
                  <a:pt x="68999" y="32494"/>
                </a:cubicBezTo>
                <a:cubicBezTo>
                  <a:pt x="68755" y="32615"/>
                  <a:pt x="68847" y="32706"/>
                  <a:pt x="69151" y="32706"/>
                </a:cubicBezTo>
                <a:cubicBezTo>
                  <a:pt x="69485" y="32706"/>
                  <a:pt x="69971" y="32585"/>
                  <a:pt x="70214" y="32463"/>
                </a:cubicBezTo>
                <a:cubicBezTo>
                  <a:pt x="70488" y="32402"/>
                  <a:pt x="70397" y="32311"/>
                  <a:pt x="70062" y="32311"/>
                </a:cubicBezTo>
                <a:close/>
                <a:moveTo>
                  <a:pt x="67813" y="33253"/>
                </a:moveTo>
                <a:cubicBezTo>
                  <a:pt x="67479" y="33253"/>
                  <a:pt x="67023" y="33345"/>
                  <a:pt x="66749" y="33466"/>
                </a:cubicBezTo>
                <a:cubicBezTo>
                  <a:pt x="66536" y="33557"/>
                  <a:pt x="66567" y="33649"/>
                  <a:pt x="66901" y="33618"/>
                </a:cubicBezTo>
                <a:cubicBezTo>
                  <a:pt x="67236" y="33618"/>
                  <a:pt x="67752" y="33497"/>
                  <a:pt x="67965" y="33405"/>
                </a:cubicBezTo>
                <a:cubicBezTo>
                  <a:pt x="68239" y="33314"/>
                  <a:pt x="68147" y="33223"/>
                  <a:pt x="67813" y="33253"/>
                </a:cubicBezTo>
                <a:close/>
                <a:moveTo>
                  <a:pt x="65564" y="34135"/>
                </a:moveTo>
                <a:cubicBezTo>
                  <a:pt x="65229" y="34165"/>
                  <a:pt x="64774" y="34256"/>
                  <a:pt x="64561" y="34348"/>
                </a:cubicBezTo>
                <a:cubicBezTo>
                  <a:pt x="64318" y="34469"/>
                  <a:pt x="64409" y="34560"/>
                  <a:pt x="64743" y="34530"/>
                </a:cubicBezTo>
                <a:cubicBezTo>
                  <a:pt x="65077" y="34469"/>
                  <a:pt x="65533" y="34348"/>
                  <a:pt x="65807" y="34256"/>
                </a:cubicBezTo>
                <a:cubicBezTo>
                  <a:pt x="65989" y="34165"/>
                  <a:pt x="65868" y="34135"/>
                  <a:pt x="65564" y="34135"/>
                </a:cubicBezTo>
                <a:close/>
                <a:moveTo>
                  <a:pt x="63588" y="35229"/>
                </a:moveTo>
                <a:cubicBezTo>
                  <a:pt x="63831" y="35138"/>
                  <a:pt x="63740" y="35077"/>
                  <a:pt x="63406" y="35138"/>
                </a:cubicBezTo>
                <a:cubicBezTo>
                  <a:pt x="63071" y="35168"/>
                  <a:pt x="62615" y="35320"/>
                  <a:pt x="62372" y="35442"/>
                </a:cubicBezTo>
                <a:cubicBezTo>
                  <a:pt x="62160" y="35533"/>
                  <a:pt x="62220" y="35624"/>
                  <a:pt x="62585" y="35594"/>
                </a:cubicBezTo>
                <a:cubicBezTo>
                  <a:pt x="62919" y="35533"/>
                  <a:pt x="63375" y="35381"/>
                  <a:pt x="63588" y="35229"/>
                </a:cubicBezTo>
                <a:close/>
                <a:moveTo>
                  <a:pt x="60366" y="36840"/>
                </a:moveTo>
                <a:cubicBezTo>
                  <a:pt x="60153" y="37022"/>
                  <a:pt x="60245" y="37053"/>
                  <a:pt x="60609" y="36931"/>
                </a:cubicBezTo>
                <a:cubicBezTo>
                  <a:pt x="60944" y="36840"/>
                  <a:pt x="61369" y="36597"/>
                  <a:pt x="61582" y="36445"/>
                </a:cubicBezTo>
                <a:cubicBezTo>
                  <a:pt x="61825" y="36293"/>
                  <a:pt x="61704" y="36263"/>
                  <a:pt x="61369" y="36354"/>
                </a:cubicBezTo>
                <a:cubicBezTo>
                  <a:pt x="61065" y="36506"/>
                  <a:pt x="60609" y="36688"/>
                  <a:pt x="60366" y="36840"/>
                </a:cubicBezTo>
                <a:close/>
                <a:moveTo>
                  <a:pt x="59454" y="38026"/>
                </a:moveTo>
                <a:cubicBezTo>
                  <a:pt x="59120" y="38117"/>
                  <a:pt x="58664" y="38360"/>
                  <a:pt x="58482" y="38542"/>
                </a:cubicBezTo>
                <a:cubicBezTo>
                  <a:pt x="58269" y="38725"/>
                  <a:pt x="58390" y="38816"/>
                  <a:pt x="58725" y="38694"/>
                </a:cubicBezTo>
                <a:cubicBezTo>
                  <a:pt x="59090" y="38573"/>
                  <a:pt x="59485" y="38329"/>
                  <a:pt x="59697" y="38117"/>
                </a:cubicBezTo>
                <a:cubicBezTo>
                  <a:pt x="59910" y="37904"/>
                  <a:pt x="59789" y="37874"/>
                  <a:pt x="59454" y="38026"/>
                </a:cubicBezTo>
                <a:close/>
                <a:moveTo>
                  <a:pt x="57114" y="40305"/>
                </a:moveTo>
                <a:cubicBezTo>
                  <a:pt x="57448" y="40214"/>
                  <a:pt x="57813" y="40001"/>
                  <a:pt x="58026" y="39788"/>
                </a:cubicBezTo>
                <a:cubicBezTo>
                  <a:pt x="58178" y="39606"/>
                  <a:pt x="58056" y="39576"/>
                  <a:pt x="57722" y="39637"/>
                </a:cubicBezTo>
                <a:cubicBezTo>
                  <a:pt x="57357" y="39728"/>
                  <a:pt x="56962" y="39940"/>
                  <a:pt x="56810" y="40092"/>
                </a:cubicBezTo>
                <a:cubicBezTo>
                  <a:pt x="56658" y="40305"/>
                  <a:pt x="56810" y="40396"/>
                  <a:pt x="57114" y="40305"/>
                </a:cubicBezTo>
                <a:close/>
                <a:moveTo>
                  <a:pt x="55837" y="42007"/>
                </a:moveTo>
                <a:cubicBezTo>
                  <a:pt x="56141" y="41916"/>
                  <a:pt x="56506" y="41703"/>
                  <a:pt x="56597" y="41521"/>
                </a:cubicBezTo>
                <a:cubicBezTo>
                  <a:pt x="56719" y="41308"/>
                  <a:pt x="56597" y="41247"/>
                  <a:pt x="56263" y="41308"/>
                </a:cubicBezTo>
                <a:cubicBezTo>
                  <a:pt x="55959" y="41399"/>
                  <a:pt x="55624" y="41582"/>
                  <a:pt x="55503" y="41764"/>
                </a:cubicBezTo>
                <a:cubicBezTo>
                  <a:pt x="55381" y="41977"/>
                  <a:pt x="55533" y="42068"/>
                  <a:pt x="55837" y="42007"/>
                </a:cubicBezTo>
                <a:close/>
                <a:moveTo>
                  <a:pt x="55199" y="43041"/>
                </a:moveTo>
                <a:cubicBezTo>
                  <a:pt x="54895" y="43071"/>
                  <a:pt x="54561" y="43254"/>
                  <a:pt x="54439" y="43406"/>
                </a:cubicBezTo>
                <a:cubicBezTo>
                  <a:pt x="54317" y="43558"/>
                  <a:pt x="54469" y="43710"/>
                  <a:pt x="54773" y="43649"/>
                </a:cubicBezTo>
                <a:cubicBezTo>
                  <a:pt x="55077" y="43588"/>
                  <a:pt x="55442" y="43406"/>
                  <a:pt x="55533" y="43223"/>
                </a:cubicBezTo>
                <a:cubicBezTo>
                  <a:pt x="55655" y="43071"/>
                  <a:pt x="55503" y="42980"/>
                  <a:pt x="55199" y="43041"/>
                </a:cubicBezTo>
                <a:close/>
                <a:moveTo>
                  <a:pt x="53406" y="44895"/>
                </a:moveTo>
                <a:cubicBezTo>
                  <a:pt x="53314" y="45047"/>
                  <a:pt x="53466" y="45199"/>
                  <a:pt x="53770" y="45169"/>
                </a:cubicBezTo>
                <a:cubicBezTo>
                  <a:pt x="54074" y="45108"/>
                  <a:pt x="54409" y="44956"/>
                  <a:pt x="54530" y="44804"/>
                </a:cubicBezTo>
                <a:cubicBezTo>
                  <a:pt x="54621" y="44652"/>
                  <a:pt x="54469" y="44561"/>
                  <a:pt x="54165" y="44591"/>
                </a:cubicBezTo>
                <a:cubicBezTo>
                  <a:pt x="53861" y="44591"/>
                  <a:pt x="53527" y="44743"/>
                  <a:pt x="53406" y="44895"/>
                </a:cubicBezTo>
                <a:close/>
                <a:moveTo>
                  <a:pt x="52706" y="46627"/>
                </a:moveTo>
                <a:cubicBezTo>
                  <a:pt x="53041" y="46627"/>
                  <a:pt x="53375" y="46476"/>
                  <a:pt x="53497" y="46324"/>
                </a:cubicBezTo>
                <a:cubicBezTo>
                  <a:pt x="53618" y="46172"/>
                  <a:pt x="53466" y="46080"/>
                  <a:pt x="53162" y="46080"/>
                </a:cubicBezTo>
                <a:cubicBezTo>
                  <a:pt x="52858" y="46080"/>
                  <a:pt x="52463" y="46232"/>
                  <a:pt x="52342" y="46384"/>
                </a:cubicBezTo>
                <a:cubicBezTo>
                  <a:pt x="52190" y="46476"/>
                  <a:pt x="52342" y="46627"/>
                  <a:pt x="52706" y="46627"/>
                </a:cubicBezTo>
                <a:close/>
                <a:moveTo>
                  <a:pt x="51521" y="48086"/>
                </a:moveTo>
                <a:cubicBezTo>
                  <a:pt x="51855" y="48086"/>
                  <a:pt x="52251" y="47934"/>
                  <a:pt x="52342" y="47783"/>
                </a:cubicBezTo>
                <a:cubicBezTo>
                  <a:pt x="52463" y="47631"/>
                  <a:pt x="52311" y="47509"/>
                  <a:pt x="51977" y="47509"/>
                </a:cubicBezTo>
                <a:cubicBezTo>
                  <a:pt x="51643" y="47509"/>
                  <a:pt x="51247" y="47631"/>
                  <a:pt x="51095" y="47813"/>
                </a:cubicBezTo>
                <a:cubicBezTo>
                  <a:pt x="50974" y="47965"/>
                  <a:pt x="51187" y="48086"/>
                  <a:pt x="51521" y="48086"/>
                </a:cubicBezTo>
                <a:close/>
                <a:moveTo>
                  <a:pt x="50184" y="49667"/>
                </a:moveTo>
                <a:cubicBezTo>
                  <a:pt x="50579" y="49667"/>
                  <a:pt x="50974" y="49485"/>
                  <a:pt x="51126" y="49333"/>
                </a:cubicBezTo>
                <a:cubicBezTo>
                  <a:pt x="51278" y="49150"/>
                  <a:pt x="51095" y="49029"/>
                  <a:pt x="50731" y="49029"/>
                </a:cubicBezTo>
                <a:cubicBezTo>
                  <a:pt x="50336" y="49029"/>
                  <a:pt x="49910" y="49181"/>
                  <a:pt x="49758" y="49333"/>
                </a:cubicBezTo>
                <a:cubicBezTo>
                  <a:pt x="49606" y="49515"/>
                  <a:pt x="49819" y="49667"/>
                  <a:pt x="50184" y="49667"/>
                </a:cubicBezTo>
                <a:close/>
                <a:moveTo>
                  <a:pt x="48664" y="51430"/>
                </a:moveTo>
                <a:cubicBezTo>
                  <a:pt x="49089" y="51400"/>
                  <a:pt x="49576" y="51187"/>
                  <a:pt x="49728" y="51004"/>
                </a:cubicBezTo>
                <a:cubicBezTo>
                  <a:pt x="49880" y="50822"/>
                  <a:pt x="49697" y="50700"/>
                  <a:pt x="49302" y="50700"/>
                </a:cubicBezTo>
                <a:cubicBezTo>
                  <a:pt x="48907" y="50700"/>
                  <a:pt x="48390" y="50883"/>
                  <a:pt x="48238" y="51096"/>
                </a:cubicBezTo>
                <a:cubicBezTo>
                  <a:pt x="48026" y="51278"/>
                  <a:pt x="48238" y="51430"/>
                  <a:pt x="48664" y="51430"/>
                </a:cubicBezTo>
                <a:close/>
                <a:moveTo>
                  <a:pt x="46931" y="53406"/>
                </a:moveTo>
                <a:cubicBezTo>
                  <a:pt x="47387" y="53375"/>
                  <a:pt x="47874" y="53132"/>
                  <a:pt x="48086" y="52919"/>
                </a:cubicBezTo>
                <a:cubicBezTo>
                  <a:pt x="48299" y="52676"/>
                  <a:pt x="48056" y="52555"/>
                  <a:pt x="47600" y="52615"/>
                </a:cubicBezTo>
                <a:cubicBezTo>
                  <a:pt x="47144" y="52646"/>
                  <a:pt x="46627" y="52828"/>
                  <a:pt x="46475" y="53071"/>
                </a:cubicBezTo>
                <a:cubicBezTo>
                  <a:pt x="46263" y="53254"/>
                  <a:pt x="46506" y="53406"/>
                  <a:pt x="46931" y="53406"/>
                </a:cubicBezTo>
                <a:close/>
                <a:moveTo>
                  <a:pt x="45472" y="55138"/>
                </a:moveTo>
                <a:cubicBezTo>
                  <a:pt x="45898" y="55199"/>
                  <a:pt x="46354" y="55047"/>
                  <a:pt x="46506" y="54834"/>
                </a:cubicBezTo>
                <a:cubicBezTo>
                  <a:pt x="46658" y="54652"/>
                  <a:pt x="46475" y="54500"/>
                  <a:pt x="46019" y="54500"/>
                </a:cubicBezTo>
                <a:cubicBezTo>
                  <a:pt x="45594" y="54500"/>
                  <a:pt x="45138" y="54591"/>
                  <a:pt x="44986" y="54774"/>
                </a:cubicBezTo>
                <a:cubicBezTo>
                  <a:pt x="44834" y="54925"/>
                  <a:pt x="45047" y="55108"/>
                  <a:pt x="45472" y="55138"/>
                </a:cubicBezTo>
                <a:close/>
                <a:moveTo>
                  <a:pt x="44864" y="56232"/>
                </a:moveTo>
                <a:cubicBezTo>
                  <a:pt x="44530" y="56202"/>
                  <a:pt x="44196" y="56354"/>
                  <a:pt x="44135" y="56567"/>
                </a:cubicBezTo>
                <a:cubicBezTo>
                  <a:pt x="44104" y="56780"/>
                  <a:pt x="44348" y="56992"/>
                  <a:pt x="44652" y="56992"/>
                </a:cubicBezTo>
                <a:cubicBezTo>
                  <a:pt x="44986" y="57053"/>
                  <a:pt x="45290" y="56840"/>
                  <a:pt x="45351" y="56628"/>
                </a:cubicBezTo>
                <a:cubicBezTo>
                  <a:pt x="45442" y="56445"/>
                  <a:pt x="45199" y="56232"/>
                  <a:pt x="44864" y="56232"/>
                </a:cubicBezTo>
                <a:close/>
                <a:moveTo>
                  <a:pt x="44530" y="58391"/>
                </a:moveTo>
                <a:cubicBezTo>
                  <a:pt x="44226" y="58391"/>
                  <a:pt x="44044" y="58543"/>
                  <a:pt x="44044" y="58786"/>
                </a:cubicBezTo>
                <a:cubicBezTo>
                  <a:pt x="44044" y="59059"/>
                  <a:pt x="44287" y="59302"/>
                  <a:pt x="44560" y="59333"/>
                </a:cubicBezTo>
                <a:cubicBezTo>
                  <a:pt x="44834" y="59333"/>
                  <a:pt x="45047" y="59150"/>
                  <a:pt x="45047" y="58877"/>
                </a:cubicBezTo>
                <a:cubicBezTo>
                  <a:pt x="45016" y="58603"/>
                  <a:pt x="44804" y="58391"/>
                  <a:pt x="44530" y="58391"/>
                </a:cubicBezTo>
                <a:close/>
                <a:moveTo>
                  <a:pt x="44864" y="61947"/>
                </a:moveTo>
                <a:cubicBezTo>
                  <a:pt x="45108" y="61947"/>
                  <a:pt x="45290" y="61673"/>
                  <a:pt x="45199" y="61400"/>
                </a:cubicBezTo>
                <a:cubicBezTo>
                  <a:pt x="45168" y="61096"/>
                  <a:pt x="44956" y="60883"/>
                  <a:pt x="44682" y="60883"/>
                </a:cubicBezTo>
                <a:cubicBezTo>
                  <a:pt x="44408" y="60883"/>
                  <a:pt x="44256" y="61096"/>
                  <a:pt x="44287" y="61400"/>
                </a:cubicBezTo>
                <a:cubicBezTo>
                  <a:pt x="44408" y="61673"/>
                  <a:pt x="44652" y="61947"/>
                  <a:pt x="44864" y="61947"/>
                </a:cubicBezTo>
                <a:close/>
                <a:moveTo>
                  <a:pt x="45138" y="63649"/>
                </a:moveTo>
                <a:cubicBezTo>
                  <a:pt x="44895" y="63649"/>
                  <a:pt x="44743" y="63923"/>
                  <a:pt x="44804" y="64227"/>
                </a:cubicBezTo>
                <a:cubicBezTo>
                  <a:pt x="44834" y="64530"/>
                  <a:pt x="45047" y="64804"/>
                  <a:pt x="45290" y="64804"/>
                </a:cubicBezTo>
                <a:cubicBezTo>
                  <a:pt x="45503" y="64804"/>
                  <a:pt x="45655" y="64530"/>
                  <a:pt x="45624" y="64196"/>
                </a:cubicBezTo>
                <a:cubicBezTo>
                  <a:pt x="45594" y="63892"/>
                  <a:pt x="45351" y="63649"/>
                  <a:pt x="45138" y="63649"/>
                </a:cubicBezTo>
                <a:close/>
                <a:moveTo>
                  <a:pt x="45472" y="66506"/>
                </a:moveTo>
                <a:cubicBezTo>
                  <a:pt x="45260" y="66506"/>
                  <a:pt x="45047" y="66780"/>
                  <a:pt x="45047" y="67084"/>
                </a:cubicBezTo>
                <a:cubicBezTo>
                  <a:pt x="45047" y="67388"/>
                  <a:pt x="45290" y="67600"/>
                  <a:pt x="45533" y="67600"/>
                </a:cubicBezTo>
                <a:cubicBezTo>
                  <a:pt x="45807" y="67600"/>
                  <a:pt x="46019" y="67357"/>
                  <a:pt x="45959" y="67053"/>
                </a:cubicBezTo>
                <a:cubicBezTo>
                  <a:pt x="45959" y="66689"/>
                  <a:pt x="45746" y="66476"/>
                  <a:pt x="45472" y="66506"/>
                </a:cubicBezTo>
                <a:close/>
                <a:moveTo>
                  <a:pt x="45442" y="70154"/>
                </a:moveTo>
                <a:cubicBezTo>
                  <a:pt x="45746" y="70154"/>
                  <a:pt x="46019" y="69941"/>
                  <a:pt x="46019" y="69667"/>
                </a:cubicBezTo>
                <a:cubicBezTo>
                  <a:pt x="46050" y="69394"/>
                  <a:pt x="45807" y="69211"/>
                  <a:pt x="45563" y="69211"/>
                </a:cubicBezTo>
                <a:cubicBezTo>
                  <a:pt x="45290" y="69211"/>
                  <a:pt x="45016" y="69424"/>
                  <a:pt x="44986" y="69698"/>
                </a:cubicBezTo>
                <a:cubicBezTo>
                  <a:pt x="44956" y="69941"/>
                  <a:pt x="45138" y="70154"/>
                  <a:pt x="45442" y="70154"/>
                </a:cubicBezTo>
                <a:close/>
                <a:moveTo>
                  <a:pt x="45503" y="71856"/>
                </a:moveTo>
                <a:cubicBezTo>
                  <a:pt x="45594" y="71643"/>
                  <a:pt x="45411" y="71491"/>
                  <a:pt x="45108" y="71491"/>
                </a:cubicBezTo>
                <a:cubicBezTo>
                  <a:pt x="44743" y="71491"/>
                  <a:pt x="44378" y="71704"/>
                  <a:pt x="44196" y="71977"/>
                </a:cubicBezTo>
                <a:cubicBezTo>
                  <a:pt x="43983" y="72251"/>
                  <a:pt x="44196" y="72433"/>
                  <a:pt x="44652" y="72373"/>
                </a:cubicBezTo>
                <a:cubicBezTo>
                  <a:pt x="45016" y="72281"/>
                  <a:pt x="45442" y="72099"/>
                  <a:pt x="45503" y="71856"/>
                </a:cubicBezTo>
                <a:close/>
                <a:moveTo>
                  <a:pt x="42676" y="74348"/>
                </a:moveTo>
                <a:cubicBezTo>
                  <a:pt x="43071" y="74348"/>
                  <a:pt x="43618" y="74135"/>
                  <a:pt x="43831" y="73953"/>
                </a:cubicBezTo>
                <a:cubicBezTo>
                  <a:pt x="44074" y="73771"/>
                  <a:pt x="43892" y="73619"/>
                  <a:pt x="43466" y="73649"/>
                </a:cubicBezTo>
                <a:cubicBezTo>
                  <a:pt x="43041" y="73680"/>
                  <a:pt x="42554" y="73832"/>
                  <a:pt x="42311" y="74044"/>
                </a:cubicBezTo>
                <a:cubicBezTo>
                  <a:pt x="42098" y="74196"/>
                  <a:pt x="42281" y="74348"/>
                  <a:pt x="42676" y="74348"/>
                </a:cubicBezTo>
                <a:close/>
                <a:moveTo>
                  <a:pt x="41825" y="75442"/>
                </a:moveTo>
                <a:cubicBezTo>
                  <a:pt x="42068" y="75321"/>
                  <a:pt x="41916" y="75199"/>
                  <a:pt x="41490" y="75169"/>
                </a:cubicBezTo>
                <a:cubicBezTo>
                  <a:pt x="41095" y="75139"/>
                  <a:pt x="40609" y="75199"/>
                  <a:pt x="40396" y="75321"/>
                </a:cubicBezTo>
                <a:cubicBezTo>
                  <a:pt x="40183" y="75442"/>
                  <a:pt x="40305" y="75594"/>
                  <a:pt x="40731" y="75594"/>
                </a:cubicBezTo>
                <a:cubicBezTo>
                  <a:pt x="41156" y="75625"/>
                  <a:pt x="41642" y="75564"/>
                  <a:pt x="41825" y="75442"/>
                </a:cubicBezTo>
                <a:close/>
                <a:moveTo>
                  <a:pt x="38876" y="76476"/>
                </a:moveTo>
                <a:cubicBezTo>
                  <a:pt x="39241" y="76537"/>
                  <a:pt x="39727" y="76506"/>
                  <a:pt x="39940" y="76415"/>
                </a:cubicBezTo>
                <a:cubicBezTo>
                  <a:pt x="40123" y="76354"/>
                  <a:pt x="40001" y="76233"/>
                  <a:pt x="39636" y="76172"/>
                </a:cubicBezTo>
                <a:cubicBezTo>
                  <a:pt x="39241" y="76081"/>
                  <a:pt x="38755" y="76081"/>
                  <a:pt x="38572" y="76172"/>
                </a:cubicBezTo>
                <a:cubicBezTo>
                  <a:pt x="38329" y="76233"/>
                  <a:pt x="38481" y="76385"/>
                  <a:pt x="38876" y="76476"/>
                </a:cubicBezTo>
                <a:close/>
                <a:moveTo>
                  <a:pt x="36961" y="77084"/>
                </a:moveTo>
                <a:cubicBezTo>
                  <a:pt x="37357" y="77175"/>
                  <a:pt x="37843" y="77175"/>
                  <a:pt x="38025" y="77114"/>
                </a:cubicBezTo>
                <a:cubicBezTo>
                  <a:pt x="38208" y="77023"/>
                  <a:pt x="38117" y="76932"/>
                  <a:pt x="37721" y="76841"/>
                </a:cubicBezTo>
                <a:cubicBezTo>
                  <a:pt x="37357" y="76780"/>
                  <a:pt x="36840" y="76689"/>
                  <a:pt x="36658" y="76780"/>
                </a:cubicBezTo>
                <a:cubicBezTo>
                  <a:pt x="36445" y="76810"/>
                  <a:pt x="36597" y="76962"/>
                  <a:pt x="36961" y="77084"/>
                </a:cubicBezTo>
                <a:close/>
                <a:moveTo>
                  <a:pt x="36141" y="77692"/>
                </a:moveTo>
                <a:cubicBezTo>
                  <a:pt x="36323" y="77601"/>
                  <a:pt x="36202" y="77479"/>
                  <a:pt x="35776" y="77388"/>
                </a:cubicBezTo>
                <a:cubicBezTo>
                  <a:pt x="35411" y="77266"/>
                  <a:pt x="34925" y="77175"/>
                  <a:pt x="34682" y="77205"/>
                </a:cubicBezTo>
                <a:cubicBezTo>
                  <a:pt x="34469" y="77266"/>
                  <a:pt x="34651" y="77449"/>
                  <a:pt x="35016" y="77570"/>
                </a:cubicBezTo>
                <a:cubicBezTo>
                  <a:pt x="35442" y="77722"/>
                  <a:pt x="35928" y="77753"/>
                  <a:pt x="36141" y="77692"/>
                </a:cubicBezTo>
                <a:close/>
                <a:moveTo>
                  <a:pt x="33132" y="78178"/>
                </a:moveTo>
                <a:cubicBezTo>
                  <a:pt x="33557" y="78330"/>
                  <a:pt x="34043" y="78330"/>
                  <a:pt x="34226" y="78239"/>
                </a:cubicBezTo>
                <a:cubicBezTo>
                  <a:pt x="34408" y="78178"/>
                  <a:pt x="34256" y="78026"/>
                  <a:pt x="33892" y="77905"/>
                </a:cubicBezTo>
                <a:cubicBezTo>
                  <a:pt x="33466" y="77753"/>
                  <a:pt x="32980" y="77722"/>
                  <a:pt x="32797" y="77783"/>
                </a:cubicBezTo>
                <a:cubicBezTo>
                  <a:pt x="32554" y="77874"/>
                  <a:pt x="32706" y="78057"/>
                  <a:pt x="33132" y="78178"/>
                </a:cubicBezTo>
                <a:close/>
                <a:moveTo>
                  <a:pt x="31977" y="78664"/>
                </a:moveTo>
                <a:cubicBezTo>
                  <a:pt x="31581" y="78543"/>
                  <a:pt x="31065" y="78512"/>
                  <a:pt x="30882" y="78634"/>
                </a:cubicBezTo>
                <a:cubicBezTo>
                  <a:pt x="30700" y="78756"/>
                  <a:pt x="30852" y="78968"/>
                  <a:pt x="31277" y="79090"/>
                </a:cubicBezTo>
                <a:cubicBezTo>
                  <a:pt x="31673" y="79212"/>
                  <a:pt x="32189" y="79212"/>
                  <a:pt x="32372" y="79090"/>
                </a:cubicBezTo>
                <a:cubicBezTo>
                  <a:pt x="32554" y="78968"/>
                  <a:pt x="32372" y="78816"/>
                  <a:pt x="31977" y="78664"/>
                </a:cubicBezTo>
                <a:close/>
                <a:moveTo>
                  <a:pt x="30092" y="79819"/>
                </a:moveTo>
                <a:cubicBezTo>
                  <a:pt x="29667" y="79698"/>
                  <a:pt x="29180" y="79728"/>
                  <a:pt x="28998" y="79911"/>
                </a:cubicBezTo>
                <a:cubicBezTo>
                  <a:pt x="28785" y="80123"/>
                  <a:pt x="28937" y="80336"/>
                  <a:pt x="29363" y="80458"/>
                </a:cubicBezTo>
                <a:cubicBezTo>
                  <a:pt x="29788" y="80579"/>
                  <a:pt x="30274" y="80488"/>
                  <a:pt x="30457" y="80306"/>
                </a:cubicBezTo>
                <a:cubicBezTo>
                  <a:pt x="30670" y="80154"/>
                  <a:pt x="30518" y="79911"/>
                  <a:pt x="30092" y="79819"/>
                </a:cubicBezTo>
                <a:close/>
                <a:moveTo>
                  <a:pt x="28268" y="81643"/>
                </a:moveTo>
                <a:cubicBezTo>
                  <a:pt x="27843" y="81552"/>
                  <a:pt x="27387" y="81704"/>
                  <a:pt x="27204" y="81978"/>
                </a:cubicBezTo>
                <a:cubicBezTo>
                  <a:pt x="27022" y="82251"/>
                  <a:pt x="27174" y="82494"/>
                  <a:pt x="27569" y="82555"/>
                </a:cubicBezTo>
                <a:cubicBezTo>
                  <a:pt x="27995" y="82585"/>
                  <a:pt x="28481" y="82433"/>
                  <a:pt x="28694" y="82160"/>
                </a:cubicBezTo>
                <a:cubicBezTo>
                  <a:pt x="28846" y="81947"/>
                  <a:pt x="28633" y="81704"/>
                  <a:pt x="28268" y="81643"/>
                </a:cubicBezTo>
                <a:close/>
                <a:moveTo>
                  <a:pt x="26414" y="84105"/>
                </a:moveTo>
                <a:cubicBezTo>
                  <a:pt x="26019" y="84075"/>
                  <a:pt x="25533" y="84257"/>
                  <a:pt x="25350" y="84531"/>
                </a:cubicBezTo>
                <a:cubicBezTo>
                  <a:pt x="25138" y="84774"/>
                  <a:pt x="25290" y="85078"/>
                  <a:pt x="25685" y="85078"/>
                </a:cubicBezTo>
                <a:cubicBezTo>
                  <a:pt x="26049" y="85139"/>
                  <a:pt x="26566" y="84896"/>
                  <a:pt x="26749" y="84622"/>
                </a:cubicBezTo>
                <a:cubicBezTo>
                  <a:pt x="26961" y="84379"/>
                  <a:pt x="26809" y="84136"/>
                  <a:pt x="26414" y="84105"/>
                </a:cubicBezTo>
                <a:close/>
                <a:moveTo>
                  <a:pt x="23831" y="87753"/>
                </a:moveTo>
                <a:cubicBezTo>
                  <a:pt x="24165" y="87753"/>
                  <a:pt x="24621" y="87510"/>
                  <a:pt x="24834" y="87266"/>
                </a:cubicBezTo>
                <a:cubicBezTo>
                  <a:pt x="25046" y="86932"/>
                  <a:pt x="24925" y="86719"/>
                  <a:pt x="24530" y="86689"/>
                </a:cubicBezTo>
                <a:cubicBezTo>
                  <a:pt x="24165" y="86658"/>
                  <a:pt x="23739" y="86871"/>
                  <a:pt x="23527" y="87175"/>
                </a:cubicBezTo>
                <a:cubicBezTo>
                  <a:pt x="23283" y="87479"/>
                  <a:pt x="23466" y="87753"/>
                  <a:pt x="23831" y="87753"/>
                </a:cubicBezTo>
                <a:close/>
                <a:moveTo>
                  <a:pt x="22706" y="89424"/>
                </a:moveTo>
                <a:cubicBezTo>
                  <a:pt x="22372" y="89424"/>
                  <a:pt x="21946" y="89637"/>
                  <a:pt x="21764" y="89941"/>
                </a:cubicBezTo>
                <a:cubicBezTo>
                  <a:pt x="21581" y="90245"/>
                  <a:pt x="21703" y="90519"/>
                  <a:pt x="22007" y="90519"/>
                </a:cubicBezTo>
                <a:cubicBezTo>
                  <a:pt x="22341" y="90519"/>
                  <a:pt x="22767" y="90245"/>
                  <a:pt x="22949" y="90002"/>
                </a:cubicBezTo>
                <a:cubicBezTo>
                  <a:pt x="23162" y="89637"/>
                  <a:pt x="23071" y="89424"/>
                  <a:pt x="22706" y="89424"/>
                </a:cubicBezTo>
                <a:close/>
                <a:moveTo>
                  <a:pt x="84075" y="12524"/>
                </a:moveTo>
                <a:cubicBezTo>
                  <a:pt x="83892" y="12797"/>
                  <a:pt x="83953" y="13101"/>
                  <a:pt x="84196" y="13162"/>
                </a:cubicBezTo>
                <a:cubicBezTo>
                  <a:pt x="84470" y="13253"/>
                  <a:pt x="84804" y="13101"/>
                  <a:pt x="84956" y="12858"/>
                </a:cubicBezTo>
                <a:cubicBezTo>
                  <a:pt x="85047" y="12706"/>
                  <a:pt x="85108" y="12554"/>
                  <a:pt x="85017" y="12432"/>
                </a:cubicBezTo>
                <a:cubicBezTo>
                  <a:pt x="84956" y="12402"/>
                  <a:pt x="84926" y="12311"/>
                  <a:pt x="84835" y="12280"/>
                </a:cubicBezTo>
                <a:lnTo>
                  <a:pt x="84835" y="12280"/>
                </a:lnTo>
                <a:cubicBezTo>
                  <a:pt x="84622" y="12189"/>
                  <a:pt x="84227" y="12280"/>
                  <a:pt x="84075" y="12524"/>
                </a:cubicBezTo>
                <a:close/>
                <a:moveTo>
                  <a:pt x="82525" y="15533"/>
                </a:moveTo>
                <a:cubicBezTo>
                  <a:pt x="82798" y="15594"/>
                  <a:pt x="83133" y="15411"/>
                  <a:pt x="83315" y="15168"/>
                </a:cubicBezTo>
                <a:cubicBezTo>
                  <a:pt x="83497" y="14925"/>
                  <a:pt x="83437" y="14682"/>
                  <a:pt x="83193" y="14621"/>
                </a:cubicBezTo>
                <a:cubicBezTo>
                  <a:pt x="82950" y="14530"/>
                  <a:pt x="82585" y="14651"/>
                  <a:pt x="82403" y="14925"/>
                </a:cubicBezTo>
                <a:cubicBezTo>
                  <a:pt x="82190" y="15138"/>
                  <a:pt x="82251" y="15442"/>
                  <a:pt x="82525" y="15533"/>
                </a:cubicBezTo>
                <a:close/>
                <a:moveTo>
                  <a:pt x="81491" y="16961"/>
                </a:moveTo>
                <a:cubicBezTo>
                  <a:pt x="81218" y="16901"/>
                  <a:pt x="80853" y="17053"/>
                  <a:pt x="80670" y="17296"/>
                </a:cubicBezTo>
                <a:cubicBezTo>
                  <a:pt x="80458" y="17569"/>
                  <a:pt x="80549" y="17843"/>
                  <a:pt x="80822" y="17904"/>
                </a:cubicBezTo>
                <a:cubicBezTo>
                  <a:pt x="81066" y="17995"/>
                  <a:pt x="81461" y="17812"/>
                  <a:pt x="81613" y="17539"/>
                </a:cubicBezTo>
                <a:cubicBezTo>
                  <a:pt x="81826" y="17265"/>
                  <a:pt x="81795" y="17053"/>
                  <a:pt x="81491" y="16961"/>
                </a:cubicBezTo>
                <a:close/>
                <a:moveTo>
                  <a:pt x="79850" y="19332"/>
                </a:moveTo>
                <a:cubicBezTo>
                  <a:pt x="79576" y="19271"/>
                  <a:pt x="79212" y="19393"/>
                  <a:pt x="79029" y="19667"/>
                </a:cubicBezTo>
                <a:cubicBezTo>
                  <a:pt x="78816" y="19940"/>
                  <a:pt x="78908" y="20183"/>
                  <a:pt x="79212" y="20275"/>
                </a:cubicBezTo>
                <a:cubicBezTo>
                  <a:pt x="79485" y="20305"/>
                  <a:pt x="79850" y="20123"/>
                  <a:pt x="80063" y="19879"/>
                </a:cubicBezTo>
                <a:cubicBezTo>
                  <a:pt x="80215" y="19606"/>
                  <a:pt x="80123" y="19393"/>
                  <a:pt x="79850" y="19332"/>
                </a:cubicBezTo>
                <a:close/>
                <a:moveTo>
                  <a:pt x="78178" y="21703"/>
                </a:moveTo>
                <a:cubicBezTo>
                  <a:pt x="77874" y="21673"/>
                  <a:pt x="77509" y="21794"/>
                  <a:pt x="77327" y="22068"/>
                </a:cubicBezTo>
                <a:cubicBezTo>
                  <a:pt x="77114" y="22311"/>
                  <a:pt x="77236" y="22585"/>
                  <a:pt x="77509" y="22615"/>
                </a:cubicBezTo>
                <a:cubicBezTo>
                  <a:pt x="77813" y="22676"/>
                  <a:pt x="78178" y="22463"/>
                  <a:pt x="78391" y="22189"/>
                </a:cubicBezTo>
                <a:cubicBezTo>
                  <a:pt x="78573" y="21977"/>
                  <a:pt x="78482" y="21794"/>
                  <a:pt x="78178" y="21703"/>
                </a:cubicBezTo>
                <a:close/>
                <a:moveTo>
                  <a:pt x="75838" y="24955"/>
                </a:moveTo>
                <a:cubicBezTo>
                  <a:pt x="76142" y="24986"/>
                  <a:pt x="76567" y="24834"/>
                  <a:pt x="76749" y="24591"/>
                </a:cubicBezTo>
                <a:cubicBezTo>
                  <a:pt x="76932" y="24378"/>
                  <a:pt x="76810" y="24135"/>
                  <a:pt x="76506" y="24104"/>
                </a:cubicBezTo>
                <a:cubicBezTo>
                  <a:pt x="76202" y="24074"/>
                  <a:pt x="75807" y="24196"/>
                  <a:pt x="75594" y="24408"/>
                </a:cubicBezTo>
                <a:cubicBezTo>
                  <a:pt x="75412" y="24651"/>
                  <a:pt x="75534" y="24895"/>
                  <a:pt x="75838" y="24955"/>
                </a:cubicBezTo>
                <a:close/>
                <a:moveTo>
                  <a:pt x="74044" y="26931"/>
                </a:moveTo>
                <a:cubicBezTo>
                  <a:pt x="74348" y="26992"/>
                  <a:pt x="74774" y="26840"/>
                  <a:pt x="74956" y="26658"/>
                </a:cubicBezTo>
                <a:cubicBezTo>
                  <a:pt x="75138" y="26475"/>
                  <a:pt x="75078" y="26232"/>
                  <a:pt x="74743" y="26202"/>
                </a:cubicBezTo>
                <a:cubicBezTo>
                  <a:pt x="74439" y="26110"/>
                  <a:pt x="74014" y="26232"/>
                  <a:pt x="73831" y="26414"/>
                </a:cubicBezTo>
                <a:cubicBezTo>
                  <a:pt x="73679" y="26627"/>
                  <a:pt x="73740" y="26840"/>
                  <a:pt x="74044" y="26931"/>
                </a:cubicBezTo>
                <a:close/>
                <a:moveTo>
                  <a:pt x="72251" y="28633"/>
                </a:moveTo>
                <a:cubicBezTo>
                  <a:pt x="72555" y="28694"/>
                  <a:pt x="72980" y="28603"/>
                  <a:pt x="73163" y="28390"/>
                </a:cubicBezTo>
                <a:cubicBezTo>
                  <a:pt x="73376" y="28208"/>
                  <a:pt x="73284" y="28025"/>
                  <a:pt x="72980" y="27995"/>
                </a:cubicBezTo>
                <a:cubicBezTo>
                  <a:pt x="72676" y="27904"/>
                  <a:pt x="72251" y="27995"/>
                  <a:pt x="72069" y="28177"/>
                </a:cubicBezTo>
                <a:cubicBezTo>
                  <a:pt x="71856" y="28360"/>
                  <a:pt x="71917" y="28542"/>
                  <a:pt x="72251" y="28633"/>
                </a:cubicBezTo>
                <a:close/>
                <a:moveTo>
                  <a:pt x="70427" y="30153"/>
                </a:moveTo>
                <a:cubicBezTo>
                  <a:pt x="70731" y="30183"/>
                  <a:pt x="71157" y="30123"/>
                  <a:pt x="71339" y="29910"/>
                </a:cubicBezTo>
                <a:cubicBezTo>
                  <a:pt x="71552" y="29758"/>
                  <a:pt x="71461" y="29576"/>
                  <a:pt x="71157" y="29545"/>
                </a:cubicBezTo>
                <a:cubicBezTo>
                  <a:pt x="70853" y="29454"/>
                  <a:pt x="70427" y="29545"/>
                  <a:pt x="70245" y="29728"/>
                </a:cubicBezTo>
                <a:cubicBezTo>
                  <a:pt x="70032" y="29910"/>
                  <a:pt x="70123" y="30123"/>
                  <a:pt x="70427" y="30153"/>
                </a:cubicBezTo>
                <a:close/>
                <a:moveTo>
                  <a:pt x="68239" y="31095"/>
                </a:moveTo>
                <a:cubicBezTo>
                  <a:pt x="67995" y="31217"/>
                  <a:pt x="68056" y="31399"/>
                  <a:pt x="68391" y="31430"/>
                </a:cubicBezTo>
                <a:cubicBezTo>
                  <a:pt x="68695" y="31521"/>
                  <a:pt x="69151" y="31430"/>
                  <a:pt x="69363" y="31339"/>
                </a:cubicBezTo>
                <a:cubicBezTo>
                  <a:pt x="69606" y="31217"/>
                  <a:pt x="69515" y="31065"/>
                  <a:pt x="69211" y="30974"/>
                </a:cubicBezTo>
                <a:cubicBezTo>
                  <a:pt x="68907" y="30913"/>
                  <a:pt x="68451" y="30974"/>
                  <a:pt x="68239" y="31095"/>
                </a:cubicBezTo>
                <a:close/>
                <a:moveTo>
                  <a:pt x="67053" y="32068"/>
                </a:moveTo>
                <a:cubicBezTo>
                  <a:pt x="66749" y="32007"/>
                  <a:pt x="66293" y="32038"/>
                  <a:pt x="66081" y="32159"/>
                </a:cubicBezTo>
                <a:cubicBezTo>
                  <a:pt x="65837" y="32281"/>
                  <a:pt x="65868" y="32433"/>
                  <a:pt x="66172" y="32463"/>
                </a:cubicBezTo>
                <a:cubicBezTo>
                  <a:pt x="66476" y="32554"/>
                  <a:pt x="66932" y="32463"/>
                  <a:pt x="67205" y="32342"/>
                </a:cubicBezTo>
                <a:cubicBezTo>
                  <a:pt x="67448" y="32281"/>
                  <a:pt x="67357" y="32159"/>
                  <a:pt x="67053" y="32068"/>
                </a:cubicBezTo>
                <a:close/>
                <a:moveTo>
                  <a:pt x="64804" y="33071"/>
                </a:moveTo>
                <a:cubicBezTo>
                  <a:pt x="64500" y="33041"/>
                  <a:pt x="64044" y="33041"/>
                  <a:pt x="63831" y="33162"/>
                </a:cubicBezTo>
                <a:cubicBezTo>
                  <a:pt x="63588" y="33253"/>
                  <a:pt x="63649" y="33405"/>
                  <a:pt x="63953" y="33466"/>
                </a:cubicBezTo>
                <a:cubicBezTo>
                  <a:pt x="64257" y="33497"/>
                  <a:pt x="64713" y="33466"/>
                  <a:pt x="64956" y="33345"/>
                </a:cubicBezTo>
                <a:cubicBezTo>
                  <a:pt x="65199" y="33253"/>
                  <a:pt x="65108" y="33162"/>
                  <a:pt x="64804" y="33071"/>
                </a:cubicBezTo>
                <a:close/>
                <a:moveTo>
                  <a:pt x="62585" y="34135"/>
                </a:moveTo>
                <a:cubicBezTo>
                  <a:pt x="62281" y="34105"/>
                  <a:pt x="61825" y="34165"/>
                  <a:pt x="61582" y="34287"/>
                </a:cubicBezTo>
                <a:cubicBezTo>
                  <a:pt x="61339" y="34408"/>
                  <a:pt x="61400" y="34560"/>
                  <a:pt x="61734" y="34591"/>
                </a:cubicBezTo>
                <a:cubicBezTo>
                  <a:pt x="62038" y="34621"/>
                  <a:pt x="62494" y="34530"/>
                  <a:pt x="62737" y="34408"/>
                </a:cubicBezTo>
                <a:cubicBezTo>
                  <a:pt x="62950" y="34287"/>
                  <a:pt x="62919" y="34165"/>
                  <a:pt x="62585" y="34135"/>
                </a:cubicBezTo>
                <a:close/>
                <a:moveTo>
                  <a:pt x="59424" y="35624"/>
                </a:moveTo>
                <a:cubicBezTo>
                  <a:pt x="59181" y="35776"/>
                  <a:pt x="59272" y="35959"/>
                  <a:pt x="59576" y="35959"/>
                </a:cubicBezTo>
                <a:cubicBezTo>
                  <a:pt x="59910" y="35959"/>
                  <a:pt x="60336" y="35807"/>
                  <a:pt x="60549" y="35655"/>
                </a:cubicBezTo>
                <a:cubicBezTo>
                  <a:pt x="60792" y="35503"/>
                  <a:pt x="60701" y="35381"/>
                  <a:pt x="60397" y="35381"/>
                </a:cubicBezTo>
                <a:cubicBezTo>
                  <a:pt x="60093" y="35351"/>
                  <a:pt x="59637" y="35472"/>
                  <a:pt x="59424" y="35624"/>
                </a:cubicBezTo>
                <a:close/>
                <a:moveTo>
                  <a:pt x="58330" y="36901"/>
                </a:moveTo>
                <a:cubicBezTo>
                  <a:pt x="57965" y="36901"/>
                  <a:pt x="57509" y="37022"/>
                  <a:pt x="57296" y="37205"/>
                </a:cubicBezTo>
                <a:cubicBezTo>
                  <a:pt x="57053" y="37357"/>
                  <a:pt x="57175" y="37570"/>
                  <a:pt x="57509" y="37570"/>
                </a:cubicBezTo>
                <a:cubicBezTo>
                  <a:pt x="57874" y="37570"/>
                  <a:pt x="58330" y="37418"/>
                  <a:pt x="58542" y="37205"/>
                </a:cubicBezTo>
                <a:cubicBezTo>
                  <a:pt x="58725" y="37022"/>
                  <a:pt x="58664" y="36901"/>
                  <a:pt x="58330" y="36901"/>
                </a:cubicBezTo>
                <a:close/>
                <a:moveTo>
                  <a:pt x="55351" y="38694"/>
                </a:moveTo>
                <a:cubicBezTo>
                  <a:pt x="55169" y="38846"/>
                  <a:pt x="55260" y="39029"/>
                  <a:pt x="55624" y="39029"/>
                </a:cubicBezTo>
                <a:cubicBezTo>
                  <a:pt x="55959" y="39089"/>
                  <a:pt x="56384" y="38937"/>
                  <a:pt x="56567" y="38785"/>
                </a:cubicBezTo>
                <a:cubicBezTo>
                  <a:pt x="56749" y="38633"/>
                  <a:pt x="56658" y="38481"/>
                  <a:pt x="56293" y="38481"/>
                </a:cubicBezTo>
                <a:cubicBezTo>
                  <a:pt x="55989" y="38421"/>
                  <a:pt x="55533" y="38542"/>
                  <a:pt x="55351" y="38694"/>
                </a:cubicBezTo>
                <a:close/>
                <a:moveTo>
                  <a:pt x="53861" y="40214"/>
                </a:moveTo>
                <a:cubicBezTo>
                  <a:pt x="53710" y="40396"/>
                  <a:pt x="53861" y="40548"/>
                  <a:pt x="54226" y="40609"/>
                </a:cubicBezTo>
                <a:cubicBezTo>
                  <a:pt x="54500" y="40640"/>
                  <a:pt x="54895" y="40488"/>
                  <a:pt x="55047" y="40305"/>
                </a:cubicBezTo>
                <a:cubicBezTo>
                  <a:pt x="55199" y="40153"/>
                  <a:pt x="55047" y="40001"/>
                  <a:pt x="54743" y="39940"/>
                </a:cubicBezTo>
                <a:cubicBezTo>
                  <a:pt x="54378" y="39910"/>
                  <a:pt x="53983" y="40032"/>
                  <a:pt x="53861" y="40214"/>
                </a:cubicBezTo>
                <a:close/>
                <a:moveTo>
                  <a:pt x="53071" y="42159"/>
                </a:moveTo>
                <a:cubicBezTo>
                  <a:pt x="53375" y="42190"/>
                  <a:pt x="53710" y="42068"/>
                  <a:pt x="53831" y="41916"/>
                </a:cubicBezTo>
                <a:cubicBezTo>
                  <a:pt x="53953" y="41764"/>
                  <a:pt x="53801" y="41612"/>
                  <a:pt x="53497" y="41582"/>
                </a:cubicBezTo>
                <a:cubicBezTo>
                  <a:pt x="53193" y="41551"/>
                  <a:pt x="52858" y="41612"/>
                  <a:pt x="52737" y="41795"/>
                </a:cubicBezTo>
                <a:cubicBezTo>
                  <a:pt x="52615" y="41916"/>
                  <a:pt x="52767" y="42129"/>
                  <a:pt x="53071" y="42159"/>
                </a:cubicBezTo>
                <a:close/>
                <a:moveTo>
                  <a:pt x="51977" y="43558"/>
                </a:moveTo>
                <a:cubicBezTo>
                  <a:pt x="52281" y="43649"/>
                  <a:pt x="52615" y="43527"/>
                  <a:pt x="52767" y="43375"/>
                </a:cubicBezTo>
                <a:cubicBezTo>
                  <a:pt x="52889" y="43223"/>
                  <a:pt x="52737" y="43071"/>
                  <a:pt x="52433" y="43041"/>
                </a:cubicBezTo>
                <a:cubicBezTo>
                  <a:pt x="52129" y="42980"/>
                  <a:pt x="51795" y="43041"/>
                  <a:pt x="51643" y="43193"/>
                </a:cubicBezTo>
                <a:cubicBezTo>
                  <a:pt x="51521" y="43345"/>
                  <a:pt x="51673" y="43527"/>
                  <a:pt x="51977" y="43558"/>
                </a:cubicBezTo>
                <a:close/>
                <a:moveTo>
                  <a:pt x="50822" y="44925"/>
                </a:moveTo>
                <a:cubicBezTo>
                  <a:pt x="51187" y="45017"/>
                  <a:pt x="51521" y="44925"/>
                  <a:pt x="51643" y="44773"/>
                </a:cubicBezTo>
                <a:cubicBezTo>
                  <a:pt x="51734" y="44621"/>
                  <a:pt x="51582" y="44469"/>
                  <a:pt x="51278" y="44409"/>
                </a:cubicBezTo>
                <a:cubicBezTo>
                  <a:pt x="50974" y="44317"/>
                  <a:pt x="50609" y="44409"/>
                  <a:pt x="50457" y="44500"/>
                </a:cubicBezTo>
                <a:cubicBezTo>
                  <a:pt x="50336" y="44652"/>
                  <a:pt x="50518" y="44865"/>
                  <a:pt x="50822" y="44925"/>
                </a:cubicBezTo>
                <a:close/>
                <a:moveTo>
                  <a:pt x="49211" y="45868"/>
                </a:moveTo>
                <a:cubicBezTo>
                  <a:pt x="49059" y="46020"/>
                  <a:pt x="49211" y="46232"/>
                  <a:pt x="49576" y="46293"/>
                </a:cubicBezTo>
                <a:cubicBezTo>
                  <a:pt x="49910" y="46384"/>
                  <a:pt x="50336" y="46293"/>
                  <a:pt x="50457" y="46141"/>
                </a:cubicBezTo>
                <a:cubicBezTo>
                  <a:pt x="50609" y="45989"/>
                  <a:pt x="50427" y="45837"/>
                  <a:pt x="50062" y="45776"/>
                </a:cubicBezTo>
                <a:cubicBezTo>
                  <a:pt x="49758" y="45685"/>
                  <a:pt x="49363" y="45716"/>
                  <a:pt x="49211" y="45868"/>
                </a:cubicBezTo>
                <a:close/>
                <a:moveTo>
                  <a:pt x="47752" y="47327"/>
                </a:moveTo>
                <a:cubicBezTo>
                  <a:pt x="47600" y="47479"/>
                  <a:pt x="47752" y="47691"/>
                  <a:pt x="48147" y="47783"/>
                </a:cubicBezTo>
                <a:cubicBezTo>
                  <a:pt x="48512" y="47843"/>
                  <a:pt x="48968" y="47752"/>
                  <a:pt x="49120" y="47600"/>
                </a:cubicBezTo>
                <a:cubicBezTo>
                  <a:pt x="49272" y="47448"/>
                  <a:pt x="49120" y="47235"/>
                  <a:pt x="48755" y="47175"/>
                </a:cubicBezTo>
                <a:cubicBezTo>
                  <a:pt x="48360" y="47144"/>
                  <a:pt x="47934" y="47175"/>
                  <a:pt x="47752" y="47327"/>
                </a:cubicBezTo>
                <a:close/>
                <a:moveTo>
                  <a:pt x="46050" y="48968"/>
                </a:moveTo>
                <a:cubicBezTo>
                  <a:pt x="45867" y="49150"/>
                  <a:pt x="46019" y="49363"/>
                  <a:pt x="46475" y="49424"/>
                </a:cubicBezTo>
                <a:cubicBezTo>
                  <a:pt x="46870" y="49485"/>
                  <a:pt x="47387" y="49363"/>
                  <a:pt x="47570" y="49181"/>
                </a:cubicBezTo>
                <a:cubicBezTo>
                  <a:pt x="47752" y="48998"/>
                  <a:pt x="47570" y="48816"/>
                  <a:pt x="47144" y="48755"/>
                </a:cubicBezTo>
                <a:cubicBezTo>
                  <a:pt x="46779" y="48694"/>
                  <a:pt x="46263" y="48755"/>
                  <a:pt x="46050" y="48968"/>
                </a:cubicBezTo>
                <a:close/>
                <a:moveTo>
                  <a:pt x="44135" y="50822"/>
                </a:moveTo>
                <a:cubicBezTo>
                  <a:pt x="43952" y="51004"/>
                  <a:pt x="44135" y="51248"/>
                  <a:pt x="44591" y="51308"/>
                </a:cubicBezTo>
                <a:cubicBezTo>
                  <a:pt x="45047" y="51400"/>
                  <a:pt x="45563" y="51278"/>
                  <a:pt x="45776" y="51035"/>
                </a:cubicBezTo>
                <a:cubicBezTo>
                  <a:pt x="45959" y="50822"/>
                  <a:pt x="45776" y="50640"/>
                  <a:pt x="45320" y="50579"/>
                </a:cubicBezTo>
                <a:cubicBezTo>
                  <a:pt x="44834" y="50518"/>
                  <a:pt x="44348" y="50640"/>
                  <a:pt x="44135" y="50822"/>
                </a:cubicBezTo>
                <a:close/>
                <a:moveTo>
                  <a:pt x="43618" y="52311"/>
                </a:moveTo>
                <a:cubicBezTo>
                  <a:pt x="43193" y="52190"/>
                  <a:pt x="42737" y="52220"/>
                  <a:pt x="42585" y="52372"/>
                </a:cubicBezTo>
                <a:cubicBezTo>
                  <a:pt x="42433" y="52524"/>
                  <a:pt x="42676" y="52767"/>
                  <a:pt x="43041" y="52919"/>
                </a:cubicBezTo>
                <a:cubicBezTo>
                  <a:pt x="43466" y="53011"/>
                  <a:pt x="43922" y="52980"/>
                  <a:pt x="44074" y="52798"/>
                </a:cubicBezTo>
                <a:cubicBezTo>
                  <a:pt x="44226" y="52615"/>
                  <a:pt x="44044" y="52403"/>
                  <a:pt x="43618" y="52311"/>
                </a:cubicBezTo>
                <a:close/>
                <a:moveTo>
                  <a:pt x="42858" y="54318"/>
                </a:moveTo>
                <a:cubicBezTo>
                  <a:pt x="42919" y="54135"/>
                  <a:pt x="42737" y="53892"/>
                  <a:pt x="42372" y="53770"/>
                </a:cubicBezTo>
                <a:cubicBezTo>
                  <a:pt x="41977" y="53679"/>
                  <a:pt x="41642" y="53710"/>
                  <a:pt x="41551" y="53892"/>
                </a:cubicBezTo>
                <a:cubicBezTo>
                  <a:pt x="41490" y="54074"/>
                  <a:pt x="41764" y="54348"/>
                  <a:pt x="42068" y="54470"/>
                </a:cubicBezTo>
                <a:cubicBezTo>
                  <a:pt x="42433" y="54530"/>
                  <a:pt x="42767" y="54470"/>
                  <a:pt x="42858" y="54318"/>
                </a:cubicBezTo>
                <a:close/>
                <a:moveTo>
                  <a:pt x="41916" y="55594"/>
                </a:moveTo>
                <a:cubicBezTo>
                  <a:pt x="41612" y="55473"/>
                  <a:pt x="41369" y="55564"/>
                  <a:pt x="41369" y="55837"/>
                </a:cubicBezTo>
                <a:cubicBezTo>
                  <a:pt x="41369" y="56050"/>
                  <a:pt x="41642" y="56354"/>
                  <a:pt x="41916" y="56476"/>
                </a:cubicBezTo>
                <a:cubicBezTo>
                  <a:pt x="42220" y="56597"/>
                  <a:pt x="42433" y="56445"/>
                  <a:pt x="42433" y="56202"/>
                </a:cubicBezTo>
                <a:cubicBezTo>
                  <a:pt x="42433" y="55959"/>
                  <a:pt x="42220" y="55716"/>
                  <a:pt x="41916" y="55594"/>
                </a:cubicBezTo>
                <a:close/>
                <a:moveTo>
                  <a:pt x="42159" y="58877"/>
                </a:moveTo>
                <a:cubicBezTo>
                  <a:pt x="42433" y="58938"/>
                  <a:pt x="42585" y="58786"/>
                  <a:pt x="42554" y="58482"/>
                </a:cubicBezTo>
                <a:cubicBezTo>
                  <a:pt x="42524" y="58239"/>
                  <a:pt x="42281" y="57935"/>
                  <a:pt x="42007" y="57843"/>
                </a:cubicBezTo>
                <a:cubicBezTo>
                  <a:pt x="41764" y="57783"/>
                  <a:pt x="41551" y="57874"/>
                  <a:pt x="41642" y="58178"/>
                </a:cubicBezTo>
                <a:cubicBezTo>
                  <a:pt x="41673" y="58482"/>
                  <a:pt x="41946" y="58786"/>
                  <a:pt x="42159" y="58877"/>
                </a:cubicBezTo>
                <a:close/>
                <a:moveTo>
                  <a:pt x="42129" y="60974"/>
                </a:moveTo>
                <a:cubicBezTo>
                  <a:pt x="42159" y="61278"/>
                  <a:pt x="42433" y="61613"/>
                  <a:pt x="42676" y="61673"/>
                </a:cubicBezTo>
                <a:cubicBezTo>
                  <a:pt x="42919" y="61764"/>
                  <a:pt x="43071" y="61521"/>
                  <a:pt x="43010" y="61217"/>
                </a:cubicBezTo>
                <a:cubicBezTo>
                  <a:pt x="42980" y="60913"/>
                  <a:pt x="42706" y="60609"/>
                  <a:pt x="42463" y="60549"/>
                </a:cubicBezTo>
                <a:cubicBezTo>
                  <a:pt x="42220" y="60457"/>
                  <a:pt x="42068" y="60609"/>
                  <a:pt x="42129" y="60974"/>
                </a:cubicBezTo>
                <a:close/>
                <a:moveTo>
                  <a:pt x="42524" y="63831"/>
                </a:moveTo>
                <a:cubicBezTo>
                  <a:pt x="42554" y="64166"/>
                  <a:pt x="42767" y="64500"/>
                  <a:pt x="43041" y="64561"/>
                </a:cubicBezTo>
                <a:cubicBezTo>
                  <a:pt x="43314" y="64652"/>
                  <a:pt x="43497" y="64409"/>
                  <a:pt x="43466" y="64105"/>
                </a:cubicBezTo>
                <a:cubicBezTo>
                  <a:pt x="43436" y="63801"/>
                  <a:pt x="43193" y="63497"/>
                  <a:pt x="42919" y="63436"/>
                </a:cubicBezTo>
                <a:cubicBezTo>
                  <a:pt x="42676" y="63345"/>
                  <a:pt x="42463" y="63558"/>
                  <a:pt x="42524" y="63831"/>
                </a:cubicBezTo>
                <a:close/>
                <a:moveTo>
                  <a:pt x="42524" y="66689"/>
                </a:moveTo>
                <a:cubicBezTo>
                  <a:pt x="42463" y="66993"/>
                  <a:pt x="42706" y="67296"/>
                  <a:pt x="43010" y="67388"/>
                </a:cubicBezTo>
                <a:cubicBezTo>
                  <a:pt x="43314" y="67448"/>
                  <a:pt x="43527" y="67236"/>
                  <a:pt x="43588" y="66932"/>
                </a:cubicBezTo>
                <a:cubicBezTo>
                  <a:pt x="43588" y="66628"/>
                  <a:pt x="43345" y="66354"/>
                  <a:pt x="43071" y="66293"/>
                </a:cubicBezTo>
                <a:cubicBezTo>
                  <a:pt x="42767" y="66233"/>
                  <a:pt x="42554" y="66385"/>
                  <a:pt x="42524" y="66689"/>
                </a:cubicBezTo>
                <a:close/>
                <a:moveTo>
                  <a:pt x="41946" y="69363"/>
                </a:moveTo>
                <a:cubicBezTo>
                  <a:pt x="41794" y="69667"/>
                  <a:pt x="41977" y="69971"/>
                  <a:pt x="42402" y="69971"/>
                </a:cubicBezTo>
                <a:cubicBezTo>
                  <a:pt x="42828" y="70002"/>
                  <a:pt x="43193" y="69819"/>
                  <a:pt x="43284" y="69546"/>
                </a:cubicBezTo>
                <a:cubicBezTo>
                  <a:pt x="43345" y="69272"/>
                  <a:pt x="43132" y="69029"/>
                  <a:pt x="42828" y="68938"/>
                </a:cubicBezTo>
                <a:cubicBezTo>
                  <a:pt x="42433" y="68907"/>
                  <a:pt x="42098" y="69059"/>
                  <a:pt x="41946" y="69363"/>
                </a:cubicBezTo>
                <a:close/>
                <a:moveTo>
                  <a:pt x="41825" y="71977"/>
                </a:moveTo>
                <a:cubicBezTo>
                  <a:pt x="42007" y="71765"/>
                  <a:pt x="41825" y="71521"/>
                  <a:pt x="41399" y="71461"/>
                </a:cubicBezTo>
                <a:cubicBezTo>
                  <a:pt x="41004" y="71369"/>
                  <a:pt x="40548" y="71491"/>
                  <a:pt x="40396" y="71704"/>
                </a:cubicBezTo>
                <a:cubicBezTo>
                  <a:pt x="40183" y="71947"/>
                  <a:pt x="40396" y="72221"/>
                  <a:pt x="40761" y="72281"/>
                </a:cubicBezTo>
                <a:cubicBezTo>
                  <a:pt x="41186" y="72373"/>
                  <a:pt x="41642" y="72221"/>
                  <a:pt x="41825" y="71977"/>
                </a:cubicBezTo>
                <a:close/>
                <a:moveTo>
                  <a:pt x="38633" y="73284"/>
                </a:moveTo>
                <a:cubicBezTo>
                  <a:pt x="38451" y="73376"/>
                  <a:pt x="38603" y="73649"/>
                  <a:pt x="38968" y="73771"/>
                </a:cubicBezTo>
                <a:cubicBezTo>
                  <a:pt x="39363" y="73923"/>
                  <a:pt x="39849" y="73892"/>
                  <a:pt x="40031" y="73740"/>
                </a:cubicBezTo>
                <a:cubicBezTo>
                  <a:pt x="40214" y="73588"/>
                  <a:pt x="40062" y="73376"/>
                  <a:pt x="39667" y="73284"/>
                </a:cubicBezTo>
                <a:cubicBezTo>
                  <a:pt x="39332" y="73132"/>
                  <a:pt x="38816" y="73132"/>
                  <a:pt x="38633" y="73284"/>
                </a:cubicBezTo>
                <a:close/>
                <a:moveTo>
                  <a:pt x="38268" y="74804"/>
                </a:moveTo>
                <a:cubicBezTo>
                  <a:pt x="38451" y="74713"/>
                  <a:pt x="38299" y="74531"/>
                  <a:pt x="37904" y="74379"/>
                </a:cubicBezTo>
                <a:cubicBezTo>
                  <a:pt x="37539" y="74227"/>
                  <a:pt x="37053" y="74135"/>
                  <a:pt x="36840" y="74227"/>
                </a:cubicBezTo>
                <a:cubicBezTo>
                  <a:pt x="36658" y="74287"/>
                  <a:pt x="36809" y="74531"/>
                  <a:pt x="37205" y="74683"/>
                </a:cubicBezTo>
                <a:cubicBezTo>
                  <a:pt x="37569" y="74835"/>
                  <a:pt x="38056" y="74895"/>
                  <a:pt x="38268" y="74804"/>
                </a:cubicBezTo>
                <a:close/>
                <a:moveTo>
                  <a:pt x="35290" y="75199"/>
                </a:moveTo>
                <a:cubicBezTo>
                  <a:pt x="35685" y="75412"/>
                  <a:pt x="36171" y="75503"/>
                  <a:pt x="36384" y="75442"/>
                </a:cubicBezTo>
                <a:cubicBezTo>
                  <a:pt x="36597" y="75412"/>
                  <a:pt x="36475" y="75199"/>
                  <a:pt x="36050" y="75017"/>
                </a:cubicBezTo>
                <a:cubicBezTo>
                  <a:pt x="35685" y="74835"/>
                  <a:pt x="35168" y="74683"/>
                  <a:pt x="34955" y="74743"/>
                </a:cubicBezTo>
                <a:cubicBezTo>
                  <a:pt x="34712" y="74804"/>
                  <a:pt x="34864" y="75017"/>
                  <a:pt x="35290" y="75199"/>
                </a:cubicBezTo>
                <a:close/>
                <a:moveTo>
                  <a:pt x="33314" y="75594"/>
                </a:moveTo>
                <a:cubicBezTo>
                  <a:pt x="33740" y="75807"/>
                  <a:pt x="34226" y="75929"/>
                  <a:pt x="34408" y="75898"/>
                </a:cubicBezTo>
                <a:cubicBezTo>
                  <a:pt x="34651" y="75868"/>
                  <a:pt x="34499" y="75655"/>
                  <a:pt x="34074" y="75442"/>
                </a:cubicBezTo>
                <a:cubicBezTo>
                  <a:pt x="33648" y="75199"/>
                  <a:pt x="33162" y="75047"/>
                  <a:pt x="32949" y="75108"/>
                </a:cubicBezTo>
                <a:cubicBezTo>
                  <a:pt x="32736" y="75169"/>
                  <a:pt x="32888" y="75412"/>
                  <a:pt x="33314" y="75594"/>
                </a:cubicBezTo>
                <a:close/>
                <a:moveTo>
                  <a:pt x="32129" y="75807"/>
                </a:moveTo>
                <a:cubicBezTo>
                  <a:pt x="31733" y="75594"/>
                  <a:pt x="31217" y="75442"/>
                  <a:pt x="31004" y="75473"/>
                </a:cubicBezTo>
                <a:cubicBezTo>
                  <a:pt x="30761" y="75503"/>
                  <a:pt x="30913" y="75777"/>
                  <a:pt x="31338" y="75959"/>
                </a:cubicBezTo>
                <a:cubicBezTo>
                  <a:pt x="31764" y="76202"/>
                  <a:pt x="32250" y="76324"/>
                  <a:pt x="32493" y="76263"/>
                </a:cubicBezTo>
                <a:cubicBezTo>
                  <a:pt x="32676" y="76233"/>
                  <a:pt x="32524" y="76050"/>
                  <a:pt x="32129" y="75807"/>
                </a:cubicBezTo>
                <a:close/>
                <a:moveTo>
                  <a:pt x="30153" y="76354"/>
                </a:moveTo>
                <a:cubicBezTo>
                  <a:pt x="29758" y="76111"/>
                  <a:pt x="29241" y="76020"/>
                  <a:pt x="29028" y="76081"/>
                </a:cubicBezTo>
                <a:cubicBezTo>
                  <a:pt x="28785" y="76172"/>
                  <a:pt x="28998" y="76415"/>
                  <a:pt x="29363" y="76628"/>
                </a:cubicBezTo>
                <a:cubicBezTo>
                  <a:pt x="29788" y="76810"/>
                  <a:pt x="30274" y="76932"/>
                  <a:pt x="30518" y="76841"/>
                </a:cubicBezTo>
                <a:cubicBezTo>
                  <a:pt x="30730" y="76780"/>
                  <a:pt x="30548" y="76537"/>
                  <a:pt x="30153" y="76354"/>
                </a:cubicBezTo>
                <a:close/>
                <a:moveTo>
                  <a:pt x="28238" y="77236"/>
                </a:moveTo>
                <a:cubicBezTo>
                  <a:pt x="27812" y="77023"/>
                  <a:pt x="27356" y="76962"/>
                  <a:pt x="27113" y="77114"/>
                </a:cubicBezTo>
                <a:cubicBezTo>
                  <a:pt x="26931" y="77266"/>
                  <a:pt x="27083" y="77540"/>
                  <a:pt x="27478" y="77722"/>
                </a:cubicBezTo>
                <a:cubicBezTo>
                  <a:pt x="27843" y="77905"/>
                  <a:pt x="28329" y="77905"/>
                  <a:pt x="28572" y="77783"/>
                </a:cubicBezTo>
                <a:cubicBezTo>
                  <a:pt x="28785" y="77631"/>
                  <a:pt x="28633" y="77418"/>
                  <a:pt x="28238" y="77236"/>
                </a:cubicBezTo>
                <a:close/>
                <a:moveTo>
                  <a:pt x="25381" y="78756"/>
                </a:moveTo>
                <a:cubicBezTo>
                  <a:pt x="25198" y="78968"/>
                  <a:pt x="25350" y="79272"/>
                  <a:pt x="25715" y="79424"/>
                </a:cubicBezTo>
                <a:cubicBezTo>
                  <a:pt x="26110" y="79546"/>
                  <a:pt x="26566" y="79455"/>
                  <a:pt x="26779" y="79272"/>
                </a:cubicBezTo>
                <a:cubicBezTo>
                  <a:pt x="26961" y="79090"/>
                  <a:pt x="26809" y="78816"/>
                  <a:pt x="26445" y="78664"/>
                </a:cubicBezTo>
                <a:cubicBezTo>
                  <a:pt x="26019" y="78482"/>
                  <a:pt x="25563" y="78512"/>
                  <a:pt x="25381" y="78756"/>
                </a:cubicBezTo>
                <a:close/>
                <a:moveTo>
                  <a:pt x="24013" y="81856"/>
                </a:moveTo>
                <a:cubicBezTo>
                  <a:pt x="24378" y="81978"/>
                  <a:pt x="24834" y="81826"/>
                  <a:pt x="25046" y="81552"/>
                </a:cubicBezTo>
                <a:cubicBezTo>
                  <a:pt x="25229" y="81278"/>
                  <a:pt x="25077" y="80974"/>
                  <a:pt x="24682" y="80853"/>
                </a:cubicBezTo>
                <a:cubicBezTo>
                  <a:pt x="24317" y="80762"/>
                  <a:pt x="23861" y="80853"/>
                  <a:pt x="23679" y="81126"/>
                </a:cubicBezTo>
                <a:cubicBezTo>
                  <a:pt x="23466" y="81400"/>
                  <a:pt x="23618" y="81734"/>
                  <a:pt x="24013" y="81856"/>
                </a:cubicBezTo>
                <a:close/>
                <a:moveTo>
                  <a:pt x="22341" y="84470"/>
                </a:moveTo>
                <a:cubicBezTo>
                  <a:pt x="22675" y="84592"/>
                  <a:pt x="23131" y="84440"/>
                  <a:pt x="23314" y="84136"/>
                </a:cubicBezTo>
                <a:cubicBezTo>
                  <a:pt x="23527" y="83832"/>
                  <a:pt x="23375" y="83528"/>
                  <a:pt x="23010" y="83406"/>
                </a:cubicBezTo>
                <a:cubicBezTo>
                  <a:pt x="22675" y="83285"/>
                  <a:pt x="22220" y="83406"/>
                  <a:pt x="22068" y="83710"/>
                </a:cubicBezTo>
                <a:cubicBezTo>
                  <a:pt x="21855" y="84014"/>
                  <a:pt x="21946" y="84379"/>
                  <a:pt x="22341" y="84470"/>
                </a:cubicBezTo>
                <a:close/>
                <a:moveTo>
                  <a:pt x="20700" y="87206"/>
                </a:moveTo>
                <a:cubicBezTo>
                  <a:pt x="21034" y="87327"/>
                  <a:pt x="21460" y="87145"/>
                  <a:pt x="21612" y="86841"/>
                </a:cubicBezTo>
                <a:cubicBezTo>
                  <a:pt x="21794" y="86537"/>
                  <a:pt x="21642" y="86233"/>
                  <a:pt x="21308" y="86111"/>
                </a:cubicBezTo>
                <a:cubicBezTo>
                  <a:pt x="20973" y="85990"/>
                  <a:pt x="20548" y="86142"/>
                  <a:pt x="20396" y="86446"/>
                </a:cubicBezTo>
                <a:cubicBezTo>
                  <a:pt x="20244" y="86750"/>
                  <a:pt x="20365" y="87114"/>
                  <a:pt x="20700" y="87206"/>
                </a:cubicBezTo>
                <a:close/>
                <a:moveTo>
                  <a:pt x="19758" y="88938"/>
                </a:moveTo>
                <a:cubicBezTo>
                  <a:pt x="19454" y="88817"/>
                  <a:pt x="19028" y="88969"/>
                  <a:pt x="18876" y="89272"/>
                </a:cubicBezTo>
                <a:cubicBezTo>
                  <a:pt x="18724" y="89576"/>
                  <a:pt x="18846" y="89941"/>
                  <a:pt x="19150" y="90032"/>
                </a:cubicBezTo>
                <a:cubicBezTo>
                  <a:pt x="19454" y="90154"/>
                  <a:pt x="19818" y="89941"/>
                  <a:pt x="20031" y="89637"/>
                </a:cubicBezTo>
                <a:cubicBezTo>
                  <a:pt x="20183" y="89333"/>
                  <a:pt x="20061" y="88999"/>
                  <a:pt x="19758" y="88938"/>
                </a:cubicBezTo>
                <a:close/>
                <a:moveTo>
                  <a:pt x="81826" y="11673"/>
                </a:moveTo>
                <a:cubicBezTo>
                  <a:pt x="82069" y="11916"/>
                  <a:pt x="82433" y="11825"/>
                  <a:pt x="82646" y="11581"/>
                </a:cubicBezTo>
                <a:cubicBezTo>
                  <a:pt x="82829" y="11308"/>
                  <a:pt x="82798" y="10913"/>
                  <a:pt x="82555" y="10700"/>
                </a:cubicBezTo>
                <a:cubicBezTo>
                  <a:pt x="82342" y="10457"/>
                  <a:pt x="81978" y="10518"/>
                  <a:pt x="81795" y="10761"/>
                </a:cubicBezTo>
                <a:cubicBezTo>
                  <a:pt x="81582" y="11034"/>
                  <a:pt x="81613" y="11460"/>
                  <a:pt x="81826" y="11673"/>
                </a:cubicBezTo>
                <a:close/>
                <a:moveTo>
                  <a:pt x="80093" y="14165"/>
                </a:moveTo>
                <a:cubicBezTo>
                  <a:pt x="80367" y="14347"/>
                  <a:pt x="80701" y="14256"/>
                  <a:pt x="80883" y="14013"/>
                </a:cubicBezTo>
                <a:cubicBezTo>
                  <a:pt x="81066" y="13739"/>
                  <a:pt x="81035" y="13344"/>
                  <a:pt x="80762" y="13162"/>
                </a:cubicBezTo>
                <a:cubicBezTo>
                  <a:pt x="80549" y="12980"/>
                  <a:pt x="80154" y="13010"/>
                  <a:pt x="79971" y="13284"/>
                </a:cubicBezTo>
                <a:cubicBezTo>
                  <a:pt x="79789" y="13587"/>
                  <a:pt x="79819" y="13952"/>
                  <a:pt x="80093" y="14165"/>
                </a:cubicBezTo>
                <a:close/>
                <a:moveTo>
                  <a:pt x="78300" y="16657"/>
                </a:moveTo>
                <a:cubicBezTo>
                  <a:pt x="78573" y="16840"/>
                  <a:pt x="78938" y="16779"/>
                  <a:pt x="79151" y="16505"/>
                </a:cubicBezTo>
                <a:cubicBezTo>
                  <a:pt x="79333" y="16232"/>
                  <a:pt x="79242" y="15867"/>
                  <a:pt x="79029" y="15685"/>
                </a:cubicBezTo>
                <a:cubicBezTo>
                  <a:pt x="78756" y="15472"/>
                  <a:pt x="78421" y="15533"/>
                  <a:pt x="78239" y="15837"/>
                </a:cubicBezTo>
                <a:cubicBezTo>
                  <a:pt x="77996" y="16080"/>
                  <a:pt x="78087" y="16475"/>
                  <a:pt x="78300" y="16657"/>
                </a:cubicBezTo>
                <a:close/>
                <a:moveTo>
                  <a:pt x="76567" y="19119"/>
                </a:moveTo>
                <a:cubicBezTo>
                  <a:pt x="76810" y="19271"/>
                  <a:pt x="77205" y="19211"/>
                  <a:pt x="77388" y="18937"/>
                </a:cubicBezTo>
                <a:cubicBezTo>
                  <a:pt x="77570" y="18664"/>
                  <a:pt x="77509" y="18329"/>
                  <a:pt x="77236" y="18147"/>
                </a:cubicBezTo>
                <a:cubicBezTo>
                  <a:pt x="76962" y="17964"/>
                  <a:pt x="76597" y="18025"/>
                  <a:pt x="76415" y="18299"/>
                </a:cubicBezTo>
                <a:cubicBezTo>
                  <a:pt x="76263" y="18603"/>
                  <a:pt x="76294" y="18968"/>
                  <a:pt x="76567" y="19119"/>
                </a:cubicBezTo>
                <a:close/>
                <a:moveTo>
                  <a:pt x="74804" y="21642"/>
                </a:moveTo>
                <a:cubicBezTo>
                  <a:pt x="75078" y="21794"/>
                  <a:pt x="75503" y="21673"/>
                  <a:pt x="75686" y="21399"/>
                </a:cubicBezTo>
                <a:cubicBezTo>
                  <a:pt x="75868" y="21126"/>
                  <a:pt x="75777" y="20791"/>
                  <a:pt x="75534" y="20639"/>
                </a:cubicBezTo>
                <a:cubicBezTo>
                  <a:pt x="75260" y="20487"/>
                  <a:pt x="74895" y="20578"/>
                  <a:pt x="74683" y="20852"/>
                </a:cubicBezTo>
                <a:cubicBezTo>
                  <a:pt x="74470" y="21095"/>
                  <a:pt x="74531" y="21490"/>
                  <a:pt x="74804" y="21642"/>
                </a:cubicBezTo>
                <a:close/>
                <a:moveTo>
                  <a:pt x="73011" y="23922"/>
                </a:moveTo>
                <a:cubicBezTo>
                  <a:pt x="73284" y="24074"/>
                  <a:pt x="73710" y="23983"/>
                  <a:pt x="73892" y="23770"/>
                </a:cubicBezTo>
                <a:cubicBezTo>
                  <a:pt x="74075" y="23527"/>
                  <a:pt x="74014" y="23223"/>
                  <a:pt x="73740" y="23071"/>
                </a:cubicBezTo>
                <a:cubicBezTo>
                  <a:pt x="73467" y="22919"/>
                  <a:pt x="73102" y="23010"/>
                  <a:pt x="72889" y="23223"/>
                </a:cubicBezTo>
                <a:cubicBezTo>
                  <a:pt x="72676" y="23466"/>
                  <a:pt x="72768" y="23770"/>
                  <a:pt x="73011" y="23922"/>
                </a:cubicBezTo>
                <a:close/>
                <a:moveTo>
                  <a:pt x="71278" y="25898"/>
                </a:moveTo>
                <a:cubicBezTo>
                  <a:pt x="71552" y="26050"/>
                  <a:pt x="71947" y="25958"/>
                  <a:pt x="72160" y="25776"/>
                </a:cubicBezTo>
                <a:cubicBezTo>
                  <a:pt x="72342" y="25594"/>
                  <a:pt x="72251" y="25290"/>
                  <a:pt x="72008" y="25168"/>
                </a:cubicBezTo>
                <a:cubicBezTo>
                  <a:pt x="71734" y="25016"/>
                  <a:pt x="71339" y="25107"/>
                  <a:pt x="71157" y="25290"/>
                </a:cubicBezTo>
                <a:cubicBezTo>
                  <a:pt x="70944" y="25472"/>
                  <a:pt x="71005" y="25776"/>
                  <a:pt x="71278" y="25898"/>
                </a:cubicBezTo>
                <a:close/>
                <a:moveTo>
                  <a:pt x="69515" y="27691"/>
                </a:moveTo>
                <a:cubicBezTo>
                  <a:pt x="69789" y="27782"/>
                  <a:pt x="70184" y="27752"/>
                  <a:pt x="70366" y="27569"/>
                </a:cubicBezTo>
                <a:cubicBezTo>
                  <a:pt x="70549" y="27387"/>
                  <a:pt x="70488" y="27114"/>
                  <a:pt x="70214" y="26992"/>
                </a:cubicBezTo>
                <a:cubicBezTo>
                  <a:pt x="69941" y="26840"/>
                  <a:pt x="69576" y="26931"/>
                  <a:pt x="69363" y="27114"/>
                </a:cubicBezTo>
                <a:cubicBezTo>
                  <a:pt x="69181" y="27296"/>
                  <a:pt x="69272" y="27569"/>
                  <a:pt x="69515" y="27691"/>
                </a:cubicBezTo>
                <a:close/>
                <a:moveTo>
                  <a:pt x="67692" y="29272"/>
                </a:moveTo>
                <a:cubicBezTo>
                  <a:pt x="67965" y="29393"/>
                  <a:pt x="68391" y="29393"/>
                  <a:pt x="68573" y="29241"/>
                </a:cubicBezTo>
                <a:cubicBezTo>
                  <a:pt x="68755" y="29089"/>
                  <a:pt x="68725" y="28846"/>
                  <a:pt x="68451" y="28694"/>
                </a:cubicBezTo>
                <a:cubicBezTo>
                  <a:pt x="68178" y="28603"/>
                  <a:pt x="67813" y="28603"/>
                  <a:pt x="67631" y="28755"/>
                </a:cubicBezTo>
                <a:cubicBezTo>
                  <a:pt x="67388" y="28907"/>
                  <a:pt x="67448" y="29120"/>
                  <a:pt x="67692" y="29272"/>
                </a:cubicBezTo>
                <a:close/>
                <a:moveTo>
                  <a:pt x="65564" y="30032"/>
                </a:moveTo>
                <a:cubicBezTo>
                  <a:pt x="65351" y="30153"/>
                  <a:pt x="65351" y="30366"/>
                  <a:pt x="65655" y="30487"/>
                </a:cubicBezTo>
                <a:cubicBezTo>
                  <a:pt x="65929" y="30639"/>
                  <a:pt x="66385" y="30639"/>
                  <a:pt x="66597" y="30487"/>
                </a:cubicBezTo>
                <a:cubicBezTo>
                  <a:pt x="66840" y="30366"/>
                  <a:pt x="66780" y="30153"/>
                  <a:pt x="66536" y="30032"/>
                </a:cubicBezTo>
                <a:cubicBezTo>
                  <a:pt x="66172" y="29910"/>
                  <a:pt x="65807" y="29880"/>
                  <a:pt x="65564" y="30032"/>
                </a:cubicBezTo>
                <a:close/>
                <a:moveTo>
                  <a:pt x="64287" y="31126"/>
                </a:moveTo>
                <a:cubicBezTo>
                  <a:pt x="64014" y="31035"/>
                  <a:pt x="63588" y="30974"/>
                  <a:pt x="63375" y="31095"/>
                </a:cubicBezTo>
                <a:cubicBezTo>
                  <a:pt x="63132" y="31217"/>
                  <a:pt x="63132" y="31399"/>
                  <a:pt x="63406" y="31551"/>
                </a:cubicBezTo>
                <a:cubicBezTo>
                  <a:pt x="63679" y="31673"/>
                  <a:pt x="64135" y="31673"/>
                  <a:pt x="64348" y="31551"/>
                </a:cubicBezTo>
                <a:cubicBezTo>
                  <a:pt x="64622" y="31490"/>
                  <a:pt x="64591" y="31278"/>
                  <a:pt x="64287" y="31126"/>
                </a:cubicBezTo>
                <a:close/>
                <a:moveTo>
                  <a:pt x="62068" y="32250"/>
                </a:moveTo>
                <a:cubicBezTo>
                  <a:pt x="61825" y="32129"/>
                  <a:pt x="61400" y="32129"/>
                  <a:pt x="61156" y="32250"/>
                </a:cubicBezTo>
                <a:cubicBezTo>
                  <a:pt x="60944" y="32342"/>
                  <a:pt x="60944" y="32585"/>
                  <a:pt x="61217" y="32706"/>
                </a:cubicBezTo>
                <a:cubicBezTo>
                  <a:pt x="61460" y="32798"/>
                  <a:pt x="61916" y="32798"/>
                  <a:pt x="62160" y="32646"/>
                </a:cubicBezTo>
                <a:cubicBezTo>
                  <a:pt x="62372" y="32554"/>
                  <a:pt x="62342" y="32342"/>
                  <a:pt x="62068" y="32250"/>
                </a:cubicBezTo>
                <a:close/>
                <a:moveTo>
                  <a:pt x="59849" y="33405"/>
                </a:moveTo>
                <a:cubicBezTo>
                  <a:pt x="59576" y="33314"/>
                  <a:pt x="59150" y="33345"/>
                  <a:pt x="58877" y="33497"/>
                </a:cubicBezTo>
                <a:cubicBezTo>
                  <a:pt x="58634" y="33649"/>
                  <a:pt x="58664" y="33831"/>
                  <a:pt x="58938" y="33953"/>
                </a:cubicBezTo>
                <a:cubicBezTo>
                  <a:pt x="59242" y="34013"/>
                  <a:pt x="59637" y="33983"/>
                  <a:pt x="59880" y="33831"/>
                </a:cubicBezTo>
                <a:cubicBezTo>
                  <a:pt x="60153" y="33709"/>
                  <a:pt x="60093" y="33527"/>
                  <a:pt x="59849" y="33405"/>
                </a:cubicBezTo>
                <a:close/>
                <a:moveTo>
                  <a:pt x="56536" y="35047"/>
                </a:moveTo>
                <a:cubicBezTo>
                  <a:pt x="56263" y="35229"/>
                  <a:pt x="56293" y="35442"/>
                  <a:pt x="56597" y="35503"/>
                </a:cubicBezTo>
                <a:cubicBezTo>
                  <a:pt x="56901" y="35594"/>
                  <a:pt x="57357" y="35503"/>
                  <a:pt x="57631" y="35320"/>
                </a:cubicBezTo>
                <a:cubicBezTo>
                  <a:pt x="57904" y="35138"/>
                  <a:pt x="57813" y="34925"/>
                  <a:pt x="57509" y="34864"/>
                </a:cubicBezTo>
                <a:cubicBezTo>
                  <a:pt x="57266" y="34773"/>
                  <a:pt x="56810" y="34864"/>
                  <a:pt x="56536" y="35047"/>
                </a:cubicBezTo>
                <a:close/>
                <a:moveTo>
                  <a:pt x="54257" y="36567"/>
                </a:moveTo>
                <a:cubicBezTo>
                  <a:pt x="54013" y="36719"/>
                  <a:pt x="54105" y="36901"/>
                  <a:pt x="54409" y="37022"/>
                </a:cubicBezTo>
                <a:cubicBezTo>
                  <a:pt x="54713" y="37114"/>
                  <a:pt x="55169" y="37022"/>
                  <a:pt x="55381" y="36871"/>
                </a:cubicBezTo>
                <a:cubicBezTo>
                  <a:pt x="55624" y="36719"/>
                  <a:pt x="55533" y="36536"/>
                  <a:pt x="55229" y="36445"/>
                </a:cubicBezTo>
                <a:cubicBezTo>
                  <a:pt x="54925" y="36354"/>
                  <a:pt x="54469" y="36415"/>
                  <a:pt x="54257" y="36567"/>
                </a:cubicBezTo>
                <a:close/>
                <a:moveTo>
                  <a:pt x="53314" y="37904"/>
                </a:moveTo>
                <a:cubicBezTo>
                  <a:pt x="53010" y="37813"/>
                  <a:pt x="52615" y="37904"/>
                  <a:pt x="52463" y="38056"/>
                </a:cubicBezTo>
                <a:cubicBezTo>
                  <a:pt x="52311" y="38208"/>
                  <a:pt x="52372" y="38390"/>
                  <a:pt x="52706" y="38481"/>
                </a:cubicBezTo>
                <a:cubicBezTo>
                  <a:pt x="52980" y="38542"/>
                  <a:pt x="53375" y="38481"/>
                  <a:pt x="53527" y="38329"/>
                </a:cubicBezTo>
                <a:cubicBezTo>
                  <a:pt x="53679" y="38178"/>
                  <a:pt x="53618" y="37965"/>
                  <a:pt x="53314" y="37904"/>
                </a:cubicBezTo>
                <a:close/>
                <a:moveTo>
                  <a:pt x="51430" y="40032"/>
                </a:moveTo>
                <a:cubicBezTo>
                  <a:pt x="51703" y="40092"/>
                  <a:pt x="52038" y="40032"/>
                  <a:pt x="52159" y="39849"/>
                </a:cubicBezTo>
                <a:cubicBezTo>
                  <a:pt x="52281" y="39637"/>
                  <a:pt x="52159" y="39454"/>
                  <a:pt x="51886" y="39424"/>
                </a:cubicBezTo>
                <a:cubicBezTo>
                  <a:pt x="51612" y="39333"/>
                  <a:pt x="51339" y="39454"/>
                  <a:pt x="51217" y="39606"/>
                </a:cubicBezTo>
                <a:cubicBezTo>
                  <a:pt x="51065" y="39758"/>
                  <a:pt x="51187" y="39940"/>
                  <a:pt x="51430" y="40032"/>
                </a:cubicBezTo>
                <a:close/>
                <a:moveTo>
                  <a:pt x="50336" y="41430"/>
                </a:moveTo>
                <a:cubicBezTo>
                  <a:pt x="50609" y="41521"/>
                  <a:pt x="50943" y="41460"/>
                  <a:pt x="51065" y="41308"/>
                </a:cubicBezTo>
                <a:cubicBezTo>
                  <a:pt x="51187" y="41156"/>
                  <a:pt x="51065" y="40974"/>
                  <a:pt x="50792" y="40913"/>
                </a:cubicBezTo>
                <a:cubicBezTo>
                  <a:pt x="50518" y="40822"/>
                  <a:pt x="50214" y="40913"/>
                  <a:pt x="50123" y="41065"/>
                </a:cubicBezTo>
                <a:cubicBezTo>
                  <a:pt x="49971" y="41156"/>
                  <a:pt x="50062" y="41369"/>
                  <a:pt x="50336" y="41430"/>
                </a:cubicBezTo>
                <a:close/>
                <a:moveTo>
                  <a:pt x="48937" y="42342"/>
                </a:moveTo>
                <a:cubicBezTo>
                  <a:pt x="48816" y="42494"/>
                  <a:pt x="48907" y="42646"/>
                  <a:pt x="49211" y="42767"/>
                </a:cubicBezTo>
                <a:cubicBezTo>
                  <a:pt x="49454" y="42828"/>
                  <a:pt x="49819" y="42798"/>
                  <a:pt x="49971" y="42676"/>
                </a:cubicBezTo>
                <a:cubicBezTo>
                  <a:pt x="50062" y="42524"/>
                  <a:pt x="49971" y="42342"/>
                  <a:pt x="49697" y="42281"/>
                </a:cubicBezTo>
                <a:cubicBezTo>
                  <a:pt x="49393" y="42159"/>
                  <a:pt x="49059" y="42190"/>
                  <a:pt x="48937" y="42342"/>
                </a:cubicBezTo>
                <a:close/>
                <a:moveTo>
                  <a:pt x="47691" y="43649"/>
                </a:moveTo>
                <a:cubicBezTo>
                  <a:pt x="47539" y="43801"/>
                  <a:pt x="47630" y="43983"/>
                  <a:pt x="47904" y="44044"/>
                </a:cubicBezTo>
                <a:cubicBezTo>
                  <a:pt x="48208" y="44165"/>
                  <a:pt x="48542" y="44135"/>
                  <a:pt x="48694" y="43983"/>
                </a:cubicBezTo>
                <a:cubicBezTo>
                  <a:pt x="48846" y="43831"/>
                  <a:pt x="48694" y="43618"/>
                  <a:pt x="48451" y="43558"/>
                </a:cubicBezTo>
                <a:cubicBezTo>
                  <a:pt x="48147" y="43436"/>
                  <a:pt x="47843" y="43497"/>
                  <a:pt x="47691" y="43649"/>
                </a:cubicBezTo>
                <a:close/>
                <a:moveTo>
                  <a:pt x="46202" y="44956"/>
                </a:moveTo>
                <a:cubicBezTo>
                  <a:pt x="46019" y="45108"/>
                  <a:pt x="46111" y="45320"/>
                  <a:pt x="46415" y="45412"/>
                </a:cubicBezTo>
                <a:cubicBezTo>
                  <a:pt x="46718" y="45533"/>
                  <a:pt x="47144" y="45472"/>
                  <a:pt x="47296" y="45320"/>
                </a:cubicBezTo>
                <a:cubicBezTo>
                  <a:pt x="47448" y="45169"/>
                  <a:pt x="47326" y="44956"/>
                  <a:pt x="47022" y="44865"/>
                </a:cubicBezTo>
                <a:cubicBezTo>
                  <a:pt x="46718" y="44773"/>
                  <a:pt x="46384" y="44804"/>
                  <a:pt x="46202" y="44956"/>
                </a:cubicBezTo>
                <a:close/>
                <a:moveTo>
                  <a:pt x="44682" y="46901"/>
                </a:moveTo>
                <a:cubicBezTo>
                  <a:pt x="45016" y="47023"/>
                  <a:pt x="45472" y="46931"/>
                  <a:pt x="45655" y="46779"/>
                </a:cubicBezTo>
                <a:cubicBezTo>
                  <a:pt x="45867" y="46627"/>
                  <a:pt x="45746" y="46415"/>
                  <a:pt x="45411" y="46293"/>
                </a:cubicBezTo>
                <a:cubicBezTo>
                  <a:pt x="45047" y="46172"/>
                  <a:pt x="44652" y="46263"/>
                  <a:pt x="44439" y="46415"/>
                </a:cubicBezTo>
                <a:cubicBezTo>
                  <a:pt x="44256" y="46597"/>
                  <a:pt x="44348" y="46779"/>
                  <a:pt x="44682" y="46901"/>
                </a:cubicBezTo>
                <a:close/>
                <a:moveTo>
                  <a:pt x="42372" y="48117"/>
                </a:moveTo>
                <a:cubicBezTo>
                  <a:pt x="42129" y="48299"/>
                  <a:pt x="42250" y="48542"/>
                  <a:pt x="42615" y="48664"/>
                </a:cubicBezTo>
                <a:cubicBezTo>
                  <a:pt x="43010" y="48755"/>
                  <a:pt x="43497" y="48694"/>
                  <a:pt x="43740" y="48451"/>
                </a:cubicBezTo>
                <a:cubicBezTo>
                  <a:pt x="43952" y="48269"/>
                  <a:pt x="43831" y="48056"/>
                  <a:pt x="43466" y="47934"/>
                </a:cubicBezTo>
                <a:cubicBezTo>
                  <a:pt x="43071" y="47813"/>
                  <a:pt x="42585" y="47934"/>
                  <a:pt x="42372" y="48117"/>
                </a:cubicBezTo>
                <a:close/>
                <a:moveTo>
                  <a:pt x="41490" y="49606"/>
                </a:moveTo>
                <a:cubicBezTo>
                  <a:pt x="41095" y="49485"/>
                  <a:pt x="40700" y="49485"/>
                  <a:pt x="40487" y="49637"/>
                </a:cubicBezTo>
                <a:cubicBezTo>
                  <a:pt x="40305" y="49789"/>
                  <a:pt x="40457" y="50032"/>
                  <a:pt x="40822" y="50184"/>
                </a:cubicBezTo>
                <a:cubicBezTo>
                  <a:pt x="41217" y="50336"/>
                  <a:pt x="41642" y="50275"/>
                  <a:pt x="41825" y="50123"/>
                </a:cubicBezTo>
                <a:cubicBezTo>
                  <a:pt x="42007" y="49971"/>
                  <a:pt x="41825" y="49758"/>
                  <a:pt x="41490" y="49606"/>
                </a:cubicBezTo>
                <a:close/>
                <a:moveTo>
                  <a:pt x="39211" y="50974"/>
                </a:moveTo>
                <a:cubicBezTo>
                  <a:pt x="39120" y="51126"/>
                  <a:pt x="39272" y="51339"/>
                  <a:pt x="39636" y="51491"/>
                </a:cubicBezTo>
                <a:cubicBezTo>
                  <a:pt x="39940" y="51643"/>
                  <a:pt x="40305" y="51643"/>
                  <a:pt x="40427" y="51491"/>
                </a:cubicBezTo>
                <a:cubicBezTo>
                  <a:pt x="40548" y="51339"/>
                  <a:pt x="40335" y="51126"/>
                  <a:pt x="40001" y="50974"/>
                </a:cubicBezTo>
                <a:cubicBezTo>
                  <a:pt x="39667" y="50822"/>
                  <a:pt x="39272" y="50822"/>
                  <a:pt x="39211" y="50974"/>
                </a:cubicBezTo>
                <a:close/>
                <a:moveTo>
                  <a:pt x="39272" y="52494"/>
                </a:moveTo>
                <a:cubicBezTo>
                  <a:pt x="38968" y="52342"/>
                  <a:pt x="38755" y="52372"/>
                  <a:pt x="38755" y="52615"/>
                </a:cubicBezTo>
                <a:cubicBezTo>
                  <a:pt x="38755" y="52798"/>
                  <a:pt x="38937" y="53071"/>
                  <a:pt x="39211" y="53193"/>
                </a:cubicBezTo>
                <a:cubicBezTo>
                  <a:pt x="39484" y="53375"/>
                  <a:pt x="39727" y="53284"/>
                  <a:pt x="39727" y="53102"/>
                </a:cubicBezTo>
                <a:cubicBezTo>
                  <a:pt x="39788" y="52859"/>
                  <a:pt x="39576" y="52615"/>
                  <a:pt x="39272" y="52494"/>
                </a:cubicBezTo>
                <a:close/>
                <a:moveTo>
                  <a:pt x="39393" y="55260"/>
                </a:moveTo>
                <a:cubicBezTo>
                  <a:pt x="39667" y="55412"/>
                  <a:pt x="39819" y="55290"/>
                  <a:pt x="39819" y="55077"/>
                </a:cubicBezTo>
                <a:cubicBezTo>
                  <a:pt x="39788" y="54834"/>
                  <a:pt x="39545" y="54530"/>
                  <a:pt x="39272" y="54378"/>
                </a:cubicBezTo>
                <a:cubicBezTo>
                  <a:pt x="39028" y="54226"/>
                  <a:pt x="38876" y="54318"/>
                  <a:pt x="38907" y="54591"/>
                </a:cubicBezTo>
                <a:cubicBezTo>
                  <a:pt x="38907" y="54804"/>
                  <a:pt x="39120" y="55108"/>
                  <a:pt x="39393" y="55260"/>
                </a:cubicBezTo>
                <a:close/>
                <a:moveTo>
                  <a:pt x="40183" y="57509"/>
                </a:moveTo>
                <a:cubicBezTo>
                  <a:pt x="40153" y="57236"/>
                  <a:pt x="39879" y="56901"/>
                  <a:pt x="39667" y="56749"/>
                </a:cubicBezTo>
                <a:cubicBezTo>
                  <a:pt x="39393" y="56597"/>
                  <a:pt x="39241" y="56719"/>
                  <a:pt x="39332" y="56962"/>
                </a:cubicBezTo>
                <a:cubicBezTo>
                  <a:pt x="39363" y="57236"/>
                  <a:pt x="39636" y="57600"/>
                  <a:pt x="39849" y="57752"/>
                </a:cubicBezTo>
                <a:cubicBezTo>
                  <a:pt x="40092" y="57874"/>
                  <a:pt x="40244" y="57752"/>
                  <a:pt x="40183" y="57509"/>
                </a:cubicBezTo>
                <a:close/>
                <a:moveTo>
                  <a:pt x="40639" y="60245"/>
                </a:moveTo>
                <a:cubicBezTo>
                  <a:pt x="40609" y="59941"/>
                  <a:pt x="40335" y="59546"/>
                  <a:pt x="40092" y="59394"/>
                </a:cubicBezTo>
                <a:cubicBezTo>
                  <a:pt x="39819" y="59242"/>
                  <a:pt x="39667" y="59363"/>
                  <a:pt x="39667" y="59667"/>
                </a:cubicBezTo>
                <a:cubicBezTo>
                  <a:pt x="39697" y="59971"/>
                  <a:pt x="39940" y="60366"/>
                  <a:pt x="40183" y="60549"/>
                </a:cubicBezTo>
                <a:cubicBezTo>
                  <a:pt x="40487" y="60670"/>
                  <a:pt x="40700" y="60549"/>
                  <a:pt x="40639" y="60245"/>
                </a:cubicBezTo>
                <a:close/>
                <a:moveTo>
                  <a:pt x="40396" y="63345"/>
                </a:moveTo>
                <a:cubicBezTo>
                  <a:pt x="40700" y="63558"/>
                  <a:pt x="40943" y="63436"/>
                  <a:pt x="40913" y="63132"/>
                </a:cubicBezTo>
                <a:cubicBezTo>
                  <a:pt x="40913" y="62828"/>
                  <a:pt x="40639" y="62403"/>
                  <a:pt x="40396" y="62251"/>
                </a:cubicBezTo>
                <a:cubicBezTo>
                  <a:pt x="40092" y="62068"/>
                  <a:pt x="39849" y="62190"/>
                  <a:pt x="39849" y="62494"/>
                </a:cubicBezTo>
                <a:cubicBezTo>
                  <a:pt x="39849" y="62798"/>
                  <a:pt x="40092" y="63193"/>
                  <a:pt x="40396" y="63345"/>
                </a:cubicBezTo>
                <a:close/>
                <a:moveTo>
                  <a:pt x="40244" y="65078"/>
                </a:moveTo>
                <a:cubicBezTo>
                  <a:pt x="39879" y="64865"/>
                  <a:pt x="39576" y="64956"/>
                  <a:pt x="39515" y="65260"/>
                </a:cubicBezTo>
                <a:cubicBezTo>
                  <a:pt x="39424" y="65564"/>
                  <a:pt x="39667" y="65929"/>
                  <a:pt x="40001" y="66141"/>
                </a:cubicBezTo>
                <a:cubicBezTo>
                  <a:pt x="40335" y="66324"/>
                  <a:pt x="40700" y="66233"/>
                  <a:pt x="40731" y="65929"/>
                </a:cubicBezTo>
                <a:cubicBezTo>
                  <a:pt x="40791" y="65686"/>
                  <a:pt x="40548" y="65260"/>
                  <a:pt x="40244" y="65078"/>
                </a:cubicBezTo>
                <a:close/>
                <a:moveTo>
                  <a:pt x="38329" y="67965"/>
                </a:moveTo>
                <a:cubicBezTo>
                  <a:pt x="38177" y="68208"/>
                  <a:pt x="38360" y="68603"/>
                  <a:pt x="38755" y="68786"/>
                </a:cubicBezTo>
                <a:cubicBezTo>
                  <a:pt x="39120" y="68968"/>
                  <a:pt x="39576" y="68938"/>
                  <a:pt x="39727" y="68634"/>
                </a:cubicBezTo>
                <a:cubicBezTo>
                  <a:pt x="39879" y="68360"/>
                  <a:pt x="39697" y="67996"/>
                  <a:pt x="39332" y="67813"/>
                </a:cubicBezTo>
                <a:cubicBezTo>
                  <a:pt x="38907" y="67600"/>
                  <a:pt x="38481" y="67692"/>
                  <a:pt x="38329" y="67965"/>
                </a:cubicBezTo>
                <a:close/>
                <a:moveTo>
                  <a:pt x="38177" y="70762"/>
                </a:moveTo>
                <a:cubicBezTo>
                  <a:pt x="38360" y="70579"/>
                  <a:pt x="38177" y="70275"/>
                  <a:pt x="37813" y="70032"/>
                </a:cubicBezTo>
                <a:cubicBezTo>
                  <a:pt x="37417" y="69819"/>
                  <a:pt x="36961" y="69728"/>
                  <a:pt x="36779" y="69941"/>
                </a:cubicBezTo>
                <a:cubicBezTo>
                  <a:pt x="36597" y="70093"/>
                  <a:pt x="36749" y="70427"/>
                  <a:pt x="37144" y="70701"/>
                </a:cubicBezTo>
                <a:cubicBezTo>
                  <a:pt x="37539" y="70914"/>
                  <a:pt x="37995" y="70944"/>
                  <a:pt x="38177" y="70762"/>
                </a:cubicBezTo>
                <a:close/>
                <a:moveTo>
                  <a:pt x="35411" y="71795"/>
                </a:moveTo>
                <a:cubicBezTo>
                  <a:pt x="35776" y="72069"/>
                  <a:pt x="36262" y="72221"/>
                  <a:pt x="36475" y="72099"/>
                </a:cubicBezTo>
                <a:cubicBezTo>
                  <a:pt x="36658" y="71977"/>
                  <a:pt x="36506" y="71673"/>
                  <a:pt x="36141" y="71400"/>
                </a:cubicBezTo>
                <a:cubicBezTo>
                  <a:pt x="35746" y="71157"/>
                  <a:pt x="35290" y="71005"/>
                  <a:pt x="35107" y="71096"/>
                </a:cubicBezTo>
                <a:cubicBezTo>
                  <a:pt x="34864" y="71187"/>
                  <a:pt x="35016" y="71521"/>
                  <a:pt x="35411" y="71795"/>
                </a:cubicBezTo>
                <a:close/>
                <a:moveTo>
                  <a:pt x="34651" y="72859"/>
                </a:moveTo>
                <a:cubicBezTo>
                  <a:pt x="34834" y="72768"/>
                  <a:pt x="34682" y="72525"/>
                  <a:pt x="34317" y="72221"/>
                </a:cubicBezTo>
                <a:cubicBezTo>
                  <a:pt x="33922" y="71917"/>
                  <a:pt x="33466" y="71765"/>
                  <a:pt x="33284" y="71795"/>
                </a:cubicBezTo>
                <a:cubicBezTo>
                  <a:pt x="33101" y="71856"/>
                  <a:pt x="33192" y="72129"/>
                  <a:pt x="33588" y="72433"/>
                </a:cubicBezTo>
                <a:cubicBezTo>
                  <a:pt x="33952" y="72737"/>
                  <a:pt x="34469" y="72920"/>
                  <a:pt x="34651" y="72859"/>
                </a:cubicBezTo>
                <a:close/>
                <a:moveTo>
                  <a:pt x="32736" y="73345"/>
                </a:moveTo>
                <a:cubicBezTo>
                  <a:pt x="32980" y="73315"/>
                  <a:pt x="32828" y="73041"/>
                  <a:pt x="32433" y="72768"/>
                </a:cubicBezTo>
                <a:cubicBezTo>
                  <a:pt x="32068" y="72464"/>
                  <a:pt x="31612" y="72281"/>
                  <a:pt x="31429" y="72312"/>
                </a:cubicBezTo>
                <a:cubicBezTo>
                  <a:pt x="31217" y="72373"/>
                  <a:pt x="31338" y="72616"/>
                  <a:pt x="31673" y="72920"/>
                </a:cubicBezTo>
                <a:cubicBezTo>
                  <a:pt x="32068" y="73193"/>
                  <a:pt x="32554" y="73376"/>
                  <a:pt x="32736" y="73345"/>
                </a:cubicBezTo>
                <a:close/>
                <a:moveTo>
                  <a:pt x="29758" y="73315"/>
                </a:moveTo>
                <a:cubicBezTo>
                  <a:pt x="30092" y="73588"/>
                  <a:pt x="30578" y="73771"/>
                  <a:pt x="30761" y="73740"/>
                </a:cubicBezTo>
                <a:cubicBezTo>
                  <a:pt x="31004" y="73680"/>
                  <a:pt x="30852" y="73406"/>
                  <a:pt x="30518" y="73163"/>
                </a:cubicBezTo>
                <a:cubicBezTo>
                  <a:pt x="30153" y="72889"/>
                  <a:pt x="29697" y="72707"/>
                  <a:pt x="29484" y="72737"/>
                </a:cubicBezTo>
                <a:cubicBezTo>
                  <a:pt x="29302" y="72768"/>
                  <a:pt x="29393" y="73041"/>
                  <a:pt x="29758" y="73315"/>
                </a:cubicBezTo>
                <a:close/>
                <a:moveTo>
                  <a:pt x="28572" y="73588"/>
                </a:moveTo>
                <a:cubicBezTo>
                  <a:pt x="28238" y="73315"/>
                  <a:pt x="27782" y="73193"/>
                  <a:pt x="27569" y="73224"/>
                </a:cubicBezTo>
                <a:cubicBezTo>
                  <a:pt x="27387" y="73315"/>
                  <a:pt x="27478" y="73588"/>
                  <a:pt x="27812" y="73801"/>
                </a:cubicBezTo>
                <a:cubicBezTo>
                  <a:pt x="28147" y="74044"/>
                  <a:pt x="28603" y="74196"/>
                  <a:pt x="28846" y="74105"/>
                </a:cubicBezTo>
                <a:cubicBezTo>
                  <a:pt x="29059" y="74075"/>
                  <a:pt x="28907" y="73832"/>
                  <a:pt x="28572" y="73588"/>
                </a:cubicBezTo>
                <a:close/>
                <a:moveTo>
                  <a:pt x="26657" y="74287"/>
                </a:moveTo>
                <a:cubicBezTo>
                  <a:pt x="26323" y="74075"/>
                  <a:pt x="25958" y="73984"/>
                  <a:pt x="25715" y="74105"/>
                </a:cubicBezTo>
                <a:cubicBezTo>
                  <a:pt x="25533" y="74227"/>
                  <a:pt x="25593" y="74500"/>
                  <a:pt x="25958" y="74683"/>
                </a:cubicBezTo>
                <a:cubicBezTo>
                  <a:pt x="26262" y="74865"/>
                  <a:pt x="26718" y="74987"/>
                  <a:pt x="26900" y="74865"/>
                </a:cubicBezTo>
                <a:cubicBezTo>
                  <a:pt x="27113" y="74743"/>
                  <a:pt x="27022" y="74531"/>
                  <a:pt x="26657" y="74287"/>
                </a:cubicBezTo>
                <a:close/>
                <a:moveTo>
                  <a:pt x="23983" y="75351"/>
                </a:moveTo>
                <a:cubicBezTo>
                  <a:pt x="23770" y="75564"/>
                  <a:pt x="23861" y="75807"/>
                  <a:pt x="24165" y="76020"/>
                </a:cubicBezTo>
                <a:cubicBezTo>
                  <a:pt x="24469" y="76202"/>
                  <a:pt x="24894" y="76202"/>
                  <a:pt x="25077" y="76050"/>
                </a:cubicBezTo>
                <a:cubicBezTo>
                  <a:pt x="25259" y="75898"/>
                  <a:pt x="25138" y="75625"/>
                  <a:pt x="24834" y="75442"/>
                </a:cubicBezTo>
                <a:cubicBezTo>
                  <a:pt x="24530" y="75199"/>
                  <a:pt x="24165" y="75199"/>
                  <a:pt x="23983" y="75351"/>
                </a:cubicBezTo>
                <a:close/>
                <a:moveTo>
                  <a:pt x="22524" y="78057"/>
                </a:moveTo>
                <a:cubicBezTo>
                  <a:pt x="22827" y="78208"/>
                  <a:pt x="23253" y="78148"/>
                  <a:pt x="23405" y="77874"/>
                </a:cubicBezTo>
                <a:cubicBezTo>
                  <a:pt x="23587" y="77631"/>
                  <a:pt x="23466" y="77297"/>
                  <a:pt x="23162" y="77145"/>
                </a:cubicBezTo>
                <a:cubicBezTo>
                  <a:pt x="22858" y="76993"/>
                  <a:pt x="22493" y="77023"/>
                  <a:pt x="22341" y="77297"/>
                </a:cubicBezTo>
                <a:cubicBezTo>
                  <a:pt x="22159" y="77570"/>
                  <a:pt x="22220" y="77905"/>
                  <a:pt x="22524" y="78057"/>
                </a:cubicBezTo>
                <a:close/>
                <a:moveTo>
                  <a:pt x="21764" y="80306"/>
                </a:moveTo>
                <a:cubicBezTo>
                  <a:pt x="21946" y="80032"/>
                  <a:pt x="21855" y="79698"/>
                  <a:pt x="21551" y="79516"/>
                </a:cubicBezTo>
                <a:cubicBezTo>
                  <a:pt x="21247" y="79364"/>
                  <a:pt x="20882" y="79424"/>
                  <a:pt x="20700" y="79698"/>
                </a:cubicBezTo>
                <a:cubicBezTo>
                  <a:pt x="20517" y="79971"/>
                  <a:pt x="20578" y="80336"/>
                  <a:pt x="20882" y="80488"/>
                </a:cubicBezTo>
                <a:cubicBezTo>
                  <a:pt x="21186" y="80671"/>
                  <a:pt x="21581" y="80610"/>
                  <a:pt x="21764" y="80306"/>
                </a:cubicBezTo>
                <a:close/>
                <a:moveTo>
                  <a:pt x="20183" y="82889"/>
                </a:moveTo>
                <a:cubicBezTo>
                  <a:pt x="20335" y="82585"/>
                  <a:pt x="20213" y="82251"/>
                  <a:pt x="19940" y="82038"/>
                </a:cubicBezTo>
                <a:cubicBezTo>
                  <a:pt x="19666" y="81856"/>
                  <a:pt x="19332" y="81947"/>
                  <a:pt x="19150" y="82251"/>
                </a:cubicBezTo>
                <a:cubicBezTo>
                  <a:pt x="18998" y="82494"/>
                  <a:pt x="19058" y="82920"/>
                  <a:pt x="19332" y="83072"/>
                </a:cubicBezTo>
                <a:cubicBezTo>
                  <a:pt x="19636" y="83254"/>
                  <a:pt x="20031" y="83193"/>
                  <a:pt x="20183" y="82889"/>
                </a:cubicBezTo>
                <a:close/>
                <a:moveTo>
                  <a:pt x="18450" y="84713"/>
                </a:moveTo>
                <a:cubicBezTo>
                  <a:pt x="18207" y="84531"/>
                  <a:pt x="17843" y="84592"/>
                  <a:pt x="17691" y="84896"/>
                </a:cubicBezTo>
                <a:cubicBezTo>
                  <a:pt x="17539" y="85199"/>
                  <a:pt x="17630" y="85595"/>
                  <a:pt x="17903" y="85777"/>
                </a:cubicBezTo>
                <a:cubicBezTo>
                  <a:pt x="18147" y="85959"/>
                  <a:pt x="18511" y="85838"/>
                  <a:pt x="18694" y="85595"/>
                </a:cubicBezTo>
                <a:cubicBezTo>
                  <a:pt x="18846" y="85291"/>
                  <a:pt x="18724" y="84896"/>
                  <a:pt x="18450" y="84713"/>
                </a:cubicBezTo>
                <a:close/>
                <a:moveTo>
                  <a:pt x="17204" y="88330"/>
                </a:moveTo>
                <a:cubicBezTo>
                  <a:pt x="17356" y="88026"/>
                  <a:pt x="17295" y="87631"/>
                  <a:pt x="17022" y="87418"/>
                </a:cubicBezTo>
                <a:cubicBezTo>
                  <a:pt x="16748" y="87206"/>
                  <a:pt x="16444" y="87266"/>
                  <a:pt x="16292" y="87570"/>
                </a:cubicBezTo>
                <a:cubicBezTo>
                  <a:pt x="16262" y="87631"/>
                  <a:pt x="16232" y="87753"/>
                  <a:pt x="16232" y="87813"/>
                </a:cubicBezTo>
                <a:cubicBezTo>
                  <a:pt x="16475" y="88057"/>
                  <a:pt x="16718" y="88269"/>
                  <a:pt x="16991" y="88513"/>
                </a:cubicBezTo>
                <a:cubicBezTo>
                  <a:pt x="17083" y="88513"/>
                  <a:pt x="17174" y="88421"/>
                  <a:pt x="17204" y="88330"/>
                </a:cubicBezTo>
                <a:close/>
                <a:moveTo>
                  <a:pt x="79911" y="9454"/>
                </a:moveTo>
                <a:cubicBezTo>
                  <a:pt x="80093" y="9697"/>
                  <a:pt x="80397" y="9697"/>
                  <a:pt x="80610" y="9393"/>
                </a:cubicBezTo>
                <a:cubicBezTo>
                  <a:pt x="80701" y="9302"/>
                  <a:pt x="80731" y="9180"/>
                  <a:pt x="80762" y="9028"/>
                </a:cubicBezTo>
                <a:cubicBezTo>
                  <a:pt x="80701" y="8998"/>
                  <a:pt x="80610" y="8907"/>
                  <a:pt x="80549" y="8876"/>
                </a:cubicBezTo>
                <a:cubicBezTo>
                  <a:pt x="80336" y="8724"/>
                  <a:pt x="80154" y="8603"/>
                  <a:pt x="79941" y="8451"/>
                </a:cubicBezTo>
                <a:cubicBezTo>
                  <a:pt x="79759" y="8724"/>
                  <a:pt x="79698" y="9180"/>
                  <a:pt x="79911" y="9454"/>
                </a:cubicBezTo>
                <a:close/>
                <a:moveTo>
                  <a:pt x="78026" y="12068"/>
                </a:moveTo>
                <a:cubicBezTo>
                  <a:pt x="78239" y="12341"/>
                  <a:pt x="78573" y="12280"/>
                  <a:pt x="78756" y="11977"/>
                </a:cubicBezTo>
                <a:cubicBezTo>
                  <a:pt x="78938" y="11733"/>
                  <a:pt x="78938" y="11277"/>
                  <a:pt x="78756" y="11004"/>
                </a:cubicBezTo>
                <a:cubicBezTo>
                  <a:pt x="78573" y="10730"/>
                  <a:pt x="78269" y="10761"/>
                  <a:pt x="78026" y="11034"/>
                </a:cubicBezTo>
                <a:cubicBezTo>
                  <a:pt x="77844" y="11369"/>
                  <a:pt x="77844" y="11825"/>
                  <a:pt x="78026" y="12068"/>
                </a:cubicBezTo>
                <a:close/>
                <a:moveTo>
                  <a:pt x="76172" y="14682"/>
                </a:moveTo>
                <a:cubicBezTo>
                  <a:pt x="76354" y="14925"/>
                  <a:pt x="76719" y="14864"/>
                  <a:pt x="76932" y="14621"/>
                </a:cubicBezTo>
                <a:cubicBezTo>
                  <a:pt x="77114" y="14347"/>
                  <a:pt x="77114" y="13891"/>
                  <a:pt x="76932" y="13648"/>
                </a:cubicBezTo>
                <a:cubicBezTo>
                  <a:pt x="76749" y="13436"/>
                  <a:pt x="76415" y="13436"/>
                  <a:pt x="76202" y="13739"/>
                </a:cubicBezTo>
                <a:cubicBezTo>
                  <a:pt x="75990" y="14043"/>
                  <a:pt x="75990" y="14469"/>
                  <a:pt x="76172" y="14682"/>
                </a:cubicBezTo>
                <a:close/>
                <a:moveTo>
                  <a:pt x="74348" y="17296"/>
                </a:moveTo>
                <a:cubicBezTo>
                  <a:pt x="74591" y="17539"/>
                  <a:pt x="74926" y="17448"/>
                  <a:pt x="75108" y="17205"/>
                </a:cubicBezTo>
                <a:cubicBezTo>
                  <a:pt x="75290" y="16931"/>
                  <a:pt x="75290" y="16505"/>
                  <a:pt x="75078" y="16293"/>
                </a:cubicBezTo>
                <a:cubicBezTo>
                  <a:pt x="74835" y="16050"/>
                  <a:pt x="74531" y="16080"/>
                  <a:pt x="74318" y="16384"/>
                </a:cubicBezTo>
                <a:cubicBezTo>
                  <a:pt x="74135" y="16657"/>
                  <a:pt x="74135" y="17083"/>
                  <a:pt x="74348" y="17296"/>
                </a:cubicBezTo>
                <a:close/>
                <a:moveTo>
                  <a:pt x="72494" y="19940"/>
                </a:moveTo>
                <a:cubicBezTo>
                  <a:pt x="72707" y="20153"/>
                  <a:pt x="73072" y="20092"/>
                  <a:pt x="73284" y="19788"/>
                </a:cubicBezTo>
                <a:cubicBezTo>
                  <a:pt x="73467" y="19515"/>
                  <a:pt x="73436" y="19089"/>
                  <a:pt x="73254" y="18876"/>
                </a:cubicBezTo>
                <a:cubicBezTo>
                  <a:pt x="73011" y="18633"/>
                  <a:pt x="72676" y="18724"/>
                  <a:pt x="72494" y="18968"/>
                </a:cubicBezTo>
                <a:cubicBezTo>
                  <a:pt x="72251" y="19271"/>
                  <a:pt x="72251" y="19697"/>
                  <a:pt x="72494" y="19940"/>
                </a:cubicBezTo>
                <a:close/>
                <a:moveTo>
                  <a:pt x="70701" y="22372"/>
                </a:moveTo>
                <a:cubicBezTo>
                  <a:pt x="70944" y="22554"/>
                  <a:pt x="71278" y="22524"/>
                  <a:pt x="71461" y="22250"/>
                </a:cubicBezTo>
                <a:cubicBezTo>
                  <a:pt x="71643" y="21977"/>
                  <a:pt x="71613" y="21642"/>
                  <a:pt x="71400" y="21460"/>
                </a:cubicBezTo>
                <a:cubicBezTo>
                  <a:pt x="71157" y="21247"/>
                  <a:pt x="70822" y="21308"/>
                  <a:pt x="70640" y="21551"/>
                </a:cubicBezTo>
                <a:cubicBezTo>
                  <a:pt x="70427" y="21794"/>
                  <a:pt x="70488" y="22159"/>
                  <a:pt x="70701" y="22372"/>
                </a:cubicBezTo>
                <a:close/>
                <a:moveTo>
                  <a:pt x="68968" y="24439"/>
                </a:moveTo>
                <a:cubicBezTo>
                  <a:pt x="69181" y="24651"/>
                  <a:pt x="69515" y="24591"/>
                  <a:pt x="69728" y="24378"/>
                </a:cubicBezTo>
                <a:cubicBezTo>
                  <a:pt x="69910" y="24135"/>
                  <a:pt x="69880" y="23831"/>
                  <a:pt x="69637" y="23648"/>
                </a:cubicBezTo>
                <a:cubicBezTo>
                  <a:pt x="69424" y="23466"/>
                  <a:pt x="69059" y="23496"/>
                  <a:pt x="68877" y="23740"/>
                </a:cubicBezTo>
                <a:cubicBezTo>
                  <a:pt x="68725" y="23952"/>
                  <a:pt x="68725" y="24256"/>
                  <a:pt x="68968" y="24439"/>
                </a:cubicBezTo>
                <a:close/>
                <a:moveTo>
                  <a:pt x="67296" y="26323"/>
                </a:moveTo>
                <a:cubicBezTo>
                  <a:pt x="67509" y="26475"/>
                  <a:pt x="67844" y="26475"/>
                  <a:pt x="67995" y="26232"/>
                </a:cubicBezTo>
                <a:cubicBezTo>
                  <a:pt x="68208" y="26050"/>
                  <a:pt x="68147" y="25746"/>
                  <a:pt x="67935" y="25594"/>
                </a:cubicBezTo>
                <a:cubicBezTo>
                  <a:pt x="67692" y="25442"/>
                  <a:pt x="67388" y="25442"/>
                  <a:pt x="67205" y="25624"/>
                </a:cubicBezTo>
                <a:cubicBezTo>
                  <a:pt x="67053" y="25867"/>
                  <a:pt x="67053" y="26171"/>
                  <a:pt x="67296" y="26323"/>
                </a:cubicBezTo>
                <a:close/>
                <a:moveTo>
                  <a:pt x="65412" y="27873"/>
                </a:moveTo>
                <a:cubicBezTo>
                  <a:pt x="65655" y="28025"/>
                  <a:pt x="66020" y="28056"/>
                  <a:pt x="66233" y="27904"/>
                </a:cubicBezTo>
                <a:cubicBezTo>
                  <a:pt x="66445" y="27752"/>
                  <a:pt x="66415" y="27478"/>
                  <a:pt x="66172" y="27326"/>
                </a:cubicBezTo>
                <a:cubicBezTo>
                  <a:pt x="65959" y="27174"/>
                  <a:pt x="65625" y="27144"/>
                  <a:pt x="65381" y="27296"/>
                </a:cubicBezTo>
                <a:cubicBezTo>
                  <a:pt x="65199" y="27448"/>
                  <a:pt x="65199" y="27721"/>
                  <a:pt x="65412" y="27873"/>
                </a:cubicBezTo>
                <a:close/>
                <a:moveTo>
                  <a:pt x="63375" y="28603"/>
                </a:moveTo>
                <a:cubicBezTo>
                  <a:pt x="63132" y="28694"/>
                  <a:pt x="63132" y="28968"/>
                  <a:pt x="63375" y="29120"/>
                </a:cubicBezTo>
                <a:cubicBezTo>
                  <a:pt x="63588" y="29272"/>
                  <a:pt x="63983" y="29302"/>
                  <a:pt x="64196" y="29150"/>
                </a:cubicBezTo>
                <a:cubicBezTo>
                  <a:pt x="64439" y="29059"/>
                  <a:pt x="64439" y="28785"/>
                  <a:pt x="64196" y="28633"/>
                </a:cubicBezTo>
                <a:cubicBezTo>
                  <a:pt x="63953" y="28512"/>
                  <a:pt x="63588" y="28481"/>
                  <a:pt x="63375" y="28603"/>
                </a:cubicBezTo>
                <a:close/>
                <a:moveTo>
                  <a:pt x="62008" y="29849"/>
                </a:moveTo>
                <a:cubicBezTo>
                  <a:pt x="61764" y="29697"/>
                  <a:pt x="61400" y="29667"/>
                  <a:pt x="61156" y="29819"/>
                </a:cubicBezTo>
                <a:cubicBezTo>
                  <a:pt x="60944" y="29910"/>
                  <a:pt x="60883" y="30153"/>
                  <a:pt x="61126" y="30305"/>
                </a:cubicBezTo>
                <a:cubicBezTo>
                  <a:pt x="61339" y="30457"/>
                  <a:pt x="61734" y="30457"/>
                  <a:pt x="62008" y="30335"/>
                </a:cubicBezTo>
                <a:cubicBezTo>
                  <a:pt x="62220" y="30214"/>
                  <a:pt x="62220" y="30001"/>
                  <a:pt x="62008" y="29849"/>
                </a:cubicBezTo>
                <a:close/>
                <a:moveTo>
                  <a:pt x="59758" y="31035"/>
                </a:moveTo>
                <a:cubicBezTo>
                  <a:pt x="59545" y="30852"/>
                  <a:pt x="59150" y="30852"/>
                  <a:pt x="58877" y="31035"/>
                </a:cubicBezTo>
                <a:cubicBezTo>
                  <a:pt x="58634" y="31187"/>
                  <a:pt x="58634" y="31399"/>
                  <a:pt x="58846" y="31521"/>
                </a:cubicBezTo>
                <a:cubicBezTo>
                  <a:pt x="59090" y="31673"/>
                  <a:pt x="59485" y="31612"/>
                  <a:pt x="59728" y="31521"/>
                </a:cubicBezTo>
                <a:cubicBezTo>
                  <a:pt x="60001" y="31369"/>
                  <a:pt x="60032" y="31187"/>
                  <a:pt x="59758" y="31035"/>
                </a:cubicBezTo>
                <a:close/>
                <a:moveTo>
                  <a:pt x="57448" y="32342"/>
                </a:moveTo>
                <a:cubicBezTo>
                  <a:pt x="57205" y="32250"/>
                  <a:pt x="56779" y="32250"/>
                  <a:pt x="56536" y="32433"/>
                </a:cubicBezTo>
                <a:cubicBezTo>
                  <a:pt x="56263" y="32585"/>
                  <a:pt x="56232" y="32828"/>
                  <a:pt x="56506" y="32949"/>
                </a:cubicBezTo>
                <a:cubicBezTo>
                  <a:pt x="56719" y="33071"/>
                  <a:pt x="57144" y="33041"/>
                  <a:pt x="57418" y="32889"/>
                </a:cubicBezTo>
                <a:cubicBezTo>
                  <a:pt x="57661" y="32706"/>
                  <a:pt x="57722" y="32463"/>
                  <a:pt x="57448" y="32342"/>
                </a:cubicBezTo>
                <a:close/>
                <a:moveTo>
                  <a:pt x="55017" y="33983"/>
                </a:moveTo>
                <a:cubicBezTo>
                  <a:pt x="54743" y="33861"/>
                  <a:pt x="54317" y="33953"/>
                  <a:pt x="54074" y="34135"/>
                </a:cubicBezTo>
                <a:cubicBezTo>
                  <a:pt x="53801" y="34317"/>
                  <a:pt x="53801" y="34560"/>
                  <a:pt x="54013" y="34682"/>
                </a:cubicBezTo>
                <a:cubicBezTo>
                  <a:pt x="54287" y="34773"/>
                  <a:pt x="54713" y="34712"/>
                  <a:pt x="54986" y="34530"/>
                </a:cubicBezTo>
                <a:cubicBezTo>
                  <a:pt x="55229" y="34317"/>
                  <a:pt x="55229" y="34105"/>
                  <a:pt x="55017" y="33983"/>
                </a:cubicBezTo>
                <a:close/>
                <a:moveTo>
                  <a:pt x="51855" y="35776"/>
                </a:moveTo>
                <a:cubicBezTo>
                  <a:pt x="51673" y="35959"/>
                  <a:pt x="51673" y="36141"/>
                  <a:pt x="51886" y="36232"/>
                </a:cubicBezTo>
                <a:cubicBezTo>
                  <a:pt x="52129" y="36293"/>
                  <a:pt x="52494" y="36232"/>
                  <a:pt x="52706" y="36080"/>
                </a:cubicBezTo>
                <a:cubicBezTo>
                  <a:pt x="52919" y="35928"/>
                  <a:pt x="52889" y="35685"/>
                  <a:pt x="52646" y="35624"/>
                </a:cubicBezTo>
                <a:cubicBezTo>
                  <a:pt x="52433" y="35533"/>
                  <a:pt x="52099" y="35624"/>
                  <a:pt x="51855" y="35776"/>
                </a:cubicBezTo>
                <a:close/>
                <a:moveTo>
                  <a:pt x="50457" y="37874"/>
                </a:moveTo>
                <a:cubicBezTo>
                  <a:pt x="50640" y="37934"/>
                  <a:pt x="50913" y="37813"/>
                  <a:pt x="51065" y="37630"/>
                </a:cubicBezTo>
                <a:cubicBezTo>
                  <a:pt x="51217" y="37448"/>
                  <a:pt x="51126" y="37266"/>
                  <a:pt x="50943" y="37205"/>
                </a:cubicBezTo>
                <a:cubicBezTo>
                  <a:pt x="50731" y="37144"/>
                  <a:pt x="50457" y="37266"/>
                  <a:pt x="50336" y="37448"/>
                </a:cubicBezTo>
                <a:cubicBezTo>
                  <a:pt x="50184" y="37630"/>
                  <a:pt x="50275" y="37813"/>
                  <a:pt x="50457" y="37874"/>
                </a:cubicBezTo>
                <a:close/>
                <a:moveTo>
                  <a:pt x="49302" y="39424"/>
                </a:moveTo>
                <a:cubicBezTo>
                  <a:pt x="49515" y="39485"/>
                  <a:pt x="49758" y="39424"/>
                  <a:pt x="49910" y="39241"/>
                </a:cubicBezTo>
                <a:cubicBezTo>
                  <a:pt x="50032" y="39089"/>
                  <a:pt x="49971" y="38877"/>
                  <a:pt x="49758" y="38816"/>
                </a:cubicBezTo>
                <a:cubicBezTo>
                  <a:pt x="49576" y="38725"/>
                  <a:pt x="49302" y="38816"/>
                  <a:pt x="49211" y="38968"/>
                </a:cubicBezTo>
                <a:cubicBezTo>
                  <a:pt x="49059" y="39150"/>
                  <a:pt x="49120" y="39333"/>
                  <a:pt x="49302" y="39424"/>
                </a:cubicBezTo>
                <a:close/>
                <a:moveTo>
                  <a:pt x="48177" y="40761"/>
                </a:moveTo>
                <a:cubicBezTo>
                  <a:pt x="48360" y="40822"/>
                  <a:pt x="48664" y="40761"/>
                  <a:pt x="48785" y="40640"/>
                </a:cubicBezTo>
                <a:cubicBezTo>
                  <a:pt x="48907" y="40488"/>
                  <a:pt x="48816" y="40336"/>
                  <a:pt x="48633" y="40244"/>
                </a:cubicBezTo>
                <a:cubicBezTo>
                  <a:pt x="48451" y="40184"/>
                  <a:pt x="48177" y="40214"/>
                  <a:pt x="48026" y="40366"/>
                </a:cubicBezTo>
                <a:cubicBezTo>
                  <a:pt x="47904" y="40488"/>
                  <a:pt x="47995" y="40670"/>
                  <a:pt x="48177" y="40761"/>
                </a:cubicBezTo>
                <a:close/>
                <a:moveTo>
                  <a:pt x="47448" y="41521"/>
                </a:moveTo>
                <a:cubicBezTo>
                  <a:pt x="47235" y="41430"/>
                  <a:pt x="46962" y="41460"/>
                  <a:pt x="46810" y="41582"/>
                </a:cubicBezTo>
                <a:cubicBezTo>
                  <a:pt x="46658" y="41703"/>
                  <a:pt x="46718" y="41886"/>
                  <a:pt x="46962" y="41977"/>
                </a:cubicBezTo>
                <a:cubicBezTo>
                  <a:pt x="47174" y="42038"/>
                  <a:pt x="47448" y="42007"/>
                  <a:pt x="47600" y="41855"/>
                </a:cubicBezTo>
                <a:cubicBezTo>
                  <a:pt x="47752" y="41764"/>
                  <a:pt x="47691" y="41582"/>
                  <a:pt x="47448" y="41521"/>
                </a:cubicBezTo>
                <a:close/>
                <a:moveTo>
                  <a:pt x="45411" y="42828"/>
                </a:moveTo>
                <a:cubicBezTo>
                  <a:pt x="45260" y="42980"/>
                  <a:pt x="45290" y="43132"/>
                  <a:pt x="45503" y="43254"/>
                </a:cubicBezTo>
                <a:cubicBezTo>
                  <a:pt x="45746" y="43345"/>
                  <a:pt x="46080" y="43284"/>
                  <a:pt x="46232" y="43193"/>
                </a:cubicBezTo>
                <a:cubicBezTo>
                  <a:pt x="46384" y="43041"/>
                  <a:pt x="46354" y="42889"/>
                  <a:pt x="46080" y="42767"/>
                </a:cubicBezTo>
                <a:cubicBezTo>
                  <a:pt x="45898" y="42646"/>
                  <a:pt x="45594" y="42676"/>
                  <a:pt x="45411" y="42828"/>
                </a:cubicBezTo>
                <a:close/>
                <a:moveTo>
                  <a:pt x="43770" y="44135"/>
                </a:moveTo>
                <a:cubicBezTo>
                  <a:pt x="43588" y="44287"/>
                  <a:pt x="43618" y="44469"/>
                  <a:pt x="43861" y="44561"/>
                </a:cubicBezTo>
                <a:cubicBezTo>
                  <a:pt x="44135" y="44621"/>
                  <a:pt x="44530" y="44591"/>
                  <a:pt x="44712" y="44439"/>
                </a:cubicBezTo>
                <a:cubicBezTo>
                  <a:pt x="44895" y="44287"/>
                  <a:pt x="44864" y="44074"/>
                  <a:pt x="44591" y="44013"/>
                </a:cubicBezTo>
                <a:cubicBezTo>
                  <a:pt x="44287" y="43953"/>
                  <a:pt x="43952" y="43983"/>
                  <a:pt x="43770" y="44135"/>
                </a:cubicBezTo>
                <a:close/>
                <a:moveTo>
                  <a:pt x="41764" y="45624"/>
                </a:moveTo>
                <a:cubicBezTo>
                  <a:pt x="41521" y="45807"/>
                  <a:pt x="41521" y="45989"/>
                  <a:pt x="41794" y="46080"/>
                </a:cubicBezTo>
                <a:cubicBezTo>
                  <a:pt x="42068" y="46141"/>
                  <a:pt x="42524" y="46080"/>
                  <a:pt x="42737" y="45928"/>
                </a:cubicBezTo>
                <a:cubicBezTo>
                  <a:pt x="42980" y="45716"/>
                  <a:pt x="42919" y="45533"/>
                  <a:pt x="42676" y="45472"/>
                </a:cubicBezTo>
                <a:cubicBezTo>
                  <a:pt x="42402" y="45381"/>
                  <a:pt x="41977" y="45412"/>
                  <a:pt x="41764" y="45624"/>
                </a:cubicBezTo>
                <a:close/>
                <a:moveTo>
                  <a:pt x="40396" y="47083"/>
                </a:moveTo>
                <a:cubicBezTo>
                  <a:pt x="40092" y="47023"/>
                  <a:pt x="39697" y="47053"/>
                  <a:pt x="39484" y="47205"/>
                </a:cubicBezTo>
                <a:cubicBezTo>
                  <a:pt x="39241" y="47357"/>
                  <a:pt x="39272" y="47600"/>
                  <a:pt x="39576" y="47661"/>
                </a:cubicBezTo>
                <a:cubicBezTo>
                  <a:pt x="39849" y="47783"/>
                  <a:pt x="40275" y="47752"/>
                  <a:pt x="40487" y="47539"/>
                </a:cubicBezTo>
                <a:cubicBezTo>
                  <a:pt x="40731" y="47387"/>
                  <a:pt x="40700" y="47175"/>
                  <a:pt x="40396" y="47083"/>
                </a:cubicBezTo>
                <a:close/>
                <a:moveTo>
                  <a:pt x="37721" y="48542"/>
                </a:moveTo>
                <a:cubicBezTo>
                  <a:pt x="37569" y="48694"/>
                  <a:pt x="37691" y="48877"/>
                  <a:pt x="37904" y="48998"/>
                </a:cubicBezTo>
                <a:cubicBezTo>
                  <a:pt x="38177" y="49120"/>
                  <a:pt x="38512" y="49120"/>
                  <a:pt x="38664" y="48968"/>
                </a:cubicBezTo>
                <a:cubicBezTo>
                  <a:pt x="38876" y="48846"/>
                  <a:pt x="38755" y="48603"/>
                  <a:pt x="38481" y="48512"/>
                </a:cubicBezTo>
                <a:cubicBezTo>
                  <a:pt x="38208" y="48360"/>
                  <a:pt x="37843" y="48390"/>
                  <a:pt x="37721" y="48542"/>
                </a:cubicBezTo>
                <a:close/>
                <a:moveTo>
                  <a:pt x="37661" y="50245"/>
                </a:moveTo>
                <a:cubicBezTo>
                  <a:pt x="37721" y="50093"/>
                  <a:pt x="37569" y="49880"/>
                  <a:pt x="37357" y="49758"/>
                </a:cubicBezTo>
                <a:cubicBezTo>
                  <a:pt x="37113" y="49637"/>
                  <a:pt x="36840" y="49667"/>
                  <a:pt x="36809" y="49819"/>
                </a:cubicBezTo>
                <a:cubicBezTo>
                  <a:pt x="36749" y="49971"/>
                  <a:pt x="36901" y="50214"/>
                  <a:pt x="37113" y="50275"/>
                </a:cubicBezTo>
                <a:cubicBezTo>
                  <a:pt x="37296" y="50427"/>
                  <a:pt x="37569" y="50427"/>
                  <a:pt x="37661" y="50245"/>
                </a:cubicBezTo>
                <a:close/>
                <a:moveTo>
                  <a:pt x="36992" y="51947"/>
                </a:moveTo>
                <a:cubicBezTo>
                  <a:pt x="37235" y="52068"/>
                  <a:pt x="37387" y="52038"/>
                  <a:pt x="37387" y="51856"/>
                </a:cubicBezTo>
                <a:cubicBezTo>
                  <a:pt x="37387" y="51643"/>
                  <a:pt x="37205" y="51400"/>
                  <a:pt x="36961" y="51278"/>
                </a:cubicBezTo>
                <a:cubicBezTo>
                  <a:pt x="36749" y="51156"/>
                  <a:pt x="36536" y="51187"/>
                  <a:pt x="36536" y="51400"/>
                </a:cubicBezTo>
                <a:cubicBezTo>
                  <a:pt x="36597" y="51582"/>
                  <a:pt x="36779" y="51856"/>
                  <a:pt x="36992" y="51947"/>
                </a:cubicBezTo>
                <a:close/>
                <a:moveTo>
                  <a:pt x="36779" y="53254"/>
                </a:moveTo>
                <a:cubicBezTo>
                  <a:pt x="36809" y="53466"/>
                  <a:pt x="36992" y="53770"/>
                  <a:pt x="37235" y="53922"/>
                </a:cubicBezTo>
                <a:cubicBezTo>
                  <a:pt x="37448" y="54074"/>
                  <a:pt x="37600" y="54014"/>
                  <a:pt x="37569" y="53770"/>
                </a:cubicBezTo>
                <a:cubicBezTo>
                  <a:pt x="37539" y="53558"/>
                  <a:pt x="37357" y="53254"/>
                  <a:pt x="37113" y="53102"/>
                </a:cubicBezTo>
                <a:cubicBezTo>
                  <a:pt x="36901" y="52950"/>
                  <a:pt x="36749" y="53011"/>
                  <a:pt x="36779" y="53254"/>
                </a:cubicBezTo>
                <a:close/>
                <a:moveTo>
                  <a:pt x="37113" y="55412"/>
                </a:moveTo>
                <a:cubicBezTo>
                  <a:pt x="37144" y="55685"/>
                  <a:pt x="37387" y="56020"/>
                  <a:pt x="37600" y="56202"/>
                </a:cubicBezTo>
                <a:cubicBezTo>
                  <a:pt x="37843" y="56415"/>
                  <a:pt x="38025" y="56324"/>
                  <a:pt x="37934" y="56050"/>
                </a:cubicBezTo>
                <a:cubicBezTo>
                  <a:pt x="37904" y="55807"/>
                  <a:pt x="37691" y="55442"/>
                  <a:pt x="37448" y="55260"/>
                </a:cubicBezTo>
                <a:cubicBezTo>
                  <a:pt x="37235" y="55108"/>
                  <a:pt x="37083" y="55138"/>
                  <a:pt x="37113" y="55412"/>
                </a:cubicBezTo>
                <a:close/>
                <a:moveTo>
                  <a:pt x="37813" y="58755"/>
                </a:moveTo>
                <a:cubicBezTo>
                  <a:pt x="38056" y="58998"/>
                  <a:pt x="38268" y="58907"/>
                  <a:pt x="38268" y="58603"/>
                </a:cubicBezTo>
                <a:cubicBezTo>
                  <a:pt x="38268" y="58299"/>
                  <a:pt x="38025" y="57935"/>
                  <a:pt x="37752" y="57722"/>
                </a:cubicBezTo>
                <a:cubicBezTo>
                  <a:pt x="37509" y="57540"/>
                  <a:pt x="37296" y="57570"/>
                  <a:pt x="37296" y="57843"/>
                </a:cubicBezTo>
                <a:cubicBezTo>
                  <a:pt x="37357" y="58147"/>
                  <a:pt x="37539" y="58512"/>
                  <a:pt x="37813" y="58755"/>
                </a:cubicBezTo>
                <a:close/>
                <a:moveTo>
                  <a:pt x="37600" y="61430"/>
                </a:moveTo>
                <a:cubicBezTo>
                  <a:pt x="37904" y="61643"/>
                  <a:pt x="38177" y="61613"/>
                  <a:pt x="38208" y="61309"/>
                </a:cubicBezTo>
                <a:cubicBezTo>
                  <a:pt x="38268" y="61005"/>
                  <a:pt x="38025" y="60579"/>
                  <a:pt x="37752" y="60366"/>
                </a:cubicBezTo>
                <a:cubicBezTo>
                  <a:pt x="37448" y="60123"/>
                  <a:pt x="37235" y="60154"/>
                  <a:pt x="37205" y="60457"/>
                </a:cubicBezTo>
                <a:cubicBezTo>
                  <a:pt x="37113" y="60761"/>
                  <a:pt x="37296" y="61187"/>
                  <a:pt x="37600" y="61430"/>
                </a:cubicBezTo>
                <a:close/>
                <a:moveTo>
                  <a:pt x="37235" y="63041"/>
                </a:moveTo>
                <a:cubicBezTo>
                  <a:pt x="36901" y="62828"/>
                  <a:pt x="36597" y="62828"/>
                  <a:pt x="36445" y="63132"/>
                </a:cubicBezTo>
                <a:cubicBezTo>
                  <a:pt x="36293" y="63436"/>
                  <a:pt x="36445" y="63892"/>
                  <a:pt x="36779" y="64135"/>
                </a:cubicBezTo>
                <a:cubicBezTo>
                  <a:pt x="37113" y="64409"/>
                  <a:pt x="37539" y="64287"/>
                  <a:pt x="37661" y="64044"/>
                </a:cubicBezTo>
                <a:cubicBezTo>
                  <a:pt x="37752" y="63740"/>
                  <a:pt x="37569" y="63315"/>
                  <a:pt x="37235" y="63041"/>
                </a:cubicBezTo>
                <a:close/>
                <a:moveTo>
                  <a:pt x="36323" y="66628"/>
                </a:moveTo>
                <a:cubicBezTo>
                  <a:pt x="36475" y="66354"/>
                  <a:pt x="36323" y="65929"/>
                  <a:pt x="35989" y="65686"/>
                </a:cubicBezTo>
                <a:cubicBezTo>
                  <a:pt x="35624" y="65412"/>
                  <a:pt x="35229" y="65412"/>
                  <a:pt x="35077" y="65594"/>
                </a:cubicBezTo>
                <a:cubicBezTo>
                  <a:pt x="34864" y="65777"/>
                  <a:pt x="35016" y="66202"/>
                  <a:pt x="35411" y="66506"/>
                </a:cubicBezTo>
                <a:cubicBezTo>
                  <a:pt x="35746" y="66810"/>
                  <a:pt x="36171" y="66871"/>
                  <a:pt x="36323" y="66628"/>
                </a:cubicBezTo>
                <a:close/>
                <a:moveTo>
                  <a:pt x="34712" y="68330"/>
                </a:moveTo>
                <a:cubicBezTo>
                  <a:pt x="34925" y="68178"/>
                  <a:pt x="34773" y="67813"/>
                  <a:pt x="34378" y="67509"/>
                </a:cubicBezTo>
                <a:cubicBezTo>
                  <a:pt x="34043" y="67205"/>
                  <a:pt x="33588" y="67053"/>
                  <a:pt x="33436" y="67205"/>
                </a:cubicBezTo>
                <a:cubicBezTo>
                  <a:pt x="33253" y="67357"/>
                  <a:pt x="33405" y="67692"/>
                  <a:pt x="33740" y="68026"/>
                </a:cubicBezTo>
                <a:cubicBezTo>
                  <a:pt x="34104" y="68330"/>
                  <a:pt x="34530" y="68482"/>
                  <a:pt x="34712" y="68330"/>
                </a:cubicBezTo>
                <a:close/>
                <a:moveTo>
                  <a:pt x="32068" y="68968"/>
                </a:moveTo>
                <a:cubicBezTo>
                  <a:pt x="32402" y="69272"/>
                  <a:pt x="32858" y="69485"/>
                  <a:pt x="33010" y="69394"/>
                </a:cubicBezTo>
                <a:cubicBezTo>
                  <a:pt x="33192" y="69333"/>
                  <a:pt x="33040" y="68968"/>
                  <a:pt x="32706" y="68634"/>
                </a:cubicBezTo>
                <a:cubicBezTo>
                  <a:pt x="32372" y="68300"/>
                  <a:pt x="31946" y="68148"/>
                  <a:pt x="31764" y="68208"/>
                </a:cubicBezTo>
                <a:cubicBezTo>
                  <a:pt x="31612" y="68330"/>
                  <a:pt x="31733" y="68664"/>
                  <a:pt x="32068" y="68968"/>
                </a:cubicBezTo>
                <a:close/>
                <a:moveTo>
                  <a:pt x="31308" y="70123"/>
                </a:moveTo>
                <a:cubicBezTo>
                  <a:pt x="31490" y="70032"/>
                  <a:pt x="31369" y="69728"/>
                  <a:pt x="31034" y="69424"/>
                </a:cubicBezTo>
                <a:cubicBezTo>
                  <a:pt x="30700" y="69120"/>
                  <a:pt x="30274" y="68938"/>
                  <a:pt x="30122" y="69029"/>
                </a:cubicBezTo>
                <a:cubicBezTo>
                  <a:pt x="29940" y="69090"/>
                  <a:pt x="30062" y="69394"/>
                  <a:pt x="30366" y="69698"/>
                </a:cubicBezTo>
                <a:cubicBezTo>
                  <a:pt x="30670" y="70002"/>
                  <a:pt x="31125" y="70184"/>
                  <a:pt x="31308" y="70123"/>
                </a:cubicBezTo>
                <a:close/>
                <a:moveTo>
                  <a:pt x="28603" y="70275"/>
                </a:moveTo>
                <a:cubicBezTo>
                  <a:pt x="28907" y="70579"/>
                  <a:pt x="29332" y="70762"/>
                  <a:pt x="29515" y="70701"/>
                </a:cubicBezTo>
                <a:cubicBezTo>
                  <a:pt x="29697" y="70610"/>
                  <a:pt x="29606" y="70336"/>
                  <a:pt x="29302" y="70032"/>
                </a:cubicBezTo>
                <a:cubicBezTo>
                  <a:pt x="28998" y="69728"/>
                  <a:pt x="28572" y="69546"/>
                  <a:pt x="28390" y="69637"/>
                </a:cubicBezTo>
                <a:cubicBezTo>
                  <a:pt x="28177" y="69698"/>
                  <a:pt x="28268" y="69971"/>
                  <a:pt x="28603" y="70275"/>
                </a:cubicBezTo>
                <a:close/>
                <a:moveTo>
                  <a:pt x="27691" y="71218"/>
                </a:moveTo>
                <a:cubicBezTo>
                  <a:pt x="27873" y="71157"/>
                  <a:pt x="27812" y="70883"/>
                  <a:pt x="27508" y="70610"/>
                </a:cubicBezTo>
                <a:cubicBezTo>
                  <a:pt x="27204" y="70336"/>
                  <a:pt x="26809" y="70184"/>
                  <a:pt x="26627" y="70275"/>
                </a:cubicBezTo>
                <a:cubicBezTo>
                  <a:pt x="26445" y="70336"/>
                  <a:pt x="26505" y="70610"/>
                  <a:pt x="26779" y="70883"/>
                </a:cubicBezTo>
                <a:cubicBezTo>
                  <a:pt x="27113" y="71157"/>
                  <a:pt x="27508" y="71309"/>
                  <a:pt x="27691" y="71218"/>
                </a:cubicBezTo>
                <a:close/>
                <a:moveTo>
                  <a:pt x="25745" y="71339"/>
                </a:moveTo>
                <a:cubicBezTo>
                  <a:pt x="25502" y="71096"/>
                  <a:pt x="25138" y="71005"/>
                  <a:pt x="24955" y="71066"/>
                </a:cubicBezTo>
                <a:cubicBezTo>
                  <a:pt x="24773" y="71187"/>
                  <a:pt x="24803" y="71461"/>
                  <a:pt x="25077" y="71673"/>
                </a:cubicBezTo>
                <a:cubicBezTo>
                  <a:pt x="25350" y="71917"/>
                  <a:pt x="25715" y="72008"/>
                  <a:pt x="25897" y="71917"/>
                </a:cubicBezTo>
                <a:cubicBezTo>
                  <a:pt x="26110" y="71825"/>
                  <a:pt x="26019" y="71552"/>
                  <a:pt x="25745" y="71339"/>
                </a:cubicBezTo>
                <a:close/>
                <a:moveTo>
                  <a:pt x="24195" y="72920"/>
                </a:moveTo>
                <a:cubicBezTo>
                  <a:pt x="24378" y="72828"/>
                  <a:pt x="24317" y="72525"/>
                  <a:pt x="24074" y="72312"/>
                </a:cubicBezTo>
                <a:cubicBezTo>
                  <a:pt x="23861" y="72129"/>
                  <a:pt x="23527" y="72069"/>
                  <a:pt x="23314" y="72221"/>
                </a:cubicBezTo>
                <a:cubicBezTo>
                  <a:pt x="23131" y="72373"/>
                  <a:pt x="23162" y="72616"/>
                  <a:pt x="23435" y="72828"/>
                </a:cubicBezTo>
                <a:cubicBezTo>
                  <a:pt x="23618" y="73011"/>
                  <a:pt x="24013" y="73041"/>
                  <a:pt x="24195" y="72920"/>
                </a:cubicBezTo>
                <a:close/>
                <a:moveTo>
                  <a:pt x="21733" y="73680"/>
                </a:moveTo>
                <a:cubicBezTo>
                  <a:pt x="21581" y="73892"/>
                  <a:pt x="21581" y="74196"/>
                  <a:pt x="21794" y="74379"/>
                </a:cubicBezTo>
                <a:cubicBezTo>
                  <a:pt x="22037" y="74561"/>
                  <a:pt x="22341" y="74531"/>
                  <a:pt x="22524" y="74348"/>
                </a:cubicBezTo>
                <a:cubicBezTo>
                  <a:pt x="22706" y="74135"/>
                  <a:pt x="22645" y="73832"/>
                  <a:pt x="22402" y="73680"/>
                </a:cubicBezTo>
                <a:cubicBezTo>
                  <a:pt x="22189" y="73497"/>
                  <a:pt x="21885" y="73497"/>
                  <a:pt x="21733" y="73680"/>
                </a:cubicBezTo>
                <a:close/>
                <a:moveTo>
                  <a:pt x="20244" y="76506"/>
                </a:moveTo>
                <a:cubicBezTo>
                  <a:pt x="20426" y="76689"/>
                  <a:pt x="20791" y="76628"/>
                  <a:pt x="20943" y="76385"/>
                </a:cubicBezTo>
                <a:cubicBezTo>
                  <a:pt x="21125" y="76172"/>
                  <a:pt x="21034" y="75807"/>
                  <a:pt x="20852" y="75625"/>
                </a:cubicBezTo>
                <a:cubicBezTo>
                  <a:pt x="20669" y="75442"/>
                  <a:pt x="20365" y="75503"/>
                  <a:pt x="20213" y="75746"/>
                </a:cubicBezTo>
                <a:cubicBezTo>
                  <a:pt x="20031" y="75959"/>
                  <a:pt x="20061" y="76324"/>
                  <a:pt x="20244" y="76506"/>
                </a:cubicBezTo>
                <a:close/>
                <a:moveTo>
                  <a:pt x="18694" y="78816"/>
                </a:moveTo>
                <a:cubicBezTo>
                  <a:pt x="18876" y="78999"/>
                  <a:pt x="19180" y="78968"/>
                  <a:pt x="19332" y="78695"/>
                </a:cubicBezTo>
                <a:cubicBezTo>
                  <a:pt x="19484" y="78452"/>
                  <a:pt x="19454" y="78087"/>
                  <a:pt x="19271" y="77874"/>
                </a:cubicBezTo>
                <a:cubicBezTo>
                  <a:pt x="19058" y="77692"/>
                  <a:pt x="18785" y="77722"/>
                  <a:pt x="18602" y="77996"/>
                </a:cubicBezTo>
                <a:cubicBezTo>
                  <a:pt x="18511" y="78208"/>
                  <a:pt x="18511" y="78604"/>
                  <a:pt x="18694" y="78816"/>
                </a:cubicBezTo>
                <a:close/>
                <a:moveTo>
                  <a:pt x="17903" y="81126"/>
                </a:moveTo>
                <a:cubicBezTo>
                  <a:pt x="18055" y="80883"/>
                  <a:pt x="17995" y="80488"/>
                  <a:pt x="17812" y="80245"/>
                </a:cubicBezTo>
                <a:cubicBezTo>
                  <a:pt x="17630" y="80032"/>
                  <a:pt x="17356" y="80063"/>
                  <a:pt x="17204" y="80336"/>
                </a:cubicBezTo>
                <a:cubicBezTo>
                  <a:pt x="17052" y="80610"/>
                  <a:pt x="17052" y="81005"/>
                  <a:pt x="17235" y="81248"/>
                </a:cubicBezTo>
                <a:cubicBezTo>
                  <a:pt x="17478" y="81430"/>
                  <a:pt x="17751" y="81400"/>
                  <a:pt x="17903" y="81126"/>
                </a:cubicBezTo>
                <a:close/>
                <a:moveTo>
                  <a:pt x="16536" y="83680"/>
                </a:moveTo>
                <a:cubicBezTo>
                  <a:pt x="16688" y="83406"/>
                  <a:pt x="16627" y="83011"/>
                  <a:pt x="16444" y="82737"/>
                </a:cubicBezTo>
                <a:cubicBezTo>
                  <a:pt x="16262" y="82494"/>
                  <a:pt x="16019" y="82494"/>
                  <a:pt x="15867" y="82768"/>
                </a:cubicBezTo>
                <a:cubicBezTo>
                  <a:pt x="15715" y="83041"/>
                  <a:pt x="15715" y="83467"/>
                  <a:pt x="15928" y="83710"/>
                </a:cubicBezTo>
                <a:cubicBezTo>
                  <a:pt x="16110" y="83984"/>
                  <a:pt x="16384" y="83953"/>
                  <a:pt x="16536" y="83680"/>
                </a:cubicBezTo>
                <a:close/>
                <a:moveTo>
                  <a:pt x="15168" y="85230"/>
                </a:moveTo>
                <a:cubicBezTo>
                  <a:pt x="15016" y="84987"/>
                  <a:pt x="14773" y="84987"/>
                  <a:pt x="14621" y="85230"/>
                </a:cubicBezTo>
                <a:cubicBezTo>
                  <a:pt x="14469" y="85503"/>
                  <a:pt x="14469" y="85959"/>
                  <a:pt x="14621" y="86263"/>
                </a:cubicBezTo>
                <a:cubicBezTo>
                  <a:pt x="14773" y="86537"/>
                  <a:pt x="15046" y="86537"/>
                  <a:pt x="15168" y="86263"/>
                </a:cubicBezTo>
                <a:cubicBezTo>
                  <a:pt x="15350" y="85959"/>
                  <a:pt x="15350" y="85503"/>
                  <a:pt x="15168" y="85230"/>
                </a:cubicBezTo>
                <a:close/>
                <a:moveTo>
                  <a:pt x="76354" y="9606"/>
                </a:moveTo>
                <a:cubicBezTo>
                  <a:pt x="76506" y="9910"/>
                  <a:pt x="76871" y="9849"/>
                  <a:pt x="77053" y="9545"/>
                </a:cubicBezTo>
                <a:cubicBezTo>
                  <a:pt x="77266" y="9241"/>
                  <a:pt x="77266" y="8785"/>
                  <a:pt x="77114" y="8481"/>
                </a:cubicBezTo>
                <a:cubicBezTo>
                  <a:pt x="76962" y="8177"/>
                  <a:pt x="76658" y="8177"/>
                  <a:pt x="76445" y="8481"/>
                </a:cubicBezTo>
                <a:cubicBezTo>
                  <a:pt x="76263" y="8785"/>
                  <a:pt x="76202" y="9302"/>
                  <a:pt x="76354" y="9606"/>
                </a:cubicBezTo>
                <a:close/>
                <a:moveTo>
                  <a:pt x="74439" y="12341"/>
                </a:moveTo>
                <a:cubicBezTo>
                  <a:pt x="74622" y="12584"/>
                  <a:pt x="74926" y="12584"/>
                  <a:pt x="75138" y="12280"/>
                </a:cubicBezTo>
                <a:cubicBezTo>
                  <a:pt x="75382" y="11977"/>
                  <a:pt x="75382" y="11521"/>
                  <a:pt x="75230" y="11277"/>
                </a:cubicBezTo>
                <a:cubicBezTo>
                  <a:pt x="75047" y="11004"/>
                  <a:pt x="74743" y="11004"/>
                  <a:pt x="74531" y="11308"/>
                </a:cubicBezTo>
                <a:cubicBezTo>
                  <a:pt x="74287" y="11581"/>
                  <a:pt x="74227" y="12068"/>
                  <a:pt x="74439" y="12341"/>
                </a:cubicBezTo>
                <a:close/>
                <a:moveTo>
                  <a:pt x="72494" y="15077"/>
                </a:moveTo>
                <a:cubicBezTo>
                  <a:pt x="72676" y="15320"/>
                  <a:pt x="72980" y="15290"/>
                  <a:pt x="73224" y="14986"/>
                </a:cubicBezTo>
                <a:cubicBezTo>
                  <a:pt x="73436" y="14682"/>
                  <a:pt x="73436" y="14226"/>
                  <a:pt x="73254" y="13952"/>
                </a:cubicBezTo>
                <a:cubicBezTo>
                  <a:pt x="73072" y="13709"/>
                  <a:pt x="72768" y="13739"/>
                  <a:pt x="72524" y="14043"/>
                </a:cubicBezTo>
                <a:cubicBezTo>
                  <a:pt x="72342" y="14347"/>
                  <a:pt x="72312" y="14803"/>
                  <a:pt x="72494" y="15077"/>
                </a:cubicBezTo>
                <a:close/>
                <a:moveTo>
                  <a:pt x="70549" y="17812"/>
                </a:moveTo>
                <a:cubicBezTo>
                  <a:pt x="70731" y="18056"/>
                  <a:pt x="71096" y="17995"/>
                  <a:pt x="71278" y="17721"/>
                </a:cubicBezTo>
                <a:cubicBezTo>
                  <a:pt x="71461" y="17417"/>
                  <a:pt x="71491" y="16992"/>
                  <a:pt x="71309" y="16749"/>
                </a:cubicBezTo>
                <a:cubicBezTo>
                  <a:pt x="71126" y="16475"/>
                  <a:pt x="70792" y="16505"/>
                  <a:pt x="70579" y="16809"/>
                </a:cubicBezTo>
                <a:cubicBezTo>
                  <a:pt x="70366" y="17113"/>
                  <a:pt x="70366" y="17569"/>
                  <a:pt x="70549" y="17812"/>
                </a:cubicBezTo>
                <a:close/>
                <a:moveTo>
                  <a:pt x="69424" y="19423"/>
                </a:moveTo>
                <a:cubicBezTo>
                  <a:pt x="69211" y="19211"/>
                  <a:pt x="68877" y="19241"/>
                  <a:pt x="68695" y="19515"/>
                </a:cubicBezTo>
                <a:cubicBezTo>
                  <a:pt x="68512" y="19788"/>
                  <a:pt x="68512" y="20183"/>
                  <a:pt x="68695" y="20427"/>
                </a:cubicBezTo>
                <a:cubicBezTo>
                  <a:pt x="68877" y="20639"/>
                  <a:pt x="69211" y="20609"/>
                  <a:pt x="69424" y="20335"/>
                </a:cubicBezTo>
                <a:cubicBezTo>
                  <a:pt x="69637" y="20092"/>
                  <a:pt x="69637" y="19667"/>
                  <a:pt x="69424" y="19423"/>
                </a:cubicBezTo>
                <a:close/>
                <a:moveTo>
                  <a:pt x="67023" y="22676"/>
                </a:moveTo>
                <a:cubicBezTo>
                  <a:pt x="67205" y="22889"/>
                  <a:pt x="67540" y="22858"/>
                  <a:pt x="67752" y="22615"/>
                </a:cubicBezTo>
                <a:cubicBezTo>
                  <a:pt x="67935" y="22402"/>
                  <a:pt x="67904" y="22007"/>
                  <a:pt x="67692" y="21825"/>
                </a:cubicBezTo>
                <a:cubicBezTo>
                  <a:pt x="67509" y="21582"/>
                  <a:pt x="67175" y="21642"/>
                  <a:pt x="66992" y="21855"/>
                </a:cubicBezTo>
                <a:cubicBezTo>
                  <a:pt x="66780" y="22098"/>
                  <a:pt x="66780" y="22433"/>
                  <a:pt x="67023" y="22676"/>
                </a:cubicBezTo>
                <a:close/>
                <a:moveTo>
                  <a:pt x="65351" y="24651"/>
                </a:moveTo>
                <a:cubicBezTo>
                  <a:pt x="65533" y="24834"/>
                  <a:pt x="65868" y="24834"/>
                  <a:pt x="66081" y="24651"/>
                </a:cubicBezTo>
                <a:cubicBezTo>
                  <a:pt x="66263" y="24408"/>
                  <a:pt x="66233" y="24104"/>
                  <a:pt x="66020" y="23892"/>
                </a:cubicBezTo>
                <a:cubicBezTo>
                  <a:pt x="65837" y="23679"/>
                  <a:pt x="65533" y="23679"/>
                  <a:pt x="65351" y="23922"/>
                </a:cubicBezTo>
                <a:cubicBezTo>
                  <a:pt x="65108" y="24135"/>
                  <a:pt x="65169" y="24439"/>
                  <a:pt x="65351" y="24651"/>
                </a:cubicBezTo>
                <a:close/>
                <a:moveTo>
                  <a:pt x="63436" y="26232"/>
                </a:moveTo>
                <a:cubicBezTo>
                  <a:pt x="63649" y="26414"/>
                  <a:pt x="64014" y="26475"/>
                  <a:pt x="64196" y="26323"/>
                </a:cubicBezTo>
                <a:cubicBezTo>
                  <a:pt x="64439" y="26171"/>
                  <a:pt x="64439" y="25867"/>
                  <a:pt x="64196" y="25655"/>
                </a:cubicBezTo>
                <a:cubicBezTo>
                  <a:pt x="64014" y="25472"/>
                  <a:pt x="63679" y="25442"/>
                  <a:pt x="63436" y="25624"/>
                </a:cubicBezTo>
                <a:cubicBezTo>
                  <a:pt x="63254" y="25776"/>
                  <a:pt x="63254" y="26050"/>
                  <a:pt x="63436" y="26232"/>
                </a:cubicBezTo>
                <a:close/>
                <a:moveTo>
                  <a:pt x="61400" y="27569"/>
                </a:moveTo>
                <a:cubicBezTo>
                  <a:pt x="61582" y="27752"/>
                  <a:pt x="61977" y="27782"/>
                  <a:pt x="62190" y="27630"/>
                </a:cubicBezTo>
                <a:cubicBezTo>
                  <a:pt x="62433" y="27478"/>
                  <a:pt x="62463" y="27266"/>
                  <a:pt x="62220" y="27083"/>
                </a:cubicBezTo>
                <a:cubicBezTo>
                  <a:pt x="62038" y="26870"/>
                  <a:pt x="61704" y="26840"/>
                  <a:pt x="61430" y="26992"/>
                </a:cubicBezTo>
                <a:cubicBezTo>
                  <a:pt x="61217" y="27114"/>
                  <a:pt x="61217" y="27387"/>
                  <a:pt x="61400" y="27569"/>
                </a:cubicBezTo>
                <a:close/>
                <a:moveTo>
                  <a:pt x="59272" y="28299"/>
                </a:moveTo>
                <a:cubicBezTo>
                  <a:pt x="59029" y="28451"/>
                  <a:pt x="58998" y="28664"/>
                  <a:pt x="59181" y="28846"/>
                </a:cubicBezTo>
                <a:cubicBezTo>
                  <a:pt x="59394" y="28998"/>
                  <a:pt x="59758" y="29059"/>
                  <a:pt x="60001" y="28907"/>
                </a:cubicBezTo>
                <a:cubicBezTo>
                  <a:pt x="60214" y="28755"/>
                  <a:pt x="60245" y="28512"/>
                  <a:pt x="60062" y="28329"/>
                </a:cubicBezTo>
                <a:cubicBezTo>
                  <a:pt x="59880" y="28177"/>
                  <a:pt x="59545" y="28147"/>
                  <a:pt x="59272" y="28299"/>
                </a:cubicBezTo>
                <a:close/>
                <a:moveTo>
                  <a:pt x="57813" y="29667"/>
                </a:moveTo>
                <a:cubicBezTo>
                  <a:pt x="57631" y="29515"/>
                  <a:pt x="57266" y="29515"/>
                  <a:pt x="56992" y="29667"/>
                </a:cubicBezTo>
                <a:cubicBezTo>
                  <a:pt x="56719" y="29819"/>
                  <a:pt x="56688" y="30062"/>
                  <a:pt x="56871" y="30214"/>
                </a:cubicBezTo>
                <a:cubicBezTo>
                  <a:pt x="57053" y="30366"/>
                  <a:pt x="57448" y="30366"/>
                  <a:pt x="57722" y="30214"/>
                </a:cubicBezTo>
                <a:cubicBezTo>
                  <a:pt x="57965" y="30032"/>
                  <a:pt x="58026" y="29819"/>
                  <a:pt x="57813" y="29667"/>
                </a:cubicBezTo>
                <a:close/>
                <a:moveTo>
                  <a:pt x="55442" y="31187"/>
                </a:moveTo>
                <a:cubicBezTo>
                  <a:pt x="55229" y="31035"/>
                  <a:pt x="54865" y="31095"/>
                  <a:pt x="54591" y="31278"/>
                </a:cubicBezTo>
                <a:cubicBezTo>
                  <a:pt x="54317" y="31490"/>
                  <a:pt x="54257" y="31734"/>
                  <a:pt x="54439" y="31855"/>
                </a:cubicBezTo>
                <a:cubicBezTo>
                  <a:pt x="54621" y="31977"/>
                  <a:pt x="55047" y="31946"/>
                  <a:pt x="55320" y="31734"/>
                </a:cubicBezTo>
                <a:cubicBezTo>
                  <a:pt x="55594" y="31551"/>
                  <a:pt x="55624" y="31278"/>
                  <a:pt x="55442" y="31187"/>
                </a:cubicBezTo>
                <a:close/>
                <a:moveTo>
                  <a:pt x="52919" y="33041"/>
                </a:moveTo>
                <a:cubicBezTo>
                  <a:pt x="52737" y="32949"/>
                  <a:pt x="52402" y="33071"/>
                  <a:pt x="52159" y="33314"/>
                </a:cubicBezTo>
                <a:cubicBezTo>
                  <a:pt x="51947" y="33527"/>
                  <a:pt x="51855" y="33770"/>
                  <a:pt x="52038" y="33831"/>
                </a:cubicBezTo>
                <a:cubicBezTo>
                  <a:pt x="52190" y="33922"/>
                  <a:pt x="52585" y="33801"/>
                  <a:pt x="52798" y="33618"/>
                </a:cubicBezTo>
                <a:cubicBezTo>
                  <a:pt x="53071" y="33375"/>
                  <a:pt x="53102" y="33101"/>
                  <a:pt x="52919" y="33041"/>
                </a:cubicBezTo>
                <a:close/>
                <a:moveTo>
                  <a:pt x="50275" y="35199"/>
                </a:moveTo>
                <a:cubicBezTo>
                  <a:pt x="50062" y="35381"/>
                  <a:pt x="50062" y="35594"/>
                  <a:pt x="50184" y="35655"/>
                </a:cubicBezTo>
                <a:cubicBezTo>
                  <a:pt x="50336" y="35685"/>
                  <a:pt x="50609" y="35594"/>
                  <a:pt x="50792" y="35381"/>
                </a:cubicBezTo>
                <a:cubicBezTo>
                  <a:pt x="50974" y="35199"/>
                  <a:pt x="50974" y="34986"/>
                  <a:pt x="50822" y="34925"/>
                </a:cubicBezTo>
                <a:cubicBezTo>
                  <a:pt x="50731" y="34895"/>
                  <a:pt x="50457" y="35016"/>
                  <a:pt x="50275" y="35199"/>
                </a:cubicBezTo>
                <a:close/>
                <a:moveTo>
                  <a:pt x="49424" y="36719"/>
                </a:moveTo>
                <a:cubicBezTo>
                  <a:pt x="49302" y="36688"/>
                  <a:pt x="49089" y="36810"/>
                  <a:pt x="48937" y="36992"/>
                </a:cubicBezTo>
                <a:cubicBezTo>
                  <a:pt x="48785" y="37174"/>
                  <a:pt x="48785" y="37326"/>
                  <a:pt x="48937" y="37357"/>
                </a:cubicBezTo>
                <a:cubicBezTo>
                  <a:pt x="49089" y="37418"/>
                  <a:pt x="49302" y="37326"/>
                  <a:pt x="49424" y="37144"/>
                </a:cubicBezTo>
                <a:cubicBezTo>
                  <a:pt x="49545" y="36962"/>
                  <a:pt x="49545" y="36810"/>
                  <a:pt x="49424" y="36719"/>
                </a:cubicBezTo>
                <a:close/>
                <a:moveTo>
                  <a:pt x="47722" y="38846"/>
                </a:moveTo>
                <a:cubicBezTo>
                  <a:pt x="47874" y="38937"/>
                  <a:pt x="48086" y="38846"/>
                  <a:pt x="48208" y="38694"/>
                </a:cubicBezTo>
                <a:cubicBezTo>
                  <a:pt x="48329" y="38542"/>
                  <a:pt x="48329" y="38390"/>
                  <a:pt x="48177" y="38329"/>
                </a:cubicBezTo>
                <a:cubicBezTo>
                  <a:pt x="48026" y="38269"/>
                  <a:pt x="47843" y="38360"/>
                  <a:pt x="47691" y="38512"/>
                </a:cubicBezTo>
                <a:cubicBezTo>
                  <a:pt x="47570" y="38633"/>
                  <a:pt x="47570" y="38785"/>
                  <a:pt x="47722" y="38846"/>
                </a:cubicBezTo>
                <a:close/>
                <a:moveTo>
                  <a:pt x="46506" y="40092"/>
                </a:moveTo>
                <a:cubicBezTo>
                  <a:pt x="46658" y="40184"/>
                  <a:pt x="46931" y="40092"/>
                  <a:pt x="47022" y="40001"/>
                </a:cubicBezTo>
                <a:cubicBezTo>
                  <a:pt x="47174" y="39849"/>
                  <a:pt x="47144" y="39697"/>
                  <a:pt x="46992" y="39606"/>
                </a:cubicBezTo>
                <a:cubicBezTo>
                  <a:pt x="46840" y="39545"/>
                  <a:pt x="46627" y="39606"/>
                  <a:pt x="46475" y="39728"/>
                </a:cubicBezTo>
                <a:cubicBezTo>
                  <a:pt x="46354" y="39880"/>
                  <a:pt x="46354" y="40032"/>
                  <a:pt x="46506" y="40092"/>
                </a:cubicBezTo>
                <a:close/>
                <a:moveTo>
                  <a:pt x="45715" y="40792"/>
                </a:moveTo>
                <a:cubicBezTo>
                  <a:pt x="45563" y="40700"/>
                  <a:pt x="45290" y="40761"/>
                  <a:pt x="45138" y="40913"/>
                </a:cubicBezTo>
                <a:cubicBezTo>
                  <a:pt x="44986" y="41004"/>
                  <a:pt x="44986" y="41217"/>
                  <a:pt x="45138" y="41278"/>
                </a:cubicBezTo>
                <a:cubicBezTo>
                  <a:pt x="45290" y="41369"/>
                  <a:pt x="45594" y="41308"/>
                  <a:pt x="45746" y="41217"/>
                </a:cubicBezTo>
                <a:cubicBezTo>
                  <a:pt x="45898" y="41065"/>
                  <a:pt x="45867" y="40852"/>
                  <a:pt x="45715" y="40792"/>
                </a:cubicBezTo>
                <a:close/>
                <a:moveTo>
                  <a:pt x="44226" y="41977"/>
                </a:moveTo>
                <a:cubicBezTo>
                  <a:pt x="44044" y="41886"/>
                  <a:pt x="43770" y="41916"/>
                  <a:pt x="43588" y="42038"/>
                </a:cubicBezTo>
                <a:cubicBezTo>
                  <a:pt x="43375" y="42159"/>
                  <a:pt x="43375" y="42342"/>
                  <a:pt x="43588" y="42433"/>
                </a:cubicBezTo>
                <a:cubicBezTo>
                  <a:pt x="43770" y="42494"/>
                  <a:pt x="44074" y="42463"/>
                  <a:pt x="44226" y="42342"/>
                </a:cubicBezTo>
                <a:cubicBezTo>
                  <a:pt x="44439" y="42220"/>
                  <a:pt x="44408" y="42038"/>
                  <a:pt x="44226" y="41977"/>
                </a:cubicBezTo>
                <a:close/>
                <a:moveTo>
                  <a:pt x="42524" y="43223"/>
                </a:moveTo>
                <a:cubicBezTo>
                  <a:pt x="42311" y="43132"/>
                  <a:pt x="41977" y="43193"/>
                  <a:pt x="41794" y="43345"/>
                </a:cubicBezTo>
                <a:cubicBezTo>
                  <a:pt x="41551" y="43497"/>
                  <a:pt x="41551" y="43679"/>
                  <a:pt x="41764" y="43740"/>
                </a:cubicBezTo>
                <a:cubicBezTo>
                  <a:pt x="41946" y="43831"/>
                  <a:pt x="42281" y="43801"/>
                  <a:pt x="42524" y="43649"/>
                </a:cubicBezTo>
                <a:cubicBezTo>
                  <a:pt x="42706" y="43497"/>
                  <a:pt x="42706" y="43345"/>
                  <a:pt x="42524" y="43223"/>
                </a:cubicBezTo>
                <a:close/>
                <a:moveTo>
                  <a:pt x="40457" y="44652"/>
                </a:moveTo>
                <a:cubicBezTo>
                  <a:pt x="40244" y="44591"/>
                  <a:pt x="39879" y="44621"/>
                  <a:pt x="39636" y="44804"/>
                </a:cubicBezTo>
                <a:cubicBezTo>
                  <a:pt x="39363" y="45017"/>
                  <a:pt x="39332" y="45199"/>
                  <a:pt x="39545" y="45320"/>
                </a:cubicBezTo>
                <a:cubicBezTo>
                  <a:pt x="39788" y="45381"/>
                  <a:pt x="40153" y="45320"/>
                  <a:pt x="40427" y="45169"/>
                </a:cubicBezTo>
                <a:cubicBezTo>
                  <a:pt x="40639" y="44956"/>
                  <a:pt x="40639" y="44743"/>
                  <a:pt x="40457" y="44652"/>
                </a:cubicBezTo>
                <a:close/>
                <a:moveTo>
                  <a:pt x="37265" y="46749"/>
                </a:moveTo>
                <a:cubicBezTo>
                  <a:pt x="37509" y="46871"/>
                  <a:pt x="37843" y="46840"/>
                  <a:pt x="38056" y="46688"/>
                </a:cubicBezTo>
                <a:cubicBezTo>
                  <a:pt x="38299" y="46536"/>
                  <a:pt x="38299" y="46324"/>
                  <a:pt x="38056" y="46232"/>
                </a:cubicBezTo>
                <a:cubicBezTo>
                  <a:pt x="37843" y="46141"/>
                  <a:pt x="37448" y="46172"/>
                  <a:pt x="37235" y="46324"/>
                </a:cubicBezTo>
                <a:cubicBezTo>
                  <a:pt x="37053" y="46476"/>
                  <a:pt x="37053" y="46688"/>
                  <a:pt x="37265" y="46749"/>
                </a:cubicBezTo>
                <a:close/>
                <a:moveTo>
                  <a:pt x="35837" y="48086"/>
                </a:moveTo>
                <a:cubicBezTo>
                  <a:pt x="36019" y="48147"/>
                  <a:pt x="36293" y="48117"/>
                  <a:pt x="36445" y="47965"/>
                </a:cubicBezTo>
                <a:cubicBezTo>
                  <a:pt x="36536" y="47813"/>
                  <a:pt x="36506" y="47631"/>
                  <a:pt x="36323" y="47539"/>
                </a:cubicBezTo>
                <a:cubicBezTo>
                  <a:pt x="36141" y="47479"/>
                  <a:pt x="35837" y="47509"/>
                  <a:pt x="35715" y="47661"/>
                </a:cubicBezTo>
                <a:cubicBezTo>
                  <a:pt x="35563" y="47813"/>
                  <a:pt x="35624" y="47995"/>
                  <a:pt x="35837" y="48086"/>
                </a:cubicBezTo>
                <a:close/>
                <a:moveTo>
                  <a:pt x="35138" y="49454"/>
                </a:moveTo>
                <a:cubicBezTo>
                  <a:pt x="35320" y="49515"/>
                  <a:pt x="35533" y="49485"/>
                  <a:pt x="35594" y="49333"/>
                </a:cubicBezTo>
                <a:cubicBezTo>
                  <a:pt x="35624" y="49181"/>
                  <a:pt x="35533" y="48998"/>
                  <a:pt x="35320" y="48907"/>
                </a:cubicBezTo>
                <a:cubicBezTo>
                  <a:pt x="35138" y="48846"/>
                  <a:pt x="34925" y="48877"/>
                  <a:pt x="34864" y="49029"/>
                </a:cubicBezTo>
                <a:cubicBezTo>
                  <a:pt x="34834" y="49181"/>
                  <a:pt x="34955" y="49363"/>
                  <a:pt x="35138" y="49454"/>
                </a:cubicBezTo>
                <a:close/>
                <a:moveTo>
                  <a:pt x="35016" y="50275"/>
                </a:moveTo>
                <a:cubicBezTo>
                  <a:pt x="34834" y="50184"/>
                  <a:pt x="34651" y="50245"/>
                  <a:pt x="34651" y="50397"/>
                </a:cubicBezTo>
                <a:cubicBezTo>
                  <a:pt x="34651" y="50549"/>
                  <a:pt x="34834" y="50792"/>
                  <a:pt x="35016" y="50852"/>
                </a:cubicBezTo>
                <a:cubicBezTo>
                  <a:pt x="35259" y="50974"/>
                  <a:pt x="35411" y="50883"/>
                  <a:pt x="35411" y="50731"/>
                </a:cubicBezTo>
                <a:cubicBezTo>
                  <a:pt x="35411" y="50579"/>
                  <a:pt x="35229" y="50397"/>
                  <a:pt x="35016" y="50275"/>
                </a:cubicBezTo>
                <a:close/>
                <a:moveTo>
                  <a:pt x="35138" y="51795"/>
                </a:moveTo>
                <a:cubicBezTo>
                  <a:pt x="34925" y="51704"/>
                  <a:pt x="34773" y="51734"/>
                  <a:pt x="34773" y="51916"/>
                </a:cubicBezTo>
                <a:cubicBezTo>
                  <a:pt x="34803" y="52099"/>
                  <a:pt x="34986" y="52342"/>
                  <a:pt x="35229" y="52494"/>
                </a:cubicBezTo>
                <a:cubicBezTo>
                  <a:pt x="35442" y="52646"/>
                  <a:pt x="35594" y="52615"/>
                  <a:pt x="35563" y="52403"/>
                </a:cubicBezTo>
                <a:cubicBezTo>
                  <a:pt x="35563" y="52190"/>
                  <a:pt x="35320" y="51916"/>
                  <a:pt x="35138" y="51795"/>
                </a:cubicBezTo>
                <a:close/>
                <a:moveTo>
                  <a:pt x="35837" y="54378"/>
                </a:moveTo>
                <a:cubicBezTo>
                  <a:pt x="35776" y="54166"/>
                  <a:pt x="35594" y="53831"/>
                  <a:pt x="35381" y="53618"/>
                </a:cubicBezTo>
                <a:cubicBezTo>
                  <a:pt x="35138" y="53436"/>
                  <a:pt x="34955" y="53466"/>
                  <a:pt x="34955" y="53679"/>
                </a:cubicBezTo>
                <a:cubicBezTo>
                  <a:pt x="34955" y="53892"/>
                  <a:pt x="35168" y="54226"/>
                  <a:pt x="35411" y="54439"/>
                </a:cubicBezTo>
                <a:cubicBezTo>
                  <a:pt x="35685" y="54652"/>
                  <a:pt x="35837" y="54622"/>
                  <a:pt x="35837" y="54378"/>
                </a:cubicBezTo>
                <a:close/>
                <a:moveTo>
                  <a:pt x="35381" y="56658"/>
                </a:moveTo>
                <a:cubicBezTo>
                  <a:pt x="35624" y="56901"/>
                  <a:pt x="35867" y="56901"/>
                  <a:pt x="35898" y="56628"/>
                </a:cubicBezTo>
                <a:cubicBezTo>
                  <a:pt x="35898" y="56354"/>
                  <a:pt x="35715" y="55989"/>
                  <a:pt x="35442" y="55746"/>
                </a:cubicBezTo>
                <a:cubicBezTo>
                  <a:pt x="35168" y="55533"/>
                  <a:pt x="34955" y="55533"/>
                  <a:pt x="34955" y="55807"/>
                </a:cubicBezTo>
                <a:cubicBezTo>
                  <a:pt x="34925" y="56050"/>
                  <a:pt x="35107" y="56445"/>
                  <a:pt x="35381" y="56658"/>
                </a:cubicBezTo>
                <a:close/>
                <a:moveTo>
                  <a:pt x="34864" y="59090"/>
                </a:moveTo>
                <a:cubicBezTo>
                  <a:pt x="35168" y="59363"/>
                  <a:pt x="35472" y="59333"/>
                  <a:pt x="35563" y="59059"/>
                </a:cubicBezTo>
                <a:cubicBezTo>
                  <a:pt x="35624" y="58786"/>
                  <a:pt x="35442" y="58360"/>
                  <a:pt x="35138" y="58117"/>
                </a:cubicBezTo>
                <a:cubicBezTo>
                  <a:pt x="34834" y="57843"/>
                  <a:pt x="34560" y="57874"/>
                  <a:pt x="34499" y="58147"/>
                </a:cubicBezTo>
                <a:cubicBezTo>
                  <a:pt x="34408" y="58421"/>
                  <a:pt x="34560" y="58847"/>
                  <a:pt x="34864" y="59090"/>
                </a:cubicBezTo>
                <a:close/>
                <a:moveTo>
                  <a:pt x="33436" y="60701"/>
                </a:moveTo>
                <a:cubicBezTo>
                  <a:pt x="33284" y="61005"/>
                  <a:pt x="33405" y="61430"/>
                  <a:pt x="33740" y="61673"/>
                </a:cubicBezTo>
                <a:cubicBezTo>
                  <a:pt x="34074" y="61947"/>
                  <a:pt x="34469" y="61947"/>
                  <a:pt x="34621" y="61643"/>
                </a:cubicBezTo>
                <a:cubicBezTo>
                  <a:pt x="34743" y="61339"/>
                  <a:pt x="34621" y="60883"/>
                  <a:pt x="34317" y="60609"/>
                </a:cubicBezTo>
                <a:cubicBezTo>
                  <a:pt x="33952" y="60397"/>
                  <a:pt x="33588" y="60427"/>
                  <a:pt x="33436" y="60701"/>
                </a:cubicBezTo>
                <a:close/>
                <a:moveTo>
                  <a:pt x="32250" y="63649"/>
                </a:moveTo>
                <a:cubicBezTo>
                  <a:pt x="32554" y="63953"/>
                  <a:pt x="32980" y="64075"/>
                  <a:pt x="33132" y="63892"/>
                </a:cubicBezTo>
                <a:cubicBezTo>
                  <a:pt x="33284" y="63679"/>
                  <a:pt x="33162" y="63284"/>
                  <a:pt x="32828" y="62980"/>
                </a:cubicBezTo>
                <a:cubicBezTo>
                  <a:pt x="32493" y="62676"/>
                  <a:pt x="32098" y="62585"/>
                  <a:pt x="31946" y="62768"/>
                </a:cubicBezTo>
                <a:cubicBezTo>
                  <a:pt x="31794" y="62980"/>
                  <a:pt x="31916" y="63345"/>
                  <a:pt x="32250" y="63649"/>
                </a:cubicBezTo>
                <a:close/>
                <a:moveTo>
                  <a:pt x="31612" y="65351"/>
                </a:moveTo>
                <a:cubicBezTo>
                  <a:pt x="31764" y="65199"/>
                  <a:pt x="31642" y="64834"/>
                  <a:pt x="31338" y="64530"/>
                </a:cubicBezTo>
                <a:cubicBezTo>
                  <a:pt x="31034" y="64227"/>
                  <a:pt x="30670" y="64075"/>
                  <a:pt x="30487" y="64227"/>
                </a:cubicBezTo>
                <a:cubicBezTo>
                  <a:pt x="30335" y="64379"/>
                  <a:pt x="30457" y="64713"/>
                  <a:pt x="30761" y="65017"/>
                </a:cubicBezTo>
                <a:cubicBezTo>
                  <a:pt x="31034" y="65351"/>
                  <a:pt x="31429" y="65534"/>
                  <a:pt x="31612" y="65351"/>
                </a:cubicBezTo>
                <a:close/>
                <a:moveTo>
                  <a:pt x="30001" y="66476"/>
                </a:moveTo>
                <a:cubicBezTo>
                  <a:pt x="30214" y="66354"/>
                  <a:pt x="30092" y="66020"/>
                  <a:pt x="29788" y="65716"/>
                </a:cubicBezTo>
                <a:cubicBezTo>
                  <a:pt x="29484" y="65412"/>
                  <a:pt x="29150" y="65260"/>
                  <a:pt x="28937" y="65351"/>
                </a:cubicBezTo>
                <a:cubicBezTo>
                  <a:pt x="28785" y="65473"/>
                  <a:pt x="28876" y="65777"/>
                  <a:pt x="29180" y="66081"/>
                </a:cubicBezTo>
                <a:cubicBezTo>
                  <a:pt x="29484" y="66385"/>
                  <a:pt x="29849" y="66597"/>
                  <a:pt x="30001" y="66476"/>
                </a:cubicBezTo>
                <a:close/>
                <a:moveTo>
                  <a:pt x="28451" y="67296"/>
                </a:moveTo>
                <a:cubicBezTo>
                  <a:pt x="28633" y="67236"/>
                  <a:pt x="28542" y="66932"/>
                  <a:pt x="28268" y="66628"/>
                </a:cubicBezTo>
                <a:cubicBezTo>
                  <a:pt x="27995" y="66354"/>
                  <a:pt x="27660" y="66202"/>
                  <a:pt x="27478" y="66293"/>
                </a:cubicBezTo>
                <a:cubicBezTo>
                  <a:pt x="27326" y="66385"/>
                  <a:pt x="27387" y="66658"/>
                  <a:pt x="27660" y="66932"/>
                </a:cubicBezTo>
                <a:cubicBezTo>
                  <a:pt x="27873" y="67236"/>
                  <a:pt x="28268" y="67418"/>
                  <a:pt x="28451" y="67296"/>
                </a:cubicBezTo>
                <a:close/>
                <a:moveTo>
                  <a:pt x="26049" y="67813"/>
                </a:moveTo>
                <a:cubicBezTo>
                  <a:pt x="26293" y="68026"/>
                  <a:pt x="26657" y="68178"/>
                  <a:pt x="26809" y="68117"/>
                </a:cubicBezTo>
                <a:cubicBezTo>
                  <a:pt x="27022" y="68026"/>
                  <a:pt x="26931" y="67722"/>
                  <a:pt x="26657" y="67448"/>
                </a:cubicBezTo>
                <a:cubicBezTo>
                  <a:pt x="26414" y="67205"/>
                  <a:pt x="26110" y="67084"/>
                  <a:pt x="25897" y="67205"/>
                </a:cubicBezTo>
                <a:cubicBezTo>
                  <a:pt x="25806" y="67266"/>
                  <a:pt x="25837" y="67540"/>
                  <a:pt x="26049" y="67813"/>
                </a:cubicBezTo>
                <a:close/>
                <a:moveTo>
                  <a:pt x="25259" y="68907"/>
                </a:moveTo>
                <a:cubicBezTo>
                  <a:pt x="25442" y="68786"/>
                  <a:pt x="25381" y="68512"/>
                  <a:pt x="25138" y="68300"/>
                </a:cubicBezTo>
                <a:cubicBezTo>
                  <a:pt x="24925" y="68056"/>
                  <a:pt x="24621" y="67996"/>
                  <a:pt x="24469" y="68056"/>
                </a:cubicBezTo>
                <a:cubicBezTo>
                  <a:pt x="24317" y="68178"/>
                  <a:pt x="24347" y="68452"/>
                  <a:pt x="24530" y="68634"/>
                </a:cubicBezTo>
                <a:cubicBezTo>
                  <a:pt x="24742" y="68907"/>
                  <a:pt x="25077" y="69029"/>
                  <a:pt x="25259" y="68907"/>
                </a:cubicBezTo>
                <a:close/>
                <a:moveTo>
                  <a:pt x="23679" y="69880"/>
                </a:moveTo>
                <a:cubicBezTo>
                  <a:pt x="23831" y="69789"/>
                  <a:pt x="23770" y="69515"/>
                  <a:pt x="23587" y="69333"/>
                </a:cubicBezTo>
                <a:cubicBezTo>
                  <a:pt x="23405" y="69120"/>
                  <a:pt x="23101" y="69090"/>
                  <a:pt x="22949" y="69242"/>
                </a:cubicBezTo>
                <a:cubicBezTo>
                  <a:pt x="22797" y="69394"/>
                  <a:pt x="22797" y="69637"/>
                  <a:pt x="23010" y="69789"/>
                </a:cubicBezTo>
                <a:cubicBezTo>
                  <a:pt x="23223" y="69941"/>
                  <a:pt x="23527" y="70002"/>
                  <a:pt x="23679" y="69880"/>
                </a:cubicBezTo>
                <a:close/>
                <a:moveTo>
                  <a:pt x="22159" y="71096"/>
                </a:moveTo>
                <a:cubicBezTo>
                  <a:pt x="22311" y="70944"/>
                  <a:pt x="22311" y="70701"/>
                  <a:pt x="22098" y="70549"/>
                </a:cubicBezTo>
                <a:cubicBezTo>
                  <a:pt x="21916" y="70397"/>
                  <a:pt x="21642" y="70427"/>
                  <a:pt x="21460" y="70610"/>
                </a:cubicBezTo>
                <a:cubicBezTo>
                  <a:pt x="21308" y="70762"/>
                  <a:pt x="21308" y="71005"/>
                  <a:pt x="21490" y="71157"/>
                </a:cubicBezTo>
                <a:cubicBezTo>
                  <a:pt x="21733" y="71309"/>
                  <a:pt x="22007" y="71248"/>
                  <a:pt x="22159" y="71096"/>
                </a:cubicBezTo>
                <a:close/>
                <a:moveTo>
                  <a:pt x="20061" y="72312"/>
                </a:moveTo>
                <a:cubicBezTo>
                  <a:pt x="19909" y="72525"/>
                  <a:pt x="19909" y="72768"/>
                  <a:pt x="20092" y="72889"/>
                </a:cubicBezTo>
                <a:cubicBezTo>
                  <a:pt x="20244" y="73011"/>
                  <a:pt x="20517" y="72920"/>
                  <a:pt x="20669" y="72737"/>
                </a:cubicBezTo>
                <a:cubicBezTo>
                  <a:pt x="20821" y="72555"/>
                  <a:pt x="20821" y="72281"/>
                  <a:pt x="20639" y="72129"/>
                </a:cubicBezTo>
                <a:cubicBezTo>
                  <a:pt x="20487" y="72008"/>
                  <a:pt x="20213" y="72099"/>
                  <a:pt x="20061" y="72312"/>
                </a:cubicBezTo>
                <a:close/>
                <a:moveTo>
                  <a:pt x="18694" y="74835"/>
                </a:moveTo>
                <a:cubicBezTo>
                  <a:pt x="18846" y="74987"/>
                  <a:pt x="19119" y="74956"/>
                  <a:pt x="19271" y="74713"/>
                </a:cubicBezTo>
                <a:cubicBezTo>
                  <a:pt x="19423" y="74500"/>
                  <a:pt x="19423" y="74166"/>
                  <a:pt x="19271" y="74075"/>
                </a:cubicBezTo>
                <a:cubicBezTo>
                  <a:pt x="19119" y="73923"/>
                  <a:pt x="18846" y="73984"/>
                  <a:pt x="18694" y="74227"/>
                </a:cubicBezTo>
                <a:cubicBezTo>
                  <a:pt x="18542" y="74409"/>
                  <a:pt x="18542" y="74713"/>
                  <a:pt x="18694" y="74835"/>
                </a:cubicBezTo>
                <a:close/>
                <a:moveTo>
                  <a:pt x="17235" y="76932"/>
                </a:moveTo>
                <a:cubicBezTo>
                  <a:pt x="17387" y="77114"/>
                  <a:pt x="17630" y="77084"/>
                  <a:pt x="17782" y="76841"/>
                </a:cubicBezTo>
                <a:cubicBezTo>
                  <a:pt x="17934" y="76628"/>
                  <a:pt x="17934" y="76263"/>
                  <a:pt x="17812" y="76081"/>
                </a:cubicBezTo>
                <a:cubicBezTo>
                  <a:pt x="17660" y="75929"/>
                  <a:pt x="17447" y="75959"/>
                  <a:pt x="17295" y="76202"/>
                </a:cubicBezTo>
                <a:cubicBezTo>
                  <a:pt x="17143" y="76415"/>
                  <a:pt x="17143" y="76780"/>
                  <a:pt x="17235" y="76932"/>
                </a:cubicBezTo>
                <a:close/>
                <a:moveTo>
                  <a:pt x="15958" y="79090"/>
                </a:moveTo>
                <a:cubicBezTo>
                  <a:pt x="16080" y="79303"/>
                  <a:pt x="16292" y="79272"/>
                  <a:pt x="16444" y="79060"/>
                </a:cubicBezTo>
                <a:cubicBezTo>
                  <a:pt x="16596" y="78816"/>
                  <a:pt x="16596" y="78452"/>
                  <a:pt x="16444" y="78239"/>
                </a:cubicBezTo>
                <a:cubicBezTo>
                  <a:pt x="16323" y="78057"/>
                  <a:pt x="16110" y="78087"/>
                  <a:pt x="15958" y="78330"/>
                </a:cubicBezTo>
                <a:cubicBezTo>
                  <a:pt x="15836" y="78543"/>
                  <a:pt x="15806" y="78908"/>
                  <a:pt x="15958" y="79090"/>
                </a:cubicBezTo>
                <a:close/>
                <a:moveTo>
                  <a:pt x="15198" y="81339"/>
                </a:moveTo>
                <a:cubicBezTo>
                  <a:pt x="15320" y="81066"/>
                  <a:pt x="15350" y="80671"/>
                  <a:pt x="15229" y="80458"/>
                </a:cubicBezTo>
                <a:cubicBezTo>
                  <a:pt x="15107" y="80215"/>
                  <a:pt x="14925" y="80215"/>
                  <a:pt x="14773" y="80488"/>
                </a:cubicBezTo>
                <a:cubicBezTo>
                  <a:pt x="14651" y="80701"/>
                  <a:pt x="14621" y="81096"/>
                  <a:pt x="14742" y="81370"/>
                </a:cubicBezTo>
                <a:cubicBezTo>
                  <a:pt x="14864" y="81552"/>
                  <a:pt x="15046" y="81552"/>
                  <a:pt x="15198" y="81339"/>
                </a:cubicBezTo>
                <a:close/>
                <a:moveTo>
                  <a:pt x="14013" y="82707"/>
                </a:moveTo>
                <a:cubicBezTo>
                  <a:pt x="13891" y="82433"/>
                  <a:pt x="13709" y="82433"/>
                  <a:pt x="13587" y="82646"/>
                </a:cubicBezTo>
                <a:cubicBezTo>
                  <a:pt x="13496" y="82889"/>
                  <a:pt x="13435" y="83315"/>
                  <a:pt x="13557" y="83619"/>
                </a:cubicBezTo>
                <a:cubicBezTo>
                  <a:pt x="13678" y="83862"/>
                  <a:pt x="13861" y="83923"/>
                  <a:pt x="13982" y="83649"/>
                </a:cubicBezTo>
                <a:cubicBezTo>
                  <a:pt x="14134" y="83376"/>
                  <a:pt x="14134" y="82950"/>
                  <a:pt x="14013" y="82707"/>
                </a:cubicBezTo>
                <a:close/>
                <a:moveTo>
                  <a:pt x="74926" y="6809"/>
                </a:moveTo>
                <a:cubicBezTo>
                  <a:pt x="75078" y="7113"/>
                  <a:pt x="75382" y="7113"/>
                  <a:pt x="75594" y="6809"/>
                </a:cubicBezTo>
                <a:cubicBezTo>
                  <a:pt x="75777" y="6566"/>
                  <a:pt x="75868" y="6171"/>
                  <a:pt x="75777" y="5897"/>
                </a:cubicBezTo>
                <a:cubicBezTo>
                  <a:pt x="75594" y="5806"/>
                  <a:pt x="75382" y="5685"/>
                  <a:pt x="75169" y="5563"/>
                </a:cubicBezTo>
                <a:cubicBezTo>
                  <a:pt x="75138" y="5593"/>
                  <a:pt x="75108" y="5654"/>
                  <a:pt x="75078" y="5715"/>
                </a:cubicBezTo>
                <a:cubicBezTo>
                  <a:pt x="74835" y="6019"/>
                  <a:pt x="74774" y="6505"/>
                  <a:pt x="74926" y="6809"/>
                </a:cubicBezTo>
                <a:close/>
                <a:moveTo>
                  <a:pt x="72920" y="9697"/>
                </a:moveTo>
                <a:cubicBezTo>
                  <a:pt x="73072" y="10001"/>
                  <a:pt x="73376" y="9970"/>
                  <a:pt x="73588" y="9666"/>
                </a:cubicBezTo>
                <a:cubicBezTo>
                  <a:pt x="73831" y="9363"/>
                  <a:pt x="73862" y="8876"/>
                  <a:pt x="73710" y="8572"/>
                </a:cubicBezTo>
                <a:cubicBezTo>
                  <a:pt x="73558" y="8268"/>
                  <a:pt x="73254" y="8299"/>
                  <a:pt x="73011" y="8603"/>
                </a:cubicBezTo>
                <a:cubicBezTo>
                  <a:pt x="72798" y="8907"/>
                  <a:pt x="72707" y="9393"/>
                  <a:pt x="72920" y="9697"/>
                </a:cubicBezTo>
                <a:close/>
                <a:moveTo>
                  <a:pt x="70853" y="12584"/>
                </a:moveTo>
                <a:cubicBezTo>
                  <a:pt x="71005" y="12858"/>
                  <a:pt x="71339" y="12858"/>
                  <a:pt x="71582" y="12554"/>
                </a:cubicBezTo>
                <a:cubicBezTo>
                  <a:pt x="71795" y="12250"/>
                  <a:pt x="71856" y="11764"/>
                  <a:pt x="71643" y="11490"/>
                </a:cubicBezTo>
                <a:cubicBezTo>
                  <a:pt x="71491" y="11217"/>
                  <a:pt x="71157" y="11217"/>
                  <a:pt x="70974" y="11521"/>
                </a:cubicBezTo>
                <a:cubicBezTo>
                  <a:pt x="70731" y="11825"/>
                  <a:pt x="70701" y="12280"/>
                  <a:pt x="70853" y="12584"/>
                </a:cubicBezTo>
                <a:close/>
                <a:moveTo>
                  <a:pt x="68847" y="15442"/>
                </a:moveTo>
                <a:cubicBezTo>
                  <a:pt x="69029" y="15715"/>
                  <a:pt x="69333" y="15685"/>
                  <a:pt x="69576" y="15381"/>
                </a:cubicBezTo>
                <a:cubicBezTo>
                  <a:pt x="69789" y="15077"/>
                  <a:pt x="69819" y="14621"/>
                  <a:pt x="69637" y="14317"/>
                </a:cubicBezTo>
                <a:cubicBezTo>
                  <a:pt x="69454" y="14043"/>
                  <a:pt x="69151" y="14074"/>
                  <a:pt x="68907" y="14378"/>
                </a:cubicBezTo>
                <a:cubicBezTo>
                  <a:pt x="68725" y="14682"/>
                  <a:pt x="68695" y="15168"/>
                  <a:pt x="68847" y="15442"/>
                </a:cubicBezTo>
                <a:close/>
                <a:moveTo>
                  <a:pt x="67661" y="17144"/>
                </a:moveTo>
                <a:cubicBezTo>
                  <a:pt x="67479" y="16901"/>
                  <a:pt x="67175" y="16931"/>
                  <a:pt x="66932" y="17235"/>
                </a:cubicBezTo>
                <a:cubicBezTo>
                  <a:pt x="66749" y="17539"/>
                  <a:pt x="66719" y="17964"/>
                  <a:pt x="66901" y="18208"/>
                </a:cubicBezTo>
                <a:cubicBezTo>
                  <a:pt x="67084" y="18481"/>
                  <a:pt x="67388" y="18451"/>
                  <a:pt x="67631" y="18147"/>
                </a:cubicBezTo>
                <a:cubicBezTo>
                  <a:pt x="67813" y="17843"/>
                  <a:pt x="67813" y="17387"/>
                  <a:pt x="67661" y="17144"/>
                </a:cubicBezTo>
                <a:close/>
                <a:moveTo>
                  <a:pt x="65837" y="19727"/>
                </a:moveTo>
                <a:cubicBezTo>
                  <a:pt x="65655" y="19515"/>
                  <a:pt x="65321" y="19515"/>
                  <a:pt x="65169" y="19788"/>
                </a:cubicBezTo>
                <a:cubicBezTo>
                  <a:pt x="64956" y="20031"/>
                  <a:pt x="65017" y="20427"/>
                  <a:pt x="65199" y="20639"/>
                </a:cubicBezTo>
                <a:cubicBezTo>
                  <a:pt x="65381" y="20882"/>
                  <a:pt x="65685" y="20882"/>
                  <a:pt x="65868" y="20609"/>
                </a:cubicBezTo>
                <a:cubicBezTo>
                  <a:pt x="66020" y="20335"/>
                  <a:pt x="66020" y="19971"/>
                  <a:pt x="65837" y="19727"/>
                </a:cubicBezTo>
                <a:close/>
                <a:moveTo>
                  <a:pt x="63497" y="22737"/>
                </a:moveTo>
                <a:cubicBezTo>
                  <a:pt x="63679" y="22980"/>
                  <a:pt x="64014" y="22980"/>
                  <a:pt x="64196" y="22737"/>
                </a:cubicBezTo>
                <a:cubicBezTo>
                  <a:pt x="64409" y="22524"/>
                  <a:pt x="64409" y="22159"/>
                  <a:pt x="64166" y="21946"/>
                </a:cubicBezTo>
                <a:cubicBezTo>
                  <a:pt x="63983" y="21703"/>
                  <a:pt x="63649" y="21703"/>
                  <a:pt x="63436" y="21946"/>
                </a:cubicBezTo>
                <a:cubicBezTo>
                  <a:pt x="63254" y="22220"/>
                  <a:pt x="63284" y="22554"/>
                  <a:pt x="63497" y="22737"/>
                </a:cubicBezTo>
                <a:close/>
                <a:moveTo>
                  <a:pt x="61612" y="24439"/>
                </a:moveTo>
                <a:cubicBezTo>
                  <a:pt x="61825" y="24651"/>
                  <a:pt x="62160" y="24682"/>
                  <a:pt x="62372" y="24530"/>
                </a:cubicBezTo>
                <a:cubicBezTo>
                  <a:pt x="62615" y="24378"/>
                  <a:pt x="62615" y="24044"/>
                  <a:pt x="62372" y="23831"/>
                </a:cubicBezTo>
                <a:cubicBezTo>
                  <a:pt x="62190" y="23648"/>
                  <a:pt x="61856" y="23618"/>
                  <a:pt x="61612" y="23800"/>
                </a:cubicBezTo>
                <a:cubicBezTo>
                  <a:pt x="61430" y="23922"/>
                  <a:pt x="61400" y="24226"/>
                  <a:pt x="61612" y="24439"/>
                </a:cubicBezTo>
                <a:close/>
                <a:moveTo>
                  <a:pt x="59576" y="25898"/>
                </a:moveTo>
                <a:cubicBezTo>
                  <a:pt x="59758" y="26080"/>
                  <a:pt x="60093" y="26110"/>
                  <a:pt x="60336" y="25928"/>
                </a:cubicBezTo>
                <a:cubicBezTo>
                  <a:pt x="60549" y="25776"/>
                  <a:pt x="60609" y="25503"/>
                  <a:pt x="60366" y="25320"/>
                </a:cubicBezTo>
                <a:cubicBezTo>
                  <a:pt x="60184" y="25138"/>
                  <a:pt x="59849" y="25107"/>
                  <a:pt x="59606" y="25290"/>
                </a:cubicBezTo>
                <a:cubicBezTo>
                  <a:pt x="59424" y="25442"/>
                  <a:pt x="59394" y="25715"/>
                  <a:pt x="59576" y="25898"/>
                </a:cubicBezTo>
                <a:close/>
                <a:moveTo>
                  <a:pt x="57570" y="26810"/>
                </a:moveTo>
                <a:cubicBezTo>
                  <a:pt x="57327" y="26992"/>
                  <a:pt x="57296" y="27235"/>
                  <a:pt x="57448" y="27387"/>
                </a:cubicBezTo>
                <a:cubicBezTo>
                  <a:pt x="57631" y="27539"/>
                  <a:pt x="57965" y="27539"/>
                  <a:pt x="58208" y="27387"/>
                </a:cubicBezTo>
                <a:cubicBezTo>
                  <a:pt x="58421" y="27235"/>
                  <a:pt x="58482" y="26962"/>
                  <a:pt x="58269" y="26810"/>
                </a:cubicBezTo>
                <a:cubicBezTo>
                  <a:pt x="58117" y="26627"/>
                  <a:pt x="57783" y="26627"/>
                  <a:pt x="57570" y="26810"/>
                </a:cubicBezTo>
                <a:close/>
                <a:moveTo>
                  <a:pt x="56111" y="28329"/>
                </a:moveTo>
                <a:cubicBezTo>
                  <a:pt x="55959" y="28208"/>
                  <a:pt x="55655" y="28299"/>
                  <a:pt x="55442" y="28481"/>
                </a:cubicBezTo>
                <a:cubicBezTo>
                  <a:pt x="55199" y="28664"/>
                  <a:pt x="55138" y="28937"/>
                  <a:pt x="55229" y="28998"/>
                </a:cubicBezTo>
                <a:cubicBezTo>
                  <a:pt x="55381" y="29120"/>
                  <a:pt x="55685" y="29059"/>
                  <a:pt x="55959" y="28846"/>
                </a:cubicBezTo>
                <a:cubicBezTo>
                  <a:pt x="56232" y="28694"/>
                  <a:pt x="56293" y="28451"/>
                  <a:pt x="56111" y="28329"/>
                </a:cubicBezTo>
                <a:close/>
                <a:moveTo>
                  <a:pt x="53922" y="30214"/>
                </a:moveTo>
                <a:cubicBezTo>
                  <a:pt x="53801" y="30153"/>
                  <a:pt x="53497" y="30275"/>
                  <a:pt x="53223" y="30487"/>
                </a:cubicBezTo>
                <a:cubicBezTo>
                  <a:pt x="53010" y="30731"/>
                  <a:pt x="52889" y="30974"/>
                  <a:pt x="53010" y="31035"/>
                </a:cubicBezTo>
                <a:cubicBezTo>
                  <a:pt x="53102" y="31095"/>
                  <a:pt x="53406" y="30974"/>
                  <a:pt x="53679" y="30761"/>
                </a:cubicBezTo>
                <a:cubicBezTo>
                  <a:pt x="53953" y="30518"/>
                  <a:pt x="54013" y="30305"/>
                  <a:pt x="53922" y="30214"/>
                </a:cubicBezTo>
                <a:close/>
                <a:moveTo>
                  <a:pt x="51643" y="32402"/>
                </a:moveTo>
                <a:cubicBezTo>
                  <a:pt x="51521" y="32342"/>
                  <a:pt x="51247" y="32494"/>
                  <a:pt x="51035" y="32767"/>
                </a:cubicBezTo>
                <a:cubicBezTo>
                  <a:pt x="50792" y="33041"/>
                  <a:pt x="50731" y="33223"/>
                  <a:pt x="50822" y="33314"/>
                </a:cubicBezTo>
                <a:cubicBezTo>
                  <a:pt x="50943" y="33345"/>
                  <a:pt x="51217" y="33193"/>
                  <a:pt x="51430" y="32949"/>
                </a:cubicBezTo>
                <a:cubicBezTo>
                  <a:pt x="51643" y="32706"/>
                  <a:pt x="51734" y="32463"/>
                  <a:pt x="51643" y="32402"/>
                </a:cubicBezTo>
                <a:close/>
                <a:moveTo>
                  <a:pt x="49302" y="34864"/>
                </a:moveTo>
                <a:cubicBezTo>
                  <a:pt x="49150" y="35077"/>
                  <a:pt x="49089" y="35290"/>
                  <a:pt x="49211" y="35320"/>
                </a:cubicBezTo>
                <a:cubicBezTo>
                  <a:pt x="49272" y="35351"/>
                  <a:pt x="49515" y="35199"/>
                  <a:pt x="49667" y="35016"/>
                </a:cubicBezTo>
                <a:cubicBezTo>
                  <a:pt x="49819" y="34773"/>
                  <a:pt x="49880" y="34591"/>
                  <a:pt x="49758" y="34560"/>
                </a:cubicBezTo>
                <a:cubicBezTo>
                  <a:pt x="49697" y="34530"/>
                  <a:pt x="49454" y="34682"/>
                  <a:pt x="49302" y="34864"/>
                </a:cubicBezTo>
                <a:close/>
                <a:moveTo>
                  <a:pt x="47904" y="36567"/>
                </a:moveTo>
                <a:cubicBezTo>
                  <a:pt x="47752" y="36719"/>
                  <a:pt x="47722" y="36901"/>
                  <a:pt x="47843" y="36962"/>
                </a:cubicBezTo>
                <a:cubicBezTo>
                  <a:pt x="47934" y="36992"/>
                  <a:pt x="48147" y="36901"/>
                  <a:pt x="48299" y="36719"/>
                </a:cubicBezTo>
                <a:cubicBezTo>
                  <a:pt x="48451" y="36567"/>
                  <a:pt x="48481" y="36384"/>
                  <a:pt x="48360" y="36354"/>
                </a:cubicBezTo>
                <a:cubicBezTo>
                  <a:pt x="48238" y="36293"/>
                  <a:pt x="48056" y="36415"/>
                  <a:pt x="47904" y="36567"/>
                </a:cubicBezTo>
                <a:close/>
                <a:moveTo>
                  <a:pt x="46567" y="37965"/>
                </a:moveTo>
                <a:cubicBezTo>
                  <a:pt x="46415" y="38117"/>
                  <a:pt x="46415" y="38269"/>
                  <a:pt x="46536" y="38329"/>
                </a:cubicBezTo>
                <a:cubicBezTo>
                  <a:pt x="46658" y="38360"/>
                  <a:pt x="46870" y="38329"/>
                  <a:pt x="46992" y="38178"/>
                </a:cubicBezTo>
                <a:cubicBezTo>
                  <a:pt x="47144" y="37995"/>
                  <a:pt x="47144" y="37874"/>
                  <a:pt x="47022" y="37813"/>
                </a:cubicBezTo>
                <a:cubicBezTo>
                  <a:pt x="46962" y="37752"/>
                  <a:pt x="46718" y="37813"/>
                  <a:pt x="46567" y="37965"/>
                </a:cubicBezTo>
                <a:close/>
                <a:moveTo>
                  <a:pt x="45199" y="39485"/>
                </a:moveTo>
                <a:cubicBezTo>
                  <a:pt x="45320" y="39576"/>
                  <a:pt x="45563" y="39515"/>
                  <a:pt x="45715" y="39393"/>
                </a:cubicBezTo>
                <a:cubicBezTo>
                  <a:pt x="45867" y="39272"/>
                  <a:pt x="45867" y="39120"/>
                  <a:pt x="45746" y="39029"/>
                </a:cubicBezTo>
                <a:cubicBezTo>
                  <a:pt x="45624" y="38968"/>
                  <a:pt x="45411" y="39029"/>
                  <a:pt x="45260" y="39150"/>
                </a:cubicBezTo>
                <a:cubicBezTo>
                  <a:pt x="45108" y="39272"/>
                  <a:pt x="45047" y="39424"/>
                  <a:pt x="45199" y="39485"/>
                </a:cubicBezTo>
                <a:close/>
                <a:moveTo>
                  <a:pt x="44348" y="40153"/>
                </a:moveTo>
                <a:cubicBezTo>
                  <a:pt x="44196" y="40062"/>
                  <a:pt x="43952" y="40092"/>
                  <a:pt x="43770" y="40214"/>
                </a:cubicBezTo>
                <a:cubicBezTo>
                  <a:pt x="43618" y="40336"/>
                  <a:pt x="43588" y="40488"/>
                  <a:pt x="43740" y="40548"/>
                </a:cubicBezTo>
                <a:cubicBezTo>
                  <a:pt x="43861" y="40640"/>
                  <a:pt x="44135" y="40609"/>
                  <a:pt x="44287" y="40488"/>
                </a:cubicBezTo>
                <a:cubicBezTo>
                  <a:pt x="44439" y="40366"/>
                  <a:pt x="44439" y="40214"/>
                  <a:pt x="44348" y="40153"/>
                </a:cubicBezTo>
                <a:close/>
                <a:moveTo>
                  <a:pt x="42737" y="41247"/>
                </a:moveTo>
                <a:cubicBezTo>
                  <a:pt x="42585" y="41156"/>
                  <a:pt x="42311" y="41217"/>
                  <a:pt x="42129" y="41308"/>
                </a:cubicBezTo>
                <a:cubicBezTo>
                  <a:pt x="41946" y="41430"/>
                  <a:pt x="41916" y="41612"/>
                  <a:pt x="42068" y="41703"/>
                </a:cubicBezTo>
                <a:cubicBezTo>
                  <a:pt x="42220" y="41764"/>
                  <a:pt x="42524" y="41734"/>
                  <a:pt x="42706" y="41612"/>
                </a:cubicBezTo>
                <a:cubicBezTo>
                  <a:pt x="42858" y="41521"/>
                  <a:pt x="42889" y="41308"/>
                  <a:pt x="42737" y="41247"/>
                </a:cubicBezTo>
                <a:close/>
                <a:moveTo>
                  <a:pt x="40031" y="42950"/>
                </a:moveTo>
                <a:cubicBezTo>
                  <a:pt x="40244" y="43041"/>
                  <a:pt x="40548" y="42980"/>
                  <a:pt x="40761" y="42828"/>
                </a:cubicBezTo>
                <a:cubicBezTo>
                  <a:pt x="41004" y="42676"/>
                  <a:pt x="41034" y="42494"/>
                  <a:pt x="40852" y="42433"/>
                </a:cubicBezTo>
                <a:cubicBezTo>
                  <a:pt x="40700" y="42342"/>
                  <a:pt x="40335" y="42372"/>
                  <a:pt x="40123" y="42524"/>
                </a:cubicBezTo>
                <a:cubicBezTo>
                  <a:pt x="39940" y="42676"/>
                  <a:pt x="39879" y="42889"/>
                  <a:pt x="40031" y="42950"/>
                </a:cubicBezTo>
                <a:close/>
                <a:moveTo>
                  <a:pt x="37661" y="44469"/>
                </a:moveTo>
                <a:cubicBezTo>
                  <a:pt x="37843" y="44561"/>
                  <a:pt x="38268" y="44500"/>
                  <a:pt x="38512" y="44317"/>
                </a:cubicBezTo>
                <a:cubicBezTo>
                  <a:pt x="38785" y="44135"/>
                  <a:pt x="38876" y="43953"/>
                  <a:pt x="38664" y="43861"/>
                </a:cubicBezTo>
                <a:cubicBezTo>
                  <a:pt x="38481" y="43801"/>
                  <a:pt x="38117" y="43831"/>
                  <a:pt x="37843" y="44013"/>
                </a:cubicBezTo>
                <a:cubicBezTo>
                  <a:pt x="37539" y="44165"/>
                  <a:pt x="37448" y="44409"/>
                  <a:pt x="37661" y="44469"/>
                </a:cubicBezTo>
                <a:close/>
                <a:moveTo>
                  <a:pt x="36171" y="45807"/>
                </a:moveTo>
                <a:cubicBezTo>
                  <a:pt x="36384" y="45655"/>
                  <a:pt x="36384" y="45472"/>
                  <a:pt x="36202" y="45351"/>
                </a:cubicBezTo>
                <a:cubicBezTo>
                  <a:pt x="36019" y="45260"/>
                  <a:pt x="35685" y="45320"/>
                  <a:pt x="35472" y="45472"/>
                </a:cubicBezTo>
                <a:cubicBezTo>
                  <a:pt x="35259" y="45624"/>
                  <a:pt x="35259" y="45807"/>
                  <a:pt x="35442" y="45928"/>
                </a:cubicBezTo>
                <a:cubicBezTo>
                  <a:pt x="35624" y="46020"/>
                  <a:pt x="35928" y="45959"/>
                  <a:pt x="36171" y="45807"/>
                </a:cubicBezTo>
                <a:close/>
                <a:moveTo>
                  <a:pt x="34530" y="46779"/>
                </a:moveTo>
                <a:cubicBezTo>
                  <a:pt x="34347" y="46719"/>
                  <a:pt x="34074" y="46749"/>
                  <a:pt x="33952" y="46901"/>
                </a:cubicBezTo>
                <a:cubicBezTo>
                  <a:pt x="33861" y="47053"/>
                  <a:pt x="33892" y="47235"/>
                  <a:pt x="34074" y="47327"/>
                </a:cubicBezTo>
                <a:cubicBezTo>
                  <a:pt x="34256" y="47387"/>
                  <a:pt x="34499" y="47357"/>
                  <a:pt x="34651" y="47205"/>
                </a:cubicBezTo>
                <a:cubicBezTo>
                  <a:pt x="34773" y="47053"/>
                  <a:pt x="34712" y="46871"/>
                  <a:pt x="34530" y="46779"/>
                </a:cubicBezTo>
                <a:close/>
                <a:moveTo>
                  <a:pt x="33770" y="48573"/>
                </a:moveTo>
                <a:cubicBezTo>
                  <a:pt x="33861" y="48421"/>
                  <a:pt x="33740" y="48238"/>
                  <a:pt x="33557" y="48147"/>
                </a:cubicBezTo>
                <a:cubicBezTo>
                  <a:pt x="33344" y="48086"/>
                  <a:pt x="33132" y="48117"/>
                  <a:pt x="33040" y="48269"/>
                </a:cubicBezTo>
                <a:cubicBezTo>
                  <a:pt x="32980" y="48421"/>
                  <a:pt x="33132" y="48573"/>
                  <a:pt x="33314" y="48694"/>
                </a:cubicBezTo>
                <a:cubicBezTo>
                  <a:pt x="33496" y="48755"/>
                  <a:pt x="33740" y="48694"/>
                  <a:pt x="33770" y="48573"/>
                </a:cubicBezTo>
                <a:close/>
                <a:moveTo>
                  <a:pt x="33040" y="49971"/>
                </a:moveTo>
                <a:cubicBezTo>
                  <a:pt x="33284" y="50062"/>
                  <a:pt x="33466" y="50032"/>
                  <a:pt x="33466" y="49880"/>
                </a:cubicBezTo>
                <a:cubicBezTo>
                  <a:pt x="33466" y="49728"/>
                  <a:pt x="33314" y="49515"/>
                  <a:pt x="33132" y="49454"/>
                </a:cubicBezTo>
                <a:cubicBezTo>
                  <a:pt x="32888" y="49363"/>
                  <a:pt x="32706" y="49424"/>
                  <a:pt x="32676" y="49576"/>
                </a:cubicBezTo>
                <a:cubicBezTo>
                  <a:pt x="32645" y="49728"/>
                  <a:pt x="32828" y="49910"/>
                  <a:pt x="33040" y="49971"/>
                </a:cubicBezTo>
                <a:close/>
                <a:moveTo>
                  <a:pt x="33010" y="51400"/>
                </a:moveTo>
                <a:cubicBezTo>
                  <a:pt x="33284" y="51491"/>
                  <a:pt x="33466" y="51460"/>
                  <a:pt x="33466" y="51278"/>
                </a:cubicBezTo>
                <a:cubicBezTo>
                  <a:pt x="33466" y="51126"/>
                  <a:pt x="33284" y="50883"/>
                  <a:pt x="33010" y="50822"/>
                </a:cubicBezTo>
                <a:cubicBezTo>
                  <a:pt x="32797" y="50731"/>
                  <a:pt x="32554" y="50792"/>
                  <a:pt x="32554" y="50944"/>
                </a:cubicBezTo>
                <a:cubicBezTo>
                  <a:pt x="32554" y="51096"/>
                  <a:pt x="32736" y="51278"/>
                  <a:pt x="33010" y="51400"/>
                </a:cubicBezTo>
                <a:close/>
                <a:moveTo>
                  <a:pt x="33010" y="52919"/>
                </a:moveTo>
                <a:cubicBezTo>
                  <a:pt x="33284" y="53011"/>
                  <a:pt x="33496" y="52980"/>
                  <a:pt x="33496" y="52828"/>
                </a:cubicBezTo>
                <a:cubicBezTo>
                  <a:pt x="33496" y="52646"/>
                  <a:pt x="33284" y="52403"/>
                  <a:pt x="33010" y="52311"/>
                </a:cubicBezTo>
                <a:cubicBezTo>
                  <a:pt x="32736" y="52190"/>
                  <a:pt x="32524" y="52220"/>
                  <a:pt x="32524" y="52403"/>
                </a:cubicBezTo>
                <a:cubicBezTo>
                  <a:pt x="32524" y="52555"/>
                  <a:pt x="32736" y="52798"/>
                  <a:pt x="33010" y="52919"/>
                </a:cubicBezTo>
                <a:close/>
                <a:moveTo>
                  <a:pt x="32828" y="54682"/>
                </a:moveTo>
                <a:cubicBezTo>
                  <a:pt x="33132" y="54834"/>
                  <a:pt x="33405" y="54804"/>
                  <a:pt x="33436" y="54622"/>
                </a:cubicBezTo>
                <a:cubicBezTo>
                  <a:pt x="33466" y="54378"/>
                  <a:pt x="33253" y="54074"/>
                  <a:pt x="32949" y="53953"/>
                </a:cubicBezTo>
                <a:cubicBezTo>
                  <a:pt x="32645" y="53801"/>
                  <a:pt x="32372" y="53892"/>
                  <a:pt x="32341" y="54074"/>
                </a:cubicBezTo>
                <a:cubicBezTo>
                  <a:pt x="32341" y="54226"/>
                  <a:pt x="32524" y="54530"/>
                  <a:pt x="32828" y="54682"/>
                </a:cubicBezTo>
                <a:close/>
                <a:moveTo>
                  <a:pt x="31764" y="56050"/>
                </a:moveTo>
                <a:cubicBezTo>
                  <a:pt x="31673" y="56293"/>
                  <a:pt x="31825" y="56628"/>
                  <a:pt x="32129" y="56810"/>
                </a:cubicBezTo>
                <a:cubicBezTo>
                  <a:pt x="32433" y="56992"/>
                  <a:pt x="32736" y="56992"/>
                  <a:pt x="32858" y="56749"/>
                </a:cubicBezTo>
                <a:cubicBezTo>
                  <a:pt x="32949" y="56476"/>
                  <a:pt x="32797" y="56111"/>
                  <a:pt x="32493" y="55898"/>
                </a:cubicBezTo>
                <a:cubicBezTo>
                  <a:pt x="32189" y="55746"/>
                  <a:pt x="31885" y="55837"/>
                  <a:pt x="31764" y="56050"/>
                </a:cubicBezTo>
                <a:close/>
                <a:moveTo>
                  <a:pt x="30882" y="59181"/>
                </a:moveTo>
                <a:cubicBezTo>
                  <a:pt x="31186" y="59454"/>
                  <a:pt x="31521" y="59454"/>
                  <a:pt x="31673" y="59211"/>
                </a:cubicBezTo>
                <a:cubicBezTo>
                  <a:pt x="31825" y="58998"/>
                  <a:pt x="31733" y="58512"/>
                  <a:pt x="31429" y="58299"/>
                </a:cubicBezTo>
                <a:cubicBezTo>
                  <a:pt x="31125" y="58087"/>
                  <a:pt x="30761" y="58117"/>
                  <a:pt x="30609" y="58330"/>
                </a:cubicBezTo>
                <a:cubicBezTo>
                  <a:pt x="30518" y="58573"/>
                  <a:pt x="30609" y="58938"/>
                  <a:pt x="30882" y="59181"/>
                </a:cubicBezTo>
                <a:close/>
                <a:moveTo>
                  <a:pt x="30305" y="61187"/>
                </a:moveTo>
                <a:cubicBezTo>
                  <a:pt x="30457" y="61005"/>
                  <a:pt x="30366" y="60609"/>
                  <a:pt x="30092" y="60366"/>
                </a:cubicBezTo>
                <a:cubicBezTo>
                  <a:pt x="29818" y="60093"/>
                  <a:pt x="29484" y="60032"/>
                  <a:pt x="29332" y="60245"/>
                </a:cubicBezTo>
                <a:cubicBezTo>
                  <a:pt x="29180" y="60427"/>
                  <a:pt x="29302" y="60761"/>
                  <a:pt x="29545" y="61005"/>
                </a:cubicBezTo>
                <a:cubicBezTo>
                  <a:pt x="29788" y="61278"/>
                  <a:pt x="30153" y="61339"/>
                  <a:pt x="30305" y="61187"/>
                </a:cubicBezTo>
                <a:close/>
                <a:moveTo>
                  <a:pt x="28907" y="62676"/>
                </a:moveTo>
                <a:cubicBezTo>
                  <a:pt x="29059" y="62524"/>
                  <a:pt x="28937" y="62160"/>
                  <a:pt x="28724" y="61947"/>
                </a:cubicBezTo>
                <a:cubicBezTo>
                  <a:pt x="28451" y="61673"/>
                  <a:pt x="28147" y="61643"/>
                  <a:pt x="27995" y="61795"/>
                </a:cubicBezTo>
                <a:cubicBezTo>
                  <a:pt x="27843" y="61947"/>
                  <a:pt x="27934" y="62220"/>
                  <a:pt x="28177" y="62494"/>
                </a:cubicBezTo>
                <a:cubicBezTo>
                  <a:pt x="28420" y="62707"/>
                  <a:pt x="28755" y="62828"/>
                  <a:pt x="28907" y="62676"/>
                </a:cubicBezTo>
                <a:close/>
                <a:moveTo>
                  <a:pt x="27356" y="63254"/>
                </a:moveTo>
                <a:cubicBezTo>
                  <a:pt x="27113" y="63011"/>
                  <a:pt x="26779" y="62980"/>
                  <a:pt x="26627" y="63132"/>
                </a:cubicBezTo>
                <a:cubicBezTo>
                  <a:pt x="26475" y="63284"/>
                  <a:pt x="26566" y="63497"/>
                  <a:pt x="26779" y="63679"/>
                </a:cubicBezTo>
                <a:cubicBezTo>
                  <a:pt x="27022" y="63892"/>
                  <a:pt x="27326" y="64014"/>
                  <a:pt x="27478" y="63892"/>
                </a:cubicBezTo>
                <a:cubicBezTo>
                  <a:pt x="27660" y="63771"/>
                  <a:pt x="27569" y="63436"/>
                  <a:pt x="27356" y="63254"/>
                </a:cubicBezTo>
                <a:close/>
                <a:moveTo>
                  <a:pt x="25442" y="64834"/>
                </a:moveTo>
                <a:cubicBezTo>
                  <a:pt x="25685" y="64986"/>
                  <a:pt x="25989" y="65078"/>
                  <a:pt x="26141" y="64956"/>
                </a:cubicBezTo>
                <a:cubicBezTo>
                  <a:pt x="26293" y="64834"/>
                  <a:pt x="26201" y="64561"/>
                  <a:pt x="25989" y="64379"/>
                </a:cubicBezTo>
                <a:cubicBezTo>
                  <a:pt x="25745" y="64196"/>
                  <a:pt x="25442" y="64196"/>
                  <a:pt x="25290" y="64348"/>
                </a:cubicBezTo>
                <a:cubicBezTo>
                  <a:pt x="25138" y="64470"/>
                  <a:pt x="25229" y="64682"/>
                  <a:pt x="25442" y="64834"/>
                </a:cubicBezTo>
                <a:close/>
                <a:moveTo>
                  <a:pt x="24742" y="66050"/>
                </a:moveTo>
                <a:cubicBezTo>
                  <a:pt x="24894" y="65929"/>
                  <a:pt x="24834" y="65716"/>
                  <a:pt x="24621" y="65564"/>
                </a:cubicBezTo>
                <a:cubicBezTo>
                  <a:pt x="24378" y="65442"/>
                  <a:pt x="24074" y="65442"/>
                  <a:pt x="23922" y="65594"/>
                </a:cubicBezTo>
                <a:cubicBezTo>
                  <a:pt x="23770" y="65746"/>
                  <a:pt x="23831" y="65929"/>
                  <a:pt x="24043" y="66050"/>
                </a:cubicBezTo>
                <a:cubicBezTo>
                  <a:pt x="24286" y="66172"/>
                  <a:pt x="24590" y="66172"/>
                  <a:pt x="24742" y="66050"/>
                </a:cubicBezTo>
                <a:close/>
                <a:moveTo>
                  <a:pt x="23223" y="66810"/>
                </a:moveTo>
                <a:cubicBezTo>
                  <a:pt x="23010" y="66749"/>
                  <a:pt x="22706" y="66780"/>
                  <a:pt x="22554" y="66932"/>
                </a:cubicBezTo>
                <a:cubicBezTo>
                  <a:pt x="22402" y="67084"/>
                  <a:pt x="22463" y="67266"/>
                  <a:pt x="22645" y="67357"/>
                </a:cubicBezTo>
                <a:cubicBezTo>
                  <a:pt x="22827" y="67418"/>
                  <a:pt x="23131" y="67388"/>
                  <a:pt x="23283" y="67266"/>
                </a:cubicBezTo>
                <a:cubicBezTo>
                  <a:pt x="23435" y="67145"/>
                  <a:pt x="23405" y="66871"/>
                  <a:pt x="23223" y="66810"/>
                </a:cubicBezTo>
                <a:close/>
                <a:moveTo>
                  <a:pt x="21885" y="68603"/>
                </a:moveTo>
                <a:cubicBezTo>
                  <a:pt x="22037" y="68452"/>
                  <a:pt x="22007" y="68239"/>
                  <a:pt x="21794" y="68178"/>
                </a:cubicBezTo>
                <a:cubicBezTo>
                  <a:pt x="21612" y="68117"/>
                  <a:pt x="21338" y="68208"/>
                  <a:pt x="21186" y="68360"/>
                </a:cubicBezTo>
                <a:cubicBezTo>
                  <a:pt x="21034" y="68512"/>
                  <a:pt x="21095" y="68725"/>
                  <a:pt x="21277" y="68755"/>
                </a:cubicBezTo>
                <a:cubicBezTo>
                  <a:pt x="21460" y="68877"/>
                  <a:pt x="21733" y="68786"/>
                  <a:pt x="21885" y="68603"/>
                </a:cubicBezTo>
                <a:close/>
                <a:moveTo>
                  <a:pt x="20426" y="69728"/>
                </a:moveTo>
                <a:cubicBezTo>
                  <a:pt x="20244" y="69698"/>
                  <a:pt x="20031" y="69819"/>
                  <a:pt x="19879" y="70002"/>
                </a:cubicBezTo>
                <a:cubicBezTo>
                  <a:pt x="19727" y="70184"/>
                  <a:pt x="19758" y="70336"/>
                  <a:pt x="19909" y="70366"/>
                </a:cubicBezTo>
                <a:cubicBezTo>
                  <a:pt x="20092" y="70427"/>
                  <a:pt x="20335" y="70306"/>
                  <a:pt x="20487" y="70154"/>
                </a:cubicBezTo>
                <a:cubicBezTo>
                  <a:pt x="20639" y="69971"/>
                  <a:pt x="20639" y="69789"/>
                  <a:pt x="20426" y="69728"/>
                </a:cubicBezTo>
                <a:close/>
                <a:moveTo>
                  <a:pt x="19119" y="71461"/>
                </a:moveTo>
                <a:cubicBezTo>
                  <a:pt x="18967" y="71400"/>
                  <a:pt x="18694" y="71521"/>
                  <a:pt x="18572" y="71704"/>
                </a:cubicBezTo>
                <a:cubicBezTo>
                  <a:pt x="18420" y="71886"/>
                  <a:pt x="18450" y="72099"/>
                  <a:pt x="18602" y="72129"/>
                </a:cubicBezTo>
                <a:cubicBezTo>
                  <a:pt x="18754" y="72160"/>
                  <a:pt x="19028" y="72099"/>
                  <a:pt x="19150" y="71886"/>
                </a:cubicBezTo>
                <a:cubicBezTo>
                  <a:pt x="19302" y="71673"/>
                  <a:pt x="19271" y="71491"/>
                  <a:pt x="19119" y="71461"/>
                </a:cubicBezTo>
                <a:close/>
                <a:moveTo>
                  <a:pt x="17356" y="73832"/>
                </a:moveTo>
                <a:cubicBezTo>
                  <a:pt x="17508" y="73923"/>
                  <a:pt x="17751" y="73832"/>
                  <a:pt x="17843" y="73649"/>
                </a:cubicBezTo>
                <a:cubicBezTo>
                  <a:pt x="17995" y="73467"/>
                  <a:pt x="17995" y="73224"/>
                  <a:pt x="17843" y="73163"/>
                </a:cubicBezTo>
                <a:cubicBezTo>
                  <a:pt x="17691" y="73072"/>
                  <a:pt x="17478" y="73193"/>
                  <a:pt x="17356" y="73376"/>
                </a:cubicBezTo>
                <a:cubicBezTo>
                  <a:pt x="17204" y="73588"/>
                  <a:pt x="17204" y="73771"/>
                  <a:pt x="17356" y="73832"/>
                </a:cubicBezTo>
                <a:close/>
                <a:moveTo>
                  <a:pt x="16110" y="75564"/>
                </a:moveTo>
                <a:cubicBezTo>
                  <a:pt x="16232" y="75655"/>
                  <a:pt x="16444" y="75625"/>
                  <a:pt x="16596" y="75412"/>
                </a:cubicBezTo>
                <a:cubicBezTo>
                  <a:pt x="16748" y="75169"/>
                  <a:pt x="16748" y="74956"/>
                  <a:pt x="16627" y="74865"/>
                </a:cubicBezTo>
                <a:cubicBezTo>
                  <a:pt x="16536" y="74804"/>
                  <a:pt x="16292" y="74865"/>
                  <a:pt x="16140" y="75017"/>
                </a:cubicBezTo>
                <a:cubicBezTo>
                  <a:pt x="15988" y="75199"/>
                  <a:pt x="15958" y="75442"/>
                  <a:pt x="16110" y="75564"/>
                </a:cubicBezTo>
                <a:close/>
                <a:moveTo>
                  <a:pt x="14864" y="77449"/>
                </a:moveTo>
                <a:cubicBezTo>
                  <a:pt x="14955" y="77601"/>
                  <a:pt x="15168" y="77570"/>
                  <a:pt x="15259" y="77327"/>
                </a:cubicBezTo>
                <a:cubicBezTo>
                  <a:pt x="15381" y="77114"/>
                  <a:pt x="15411" y="76841"/>
                  <a:pt x="15320" y="76689"/>
                </a:cubicBezTo>
                <a:cubicBezTo>
                  <a:pt x="15198" y="76537"/>
                  <a:pt x="15016" y="76628"/>
                  <a:pt x="14864" y="76810"/>
                </a:cubicBezTo>
                <a:cubicBezTo>
                  <a:pt x="14773" y="77023"/>
                  <a:pt x="14773" y="77297"/>
                  <a:pt x="14864" y="77449"/>
                </a:cubicBezTo>
                <a:close/>
                <a:moveTo>
                  <a:pt x="13739" y="79303"/>
                </a:moveTo>
                <a:cubicBezTo>
                  <a:pt x="13861" y="79516"/>
                  <a:pt x="14013" y="79516"/>
                  <a:pt x="14165" y="79272"/>
                </a:cubicBezTo>
                <a:cubicBezTo>
                  <a:pt x="14286" y="79060"/>
                  <a:pt x="14317" y="78756"/>
                  <a:pt x="14195" y="78543"/>
                </a:cubicBezTo>
                <a:cubicBezTo>
                  <a:pt x="14104" y="78360"/>
                  <a:pt x="13952" y="78391"/>
                  <a:pt x="13800" y="78604"/>
                </a:cubicBezTo>
                <a:cubicBezTo>
                  <a:pt x="13678" y="78816"/>
                  <a:pt x="13648" y="79151"/>
                  <a:pt x="13739" y="79303"/>
                </a:cubicBezTo>
                <a:close/>
                <a:moveTo>
                  <a:pt x="13101" y="80488"/>
                </a:moveTo>
                <a:cubicBezTo>
                  <a:pt x="13040" y="80275"/>
                  <a:pt x="12827" y="80306"/>
                  <a:pt x="12736" y="80488"/>
                </a:cubicBezTo>
                <a:cubicBezTo>
                  <a:pt x="12615" y="80671"/>
                  <a:pt x="12615" y="81035"/>
                  <a:pt x="12675" y="81248"/>
                </a:cubicBezTo>
                <a:cubicBezTo>
                  <a:pt x="12766" y="81491"/>
                  <a:pt x="12949" y="81491"/>
                  <a:pt x="13070" y="81278"/>
                </a:cubicBezTo>
                <a:cubicBezTo>
                  <a:pt x="13192" y="81066"/>
                  <a:pt x="13222" y="80671"/>
                  <a:pt x="13101" y="80488"/>
                </a:cubicBezTo>
                <a:close/>
                <a:moveTo>
                  <a:pt x="12037" y="83254"/>
                </a:moveTo>
                <a:cubicBezTo>
                  <a:pt x="12159" y="83041"/>
                  <a:pt x="12189" y="82646"/>
                  <a:pt x="12067" y="82403"/>
                </a:cubicBezTo>
                <a:cubicBezTo>
                  <a:pt x="12007" y="82130"/>
                  <a:pt x="11855" y="82130"/>
                  <a:pt x="11733" y="82312"/>
                </a:cubicBezTo>
                <a:cubicBezTo>
                  <a:pt x="11672" y="82464"/>
                  <a:pt x="11611" y="82707"/>
                  <a:pt x="11672" y="82920"/>
                </a:cubicBezTo>
                <a:cubicBezTo>
                  <a:pt x="11763" y="83072"/>
                  <a:pt x="11885" y="83193"/>
                  <a:pt x="12007" y="83315"/>
                </a:cubicBezTo>
                <a:cubicBezTo>
                  <a:pt x="12007" y="83345"/>
                  <a:pt x="12007" y="83345"/>
                  <a:pt x="12037" y="83254"/>
                </a:cubicBezTo>
                <a:close/>
                <a:moveTo>
                  <a:pt x="71430" y="7022"/>
                </a:moveTo>
                <a:cubicBezTo>
                  <a:pt x="71582" y="7326"/>
                  <a:pt x="71917" y="7265"/>
                  <a:pt x="72160" y="6961"/>
                </a:cubicBezTo>
                <a:cubicBezTo>
                  <a:pt x="72372" y="6627"/>
                  <a:pt x="72464" y="6141"/>
                  <a:pt x="72312" y="5837"/>
                </a:cubicBezTo>
                <a:cubicBezTo>
                  <a:pt x="72160" y="5533"/>
                  <a:pt x="71795" y="5563"/>
                  <a:pt x="71582" y="5897"/>
                </a:cubicBezTo>
                <a:cubicBezTo>
                  <a:pt x="71339" y="6201"/>
                  <a:pt x="71278" y="6718"/>
                  <a:pt x="71430" y="7022"/>
                </a:cubicBezTo>
                <a:close/>
                <a:moveTo>
                  <a:pt x="69333" y="10001"/>
                </a:moveTo>
                <a:cubicBezTo>
                  <a:pt x="69485" y="10274"/>
                  <a:pt x="69819" y="10274"/>
                  <a:pt x="70062" y="9940"/>
                </a:cubicBezTo>
                <a:cubicBezTo>
                  <a:pt x="70275" y="9636"/>
                  <a:pt x="70336" y="9089"/>
                  <a:pt x="70184" y="8846"/>
                </a:cubicBezTo>
                <a:cubicBezTo>
                  <a:pt x="70002" y="8572"/>
                  <a:pt x="69667" y="8572"/>
                  <a:pt x="69454" y="8907"/>
                </a:cubicBezTo>
                <a:cubicBezTo>
                  <a:pt x="69181" y="9241"/>
                  <a:pt x="69151" y="9697"/>
                  <a:pt x="69333" y="10001"/>
                </a:cubicBezTo>
                <a:close/>
                <a:moveTo>
                  <a:pt x="67205" y="12980"/>
                </a:moveTo>
                <a:cubicBezTo>
                  <a:pt x="67388" y="13253"/>
                  <a:pt x="67692" y="13192"/>
                  <a:pt x="67935" y="12888"/>
                </a:cubicBezTo>
                <a:cubicBezTo>
                  <a:pt x="68147" y="12584"/>
                  <a:pt x="68208" y="12098"/>
                  <a:pt x="67995" y="11825"/>
                </a:cubicBezTo>
                <a:cubicBezTo>
                  <a:pt x="67813" y="11581"/>
                  <a:pt x="67509" y="11612"/>
                  <a:pt x="67296" y="11946"/>
                </a:cubicBezTo>
                <a:cubicBezTo>
                  <a:pt x="67084" y="12220"/>
                  <a:pt x="67053" y="12706"/>
                  <a:pt x="67205" y="12980"/>
                </a:cubicBezTo>
                <a:close/>
                <a:moveTo>
                  <a:pt x="65169" y="15898"/>
                </a:moveTo>
                <a:cubicBezTo>
                  <a:pt x="65351" y="16171"/>
                  <a:pt x="65685" y="16141"/>
                  <a:pt x="65868" y="15837"/>
                </a:cubicBezTo>
                <a:cubicBezTo>
                  <a:pt x="66111" y="15533"/>
                  <a:pt x="66141" y="15016"/>
                  <a:pt x="65959" y="14773"/>
                </a:cubicBezTo>
                <a:cubicBezTo>
                  <a:pt x="65777" y="14499"/>
                  <a:pt x="65412" y="14560"/>
                  <a:pt x="65199" y="14864"/>
                </a:cubicBezTo>
                <a:cubicBezTo>
                  <a:pt x="65017" y="15168"/>
                  <a:pt x="64956" y="15624"/>
                  <a:pt x="65169" y="15898"/>
                </a:cubicBezTo>
                <a:close/>
                <a:moveTo>
                  <a:pt x="63284" y="18481"/>
                </a:moveTo>
                <a:cubicBezTo>
                  <a:pt x="63497" y="18724"/>
                  <a:pt x="63831" y="18724"/>
                  <a:pt x="64014" y="18451"/>
                </a:cubicBezTo>
                <a:cubicBezTo>
                  <a:pt x="64196" y="18177"/>
                  <a:pt x="64196" y="17752"/>
                  <a:pt x="64014" y="17478"/>
                </a:cubicBezTo>
                <a:cubicBezTo>
                  <a:pt x="63831" y="17265"/>
                  <a:pt x="63497" y="17265"/>
                  <a:pt x="63284" y="17569"/>
                </a:cubicBezTo>
                <a:cubicBezTo>
                  <a:pt x="63071" y="17843"/>
                  <a:pt x="63102" y="18268"/>
                  <a:pt x="63284" y="18481"/>
                </a:cubicBezTo>
                <a:close/>
                <a:moveTo>
                  <a:pt x="61582" y="20761"/>
                </a:moveTo>
                <a:cubicBezTo>
                  <a:pt x="61764" y="21004"/>
                  <a:pt x="62129" y="21004"/>
                  <a:pt x="62311" y="20761"/>
                </a:cubicBezTo>
                <a:cubicBezTo>
                  <a:pt x="62494" y="20518"/>
                  <a:pt x="62463" y="20153"/>
                  <a:pt x="62281" y="19910"/>
                </a:cubicBezTo>
                <a:cubicBezTo>
                  <a:pt x="62038" y="19697"/>
                  <a:pt x="61734" y="19727"/>
                  <a:pt x="61552" y="19971"/>
                </a:cubicBezTo>
                <a:cubicBezTo>
                  <a:pt x="61369" y="20183"/>
                  <a:pt x="61369" y="20548"/>
                  <a:pt x="61582" y="20761"/>
                </a:cubicBezTo>
                <a:close/>
                <a:moveTo>
                  <a:pt x="59789" y="22615"/>
                </a:moveTo>
                <a:cubicBezTo>
                  <a:pt x="60001" y="22828"/>
                  <a:pt x="60336" y="22828"/>
                  <a:pt x="60518" y="22615"/>
                </a:cubicBezTo>
                <a:cubicBezTo>
                  <a:pt x="60701" y="22433"/>
                  <a:pt x="60701" y="22098"/>
                  <a:pt x="60518" y="21916"/>
                </a:cubicBezTo>
                <a:cubicBezTo>
                  <a:pt x="60336" y="21703"/>
                  <a:pt x="60001" y="21703"/>
                  <a:pt x="59789" y="21946"/>
                </a:cubicBezTo>
                <a:cubicBezTo>
                  <a:pt x="59606" y="22159"/>
                  <a:pt x="59606" y="22463"/>
                  <a:pt x="59789" y="22615"/>
                </a:cubicBezTo>
                <a:close/>
                <a:moveTo>
                  <a:pt x="57935" y="24408"/>
                </a:moveTo>
                <a:cubicBezTo>
                  <a:pt x="58086" y="24560"/>
                  <a:pt x="58390" y="24530"/>
                  <a:pt x="58634" y="24348"/>
                </a:cubicBezTo>
                <a:cubicBezTo>
                  <a:pt x="58816" y="24135"/>
                  <a:pt x="58846" y="23861"/>
                  <a:pt x="58664" y="23709"/>
                </a:cubicBezTo>
                <a:cubicBezTo>
                  <a:pt x="58482" y="23588"/>
                  <a:pt x="58208" y="23618"/>
                  <a:pt x="58026" y="23800"/>
                </a:cubicBezTo>
                <a:cubicBezTo>
                  <a:pt x="57813" y="23983"/>
                  <a:pt x="57783" y="24287"/>
                  <a:pt x="57935" y="24408"/>
                </a:cubicBezTo>
                <a:close/>
                <a:moveTo>
                  <a:pt x="56080" y="26262"/>
                </a:moveTo>
                <a:cubicBezTo>
                  <a:pt x="56202" y="26384"/>
                  <a:pt x="56506" y="26262"/>
                  <a:pt x="56688" y="26080"/>
                </a:cubicBezTo>
                <a:cubicBezTo>
                  <a:pt x="56901" y="25898"/>
                  <a:pt x="56962" y="25624"/>
                  <a:pt x="56810" y="25503"/>
                </a:cubicBezTo>
                <a:cubicBezTo>
                  <a:pt x="56658" y="25411"/>
                  <a:pt x="56384" y="25472"/>
                  <a:pt x="56202" y="25715"/>
                </a:cubicBezTo>
                <a:cubicBezTo>
                  <a:pt x="55989" y="25928"/>
                  <a:pt x="55959" y="26171"/>
                  <a:pt x="56080" y="26262"/>
                </a:cubicBezTo>
                <a:close/>
                <a:moveTo>
                  <a:pt x="54135" y="28299"/>
                </a:moveTo>
                <a:cubicBezTo>
                  <a:pt x="54257" y="28360"/>
                  <a:pt x="54530" y="28208"/>
                  <a:pt x="54743" y="27995"/>
                </a:cubicBezTo>
                <a:cubicBezTo>
                  <a:pt x="54986" y="27752"/>
                  <a:pt x="55047" y="27539"/>
                  <a:pt x="54925" y="27448"/>
                </a:cubicBezTo>
                <a:cubicBezTo>
                  <a:pt x="54834" y="27387"/>
                  <a:pt x="54561" y="27539"/>
                  <a:pt x="54378" y="27752"/>
                </a:cubicBezTo>
                <a:cubicBezTo>
                  <a:pt x="54135" y="28025"/>
                  <a:pt x="54074" y="28238"/>
                  <a:pt x="54135" y="28299"/>
                </a:cubicBezTo>
                <a:close/>
                <a:moveTo>
                  <a:pt x="52099" y="30518"/>
                </a:moveTo>
                <a:cubicBezTo>
                  <a:pt x="52159" y="30548"/>
                  <a:pt x="52433" y="30427"/>
                  <a:pt x="52706" y="30153"/>
                </a:cubicBezTo>
                <a:cubicBezTo>
                  <a:pt x="52919" y="29880"/>
                  <a:pt x="53041" y="29667"/>
                  <a:pt x="52950" y="29606"/>
                </a:cubicBezTo>
                <a:cubicBezTo>
                  <a:pt x="52889" y="29576"/>
                  <a:pt x="52615" y="29728"/>
                  <a:pt x="52402" y="30001"/>
                </a:cubicBezTo>
                <a:cubicBezTo>
                  <a:pt x="52129" y="30275"/>
                  <a:pt x="52007" y="30487"/>
                  <a:pt x="52099" y="30518"/>
                </a:cubicBezTo>
                <a:close/>
                <a:moveTo>
                  <a:pt x="50761" y="32007"/>
                </a:moveTo>
                <a:cubicBezTo>
                  <a:pt x="50670" y="31977"/>
                  <a:pt x="50427" y="32159"/>
                  <a:pt x="50214" y="32433"/>
                </a:cubicBezTo>
                <a:cubicBezTo>
                  <a:pt x="50032" y="32706"/>
                  <a:pt x="49910" y="32919"/>
                  <a:pt x="50001" y="32919"/>
                </a:cubicBezTo>
                <a:cubicBezTo>
                  <a:pt x="50062" y="32949"/>
                  <a:pt x="50305" y="32767"/>
                  <a:pt x="50488" y="32494"/>
                </a:cubicBezTo>
                <a:cubicBezTo>
                  <a:pt x="50731" y="32281"/>
                  <a:pt x="50822" y="32038"/>
                  <a:pt x="50761" y="32007"/>
                </a:cubicBezTo>
                <a:close/>
                <a:moveTo>
                  <a:pt x="48360" y="34986"/>
                </a:moveTo>
                <a:cubicBezTo>
                  <a:pt x="48451" y="35016"/>
                  <a:pt x="48664" y="34895"/>
                  <a:pt x="48816" y="34682"/>
                </a:cubicBezTo>
                <a:cubicBezTo>
                  <a:pt x="48968" y="34469"/>
                  <a:pt x="49059" y="34256"/>
                  <a:pt x="48968" y="34226"/>
                </a:cubicBezTo>
                <a:cubicBezTo>
                  <a:pt x="48907" y="34165"/>
                  <a:pt x="48664" y="34317"/>
                  <a:pt x="48512" y="34530"/>
                </a:cubicBezTo>
                <a:cubicBezTo>
                  <a:pt x="48360" y="34743"/>
                  <a:pt x="48299" y="34925"/>
                  <a:pt x="48360" y="34986"/>
                </a:cubicBezTo>
                <a:close/>
                <a:moveTo>
                  <a:pt x="46931" y="36536"/>
                </a:moveTo>
                <a:cubicBezTo>
                  <a:pt x="47022" y="36567"/>
                  <a:pt x="47235" y="36506"/>
                  <a:pt x="47387" y="36354"/>
                </a:cubicBezTo>
                <a:cubicBezTo>
                  <a:pt x="47539" y="36171"/>
                  <a:pt x="47570" y="35989"/>
                  <a:pt x="47478" y="35959"/>
                </a:cubicBezTo>
                <a:cubicBezTo>
                  <a:pt x="47387" y="35928"/>
                  <a:pt x="47174" y="36050"/>
                  <a:pt x="47022" y="36171"/>
                </a:cubicBezTo>
                <a:cubicBezTo>
                  <a:pt x="46840" y="36354"/>
                  <a:pt x="46810" y="36506"/>
                  <a:pt x="46931" y="36536"/>
                </a:cubicBezTo>
                <a:close/>
                <a:moveTo>
                  <a:pt x="46050" y="37326"/>
                </a:moveTo>
                <a:cubicBezTo>
                  <a:pt x="45928" y="37296"/>
                  <a:pt x="45715" y="37326"/>
                  <a:pt x="45563" y="37478"/>
                </a:cubicBezTo>
                <a:cubicBezTo>
                  <a:pt x="45411" y="37600"/>
                  <a:pt x="45351" y="37752"/>
                  <a:pt x="45472" y="37813"/>
                </a:cubicBezTo>
                <a:cubicBezTo>
                  <a:pt x="45594" y="37874"/>
                  <a:pt x="45807" y="37813"/>
                  <a:pt x="45959" y="37661"/>
                </a:cubicBezTo>
                <a:cubicBezTo>
                  <a:pt x="46111" y="37509"/>
                  <a:pt x="46171" y="37357"/>
                  <a:pt x="46050" y="37326"/>
                </a:cubicBezTo>
                <a:close/>
                <a:moveTo>
                  <a:pt x="44591" y="38481"/>
                </a:moveTo>
                <a:cubicBezTo>
                  <a:pt x="44500" y="38390"/>
                  <a:pt x="44256" y="38481"/>
                  <a:pt x="44074" y="38573"/>
                </a:cubicBezTo>
                <a:cubicBezTo>
                  <a:pt x="43922" y="38694"/>
                  <a:pt x="43892" y="38846"/>
                  <a:pt x="43983" y="38877"/>
                </a:cubicBezTo>
                <a:cubicBezTo>
                  <a:pt x="44104" y="38968"/>
                  <a:pt x="44378" y="38937"/>
                  <a:pt x="44530" y="38816"/>
                </a:cubicBezTo>
                <a:cubicBezTo>
                  <a:pt x="44712" y="38664"/>
                  <a:pt x="44743" y="38542"/>
                  <a:pt x="44591" y="38481"/>
                </a:cubicBezTo>
                <a:close/>
                <a:moveTo>
                  <a:pt x="43071" y="39485"/>
                </a:moveTo>
                <a:cubicBezTo>
                  <a:pt x="42919" y="39424"/>
                  <a:pt x="42706" y="39454"/>
                  <a:pt x="42524" y="39576"/>
                </a:cubicBezTo>
                <a:cubicBezTo>
                  <a:pt x="42311" y="39697"/>
                  <a:pt x="42281" y="39849"/>
                  <a:pt x="42433" y="39910"/>
                </a:cubicBezTo>
                <a:cubicBezTo>
                  <a:pt x="42585" y="40001"/>
                  <a:pt x="42858" y="39940"/>
                  <a:pt x="43010" y="39849"/>
                </a:cubicBezTo>
                <a:cubicBezTo>
                  <a:pt x="43193" y="39728"/>
                  <a:pt x="43223" y="39576"/>
                  <a:pt x="43071" y="39485"/>
                </a:cubicBezTo>
                <a:close/>
                <a:moveTo>
                  <a:pt x="40700" y="40609"/>
                </a:moveTo>
                <a:cubicBezTo>
                  <a:pt x="40457" y="40700"/>
                  <a:pt x="40427" y="40852"/>
                  <a:pt x="40579" y="40944"/>
                </a:cubicBezTo>
                <a:cubicBezTo>
                  <a:pt x="40731" y="41004"/>
                  <a:pt x="41034" y="40974"/>
                  <a:pt x="41217" y="40852"/>
                </a:cubicBezTo>
                <a:cubicBezTo>
                  <a:pt x="41399" y="40761"/>
                  <a:pt x="41460" y="40609"/>
                  <a:pt x="41308" y="40518"/>
                </a:cubicBezTo>
                <a:cubicBezTo>
                  <a:pt x="41217" y="40457"/>
                  <a:pt x="40913" y="40488"/>
                  <a:pt x="40700" y="40609"/>
                </a:cubicBezTo>
                <a:close/>
                <a:moveTo>
                  <a:pt x="39241" y="42068"/>
                </a:moveTo>
                <a:cubicBezTo>
                  <a:pt x="39484" y="41916"/>
                  <a:pt x="39545" y="41764"/>
                  <a:pt x="39363" y="41703"/>
                </a:cubicBezTo>
                <a:cubicBezTo>
                  <a:pt x="39211" y="41612"/>
                  <a:pt x="38876" y="41673"/>
                  <a:pt x="38603" y="41825"/>
                </a:cubicBezTo>
                <a:cubicBezTo>
                  <a:pt x="38329" y="41977"/>
                  <a:pt x="38299" y="42129"/>
                  <a:pt x="38451" y="42220"/>
                </a:cubicBezTo>
                <a:cubicBezTo>
                  <a:pt x="38633" y="42281"/>
                  <a:pt x="38968" y="42220"/>
                  <a:pt x="39241" y="42068"/>
                </a:cubicBezTo>
                <a:close/>
                <a:moveTo>
                  <a:pt x="36141" y="43193"/>
                </a:moveTo>
                <a:cubicBezTo>
                  <a:pt x="35867" y="43345"/>
                  <a:pt x="35746" y="43558"/>
                  <a:pt x="35928" y="43649"/>
                </a:cubicBezTo>
                <a:cubicBezTo>
                  <a:pt x="36141" y="43710"/>
                  <a:pt x="36506" y="43679"/>
                  <a:pt x="36779" y="43497"/>
                </a:cubicBezTo>
                <a:cubicBezTo>
                  <a:pt x="37053" y="43314"/>
                  <a:pt x="37113" y="43102"/>
                  <a:pt x="36961" y="43041"/>
                </a:cubicBezTo>
                <a:cubicBezTo>
                  <a:pt x="36779" y="42950"/>
                  <a:pt x="36445" y="43041"/>
                  <a:pt x="36141" y="43193"/>
                </a:cubicBezTo>
                <a:close/>
                <a:moveTo>
                  <a:pt x="34530" y="44591"/>
                </a:moveTo>
                <a:cubicBezTo>
                  <a:pt x="34347" y="44500"/>
                  <a:pt x="34013" y="44591"/>
                  <a:pt x="33800" y="44743"/>
                </a:cubicBezTo>
                <a:cubicBezTo>
                  <a:pt x="33588" y="44895"/>
                  <a:pt x="33588" y="45108"/>
                  <a:pt x="33770" y="45199"/>
                </a:cubicBezTo>
                <a:cubicBezTo>
                  <a:pt x="33952" y="45260"/>
                  <a:pt x="34256" y="45229"/>
                  <a:pt x="34469" y="45047"/>
                </a:cubicBezTo>
                <a:cubicBezTo>
                  <a:pt x="34682" y="44865"/>
                  <a:pt x="34712" y="44652"/>
                  <a:pt x="34530" y="44591"/>
                </a:cubicBezTo>
                <a:close/>
                <a:moveTo>
                  <a:pt x="32189" y="46172"/>
                </a:moveTo>
                <a:cubicBezTo>
                  <a:pt x="32037" y="46324"/>
                  <a:pt x="32098" y="46536"/>
                  <a:pt x="32281" y="46597"/>
                </a:cubicBezTo>
                <a:cubicBezTo>
                  <a:pt x="32463" y="46688"/>
                  <a:pt x="32736" y="46597"/>
                  <a:pt x="32888" y="46445"/>
                </a:cubicBezTo>
                <a:cubicBezTo>
                  <a:pt x="33040" y="46293"/>
                  <a:pt x="33010" y="46111"/>
                  <a:pt x="32828" y="46020"/>
                </a:cubicBezTo>
                <a:cubicBezTo>
                  <a:pt x="32645" y="45989"/>
                  <a:pt x="32341" y="46020"/>
                  <a:pt x="32189" y="46172"/>
                </a:cubicBezTo>
                <a:close/>
                <a:moveTo>
                  <a:pt x="31369" y="47995"/>
                </a:moveTo>
                <a:cubicBezTo>
                  <a:pt x="31612" y="48086"/>
                  <a:pt x="31825" y="47995"/>
                  <a:pt x="31916" y="47843"/>
                </a:cubicBezTo>
                <a:cubicBezTo>
                  <a:pt x="31977" y="47691"/>
                  <a:pt x="31916" y="47509"/>
                  <a:pt x="31673" y="47479"/>
                </a:cubicBezTo>
                <a:cubicBezTo>
                  <a:pt x="31460" y="47387"/>
                  <a:pt x="31217" y="47479"/>
                  <a:pt x="31125" y="47631"/>
                </a:cubicBezTo>
                <a:cubicBezTo>
                  <a:pt x="31034" y="47752"/>
                  <a:pt x="31156" y="47934"/>
                  <a:pt x="31369" y="47995"/>
                </a:cubicBezTo>
                <a:close/>
                <a:moveTo>
                  <a:pt x="30852" y="49333"/>
                </a:moveTo>
                <a:cubicBezTo>
                  <a:pt x="31125" y="49424"/>
                  <a:pt x="31338" y="49333"/>
                  <a:pt x="31369" y="49181"/>
                </a:cubicBezTo>
                <a:cubicBezTo>
                  <a:pt x="31429" y="49029"/>
                  <a:pt x="31277" y="48877"/>
                  <a:pt x="31034" y="48816"/>
                </a:cubicBezTo>
                <a:cubicBezTo>
                  <a:pt x="30822" y="48725"/>
                  <a:pt x="30548" y="48816"/>
                  <a:pt x="30518" y="48968"/>
                </a:cubicBezTo>
                <a:cubicBezTo>
                  <a:pt x="30426" y="49120"/>
                  <a:pt x="30578" y="49272"/>
                  <a:pt x="30852" y="49333"/>
                </a:cubicBezTo>
                <a:close/>
                <a:moveTo>
                  <a:pt x="31125" y="50518"/>
                </a:moveTo>
                <a:cubicBezTo>
                  <a:pt x="31156" y="50366"/>
                  <a:pt x="30913" y="50214"/>
                  <a:pt x="30670" y="50123"/>
                </a:cubicBezTo>
                <a:cubicBezTo>
                  <a:pt x="30396" y="50093"/>
                  <a:pt x="30122" y="50153"/>
                  <a:pt x="30092" y="50336"/>
                </a:cubicBezTo>
                <a:cubicBezTo>
                  <a:pt x="30062" y="50488"/>
                  <a:pt x="30274" y="50640"/>
                  <a:pt x="30548" y="50670"/>
                </a:cubicBezTo>
                <a:cubicBezTo>
                  <a:pt x="30852" y="50700"/>
                  <a:pt x="31065" y="50670"/>
                  <a:pt x="31125" y="50518"/>
                </a:cubicBezTo>
                <a:close/>
                <a:moveTo>
                  <a:pt x="30913" y="51916"/>
                </a:moveTo>
                <a:cubicBezTo>
                  <a:pt x="30974" y="51764"/>
                  <a:pt x="30730" y="51582"/>
                  <a:pt x="30426" y="51552"/>
                </a:cubicBezTo>
                <a:cubicBezTo>
                  <a:pt x="30122" y="51491"/>
                  <a:pt x="29849" y="51582"/>
                  <a:pt x="29818" y="51764"/>
                </a:cubicBezTo>
                <a:cubicBezTo>
                  <a:pt x="29788" y="51916"/>
                  <a:pt x="30001" y="52099"/>
                  <a:pt x="30305" y="52159"/>
                </a:cubicBezTo>
                <a:cubicBezTo>
                  <a:pt x="30609" y="52159"/>
                  <a:pt x="30882" y="52068"/>
                  <a:pt x="30913" y="51916"/>
                </a:cubicBezTo>
                <a:close/>
                <a:moveTo>
                  <a:pt x="30609" y="53527"/>
                </a:moveTo>
                <a:cubicBezTo>
                  <a:pt x="30670" y="53315"/>
                  <a:pt x="30426" y="53132"/>
                  <a:pt x="30122" y="53071"/>
                </a:cubicBezTo>
                <a:cubicBezTo>
                  <a:pt x="29818" y="53011"/>
                  <a:pt x="29515" y="53132"/>
                  <a:pt x="29454" y="53315"/>
                </a:cubicBezTo>
                <a:cubicBezTo>
                  <a:pt x="29393" y="53527"/>
                  <a:pt x="29606" y="53710"/>
                  <a:pt x="29940" y="53740"/>
                </a:cubicBezTo>
                <a:cubicBezTo>
                  <a:pt x="30274" y="53770"/>
                  <a:pt x="30578" y="53710"/>
                  <a:pt x="30609" y="53527"/>
                </a:cubicBezTo>
                <a:close/>
                <a:moveTo>
                  <a:pt x="29241" y="55685"/>
                </a:moveTo>
                <a:cubicBezTo>
                  <a:pt x="29545" y="55746"/>
                  <a:pt x="29910" y="55685"/>
                  <a:pt x="30001" y="55412"/>
                </a:cubicBezTo>
                <a:cubicBezTo>
                  <a:pt x="30092" y="55199"/>
                  <a:pt x="29910" y="54956"/>
                  <a:pt x="29606" y="54895"/>
                </a:cubicBezTo>
                <a:cubicBezTo>
                  <a:pt x="29241" y="54834"/>
                  <a:pt x="28937" y="54956"/>
                  <a:pt x="28876" y="55199"/>
                </a:cubicBezTo>
                <a:cubicBezTo>
                  <a:pt x="28755" y="55381"/>
                  <a:pt x="28937" y="55594"/>
                  <a:pt x="29241" y="55685"/>
                </a:cubicBezTo>
                <a:close/>
                <a:moveTo>
                  <a:pt x="28238" y="57661"/>
                </a:moveTo>
                <a:cubicBezTo>
                  <a:pt x="28542" y="57722"/>
                  <a:pt x="28876" y="57661"/>
                  <a:pt x="28998" y="57479"/>
                </a:cubicBezTo>
                <a:cubicBezTo>
                  <a:pt x="29089" y="57236"/>
                  <a:pt x="28998" y="56962"/>
                  <a:pt x="28694" y="56901"/>
                </a:cubicBezTo>
                <a:cubicBezTo>
                  <a:pt x="28390" y="56810"/>
                  <a:pt x="28025" y="56932"/>
                  <a:pt x="27934" y="57175"/>
                </a:cubicBezTo>
                <a:cubicBezTo>
                  <a:pt x="27812" y="57327"/>
                  <a:pt x="27934" y="57540"/>
                  <a:pt x="28238" y="57661"/>
                </a:cubicBezTo>
                <a:close/>
                <a:moveTo>
                  <a:pt x="27508" y="58755"/>
                </a:moveTo>
                <a:cubicBezTo>
                  <a:pt x="27235" y="58695"/>
                  <a:pt x="26900" y="58755"/>
                  <a:pt x="26779" y="58938"/>
                </a:cubicBezTo>
                <a:cubicBezTo>
                  <a:pt x="26657" y="59150"/>
                  <a:pt x="26779" y="59333"/>
                  <a:pt x="27052" y="59454"/>
                </a:cubicBezTo>
                <a:cubicBezTo>
                  <a:pt x="27326" y="59515"/>
                  <a:pt x="27660" y="59485"/>
                  <a:pt x="27782" y="59302"/>
                </a:cubicBezTo>
                <a:cubicBezTo>
                  <a:pt x="27934" y="59150"/>
                  <a:pt x="27812" y="58877"/>
                  <a:pt x="27508" y="58755"/>
                </a:cubicBezTo>
                <a:close/>
                <a:moveTo>
                  <a:pt x="26323" y="60457"/>
                </a:moveTo>
                <a:cubicBezTo>
                  <a:pt x="26049" y="60397"/>
                  <a:pt x="25745" y="60457"/>
                  <a:pt x="25654" y="60670"/>
                </a:cubicBezTo>
                <a:cubicBezTo>
                  <a:pt x="25533" y="60853"/>
                  <a:pt x="25593" y="61005"/>
                  <a:pt x="25867" y="61065"/>
                </a:cubicBezTo>
                <a:cubicBezTo>
                  <a:pt x="26141" y="61157"/>
                  <a:pt x="26445" y="61126"/>
                  <a:pt x="26566" y="60913"/>
                </a:cubicBezTo>
                <a:cubicBezTo>
                  <a:pt x="26718" y="60761"/>
                  <a:pt x="26597" y="60549"/>
                  <a:pt x="26323" y="60457"/>
                </a:cubicBezTo>
                <a:close/>
                <a:moveTo>
                  <a:pt x="24621" y="62555"/>
                </a:moveTo>
                <a:cubicBezTo>
                  <a:pt x="24834" y="62585"/>
                  <a:pt x="25138" y="62555"/>
                  <a:pt x="25290" y="62403"/>
                </a:cubicBezTo>
                <a:cubicBezTo>
                  <a:pt x="25442" y="62251"/>
                  <a:pt x="25350" y="62068"/>
                  <a:pt x="25107" y="61977"/>
                </a:cubicBezTo>
                <a:cubicBezTo>
                  <a:pt x="24864" y="61916"/>
                  <a:pt x="24590" y="62038"/>
                  <a:pt x="24438" y="62190"/>
                </a:cubicBezTo>
                <a:cubicBezTo>
                  <a:pt x="24317" y="62372"/>
                  <a:pt x="24378" y="62524"/>
                  <a:pt x="24621" y="62555"/>
                </a:cubicBezTo>
                <a:close/>
                <a:moveTo>
                  <a:pt x="23891" y="63436"/>
                </a:moveTo>
                <a:cubicBezTo>
                  <a:pt x="23679" y="63406"/>
                  <a:pt x="23375" y="63497"/>
                  <a:pt x="23253" y="63649"/>
                </a:cubicBezTo>
                <a:cubicBezTo>
                  <a:pt x="23101" y="63801"/>
                  <a:pt x="23162" y="63953"/>
                  <a:pt x="23405" y="64014"/>
                </a:cubicBezTo>
                <a:cubicBezTo>
                  <a:pt x="23618" y="64044"/>
                  <a:pt x="23922" y="63953"/>
                  <a:pt x="24043" y="63801"/>
                </a:cubicBezTo>
                <a:cubicBezTo>
                  <a:pt x="24195" y="63649"/>
                  <a:pt x="24134" y="63467"/>
                  <a:pt x="23891" y="63436"/>
                </a:cubicBezTo>
                <a:close/>
                <a:moveTo>
                  <a:pt x="22615" y="64926"/>
                </a:moveTo>
                <a:cubicBezTo>
                  <a:pt x="22372" y="64865"/>
                  <a:pt x="22098" y="65017"/>
                  <a:pt x="21946" y="65169"/>
                </a:cubicBezTo>
                <a:cubicBezTo>
                  <a:pt x="21794" y="65321"/>
                  <a:pt x="21885" y="65473"/>
                  <a:pt x="22068" y="65473"/>
                </a:cubicBezTo>
                <a:cubicBezTo>
                  <a:pt x="22250" y="65473"/>
                  <a:pt x="22554" y="65412"/>
                  <a:pt x="22706" y="65230"/>
                </a:cubicBezTo>
                <a:cubicBezTo>
                  <a:pt x="22919" y="65108"/>
                  <a:pt x="22827" y="64956"/>
                  <a:pt x="22615" y="64926"/>
                </a:cubicBezTo>
                <a:close/>
                <a:moveTo>
                  <a:pt x="21338" y="66445"/>
                </a:moveTo>
                <a:cubicBezTo>
                  <a:pt x="21156" y="66445"/>
                  <a:pt x="20882" y="66597"/>
                  <a:pt x="20730" y="66749"/>
                </a:cubicBezTo>
                <a:cubicBezTo>
                  <a:pt x="20578" y="66932"/>
                  <a:pt x="20669" y="67053"/>
                  <a:pt x="20852" y="67053"/>
                </a:cubicBezTo>
                <a:cubicBezTo>
                  <a:pt x="21034" y="67053"/>
                  <a:pt x="21308" y="66932"/>
                  <a:pt x="21460" y="66749"/>
                </a:cubicBezTo>
                <a:cubicBezTo>
                  <a:pt x="21612" y="66597"/>
                  <a:pt x="21551" y="66445"/>
                  <a:pt x="21338" y="66445"/>
                </a:cubicBezTo>
                <a:close/>
                <a:moveTo>
                  <a:pt x="20092" y="67996"/>
                </a:moveTo>
                <a:cubicBezTo>
                  <a:pt x="19909" y="67996"/>
                  <a:pt x="19636" y="68178"/>
                  <a:pt x="19514" y="68330"/>
                </a:cubicBezTo>
                <a:cubicBezTo>
                  <a:pt x="19362" y="68512"/>
                  <a:pt x="19454" y="68634"/>
                  <a:pt x="19606" y="68634"/>
                </a:cubicBezTo>
                <a:cubicBezTo>
                  <a:pt x="19788" y="68634"/>
                  <a:pt x="20061" y="68482"/>
                  <a:pt x="20183" y="68300"/>
                </a:cubicBezTo>
                <a:cubicBezTo>
                  <a:pt x="20274" y="68148"/>
                  <a:pt x="20244" y="67996"/>
                  <a:pt x="20092" y="67996"/>
                </a:cubicBezTo>
                <a:close/>
                <a:moveTo>
                  <a:pt x="18846" y="69667"/>
                </a:moveTo>
                <a:cubicBezTo>
                  <a:pt x="18663" y="69667"/>
                  <a:pt x="18420" y="69850"/>
                  <a:pt x="18268" y="70032"/>
                </a:cubicBezTo>
                <a:cubicBezTo>
                  <a:pt x="18116" y="70245"/>
                  <a:pt x="18147" y="70336"/>
                  <a:pt x="18359" y="70336"/>
                </a:cubicBezTo>
                <a:cubicBezTo>
                  <a:pt x="18542" y="70336"/>
                  <a:pt x="18754" y="70154"/>
                  <a:pt x="18906" y="70002"/>
                </a:cubicBezTo>
                <a:cubicBezTo>
                  <a:pt x="19028" y="69789"/>
                  <a:pt x="18998" y="69637"/>
                  <a:pt x="18846" y="69667"/>
                </a:cubicBezTo>
                <a:close/>
                <a:moveTo>
                  <a:pt x="17630" y="71309"/>
                </a:moveTo>
                <a:cubicBezTo>
                  <a:pt x="17478" y="71309"/>
                  <a:pt x="17204" y="71461"/>
                  <a:pt x="17083" y="71643"/>
                </a:cubicBezTo>
                <a:cubicBezTo>
                  <a:pt x="16991" y="71795"/>
                  <a:pt x="17022" y="71947"/>
                  <a:pt x="17174" y="71947"/>
                </a:cubicBezTo>
                <a:cubicBezTo>
                  <a:pt x="17326" y="71947"/>
                  <a:pt x="17599" y="71795"/>
                  <a:pt x="17691" y="71643"/>
                </a:cubicBezTo>
                <a:cubicBezTo>
                  <a:pt x="17812" y="71461"/>
                  <a:pt x="17782" y="71309"/>
                  <a:pt x="17630" y="71309"/>
                </a:cubicBezTo>
                <a:close/>
                <a:moveTo>
                  <a:pt x="16444" y="72828"/>
                </a:moveTo>
                <a:cubicBezTo>
                  <a:pt x="16292" y="72828"/>
                  <a:pt x="16080" y="72920"/>
                  <a:pt x="15958" y="73072"/>
                </a:cubicBezTo>
                <a:cubicBezTo>
                  <a:pt x="15836" y="73224"/>
                  <a:pt x="15867" y="73376"/>
                  <a:pt x="16019" y="73376"/>
                </a:cubicBezTo>
                <a:cubicBezTo>
                  <a:pt x="16171" y="73376"/>
                  <a:pt x="16414" y="73315"/>
                  <a:pt x="16536" y="73132"/>
                </a:cubicBezTo>
                <a:cubicBezTo>
                  <a:pt x="16627" y="73011"/>
                  <a:pt x="16596" y="72859"/>
                  <a:pt x="16444" y="72828"/>
                </a:cubicBezTo>
                <a:close/>
                <a:moveTo>
                  <a:pt x="15350" y="74287"/>
                </a:moveTo>
                <a:cubicBezTo>
                  <a:pt x="15198" y="74257"/>
                  <a:pt x="15016" y="74379"/>
                  <a:pt x="14894" y="74531"/>
                </a:cubicBezTo>
                <a:cubicBezTo>
                  <a:pt x="14773" y="74683"/>
                  <a:pt x="14803" y="74835"/>
                  <a:pt x="14925" y="74865"/>
                </a:cubicBezTo>
                <a:cubicBezTo>
                  <a:pt x="15077" y="74895"/>
                  <a:pt x="15259" y="74835"/>
                  <a:pt x="15381" y="74683"/>
                </a:cubicBezTo>
                <a:cubicBezTo>
                  <a:pt x="15533" y="74500"/>
                  <a:pt x="15502" y="74348"/>
                  <a:pt x="15350" y="74287"/>
                </a:cubicBezTo>
                <a:close/>
                <a:moveTo>
                  <a:pt x="13861" y="76354"/>
                </a:moveTo>
                <a:cubicBezTo>
                  <a:pt x="13982" y="76415"/>
                  <a:pt x="14165" y="76385"/>
                  <a:pt x="14286" y="76202"/>
                </a:cubicBezTo>
                <a:cubicBezTo>
                  <a:pt x="14408" y="76020"/>
                  <a:pt x="14408" y="75807"/>
                  <a:pt x="14286" y="75746"/>
                </a:cubicBezTo>
                <a:cubicBezTo>
                  <a:pt x="14165" y="75716"/>
                  <a:pt x="13982" y="75777"/>
                  <a:pt x="13861" y="75929"/>
                </a:cubicBezTo>
                <a:cubicBezTo>
                  <a:pt x="13739" y="76081"/>
                  <a:pt x="13739" y="76263"/>
                  <a:pt x="13861" y="76354"/>
                </a:cubicBezTo>
                <a:close/>
                <a:moveTo>
                  <a:pt x="12827" y="77905"/>
                </a:moveTo>
                <a:cubicBezTo>
                  <a:pt x="12949" y="78026"/>
                  <a:pt x="13101" y="77965"/>
                  <a:pt x="13222" y="77783"/>
                </a:cubicBezTo>
                <a:cubicBezTo>
                  <a:pt x="13344" y="77601"/>
                  <a:pt x="13344" y="77388"/>
                  <a:pt x="13222" y="77266"/>
                </a:cubicBezTo>
                <a:cubicBezTo>
                  <a:pt x="13101" y="77145"/>
                  <a:pt x="12918" y="77205"/>
                  <a:pt x="12797" y="77388"/>
                </a:cubicBezTo>
                <a:cubicBezTo>
                  <a:pt x="12736" y="77601"/>
                  <a:pt x="12736" y="77783"/>
                  <a:pt x="12827" y="77905"/>
                </a:cubicBezTo>
                <a:close/>
                <a:moveTo>
                  <a:pt x="11855" y="79516"/>
                </a:moveTo>
                <a:cubicBezTo>
                  <a:pt x="11946" y="79667"/>
                  <a:pt x="12128" y="79667"/>
                  <a:pt x="12219" y="79455"/>
                </a:cubicBezTo>
                <a:cubicBezTo>
                  <a:pt x="12341" y="79272"/>
                  <a:pt x="12341" y="78999"/>
                  <a:pt x="12219" y="78908"/>
                </a:cubicBezTo>
                <a:cubicBezTo>
                  <a:pt x="12128" y="78756"/>
                  <a:pt x="11946" y="78816"/>
                  <a:pt x="11855" y="78968"/>
                </a:cubicBezTo>
                <a:cubicBezTo>
                  <a:pt x="11733" y="79120"/>
                  <a:pt x="11733" y="79364"/>
                  <a:pt x="11855" y="79516"/>
                </a:cubicBezTo>
                <a:close/>
                <a:moveTo>
                  <a:pt x="11277" y="80488"/>
                </a:moveTo>
                <a:cubicBezTo>
                  <a:pt x="11156" y="80336"/>
                  <a:pt x="11004" y="80336"/>
                  <a:pt x="10943" y="80519"/>
                </a:cubicBezTo>
                <a:cubicBezTo>
                  <a:pt x="10821" y="80731"/>
                  <a:pt x="10821" y="80974"/>
                  <a:pt x="10943" y="81126"/>
                </a:cubicBezTo>
                <a:cubicBezTo>
                  <a:pt x="11004" y="81339"/>
                  <a:pt x="11216" y="81339"/>
                  <a:pt x="11277" y="81126"/>
                </a:cubicBezTo>
                <a:cubicBezTo>
                  <a:pt x="11368" y="80944"/>
                  <a:pt x="11368" y="80640"/>
                  <a:pt x="11277" y="80488"/>
                </a:cubicBezTo>
                <a:close/>
                <a:moveTo>
                  <a:pt x="69910" y="4378"/>
                </a:moveTo>
                <a:cubicBezTo>
                  <a:pt x="70093" y="4651"/>
                  <a:pt x="70397" y="4621"/>
                  <a:pt x="70670" y="4286"/>
                </a:cubicBezTo>
                <a:cubicBezTo>
                  <a:pt x="70822" y="4043"/>
                  <a:pt x="70883" y="3739"/>
                  <a:pt x="70883" y="3466"/>
                </a:cubicBezTo>
                <a:cubicBezTo>
                  <a:pt x="70640" y="3375"/>
                  <a:pt x="70397" y="3253"/>
                  <a:pt x="70123" y="3162"/>
                </a:cubicBezTo>
                <a:lnTo>
                  <a:pt x="70032" y="3283"/>
                </a:lnTo>
                <a:cubicBezTo>
                  <a:pt x="69758" y="3618"/>
                  <a:pt x="69728" y="4104"/>
                  <a:pt x="69910" y="4378"/>
                </a:cubicBezTo>
                <a:close/>
                <a:moveTo>
                  <a:pt x="67692" y="7508"/>
                </a:moveTo>
                <a:cubicBezTo>
                  <a:pt x="67904" y="7752"/>
                  <a:pt x="68239" y="7691"/>
                  <a:pt x="68451" y="7387"/>
                </a:cubicBezTo>
                <a:cubicBezTo>
                  <a:pt x="68695" y="7052"/>
                  <a:pt x="68755" y="6566"/>
                  <a:pt x="68573" y="6293"/>
                </a:cubicBezTo>
                <a:cubicBezTo>
                  <a:pt x="68391" y="6019"/>
                  <a:pt x="68056" y="6110"/>
                  <a:pt x="67813" y="6445"/>
                </a:cubicBezTo>
                <a:cubicBezTo>
                  <a:pt x="67540" y="6748"/>
                  <a:pt x="67509" y="7235"/>
                  <a:pt x="67692" y="7508"/>
                </a:cubicBezTo>
                <a:close/>
                <a:moveTo>
                  <a:pt x="65533" y="10578"/>
                </a:moveTo>
                <a:cubicBezTo>
                  <a:pt x="65716" y="10852"/>
                  <a:pt x="66081" y="10761"/>
                  <a:pt x="66293" y="10426"/>
                </a:cubicBezTo>
                <a:cubicBezTo>
                  <a:pt x="66536" y="10092"/>
                  <a:pt x="66567" y="9636"/>
                  <a:pt x="66385" y="9363"/>
                </a:cubicBezTo>
                <a:cubicBezTo>
                  <a:pt x="66172" y="9089"/>
                  <a:pt x="65837" y="9180"/>
                  <a:pt x="65564" y="9514"/>
                </a:cubicBezTo>
                <a:cubicBezTo>
                  <a:pt x="65351" y="9849"/>
                  <a:pt x="65351" y="10305"/>
                  <a:pt x="65533" y="10578"/>
                </a:cubicBezTo>
                <a:close/>
                <a:moveTo>
                  <a:pt x="63375" y="13618"/>
                </a:moveTo>
                <a:cubicBezTo>
                  <a:pt x="63558" y="13861"/>
                  <a:pt x="63953" y="13770"/>
                  <a:pt x="64166" y="13466"/>
                </a:cubicBezTo>
                <a:cubicBezTo>
                  <a:pt x="64409" y="13132"/>
                  <a:pt x="64439" y="12676"/>
                  <a:pt x="64257" y="12432"/>
                </a:cubicBezTo>
                <a:cubicBezTo>
                  <a:pt x="64044" y="12220"/>
                  <a:pt x="63679" y="12280"/>
                  <a:pt x="63436" y="12584"/>
                </a:cubicBezTo>
                <a:cubicBezTo>
                  <a:pt x="63193" y="12949"/>
                  <a:pt x="63193" y="13375"/>
                  <a:pt x="63375" y="13618"/>
                </a:cubicBezTo>
                <a:close/>
                <a:moveTo>
                  <a:pt x="61400" y="16445"/>
                </a:moveTo>
                <a:cubicBezTo>
                  <a:pt x="61612" y="16657"/>
                  <a:pt x="61916" y="16566"/>
                  <a:pt x="62129" y="16323"/>
                </a:cubicBezTo>
                <a:cubicBezTo>
                  <a:pt x="62311" y="16019"/>
                  <a:pt x="62311" y="15594"/>
                  <a:pt x="62129" y="15381"/>
                </a:cubicBezTo>
                <a:cubicBezTo>
                  <a:pt x="61886" y="15138"/>
                  <a:pt x="61552" y="15229"/>
                  <a:pt x="61369" y="15502"/>
                </a:cubicBezTo>
                <a:cubicBezTo>
                  <a:pt x="61156" y="15776"/>
                  <a:pt x="61156" y="16202"/>
                  <a:pt x="61400" y="16445"/>
                </a:cubicBezTo>
                <a:close/>
                <a:moveTo>
                  <a:pt x="60366" y="17995"/>
                </a:moveTo>
                <a:cubicBezTo>
                  <a:pt x="60184" y="17812"/>
                  <a:pt x="59849" y="17873"/>
                  <a:pt x="59637" y="18147"/>
                </a:cubicBezTo>
                <a:cubicBezTo>
                  <a:pt x="59454" y="18420"/>
                  <a:pt x="59485" y="18755"/>
                  <a:pt x="59697" y="18937"/>
                </a:cubicBezTo>
                <a:cubicBezTo>
                  <a:pt x="59880" y="19119"/>
                  <a:pt x="60214" y="19089"/>
                  <a:pt x="60366" y="18816"/>
                </a:cubicBezTo>
                <a:cubicBezTo>
                  <a:pt x="60609" y="18572"/>
                  <a:pt x="60609" y="18177"/>
                  <a:pt x="60366" y="17995"/>
                </a:cubicBezTo>
                <a:close/>
                <a:moveTo>
                  <a:pt x="58725" y="20305"/>
                </a:moveTo>
                <a:cubicBezTo>
                  <a:pt x="58542" y="20153"/>
                  <a:pt x="58238" y="20244"/>
                  <a:pt x="58086" y="20487"/>
                </a:cubicBezTo>
                <a:cubicBezTo>
                  <a:pt x="57935" y="20761"/>
                  <a:pt x="57935" y="21065"/>
                  <a:pt x="58117" y="21186"/>
                </a:cubicBezTo>
                <a:cubicBezTo>
                  <a:pt x="58330" y="21338"/>
                  <a:pt x="58573" y="21247"/>
                  <a:pt x="58786" y="21034"/>
                </a:cubicBezTo>
                <a:cubicBezTo>
                  <a:pt x="58938" y="20791"/>
                  <a:pt x="58938" y="20457"/>
                  <a:pt x="58725" y="20305"/>
                </a:cubicBezTo>
                <a:close/>
                <a:moveTo>
                  <a:pt x="57144" y="23132"/>
                </a:moveTo>
                <a:cubicBezTo>
                  <a:pt x="57327" y="22889"/>
                  <a:pt x="57327" y="22585"/>
                  <a:pt x="57175" y="22463"/>
                </a:cubicBezTo>
                <a:cubicBezTo>
                  <a:pt x="57023" y="22372"/>
                  <a:pt x="56749" y="22463"/>
                  <a:pt x="56597" y="22737"/>
                </a:cubicBezTo>
                <a:cubicBezTo>
                  <a:pt x="56445" y="22980"/>
                  <a:pt x="56415" y="23284"/>
                  <a:pt x="56567" y="23344"/>
                </a:cubicBezTo>
                <a:cubicBezTo>
                  <a:pt x="56688" y="23466"/>
                  <a:pt x="56962" y="23344"/>
                  <a:pt x="57144" y="23132"/>
                </a:cubicBezTo>
                <a:close/>
                <a:moveTo>
                  <a:pt x="54986" y="25594"/>
                </a:moveTo>
                <a:cubicBezTo>
                  <a:pt x="55077" y="25624"/>
                  <a:pt x="55351" y="25503"/>
                  <a:pt x="55503" y="25259"/>
                </a:cubicBezTo>
                <a:cubicBezTo>
                  <a:pt x="55685" y="25016"/>
                  <a:pt x="55746" y="24743"/>
                  <a:pt x="55594" y="24682"/>
                </a:cubicBezTo>
                <a:cubicBezTo>
                  <a:pt x="55472" y="24591"/>
                  <a:pt x="55199" y="24743"/>
                  <a:pt x="55047" y="25016"/>
                </a:cubicBezTo>
                <a:cubicBezTo>
                  <a:pt x="54895" y="25290"/>
                  <a:pt x="54834" y="25503"/>
                  <a:pt x="54986" y="25594"/>
                </a:cubicBezTo>
                <a:close/>
                <a:moveTo>
                  <a:pt x="53254" y="27904"/>
                </a:moveTo>
                <a:cubicBezTo>
                  <a:pt x="53375" y="27934"/>
                  <a:pt x="53618" y="27752"/>
                  <a:pt x="53801" y="27478"/>
                </a:cubicBezTo>
                <a:cubicBezTo>
                  <a:pt x="53983" y="27235"/>
                  <a:pt x="54074" y="26992"/>
                  <a:pt x="53953" y="26962"/>
                </a:cubicBezTo>
                <a:cubicBezTo>
                  <a:pt x="53831" y="26931"/>
                  <a:pt x="53618" y="27114"/>
                  <a:pt x="53406" y="27387"/>
                </a:cubicBezTo>
                <a:cubicBezTo>
                  <a:pt x="53223" y="27630"/>
                  <a:pt x="53162" y="27873"/>
                  <a:pt x="53254" y="27904"/>
                </a:cubicBezTo>
                <a:close/>
                <a:moveTo>
                  <a:pt x="51278" y="30305"/>
                </a:moveTo>
                <a:cubicBezTo>
                  <a:pt x="51369" y="30305"/>
                  <a:pt x="51643" y="30123"/>
                  <a:pt x="51855" y="29849"/>
                </a:cubicBezTo>
                <a:cubicBezTo>
                  <a:pt x="52099" y="29576"/>
                  <a:pt x="52190" y="29363"/>
                  <a:pt x="52099" y="29363"/>
                </a:cubicBezTo>
                <a:cubicBezTo>
                  <a:pt x="52007" y="29363"/>
                  <a:pt x="51734" y="29545"/>
                  <a:pt x="51521" y="29819"/>
                </a:cubicBezTo>
                <a:cubicBezTo>
                  <a:pt x="51339" y="30062"/>
                  <a:pt x="51217" y="30305"/>
                  <a:pt x="51278" y="30305"/>
                </a:cubicBezTo>
                <a:close/>
                <a:moveTo>
                  <a:pt x="49241" y="32767"/>
                </a:moveTo>
                <a:cubicBezTo>
                  <a:pt x="49363" y="32767"/>
                  <a:pt x="49576" y="32615"/>
                  <a:pt x="49758" y="32342"/>
                </a:cubicBezTo>
                <a:cubicBezTo>
                  <a:pt x="50001" y="32098"/>
                  <a:pt x="50062" y="31855"/>
                  <a:pt x="50001" y="31855"/>
                </a:cubicBezTo>
                <a:cubicBezTo>
                  <a:pt x="49910" y="31855"/>
                  <a:pt x="49667" y="32038"/>
                  <a:pt x="49424" y="32311"/>
                </a:cubicBezTo>
                <a:cubicBezTo>
                  <a:pt x="49241" y="32554"/>
                  <a:pt x="49120" y="32767"/>
                  <a:pt x="49241" y="32767"/>
                </a:cubicBezTo>
                <a:close/>
                <a:moveTo>
                  <a:pt x="47478" y="34682"/>
                </a:moveTo>
                <a:cubicBezTo>
                  <a:pt x="47600" y="34712"/>
                  <a:pt x="47843" y="34560"/>
                  <a:pt x="47995" y="34378"/>
                </a:cubicBezTo>
                <a:cubicBezTo>
                  <a:pt x="48177" y="34165"/>
                  <a:pt x="48238" y="33983"/>
                  <a:pt x="48147" y="33953"/>
                </a:cubicBezTo>
                <a:cubicBezTo>
                  <a:pt x="48026" y="33922"/>
                  <a:pt x="47782" y="34074"/>
                  <a:pt x="47600" y="34256"/>
                </a:cubicBezTo>
                <a:cubicBezTo>
                  <a:pt x="47448" y="34469"/>
                  <a:pt x="47387" y="34682"/>
                  <a:pt x="47478" y="34682"/>
                </a:cubicBezTo>
                <a:close/>
                <a:moveTo>
                  <a:pt x="46019" y="35837"/>
                </a:moveTo>
                <a:cubicBezTo>
                  <a:pt x="45807" y="35989"/>
                  <a:pt x="45776" y="36141"/>
                  <a:pt x="45928" y="36202"/>
                </a:cubicBezTo>
                <a:cubicBezTo>
                  <a:pt x="46050" y="36232"/>
                  <a:pt x="46263" y="36141"/>
                  <a:pt x="46415" y="35989"/>
                </a:cubicBezTo>
                <a:cubicBezTo>
                  <a:pt x="46567" y="35837"/>
                  <a:pt x="46658" y="35685"/>
                  <a:pt x="46536" y="35655"/>
                </a:cubicBezTo>
                <a:cubicBezTo>
                  <a:pt x="46415" y="35594"/>
                  <a:pt x="46202" y="35685"/>
                  <a:pt x="46019" y="35837"/>
                </a:cubicBezTo>
                <a:close/>
                <a:moveTo>
                  <a:pt x="44986" y="36901"/>
                </a:moveTo>
                <a:cubicBezTo>
                  <a:pt x="44864" y="36871"/>
                  <a:pt x="44591" y="36931"/>
                  <a:pt x="44439" y="37053"/>
                </a:cubicBezTo>
                <a:cubicBezTo>
                  <a:pt x="44287" y="37174"/>
                  <a:pt x="44256" y="37296"/>
                  <a:pt x="44378" y="37357"/>
                </a:cubicBezTo>
                <a:cubicBezTo>
                  <a:pt x="44500" y="37418"/>
                  <a:pt x="44743" y="37357"/>
                  <a:pt x="44895" y="37266"/>
                </a:cubicBezTo>
                <a:cubicBezTo>
                  <a:pt x="45108" y="37053"/>
                  <a:pt x="45138" y="36962"/>
                  <a:pt x="44986" y="36901"/>
                </a:cubicBezTo>
                <a:close/>
                <a:moveTo>
                  <a:pt x="42767" y="38360"/>
                </a:moveTo>
                <a:cubicBezTo>
                  <a:pt x="42919" y="38390"/>
                  <a:pt x="43193" y="38360"/>
                  <a:pt x="43345" y="38269"/>
                </a:cubicBezTo>
                <a:cubicBezTo>
                  <a:pt x="43527" y="38178"/>
                  <a:pt x="43527" y="38056"/>
                  <a:pt x="43436" y="37965"/>
                </a:cubicBezTo>
                <a:cubicBezTo>
                  <a:pt x="43284" y="37934"/>
                  <a:pt x="43010" y="37965"/>
                  <a:pt x="42858" y="38086"/>
                </a:cubicBezTo>
                <a:cubicBezTo>
                  <a:pt x="42676" y="38178"/>
                  <a:pt x="42615" y="38269"/>
                  <a:pt x="42767" y="38360"/>
                </a:cubicBezTo>
                <a:close/>
                <a:moveTo>
                  <a:pt x="41764" y="38937"/>
                </a:moveTo>
                <a:cubicBezTo>
                  <a:pt x="41612" y="38846"/>
                  <a:pt x="41308" y="38877"/>
                  <a:pt x="41095" y="38998"/>
                </a:cubicBezTo>
                <a:cubicBezTo>
                  <a:pt x="40913" y="39120"/>
                  <a:pt x="40883" y="39241"/>
                  <a:pt x="41034" y="39302"/>
                </a:cubicBezTo>
                <a:cubicBezTo>
                  <a:pt x="41186" y="39393"/>
                  <a:pt x="41490" y="39333"/>
                  <a:pt x="41673" y="39241"/>
                </a:cubicBezTo>
                <a:cubicBezTo>
                  <a:pt x="41855" y="39120"/>
                  <a:pt x="41916" y="38968"/>
                  <a:pt x="41764" y="38937"/>
                </a:cubicBezTo>
                <a:close/>
                <a:moveTo>
                  <a:pt x="39120" y="39940"/>
                </a:moveTo>
                <a:cubicBezTo>
                  <a:pt x="38907" y="40062"/>
                  <a:pt x="38876" y="40214"/>
                  <a:pt x="39059" y="40305"/>
                </a:cubicBezTo>
                <a:cubicBezTo>
                  <a:pt x="39241" y="40366"/>
                  <a:pt x="39545" y="40336"/>
                  <a:pt x="39788" y="40214"/>
                </a:cubicBezTo>
                <a:cubicBezTo>
                  <a:pt x="40001" y="40092"/>
                  <a:pt x="40031" y="39940"/>
                  <a:pt x="39849" y="39880"/>
                </a:cubicBezTo>
                <a:cubicBezTo>
                  <a:pt x="39697" y="39849"/>
                  <a:pt x="39393" y="39880"/>
                  <a:pt x="39120" y="39940"/>
                </a:cubicBezTo>
                <a:close/>
                <a:moveTo>
                  <a:pt x="37721" y="40974"/>
                </a:moveTo>
                <a:cubicBezTo>
                  <a:pt x="37539" y="40913"/>
                  <a:pt x="37144" y="40944"/>
                  <a:pt x="36901" y="41095"/>
                </a:cubicBezTo>
                <a:cubicBezTo>
                  <a:pt x="36627" y="41247"/>
                  <a:pt x="36597" y="41399"/>
                  <a:pt x="36779" y="41460"/>
                </a:cubicBezTo>
                <a:cubicBezTo>
                  <a:pt x="36961" y="41551"/>
                  <a:pt x="37357" y="41460"/>
                  <a:pt x="37600" y="41369"/>
                </a:cubicBezTo>
                <a:cubicBezTo>
                  <a:pt x="37843" y="41217"/>
                  <a:pt x="37904" y="41065"/>
                  <a:pt x="37721" y="40974"/>
                </a:cubicBezTo>
                <a:close/>
                <a:moveTo>
                  <a:pt x="34226" y="42889"/>
                </a:moveTo>
                <a:cubicBezTo>
                  <a:pt x="34408" y="42950"/>
                  <a:pt x="34834" y="42889"/>
                  <a:pt x="35107" y="42737"/>
                </a:cubicBezTo>
                <a:cubicBezTo>
                  <a:pt x="35381" y="42554"/>
                  <a:pt x="35442" y="42372"/>
                  <a:pt x="35259" y="42281"/>
                </a:cubicBezTo>
                <a:cubicBezTo>
                  <a:pt x="35077" y="42190"/>
                  <a:pt x="34651" y="42281"/>
                  <a:pt x="34378" y="42433"/>
                </a:cubicBezTo>
                <a:cubicBezTo>
                  <a:pt x="34104" y="42615"/>
                  <a:pt x="34043" y="42798"/>
                  <a:pt x="34226" y="42889"/>
                </a:cubicBezTo>
                <a:close/>
                <a:moveTo>
                  <a:pt x="32797" y="43831"/>
                </a:moveTo>
                <a:cubicBezTo>
                  <a:pt x="32584" y="43740"/>
                  <a:pt x="32220" y="43831"/>
                  <a:pt x="31977" y="43983"/>
                </a:cubicBezTo>
                <a:cubicBezTo>
                  <a:pt x="31764" y="44135"/>
                  <a:pt x="31764" y="44348"/>
                  <a:pt x="31977" y="44439"/>
                </a:cubicBezTo>
                <a:cubicBezTo>
                  <a:pt x="32220" y="44500"/>
                  <a:pt x="32524" y="44439"/>
                  <a:pt x="32736" y="44287"/>
                </a:cubicBezTo>
                <a:cubicBezTo>
                  <a:pt x="32980" y="44135"/>
                  <a:pt x="33010" y="43892"/>
                  <a:pt x="32797" y="43831"/>
                </a:cubicBezTo>
                <a:close/>
                <a:moveTo>
                  <a:pt x="30214" y="45533"/>
                </a:moveTo>
                <a:cubicBezTo>
                  <a:pt x="30062" y="45685"/>
                  <a:pt x="30092" y="45868"/>
                  <a:pt x="30366" y="45959"/>
                </a:cubicBezTo>
                <a:cubicBezTo>
                  <a:pt x="30578" y="46020"/>
                  <a:pt x="30882" y="45959"/>
                  <a:pt x="31034" y="45807"/>
                </a:cubicBezTo>
                <a:cubicBezTo>
                  <a:pt x="31186" y="45655"/>
                  <a:pt x="31156" y="45442"/>
                  <a:pt x="30913" y="45381"/>
                </a:cubicBezTo>
                <a:cubicBezTo>
                  <a:pt x="30700" y="45320"/>
                  <a:pt x="30396" y="45381"/>
                  <a:pt x="30214" y="45533"/>
                </a:cubicBezTo>
                <a:close/>
                <a:moveTo>
                  <a:pt x="29180" y="47448"/>
                </a:moveTo>
                <a:cubicBezTo>
                  <a:pt x="29454" y="47479"/>
                  <a:pt x="29697" y="47387"/>
                  <a:pt x="29818" y="47235"/>
                </a:cubicBezTo>
                <a:cubicBezTo>
                  <a:pt x="29940" y="47083"/>
                  <a:pt x="29818" y="46901"/>
                  <a:pt x="29606" y="46871"/>
                </a:cubicBezTo>
                <a:cubicBezTo>
                  <a:pt x="29363" y="46779"/>
                  <a:pt x="29028" y="46901"/>
                  <a:pt x="28907" y="47053"/>
                </a:cubicBezTo>
                <a:cubicBezTo>
                  <a:pt x="28785" y="47235"/>
                  <a:pt x="28937" y="47387"/>
                  <a:pt x="29180" y="47448"/>
                </a:cubicBezTo>
                <a:close/>
                <a:moveTo>
                  <a:pt x="28420" y="48907"/>
                </a:moveTo>
                <a:cubicBezTo>
                  <a:pt x="28694" y="48968"/>
                  <a:pt x="28998" y="48846"/>
                  <a:pt x="29028" y="48694"/>
                </a:cubicBezTo>
                <a:cubicBezTo>
                  <a:pt x="29089" y="48542"/>
                  <a:pt x="28937" y="48390"/>
                  <a:pt x="28694" y="48360"/>
                </a:cubicBezTo>
                <a:cubicBezTo>
                  <a:pt x="28420" y="48299"/>
                  <a:pt x="28116" y="48421"/>
                  <a:pt x="28025" y="48573"/>
                </a:cubicBezTo>
                <a:cubicBezTo>
                  <a:pt x="27964" y="48725"/>
                  <a:pt x="28116" y="48877"/>
                  <a:pt x="28420" y="48907"/>
                </a:cubicBezTo>
                <a:close/>
                <a:moveTo>
                  <a:pt x="27843" y="50397"/>
                </a:moveTo>
                <a:cubicBezTo>
                  <a:pt x="28147" y="50397"/>
                  <a:pt x="28420" y="50275"/>
                  <a:pt x="28481" y="50123"/>
                </a:cubicBezTo>
                <a:cubicBezTo>
                  <a:pt x="28542" y="49971"/>
                  <a:pt x="28329" y="49819"/>
                  <a:pt x="28025" y="49789"/>
                </a:cubicBezTo>
                <a:cubicBezTo>
                  <a:pt x="27721" y="49789"/>
                  <a:pt x="27417" y="49910"/>
                  <a:pt x="27387" y="50062"/>
                </a:cubicBezTo>
                <a:cubicBezTo>
                  <a:pt x="27356" y="50245"/>
                  <a:pt x="27539" y="50397"/>
                  <a:pt x="27843" y="50397"/>
                </a:cubicBezTo>
                <a:close/>
                <a:moveTo>
                  <a:pt x="28086" y="51643"/>
                </a:moveTo>
                <a:cubicBezTo>
                  <a:pt x="28116" y="51460"/>
                  <a:pt x="27873" y="51339"/>
                  <a:pt x="27569" y="51339"/>
                </a:cubicBezTo>
                <a:cubicBezTo>
                  <a:pt x="27265" y="51339"/>
                  <a:pt x="26961" y="51491"/>
                  <a:pt x="26900" y="51704"/>
                </a:cubicBezTo>
                <a:cubicBezTo>
                  <a:pt x="26870" y="51886"/>
                  <a:pt x="27083" y="52008"/>
                  <a:pt x="27387" y="52008"/>
                </a:cubicBezTo>
                <a:cubicBezTo>
                  <a:pt x="27721" y="51947"/>
                  <a:pt x="28025" y="51795"/>
                  <a:pt x="28086" y="51643"/>
                </a:cubicBezTo>
                <a:close/>
                <a:moveTo>
                  <a:pt x="26900" y="53740"/>
                </a:moveTo>
                <a:cubicBezTo>
                  <a:pt x="27235" y="53710"/>
                  <a:pt x="27539" y="53527"/>
                  <a:pt x="27630" y="53315"/>
                </a:cubicBezTo>
                <a:cubicBezTo>
                  <a:pt x="27691" y="53132"/>
                  <a:pt x="27478" y="52980"/>
                  <a:pt x="27113" y="53011"/>
                </a:cubicBezTo>
                <a:cubicBezTo>
                  <a:pt x="26779" y="53071"/>
                  <a:pt x="26475" y="53254"/>
                  <a:pt x="26414" y="53466"/>
                </a:cubicBezTo>
                <a:cubicBezTo>
                  <a:pt x="26353" y="53679"/>
                  <a:pt x="26597" y="53770"/>
                  <a:pt x="26900" y="53740"/>
                </a:cubicBezTo>
                <a:close/>
                <a:moveTo>
                  <a:pt x="27083" y="55108"/>
                </a:moveTo>
                <a:cubicBezTo>
                  <a:pt x="27174" y="54925"/>
                  <a:pt x="26931" y="54774"/>
                  <a:pt x="26627" y="54804"/>
                </a:cubicBezTo>
                <a:cubicBezTo>
                  <a:pt x="26323" y="54834"/>
                  <a:pt x="26019" y="54986"/>
                  <a:pt x="25958" y="55169"/>
                </a:cubicBezTo>
                <a:cubicBezTo>
                  <a:pt x="25867" y="55381"/>
                  <a:pt x="26049" y="55473"/>
                  <a:pt x="26414" y="55473"/>
                </a:cubicBezTo>
                <a:cubicBezTo>
                  <a:pt x="26657" y="55442"/>
                  <a:pt x="27022" y="55290"/>
                  <a:pt x="27083" y="55108"/>
                </a:cubicBezTo>
                <a:close/>
                <a:moveTo>
                  <a:pt x="26293" y="56932"/>
                </a:moveTo>
                <a:cubicBezTo>
                  <a:pt x="26384" y="56749"/>
                  <a:pt x="26201" y="56567"/>
                  <a:pt x="25897" y="56597"/>
                </a:cubicBezTo>
                <a:cubicBezTo>
                  <a:pt x="25593" y="56597"/>
                  <a:pt x="25290" y="56780"/>
                  <a:pt x="25198" y="56992"/>
                </a:cubicBezTo>
                <a:cubicBezTo>
                  <a:pt x="25107" y="57205"/>
                  <a:pt x="25259" y="57357"/>
                  <a:pt x="25533" y="57357"/>
                </a:cubicBezTo>
                <a:cubicBezTo>
                  <a:pt x="25837" y="57327"/>
                  <a:pt x="26171" y="57114"/>
                  <a:pt x="26293" y="56932"/>
                </a:cubicBezTo>
                <a:close/>
                <a:moveTo>
                  <a:pt x="24590" y="59150"/>
                </a:moveTo>
                <a:cubicBezTo>
                  <a:pt x="24834" y="59150"/>
                  <a:pt x="25138" y="58998"/>
                  <a:pt x="25259" y="58786"/>
                </a:cubicBezTo>
                <a:cubicBezTo>
                  <a:pt x="25381" y="58603"/>
                  <a:pt x="25229" y="58421"/>
                  <a:pt x="24955" y="58451"/>
                </a:cubicBezTo>
                <a:cubicBezTo>
                  <a:pt x="24682" y="58451"/>
                  <a:pt x="24347" y="58634"/>
                  <a:pt x="24286" y="58847"/>
                </a:cubicBezTo>
                <a:cubicBezTo>
                  <a:pt x="24165" y="59029"/>
                  <a:pt x="24317" y="59181"/>
                  <a:pt x="24590" y="59150"/>
                </a:cubicBezTo>
                <a:close/>
                <a:moveTo>
                  <a:pt x="23557" y="60853"/>
                </a:moveTo>
                <a:cubicBezTo>
                  <a:pt x="23831" y="60822"/>
                  <a:pt x="24134" y="60701"/>
                  <a:pt x="24226" y="60518"/>
                </a:cubicBezTo>
                <a:cubicBezTo>
                  <a:pt x="24347" y="60306"/>
                  <a:pt x="24226" y="60154"/>
                  <a:pt x="23983" y="60214"/>
                </a:cubicBezTo>
                <a:cubicBezTo>
                  <a:pt x="23709" y="60214"/>
                  <a:pt x="23405" y="60397"/>
                  <a:pt x="23283" y="60579"/>
                </a:cubicBezTo>
                <a:cubicBezTo>
                  <a:pt x="23162" y="60761"/>
                  <a:pt x="23283" y="60883"/>
                  <a:pt x="23557" y="60853"/>
                </a:cubicBezTo>
                <a:close/>
                <a:moveTo>
                  <a:pt x="22858" y="61825"/>
                </a:moveTo>
                <a:cubicBezTo>
                  <a:pt x="22645" y="61886"/>
                  <a:pt x="22341" y="62068"/>
                  <a:pt x="22220" y="62220"/>
                </a:cubicBezTo>
                <a:cubicBezTo>
                  <a:pt x="22098" y="62403"/>
                  <a:pt x="22220" y="62494"/>
                  <a:pt x="22463" y="62494"/>
                </a:cubicBezTo>
                <a:cubicBezTo>
                  <a:pt x="22675" y="62433"/>
                  <a:pt x="22979" y="62281"/>
                  <a:pt x="23101" y="62129"/>
                </a:cubicBezTo>
                <a:cubicBezTo>
                  <a:pt x="23253" y="61947"/>
                  <a:pt x="23131" y="61825"/>
                  <a:pt x="22858" y="61825"/>
                </a:cubicBezTo>
                <a:close/>
                <a:moveTo>
                  <a:pt x="21794" y="63467"/>
                </a:moveTo>
                <a:cubicBezTo>
                  <a:pt x="21581" y="63497"/>
                  <a:pt x="21277" y="63679"/>
                  <a:pt x="21156" y="63892"/>
                </a:cubicBezTo>
                <a:cubicBezTo>
                  <a:pt x="21034" y="64075"/>
                  <a:pt x="21125" y="64135"/>
                  <a:pt x="21338" y="64105"/>
                </a:cubicBezTo>
                <a:cubicBezTo>
                  <a:pt x="21581" y="64075"/>
                  <a:pt x="21824" y="63923"/>
                  <a:pt x="22007" y="63740"/>
                </a:cubicBezTo>
                <a:cubicBezTo>
                  <a:pt x="22098" y="63558"/>
                  <a:pt x="22037" y="63436"/>
                  <a:pt x="21794" y="63467"/>
                </a:cubicBezTo>
                <a:close/>
                <a:moveTo>
                  <a:pt x="20669" y="65078"/>
                </a:moveTo>
                <a:cubicBezTo>
                  <a:pt x="20426" y="65108"/>
                  <a:pt x="20183" y="65321"/>
                  <a:pt x="20031" y="65473"/>
                </a:cubicBezTo>
                <a:cubicBezTo>
                  <a:pt x="19909" y="65686"/>
                  <a:pt x="19970" y="65746"/>
                  <a:pt x="20183" y="65716"/>
                </a:cubicBezTo>
                <a:cubicBezTo>
                  <a:pt x="20396" y="65686"/>
                  <a:pt x="20669" y="65473"/>
                  <a:pt x="20791" y="65290"/>
                </a:cubicBezTo>
                <a:cubicBezTo>
                  <a:pt x="20943" y="65138"/>
                  <a:pt x="20852" y="65017"/>
                  <a:pt x="20669" y="65078"/>
                </a:cubicBezTo>
                <a:close/>
                <a:moveTo>
                  <a:pt x="19484" y="66689"/>
                </a:moveTo>
                <a:cubicBezTo>
                  <a:pt x="19271" y="66780"/>
                  <a:pt x="18998" y="66962"/>
                  <a:pt x="18876" y="67145"/>
                </a:cubicBezTo>
                <a:cubicBezTo>
                  <a:pt x="18754" y="67327"/>
                  <a:pt x="18846" y="67418"/>
                  <a:pt x="19028" y="67327"/>
                </a:cubicBezTo>
                <a:cubicBezTo>
                  <a:pt x="19271" y="67266"/>
                  <a:pt x="19514" y="67084"/>
                  <a:pt x="19636" y="66932"/>
                </a:cubicBezTo>
                <a:cubicBezTo>
                  <a:pt x="19758" y="66749"/>
                  <a:pt x="19666" y="66658"/>
                  <a:pt x="19484" y="66689"/>
                </a:cubicBezTo>
                <a:close/>
                <a:moveTo>
                  <a:pt x="18299" y="68360"/>
                </a:moveTo>
                <a:cubicBezTo>
                  <a:pt x="18116" y="68452"/>
                  <a:pt x="17812" y="68664"/>
                  <a:pt x="17691" y="68877"/>
                </a:cubicBezTo>
                <a:cubicBezTo>
                  <a:pt x="17599" y="69059"/>
                  <a:pt x="17630" y="69120"/>
                  <a:pt x="17843" y="69059"/>
                </a:cubicBezTo>
                <a:cubicBezTo>
                  <a:pt x="18025" y="68968"/>
                  <a:pt x="18299" y="68786"/>
                  <a:pt x="18450" y="68603"/>
                </a:cubicBezTo>
                <a:cubicBezTo>
                  <a:pt x="18542" y="68421"/>
                  <a:pt x="18511" y="68300"/>
                  <a:pt x="18299" y="68360"/>
                </a:cubicBezTo>
                <a:close/>
                <a:moveTo>
                  <a:pt x="17083" y="70093"/>
                </a:moveTo>
                <a:cubicBezTo>
                  <a:pt x="16900" y="70154"/>
                  <a:pt x="16596" y="70397"/>
                  <a:pt x="16475" y="70549"/>
                </a:cubicBezTo>
                <a:cubicBezTo>
                  <a:pt x="16384" y="70731"/>
                  <a:pt x="16444" y="70762"/>
                  <a:pt x="16627" y="70701"/>
                </a:cubicBezTo>
                <a:cubicBezTo>
                  <a:pt x="16840" y="70610"/>
                  <a:pt x="17083" y="70427"/>
                  <a:pt x="17235" y="70245"/>
                </a:cubicBezTo>
                <a:cubicBezTo>
                  <a:pt x="17356" y="70123"/>
                  <a:pt x="17295" y="70002"/>
                  <a:pt x="17083" y="70093"/>
                </a:cubicBezTo>
                <a:close/>
                <a:moveTo>
                  <a:pt x="15958" y="71643"/>
                </a:moveTo>
                <a:cubicBezTo>
                  <a:pt x="15776" y="71704"/>
                  <a:pt x="15502" y="71886"/>
                  <a:pt x="15381" y="72069"/>
                </a:cubicBezTo>
                <a:cubicBezTo>
                  <a:pt x="15259" y="72221"/>
                  <a:pt x="15350" y="72281"/>
                  <a:pt x="15533" y="72221"/>
                </a:cubicBezTo>
                <a:cubicBezTo>
                  <a:pt x="15715" y="72129"/>
                  <a:pt x="15988" y="71977"/>
                  <a:pt x="16110" y="71825"/>
                </a:cubicBezTo>
                <a:cubicBezTo>
                  <a:pt x="16171" y="71673"/>
                  <a:pt x="16140" y="71552"/>
                  <a:pt x="15958" y="71643"/>
                </a:cubicBezTo>
                <a:close/>
                <a:moveTo>
                  <a:pt x="14894" y="73041"/>
                </a:moveTo>
                <a:cubicBezTo>
                  <a:pt x="14712" y="73132"/>
                  <a:pt x="14438" y="73284"/>
                  <a:pt x="14347" y="73436"/>
                </a:cubicBezTo>
                <a:cubicBezTo>
                  <a:pt x="14256" y="73588"/>
                  <a:pt x="14317" y="73619"/>
                  <a:pt x="14499" y="73588"/>
                </a:cubicBezTo>
                <a:cubicBezTo>
                  <a:pt x="14712" y="73528"/>
                  <a:pt x="14925" y="73376"/>
                  <a:pt x="15046" y="73224"/>
                </a:cubicBezTo>
                <a:cubicBezTo>
                  <a:pt x="15168" y="73072"/>
                  <a:pt x="15077" y="73011"/>
                  <a:pt x="14894" y="73041"/>
                </a:cubicBezTo>
                <a:close/>
                <a:moveTo>
                  <a:pt x="13891" y="74348"/>
                </a:moveTo>
                <a:cubicBezTo>
                  <a:pt x="13709" y="74379"/>
                  <a:pt x="13496" y="74531"/>
                  <a:pt x="13374" y="74683"/>
                </a:cubicBezTo>
                <a:cubicBezTo>
                  <a:pt x="13253" y="74804"/>
                  <a:pt x="13344" y="74865"/>
                  <a:pt x="13526" y="74835"/>
                </a:cubicBezTo>
                <a:cubicBezTo>
                  <a:pt x="13709" y="74804"/>
                  <a:pt x="13891" y="74683"/>
                  <a:pt x="14013" y="74531"/>
                </a:cubicBezTo>
                <a:cubicBezTo>
                  <a:pt x="14134" y="74409"/>
                  <a:pt x="14104" y="74287"/>
                  <a:pt x="13891" y="74348"/>
                </a:cubicBezTo>
                <a:close/>
                <a:moveTo>
                  <a:pt x="12979" y="75594"/>
                </a:moveTo>
                <a:cubicBezTo>
                  <a:pt x="12827" y="75625"/>
                  <a:pt x="12615" y="75746"/>
                  <a:pt x="12493" y="75898"/>
                </a:cubicBezTo>
                <a:cubicBezTo>
                  <a:pt x="12371" y="76020"/>
                  <a:pt x="12463" y="76081"/>
                  <a:pt x="12615" y="76081"/>
                </a:cubicBezTo>
                <a:cubicBezTo>
                  <a:pt x="12766" y="76081"/>
                  <a:pt x="12979" y="75959"/>
                  <a:pt x="13070" y="75807"/>
                </a:cubicBezTo>
                <a:cubicBezTo>
                  <a:pt x="13192" y="75655"/>
                  <a:pt x="13131" y="75564"/>
                  <a:pt x="12979" y="75594"/>
                </a:cubicBezTo>
                <a:close/>
                <a:moveTo>
                  <a:pt x="12067" y="76780"/>
                </a:moveTo>
                <a:cubicBezTo>
                  <a:pt x="11915" y="76780"/>
                  <a:pt x="11703" y="76871"/>
                  <a:pt x="11611" y="77023"/>
                </a:cubicBezTo>
                <a:cubicBezTo>
                  <a:pt x="11520" y="77145"/>
                  <a:pt x="11581" y="77266"/>
                  <a:pt x="11733" y="77266"/>
                </a:cubicBezTo>
                <a:cubicBezTo>
                  <a:pt x="11885" y="77266"/>
                  <a:pt x="12067" y="77175"/>
                  <a:pt x="12189" y="77023"/>
                </a:cubicBezTo>
                <a:cubicBezTo>
                  <a:pt x="12219" y="76932"/>
                  <a:pt x="12219" y="76780"/>
                  <a:pt x="12067" y="76780"/>
                </a:cubicBezTo>
                <a:close/>
                <a:moveTo>
                  <a:pt x="10791" y="78604"/>
                </a:moveTo>
                <a:cubicBezTo>
                  <a:pt x="10943" y="78634"/>
                  <a:pt x="11125" y="78543"/>
                  <a:pt x="11216" y="78391"/>
                </a:cubicBezTo>
                <a:cubicBezTo>
                  <a:pt x="11308" y="78239"/>
                  <a:pt x="11277" y="78087"/>
                  <a:pt x="11125" y="78057"/>
                </a:cubicBezTo>
                <a:cubicBezTo>
                  <a:pt x="10973" y="78026"/>
                  <a:pt x="10791" y="78148"/>
                  <a:pt x="10669" y="78300"/>
                </a:cubicBezTo>
                <a:cubicBezTo>
                  <a:pt x="10608" y="78452"/>
                  <a:pt x="10639" y="78543"/>
                  <a:pt x="10791" y="78604"/>
                </a:cubicBezTo>
                <a:close/>
                <a:moveTo>
                  <a:pt x="10244" y="79424"/>
                </a:moveTo>
                <a:cubicBezTo>
                  <a:pt x="10092" y="79364"/>
                  <a:pt x="9909" y="79455"/>
                  <a:pt x="9849" y="79607"/>
                </a:cubicBezTo>
                <a:cubicBezTo>
                  <a:pt x="9727" y="79759"/>
                  <a:pt x="9788" y="79911"/>
                  <a:pt x="9909" y="80002"/>
                </a:cubicBezTo>
                <a:cubicBezTo>
                  <a:pt x="10061" y="80063"/>
                  <a:pt x="10213" y="80032"/>
                  <a:pt x="10335" y="79850"/>
                </a:cubicBezTo>
                <a:cubicBezTo>
                  <a:pt x="10396" y="79667"/>
                  <a:pt x="10365" y="79455"/>
                  <a:pt x="10244" y="79424"/>
                </a:cubicBezTo>
                <a:close/>
                <a:moveTo>
                  <a:pt x="65837" y="5259"/>
                </a:moveTo>
                <a:cubicBezTo>
                  <a:pt x="66081" y="5472"/>
                  <a:pt x="66445" y="5411"/>
                  <a:pt x="66688" y="5016"/>
                </a:cubicBezTo>
                <a:cubicBezTo>
                  <a:pt x="66901" y="4682"/>
                  <a:pt x="66932" y="4195"/>
                  <a:pt x="66749" y="3952"/>
                </a:cubicBezTo>
                <a:cubicBezTo>
                  <a:pt x="66536" y="3739"/>
                  <a:pt x="66141" y="3861"/>
                  <a:pt x="65929" y="4195"/>
                </a:cubicBezTo>
                <a:cubicBezTo>
                  <a:pt x="65655" y="4560"/>
                  <a:pt x="65655" y="5016"/>
                  <a:pt x="65837" y="5259"/>
                </a:cubicBezTo>
                <a:close/>
                <a:moveTo>
                  <a:pt x="63588" y="8451"/>
                </a:moveTo>
                <a:cubicBezTo>
                  <a:pt x="63831" y="8694"/>
                  <a:pt x="64196" y="8572"/>
                  <a:pt x="64439" y="8238"/>
                </a:cubicBezTo>
                <a:cubicBezTo>
                  <a:pt x="64652" y="7873"/>
                  <a:pt x="64713" y="7417"/>
                  <a:pt x="64470" y="7204"/>
                </a:cubicBezTo>
                <a:cubicBezTo>
                  <a:pt x="64257" y="6961"/>
                  <a:pt x="63862" y="7083"/>
                  <a:pt x="63588" y="7417"/>
                </a:cubicBezTo>
                <a:cubicBezTo>
                  <a:pt x="63375" y="7752"/>
                  <a:pt x="63375" y="8238"/>
                  <a:pt x="63588" y="8451"/>
                </a:cubicBezTo>
                <a:close/>
                <a:moveTo>
                  <a:pt x="61400" y="11581"/>
                </a:moveTo>
                <a:cubicBezTo>
                  <a:pt x="61612" y="11764"/>
                  <a:pt x="62008" y="11673"/>
                  <a:pt x="62220" y="11338"/>
                </a:cubicBezTo>
                <a:cubicBezTo>
                  <a:pt x="62463" y="11004"/>
                  <a:pt x="62494" y="10548"/>
                  <a:pt x="62281" y="10366"/>
                </a:cubicBezTo>
                <a:cubicBezTo>
                  <a:pt x="62038" y="10153"/>
                  <a:pt x="61673" y="10274"/>
                  <a:pt x="61400" y="10609"/>
                </a:cubicBezTo>
                <a:cubicBezTo>
                  <a:pt x="61126" y="10973"/>
                  <a:pt x="61126" y="11369"/>
                  <a:pt x="61400" y="11581"/>
                </a:cubicBezTo>
                <a:close/>
                <a:moveTo>
                  <a:pt x="60062" y="13375"/>
                </a:moveTo>
                <a:cubicBezTo>
                  <a:pt x="59849" y="13192"/>
                  <a:pt x="59454" y="13314"/>
                  <a:pt x="59272" y="13648"/>
                </a:cubicBezTo>
                <a:cubicBezTo>
                  <a:pt x="59090" y="13983"/>
                  <a:pt x="59120" y="14378"/>
                  <a:pt x="59333" y="14560"/>
                </a:cubicBezTo>
                <a:cubicBezTo>
                  <a:pt x="59576" y="14743"/>
                  <a:pt x="59910" y="14651"/>
                  <a:pt x="60093" y="14347"/>
                </a:cubicBezTo>
                <a:cubicBezTo>
                  <a:pt x="60336" y="14043"/>
                  <a:pt x="60336" y="13618"/>
                  <a:pt x="60062" y="13375"/>
                </a:cubicBezTo>
                <a:close/>
                <a:moveTo>
                  <a:pt x="57661" y="16597"/>
                </a:moveTo>
                <a:cubicBezTo>
                  <a:pt x="57509" y="16901"/>
                  <a:pt x="57570" y="17265"/>
                  <a:pt x="57783" y="17387"/>
                </a:cubicBezTo>
                <a:cubicBezTo>
                  <a:pt x="58026" y="17539"/>
                  <a:pt x="58299" y="17417"/>
                  <a:pt x="58451" y="17113"/>
                </a:cubicBezTo>
                <a:cubicBezTo>
                  <a:pt x="58603" y="16809"/>
                  <a:pt x="58573" y="16445"/>
                  <a:pt x="58360" y="16293"/>
                </a:cubicBezTo>
                <a:cubicBezTo>
                  <a:pt x="58178" y="16171"/>
                  <a:pt x="57813" y="16293"/>
                  <a:pt x="57661" y="16597"/>
                </a:cubicBezTo>
                <a:close/>
                <a:moveTo>
                  <a:pt x="56354" y="19363"/>
                </a:moveTo>
                <a:cubicBezTo>
                  <a:pt x="56202" y="19667"/>
                  <a:pt x="56263" y="19971"/>
                  <a:pt x="56445" y="20092"/>
                </a:cubicBezTo>
                <a:cubicBezTo>
                  <a:pt x="56658" y="20183"/>
                  <a:pt x="56901" y="20031"/>
                  <a:pt x="57053" y="19788"/>
                </a:cubicBezTo>
                <a:cubicBezTo>
                  <a:pt x="57205" y="19515"/>
                  <a:pt x="57175" y="19180"/>
                  <a:pt x="56992" y="19059"/>
                </a:cubicBezTo>
                <a:cubicBezTo>
                  <a:pt x="56749" y="18907"/>
                  <a:pt x="56445" y="19059"/>
                  <a:pt x="56354" y="19363"/>
                </a:cubicBezTo>
                <a:close/>
                <a:moveTo>
                  <a:pt x="55138" y="22068"/>
                </a:moveTo>
                <a:cubicBezTo>
                  <a:pt x="55017" y="22372"/>
                  <a:pt x="55017" y="22615"/>
                  <a:pt x="55169" y="22676"/>
                </a:cubicBezTo>
                <a:cubicBezTo>
                  <a:pt x="55320" y="22706"/>
                  <a:pt x="55533" y="22554"/>
                  <a:pt x="55685" y="22281"/>
                </a:cubicBezTo>
                <a:cubicBezTo>
                  <a:pt x="55837" y="22007"/>
                  <a:pt x="55807" y="21703"/>
                  <a:pt x="55655" y="21642"/>
                </a:cubicBezTo>
                <a:cubicBezTo>
                  <a:pt x="55503" y="21551"/>
                  <a:pt x="55229" y="21764"/>
                  <a:pt x="55138" y="22068"/>
                </a:cubicBezTo>
                <a:close/>
                <a:moveTo>
                  <a:pt x="53861" y="24712"/>
                </a:moveTo>
                <a:cubicBezTo>
                  <a:pt x="53710" y="25016"/>
                  <a:pt x="53710" y="25259"/>
                  <a:pt x="53831" y="25259"/>
                </a:cubicBezTo>
                <a:cubicBezTo>
                  <a:pt x="53953" y="25259"/>
                  <a:pt x="54226" y="25047"/>
                  <a:pt x="54378" y="24803"/>
                </a:cubicBezTo>
                <a:cubicBezTo>
                  <a:pt x="54500" y="24530"/>
                  <a:pt x="54500" y="24256"/>
                  <a:pt x="54409" y="24226"/>
                </a:cubicBezTo>
                <a:cubicBezTo>
                  <a:pt x="54257" y="24196"/>
                  <a:pt x="53983" y="24408"/>
                  <a:pt x="53861" y="24712"/>
                </a:cubicBezTo>
                <a:close/>
                <a:moveTo>
                  <a:pt x="52402" y="27326"/>
                </a:moveTo>
                <a:cubicBezTo>
                  <a:pt x="52190" y="27600"/>
                  <a:pt x="52159" y="27843"/>
                  <a:pt x="52281" y="27843"/>
                </a:cubicBezTo>
                <a:cubicBezTo>
                  <a:pt x="52402" y="27843"/>
                  <a:pt x="52646" y="27600"/>
                  <a:pt x="52798" y="27296"/>
                </a:cubicBezTo>
                <a:cubicBezTo>
                  <a:pt x="53010" y="27022"/>
                  <a:pt x="53041" y="26810"/>
                  <a:pt x="52919" y="26810"/>
                </a:cubicBezTo>
                <a:cubicBezTo>
                  <a:pt x="52798" y="26810"/>
                  <a:pt x="52585" y="27083"/>
                  <a:pt x="52402" y="27326"/>
                </a:cubicBezTo>
                <a:close/>
                <a:moveTo>
                  <a:pt x="50336" y="30366"/>
                </a:moveTo>
                <a:cubicBezTo>
                  <a:pt x="50457" y="30335"/>
                  <a:pt x="50761" y="30092"/>
                  <a:pt x="50974" y="29849"/>
                </a:cubicBezTo>
                <a:cubicBezTo>
                  <a:pt x="51217" y="29576"/>
                  <a:pt x="51278" y="29363"/>
                  <a:pt x="51187" y="29393"/>
                </a:cubicBezTo>
                <a:cubicBezTo>
                  <a:pt x="51065" y="29424"/>
                  <a:pt x="50761" y="29667"/>
                  <a:pt x="50518" y="29940"/>
                </a:cubicBezTo>
                <a:cubicBezTo>
                  <a:pt x="50305" y="30214"/>
                  <a:pt x="50214" y="30427"/>
                  <a:pt x="50336" y="30366"/>
                </a:cubicBezTo>
                <a:close/>
                <a:moveTo>
                  <a:pt x="48998" y="31886"/>
                </a:moveTo>
                <a:cubicBezTo>
                  <a:pt x="48907" y="31916"/>
                  <a:pt x="48603" y="32159"/>
                  <a:pt x="48360" y="32372"/>
                </a:cubicBezTo>
                <a:cubicBezTo>
                  <a:pt x="48147" y="32615"/>
                  <a:pt x="48086" y="32767"/>
                  <a:pt x="48208" y="32767"/>
                </a:cubicBezTo>
                <a:cubicBezTo>
                  <a:pt x="48360" y="32767"/>
                  <a:pt x="48633" y="32585"/>
                  <a:pt x="48816" y="32311"/>
                </a:cubicBezTo>
                <a:cubicBezTo>
                  <a:pt x="49059" y="32038"/>
                  <a:pt x="49120" y="31855"/>
                  <a:pt x="48998" y="31886"/>
                </a:cubicBezTo>
                <a:close/>
                <a:moveTo>
                  <a:pt x="47083" y="33922"/>
                </a:moveTo>
                <a:cubicBezTo>
                  <a:pt x="46931" y="33922"/>
                  <a:pt x="46658" y="34074"/>
                  <a:pt x="46475" y="34256"/>
                </a:cubicBezTo>
                <a:cubicBezTo>
                  <a:pt x="46263" y="34439"/>
                  <a:pt x="46232" y="34560"/>
                  <a:pt x="46384" y="34560"/>
                </a:cubicBezTo>
                <a:cubicBezTo>
                  <a:pt x="46536" y="34560"/>
                  <a:pt x="46810" y="34439"/>
                  <a:pt x="46992" y="34256"/>
                </a:cubicBezTo>
                <a:cubicBezTo>
                  <a:pt x="47144" y="34074"/>
                  <a:pt x="47235" y="33861"/>
                  <a:pt x="47083" y="33922"/>
                </a:cubicBezTo>
                <a:close/>
                <a:moveTo>
                  <a:pt x="45351" y="35381"/>
                </a:moveTo>
                <a:cubicBezTo>
                  <a:pt x="45199" y="35381"/>
                  <a:pt x="44956" y="35503"/>
                  <a:pt x="44743" y="35624"/>
                </a:cubicBezTo>
                <a:cubicBezTo>
                  <a:pt x="44560" y="35776"/>
                  <a:pt x="44560" y="35867"/>
                  <a:pt x="44712" y="35867"/>
                </a:cubicBezTo>
                <a:cubicBezTo>
                  <a:pt x="44864" y="35867"/>
                  <a:pt x="45138" y="35807"/>
                  <a:pt x="45320" y="35655"/>
                </a:cubicBezTo>
                <a:cubicBezTo>
                  <a:pt x="45472" y="35533"/>
                  <a:pt x="45503" y="35442"/>
                  <a:pt x="45351" y="35381"/>
                </a:cubicBezTo>
                <a:close/>
                <a:moveTo>
                  <a:pt x="43010" y="36992"/>
                </a:moveTo>
                <a:cubicBezTo>
                  <a:pt x="43162" y="37022"/>
                  <a:pt x="43466" y="36962"/>
                  <a:pt x="43618" y="36840"/>
                </a:cubicBezTo>
                <a:cubicBezTo>
                  <a:pt x="43801" y="36719"/>
                  <a:pt x="43801" y="36597"/>
                  <a:pt x="43649" y="36567"/>
                </a:cubicBezTo>
                <a:cubicBezTo>
                  <a:pt x="43497" y="36536"/>
                  <a:pt x="43193" y="36597"/>
                  <a:pt x="43010" y="36719"/>
                </a:cubicBezTo>
                <a:cubicBezTo>
                  <a:pt x="42858" y="36840"/>
                  <a:pt x="42858" y="36962"/>
                  <a:pt x="43010" y="36992"/>
                </a:cubicBezTo>
                <a:close/>
                <a:moveTo>
                  <a:pt x="41247" y="37904"/>
                </a:moveTo>
                <a:cubicBezTo>
                  <a:pt x="41460" y="37934"/>
                  <a:pt x="41764" y="37904"/>
                  <a:pt x="41946" y="37782"/>
                </a:cubicBezTo>
                <a:cubicBezTo>
                  <a:pt x="42129" y="37661"/>
                  <a:pt x="42129" y="37570"/>
                  <a:pt x="41977" y="37509"/>
                </a:cubicBezTo>
                <a:cubicBezTo>
                  <a:pt x="41794" y="37478"/>
                  <a:pt x="41490" y="37509"/>
                  <a:pt x="41308" y="37630"/>
                </a:cubicBezTo>
                <a:cubicBezTo>
                  <a:pt x="41095" y="37752"/>
                  <a:pt x="41095" y="37874"/>
                  <a:pt x="41247" y="37904"/>
                </a:cubicBezTo>
                <a:close/>
                <a:moveTo>
                  <a:pt x="39363" y="38512"/>
                </a:moveTo>
                <a:cubicBezTo>
                  <a:pt x="39120" y="38573"/>
                  <a:pt x="39120" y="38725"/>
                  <a:pt x="39363" y="38785"/>
                </a:cubicBezTo>
                <a:cubicBezTo>
                  <a:pt x="39576" y="38816"/>
                  <a:pt x="39879" y="38785"/>
                  <a:pt x="40123" y="38694"/>
                </a:cubicBezTo>
                <a:cubicBezTo>
                  <a:pt x="40335" y="38573"/>
                  <a:pt x="40335" y="38481"/>
                  <a:pt x="40153" y="38421"/>
                </a:cubicBezTo>
                <a:cubicBezTo>
                  <a:pt x="39940" y="38390"/>
                  <a:pt x="39576" y="38421"/>
                  <a:pt x="39363" y="38512"/>
                </a:cubicBezTo>
                <a:close/>
                <a:moveTo>
                  <a:pt x="37144" y="39728"/>
                </a:moveTo>
                <a:cubicBezTo>
                  <a:pt x="37387" y="39788"/>
                  <a:pt x="37752" y="39728"/>
                  <a:pt x="38025" y="39637"/>
                </a:cubicBezTo>
                <a:cubicBezTo>
                  <a:pt x="38268" y="39545"/>
                  <a:pt x="38299" y="39424"/>
                  <a:pt x="38056" y="39333"/>
                </a:cubicBezTo>
                <a:cubicBezTo>
                  <a:pt x="37843" y="39302"/>
                  <a:pt x="37448" y="39333"/>
                  <a:pt x="37205" y="39424"/>
                </a:cubicBezTo>
                <a:cubicBezTo>
                  <a:pt x="36961" y="39545"/>
                  <a:pt x="36931" y="39697"/>
                  <a:pt x="37144" y="39728"/>
                </a:cubicBezTo>
                <a:close/>
                <a:moveTo>
                  <a:pt x="35624" y="40700"/>
                </a:moveTo>
                <a:cubicBezTo>
                  <a:pt x="35898" y="40609"/>
                  <a:pt x="35928" y="40457"/>
                  <a:pt x="35685" y="40366"/>
                </a:cubicBezTo>
                <a:cubicBezTo>
                  <a:pt x="35442" y="40275"/>
                  <a:pt x="34986" y="40336"/>
                  <a:pt x="34712" y="40488"/>
                </a:cubicBezTo>
                <a:cubicBezTo>
                  <a:pt x="34469" y="40579"/>
                  <a:pt x="34469" y="40761"/>
                  <a:pt x="34682" y="40822"/>
                </a:cubicBezTo>
                <a:cubicBezTo>
                  <a:pt x="34986" y="40913"/>
                  <a:pt x="35381" y="40822"/>
                  <a:pt x="35624" y="40700"/>
                </a:cubicBezTo>
                <a:close/>
                <a:moveTo>
                  <a:pt x="33132" y="42007"/>
                </a:moveTo>
                <a:cubicBezTo>
                  <a:pt x="33405" y="41855"/>
                  <a:pt x="33436" y="41673"/>
                  <a:pt x="33192" y="41582"/>
                </a:cubicBezTo>
                <a:cubicBezTo>
                  <a:pt x="32949" y="41521"/>
                  <a:pt x="32524" y="41582"/>
                  <a:pt x="32220" y="41734"/>
                </a:cubicBezTo>
                <a:cubicBezTo>
                  <a:pt x="31916" y="41916"/>
                  <a:pt x="31916" y="42129"/>
                  <a:pt x="32189" y="42190"/>
                </a:cubicBezTo>
                <a:cubicBezTo>
                  <a:pt x="32402" y="42281"/>
                  <a:pt x="32828" y="42159"/>
                  <a:pt x="33132" y="42007"/>
                </a:cubicBezTo>
                <a:close/>
                <a:moveTo>
                  <a:pt x="30670" y="43193"/>
                </a:moveTo>
                <a:cubicBezTo>
                  <a:pt x="30396" y="43102"/>
                  <a:pt x="29970" y="43223"/>
                  <a:pt x="29758" y="43375"/>
                </a:cubicBezTo>
                <a:cubicBezTo>
                  <a:pt x="29515" y="43558"/>
                  <a:pt x="29545" y="43740"/>
                  <a:pt x="29818" y="43801"/>
                </a:cubicBezTo>
                <a:cubicBezTo>
                  <a:pt x="30092" y="43861"/>
                  <a:pt x="30457" y="43801"/>
                  <a:pt x="30700" y="43588"/>
                </a:cubicBezTo>
                <a:cubicBezTo>
                  <a:pt x="30913" y="43436"/>
                  <a:pt x="30913" y="43223"/>
                  <a:pt x="30670" y="43193"/>
                </a:cubicBezTo>
                <a:close/>
                <a:moveTo>
                  <a:pt x="27843" y="44956"/>
                </a:moveTo>
                <a:cubicBezTo>
                  <a:pt x="27660" y="45169"/>
                  <a:pt x="27782" y="45351"/>
                  <a:pt x="28025" y="45381"/>
                </a:cubicBezTo>
                <a:cubicBezTo>
                  <a:pt x="28299" y="45412"/>
                  <a:pt x="28633" y="45351"/>
                  <a:pt x="28846" y="45169"/>
                </a:cubicBezTo>
                <a:cubicBezTo>
                  <a:pt x="29028" y="44956"/>
                  <a:pt x="28937" y="44773"/>
                  <a:pt x="28694" y="44743"/>
                </a:cubicBezTo>
                <a:cubicBezTo>
                  <a:pt x="28420" y="44713"/>
                  <a:pt x="28025" y="44804"/>
                  <a:pt x="27843" y="44956"/>
                </a:cubicBezTo>
                <a:close/>
                <a:moveTo>
                  <a:pt x="26657" y="47053"/>
                </a:moveTo>
                <a:cubicBezTo>
                  <a:pt x="26961" y="47083"/>
                  <a:pt x="27265" y="46992"/>
                  <a:pt x="27417" y="46779"/>
                </a:cubicBezTo>
                <a:cubicBezTo>
                  <a:pt x="27539" y="46597"/>
                  <a:pt x="27478" y="46445"/>
                  <a:pt x="27144" y="46384"/>
                </a:cubicBezTo>
                <a:cubicBezTo>
                  <a:pt x="26870" y="46324"/>
                  <a:pt x="26505" y="46445"/>
                  <a:pt x="26353" y="46627"/>
                </a:cubicBezTo>
                <a:cubicBezTo>
                  <a:pt x="26262" y="46871"/>
                  <a:pt x="26414" y="47023"/>
                  <a:pt x="26657" y="47053"/>
                </a:cubicBezTo>
                <a:close/>
                <a:moveTo>
                  <a:pt x="25685" y="48755"/>
                </a:moveTo>
                <a:cubicBezTo>
                  <a:pt x="25989" y="48755"/>
                  <a:pt x="26323" y="48603"/>
                  <a:pt x="26414" y="48451"/>
                </a:cubicBezTo>
                <a:cubicBezTo>
                  <a:pt x="26475" y="48269"/>
                  <a:pt x="26323" y="48117"/>
                  <a:pt x="26019" y="48117"/>
                </a:cubicBezTo>
                <a:cubicBezTo>
                  <a:pt x="25715" y="48117"/>
                  <a:pt x="25381" y="48238"/>
                  <a:pt x="25259" y="48421"/>
                </a:cubicBezTo>
                <a:cubicBezTo>
                  <a:pt x="25198" y="48573"/>
                  <a:pt x="25381" y="48725"/>
                  <a:pt x="25685" y="48755"/>
                </a:cubicBezTo>
                <a:close/>
                <a:moveTo>
                  <a:pt x="24955" y="50518"/>
                </a:moveTo>
                <a:cubicBezTo>
                  <a:pt x="25290" y="50488"/>
                  <a:pt x="25593" y="50336"/>
                  <a:pt x="25685" y="50123"/>
                </a:cubicBezTo>
                <a:cubicBezTo>
                  <a:pt x="25745" y="49941"/>
                  <a:pt x="25563" y="49789"/>
                  <a:pt x="25229" y="49819"/>
                </a:cubicBezTo>
                <a:cubicBezTo>
                  <a:pt x="24925" y="49819"/>
                  <a:pt x="24560" y="50032"/>
                  <a:pt x="24499" y="50245"/>
                </a:cubicBezTo>
                <a:cubicBezTo>
                  <a:pt x="24438" y="50397"/>
                  <a:pt x="24621" y="50549"/>
                  <a:pt x="24955" y="50518"/>
                </a:cubicBezTo>
                <a:close/>
                <a:moveTo>
                  <a:pt x="24378" y="52403"/>
                </a:moveTo>
                <a:cubicBezTo>
                  <a:pt x="24742" y="52342"/>
                  <a:pt x="25046" y="52099"/>
                  <a:pt x="25077" y="51916"/>
                </a:cubicBezTo>
                <a:cubicBezTo>
                  <a:pt x="25138" y="51734"/>
                  <a:pt x="24925" y="51582"/>
                  <a:pt x="24590" y="51643"/>
                </a:cubicBezTo>
                <a:cubicBezTo>
                  <a:pt x="24226" y="51673"/>
                  <a:pt x="23922" y="51916"/>
                  <a:pt x="23861" y="52159"/>
                </a:cubicBezTo>
                <a:cubicBezTo>
                  <a:pt x="23861" y="52342"/>
                  <a:pt x="24043" y="52463"/>
                  <a:pt x="24378" y="52403"/>
                </a:cubicBezTo>
                <a:close/>
                <a:moveTo>
                  <a:pt x="23983" y="54226"/>
                </a:moveTo>
                <a:cubicBezTo>
                  <a:pt x="24286" y="54166"/>
                  <a:pt x="24590" y="53983"/>
                  <a:pt x="24621" y="53770"/>
                </a:cubicBezTo>
                <a:cubicBezTo>
                  <a:pt x="24651" y="53588"/>
                  <a:pt x="24438" y="53466"/>
                  <a:pt x="24134" y="53558"/>
                </a:cubicBezTo>
                <a:cubicBezTo>
                  <a:pt x="23831" y="53618"/>
                  <a:pt x="23527" y="53862"/>
                  <a:pt x="23466" y="54044"/>
                </a:cubicBezTo>
                <a:cubicBezTo>
                  <a:pt x="23435" y="54196"/>
                  <a:pt x="23679" y="54318"/>
                  <a:pt x="23983" y="54226"/>
                </a:cubicBezTo>
                <a:close/>
                <a:moveTo>
                  <a:pt x="23527" y="55959"/>
                </a:moveTo>
                <a:cubicBezTo>
                  <a:pt x="23831" y="55868"/>
                  <a:pt x="24134" y="55655"/>
                  <a:pt x="24195" y="55442"/>
                </a:cubicBezTo>
                <a:cubicBezTo>
                  <a:pt x="24286" y="55260"/>
                  <a:pt x="24043" y="55138"/>
                  <a:pt x="23739" y="55229"/>
                </a:cubicBezTo>
                <a:cubicBezTo>
                  <a:pt x="23435" y="55290"/>
                  <a:pt x="23131" y="55533"/>
                  <a:pt x="23101" y="55716"/>
                </a:cubicBezTo>
                <a:cubicBezTo>
                  <a:pt x="23010" y="55959"/>
                  <a:pt x="23223" y="56020"/>
                  <a:pt x="23527" y="55959"/>
                </a:cubicBezTo>
                <a:close/>
                <a:moveTo>
                  <a:pt x="22858" y="57722"/>
                </a:moveTo>
                <a:cubicBezTo>
                  <a:pt x="23162" y="57661"/>
                  <a:pt x="23466" y="57418"/>
                  <a:pt x="23557" y="57236"/>
                </a:cubicBezTo>
                <a:cubicBezTo>
                  <a:pt x="23618" y="57053"/>
                  <a:pt x="23435" y="56932"/>
                  <a:pt x="23131" y="56992"/>
                </a:cubicBezTo>
                <a:cubicBezTo>
                  <a:pt x="22827" y="57084"/>
                  <a:pt x="22524" y="57327"/>
                  <a:pt x="22463" y="57509"/>
                </a:cubicBezTo>
                <a:cubicBezTo>
                  <a:pt x="22402" y="57722"/>
                  <a:pt x="22554" y="57813"/>
                  <a:pt x="22858" y="57722"/>
                </a:cubicBezTo>
                <a:close/>
                <a:moveTo>
                  <a:pt x="22706" y="59090"/>
                </a:moveTo>
                <a:cubicBezTo>
                  <a:pt x="22797" y="58907"/>
                  <a:pt x="22645" y="58786"/>
                  <a:pt x="22372" y="58877"/>
                </a:cubicBezTo>
                <a:cubicBezTo>
                  <a:pt x="22068" y="58938"/>
                  <a:pt x="21764" y="59211"/>
                  <a:pt x="21703" y="59394"/>
                </a:cubicBezTo>
                <a:cubicBezTo>
                  <a:pt x="21612" y="59606"/>
                  <a:pt x="21764" y="59667"/>
                  <a:pt x="22037" y="59606"/>
                </a:cubicBezTo>
                <a:cubicBezTo>
                  <a:pt x="22341" y="59515"/>
                  <a:pt x="22645" y="59333"/>
                  <a:pt x="22706" y="59090"/>
                </a:cubicBezTo>
                <a:close/>
                <a:moveTo>
                  <a:pt x="21156" y="61369"/>
                </a:moveTo>
                <a:cubicBezTo>
                  <a:pt x="21429" y="61309"/>
                  <a:pt x="21733" y="61065"/>
                  <a:pt x="21824" y="60883"/>
                </a:cubicBezTo>
                <a:cubicBezTo>
                  <a:pt x="21946" y="60701"/>
                  <a:pt x="21794" y="60609"/>
                  <a:pt x="21551" y="60701"/>
                </a:cubicBezTo>
                <a:cubicBezTo>
                  <a:pt x="21277" y="60761"/>
                  <a:pt x="20973" y="61035"/>
                  <a:pt x="20852" y="61217"/>
                </a:cubicBezTo>
                <a:cubicBezTo>
                  <a:pt x="20730" y="61430"/>
                  <a:pt x="20882" y="61461"/>
                  <a:pt x="21156" y="61369"/>
                </a:cubicBezTo>
                <a:close/>
                <a:moveTo>
                  <a:pt x="20183" y="63071"/>
                </a:moveTo>
                <a:cubicBezTo>
                  <a:pt x="20426" y="62980"/>
                  <a:pt x="20730" y="62768"/>
                  <a:pt x="20821" y="62585"/>
                </a:cubicBezTo>
                <a:cubicBezTo>
                  <a:pt x="20943" y="62403"/>
                  <a:pt x="20821" y="62312"/>
                  <a:pt x="20548" y="62433"/>
                </a:cubicBezTo>
                <a:cubicBezTo>
                  <a:pt x="20274" y="62555"/>
                  <a:pt x="19970" y="62768"/>
                  <a:pt x="19879" y="62980"/>
                </a:cubicBezTo>
                <a:cubicBezTo>
                  <a:pt x="19788" y="63163"/>
                  <a:pt x="19940" y="63193"/>
                  <a:pt x="20183" y="63071"/>
                </a:cubicBezTo>
                <a:close/>
                <a:moveTo>
                  <a:pt x="19818" y="64318"/>
                </a:moveTo>
                <a:cubicBezTo>
                  <a:pt x="19940" y="64105"/>
                  <a:pt x="19818" y="64044"/>
                  <a:pt x="19545" y="64166"/>
                </a:cubicBezTo>
                <a:cubicBezTo>
                  <a:pt x="19302" y="64257"/>
                  <a:pt x="18998" y="64530"/>
                  <a:pt x="18876" y="64713"/>
                </a:cubicBezTo>
                <a:cubicBezTo>
                  <a:pt x="18754" y="64926"/>
                  <a:pt x="18876" y="64956"/>
                  <a:pt x="19150" y="64834"/>
                </a:cubicBezTo>
                <a:cubicBezTo>
                  <a:pt x="19423" y="64713"/>
                  <a:pt x="19727" y="64500"/>
                  <a:pt x="19818" y="64318"/>
                </a:cubicBezTo>
                <a:close/>
                <a:moveTo>
                  <a:pt x="18055" y="66537"/>
                </a:moveTo>
                <a:cubicBezTo>
                  <a:pt x="18299" y="66445"/>
                  <a:pt x="18602" y="66172"/>
                  <a:pt x="18724" y="65989"/>
                </a:cubicBezTo>
                <a:cubicBezTo>
                  <a:pt x="18846" y="65777"/>
                  <a:pt x="18754" y="65716"/>
                  <a:pt x="18511" y="65868"/>
                </a:cubicBezTo>
                <a:cubicBezTo>
                  <a:pt x="18238" y="65989"/>
                  <a:pt x="17934" y="66233"/>
                  <a:pt x="17812" y="66476"/>
                </a:cubicBezTo>
                <a:cubicBezTo>
                  <a:pt x="17660" y="66658"/>
                  <a:pt x="17782" y="66689"/>
                  <a:pt x="18055" y="66537"/>
                </a:cubicBezTo>
                <a:close/>
                <a:moveTo>
                  <a:pt x="16900" y="68330"/>
                </a:moveTo>
                <a:cubicBezTo>
                  <a:pt x="17174" y="68178"/>
                  <a:pt x="17478" y="67904"/>
                  <a:pt x="17599" y="67722"/>
                </a:cubicBezTo>
                <a:cubicBezTo>
                  <a:pt x="17691" y="67540"/>
                  <a:pt x="17630" y="67448"/>
                  <a:pt x="17356" y="67600"/>
                </a:cubicBezTo>
                <a:cubicBezTo>
                  <a:pt x="17083" y="67752"/>
                  <a:pt x="16779" y="68026"/>
                  <a:pt x="16627" y="68239"/>
                </a:cubicBezTo>
                <a:cubicBezTo>
                  <a:pt x="16536" y="68452"/>
                  <a:pt x="16627" y="68482"/>
                  <a:pt x="16900" y="68330"/>
                </a:cubicBezTo>
                <a:close/>
                <a:moveTo>
                  <a:pt x="16140" y="69424"/>
                </a:moveTo>
                <a:cubicBezTo>
                  <a:pt x="15867" y="69576"/>
                  <a:pt x="15533" y="69880"/>
                  <a:pt x="15381" y="70093"/>
                </a:cubicBezTo>
                <a:cubicBezTo>
                  <a:pt x="15229" y="70275"/>
                  <a:pt x="15381" y="70275"/>
                  <a:pt x="15654" y="70123"/>
                </a:cubicBezTo>
                <a:cubicBezTo>
                  <a:pt x="15928" y="69971"/>
                  <a:pt x="16232" y="69698"/>
                  <a:pt x="16384" y="69515"/>
                </a:cubicBezTo>
                <a:cubicBezTo>
                  <a:pt x="16536" y="69333"/>
                  <a:pt x="16414" y="69272"/>
                  <a:pt x="16140" y="69424"/>
                </a:cubicBezTo>
                <a:close/>
                <a:moveTo>
                  <a:pt x="14925" y="71157"/>
                </a:moveTo>
                <a:cubicBezTo>
                  <a:pt x="14651" y="71309"/>
                  <a:pt x="14317" y="71613"/>
                  <a:pt x="14195" y="71765"/>
                </a:cubicBezTo>
                <a:cubicBezTo>
                  <a:pt x="14104" y="71917"/>
                  <a:pt x="14195" y="71917"/>
                  <a:pt x="14469" y="71765"/>
                </a:cubicBezTo>
                <a:cubicBezTo>
                  <a:pt x="14742" y="71613"/>
                  <a:pt x="15046" y="71369"/>
                  <a:pt x="15168" y="71187"/>
                </a:cubicBezTo>
                <a:cubicBezTo>
                  <a:pt x="15320" y="71035"/>
                  <a:pt x="15198" y="71005"/>
                  <a:pt x="14925" y="71157"/>
                </a:cubicBezTo>
                <a:close/>
                <a:moveTo>
                  <a:pt x="13830" y="72616"/>
                </a:moveTo>
                <a:cubicBezTo>
                  <a:pt x="13557" y="72768"/>
                  <a:pt x="13253" y="73041"/>
                  <a:pt x="13131" y="73193"/>
                </a:cubicBezTo>
                <a:cubicBezTo>
                  <a:pt x="13040" y="73345"/>
                  <a:pt x="13192" y="73315"/>
                  <a:pt x="13435" y="73163"/>
                </a:cubicBezTo>
                <a:cubicBezTo>
                  <a:pt x="13709" y="73011"/>
                  <a:pt x="13982" y="72768"/>
                  <a:pt x="14104" y="72616"/>
                </a:cubicBezTo>
                <a:cubicBezTo>
                  <a:pt x="14195" y="72525"/>
                  <a:pt x="14104" y="72464"/>
                  <a:pt x="13830" y="72616"/>
                </a:cubicBezTo>
                <a:close/>
                <a:moveTo>
                  <a:pt x="12888" y="73953"/>
                </a:moveTo>
                <a:cubicBezTo>
                  <a:pt x="12615" y="74105"/>
                  <a:pt x="12311" y="74348"/>
                  <a:pt x="12219" y="74500"/>
                </a:cubicBezTo>
                <a:cubicBezTo>
                  <a:pt x="12128" y="74591"/>
                  <a:pt x="12280" y="74591"/>
                  <a:pt x="12523" y="74439"/>
                </a:cubicBezTo>
                <a:cubicBezTo>
                  <a:pt x="12797" y="74287"/>
                  <a:pt x="13070" y="74105"/>
                  <a:pt x="13131" y="73953"/>
                </a:cubicBezTo>
                <a:cubicBezTo>
                  <a:pt x="13253" y="73801"/>
                  <a:pt x="13131" y="73801"/>
                  <a:pt x="12888" y="73953"/>
                </a:cubicBezTo>
                <a:close/>
                <a:moveTo>
                  <a:pt x="11976" y="75139"/>
                </a:moveTo>
                <a:cubicBezTo>
                  <a:pt x="11703" y="75291"/>
                  <a:pt x="11429" y="75473"/>
                  <a:pt x="11308" y="75625"/>
                </a:cubicBezTo>
                <a:cubicBezTo>
                  <a:pt x="11247" y="75746"/>
                  <a:pt x="11368" y="75716"/>
                  <a:pt x="11611" y="75594"/>
                </a:cubicBezTo>
                <a:cubicBezTo>
                  <a:pt x="11885" y="75473"/>
                  <a:pt x="12098" y="75291"/>
                  <a:pt x="12219" y="75139"/>
                </a:cubicBezTo>
                <a:cubicBezTo>
                  <a:pt x="12341" y="75017"/>
                  <a:pt x="12219" y="74987"/>
                  <a:pt x="11976" y="75139"/>
                </a:cubicBezTo>
                <a:close/>
                <a:moveTo>
                  <a:pt x="11125" y="76233"/>
                </a:moveTo>
                <a:cubicBezTo>
                  <a:pt x="10912" y="76354"/>
                  <a:pt x="10608" y="76567"/>
                  <a:pt x="10517" y="76689"/>
                </a:cubicBezTo>
                <a:cubicBezTo>
                  <a:pt x="10426" y="76810"/>
                  <a:pt x="10548" y="76780"/>
                  <a:pt x="10821" y="76658"/>
                </a:cubicBezTo>
                <a:cubicBezTo>
                  <a:pt x="11064" y="76537"/>
                  <a:pt x="11308" y="76354"/>
                  <a:pt x="11399" y="76233"/>
                </a:cubicBezTo>
                <a:cubicBezTo>
                  <a:pt x="11459" y="76111"/>
                  <a:pt x="11399" y="76111"/>
                  <a:pt x="11125" y="76233"/>
                </a:cubicBezTo>
                <a:close/>
                <a:moveTo>
                  <a:pt x="10335" y="77297"/>
                </a:moveTo>
                <a:cubicBezTo>
                  <a:pt x="10092" y="77418"/>
                  <a:pt x="9788" y="77601"/>
                  <a:pt x="9727" y="77722"/>
                </a:cubicBezTo>
                <a:cubicBezTo>
                  <a:pt x="9636" y="77844"/>
                  <a:pt x="9757" y="77844"/>
                  <a:pt x="10000" y="77722"/>
                </a:cubicBezTo>
                <a:cubicBezTo>
                  <a:pt x="10213" y="77601"/>
                  <a:pt x="10487" y="77449"/>
                  <a:pt x="10548" y="77327"/>
                </a:cubicBezTo>
                <a:cubicBezTo>
                  <a:pt x="10639" y="77236"/>
                  <a:pt x="10548" y="77175"/>
                  <a:pt x="10335" y="77297"/>
                </a:cubicBezTo>
                <a:close/>
                <a:moveTo>
                  <a:pt x="9484" y="78360"/>
                </a:moveTo>
                <a:cubicBezTo>
                  <a:pt x="9271" y="78482"/>
                  <a:pt x="8997" y="78664"/>
                  <a:pt x="8876" y="78786"/>
                </a:cubicBezTo>
                <a:cubicBezTo>
                  <a:pt x="8815" y="78908"/>
                  <a:pt x="8937" y="78908"/>
                  <a:pt x="9149" y="78786"/>
                </a:cubicBezTo>
                <a:cubicBezTo>
                  <a:pt x="9393" y="78695"/>
                  <a:pt x="9605" y="78543"/>
                  <a:pt x="9727" y="78391"/>
                </a:cubicBezTo>
                <a:cubicBezTo>
                  <a:pt x="9788" y="78330"/>
                  <a:pt x="9727" y="78300"/>
                  <a:pt x="9484" y="78360"/>
                </a:cubicBezTo>
                <a:close/>
                <a:moveTo>
                  <a:pt x="63649" y="3405"/>
                </a:moveTo>
                <a:cubicBezTo>
                  <a:pt x="63892" y="3587"/>
                  <a:pt x="64318" y="3435"/>
                  <a:pt x="64591" y="3040"/>
                </a:cubicBezTo>
                <a:cubicBezTo>
                  <a:pt x="64865" y="2706"/>
                  <a:pt x="64865" y="2250"/>
                  <a:pt x="64591" y="2068"/>
                </a:cubicBezTo>
                <a:cubicBezTo>
                  <a:pt x="64318" y="1885"/>
                  <a:pt x="63892" y="2068"/>
                  <a:pt x="63649" y="2402"/>
                </a:cubicBezTo>
                <a:cubicBezTo>
                  <a:pt x="63345" y="2827"/>
                  <a:pt x="63375" y="3253"/>
                  <a:pt x="63649" y="3405"/>
                </a:cubicBezTo>
                <a:close/>
                <a:moveTo>
                  <a:pt x="61308" y="6718"/>
                </a:moveTo>
                <a:cubicBezTo>
                  <a:pt x="61582" y="6870"/>
                  <a:pt x="62008" y="6718"/>
                  <a:pt x="62281" y="6353"/>
                </a:cubicBezTo>
                <a:cubicBezTo>
                  <a:pt x="62524" y="6019"/>
                  <a:pt x="62494" y="5563"/>
                  <a:pt x="62220" y="5411"/>
                </a:cubicBezTo>
                <a:cubicBezTo>
                  <a:pt x="61977" y="5259"/>
                  <a:pt x="61521" y="5411"/>
                  <a:pt x="61278" y="5776"/>
                </a:cubicBezTo>
                <a:cubicBezTo>
                  <a:pt x="61004" y="6141"/>
                  <a:pt x="61004" y="6505"/>
                  <a:pt x="61308" y="6718"/>
                </a:cubicBezTo>
                <a:close/>
                <a:moveTo>
                  <a:pt x="58998" y="9940"/>
                </a:moveTo>
                <a:cubicBezTo>
                  <a:pt x="59272" y="10092"/>
                  <a:pt x="59728" y="9940"/>
                  <a:pt x="59941" y="9606"/>
                </a:cubicBezTo>
                <a:cubicBezTo>
                  <a:pt x="60214" y="9241"/>
                  <a:pt x="60184" y="8846"/>
                  <a:pt x="59910" y="8694"/>
                </a:cubicBezTo>
                <a:cubicBezTo>
                  <a:pt x="59637" y="8542"/>
                  <a:pt x="59181" y="8694"/>
                  <a:pt x="58938" y="9059"/>
                </a:cubicBezTo>
                <a:cubicBezTo>
                  <a:pt x="58694" y="9393"/>
                  <a:pt x="58725" y="9788"/>
                  <a:pt x="58998" y="9940"/>
                </a:cubicBezTo>
                <a:close/>
                <a:moveTo>
                  <a:pt x="57722" y="11885"/>
                </a:moveTo>
                <a:cubicBezTo>
                  <a:pt x="57448" y="11733"/>
                  <a:pt x="57023" y="11916"/>
                  <a:pt x="56840" y="12280"/>
                </a:cubicBezTo>
                <a:cubicBezTo>
                  <a:pt x="56658" y="12615"/>
                  <a:pt x="56719" y="13010"/>
                  <a:pt x="57023" y="13162"/>
                </a:cubicBezTo>
                <a:cubicBezTo>
                  <a:pt x="57296" y="13284"/>
                  <a:pt x="57661" y="13132"/>
                  <a:pt x="57874" y="12797"/>
                </a:cubicBezTo>
                <a:cubicBezTo>
                  <a:pt x="58056" y="12402"/>
                  <a:pt x="58026" y="12037"/>
                  <a:pt x="57722" y="11885"/>
                </a:cubicBezTo>
                <a:close/>
                <a:moveTo>
                  <a:pt x="55442" y="15533"/>
                </a:moveTo>
                <a:cubicBezTo>
                  <a:pt x="55320" y="15867"/>
                  <a:pt x="55381" y="16202"/>
                  <a:pt x="55655" y="16323"/>
                </a:cubicBezTo>
                <a:cubicBezTo>
                  <a:pt x="55928" y="16384"/>
                  <a:pt x="56202" y="16202"/>
                  <a:pt x="56354" y="15898"/>
                </a:cubicBezTo>
                <a:cubicBezTo>
                  <a:pt x="56506" y="15563"/>
                  <a:pt x="56415" y="15168"/>
                  <a:pt x="56141" y="15107"/>
                </a:cubicBezTo>
                <a:cubicBezTo>
                  <a:pt x="55898" y="14955"/>
                  <a:pt x="55533" y="15168"/>
                  <a:pt x="55442" y="15533"/>
                </a:cubicBezTo>
                <a:close/>
                <a:moveTo>
                  <a:pt x="54409" y="18755"/>
                </a:moveTo>
                <a:cubicBezTo>
                  <a:pt x="54287" y="19089"/>
                  <a:pt x="54409" y="19393"/>
                  <a:pt x="54591" y="19423"/>
                </a:cubicBezTo>
                <a:cubicBezTo>
                  <a:pt x="54834" y="19484"/>
                  <a:pt x="55047" y="19241"/>
                  <a:pt x="55169" y="18937"/>
                </a:cubicBezTo>
                <a:cubicBezTo>
                  <a:pt x="55260" y="18603"/>
                  <a:pt x="55199" y="18299"/>
                  <a:pt x="54986" y="18208"/>
                </a:cubicBezTo>
                <a:cubicBezTo>
                  <a:pt x="54773" y="18147"/>
                  <a:pt x="54469" y="18420"/>
                  <a:pt x="54409" y="18755"/>
                </a:cubicBezTo>
                <a:close/>
                <a:moveTo>
                  <a:pt x="54013" y="21247"/>
                </a:moveTo>
                <a:cubicBezTo>
                  <a:pt x="53831" y="21247"/>
                  <a:pt x="53618" y="21521"/>
                  <a:pt x="53497" y="21855"/>
                </a:cubicBezTo>
                <a:cubicBezTo>
                  <a:pt x="53375" y="22220"/>
                  <a:pt x="53466" y="22433"/>
                  <a:pt x="53649" y="22433"/>
                </a:cubicBezTo>
                <a:cubicBezTo>
                  <a:pt x="53831" y="22433"/>
                  <a:pt x="54074" y="22159"/>
                  <a:pt x="54165" y="21855"/>
                </a:cubicBezTo>
                <a:cubicBezTo>
                  <a:pt x="54257" y="21551"/>
                  <a:pt x="54226" y="21308"/>
                  <a:pt x="54013" y="21247"/>
                </a:cubicBezTo>
                <a:close/>
                <a:moveTo>
                  <a:pt x="53010" y="24256"/>
                </a:moveTo>
                <a:cubicBezTo>
                  <a:pt x="52858" y="24287"/>
                  <a:pt x="52585" y="24591"/>
                  <a:pt x="52463" y="24895"/>
                </a:cubicBezTo>
                <a:cubicBezTo>
                  <a:pt x="52342" y="25259"/>
                  <a:pt x="52342" y="25442"/>
                  <a:pt x="52554" y="25411"/>
                </a:cubicBezTo>
                <a:cubicBezTo>
                  <a:pt x="52706" y="25351"/>
                  <a:pt x="52950" y="25047"/>
                  <a:pt x="53071" y="24743"/>
                </a:cubicBezTo>
                <a:cubicBezTo>
                  <a:pt x="53193" y="24439"/>
                  <a:pt x="53162" y="24226"/>
                  <a:pt x="53010" y="24256"/>
                </a:cubicBezTo>
                <a:close/>
                <a:moveTo>
                  <a:pt x="51035" y="28208"/>
                </a:moveTo>
                <a:cubicBezTo>
                  <a:pt x="51187" y="28147"/>
                  <a:pt x="51491" y="27873"/>
                  <a:pt x="51643" y="27569"/>
                </a:cubicBezTo>
                <a:cubicBezTo>
                  <a:pt x="51825" y="27266"/>
                  <a:pt x="51825" y="27083"/>
                  <a:pt x="51673" y="27144"/>
                </a:cubicBezTo>
                <a:cubicBezTo>
                  <a:pt x="51521" y="27235"/>
                  <a:pt x="51217" y="27509"/>
                  <a:pt x="51065" y="27813"/>
                </a:cubicBezTo>
                <a:cubicBezTo>
                  <a:pt x="50883" y="28086"/>
                  <a:pt x="50822" y="28299"/>
                  <a:pt x="51035" y="28208"/>
                </a:cubicBezTo>
                <a:close/>
                <a:moveTo>
                  <a:pt x="48937" y="30822"/>
                </a:moveTo>
                <a:cubicBezTo>
                  <a:pt x="49120" y="30761"/>
                  <a:pt x="49454" y="30487"/>
                  <a:pt x="49728" y="30183"/>
                </a:cubicBezTo>
                <a:cubicBezTo>
                  <a:pt x="49971" y="29910"/>
                  <a:pt x="50032" y="29728"/>
                  <a:pt x="49849" y="29788"/>
                </a:cubicBezTo>
                <a:cubicBezTo>
                  <a:pt x="49667" y="29880"/>
                  <a:pt x="49302" y="30183"/>
                  <a:pt x="49059" y="30487"/>
                </a:cubicBezTo>
                <a:cubicBezTo>
                  <a:pt x="48785" y="30791"/>
                  <a:pt x="48755" y="30913"/>
                  <a:pt x="48937" y="30822"/>
                </a:cubicBezTo>
                <a:close/>
                <a:moveTo>
                  <a:pt x="46718" y="33041"/>
                </a:moveTo>
                <a:cubicBezTo>
                  <a:pt x="46931" y="33010"/>
                  <a:pt x="47266" y="32798"/>
                  <a:pt x="47448" y="32585"/>
                </a:cubicBezTo>
                <a:cubicBezTo>
                  <a:pt x="47691" y="32342"/>
                  <a:pt x="47722" y="32190"/>
                  <a:pt x="47539" y="32281"/>
                </a:cubicBezTo>
                <a:cubicBezTo>
                  <a:pt x="47326" y="32342"/>
                  <a:pt x="46962" y="32585"/>
                  <a:pt x="46718" y="32767"/>
                </a:cubicBezTo>
                <a:cubicBezTo>
                  <a:pt x="46536" y="32949"/>
                  <a:pt x="46536" y="33071"/>
                  <a:pt x="46718" y="33041"/>
                </a:cubicBezTo>
                <a:close/>
                <a:moveTo>
                  <a:pt x="44834" y="34621"/>
                </a:moveTo>
                <a:cubicBezTo>
                  <a:pt x="45016" y="34591"/>
                  <a:pt x="45320" y="34469"/>
                  <a:pt x="45563" y="34317"/>
                </a:cubicBezTo>
                <a:cubicBezTo>
                  <a:pt x="45746" y="34165"/>
                  <a:pt x="45776" y="34074"/>
                  <a:pt x="45563" y="34074"/>
                </a:cubicBezTo>
                <a:cubicBezTo>
                  <a:pt x="45351" y="34105"/>
                  <a:pt x="45016" y="34256"/>
                  <a:pt x="44804" y="34408"/>
                </a:cubicBezTo>
                <a:cubicBezTo>
                  <a:pt x="44591" y="34560"/>
                  <a:pt x="44591" y="34621"/>
                  <a:pt x="44834" y="34621"/>
                </a:cubicBezTo>
                <a:close/>
                <a:moveTo>
                  <a:pt x="43740" y="35381"/>
                </a:moveTo>
                <a:cubicBezTo>
                  <a:pt x="43497" y="35381"/>
                  <a:pt x="43162" y="35503"/>
                  <a:pt x="42980" y="35624"/>
                </a:cubicBezTo>
                <a:cubicBezTo>
                  <a:pt x="42767" y="35715"/>
                  <a:pt x="42828" y="35807"/>
                  <a:pt x="43010" y="35807"/>
                </a:cubicBezTo>
                <a:cubicBezTo>
                  <a:pt x="43223" y="35807"/>
                  <a:pt x="43527" y="35715"/>
                  <a:pt x="43740" y="35594"/>
                </a:cubicBezTo>
                <a:cubicBezTo>
                  <a:pt x="43952" y="35472"/>
                  <a:pt x="43952" y="35381"/>
                  <a:pt x="43740" y="35381"/>
                </a:cubicBezTo>
                <a:close/>
                <a:moveTo>
                  <a:pt x="41186" y="36749"/>
                </a:moveTo>
                <a:cubicBezTo>
                  <a:pt x="41399" y="36810"/>
                  <a:pt x="41764" y="36719"/>
                  <a:pt x="41946" y="36597"/>
                </a:cubicBezTo>
                <a:cubicBezTo>
                  <a:pt x="42129" y="36506"/>
                  <a:pt x="42129" y="36415"/>
                  <a:pt x="41916" y="36415"/>
                </a:cubicBezTo>
                <a:cubicBezTo>
                  <a:pt x="41673" y="36415"/>
                  <a:pt x="41308" y="36445"/>
                  <a:pt x="41095" y="36567"/>
                </a:cubicBezTo>
                <a:cubicBezTo>
                  <a:pt x="40913" y="36627"/>
                  <a:pt x="40943" y="36749"/>
                  <a:pt x="41186" y="36749"/>
                </a:cubicBezTo>
                <a:close/>
                <a:moveTo>
                  <a:pt x="39241" y="37570"/>
                </a:moveTo>
                <a:cubicBezTo>
                  <a:pt x="39515" y="37600"/>
                  <a:pt x="39879" y="37570"/>
                  <a:pt x="40092" y="37478"/>
                </a:cubicBezTo>
                <a:cubicBezTo>
                  <a:pt x="40305" y="37418"/>
                  <a:pt x="40275" y="37296"/>
                  <a:pt x="40031" y="37266"/>
                </a:cubicBezTo>
                <a:cubicBezTo>
                  <a:pt x="39788" y="37205"/>
                  <a:pt x="39393" y="37266"/>
                  <a:pt x="39180" y="37326"/>
                </a:cubicBezTo>
                <a:cubicBezTo>
                  <a:pt x="38937" y="37448"/>
                  <a:pt x="39028" y="37509"/>
                  <a:pt x="39241" y="37570"/>
                </a:cubicBezTo>
                <a:close/>
                <a:moveTo>
                  <a:pt x="37053" y="38086"/>
                </a:moveTo>
                <a:cubicBezTo>
                  <a:pt x="36779" y="38178"/>
                  <a:pt x="36840" y="38269"/>
                  <a:pt x="37113" y="38360"/>
                </a:cubicBezTo>
                <a:cubicBezTo>
                  <a:pt x="37417" y="38390"/>
                  <a:pt x="37843" y="38360"/>
                  <a:pt x="38056" y="38269"/>
                </a:cubicBezTo>
                <a:cubicBezTo>
                  <a:pt x="38299" y="38208"/>
                  <a:pt x="38299" y="38086"/>
                  <a:pt x="37995" y="38056"/>
                </a:cubicBezTo>
                <a:cubicBezTo>
                  <a:pt x="37721" y="37965"/>
                  <a:pt x="37265" y="38026"/>
                  <a:pt x="37053" y="38086"/>
                </a:cubicBezTo>
                <a:close/>
                <a:moveTo>
                  <a:pt x="34560" y="38937"/>
                </a:moveTo>
                <a:cubicBezTo>
                  <a:pt x="34317" y="38998"/>
                  <a:pt x="34347" y="39150"/>
                  <a:pt x="34651" y="39241"/>
                </a:cubicBezTo>
                <a:cubicBezTo>
                  <a:pt x="34955" y="39302"/>
                  <a:pt x="35442" y="39272"/>
                  <a:pt x="35715" y="39150"/>
                </a:cubicBezTo>
                <a:cubicBezTo>
                  <a:pt x="35989" y="39029"/>
                  <a:pt x="35989" y="38937"/>
                  <a:pt x="35685" y="38877"/>
                </a:cubicBezTo>
                <a:cubicBezTo>
                  <a:pt x="35320" y="38785"/>
                  <a:pt x="34834" y="38816"/>
                  <a:pt x="34560" y="38937"/>
                </a:cubicBezTo>
                <a:close/>
                <a:moveTo>
                  <a:pt x="32098" y="40214"/>
                </a:moveTo>
                <a:cubicBezTo>
                  <a:pt x="32433" y="40305"/>
                  <a:pt x="32888" y="40214"/>
                  <a:pt x="33192" y="40092"/>
                </a:cubicBezTo>
                <a:cubicBezTo>
                  <a:pt x="33466" y="40001"/>
                  <a:pt x="33466" y="39849"/>
                  <a:pt x="33132" y="39758"/>
                </a:cubicBezTo>
                <a:cubicBezTo>
                  <a:pt x="32797" y="39697"/>
                  <a:pt x="32281" y="39728"/>
                  <a:pt x="31977" y="39880"/>
                </a:cubicBezTo>
                <a:cubicBezTo>
                  <a:pt x="31733" y="40032"/>
                  <a:pt x="31764" y="40184"/>
                  <a:pt x="32098" y="40214"/>
                </a:cubicBezTo>
                <a:close/>
                <a:moveTo>
                  <a:pt x="30548" y="41430"/>
                </a:moveTo>
                <a:cubicBezTo>
                  <a:pt x="30852" y="41278"/>
                  <a:pt x="30822" y="41095"/>
                  <a:pt x="30457" y="41004"/>
                </a:cubicBezTo>
                <a:cubicBezTo>
                  <a:pt x="30122" y="40974"/>
                  <a:pt x="29545" y="41065"/>
                  <a:pt x="29302" y="41217"/>
                </a:cubicBezTo>
                <a:cubicBezTo>
                  <a:pt x="28998" y="41369"/>
                  <a:pt x="29059" y="41551"/>
                  <a:pt x="29393" y="41612"/>
                </a:cubicBezTo>
                <a:cubicBezTo>
                  <a:pt x="29758" y="41703"/>
                  <a:pt x="30244" y="41582"/>
                  <a:pt x="30548" y="41430"/>
                </a:cubicBezTo>
                <a:close/>
                <a:moveTo>
                  <a:pt x="27934" y="42585"/>
                </a:moveTo>
                <a:cubicBezTo>
                  <a:pt x="27569" y="42494"/>
                  <a:pt x="27083" y="42615"/>
                  <a:pt x="26870" y="42798"/>
                </a:cubicBezTo>
                <a:cubicBezTo>
                  <a:pt x="26627" y="42980"/>
                  <a:pt x="26749" y="43193"/>
                  <a:pt x="27052" y="43223"/>
                </a:cubicBezTo>
                <a:cubicBezTo>
                  <a:pt x="27387" y="43254"/>
                  <a:pt x="27843" y="43193"/>
                  <a:pt x="28086" y="42980"/>
                </a:cubicBezTo>
                <a:cubicBezTo>
                  <a:pt x="28329" y="42828"/>
                  <a:pt x="28268" y="42646"/>
                  <a:pt x="27934" y="42585"/>
                </a:cubicBezTo>
                <a:close/>
                <a:moveTo>
                  <a:pt x="25897" y="44287"/>
                </a:moveTo>
                <a:cubicBezTo>
                  <a:pt x="25563" y="44257"/>
                  <a:pt x="25107" y="44348"/>
                  <a:pt x="24925" y="44561"/>
                </a:cubicBezTo>
                <a:cubicBezTo>
                  <a:pt x="24742" y="44743"/>
                  <a:pt x="24864" y="44925"/>
                  <a:pt x="25229" y="44956"/>
                </a:cubicBezTo>
                <a:cubicBezTo>
                  <a:pt x="25563" y="45017"/>
                  <a:pt x="25989" y="44895"/>
                  <a:pt x="26171" y="44713"/>
                </a:cubicBezTo>
                <a:cubicBezTo>
                  <a:pt x="26323" y="44500"/>
                  <a:pt x="26262" y="44317"/>
                  <a:pt x="25897" y="44287"/>
                </a:cubicBezTo>
                <a:close/>
                <a:moveTo>
                  <a:pt x="23770" y="46840"/>
                </a:moveTo>
                <a:cubicBezTo>
                  <a:pt x="24134" y="46840"/>
                  <a:pt x="24499" y="46688"/>
                  <a:pt x="24651" y="46476"/>
                </a:cubicBezTo>
                <a:cubicBezTo>
                  <a:pt x="24803" y="46293"/>
                  <a:pt x="24651" y="46111"/>
                  <a:pt x="24317" y="46080"/>
                </a:cubicBezTo>
                <a:cubicBezTo>
                  <a:pt x="23983" y="46020"/>
                  <a:pt x="23557" y="46172"/>
                  <a:pt x="23405" y="46415"/>
                </a:cubicBezTo>
                <a:cubicBezTo>
                  <a:pt x="23253" y="46627"/>
                  <a:pt x="23435" y="46840"/>
                  <a:pt x="23770" y="46840"/>
                </a:cubicBezTo>
                <a:close/>
                <a:moveTo>
                  <a:pt x="23527" y="48421"/>
                </a:moveTo>
                <a:cubicBezTo>
                  <a:pt x="23618" y="48208"/>
                  <a:pt x="23435" y="48056"/>
                  <a:pt x="23101" y="48056"/>
                </a:cubicBezTo>
                <a:cubicBezTo>
                  <a:pt x="22767" y="48056"/>
                  <a:pt x="22372" y="48238"/>
                  <a:pt x="22250" y="48451"/>
                </a:cubicBezTo>
                <a:cubicBezTo>
                  <a:pt x="22159" y="48694"/>
                  <a:pt x="22372" y="48846"/>
                  <a:pt x="22675" y="48846"/>
                </a:cubicBezTo>
                <a:cubicBezTo>
                  <a:pt x="23010" y="48816"/>
                  <a:pt x="23405" y="48603"/>
                  <a:pt x="23527" y="48421"/>
                </a:cubicBezTo>
                <a:close/>
                <a:moveTo>
                  <a:pt x="21460" y="50670"/>
                </a:moveTo>
                <a:cubicBezTo>
                  <a:pt x="21399" y="50944"/>
                  <a:pt x="21612" y="51035"/>
                  <a:pt x="21946" y="50974"/>
                </a:cubicBezTo>
                <a:cubicBezTo>
                  <a:pt x="22311" y="50883"/>
                  <a:pt x="22615" y="50670"/>
                  <a:pt x="22675" y="50427"/>
                </a:cubicBezTo>
                <a:cubicBezTo>
                  <a:pt x="22767" y="50214"/>
                  <a:pt x="22554" y="50062"/>
                  <a:pt x="22220" y="50093"/>
                </a:cubicBezTo>
                <a:cubicBezTo>
                  <a:pt x="21885" y="50184"/>
                  <a:pt x="21551" y="50397"/>
                  <a:pt x="21460" y="50670"/>
                </a:cubicBezTo>
                <a:close/>
                <a:moveTo>
                  <a:pt x="21429" y="53163"/>
                </a:moveTo>
                <a:cubicBezTo>
                  <a:pt x="21733" y="53102"/>
                  <a:pt x="22037" y="52828"/>
                  <a:pt x="22068" y="52615"/>
                </a:cubicBezTo>
                <a:cubicBezTo>
                  <a:pt x="22098" y="52372"/>
                  <a:pt x="21916" y="52220"/>
                  <a:pt x="21581" y="52342"/>
                </a:cubicBezTo>
                <a:cubicBezTo>
                  <a:pt x="21247" y="52433"/>
                  <a:pt x="20973" y="52737"/>
                  <a:pt x="20943" y="52950"/>
                </a:cubicBezTo>
                <a:cubicBezTo>
                  <a:pt x="20882" y="53163"/>
                  <a:pt x="21125" y="53284"/>
                  <a:pt x="21429" y="53163"/>
                </a:cubicBezTo>
                <a:close/>
                <a:moveTo>
                  <a:pt x="21733" y="54500"/>
                </a:moveTo>
                <a:cubicBezTo>
                  <a:pt x="21764" y="54318"/>
                  <a:pt x="21551" y="54226"/>
                  <a:pt x="21247" y="54318"/>
                </a:cubicBezTo>
                <a:cubicBezTo>
                  <a:pt x="20943" y="54439"/>
                  <a:pt x="20639" y="54682"/>
                  <a:pt x="20578" y="54895"/>
                </a:cubicBezTo>
                <a:cubicBezTo>
                  <a:pt x="20548" y="55077"/>
                  <a:pt x="20791" y="55138"/>
                  <a:pt x="21065" y="55047"/>
                </a:cubicBezTo>
                <a:cubicBezTo>
                  <a:pt x="21429" y="54956"/>
                  <a:pt x="21703" y="54713"/>
                  <a:pt x="21733" y="54500"/>
                </a:cubicBezTo>
                <a:close/>
                <a:moveTo>
                  <a:pt x="20669" y="56901"/>
                </a:moveTo>
                <a:cubicBezTo>
                  <a:pt x="20973" y="56780"/>
                  <a:pt x="21277" y="56506"/>
                  <a:pt x="21338" y="56324"/>
                </a:cubicBezTo>
                <a:cubicBezTo>
                  <a:pt x="21399" y="56141"/>
                  <a:pt x="21186" y="56050"/>
                  <a:pt x="20852" y="56172"/>
                </a:cubicBezTo>
                <a:cubicBezTo>
                  <a:pt x="20548" y="56293"/>
                  <a:pt x="20244" y="56567"/>
                  <a:pt x="20183" y="56780"/>
                </a:cubicBezTo>
                <a:cubicBezTo>
                  <a:pt x="20122" y="56962"/>
                  <a:pt x="20365" y="57053"/>
                  <a:pt x="20669" y="56901"/>
                </a:cubicBezTo>
                <a:close/>
                <a:moveTo>
                  <a:pt x="20092" y="58755"/>
                </a:moveTo>
                <a:cubicBezTo>
                  <a:pt x="20396" y="58603"/>
                  <a:pt x="20700" y="58330"/>
                  <a:pt x="20791" y="58117"/>
                </a:cubicBezTo>
                <a:cubicBezTo>
                  <a:pt x="20852" y="57935"/>
                  <a:pt x="20669" y="57843"/>
                  <a:pt x="20305" y="57995"/>
                </a:cubicBezTo>
                <a:cubicBezTo>
                  <a:pt x="20031" y="58147"/>
                  <a:pt x="19697" y="58421"/>
                  <a:pt x="19636" y="58634"/>
                </a:cubicBezTo>
                <a:cubicBezTo>
                  <a:pt x="19606" y="58877"/>
                  <a:pt x="19788" y="58907"/>
                  <a:pt x="20092" y="58755"/>
                </a:cubicBezTo>
                <a:close/>
                <a:moveTo>
                  <a:pt x="20092" y="60032"/>
                </a:moveTo>
                <a:cubicBezTo>
                  <a:pt x="20183" y="59850"/>
                  <a:pt x="19970" y="59789"/>
                  <a:pt x="19666" y="59941"/>
                </a:cubicBezTo>
                <a:cubicBezTo>
                  <a:pt x="19362" y="60093"/>
                  <a:pt x="19028" y="60397"/>
                  <a:pt x="18967" y="60609"/>
                </a:cubicBezTo>
                <a:cubicBezTo>
                  <a:pt x="18876" y="60853"/>
                  <a:pt x="19058" y="60853"/>
                  <a:pt x="19362" y="60701"/>
                </a:cubicBezTo>
                <a:cubicBezTo>
                  <a:pt x="19666" y="60549"/>
                  <a:pt x="19970" y="60275"/>
                  <a:pt x="20092" y="60032"/>
                </a:cubicBezTo>
                <a:close/>
                <a:moveTo>
                  <a:pt x="19271" y="61916"/>
                </a:moveTo>
                <a:cubicBezTo>
                  <a:pt x="19362" y="61734"/>
                  <a:pt x="19180" y="61673"/>
                  <a:pt x="18876" y="61825"/>
                </a:cubicBezTo>
                <a:cubicBezTo>
                  <a:pt x="18572" y="61977"/>
                  <a:pt x="18238" y="62342"/>
                  <a:pt x="18116" y="62524"/>
                </a:cubicBezTo>
                <a:cubicBezTo>
                  <a:pt x="17995" y="62707"/>
                  <a:pt x="18207" y="62737"/>
                  <a:pt x="18511" y="62555"/>
                </a:cubicBezTo>
                <a:cubicBezTo>
                  <a:pt x="18846" y="62403"/>
                  <a:pt x="19150" y="62099"/>
                  <a:pt x="19271" y="61916"/>
                </a:cubicBezTo>
                <a:close/>
                <a:moveTo>
                  <a:pt x="18359" y="63740"/>
                </a:moveTo>
                <a:cubicBezTo>
                  <a:pt x="18450" y="63558"/>
                  <a:pt x="18299" y="63497"/>
                  <a:pt x="17964" y="63710"/>
                </a:cubicBezTo>
                <a:cubicBezTo>
                  <a:pt x="17660" y="63892"/>
                  <a:pt x="17295" y="64196"/>
                  <a:pt x="17204" y="64409"/>
                </a:cubicBezTo>
                <a:cubicBezTo>
                  <a:pt x="17083" y="64622"/>
                  <a:pt x="17295" y="64622"/>
                  <a:pt x="17599" y="64409"/>
                </a:cubicBezTo>
                <a:cubicBezTo>
                  <a:pt x="17903" y="64227"/>
                  <a:pt x="18238" y="63923"/>
                  <a:pt x="18359" y="63740"/>
                </a:cubicBezTo>
                <a:close/>
                <a:moveTo>
                  <a:pt x="17326" y="65564"/>
                </a:moveTo>
                <a:cubicBezTo>
                  <a:pt x="17447" y="65351"/>
                  <a:pt x="17295" y="65321"/>
                  <a:pt x="16991" y="65534"/>
                </a:cubicBezTo>
                <a:cubicBezTo>
                  <a:pt x="16688" y="65716"/>
                  <a:pt x="16292" y="66050"/>
                  <a:pt x="16171" y="66293"/>
                </a:cubicBezTo>
                <a:cubicBezTo>
                  <a:pt x="16080" y="66476"/>
                  <a:pt x="16262" y="66476"/>
                  <a:pt x="16566" y="66293"/>
                </a:cubicBezTo>
                <a:cubicBezTo>
                  <a:pt x="16870" y="66050"/>
                  <a:pt x="17204" y="65746"/>
                  <a:pt x="17326" y="65564"/>
                </a:cubicBezTo>
                <a:close/>
                <a:moveTo>
                  <a:pt x="15836" y="67418"/>
                </a:moveTo>
                <a:cubicBezTo>
                  <a:pt x="15502" y="67631"/>
                  <a:pt x="15107" y="67996"/>
                  <a:pt x="14955" y="68208"/>
                </a:cubicBezTo>
                <a:cubicBezTo>
                  <a:pt x="14803" y="68452"/>
                  <a:pt x="15016" y="68421"/>
                  <a:pt x="15350" y="68178"/>
                </a:cubicBezTo>
                <a:cubicBezTo>
                  <a:pt x="15684" y="67965"/>
                  <a:pt x="16080" y="67600"/>
                  <a:pt x="16171" y="67418"/>
                </a:cubicBezTo>
                <a:cubicBezTo>
                  <a:pt x="16292" y="67205"/>
                  <a:pt x="16140" y="67205"/>
                  <a:pt x="15836" y="67418"/>
                </a:cubicBezTo>
                <a:close/>
                <a:moveTo>
                  <a:pt x="14043" y="70154"/>
                </a:moveTo>
                <a:cubicBezTo>
                  <a:pt x="14438" y="69880"/>
                  <a:pt x="14803" y="69546"/>
                  <a:pt x="14925" y="69333"/>
                </a:cubicBezTo>
                <a:cubicBezTo>
                  <a:pt x="15077" y="69090"/>
                  <a:pt x="14925" y="69120"/>
                  <a:pt x="14560" y="69363"/>
                </a:cubicBezTo>
                <a:cubicBezTo>
                  <a:pt x="14195" y="69576"/>
                  <a:pt x="13739" y="70002"/>
                  <a:pt x="13587" y="70245"/>
                </a:cubicBezTo>
                <a:cubicBezTo>
                  <a:pt x="13526" y="70458"/>
                  <a:pt x="13709" y="70397"/>
                  <a:pt x="14043" y="70154"/>
                </a:cubicBezTo>
                <a:close/>
                <a:moveTo>
                  <a:pt x="13253" y="71339"/>
                </a:moveTo>
                <a:cubicBezTo>
                  <a:pt x="12888" y="71613"/>
                  <a:pt x="12463" y="71977"/>
                  <a:pt x="12311" y="72160"/>
                </a:cubicBezTo>
                <a:cubicBezTo>
                  <a:pt x="12159" y="72373"/>
                  <a:pt x="12371" y="72281"/>
                  <a:pt x="12766" y="72008"/>
                </a:cubicBezTo>
                <a:cubicBezTo>
                  <a:pt x="13131" y="71765"/>
                  <a:pt x="13526" y="71400"/>
                  <a:pt x="13648" y="71218"/>
                </a:cubicBezTo>
                <a:cubicBezTo>
                  <a:pt x="13800" y="71035"/>
                  <a:pt x="13648" y="71066"/>
                  <a:pt x="13253" y="71339"/>
                </a:cubicBezTo>
                <a:close/>
                <a:moveTo>
                  <a:pt x="12037" y="73011"/>
                </a:moveTo>
                <a:cubicBezTo>
                  <a:pt x="11672" y="73284"/>
                  <a:pt x="11247" y="73619"/>
                  <a:pt x="11125" y="73801"/>
                </a:cubicBezTo>
                <a:cubicBezTo>
                  <a:pt x="11004" y="73953"/>
                  <a:pt x="11247" y="73892"/>
                  <a:pt x="11611" y="73619"/>
                </a:cubicBezTo>
                <a:cubicBezTo>
                  <a:pt x="12007" y="73345"/>
                  <a:pt x="12341" y="73041"/>
                  <a:pt x="12493" y="72889"/>
                </a:cubicBezTo>
                <a:cubicBezTo>
                  <a:pt x="12584" y="72707"/>
                  <a:pt x="12432" y="72768"/>
                  <a:pt x="12037" y="73011"/>
                </a:cubicBezTo>
                <a:close/>
                <a:moveTo>
                  <a:pt x="10973" y="74500"/>
                </a:moveTo>
                <a:cubicBezTo>
                  <a:pt x="10608" y="74743"/>
                  <a:pt x="10213" y="75108"/>
                  <a:pt x="10092" y="75199"/>
                </a:cubicBezTo>
                <a:cubicBezTo>
                  <a:pt x="10000" y="75351"/>
                  <a:pt x="10244" y="75260"/>
                  <a:pt x="10608" y="74987"/>
                </a:cubicBezTo>
                <a:cubicBezTo>
                  <a:pt x="10973" y="74713"/>
                  <a:pt x="11308" y="74439"/>
                  <a:pt x="11429" y="74287"/>
                </a:cubicBezTo>
                <a:cubicBezTo>
                  <a:pt x="11551" y="74135"/>
                  <a:pt x="11368" y="74227"/>
                  <a:pt x="10973" y="74500"/>
                </a:cubicBezTo>
                <a:close/>
                <a:moveTo>
                  <a:pt x="10061" y="75746"/>
                </a:moveTo>
                <a:cubicBezTo>
                  <a:pt x="9697" y="76020"/>
                  <a:pt x="9301" y="76324"/>
                  <a:pt x="9180" y="76476"/>
                </a:cubicBezTo>
                <a:cubicBezTo>
                  <a:pt x="9119" y="76567"/>
                  <a:pt x="9332" y="76476"/>
                  <a:pt x="9727" y="76233"/>
                </a:cubicBezTo>
                <a:cubicBezTo>
                  <a:pt x="10092" y="75959"/>
                  <a:pt x="10456" y="75716"/>
                  <a:pt x="10517" y="75594"/>
                </a:cubicBezTo>
                <a:cubicBezTo>
                  <a:pt x="10639" y="75412"/>
                  <a:pt x="10396" y="75473"/>
                  <a:pt x="10061" y="75746"/>
                </a:cubicBezTo>
                <a:close/>
                <a:moveTo>
                  <a:pt x="9180" y="76841"/>
                </a:moveTo>
                <a:cubicBezTo>
                  <a:pt x="8815" y="77084"/>
                  <a:pt x="8420" y="77418"/>
                  <a:pt x="8359" y="77540"/>
                </a:cubicBezTo>
                <a:cubicBezTo>
                  <a:pt x="8268" y="77631"/>
                  <a:pt x="8511" y="77540"/>
                  <a:pt x="8876" y="77266"/>
                </a:cubicBezTo>
                <a:cubicBezTo>
                  <a:pt x="9271" y="77023"/>
                  <a:pt x="9575" y="76719"/>
                  <a:pt x="9666" y="76628"/>
                </a:cubicBezTo>
                <a:cubicBezTo>
                  <a:pt x="9757" y="76537"/>
                  <a:pt x="9575" y="76628"/>
                  <a:pt x="9180" y="76841"/>
                </a:cubicBezTo>
                <a:close/>
                <a:moveTo>
                  <a:pt x="8390" y="77905"/>
                </a:moveTo>
                <a:cubicBezTo>
                  <a:pt x="8268" y="77965"/>
                  <a:pt x="8207" y="78057"/>
                  <a:pt x="8086" y="78148"/>
                </a:cubicBezTo>
                <a:cubicBezTo>
                  <a:pt x="8116" y="78178"/>
                  <a:pt x="8116" y="78208"/>
                  <a:pt x="8177" y="78239"/>
                </a:cubicBezTo>
                <a:cubicBezTo>
                  <a:pt x="8511" y="78026"/>
                  <a:pt x="8785" y="77783"/>
                  <a:pt x="8845" y="77692"/>
                </a:cubicBezTo>
                <a:cubicBezTo>
                  <a:pt x="8967" y="77570"/>
                  <a:pt x="8785" y="77692"/>
                  <a:pt x="8390" y="77905"/>
                </a:cubicBezTo>
                <a:close/>
                <a:moveTo>
                  <a:pt x="60944" y="2037"/>
                </a:moveTo>
                <a:cubicBezTo>
                  <a:pt x="61278" y="2159"/>
                  <a:pt x="61734" y="1946"/>
                  <a:pt x="62008" y="1581"/>
                </a:cubicBezTo>
                <a:cubicBezTo>
                  <a:pt x="62281" y="1186"/>
                  <a:pt x="62220" y="821"/>
                  <a:pt x="61886" y="700"/>
                </a:cubicBezTo>
                <a:cubicBezTo>
                  <a:pt x="61552" y="578"/>
                  <a:pt x="61065" y="821"/>
                  <a:pt x="60792" y="1186"/>
                </a:cubicBezTo>
                <a:cubicBezTo>
                  <a:pt x="60549" y="1520"/>
                  <a:pt x="60640" y="1916"/>
                  <a:pt x="60944" y="2037"/>
                </a:cubicBezTo>
                <a:close/>
                <a:moveTo>
                  <a:pt x="58573" y="5381"/>
                </a:moveTo>
                <a:cubicBezTo>
                  <a:pt x="58938" y="5472"/>
                  <a:pt x="59394" y="5290"/>
                  <a:pt x="59637" y="4925"/>
                </a:cubicBezTo>
                <a:cubicBezTo>
                  <a:pt x="59910" y="4530"/>
                  <a:pt x="59880" y="4165"/>
                  <a:pt x="59545" y="4043"/>
                </a:cubicBezTo>
                <a:cubicBezTo>
                  <a:pt x="59181" y="3922"/>
                  <a:pt x="58694" y="4165"/>
                  <a:pt x="58482" y="4499"/>
                </a:cubicBezTo>
                <a:cubicBezTo>
                  <a:pt x="58178" y="4864"/>
                  <a:pt x="58238" y="5259"/>
                  <a:pt x="58573" y="5381"/>
                </a:cubicBezTo>
                <a:close/>
                <a:moveTo>
                  <a:pt x="56263" y="8694"/>
                </a:moveTo>
                <a:cubicBezTo>
                  <a:pt x="56597" y="8785"/>
                  <a:pt x="57053" y="8603"/>
                  <a:pt x="57296" y="8268"/>
                </a:cubicBezTo>
                <a:cubicBezTo>
                  <a:pt x="57570" y="7934"/>
                  <a:pt x="57479" y="7508"/>
                  <a:pt x="57175" y="7387"/>
                </a:cubicBezTo>
                <a:cubicBezTo>
                  <a:pt x="56840" y="7265"/>
                  <a:pt x="56354" y="7508"/>
                  <a:pt x="56111" y="7843"/>
                </a:cubicBezTo>
                <a:cubicBezTo>
                  <a:pt x="55837" y="8177"/>
                  <a:pt x="55928" y="8572"/>
                  <a:pt x="56263" y="8694"/>
                </a:cubicBezTo>
                <a:close/>
                <a:moveTo>
                  <a:pt x="55047" y="10730"/>
                </a:moveTo>
                <a:cubicBezTo>
                  <a:pt x="54743" y="10670"/>
                  <a:pt x="54317" y="10882"/>
                  <a:pt x="54165" y="11308"/>
                </a:cubicBezTo>
                <a:cubicBezTo>
                  <a:pt x="54013" y="11673"/>
                  <a:pt x="54135" y="12068"/>
                  <a:pt x="54439" y="12129"/>
                </a:cubicBezTo>
                <a:cubicBezTo>
                  <a:pt x="54743" y="12220"/>
                  <a:pt x="55077" y="11977"/>
                  <a:pt x="55290" y="11612"/>
                </a:cubicBezTo>
                <a:cubicBezTo>
                  <a:pt x="55472" y="11217"/>
                  <a:pt x="55381" y="10822"/>
                  <a:pt x="55047" y="10730"/>
                </a:cubicBezTo>
                <a:close/>
                <a:moveTo>
                  <a:pt x="53071" y="14864"/>
                </a:moveTo>
                <a:cubicBezTo>
                  <a:pt x="52980" y="15259"/>
                  <a:pt x="53102" y="15594"/>
                  <a:pt x="53375" y="15624"/>
                </a:cubicBezTo>
                <a:cubicBezTo>
                  <a:pt x="53649" y="15685"/>
                  <a:pt x="53892" y="15411"/>
                  <a:pt x="54013" y="15016"/>
                </a:cubicBezTo>
                <a:cubicBezTo>
                  <a:pt x="54135" y="14651"/>
                  <a:pt x="54013" y="14256"/>
                  <a:pt x="53740" y="14226"/>
                </a:cubicBezTo>
                <a:cubicBezTo>
                  <a:pt x="53466" y="14195"/>
                  <a:pt x="53162" y="14499"/>
                  <a:pt x="53071" y="14864"/>
                </a:cubicBezTo>
                <a:close/>
                <a:moveTo>
                  <a:pt x="52615" y="19180"/>
                </a:moveTo>
                <a:cubicBezTo>
                  <a:pt x="52858" y="19180"/>
                  <a:pt x="53071" y="18907"/>
                  <a:pt x="53162" y="18512"/>
                </a:cubicBezTo>
                <a:cubicBezTo>
                  <a:pt x="53223" y="18147"/>
                  <a:pt x="53102" y="17812"/>
                  <a:pt x="52889" y="17812"/>
                </a:cubicBezTo>
                <a:cubicBezTo>
                  <a:pt x="52646" y="17812"/>
                  <a:pt x="52402" y="18116"/>
                  <a:pt x="52311" y="18512"/>
                </a:cubicBezTo>
                <a:cubicBezTo>
                  <a:pt x="52281" y="18846"/>
                  <a:pt x="52402" y="19180"/>
                  <a:pt x="52615" y="19180"/>
                </a:cubicBezTo>
                <a:close/>
                <a:moveTo>
                  <a:pt x="52190" y="21247"/>
                </a:moveTo>
                <a:cubicBezTo>
                  <a:pt x="52007" y="21308"/>
                  <a:pt x="51795" y="21642"/>
                  <a:pt x="51703" y="22007"/>
                </a:cubicBezTo>
                <a:cubicBezTo>
                  <a:pt x="51643" y="22402"/>
                  <a:pt x="51703" y="22676"/>
                  <a:pt x="51947" y="22615"/>
                </a:cubicBezTo>
                <a:cubicBezTo>
                  <a:pt x="52129" y="22585"/>
                  <a:pt x="52342" y="22281"/>
                  <a:pt x="52433" y="21946"/>
                </a:cubicBezTo>
                <a:cubicBezTo>
                  <a:pt x="52494" y="21521"/>
                  <a:pt x="52433" y="21217"/>
                  <a:pt x="52190" y="21247"/>
                </a:cubicBezTo>
                <a:close/>
                <a:moveTo>
                  <a:pt x="50943" y="25867"/>
                </a:moveTo>
                <a:cubicBezTo>
                  <a:pt x="51126" y="25776"/>
                  <a:pt x="51369" y="25472"/>
                  <a:pt x="51521" y="25138"/>
                </a:cubicBezTo>
                <a:cubicBezTo>
                  <a:pt x="51643" y="24803"/>
                  <a:pt x="51582" y="24530"/>
                  <a:pt x="51399" y="24591"/>
                </a:cubicBezTo>
                <a:cubicBezTo>
                  <a:pt x="51217" y="24651"/>
                  <a:pt x="50974" y="25016"/>
                  <a:pt x="50822" y="25351"/>
                </a:cubicBezTo>
                <a:cubicBezTo>
                  <a:pt x="50731" y="25715"/>
                  <a:pt x="50761" y="25898"/>
                  <a:pt x="50943" y="25867"/>
                </a:cubicBezTo>
                <a:close/>
                <a:moveTo>
                  <a:pt x="50062" y="27691"/>
                </a:moveTo>
                <a:cubicBezTo>
                  <a:pt x="49880" y="27752"/>
                  <a:pt x="49576" y="28086"/>
                  <a:pt x="49393" y="28390"/>
                </a:cubicBezTo>
                <a:cubicBezTo>
                  <a:pt x="49211" y="28694"/>
                  <a:pt x="49211" y="28907"/>
                  <a:pt x="49393" y="28816"/>
                </a:cubicBezTo>
                <a:cubicBezTo>
                  <a:pt x="49576" y="28755"/>
                  <a:pt x="49880" y="28451"/>
                  <a:pt x="50062" y="28147"/>
                </a:cubicBezTo>
                <a:cubicBezTo>
                  <a:pt x="50275" y="27843"/>
                  <a:pt x="50275" y="27600"/>
                  <a:pt x="50062" y="27691"/>
                </a:cubicBezTo>
                <a:close/>
                <a:moveTo>
                  <a:pt x="47083" y="31490"/>
                </a:moveTo>
                <a:cubicBezTo>
                  <a:pt x="47296" y="31399"/>
                  <a:pt x="47691" y="31187"/>
                  <a:pt x="47934" y="30883"/>
                </a:cubicBezTo>
                <a:cubicBezTo>
                  <a:pt x="48208" y="30609"/>
                  <a:pt x="48299" y="30427"/>
                  <a:pt x="48056" y="30487"/>
                </a:cubicBezTo>
                <a:cubicBezTo>
                  <a:pt x="47813" y="30579"/>
                  <a:pt x="47418" y="30883"/>
                  <a:pt x="47144" y="31126"/>
                </a:cubicBezTo>
                <a:cubicBezTo>
                  <a:pt x="46870" y="31399"/>
                  <a:pt x="46840" y="31551"/>
                  <a:pt x="47083" y="31490"/>
                </a:cubicBezTo>
                <a:close/>
                <a:moveTo>
                  <a:pt x="45655" y="32706"/>
                </a:moveTo>
                <a:cubicBezTo>
                  <a:pt x="45442" y="32737"/>
                  <a:pt x="45016" y="32919"/>
                  <a:pt x="44804" y="33101"/>
                </a:cubicBezTo>
                <a:cubicBezTo>
                  <a:pt x="44560" y="33314"/>
                  <a:pt x="44560" y="33375"/>
                  <a:pt x="44804" y="33345"/>
                </a:cubicBezTo>
                <a:cubicBezTo>
                  <a:pt x="45016" y="33314"/>
                  <a:pt x="45411" y="33132"/>
                  <a:pt x="45624" y="32949"/>
                </a:cubicBezTo>
                <a:cubicBezTo>
                  <a:pt x="45867" y="32798"/>
                  <a:pt x="45898" y="32646"/>
                  <a:pt x="45655" y="32706"/>
                </a:cubicBezTo>
                <a:close/>
                <a:moveTo>
                  <a:pt x="43527" y="34256"/>
                </a:moveTo>
                <a:cubicBezTo>
                  <a:pt x="43314" y="34256"/>
                  <a:pt x="42889" y="34408"/>
                  <a:pt x="42676" y="34530"/>
                </a:cubicBezTo>
                <a:cubicBezTo>
                  <a:pt x="42433" y="34621"/>
                  <a:pt x="42463" y="34743"/>
                  <a:pt x="42737" y="34743"/>
                </a:cubicBezTo>
                <a:cubicBezTo>
                  <a:pt x="43010" y="34743"/>
                  <a:pt x="43345" y="34621"/>
                  <a:pt x="43588" y="34469"/>
                </a:cubicBezTo>
                <a:cubicBezTo>
                  <a:pt x="43801" y="34317"/>
                  <a:pt x="43801" y="34226"/>
                  <a:pt x="43527" y="34256"/>
                </a:cubicBezTo>
                <a:close/>
                <a:moveTo>
                  <a:pt x="40791" y="35685"/>
                </a:moveTo>
                <a:cubicBezTo>
                  <a:pt x="41065" y="35715"/>
                  <a:pt x="41460" y="35655"/>
                  <a:pt x="41673" y="35533"/>
                </a:cubicBezTo>
                <a:cubicBezTo>
                  <a:pt x="41916" y="35412"/>
                  <a:pt x="41855" y="35351"/>
                  <a:pt x="41582" y="35320"/>
                </a:cubicBezTo>
                <a:cubicBezTo>
                  <a:pt x="41338" y="35320"/>
                  <a:pt x="40913" y="35351"/>
                  <a:pt x="40731" y="35472"/>
                </a:cubicBezTo>
                <a:cubicBezTo>
                  <a:pt x="40487" y="35594"/>
                  <a:pt x="40548" y="35685"/>
                  <a:pt x="40791" y="35685"/>
                </a:cubicBezTo>
                <a:close/>
                <a:moveTo>
                  <a:pt x="38785" y="36445"/>
                </a:moveTo>
                <a:cubicBezTo>
                  <a:pt x="39089" y="36475"/>
                  <a:pt x="39484" y="36475"/>
                  <a:pt x="39697" y="36415"/>
                </a:cubicBezTo>
                <a:cubicBezTo>
                  <a:pt x="39940" y="36354"/>
                  <a:pt x="39879" y="36232"/>
                  <a:pt x="39576" y="36202"/>
                </a:cubicBezTo>
                <a:cubicBezTo>
                  <a:pt x="39332" y="36141"/>
                  <a:pt x="38876" y="36202"/>
                  <a:pt x="38633" y="36232"/>
                </a:cubicBezTo>
                <a:cubicBezTo>
                  <a:pt x="38420" y="36293"/>
                  <a:pt x="38481" y="36384"/>
                  <a:pt x="38785" y="36445"/>
                </a:cubicBezTo>
                <a:close/>
                <a:moveTo>
                  <a:pt x="36627" y="37053"/>
                </a:moveTo>
                <a:cubicBezTo>
                  <a:pt x="36931" y="37144"/>
                  <a:pt x="37387" y="37144"/>
                  <a:pt x="37600" y="37053"/>
                </a:cubicBezTo>
                <a:cubicBezTo>
                  <a:pt x="37843" y="36992"/>
                  <a:pt x="37813" y="36871"/>
                  <a:pt x="37509" y="36840"/>
                </a:cubicBezTo>
                <a:cubicBezTo>
                  <a:pt x="37205" y="36749"/>
                  <a:pt x="36749" y="36749"/>
                  <a:pt x="36475" y="36840"/>
                </a:cubicBezTo>
                <a:cubicBezTo>
                  <a:pt x="36202" y="36871"/>
                  <a:pt x="36293" y="36992"/>
                  <a:pt x="36627" y="37053"/>
                </a:cubicBezTo>
                <a:close/>
                <a:moveTo>
                  <a:pt x="34195" y="37722"/>
                </a:moveTo>
                <a:cubicBezTo>
                  <a:pt x="34530" y="37782"/>
                  <a:pt x="35016" y="37782"/>
                  <a:pt x="35290" y="37722"/>
                </a:cubicBezTo>
                <a:cubicBezTo>
                  <a:pt x="35563" y="37630"/>
                  <a:pt x="35533" y="37509"/>
                  <a:pt x="35168" y="37448"/>
                </a:cubicBezTo>
                <a:cubicBezTo>
                  <a:pt x="34834" y="37357"/>
                  <a:pt x="34347" y="37357"/>
                  <a:pt x="34043" y="37448"/>
                </a:cubicBezTo>
                <a:cubicBezTo>
                  <a:pt x="33770" y="37478"/>
                  <a:pt x="33861" y="37630"/>
                  <a:pt x="34195" y="37722"/>
                </a:cubicBezTo>
                <a:close/>
                <a:moveTo>
                  <a:pt x="32584" y="38208"/>
                </a:moveTo>
                <a:cubicBezTo>
                  <a:pt x="32250" y="38117"/>
                  <a:pt x="31673" y="38117"/>
                  <a:pt x="31429" y="38238"/>
                </a:cubicBezTo>
                <a:cubicBezTo>
                  <a:pt x="31125" y="38360"/>
                  <a:pt x="31186" y="38481"/>
                  <a:pt x="31581" y="38573"/>
                </a:cubicBezTo>
                <a:cubicBezTo>
                  <a:pt x="31946" y="38664"/>
                  <a:pt x="32433" y="38664"/>
                  <a:pt x="32736" y="38542"/>
                </a:cubicBezTo>
                <a:cubicBezTo>
                  <a:pt x="32980" y="38390"/>
                  <a:pt x="32949" y="38269"/>
                  <a:pt x="32584" y="38208"/>
                </a:cubicBezTo>
                <a:close/>
                <a:moveTo>
                  <a:pt x="30062" y="39485"/>
                </a:moveTo>
                <a:cubicBezTo>
                  <a:pt x="30366" y="39393"/>
                  <a:pt x="30274" y="39241"/>
                  <a:pt x="29910" y="39150"/>
                </a:cubicBezTo>
                <a:cubicBezTo>
                  <a:pt x="29515" y="39059"/>
                  <a:pt x="28937" y="39120"/>
                  <a:pt x="28633" y="39272"/>
                </a:cubicBezTo>
                <a:cubicBezTo>
                  <a:pt x="28329" y="39424"/>
                  <a:pt x="28420" y="39576"/>
                  <a:pt x="28785" y="39606"/>
                </a:cubicBezTo>
                <a:cubicBezTo>
                  <a:pt x="29211" y="39697"/>
                  <a:pt x="29758" y="39606"/>
                  <a:pt x="30062" y="39485"/>
                </a:cubicBezTo>
                <a:close/>
                <a:moveTo>
                  <a:pt x="27113" y="40518"/>
                </a:moveTo>
                <a:cubicBezTo>
                  <a:pt x="26749" y="40488"/>
                  <a:pt x="26171" y="40548"/>
                  <a:pt x="25867" y="40761"/>
                </a:cubicBezTo>
                <a:cubicBezTo>
                  <a:pt x="25593" y="40944"/>
                  <a:pt x="25685" y="41095"/>
                  <a:pt x="26110" y="41126"/>
                </a:cubicBezTo>
                <a:cubicBezTo>
                  <a:pt x="26475" y="41156"/>
                  <a:pt x="27022" y="41035"/>
                  <a:pt x="27265" y="40913"/>
                </a:cubicBezTo>
                <a:cubicBezTo>
                  <a:pt x="27539" y="40761"/>
                  <a:pt x="27508" y="40548"/>
                  <a:pt x="27113" y="40518"/>
                </a:cubicBezTo>
                <a:close/>
                <a:moveTo>
                  <a:pt x="24925" y="42585"/>
                </a:moveTo>
                <a:cubicBezTo>
                  <a:pt x="25138" y="42372"/>
                  <a:pt x="25077" y="42190"/>
                  <a:pt x="24682" y="42159"/>
                </a:cubicBezTo>
                <a:cubicBezTo>
                  <a:pt x="24317" y="42129"/>
                  <a:pt x="23831" y="42281"/>
                  <a:pt x="23587" y="42463"/>
                </a:cubicBezTo>
                <a:cubicBezTo>
                  <a:pt x="23375" y="42646"/>
                  <a:pt x="23527" y="42828"/>
                  <a:pt x="23861" y="42889"/>
                </a:cubicBezTo>
                <a:cubicBezTo>
                  <a:pt x="24195" y="42919"/>
                  <a:pt x="24682" y="42767"/>
                  <a:pt x="24925" y="42585"/>
                </a:cubicBezTo>
                <a:close/>
                <a:moveTo>
                  <a:pt x="22037" y="44804"/>
                </a:moveTo>
                <a:cubicBezTo>
                  <a:pt x="22402" y="44804"/>
                  <a:pt x="22827" y="44621"/>
                  <a:pt x="23010" y="44439"/>
                </a:cubicBezTo>
                <a:cubicBezTo>
                  <a:pt x="23223" y="44196"/>
                  <a:pt x="23071" y="44044"/>
                  <a:pt x="22706" y="44044"/>
                </a:cubicBezTo>
                <a:cubicBezTo>
                  <a:pt x="22341" y="44044"/>
                  <a:pt x="21885" y="44196"/>
                  <a:pt x="21703" y="44439"/>
                </a:cubicBezTo>
                <a:cubicBezTo>
                  <a:pt x="21490" y="44621"/>
                  <a:pt x="21642" y="44804"/>
                  <a:pt x="22037" y="44804"/>
                </a:cubicBezTo>
                <a:close/>
                <a:moveTo>
                  <a:pt x="20639" y="46992"/>
                </a:moveTo>
                <a:cubicBezTo>
                  <a:pt x="20973" y="46931"/>
                  <a:pt x="21399" y="46719"/>
                  <a:pt x="21490" y="46476"/>
                </a:cubicBezTo>
                <a:cubicBezTo>
                  <a:pt x="21642" y="46263"/>
                  <a:pt x="21490" y="46080"/>
                  <a:pt x="21125" y="46111"/>
                </a:cubicBezTo>
                <a:cubicBezTo>
                  <a:pt x="20791" y="46141"/>
                  <a:pt x="20305" y="46384"/>
                  <a:pt x="20213" y="46597"/>
                </a:cubicBezTo>
                <a:cubicBezTo>
                  <a:pt x="20061" y="46871"/>
                  <a:pt x="20244" y="47023"/>
                  <a:pt x="20639" y="46992"/>
                </a:cubicBezTo>
                <a:close/>
                <a:moveTo>
                  <a:pt x="20396" y="48694"/>
                </a:moveTo>
                <a:cubicBezTo>
                  <a:pt x="20517" y="48421"/>
                  <a:pt x="20305" y="48269"/>
                  <a:pt x="19970" y="48360"/>
                </a:cubicBezTo>
                <a:cubicBezTo>
                  <a:pt x="19636" y="48390"/>
                  <a:pt x="19271" y="48634"/>
                  <a:pt x="19150" y="48907"/>
                </a:cubicBezTo>
                <a:cubicBezTo>
                  <a:pt x="19028" y="49181"/>
                  <a:pt x="19241" y="49333"/>
                  <a:pt x="19606" y="49272"/>
                </a:cubicBezTo>
                <a:cubicBezTo>
                  <a:pt x="19940" y="49211"/>
                  <a:pt x="20335" y="48968"/>
                  <a:pt x="20396" y="48694"/>
                </a:cubicBezTo>
                <a:close/>
                <a:moveTo>
                  <a:pt x="19636" y="51126"/>
                </a:moveTo>
                <a:cubicBezTo>
                  <a:pt x="19727" y="50852"/>
                  <a:pt x="19484" y="50700"/>
                  <a:pt x="19150" y="50792"/>
                </a:cubicBezTo>
                <a:cubicBezTo>
                  <a:pt x="18815" y="50852"/>
                  <a:pt x="18450" y="51156"/>
                  <a:pt x="18390" y="51460"/>
                </a:cubicBezTo>
                <a:cubicBezTo>
                  <a:pt x="18299" y="51764"/>
                  <a:pt x="18542" y="51886"/>
                  <a:pt x="18876" y="51795"/>
                </a:cubicBezTo>
                <a:cubicBezTo>
                  <a:pt x="19271" y="51704"/>
                  <a:pt x="19575" y="51400"/>
                  <a:pt x="19636" y="51126"/>
                </a:cubicBezTo>
                <a:close/>
                <a:moveTo>
                  <a:pt x="18511" y="54074"/>
                </a:moveTo>
                <a:cubicBezTo>
                  <a:pt x="18846" y="53983"/>
                  <a:pt x="19150" y="53710"/>
                  <a:pt x="19180" y="53466"/>
                </a:cubicBezTo>
                <a:cubicBezTo>
                  <a:pt x="19210" y="53254"/>
                  <a:pt x="18998" y="53132"/>
                  <a:pt x="18663" y="53223"/>
                </a:cubicBezTo>
                <a:cubicBezTo>
                  <a:pt x="18299" y="53315"/>
                  <a:pt x="17995" y="53588"/>
                  <a:pt x="17964" y="53831"/>
                </a:cubicBezTo>
                <a:cubicBezTo>
                  <a:pt x="17903" y="54074"/>
                  <a:pt x="18147" y="54196"/>
                  <a:pt x="18511" y="54074"/>
                </a:cubicBezTo>
                <a:close/>
                <a:moveTo>
                  <a:pt x="18086" y="56141"/>
                </a:moveTo>
                <a:cubicBezTo>
                  <a:pt x="18420" y="56020"/>
                  <a:pt x="18724" y="55746"/>
                  <a:pt x="18754" y="55533"/>
                </a:cubicBezTo>
                <a:cubicBezTo>
                  <a:pt x="18815" y="55290"/>
                  <a:pt x="18572" y="55229"/>
                  <a:pt x="18238" y="55351"/>
                </a:cubicBezTo>
                <a:cubicBezTo>
                  <a:pt x="17903" y="55442"/>
                  <a:pt x="17599" y="55716"/>
                  <a:pt x="17508" y="55959"/>
                </a:cubicBezTo>
                <a:cubicBezTo>
                  <a:pt x="17508" y="56202"/>
                  <a:pt x="17751" y="56293"/>
                  <a:pt x="18086" y="56141"/>
                </a:cubicBezTo>
                <a:close/>
                <a:moveTo>
                  <a:pt x="17630" y="58147"/>
                </a:moveTo>
                <a:cubicBezTo>
                  <a:pt x="17964" y="57995"/>
                  <a:pt x="18299" y="57722"/>
                  <a:pt x="18359" y="57509"/>
                </a:cubicBezTo>
                <a:cubicBezTo>
                  <a:pt x="18390" y="57266"/>
                  <a:pt x="18147" y="57236"/>
                  <a:pt x="17812" y="57357"/>
                </a:cubicBezTo>
                <a:cubicBezTo>
                  <a:pt x="17478" y="57509"/>
                  <a:pt x="17143" y="57752"/>
                  <a:pt x="17083" y="57995"/>
                </a:cubicBezTo>
                <a:cubicBezTo>
                  <a:pt x="17052" y="58239"/>
                  <a:pt x="17295" y="58269"/>
                  <a:pt x="17630" y="58147"/>
                </a:cubicBezTo>
                <a:close/>
                <a:moveTo>
                  <a:pt x="17052" y="60214"/>
                </a:moveTo>
                <a:cubicBezTo>
                  <a:pt x="17387" y="60002"/>
                  <a:pt x="17751" y="59698"/>
                  <a:pt x="17812" y="59485"/>
                </a:cubicBezTo>
                <a:cubicBezTo>
                  <a:pt x="17903" y="59242"/>
                  <a:pt x="17660" y="59181"/>
                  <a:pt x="17326" y="59363"/>
                </a:cubicBezTo>
                <a:cubicBezTo>
                  <a:pt x="16991" y="59515"/>
                  <a:pt x="16596" y="59850"/>
                  <a:pt x="16536" y="60093"/>
                </a:cubicBezTo>
                <a:cubicBezTo>
                  <a:pt x="16444" y="60366"/>
                  <a:pt x="16688" y="60397"/>
                  <a:pt x="17052" y="60214"/>
                </a:cubicBezTo>
                <a:close/>
                <a:moveTo>
                  <a:pt x="17083" y="61521"/>
                </a:moveTo>
                <a:cubicBezTo>
                  <a:pt x="17174" y="61309"/>
                  <a:pt x="16991" y="61278"/>
                  <a:pt x="16596" y="61461"/>
                </a:cubicBezTo>
                <a:cubicBezTo>
                  <a:pt x="16232" y="61643"/>
                  <a:pt x="15836" y="61977"/>
                  <a:pt x="15776" y="62220"/>
                </a:cubicBezTo>
                <a:cubicBezTo>
                  <a:pt x="15684" y="62433"/>
                  <a:pt x="15928" y="62433"/>
                  <a:pt x="16292" y="62251"/>
                </a:cubicBezTo>
                <a:cubicBezTo>
                  <a:pt x="16627" y="62099"/>
                  <a:pt x="17022" y="61764"/>
                  <a:pt x="17083" y="61521"/>
                </a:cubicBezTo>
                <a:close/>
                <a:moveTo>
                  <a:pt x="16232" y="63558"/>
                </a:moveTo>
                <a:cubicBezTo>
                  <a:pt x="16323" y="63315"/>
                  <a:pt x="16110" y="63315"/>
                  <a:pt x="15715" y="63497"/>
                </a:cubicBezTo>
                <a:cubicBezTo>
                  <a:pt x="15350" y="63710"/>
                  <a:pt x="14955" y="64075"/>
                  <a:pt x="14864" y="64257"/>
                </a:cubicBezTo>
                <a:cubicBezTo>
                  <a:pt x="14742" y="64500"/>
                  <a:pt x="14955" y="64500"/>
                  <a:pt x="15350" y="64257"/>
                </a:cubicBezTo>
                <a:cubicBezTo>
                  <a:pt x="15776" y="64075"/>
                  <a:pt x="16140" y="63740"/>
                  <a:pt x="16232" y="63558"/>
                </a:cubicBezTo>
                <a:close/>
                <a:moveTo>
                  <a:pt x="15229" y="65534"/>
                </a:moveTo>
                <a:cubicBezTo>
                  <a:pt x="15350" y="65290"/>
                  <a:pt x="15107" y="65290"/>
                  <a:pt x="14742" y="65534"/>
                </a:cubicBezTo>
                <a:cubicBezTo>
                  <a:pt x="14347" y="65746"/>
                  <a:pt x="13952" y="66111"/>
                  <a:pt x="13800" y="66324"/>
                </a:cubicBezTo>
                <a:cubicBezTo>
                  <a:pt x="13678" y="66537"/>
                  <a:pt x="13891" y="66537"/>
                  <a:pt x="14286" y="66293"/>
                </a:cubicBezTo>
                <a:cubicBezTo>
                  <a:pt x="14742" y="66050"/>
                  <a:pt x="15107" y="65716"/>
                  <a:pt x="15229" y="65534"/>
                </a:cubicBezTo>
                <a:close/>
                <a:moveTo>
                  <a:pt x="14134" y="67509"/>
                </a:moveTo>
                <a:cubicBezTo>
                  <a:pt x="14225" y="67266"/>
                  <a:pt x="14043" y="67266"/>
                  <a:pt x="13648" y="67540"/>
                </a:cubicBezTo>
                <a:cubicBezTo>
                  <a:pt x="13222" y="67752"/>
                  <a:pt x="12797" y="68148"/>
                  <a:pt x="12645" y="68360"/>
                </a:cubicBezTo>
                <a:cubicBezTo>
                  <a:pt x="12493" y="68603"/>
                  <a:pt x="12766" y="68573"/>
                  <a:pt x="13131" y="68330"/>
                </a:cubicBezTo>
                <a:cubicBezTo>
                  <a:pt x="13587" y="68117"/>
                  <a:pt x="14013" y="67722"/>
                  <a:pt x="14134" y="67509"/>
                </a:cubicBezTo>
                <a:close/>
                <a:moveTo>
                  <a:pt x="11885" y="70427"/>
                </a:moveTo>
                <a:cubicBezTo>
                  <a:pt x="12311" y="70154"/>
                  <a:pt x="12766" y="69789"/>
                  <a:pt x="12888" y="69546"/>
                </a:cubicBezTo>
                <a:cubicBezTo>
                  <a:pt x="13040" y="69333"/>
                  <a:pt x="12797" y="69333"/>
                  <a:pt x="12432" y="69576"/>
                </a:cubicBezTo>
                <a:cubicBezTo>
                  <a:pt x="12007" y="69850"/>
                  <a:pt x="11551" y="70214"/>
                  <a:pt x="11399" y="70458"/>
                </a:cubicBezTo>
                <a:cubicBezTo>
                  <a:pt x="11247" y="70731"/>
                  <a:pt x="11459" y="70701"/>
                  <a:pt x="11885" y="70427"/>
                </a:cubicBezTo>
                <a:close/>
                <a:moveTo>
                  <a:pt x="9940" y="72616"/>
                </a:moveTo>
                <a:cubicBezTo>
                  <a:pt x="9788" y="72859"/>
                  <a:pt x="10031" y="72828"/>
                  <a:pt x="10426" y="72555"/>
                </a:cubicBezTo>
                <a:cubicBezTo>
                  <a:pt x="10852" y="72281"/>
                  <a:pt x="11308" y="71856"/>
                  <a:pt x="11459" y="71643"/>
                </a:cubicBezTo>
                <a:cubicBezTo>
                  <a:pt x="11611" y="71400"/>
                  <a:pt x="11429" y="71400"/>
                  <a:pt x="11004" y="71704"/>
                </a:cubicBezTo>
                <a:cubicBezTo>
                  <a:pt x="10608" y="71977"/>
                  <a:pt x="10092" y="72403"/>
                  <a:pt x="9940" y="72616"/>
                </a:cubicBezTo>
                <a:close/>
                <a:moveTo>
                  <a:pt x="9605" y="73740"/>
                </a:moveTo>
                <a:cubicBezTo>
                  <a:pt x="9180" y="73984"/>
                  <a:pt x="8693" y="74409"/>
                  <a:pt x="8541" y="74591"/>
                </a:cubicBezTo>
                <a:cubicBezTo>
                  <a:pt x="8390" y="74804"/>
                  <a:pt x="8663" y="74713"/>
                  <a:pt x="9119" y="74439"/>
                </a:cubicBezTo>
                <a:cubicBezTo>
                  <a:pt x="9545" y="74196"/>
                  <a:pt x="10000" y="73801"/>
                  <a:pt x="10152" y="73619"/>
                </a:cubicBezTo>
                <a:cubicBezTo>
                  <a:pt x="10244" y="73436"/>
                  <a:pt x="10031" y="73467"/>
                  <a:pt x="9605" y="73740"/>
                </a:cubicBezTo>
                <a:close/>
                <a:moveTo>
                  <a:pt x="8390" y="75473"/>
                </a:moveTo>
                <a:cubicBezTo>
                  <a:pt x="7934" y="75746"/>
                  <a:pt x="7478" y="76111"/>
                  <a:pt x="7326" y="76324"/>
                </a:cubicBezTo>
                <a:cubicBezTo>
                  <a:pt x="7204" y="76476"/>
                  <a:pt x="7478" y="76385"/>
                  <a:pt x="7934" y="76081"/>
                </a:cubicBezTo>
                <a:cubicBezTo>
                  <a:pt x="8390" y="75807"/>
                  <a:pt x="8815" y="75442"/>
                  <a:pt x="8937" y="75291"/>
                </a:cubicBezTo>
                <a:cubicBezTo>
                  <a:pt x="9028" y="75108"/>
                  <a:pt x="8815" y="75169"/>
                  <a:pt x="8390" y="75473"/>
                </a:cubicBezTo>
                <a:close/>
                <a:moveTo>
                  <a:pt x="7326" y="76932"/>
                </a:moveTo>
                <a:cubicBezTo>
                  <a:pt x="7356" y="76993"/>
                  <a:pt x="7417" y="77023"/>
                  <a:pt x="7447" y="77114"/>
                </a:cubicBezTo>
                <a:cubicBezTo>
                  <a:pt x="7630" y="76962"/>
                  <a:pt x="7812" y="76810"/>
                  <a:pt x="7873" y="76719"/>
                </a:cubicBezTo>
                <a:cubicBezTo>
                  <a:pt x="7964" y="76537"/>
                  <a:pt x="7751" y="76658"/>
                  <a:pt x="7326" y="76932"/>
                </a:cubicBezTo>
                <a:close/>
                <a:moveTo>
                  <a:pt x="57570" y="1368"/>
                </a:moveTo>
                <a:cubicBezTo>
                  <a:pt x="57965" y="1429"/>
                  <a:pt x="58512" y="1156"/>
                  <a:pt x="58725" y="761"/>
                </a:cubicBezTo>
                <a:cubicBezTo>
                  <a:pt x="58998" y="396"/>
                  <a:pt x="58877" y="61"/>
                  <a:pt x="58482" y="61"/>
                </a:cubicBezTo>
                <a:cubicBezTo>
                  <a:pt x="58056" y="1"/>
                  <a:pt x="57509" y="305"/>
                  <a:pt x="57266" y="700"/>
                </a:cubicBezTo>
                <a:cubicBezTo>
                  <a:pt x="57023" y="1034"/>
                  <a:pt x="57144" y="1338"/>
                  <a:pt x="57570" y="1368"/>
                </a:cubicBezTo>
                <a:close/>
                <a:moveTo>
                  <a:pt x="55169" y="4773"/>
                </a:moveTo>
                <a:cubicBezTo>
                  <a:pt x="55594" y="4803"/>
                  <a:pt x="56111" y="4530"/>
                  <a:pt x="56354" y="4165"/>
                </a:cubicBezTo>
                <a:cubicBezTo>
                  <a:pt x="56597" y="3770"/>
                  <a:pt x="56506" y="3466"/>
                  <a:pt x="56080" y="3435"/>
                </a:cubicBezTo>
                <a:cubicBezTo>
                  <a:pt x="55655" y="3405"/>
                  <a:pt x="55138" y="3709"/>
                  <a:pt x="54865" y="4043"/>
                </a:cubicBezTo>
                <a:cubicBezTo>
                  <a:pt x="54621" y="4408"/>
                  <a:pt x="54773" y="4712"/>
                  <a:pt x="55169" y="4773"/>
                </a:cubicBezTo>
                <a:close/>
                <a:moveTo>
                  <a:pt x="53770" y="6779"/>
                </a:moveTo>
                <a:cubicBezTo>
                  <a:pt x="53345" y="6748"/>
                  <a:pt x="52798" y="7052"/>
                  <a:pt x="52615" y="7478"/>
                </a:cubicBezTo>
                <a:cubicBezTo>
                  <a:pt x="52433" y="7843"/>
                  <a:pt x="52585" y="8177"/>
                  <a:pt x="52950" y="8177"/>
                </a:cubicBezTo>
                <a:cubicBezTo>
                  <a:pt x="53345" y="8177"/>
                  <a:pt x="53801" y="7904"/>
                  <a:pt x="54074" y="7539"/>
                </a:cubicBezTo>
                <a:cubicBezTo>
                  <a:pt x="54257" y="7113"/>
                  <a:pt x="54165" y="6779"/>
                  <a:pt x="53770" y="6779"/>
                </a:cubicBezTo>
                <a:close/>
                <a:moveTo>
                  <a:pt x="51217" y="11217"/>
                </a:moveTo>
                <a:cubicBezTo>
                  <a:pt x="51095" y="11642"/>
                  <a:pt x="51278" y="11946"/>
                  <a:pt x="51582" y="11916"/>
                </a:cubicBezTo>
                <a:cubicBezTo>
                  <a:pt x="51886" y="11885"/>
                  <a:pt x="52251" y="11521"/>
                  <a:pt x="52402" y="11125"/>
                </a:cubicBezTo>
                <a:cubicBezTo>
                  <a:pt x="52494" y="10700"/>
                  <a:pt x="52342" y="10366"/>
                  <a:pt x="52007" y="10396"/>
                </a:cubicBezTo>
                <a:cubicBezTo>
                  <a:pt x="51703" y="10426"/>
                  <a:pt x="51339" y="10822"/>
                  <a:pt x="51217" y="11217"/>
                </a:cubicBezTo>
                <a:close/>
                <a:moveTo>
                  <a:pt x="50943" y="15837"/>
                </a:moveTo>
                <a:cubicBezTo>
                  <a:pt x="51217" y="15746"/>
                  <a:pt x="51491" y="15381"/>
                  <a:pt x="51551" y="14955"/>
                </a:cubicBezTo>
                <a:cubicBezTo>
                  <a:pt x="51643" y="14530"/>
                  <a:pt x="51430" y="14226"/>
                  <a:pt x="51187" y="14256"/>
                </a:cubicBezTo>
                <a:cubicBezTo>
                  <a:pt x="50913" y="14347"/>
                  <a:pt x="50609" y="14712"/>
                  <a:pt x="50579" y="15168"/>
                </a:cubicBezTo>
                <a:cubicBezTo>
                  <a:pt x="50488" y="15594"/>
                  <a:pt x="50670" y="15867"/>
                  <a:pt x="50943" y="15837"/>
                </a:cubicBezTo>
                <a:close/>
                <a:moveTo>
                  <a:pt x="50518" y="19667"/>
                </a:moveTo>
                <a:cubicBezTo>
                  <a:pt x="50761" y="19545"/>
                  <a:pt x="50974" y="19180"/>
                  <a:pt x="51035" y="18755"/>
                </a:cubicBezTo>
                <a:cubicBezTo>
                  <a:pt x="51065" y="18329"/>
                  <a:pt x="50913" y="18056"/>
                  <a:pt x="50670" y="18147"/>
                </a:cubicBezTo>
                <a:cubicBezTo>
                  <a:pt x="50457" y="18208"/>
                  <a:pt x="50214" y="18664"/>
                  <a:pt x="50184" y="19089"/>
                </a:cubicBezTo>
                <a:cubicBezTo>
                  <a:pt x="50153" y="19515"/>
                  <a:pt x="50305" y="19727"/>
                  <a:pt x="50518" y="19667"/>
                </a:cubicBezTo>
                <a:close/>
                <a:moveTo>
                  <a:pt x="50275" y="21916"/>
                </a:moveTo>
                <a:cubicBezTo>
                  <a:pt x="50032" y="22007"/>
                  <a:pt x="49819" y="22433"/>
                  <a:pt x="49728" y="22858"/>
                </a:cubicBezTo>
                <a:cubicBezTo>
                  <a:pt x="49667" y="23223"/>
                  <a:pt x="49819" y="23466"/>
                  <a:pt x="50001" y="23344"/>
                </a:cubicBezTo>
                <a:cubicBezTo>
                  <a:pt x="50214" y="23223"/>
                  <a:pt x="50457" y="22828"/>
                  <a:pt x="50518" y="22433"/>
                </a:cubicBezTo>
                <a:cubicBezTo>
                  <a:pt x="50609" y="22068"/>
                  <a:pt x="50488" y="21794"/>
                  <a:pt x="50275" y="21916"/>
                </a:cubicBezTo>
                <a:close/>
                <a:moveTo>
                  <a:pt x="49515" y="25442"/>
                </a:moveTo>
                <a:cubicBezTo>
                  <a:pt x="49272" y="25563"/>
                  <a:pt x="48968" y="25958"/>
                  <a:pt x="48846" y="26323"/>
                </a:cubicBezTo>
                <a:cubicBezTo>
                  <a:pt x="48694" y="26658"/>
                  <a:pt x="48816" y="26840"/>
                  <a:pt x="49059" y="26718"/>
                </a:cubicBezTo>
                <a:cubicBezTo>
                  <a:pt x="49272" y="26627"/>
                  <a:pt x="49576" y="26232"/>
                  <a:pt x="49697" y="25867"/>
                </a:cubicBezTo>
                <a:cubicBezTo>
                  <a:pt x="49819" y="25503"/>
                  <a:pt x="49728" y="25320"/>
                  <a:pt x="49515" y="25442"/>
                </a:cubicBezTo>
                <a:close/>
                <a:moveTo>
                  <a:pt x="48056" y="28633"/>
                </a:moveTo>
                <a:cubicBezTo>
                  <a:pt x="47782" y="28755"/>
                  <a:pt x="47387" y="29089"/>
                  <a:pt x="47144" y="29393"/>
                </a:cubicBezTo>
                <a:cubicBezTo>
                  <a:pt x="46931" y="29697"/>
                  <a:pt x="46962" y="29849"/>
                  <a:pt x="47235" y="29758"/>
                </a:cubicBezTo>
                <a:cubicBezTo>
                  <a:pt x="47539" y="29667"/>
                  <a:pt x="47904" y="29302"/>
                  <a:pt x="48147" y="28998"/>
                </a:cubicBezTo>
                <a:cubicBezTo>
                  <a:pt x="48360" y="28694"/>
                  <a:pt x="48329" y="28512"/>
                  <a:pt x="48056" y="28633"/>
                </a:cubicBezTo>
                <a:close/>
                <a:moveTo>
                  <a:pt x="44591" y="32129"/>
                </a:moveTo>
                <a:cubicBezTo>
                  <a:pt x="44895" y="32098"/>
                  <a:pt x="45351" y="31855"/>
                  <a:pt x="45655" y="31642"/>
                </a:cubicBezTo>
                <a:cubicBezTo>
                  <a:pt x="45959" y="31399"/>
                  <a:pt x="45959" y="31247"/>
                  <a:pt x="45624" y="31339"/>
                </a:cubicBezTo>
                <a:cubicBezTo>
                  <a:pt x="45320" y="31399"/>
                  <a:pt x="44773" y="31642"/>
                  <a:pt x="44530" y="31855"/>
                </a:cubicBezTo>
                <a:cubicBezTo>
                  <a:pt x="44256" y="32038"/>
                  <a:pt x="44287" y="32159"/>
                  <a:pt x="44591" y="32129"/>
                </a:cubicBezTo>
                <a:close/>
                <a:moveTo>
                  <a:pt x="43162" y="33101"/>
                </a:moveTo>
                <a:cubicBezTo>
                  <a:pt x="42858" y="33132"/>
                  <a:pt x="42372" y="33253"/>
                  <a:pt x="42129" y="33405"/>
                </a:cubicBezTo>
                <a:cubicBezTo>
                  <a:pt x="41916" y="33557"/>
                  <a:pt x="41977" y="33649"/>
                  <a:pt x="42281" y="33649"/>
                </a:cubicBezTo>
                <a:cubicBezTo>
                  <a:pt x="42585" y="33649"/>
                  <a:pt x="43041" y="33497"/>
                  <a:pt x="43284" y="33345"/>
                </a:cubicBezTo>
                <a:cubicBezTo>
                  <a:pt x="43497" y="33193"/>
                  <a:pt x="43466" y="33071"/>
                  <a:pt x="43162" y="33101"/>
                </a:cubicBezTo>
                <a:close/>
                <a:moveTo>
                  <a:pt x="40943" y="34287"/>
                </a:moveTo>
                <a:cubicBezTo>
                  <a:pt x="40609" y="34287"/>
                  <a:pt x="40153" y="34317"/>
                  <a:pt x="39940" y="34439"/>
                </a:cubicBezTo>
                <a:cubicBezTo>
                  <a:pt x="39697" y="34530"/>
                  <a:pt x="39788" y="34621"/>
                  <a:pt x="40123" y="34682"/>
                </a:cubicBezTo>
                <a:cubicBezTo>
                  <a:pt x="40457" y="34712"/>
                  <a:pt x="40883" y="34621"/>
                  <a:pt x="41095" y="34530"/>
                </a:cubicBezTo>
                <a:cubicBezTo>
                  <a:pt x="41338" y="34408"/>
                  <a:pt x="41247" y="34317"/>
                  <a:pt x="40943" y="34287"/>
                </a:cubicBezTo>
                <a:close/>
                <a:moveTo>
                  <a:pt x="38816" y="35077"/>
                </a:moveTo>
                <a:cubicBezTo>
                  <a:pt x="38481" y="35047"/>
                  <a:pt x="37995" y="35047"/>
                  <a:pt x="37752" y="35077"/>
                </a:cubicBezTo>
                <a:cubicBezTo>
                  <a:pt x="37539" y="35168"/>
                  <a:pt x="37600" y="35229"/>
                  <a:pt x="37995" y="35320"/>
                </a:cubicBezTo>
                <a:cubicBezTo>
                  <a:pt x="38329" y="35381"/>
                  <a:pt x="38785" y="35351"/>
                  <a:pt x="39028" y="35290"/>
                </a:cubicBezTo>
                <a:cubicBezTo>
                  <a:pt x="39241" y="35229"/>
                  <a:pt x="39180" y="35168"/>
                  <a:pt x="38816" y="35077"/>
                </a:cubicBezTo>
                <a:close/>
                <a:moveTo>
                  <a:pt x="36627" y="35655"/>
                </a:moveTo>
                <a:cubicBezTo>
                  <a:pt x="36232" y="35594"/>
                  <a:pt x="35746" y="35533"/>
                  <a:pt x="35472" y="35594"/>
                </a:cubicBezTo>
                <a:cubicBezTo>
                  <a:pt x="35229" y="35624"/>
                  <a:pt x="35320" y="35746"/>
                  <a:pt x="35715" y="35837"/>
                </a:cubicBezTo>
                <a:cubicBezTo>
                  <a:pt x="36080" y="35928"/>
                  <a:pt x="36597" y="35959"/>
                  <a:pt x="36809" y="35928"/>
                </a:cubicBezTo>
                <a:cubicBezTo>
                  <a:pt x="37083" y="35807"/>
                  <a:pt x="36992" y="35746"/>
                  <a:pt x="36627" y="35655"/>
                </a:cubicBezTo>
                <a:close/>
                <a:moveTo>
                  <a:pt x="33040" y="35959"/>
                </a:moveTo>
                <a:cubicBezTo>
                  <a:pt x="32797" y="35989"/>
                  <a:pt x="32888" y="36141"/>
                  <a:pt x="33284" y="36263"/>
                </a:cubicBezTo>
                <a:cubicBezTo>
                  <a:pt x="33709" y="36384"/>
                  <a:pt x="34195" y="36415"/>
                  <a:pt x="34469" y="36354"/>
                </a:cubicBezTo>
                <a:cubicBezTo>
                  <a:pt x="34712" y="36293"/>
                  <a:pt x="34651" y="36171"/>
                  <a:pt x="34226" y="36080"/>
                </a:cubicBezTo>
                <a:cubicBezTo>
                  <a:pt x="33892" y="35959"/>
                  <a:pt x="33344" y="35928"/>
                  <a:pt x="33040" y="35959"/>
                </a:cubicBezTo>
                <a:close/>
                <a:moveTo>
                  <a:pt x="30609" y="36871"/>
                </a:moveTo>
                <a:cubicBezTo>
                  <a:pt x="31034" y="36992"/>
                  <a:pt x="31612" y="36992"/>
                  <a:pt x="31916" y="36901"/>
                </a:cubicBezTo>
                <a:cubicBezTo>
                  <a:pt x="32220" y="36840"/>
                  <a:pt x="32098" y="36719"/>
                  <a:pt x="31673" y="36597"/>
                </a:cubicBezTo>
                <a:cubicBezTo>
                  <a:pt x="31277" y="36506"/>
                  <a:pt x="30670" y="36445"/>
                  <a:pt x="30366" y="36536"/>
                </a:cubicBezTo>
                <a:cubicBezTo>
                  <a:pt x="30092" y="36597"/>
                  <a:pt x="30214" y="36749"/>
                  <a:pt x="30609" y="36871"/>
                </a:cubicBezTo>
                <a:close/>
                <a:moveTo>
                  <a:pt x="29180" y="37752"/>
                </a:moveTo>
                <a:cubicBezTo>
                  <a:pt x="29484" y="37630"/>
                  <a:pt x="29363" y="37478"/>
                  <a:pt x="28937" y="37418"/>
                </a:cubicBezTo>
                <a:cubicBezTo>
                  <a:pt x="28542" y="37326"/>
                  <a:pt x="27873" y="37326"/>
                  <a:pt x="27569" y="37448"/>
                </a:cubicBezTo>
                <a:cubicBezTo>
                  <a:pt x="27265" y="37539"/>
                  <a:pt x="27387" y="37722"/>
                  <a:pt x="27812" y="37813"/>
                </a:cubicBezTo>
                <a:cubicBezTo>
                  <a:pt x="28268" y="37874"/>
                  <a:pt x="28876" y="37874"/>
                  <a:pt x="29180" y="37752"/>
                </a:cubicBezTo>
                <a:close/>
                <a:moveTo>
                  <a:pt x="26293" y="38937"/>
                </a:moveTo>
                <a:cubicBezTo>
                  <a:pt x="26627" y="38755"/>
                  <a:pt x="26505" y="38573"/>
                  <a:pt x="26049" y="38542"/>
                </a:cubicBezTo>
                <a:cubicBezTo>
                  <a:pt x="25593" y="38512"/>
                  <a:pt x="24955" y="38573"/>
                  <a:pt x="24651" y="38725"/>
                </a:cubicBezTo>
                <a:cubicBezTo>
                  <a:pt x="24347" y="38877"/>
                  <a:pt x="24469" y="39089"/>
                  <a:pt x="24925" y="39120"/>
                </a:cubicBezTo>
                <a:cubicBezTo>
                  <a:pt x="25350" y="39181"/>
                  <a:pt x="25958" y="39120"/>
                  <a:pt x="26293" y="38937"/>
                </a:cubicBezTo>
                <a:close/>
                <a:moveTo>
                  <a:pt x="23557" y="40518"/>
                </a:moveTo>
                <a:cubicBezTo>
                  <a:pt x="23831" y="40336"/>
                  <a:pt x="23709" y="40184"/>
                  <a:pt x="23253" y="40153"/>
                </a:cubicBezTo>
                <a:cubicBezTo>
                  <a:pt x="22827" y="40092"/>
                  <a:pt x="22220" y="40244"/>
                  <a:pt x="22007" y="40457"/>
                </a:cubicBezTo>
                <a:cubicBezTo>
                  <a:pt x="21733" y="40640"/>
                  <a:pt x="21885" y="40822"/>
                  <a:pt x="22311" y="40822"/>
                </a:cubicBezTo>
                <a:cubicBezTo>
                  <a:pt x="22767" y="40822"/>
                  <a:pt x="23283" y="40670"/>
                  <a:pt x="23557" y="40518"/>
                </a:cubicBezTo>
                <a:close/>
                <a:moveTo>
                  <a:pt x="20973" y="41916"/>
                </a:moveTo>
                <a:cubicBezTo>
                  <a:pt x="20548" y="41916"/>
                  <a:pt x="20031" y="42068"/>
                  <a:pt x="19818" y="42311"/>
                </a:cubicBezTo>
                <a:cubicBezTo>
                  <a:pt x="19606" y="42524"/>
                  <a:pt x="19788" y="42737"/>
                  <a:pt x="20213" y="42737"/>
                </a:cubicBezTo>
                <a:cubicBezTo>
                  <a:pt x="20639" y="42737"/>
                  <a:pt x="21125" y="42524"/>
                  <a:pt x="21338" y="42342"/>
                </a:cubicBezTo>
                <a:cubicBezTo>
                  <a:pt x="21551" y="42129"/>
                  <a:pt x="21399" y="41916"/>
                  <a:pt x="20973" y="41916"/>
                </a:cubicBezTo>
                <a:close/>
                <a:moveTo>
                  <a:pt x="19150" y="44013"/>
                </a:moveTo>
                <a:cubicBezTo>
                  <a:pt x="18724" y="44013"/>
                  <a:pt x="18268" y="44257"/>
                  <a:pt x="18116" y="44500"/>
                </a:cubicBezTo>
                <a:cubicBezTo>
                  <a:pt x="17964" y="44773"/>
                  <a:pt x="18147" y="44956"/>
                  <a:pt x="18542" y="44925"/>
                </a:cubicBezTo>
                <a:cubicBezTo>
                  <a:pt x="18906" y="44895"/>
                  <a:pt x="19362" y="44713"/>
                  <a:pt x="19575" y="44439"/>
                </a:cubicBezTo>
                <a:cubicBezTo>
                  <a:pt x="19727" y="44165"/>
                  <a:pt x="19514" y="43983"/>
                  <a:pt x="19150" y="44013"/>
                </a:cubicBezTo>
                <a:close/>
                <a:moveTo>
                  <a:pt x="18116" y="46840"/>
                </a:moveTo>
                <a:cubicBezTo>
                  <a:pt x="18268" y="46567"/>
                  <a:pt x="18025" y="46384"/>
                  <a:pt x="17660" y="46384"/>
                </a:cubicBezTo>
                <a:cubicBezTo>
                  <a:pt x="17265" y="46415"/>
                  <a:pt x="16870" y="46688"/>
                  <a:pt x="16718" y="46992"/>
                </a:cubicBezTo>
                <a:cubicBezTo>
                  <a:pt x="16596" y="47235"/>
                  <a:pt x="16809" y="47387"/>
                  <a:pt x="17204" y="47357"/>
                </a:cubicBezTo>
                <a:cubicBezTo>
                  <a:pt x="17599" y="47327"/>
                  <a:pt x="17964" y="47083"/>
                  <a:pt x="18116" y="46840"/>
                </a:cubicBezTo>
                <a:close/>
                <a:moveTo>
                  <a:pt x="16292" y="49910"/>
                </a:moveTo>
                <a:cubicBezTo>
                  <a:pt x="16688" y="49819"/>
                  <a:pt x="17052" y="49576"/>
                  <a:pt x="17143" y="49272"/>
                </a:cubicBezTo>
                <a:cubicBezTo>
                  <a:pt x="17204" y="48998"/>
                  <a:pt x="16991" y="48816"/>
                  <a:pt x="16627" y="48846"/>
                </a:cubicBezTo>
                <a:cubicBezTo>
                  <a:pt x="16262" y="48877"/>
                  <a:pt x="15867" y="49150"/>
                  <a:pt x="15806" y="49454"/>
                </a:cubicBezTo>
                <a:cubicBezTo>
                  <a:pt x="15684" y="49789"/>
                  <a:pt x="15928" y="49971"/>
                  <a:pt x="16292" y="49910"/>
                </a:cubicBezTo>
                <a:close/>
                <a:moveTo>
                  <a:pt x="15684" y="52676"/>
                </a:moveTo>
                <a:cubicBezTo>
                  <a:pt x="16080" y="52615"/>
                  <a:pt x="16384" y="52311"/>
                  <a:pt x="16444" y="52008"/>
                </a:cubicBezTo>
                <a:cubicBezTo>
                  <a:pt x="16536" y="51704"/>
                  <a:pt x="16262" y="51491"/>
                  <a:pt x="15928" y="51582"/>
                </a:cubicBezTo>
                <a:cubicBezTo>
                  <a:pt x="15533" y="51643"/>
                  <a:pt x="15198" y="51947"/>
                  <a:pt x="15107" y="52251"/>
                </a:cubicBezTo>
                <a:cubicBezTo>
                  <a:pt x="15046" y="52615"/>
                  <a:pt x="15320" y="52767"/>
                  <a:pt x="15684" y="52676"/>
                </a:cubicBezTo>
                <a:close/>
                <a:moveTo>
                  <a:pt x="15229" y="55047"/>
                </a:moveTo>
                <a:cubicBezTo>
                  <a:pt x="15624" y="54956"/>
                  <a:pt x="15928" y="54652"/>
                  <a:pt x="15958" y="54439"/>
                </a:cubicBezTo>
                <a:cubicBezTo>
                  <a:pt x="15988" y="54166"/>
                  <a:pt x="15776" y="54044"/>
                  <a:pt x="15381" y="54135"/>
                </a:cubicBezTo>
                <a:cubicBezTo>
                  <a:pt x="15016" y="54196"/>
                  <a:pt x="14712" y="54470"/>
                  <a:pt x="14651" y="54743"/>
                </a:cubicBezTo>
                <a:cubicBezTo>
                  <a:pt x="14621" y="54986"/>
                  <a:pt x="14894" y="55138"/>
                  <a:pt x="15229" y="55047"/>
                </a:cubicBezTo>
                <a:close/>
                <a:moveTo>
                  <a:pt x="15016" y="56415"/>
                </a:moveTo>
                <a:cubicBezTo>
                  <a:pt x="14621" y="56506"/>
                  <a:pt x="14317" y="56780"/>
                  <a:pt x="14256" y="56992"/>
                </a:cubicBezTo>
                <a:cubicBezTo>
                  <a:pt x="14195" y="57236"/>
                  <a:pt x="14438" y="57388"/>
                  <a:pt x="14803" y="57266"/>
                </a:cubicBezTo>
                <a:cubicBezTo>
                  <a:pt x="15198" y="57144"/>
                  <a:pt x="15502" y="56840"/>
                  <a:pt x="15563" y="56628"/>
                </a:cubicBezTo>
                <a:cubicBezTo>
                  <a:pt x="15624" y="56415"/>
                  <a:pt x="15350" y="56324"/>
                  <a:pt x="15016" y="56415"/>
                </a:cubicBezTo>
                <a:close/>
                <a:moveTo>
                  <a:pt x="15077" y="58847"/>
                </a:moveTo>
                <a:cubicBezTo>
                  <a:pt x="15168" y="58573"/>
                  <a:pt x="14894" y="58482"/>
                  <a:pt x="14499" y="58634"/>
                </a:cubicBezTo>
                <a:cubicBezTo>
                  <a:pt x="14134" y="58786"/>
                  <a:pt x="13800" y="59150"/>
                  <a:pt x="13709" y="59394"/>
                </a:cubicBezTo>
                <a:cubicBezTo>
                  <a:pt x="13618" y="59667"/>
                  <a:pt x="13891" y="59758"/>
                  <a:pt x="14286" y="59606"/>
                </a:cubicBezTo>
                <a:cubicBezTo>
                  <a:pt x="14651" y="59394"/>
                  <a:pt x="15046" y="59059"/>
                  <a:pt x="15077" y="58847"/>
                </a:cubicBezTo>
                <a:close/>
                <a:moveTo>
                  <a:pt x="14408" y="61126"/>
                </a:moveTo>
                <a:cubicBezTo>
                  <a:pt x="14469" y="60883"/>
                  <a:pt x="14256" y="60792"/>
                  <a:pt x="13830" y="60974"/>
                </a:cubicBezTo>
                <a:cubicBezTo>
                  <a:pt x="13435" y="61126"/>
                  <a:pt x="13040" y="61461"/>
                  <a:pt x="12949" y="61734"/>
                </a:cubicBezTo>
                <a:cubicBezTo>
                  <a:pt x="12888" y="61977"/>
                  <a:pt x="13101" y="62068"/>
                  <a:pt x="13526" y="61886"/>
                </a:cubicBezTo>
                <a:cubicBezTo>
                  <a:pt x="13952" y="61734"/>
                  <a:pt x="14317" y="61369"/>
                  <a:pt x="14408" y="61126"/>
                </a:cubicBezTo>
                <a:close/>
                <a:moveTo>
                  <a:pt x="13557" y="63345"/>
                </a:moveTo>
                <a:cubicBezTo>
                  <a:pt x="13678" y="63132"/>
                  <a:pt x="13405" y="63102"/>
                  <a:pt x="12979" y="63284"/>
                </a:cubicBezTo>
                <a:cubicBezTo>
                  <a:pt x="12584" y="63467"/>
                  <a:pt x="12159" y="63801"/>
                  <a:pt x="12037" y="64075"/>
                </a:cubicBezTo>
                <a:cubicBezTo>
                  <a:pt x="11915" y="64318"/>
                  <a:pt x="12189" y="64379"/>
                  <a:pt x="12615" y="64196"/>
                </a:cubicBezTo>
                <a:cubicBezTo>
                  <a:pt x="13070" y="63923"/>
                  <a:pt x="13496" y="63588"/>
                  <a:pt x="13557" y="63345"/>
                </a:cubicBezTo>
                <a:close/>
                <a:moveTo>
                  <a:pt x="12584" y="65534"/>
                </a:moveTo>
                <a:cubicBezTo>
                  <a:pt x="12675" y="65290"/>
                  <a:pt x="12432" y="65260"/>
                  <a:pt x="12007" y="65473"/>
                </a:cubicBezTo>
                <a:cubicBezTo>
                  <a:pt x="11581" y="65716"/>
                  <a:pt x="11125" y="66050"/>
                  <a:pt x="10973" y="66293"/>
                </a:cubicBezTo>
                <a:cubicBezTo>
                  <a:pt x="10852" y="66506"/>
                  <a:pt x="11125" y="66537"/>
                  <a:pt x="11551" y="66324"/>
                </a:cubicBezTo>
                <a:cubicBezTo>
                  <a:pt x="12037" y="66111"/>
                  <a:pt x="12463" y="65746"/>
                  <a:pt x="12584" y="65534"/>
                </a:cubicBezTo>
                <a:close/>
                <a:moveTo>
                  <a:pt x="10396" y="68512"/>
                </a:moveTo>
                <a:cubicBezTo>
                  <a:pt x="10852" y="68300"/>
                  <a:pt x="11368" y="67904"/>
                  <a:pt x="11459" y="67631"/>
                </a:cubicBezTo>
                <a:cubicBezTo>
                  <a:pt x="11581" y="67418"/>
                  <a:pt x="11368" y="67418"/>
                  <a:pt x="10912" y="67631"/>
                </a:cubicBezTo>
                <a:cubicBezTo>
                  <a:pt x="10426" y="67874"/>
                  <a:pt x="9940" y="68239"/>
                  <a:pt x="9849" y="68482"/>
                </a:cubicBezTo>
                <a:cubicBezTo>
                  <a:pt x="9636" y="68755"/>
                  <a:pt x="9940" y="68755"/>
                  <a:pt x="10396" y="68512"/>
                </a:cubicBezTo>
                <a:close/>
                <a:moveTo>
                  <a:pt x="9089" y="70701"/>
                </a:moveTo>
                <a:cubicBezTo>
                  <a:pt x="9575" y="70427"/>
                  <a:pt x="10061" y="70032"/>
                  <a:pt x="10213" y="69819"/>
                </a:cubicBezTo>
                <a:cubicBezTo>
                  <a:pt x="10365" y="69576"/>
                  <a:pt x="10092" y="69576"/>
                  <a:pt x="9605" y="69850"/>
                </a:cubicBezTo>
                <a:cubicBezTo>
                  <a:pt x="9149" y="70062"/>
                  <a:pt x="8633" y="70488"/>
                  <a:pt x="8481" y="70731"/>
                </a:cubicBezTo>
                <a:cubicBezTo>
                  <a:pt x="8329" y="70944"/>
                  <a:pt x="8633" y="70944"/>
                  <a:pt x="9089" y="70701"/>
                </a:cubicBezTo>
                <a:close/>
                <a:moveTo>
                  <a:pt x="8238" y="72069"/>
                </a:moveTo>
                <a:cubicBezTo>
                  <a:pt x="7751" y="72312"/>
                  <a:pt x="7204" y="72707"/>
                  <a:pt x="7052" y="72980"/>
                </a:cubicBezTo>
                <a:cubicBezTo>
                  <a:pt x="6900" y="73193"/>
                  <a:pt x="7174" y="73193"/>
                  <a:pt x="7660" y="72980"/>
                </a:cubicBezTo>
                <a:cubicBezTo>
                  <a:pt x="8146" y="72707"/>
                  <a:pt x="8693" y="72281"/>
                  <a:pt x="8845" y="72069"/>
                </a:cubicBezTo>
                <a:cubicBezTo>
                  <a:pt x="8997" y="71765"/>
                  <a:pt x="8724" y="71795"/>
                  <a:pt x="8238" y="72069"/>
                </a:cubicBezTo>
                <a:close/>
                <a:moveTo>
                  <a:pt x="6718" y="74257"/>
                </a:moveTo>
                <a:cubicBezTo>
                  <a:pt x="6505" y="74379"/>
                  <a:pt x="6262" y="74531"/>
                  <a:pt x="6079" y="74652"/>
                </a:cubicBezTo>
                <a:cubicBezTo>
                  <a:pt x="6140" y="74743"/>
                  <a:pt x="6171" y="74865"/>
                  <a:pt x="6262" y="75017"/>
                </a:cubicBezTo>
                <a:cubicBezTo>
                  <a:pt x="6718" y="74743"/>
                  <a:pt x="7174" y="74409"/>
                  <a:pt x="7326" y="74196"/>
                </a:cubicBezTo>
                <a:cubicBezTo>
                  <a:pt x="7478" y="73953"/>
                  <a:pt x="7204" y="73984"/>
                  <a:pt x="6718" y="74257"/>
                </a:cubicBezTo>
                <a:close/>
                <a:moveTo>
                  <a:pt x="53618" y="1368"/>
                </a:moveTo>
                <a:cubicBezTo>
                  <a:pt x="54074" y="1338"/>
                  <a:pt x="54621" y="1034"/>
                  <a:pt x="54895" y="669"/>
                </a:cubicBezTo>
                <a:cubicBezTo>
                  <a:pt x="55169" y="274"/>
                  <a:pt x="55017" y="1"/>
                  <a:pt x="54561" y="1"/>
                </a:cubicBezTo>
                <a:cubicBezTo>
                  <a:pt x="54105" y="61"/>
                  <a:pt x="53527" y="365"/>
                  <a:pt x="53254" y="730"/>
                </a:cubicBezTo>
                <a:cubicBezTo>
                  <a:pt x="52950" y="1156"/>
                  <a:pt x="53162" y="1429"/>
                  <a:pt x="53618" y="1368"/>
                </a:cubicBezTo>
                <a:close/>
                <a:moveTo>
                  <a:pt x="51217" y="4773"/>
                </a:moveTo>
                <a:cubicBezTo>
                  <a:pt x="51673" y="4712"/>
                  <a:pt x="52251" y="4408"/>
                  <a:pt x="52494" y="4074"/>
                </a:cubicBezTo>
                <a:cubicBezTo>
                  <a:pt x="52767" y="3709"/>
                  <a:pt x="52615" y="3435"/>
                  <a:pt x="52159" y="3466"/>
                </a:cubicBezTo>
                <a:cubicBezTo>
                  <a:pt x="51703" y="3496"/>
                  <a:pt x="51126" y="3831"/>
                  <a:pt x="50883" y="4195"/>
                </a:cubicBezTo>
                <a:cubicBezTo>
                  <a:pt x="50579" y="4530"/>
                  <a:pt x="50761" y="4803"/>
                  <a:pt x="51217" y="4773"/>
                </a:cubicBezTo>
                <a:close/>
                <a:moveTo>
                  <a:pt x="50032" y="6961"/>
                </a:moveTo>
                <a:cubicBezTo>
                  <a:pt x="49606" y="7022"/>
                  <a:pt x="49181" y="7417"/>
                  <a:pt x="49059" y="7843"/>
                </a:cubicBezTo>
                <a:cubicBezTo>
                  <a:pt x="48937" y="8268"/>
                  <a:pt x="49120" y="8572"/>
                  <a:pt x="49515" y="8481"/>
                </a:cubicBezTo>
                <a:cubicBezTo>
                  <a:pt x="49880" y="8420"/>
                  <a:pt x="50305" y="8025"/>
                  <a:pt x="50457" y="7630"/>
                </a:cubicBezTo>
                <a:cubicBezTo>
                  <a:pt x="50609" y="7204"/>
                  <a:pt x="50427" y="6900"/>
                  <a:pt x="50032" y="6961"/>
                </a:cubicBezTo>
                <a:close/>
                <a:moveTo>
                  <a:pt x="48755" y="12615"/>
                </a:moveTo>
                <a:cubicBezTo>
                  <a:pt x="49059" y="12524"/>
                  <a:pt x="49363" y="12068"/>
                  <a:pt x="49393" y="11612"/>
                </a:cubicBezTo>
                <a:cubicBezTo>
                  <a:pt x="49454" y="11156"/>
                  <a:pt x="49241" y="10852"/>
                  <a:pt x="48937" y="10973"/>
                </a:cubicBezTo>
                <a:cubicBezTo>
                  <a:pt x="48603" y="11065"/>
                  <a:pt x="48299" y="11521"/>
                  <a:pt x="48238" y="11977"/>
                </a:cubicBezTo>
                <a:cubicBezTo>
                  <a:pt x="48238" y="12493"/>
                  <a:pt x="48451" y="12736"/>
                  <a:pt x="48755" y="12615"/>
                </a:cubicBezTo>
                <a:close/>
                <a:moveTo>
                  <a:pt x="48603" y="15168"/>
                </a:moveTo>
                <a:cubicBezTo>
                  <a:pt x="48329" y="15290"/>
                  <a:pt x="48056" y="15776"/>
                  <a:pt x="48056" y="16232"/>
                </a:cubicBezTo>
                <a:cubicBezTo>
                  <a:pt x="48056" y="16688"/>
                  <a:pt x="48238" y="16961"/>
                  <a:pt x="48512" y="16809"/>
                </a:cubicBezTo>
                <a:cubicBezTo>
                  <a:pt x="48785" y="16657"/>
                  <a:pt x="48998" y="16202"/>
                  <a:pt x="49059" y="15746"/>
                </a:cubicBezTo>
                <a:cubicBezTo>
                  <a:pt x="49089" y="15320"/>
                  <a:pt x="48846" y="15077"/>
                  <a:pt x="48603" y="15168"/>
                </a:cubicBezTo>
                <a:close/>
                <a:moveTo>
                  <a:pt x="48390" y="19271"/>
                </a:moveTo>
                <a:cubicBezTo>
                  <a:pt x="48147" y="19423"/>
                  <a:pt x="47904" y="19879"/>
                  <a:pt x="47874" y="20305"/>
                </a:cubicBezTo>
                <a:cubicBezTo>
                  <a:pt x="47843" y="20730"/>
                  <a:pt x="48026" y="20943"/>
                  <a:pt x="48299" y="20852"/>
                </a:cubicBezTo>
                <a:cubicBezTo>
                  <a:pt x="48542" y="20700"/>
                  <a:pt x="48785" y="20244"/>
                  <a:pt x="48816" y="19819"/>
                </a:cubicBezTo>
                <a:cubicBezTo>
                  <a:pt x="48846" y="19363"/>
                  <a:pt x="48664" y="19119"/>
                  <a:pt x="48390" y="19271"/>
                </a:cubicBezTo>
                <a:close/>
                <a:moveTo>
                  <a:pt x="48026" y="23132"/>
                </a:moveTo>
                <a:cubicBezTo>
                  <a:pt x="47752" y="23284"/>
                  <a:pt x="47448" y="23679"/>
                  <a:pt x="47387" y="24074"/>
                </a:cubicBezTo>
                <a:cubicBezTo>
                  <a:pt x="47296" y="24439"/>
                  <a:pt x="47448" y="24682"/>
                  <a:pt x="47722" y="24530"/>
                </a:cubicBezTo>
                <a:cubicBezTo>
                  <a:pt x="47995" y="24408"/>
                  <a:pt x="48299" y="23983"/>
                  <a:pt x="48360" y="23588"/>
                </a:cubicBezTo>
                <a:cubicBezTo>
                  <a:pt x="48451" y="23193"/>
                  <a:pt x="48299" y="22980"/>
                  <a:pt x="48026" y="23132"/>
                </a:cubicBezTo>
                <a:close/>
                <a:moveTo>
                  <a:pt x="46171" y="27387"/>
                </a:moveTo>
                <a:cubicBezTo>
                  <a:pt x="45959" y="27721"/>
                  <a:pt x="46080" y="27904"/>
                  <a:pt x="46415" y="27843"/>
                </a:cubicBezTo>
                <a:cubicBezTo>
                  <a:pt x="46779" y="27752"/>
                  <a:pt x="47144" y="27387"/>
                  <a:pt x="47326" y="27022"/>
                </a:cubicBezTo>
                <a:cubicBezTo>
                  <a:pt x="47478" y="26688"/>
                  <a:pt x="47387" y="26506"/>
                  <a:pt x="47083" y="26627"/>
                </a:cubicBezTo>
                <a:cubicBezTo>
                  <a:pt x="46718" y="26688"/>
                  <a:pt x="46354" y="27022"/>
                  <a:pt x="46171" y="27387"/>
                </a:cubicBezTo>
                <a:close/>
                <a:moveTo>
                  <a:pt x="43983" y="30457"/>
                </a:moveTo>
                <a:cubicBezTo>
                  <a:pt x="44408" y="30427"/>
                  <a:pt x="44986" y="30183"/>
                  <a:pt x="45290" y="29910"/>
                </a:cubicBezTo>
                <a:cubicBezTo>
                  <a:pt x="45594" y="29667"/>
                  <a:pt x="45503" y="29454"/>
                  <a:pt x="45108" y="29515"/>
                </a:cubicBezTo>
                <a:cubicBezTo>
                  <a:pt x="44712" y="29545"/>
                  <a:pt x="44104" y="29788"/>
                  <a:pt x="43801" y="30032"/>
                </a:cubicBezTo>
                <a:cubicBezTo>
                  <a:pt x="43497" y="30275"/>
                  <a:pt x="43588" y="30457"/>
                  <a:pt x="43983" y="30457"/>
                </a:cubicBezTo>
                <a:close/>
                <a:moveTo>
                  <a:pt x="41095" y="31946"/>
                </a:moveTo>
                <a:cubicBezTo>
                  <a:pt x="40822" y="32098"/>
                  <a:pt x="40943" y="32281"/>
                  <a:pt x="41338" y="32281"/>
                </a:cubicBezTo>
                <a:cubicBezTo>
                  <a:pt x="41703" y="32311"/>
                  <a:pt x="42250" y="32159"/>
                  <a:pt x="42554" y="32007"/>
                </a:cubicBezTo>
                <a:cubicBezTo>
                  <a:pt x="42828" y="31825"/>
                  <a:pt x="42737" y="31673"/>
                  <a:pt x="42372" y="31673"/>
                </a:cubicBezTo>
                <a:cubicBezTo>
                  <a:pt x="41946" y="31642"/>
                  <a:pt x="41369" y="31734"/>
                  <a:pt x="41095" y="31946"/>
                </a:cubicBezTo>
                <a:close/>
                <a:moveTo>
                  <a:pt x="39879" y="33041"/>
                </a:moveTo>
                <a:cubicBezTo>
                  <a:pt x="39515" y="33010"/>
                  <a:pt x="38937" y="33010"/>
                  <a:pt x="38724" y="33101"/>
                </a:cubicBezTo>
                <a:cubicBezTo>
                  <a:pt x="38451" y="33223"/>
                  <a:pt x="38603" y="33345"/>
                  <a:pt x="38968" y="33405"/>
                </a:cubicBezTo>
                <a:cubicBezTo>
                  <a:pt x="39363" y="33497"/>
                  <a:pt x="39879" y="33436"/>
                  <a:pt x="40153" y="33345"/>
                </a:cubicBezTo>
                <a:cubicBezTo>
                  <a:pt x="40396" y="33223"/>
                  <a:pt x="40275" y="33071"/>
                  <a:pt x="39879" y="33041"/>
                </a:cubicBezTo>
                <a:close/>
                <a:moveTo>
                  <a:pt x="37600" y="33831"/>
                </a:moveTo>
                <a:cubicBezTo>
                  <a:pt x="37205" y="33770"/>
                  <a:pt x="36658" y="33679"/>
                  <a:pt x="36384" y="33770"/>
                </a:cubicBezTo>
                <a:cubicBezTo>
                  <a:pt x="36141" y="33801"/>
                  <a:pt x="36293" y="33953"/>
                  <a:pt x="36688" y="34074"/>
                </a:cubicBezTo>
                <a:cubicBezTo>
                  <a:pt x="37113" y="34165"/>
                  <a:pt x="37600" y="34165"/>
                  <a:pt x="37873" y="34135"/>
                </a:cubicBezTo>
                <a:cubicBezTo>
                  <a:pt x="38117" y="34074"/>
                  <a:pt x="37995" y="33953"/>
                  <a:pt x="37600" y="33831"/>
                </a:cubicBezTo>
                <a:close/>
                <a:moveTo>
                  <a:pt x="35290" y="34287"/>
                </a:moveTo>
                <a:cubicBezTo>
                  <a:pt x="34864" y="34165"/>
                  <a:pt x="34317" y="34074"/>
                  <a:pt x="34074" y="34105"/>
                </a:cubicBezTo>
                <a:cubicBezTo>
                  <a:pt x="33800" y="34135"/>
                  <a:pt x="33952" y="34256"/>
                  <a:pt x="34378" y="34408"/>
                </a:cubicBezTo>
                <a:cubicBezTo>
                  <a:pt x="34803" y="34560"/>
                  <a:pt x="35381" y="34621"/>
                  <a:pt x="35594" y="34560"/>
                </a:cubicBezTo>
                <a:cubicBezTo>
                  <a:pt x="35867" y="34560"/>
                  <a:pt x="35715" y="34439"/>
                  <a:pt x="35290" y="34287"/>
                </a:cubicBezTo>
                <a:close/>
                <a:moveTo>
                  <a:pt x="33192" y="34895"/>
                </a:moveTo>
                <a:cubicBezTo>
                  <a:pt x="33466" y="34864"/>
                  <a:pt x="33314" y="34712"/>
                  <a:pt x="32949" y="34591"/>
                </a:cubicBezTo>
                <a:cubicBezTo>
                  <a:pt x="32524" y="34469"/>
                  <a:pt x="31977" y="34408"/>
                  <a:pt x="31703" y="34439"/>
                </a:cubicBezTo>
                <a:cubicBezTo>
                  <a:pt x="31460" y="34469"/>
                  <a:pt x="31581" y="34591"/>
                  <a:pt x="31977" y="34743"/>
                </a:cubicBezTo>
                <a:cubicBezTo>
                  <a:pt x="32402" y="34864"/>
                  <a:pt x="32949" y="34925"/>
                  <a:pt x="33192" y="34895"/>
                </a:cubicBezTo>
                <a:close/>
                <a:moveTo>
                  <a:pt x="30457" y="34986"/>
                </a:moveTo>
                <a:cubicBezTo>
                  <a:pt x="30062" y="34864"/>
                  <a:pt x="29484" y="34773"/>
                  <a:pt x="29180" y="34864"/>
                </a:cubicBezTo>
                <a:cubicBezTo>
                  <a:pt x="28876" y="34925"/>
                  <a:pt x="28998" y="35047"/>
                  <a:pt x="29454" y="35168"/>
                </a:cubicBezTo>
                <a:cubicBezTo>
                  <a:pt x="29849" y="35290"/>
                  <a:pt x="30457" y="35320"/>
                  <a:pt x="30730" y="35290"/>
                </a:cubicBezTo>
                <a:cubicBezTo>
                  <a:pt x="31004" y="35229"/>
                  <a:pt x="30882" y="35077"/>
                  <a:pt x="30457" y="34986"/>
                </a:cubicBezTo>
                <a:close/>
                <a:moveTo>
                  <a:pt x="26566" y="35959"/>
                </a:moveTo>
                <a:cubicBezTo>
                  <a:pt x="27022" y="36050"/>
                  <a:pt x="27660" y="36050"/>
                  <a:pt x="27964" y="35928"/>
                </a:cubicBezTo>
                <a:cubicBezTo>
                  <a:pt x="28268" y="35837"/>
                  <a:pt x="28177" y="35685"/>
                  <a:pt x="27721" y="35594"/>
                </a:cubicBezTo>
                <a:cubicBezTo>
                  <a:pt x="27265" y="35472"/>
                  <a:pt x="26657" y="35472"/>
                  <a:pt x="26323" y="35594"/>
                </a:cubicBezTo>
                <a:cubicBezTo>
                  <a:pt x="25989" y="35746"/>
                  <a:pt x="26110" y="35867"/>
                  <a:pt x="26566" y="35959"/>
                </a:cubicBezTo>
                <a:close/>
                <a:moveTo>
                  <a:pt x="24742" y="36627"/>
                </a:moveTo>
                <a:cubicBezTo>
                  <a:pt x="24226" y="36567"/>
                  <a:pt x="23557" y="36688"/>
                  <a:pt x="23223" y="36840"/>
                </a:cubicBezTo>
                <a:cubicBezTo>
                  <a:pt x="22858" y="36992"/>
                  <a:pt x="22979" y="37174"/>
                  <a:pt x="23466" y="37205"/>
                </a:cubicBezTo>
                <a:cubicBezTo>
                  <a:pt x="23983" y="37235"/>
                  <a:pt x="24651" y="37144"/>
                  <a:pt x="24955" y="36992"/>
                </a:cubicBezTo>
                <a:cubicBezTo>
                  <a:pt x="25350" y="36871"/>
                  <a:pt x="25229" y="36719"/>
                  <a:pt x="24742" y="36627"/>
                </a:cubicBezTo>
                <a:close/>
                <a:moveTo>
                  <a:pt x="20365" y="38481"/>
                </a:moveTo>
                <a:cubicBezTo>
                  <a:pt x="20061" y="38664"/>
                  <a:pt x="20213" y="38816"/>
                  <a:pt x="20700" y="38846"/>
                </a:cubicBezTo>
                <a:cubicBezTo>
                  <a:pt x="21156" y="38877"/>
                  <a:pt x="21764" y="38725"/>
                  <a:pt x="22068" y="38542"/>
                </a:cubicBezTo>
                <a:cubicBezTo>
                  <a:pt x="22372" y="38360"/>
                  <a:pt x="22220" y="38208"/>
                  <a:pt x="21764" y="38178"/>
                </a:cubicBezTo>
                <a:cubicBezTo>
                  <a:pt x="21277" y="38178"/>
                  <a:pt x="20639" y="38329"/>
                  <a:pt x="20365" y="38481"/>
                </a:cubicBezTo>
                <a:close/>
                <a:moveTo>
                  <a:pt x="17934" y="40305"/>
                </a:moveTo>
                <a:cubicBezTo>
                  <a:pt x="17691" y="40518"/>
                  <a:pt x="17843" y="40670"/>
                  <a:pt x="18299" y="40670"/>
                </a:cubicBezTo>
                <a:cubicBezTo>
                  <a:pt x="18754" y="40670"/>
                  <a:pt x="19302" y="40518"/>
                  <a:pt x="19545" y="40305"/>
                </a:cubicBezTo>
                <a:cubicBezTo>
                  <a:pt x="19818" y="40092"/>
                  <a:pt x="19636" y="39910"/>
                  <a:pt x="19210" y="39910"/>
                </a:cubicBezTo>
                <a:cubicBezTo>
                  <a:pt x="18724" y="39940"/>
                  <a:pt x="18147" y="40092"/>
                  <a:pt x="17934" y="40305"/>
                </a:cubicBezTo>
                <a:close/>
                <a:moveTo>
                  <a:pt x="16323" y="42767"/>
                </a:moveTo>
                <a:cubicBezTo>
                  <a:pt x="16748" y="42767"/>
                  <a:pt x="17295" y="42585"/>
                  <a:pt x="17478" y="42311"/>
                </a:cubicBezTo>
                <a:cubicBezTo>
                  <a:pt x="17660" y="42068"/>
                  <a:pt x="17508" y="41886"/>
                  <a:pt x="17052" y="41886"/>
                </a:cubicBezTo>
                <a:cubicBezTo>
                  <a:pt x="16596" y="41886"/>
                  <a:pt x="16110" y="42068"/>
                  <a:pt x="15867" y="42311"/>
                </a:cubicBezTo>
                <a:cubicBezTo>
                  <a:pt x="15684" y="42585"/>
                  <a:pt x="15928" y="42767"/>
                  <a:pt x="16323" y="42767"/>
                </a:cubicBezTo>
                <a:close/>
                <a:moveTo>
                  <a:pt x="14742" y="45169"/>
                </a:moveTo>
                <a:cubicBezTo>
                  <a:pt x="15168" y="45108"/>
                  <a:pt x="15624" y="44895"/>
                  <a:pt x="15806" y="44621"/>
                </a:cubicBezTo>
                <a:cubicBezTo>
                  <a:pt x="15958" y="44348"/>
                  <a:pt x="15745" y="44165"/>
                  <a:pt x="15350" y="44165"/>
                </a:cubicBezTo>
                <a:cubicBezTo>
                  <a:pt x="14925" y="44165"/>
                  <a:pt x="14438" y="44378"/>
                  <a:pt x="14286" y="44652"/>
                </a:cubicBezTo>
                <a:cubicBezTo>
                  <a:pt x="14104" y="44956"/>
                  <a:pt x="14317" y="45169"/>
                  <a:pt x="14742" y="45169"/>
                </a:cubicBezTo>
                <a:close/>
                <a:moveTo>
                  <a:pt x="13557" y="47783"/>
                </a:moveTo>
                <a:cubicBezTo>
                  <a:pt x="13982" y="47752"/>
                  <a:pt x="14408" y="47479"/>
                  <a:pt x="14469" y="47205"/>
                </a:cubicBezTo>
                <a:cubicBezTo>
                  <a:pt x="14590" y="46901"/>
                  <a:pt x="14347" y="46688"/>
                  <a:pt x="13952" y="46719"/>
                </a:cubicBezTo>
                <a:cubicBezTo>
                  <a:pt x="13526" y="46749"/>
                  <a:pt x="13070" y="47023"/>
                  <a:pt x="12949" y="47327"/>
                </a:cubicBezTo>
                <a:cubicBezTo>
                  <a:pt x="12888" y="47631"/>
                  <a:pt x="13131" y="47813"/>
                  <a:pt x="13557" y="47783"/>
                </a:cubicBezTo>
                <a:close/>
                <a:moveTo>
                  <a:pt x="12797" y="50397"/>
                </a:moveTo>
                <a:cubicBezTo>
                  <a:pt x="13222" y="50366"/>
                  <a:pt x="13587" y="50062"/>
                  <a:pt x="13678" y="49789"/>
                </a:cubicBezTo>
                <a:cubicBezTo>
                  <a:pt x="13739" y="49485"/>
                  <a:pt x="13466" y="49302"/>
                  <a:pt x="13101" y="49333"/>
                </a:cubicBezTo>
                <a:cubicBezTo>
                  <a:pt x="12675" y="49363"/>
                  <a:pt x="12311" y="49637"/>
                  <a:pt x="12219" y="49941"/>
                </a:cubicBezTo>
                <a:cubicBezTo>
                  <a:pt x="12128" y="50214"/>
                  <a:pt x="12371" y="50427"/>
                  <a:pt x="12797" y="50397"/>
                </a:cubicBezTo>
                <a:close/>
                <a:moveTo>
                  <a:pt x="12280" y="53102"/>
                </a:moveTo>
                <a:cubicBezTo>
                  <a:pt x="12645" y="53071"/>
                  <a:pt x="12979" y="52798"/>
                  <a:pt x="13070" y="52524"/>
                </a:cubicBezTo>
                <a:cubicBezTo>
                  <a:pt x="13101" y="52251"/>
                  <a:pt x="12827" y="52068"/>
                  <a:pt x="12463" y="52099"/>
                </a:cubicBezTo>
                <a:cubicBezTo>
                  <a:pt x="12067" y="52159"/>
                  <a:pt x="11703" y="52403"/>
                  <a:pt x="11672" y="52676"/>
                </a:cubicBezTo>
                <a:cubicBezTo>
                  <a:pt x="11581" y="52950"/>
                  <a:pt x="11885" y="53132"/>
                  <a:pt x="12280" y="53102"/>
                </a:cubicBezTo>
                <a:close/>
                <a:moveTo>
                  <a:pt x="12645" y="55047"/>
                </a:moveTo>
                <a:cubicBezTo>
                  <a:pt x="12675" y="54774"/>
                  <a:pt x="12432" y="54591"/>
                  <a:pt x="12037" y="54622"/>
                </a:cubicBezTo>
                <a:cubicBezTo>
                  <a:pt x="11672" y="54652"/>
                  <a:pt x="11277" y="54925"/>
                  <a:pt x="11247" y="55199"/>
                </a:cubicBezTo>
                <a:cubicBezTo>
                  <a:pt x="11186" y="55442"/>
                  <a:pt x="11520" y="55655"/>
                  <a:pt x="11885" y="55594"/>
                </a:cubicBezTo>
                <a:cubicBezTo>
                  <a:pt x="12280" y="55564"/>
                  <a:pt x="12615" y="55290"/>
                  <a:pt x="12645" y="55047"/>
                </a:cubicBezTo>
                <a:close/>
                <a:moveTo>
                  <a:pt x="12189" y="57479"/>
                </a:moveTo>
                <a:cubicBezTo>
                  <a:pt x="12280" y="57175"/>
                  <a:pt x="12007" y="57023"/>
                  <a:pt x="11581" y="57114"/>
                </a:cubicBezTo>
                <a:cubicBezTo>
                  <a:pt x="11156" y="57205"/>
                  <a:pt x="10760" y="57509"/>
                  <a:pt x="10669" y="57813"/>
                </a:cubicBezTo>
                <a:cubicBezTo>
                  <a:pt x="10608" y="58117"/>
                  <a:pt x="10912" y="58269"/>
                  <a:pt x="11308" y="58178"/>
                </a:cubicBezTo>
                <a:cubicBezTo>
                  <a:pt x="11763" y="58087"/>
                  <a:pt x="12159" y="57752"/>
                  <a:pt x="12189" y="57479"/>
                </a:cubicBezTo>
                <a:close/>
                <a:moveTo>
                  <a:pt x="11520" y="60032"/>
                </a:moveTo>
                <a:cubicBezTo>
                  <a:pt x="11581" y="59789"/>
                  <a:pt x="11308" y="59637"/>
                  <a:pt x="10852" y="59728"/>
                </a:cubicBezTo>
                <a:cubicBezTo>
                  <a:pt x="10396" y="59819"/>
                  <a:pt x="9940" y="60123"/>
                  <a:pt x="9818" y="60397"/>
                </a:cubicBezTo>
                <a:cubicBezTo>
                  <a:pt x="9727" y="60640"/>
                  <a:pt x="10061" y="60792"/>
                  <a:pt x="10517" y="60731"/>
                </a:cubicBezTo>
                <a:cubicBezTo>
                  <a:pt x="11004" y="60609"/>
                  <a:pt x="11429" y="60306"/>
                  <a:pt x="11520" y="60032"/>
                </a:cubicBezTo>
                <a:close/>
                <a:moveTo>
                  <a:pt x="10639" y="62494"/>
                </a:moveTo>
                <a:cubicBezTo>
                  <a:pt x="10760" y="62220"/>
                  <a:pt x="10456" y="62099"/>
                  <a:pt x="9940" y="62160"/>
                </a:cubicBezTo>
                <a:cubicBezTo>
                  <a:pt x="9453" y="62281"/>
                  <a:pt x="8967" y="62555"/>
                  <a:pt x="8845" y="62828"/>
                </a:cubicBezTo>
                <a:cubicBezTo>
                  <a:pt x="8724" y="63071"/>
                  <a:pt x="9028" y="63223"/>
                  <a:pt x="9545" y="63132"/>
                </a:cubicBezTo>
                <a:cubicBezTo>
                  <a:pt x="10061" y="63041"/>
                  <a:pt x="10548" y="62737"/>
                  <a:pt x="10639" y="62494"/>
                </a:cubicBezTo>
                <a:close/>
                <a:moveTo>
                  <a:pt x="9605" y="64865"/>
                </a:moveTo>
                <a:cubicBezTo>
                  <a:pt x="9727" y="64622"/>
                  <a:pt x="9423" y="64500"/>
                  <a:pt x="8937" y="64622"/>
                </a:cubicBezTo>
                <a:cubicBezTo>
                  <a:pt x="8420" y="64713"/>
                  <a:pt x="7903" y="64986"/>
                  <a:pt x="7782" y="65260"/>
                </a:cubicBezTo>
                <a:cubicBezTo>
                  <a:pt x="7660" y="65534"/>
                  <a:pt x="7964" y="65625"/>
                  <a:pt x="8511" y="65564"/>
                </a:cubicBezTo>
                <a:cubicBezTo>
                  <a:pt x="8997" y="65442"/>
                  <a:pt x="9484" y="65138"/>
                  <a:pt x="9605" y="64865"/>
                </a:cubicBezTo>
                <a:close/>
                <a:moveTo>
                  <a:pt x="8420" y="67236"/>
                </a:moveTo>
                <a:cubicBezTo>
                  <a:pt x="8572" y="66962"/>
                  <a:pt x="8268" y="66871"/>
                  <a:pt x="7751" y="66962"/>
                </a:cubicBezTo>
                <a:cubicBezTo>
                  <a:pt x="7204" y="67084"/>
                  <a:pt x="6687" y="67357"/>
                  <a:pt x="6535" y="67600"/>
                </a:cubicBezTo>
                <a:cubicBezTo>
                  <a:pt x="6383" y="67874"/>
                  <a:pt x="6718" y="67996"/>
                  <a:pt x="7265" y="67874"/>
                </a:cubicBezTo>
                <a:cubicBezTo>
                  <a:pt x="7782" y="67752"/>
                  <a:pt x="8329" y="67448"/>
                  <a:pt x="8420" y="67236"/>
                </a:cubicBezTo>
                <a:close/>
                <a:moveTo>
                  <a:pt x="6444" y="69272"/>
                </a:moveTo>
                <a:cubicBezTo>
                  <a:pt x="5927" y="69394"/>
                  <a:pt x="5350" y="69667"/>
                  <a:pt x="5198" y="69880"/>
                </a:cubicBezTo>
                <a:cubicBezTo>
                  <a:pt x="5046" y="70154"/>
                  <a:pt x="5350" y="70275"/>
                  <a:pt x="5927" y="70154"/>
                </a:cubicBezTo>
                <a:cubicBezTo>
                  <a:pt x="6444" y="70032"/>
                  <a:pt x="7022" y="69728"/>
                  <a:pt x="7174" y="69515"/>
                </a:cubicBezTo>
                <a:cubicBezTo>
                  <a:pt x="7295" y="69272"/>
                  <a:pt x="6991" y="69181"/>
                  <a:pt x="6444" y="69272"/>
                </a:cubicBezTo>
                <a:close/>
                <a:moveTo>
                  <a:pt x="5016" y="71552"/>
                </a:moveTo>
                <a:cubicBezTo>
                  <a:pt x="4864" y="71613"/>
                  <a:pt x="4712" y="71643"/>
                  <a:pt x="4590" y="71673"/>
                </a:cubicBezTo>
                <a:cubicBezTo>
                  <a:pt x="4712" y="71917"/>
                  <a:pt x="4772" y="72129"/>
                  <a:pt x="4894" y="72312"/>
                </a:cubicBezTo>
                <a:cubicBezTo>
                  <a:pt x="5259" y="72160"/>
                  <a:pt x="5563" y="71977"/>
                  <a:pt x="5745" y="71795"/>
                </a:cubicBezTo>
                <a:cubicBezTo>
                  <a:pt x="5897" y="71552"/>
                  <a:pt x="5593" y="71461"/>
                  <a:pt x="5016" y="71552"/>
                </a:cubicBezTo>
                <a:close/>
                <a:moveTo>
                  <a:pt x="49302" y="1764"/>
                </a:moveTo>
                <a:cubicBezTo>
                  <a:pt x="49819" y="1733"/>
                  <a:pt x="50366" y="1368"/>
                  <a:pt x="50640" y="1004"/>
                </a:cubicBezTo>
                <a:cubicBezTo>
                  <a:pt x="50913" y="609"/>
                  <a:pt x="50731" y="365"/>
                  <a:pt x="50275" y="426"/>
                </a:cubicBezTo>
                <a:cubicBezTo>
                  <a:pt x="49758" y="457"/>
                  <a:pt x="49211" y="821"/>
                  <a:pt x="48937" y="1186"/>
                </a:cubicBezTo>
                <a:cubicBezTo>
                  <a:pt x="48664" y="1520"/>
                  <a:pt x="48816" y="1794"/>
                  <a:pt x="49302" y="1764"/>
                </a:cubicBezTo>
                <a:close/>
                <a:moveTo>
                  <a:pt x="47904" y="3800"/>
                </a:moveTo>
                <a:cubicBezTo>
                  <a:pt x="47448" y="3891"/>
                  <a:pt x="46931" y="4286"/>
                  <a:pt x="46779" y="4682"/>
                </a:cubicBezTo>
                <a:cubicBezTo>
                  <a:pt x="46567" y="5107"/>
                  <a:pt x="46810" y="5381"/>
                  <a:pt x="47235" y="5290"/>
                </a:cubicBezTo>
                <a:cubicBezTo>
                  <a:pt x="47630" y="5229"/>
                  <a:pt x="48147" y="4803"/>
                  <a:pt x="48329" y="4438"/>
                </a:cubicBezTo>
                <a:cubicBezTo>
                  <a:pt x="48512" y="4013"/>
                  <a:pt x="48329" y="3739"/>
                  <a:pt x="47904" y="3800"/>
                </a:cubicBezTo>
                <a:close/>
                <a:moveTo>
                  <a:pt x="46232" y="9393"/>
                </a:moveTo>
                <a:cubicBezTo>
                  <a:pt x="46567" y="9302"/>
                  <a:pt x="46901" y="8785"/>
                  <a:pt x="46992" y="8329"/>
                </a:cubicBezTo>
                <a:cubicBezTo>
                  <a:pt x="47083" y="7873"/>
                  <a:pt x="46870" y="7630"/>
                  <a:pt x="46506" y="7691"/>
                </a:cubicBezTo>
                <a:cubicBezTo>
                  <a:pt x="46111" y="7812"/>
                  <a:pt x="45776" y="8268"/>
                  <a:pt x="45715" y="8755"/>
                </a:cubicBezTo>
                <a:cubicBezTo>
                  <a:pt x="45655" y="9241"/>
                  <a:pt x="45898" y="9514"/>
                  <a:pt x="46232" y="9393"/>
                </a:cubicBezTo>
                <a:close/>
                <a:moveTo>
                  <a:pt x="45959" y="13800"/>
                </a:moveTo>
                <a:cubicBezTo>
                  <a:pt x="46263" y="13709"/>
                  <a:pt x="46536" y="13192"/>
                  <a:pt x="46567" y="12706"/>
                </a:cubicBezTo>
                <a:cubicBezTo>
                  <a:pt x="46567" y="12220"/>
                  <a:pt x="46354" y="11946"/>
                  <a:pt x="46050" y="12068"/>
                </a:cubicBezTo>
                <a:cubicBezTo>
                  <a:pt x="45746" y="12189"/>
                  <a:pt x="45472" y="12676"/>
                  <a:pt x="45442" y="13162"/>
                </a:cubicBezTo>
                <a:cubicBezTo>
                  <a:pt x="45411" y="13648"/>
                  <a:pt x="45655" y="13922"/>
                  <a:pt x="45959" y="13800"/>
                </a:cubicBezTo>
                <a:close/>
                <a:moveTo>
                  <a:pt x="45928" y="16384"/>
                </a:moveTo>
                <a:cubicBezTo>
                  <a:pt x="45624" y="16505"/>
                  <a:pt x="45351" y="16961"/>
                  <a:pt x="45351" y="17417"/>
                </a:cubicBezTo>
                <a:cubicBezTo>
                  <a:pt x="45351" y="17873"/>
                  <a:pt x="45594" y="18147"/>
                  <a:pt x="45898" y="18025"/>
                </a:cubicBezTo>
                <a:cubicBezTo>
                  <a:pt x="46202" y="17904"/>
                  <a:pt x="46475" y="17448"/>
                  <a:pt x="46506" y="16992"/>
                </a:cubicBezTo>
                <a:cubicBezTo>
                  <a:pt x="46475" y="16536"/>
                  <a:pt x="46232" y="16293"/>
                  <a:pt x="45928" y="16384"/>
                </a:cubicBezTo>
                <a:close/>
                <a:moveTo>
                  <a:pt x="45016" y="21247"/>
                </a:moveTo>
                <a:cubicBezTo>
                  <a:pt x="44956" y="21642"/>
                  <a:pt x="45168" y="21946"/>
                  <a:pt x="45563" y="21855"/>
                </a:cubicBezTo>
                <a:cubicBezTo>
                  <a:pt x="45898" y="21794"/>
                  <a:pt x="46232" y="21399"/>
                  <a:pt x="46263" y="21004"/>
                </a:cubicBezTo>
                <a:cubicBezTo>
                  <a:pt x="46323" y="20578"/>
                  <a:pt x="46080" y="20305"/>
                  <a:pt x="45746" y="20396"/>
                </a:cubicBezTo>
                <a:cubicBezTo>
                  <a:pt x="45411" y="20487"/>
                  <a:pt x="45108" y="20882"/>
                  <a:pt x="45016" y="21247"/>
                </a:cubicBezTo>
                <a:close/>
                <a:moveTo>
                  <a:pt x="44135" y="24682"/>
                </a:moveTo>
                <a:cubicBezTo>
                  <a:pt x="43983" y="25016"/>
                  <a:pt x="44196" y="25290"/>
                  <a:pt x="44591" y="25259"/>
                </a:cubicBezTo>
                <a:cubicBezTo>
                  <a:pt x="45016" y="25259"/>
                  <a:pt x="45442" y="24955"/>
                  <a:pt x="45563" y="24560"/>
                </a:cubicBezTo>
                <a:cubicBezTo>
                  <a:pt x="45655" y="24196"/>
                  <a:pt x="45442" y="23922"/>
                  <a:pt x="45047" y="23952"/>
                </a:cubicBezTo>
                <a:cubicBezTo>
                  <a:pt x="44682" y="24044"/>
                  <a:pt x="44287" y="24348"/>
                  <a:pt x="44135" y="24682"/>
                </a:cubicBezTo>
                <a:close/>
                <a:moveTo>
                  <a:pt x="43527" y="27022"/>
                </a:moveTo>
                <a:cubicBezTo>
                  <a:pt x="43071" y="27022"/>
                  <a:pt x="42554" y="27235"/>
                  <a:pt x="42250" y="27478"/>
                </a:cubicBezTo>
                <a:cubicBezTo>
                  <a:pt x="41977" y="27752"/>
                  <a:pt x="42129" y="27995"/>
                  <a:pt x="42585" y="28025"/>
                </a:cubicBezTo>
                <a:cubicBezTo>
                  <a:pt x="43071" y="28056"/>
                  <a:pt x="43649" y="27873"/>
                  <a:pt x="43922" y="27569"/>
                </a:cubicBezTo>
                <a:cubicBezTo>
                  <a:pt x="44196" y="27296"/>
                  <a:pt x="43983" y="27022"/>
                  <a:pt x="43527" y="27022"/>
                </a:cubicBezTo>
                <a:close/>
                <a:moveTo>
                  <a:pt x="39576" y="29576"/>
                </a:moveTo>
                <a:cubicBezTo>
                  <a:pt x="39302" y="29758"/>
                  <a:pt x="39424" y="30001"/>
                  <a:pt x="39879" y="30062"/>
                </a:cubicBezTo>
                <a:cubicBezTo>
                  <a:pt x="40335" y="30153"/>
                  <a:pt x="40943" y="30032"/>
                  <a:pt x="41247" y="29849"/>
                </a:cubicBezTo>
                <a:cubicBezTo>
                  <a:pt x="41551" y="29606"/>
                  <a:pt x="41399" y="29393"/>
                  <a:pt x="40943" y="29363"/>
                </a:cubicBezTo>
                <a:cubicBezTo>
                  <a:pt x="40457" y="29272"/>
                  <a:pt x="39879" y="29393"/>
                  <a:pt x="39576" y="29576"/>
                </a:cubicBezTo>
                <a:close/>
                <a:moveTo>
                  <a:pt x="37144" y="31187"/>
                </a:moveTo>
                <a:cubicBezTo>
                  <a:pt x="36901" y="31339"/>
                  <a:pt x="37053" y="31490"/>
                  <a:pt x="37448" y="31582"/>
                </a:cubicBezTo>
                <a:cubicBezTo>
                  <a:pt x="37873" y="31703"/>
                  <a:pt x="38420" y="31673"/>
                  <a:pt x="38664" y="31521"/>
                </a:cubicBezTo>
                <a:cubicBezTo>
                  <a:pt x="38937" y="31369"/>
                  <a:pt x="38785" y="31156"/>
                  <a:pt x="38360" y="31065"/>
                </a:cubicBezTo>
                <a:cubicBezTo>
                  <a:pt x="37965" y="30974"/>
                  <a:pt x="37417" y="31035"/>
                  <a:pt x="37144" y="31187"/>
                </a:cubicBezTo>
                <a:close/>
                <a:moveTo>
                  <a:pt x="34925" y="32068"/>
                </a:moveTo>
                <a:cubicBezTo>
                  <a:pt x="34682" y="32159"/>
                  <a:pt x="34803" y="32311"/>
                  <a:pt x="35168" y="32433"/>
                </a:cubicBezTo>
                <a:cubicBezTo>
                  <a:pt x="35594" y="32554"/>
                  <a:pt x="36080" y="32585"/>
                  <a:pt x="36354" y="32494"/>
                </a:cubicBezTo>
                <a:cubicBezTo>
                  <a:pt x="36597" y="32433"/>
                  <a:pt x="36475" y="32281"/>
                  <a:pt x="36050" y="32159"/>
                </a:cubicBezTo>
                <a:cubicBezTo>
                  <a:pt x="35685" y="32038"/>
                  <a:pt x="35138" y="32007"/>
                  <a:pt x="34925" y="32068"/>
                </a:cubicBezTo>
                <a:close/>
                <a:moveTo>
                  <a:pt x="33800" y="32767"/>
                </a:moveTo>
                <a:cubicBezTo>
                  <a:pt x="33436" y="32646"/>
                  <a:pt x="32888" y="32585"/>
                  <a:pt x="32645" y="32615"/>
                </a:cubicBezTo>
                <a:cubicBezTo>
                  <a:pt x="32372" y="32646"/>
                  <a:pt x="32524" y="32798"/>
                  <a:pt x="32888" y="32919"/>
                </a:cubicBezTo>
                <a:cubicBezTo>
                  <a:pt x="33314" y="33041"/>
                  <a:pt x="33800" y="33101"/>
                  <a:pt x="34074" y="33071"/>
                </a:cubicBezTo>
                <a:cubicBezTo>
                  <a:pt x="34347" y="33041"/>
                  <a:pt x="34226" y="32889"/>
                  <a:pt x="33800" y="32767"/>
                </a:cubicBezTo>
                <a:close/>
                <a:moveTo>
                  <a:pt x="31521" y="33101"/>
                </a:moveTo>
                <a:cubicBezTo>
                  <a:pt x="31125" y="33010"/>
                  <a:pt x="30578" y="32919"/>
                  <a:pt x="30305" y="32949"/>
                </a:cubicBezTo>
                <a:cubicBezTo>
                  <a:pt x="30062" y="32980"/>
                  <a:pt x="30153" y="33101"/>
                  <a:pt x="30578" y="33253"/>
                </a:cubicBezTo>
                <a:cubicBezTo>
                  <a:pt x="31004" y="33375"/>
                  <a:pt x="31521" y="33436"/>
                  <a:pt x="31794" y="33405"/>
                </a:cubicBezTo>
                <a:cubicBezTo>
                  <a:pt x="32068" y="33375"/>
                  <a:pt x="31946" y="33253"/>
                  <a:pt x="31521" y="33101"/>
                </a:cubicBezTo>
                <a:close/>
                <a:moveTo>
                  <a:pt x="27843" y="33314"/>
                </a:moveTo>
                <a:cubicBezTo>
                  <a:pt x="27539" y="33345"/>
                  <a:pt x="27691" y="33497"/>
                  <a:pt x="28116" y="33588"/>
                </a:cubicBezTo>
                <a:cubicBezTo>
                  <a:pt x="28542" y="33709"/>
                  <a:pt x="29089" y="33801"/>
                  <a:pt x="29393" y="33770"/>
                </a:cubicBezTo>
                <a:cubicBezTo>
                  <a:pt x="29667" y="33709"/>
                  <a:pt x="29545" y="33557"/>
                  <a:pt x="29150" y="33466"/>
                </a:cubicBezTo>
                <a:cubicBezTo>
                  <a:pt x="28694" y="33345"/>
                  <a:pt x="28116" y="33253"/>
                  <a:pt x="27843" y="33314"/>
                </a:cubicBezTo>
                <a:close/>
                <a:moveTo>
                  <a:pt x="25350" y="34226"/>
                </a:moveTo>
                <a:cubicBezTo>
                  <a:pt x="25806" y="34317"/>
                  <a:pt x="26445" y="34317"/>
                  <a:pt x="26749" y="34256"/>
                </a:cubicBezTo>
                <a:cubicBezTo>
                  <a:pt x="27052" y="34165"/>
                  <a:pt x="26931" y="34013"/>
                  <a:pt x="26475" y="33953"/>
                </a:cubicBezTo>
                <a:cubicBezTo>
                  <a:pt x="26019" y="33831"/>
                  <a:pt x="25411" y="33801"/>
                  <a:pt x="25107" y="33922"/>
                </a:cubicBezTo>
                <a:cubicBezTo>
                  <a:pt x="24773" y="33983"/>
                  <a:pt x="24834" y="34135"/>
                  <a:pt x="25350" y="34226"/>
                </a:cubicBezTo>
                <a:close/>
                <a:moveTo>
                  <a:pt x="23709" y="35168"/>
                </a:moveTo>
                <a:cubicBezTo>
                  <a:pt x="24043" y="35016"/>
                  <a:pt x="23922" y="34864"/>
                  <a:pt x="23466" y="34773"/>
                </a:cubicBezTo>
                <a:cubicBezTo>
                  <a:pt x="22979" y="34712"/>
                  <a:pt x="22341" y="34743"/>
                  <a:pt x="21946" y="34895"/>
                </a:cubicBezTo>
                <a:cubicBezTo>
                  <a:pt x="21581" y="35047"/>
                  <a:pt x="21703" y="35229"/>
                  <a:pt x="22189" y="35290"/>
                </a:cubicBezTo>
                <a:cubicBezTo>
                  <a:pt x="22675" y="35351"/>
                  <a:pt x="23375" y="35320"/>
                  <a:pt x="23709" y="35168"/>
                </a:cubicBezTo>
                <a:close/>
                <a:moveTo>
                  <a:pt x="20517" y="36627"/>
                </a:moveTo>
                <a:cubicBezTo>
                  <a:pt x="20852" y="36445"/>
                  <a:pt x="20700" y="36293"/>
                  <a:pt x="20244" y="36263"/>
                </a:cubicBezTo>
                <a:cubicBezTo>
                  <a:pt x="19758" y="36232"/>
                  <a:pt x="19119" y="36354"/>
                  <a:pt x="18815" y="36475"/>
                </a:cubicBezTo>
                <a:cubicBezTo>
                  <a:pt x="18511" y="36688"/>
                  <a:pt x="18602" y="36840"/>
                  <a:pt x="19119" y="36871"/>
                </a:cubicBezTo>
                <a:cubicBezTo>
                  <a:pt x="19575" y="36962"/>
                  <a:pt x="20213" y="36840"/>
                  <a:pt x="20517" y="36627"/>
                </a:cubicBezTo>
                <a:close/>
                <a:moveTo>
                  <a:pt x="17782" y="38360"/>
                </a:moveTo>
                <a:cubicBezTo>
                  <a:pt x="18055" y="38178"/>
                  <a:pt x="17934" y="37965"/>
                  <a:pt x="17447" y="37934"/>
                </a:cubicBezTo>
                <a:cubicBezTo>
                  <a:pt x="16991" y="37904"/>
                  <a:pt x="16384" y="38026"/>
                  <a:pt x="16110" y="38238"/>
                </a:cubicBezTo>
                <a:cubicBezTo>
                  <a:pt x="15836" y="38421"/>
                  <a:pt x="15988" y="38633"/>
                  <a:pt x="16444" y="38664"/>
                </a:cubicBezTo>
                <a:cubicBezTo>
                  <a:pt x="16900" y="38694"/>
                  <a:pt x="17478" y="38542"/>
                  <a:pt x="17782" y="38360"/>
                </a:cubicBezTo>
                <a:close/>
                <a:moveTo>
                  <a:pt x="14165" y="40548"/>
                </a:moveTo>
                <a:cubicBezTo>
                  <a:pt x="14621" y="40609"/>
                  <a:pt x="15168" y="40396"/>
                  <a:pt x="15411" y="40214"/>
                </a:cubicBezTo>
                <a:cubicBezTo>
                  <a:pt x="15654" y="40001"/>
                  <a:pt x="15502" y="39788"/>
                  <a:pt x="15046" y="39788"/>
                </a:cubicBezTo>
                <a:cubicBezTo>
                  <a:pt x="14590" y="39758"/>
                  <a:pt x="14013" y="39910"/>
                  <a:pt x="13800" y="40153"/>
                </a:cubicBezTo>
                <a:cubicBezTo>
                  <a:pt x="13526" y="40336"/>
                  <a:pt x="13709" y="40548"/>
                  <a:pt x="14165" y="40548"/>
                </a:cubicBezTo>
                <a:close/>
                <a:moveTo>
                  <a:pt x="12280" y="42767"/>
                </a:moveTo>
                <a:cubicBezTo>
                  <a:pt x="12736" y="42767"/>
                  <a:pt x="13222" y="42585"/>
                  <a:pt x="13405" y="42342"/>
                </a:cubicBezTo>
                <a:cubicBezTo>
                  <a:pt x="13587" y="42129"/>
                  <a:pt x="13405" y="41886"/>
                  <a:pt x="12949" y="41886"/>
                </a:cubicBezTo>
                <a:cubicBezTo>
                  <a:pt x="12493" y="41855"/>
                  <a:pt x="11946" y="42038"/>
                  <a:pt x="11763" y="42311"/>
                </a:cubicBezTo>
                <a:cubicBezTo>
                  <a:pt x="11611" y="42494"/>
                  <a:pt x="11824" y="42737"/>
                  <a:pt x="12280" y="42767"/>
                </a:cubicBezTo>
                <a:close/>
                <a:moveTo>
                  <a:pt x="10760" y="45229"/>
                </a:moveTo>
                <a:cubicBezTo>
                  <a:pt x="11216" y="45229"/>
                  <a:pt x="11672" y="45017"/>
                  <a:pt x="11824" y="44713"/>
                </a:cubicBezTo>
                <a:cubicBezTo>
                  <a:pt x="11946" y="44439"/>
                  <a:pt x="11733" y="44196"/>
                  <a:pt x="11277" y="44165"/>
                </a:cubicBezTo>
                <a:cubicBezTo>
                  <a:pt x="10821" y="44165"/>
                  <a:pt x="10335" y="44348"/>
                  <a:pt x="10183" y="44652"/>
                </a:cubicBezTo>
                <a:cubicBezTo>
                  <a:pt x="10061" y="44956"/>
                  <a:pt x="10304" y="45229"/>
                  <a:pt x="10760" y="45229"/>
                </a:cubicBezTo>
                <a:close/>
                <a:moveTo>
                  <a:pt x="9636" y="47995"/>
                </a:moveTo>
                <a:cubicBezTo>
                  <a:pt x="10092" y="47995"/>
                  <a:pt x="10517" y="47783"/>
                  <a:pt x="10608" y="47509"/>
                </a:cubicBezTo>
                <a:cubicBezTo>
                  <a:pt x="10700" y="47175"/>
                  <a:pt x="10456" y="46931"/>
                  <a:pt x="10031" y="46931"/>
                </a:cubicBezTo>
                <a:cubicBezTo>
                  <a:pt x="9605" y="46931"/>
                  <a:pt x="9119" y="47205"/>
                  <a:pt x="8997" y="47539"/>
                </a:cubicBezTo>
                <a:cubicBezTo>
                  <a:pt x="8876" y="47813"/>
                  <a:pt x="9180" y="47995"/>
                  <a:pt x="9636" y="47995"/>
                </a:cubicBezTo>
                <a:close/>
                <a:moveTo>
                  <a:pt x="9849" y="50093"/>
                </a:moveTo>
                <a:cubicBezTo>
                  <a:pt x="9909" y="49789"/>
                  <a:pt x="9605" y="49576"/>
                  <a:pt x="9180" y="49606"/>
                </a:cubicBezTo>
                <a:cubicBezTo>
                  <a:pt x="8785" y="49606"/>
                  <a:pt x="8359" y="49819"/>
                  <a:pt x="8268" y="50123"/>
                </a:cubicBezTo>
                <a:cubicBezTo>
                  <a:pt x="8207" y="50427"/>
                  <a:pt x="8511" y="50670"/>
                  <a:pt x="8967" y="50670"/>
                </a:cubicBezTo>
                <a:cubicBezTo>
                  <a:pt x="9393" y="50670"/>
                  <a:pt x="9788" y="50397"/>
                  <a:pt x="9849" y="50093"/>
                </a:cubicBezTo>
                <a:close/>
                <a:moveTo>
                  <a:pt x="9332" y="52798"/>
                </a:moveTo>
                <a:cubicBezTo>
                  <a:pt x="9393" y="52524"/>
                  <a:pt x="9089" y="52311"/>
                  <a:pt x="8663" y="52311"/>
                </a:cubicBezTo>
                <a:cubicBezTo>
                  <a:pt x="8238" y="52311"/>
                  <a:pt x="7812" y="52524"/>
                  <a:pt x="7782" y="52828"/>
                </a:cubicBezTo>
                <a:cubicBezTo>
                  <a:pt x="7751" y="53102"/>
                  <a:pt x="8055" y="53375"/>
                  <a:pt x="8511" y="53315"/>
                </a:cubicBezTo>
                <a:cubicBezTo>
                  <a:pt x="8937" y="53315"/>
                  <a:pt x="9301" y="53102"/>
                  <a:pt x="9332" y="52798"/>
                </a:cubicBezTo>
                <a:close/>
                <a:moveTo>
                  <a:pt x="8845" y="55442"/>
                </a:moveTo>
                <a:cubicBezTo>
                  <a:pt x="8937" y="55138"/>
                  <a:pt x="8633" y="54956"/>
                  <a:pt x="8116" y="54986"/>
                </a:cubicBezTo>
                <a:cubicBezTo>
                  <a:pt x="7660" y="55047"/>
                  <a:pt x="7204" y="55290"/>
                  <a:pt x="7113" y="55594"/>
                </a:cubicBezTo>
                <a:cubicBezTo>
                  <a:pt x="7022" y="55898"/>
                  <a:pt x="7326" y="56141"/>
                  <a:pt x="7812" y="56111"/>
                </a:cubicBezTo>
                <a:cubicBezTo>
                  <a:pt x="8329" y="56050"/>
                  <a:pt x="8785" y="55746"/>
                  <a:pt x="8845" y="55442"/>
                </a:cubicBezTo>
                <a:close/>
                <a:moveTo>
                  <a:pt x="8055" y="58147"/>
                </a:moveTo>
                <a:cubicBezTo>
                  <a:pt x="8146" y="57843"/>
                  <a:pt x="7812" y="57661"/>
                  <a:pt x="7326" y="57691"/>
                </a:cubicBezTo>
                <a:cubicBezTo>
                  <a:pt x="6839" y="57722"/>
                  <a:pt x="6353" y="57995"/>
                  <a:pt x="6231" y="58269"/>
                </a:cubicBezTo>
                <a:cubicBezTo>
                  <a:pt x="6110" y="58573"/>
                  <a:pt x="6444" y="58755"/>
                  <a:pt x="6961" y="58725"/>
                </a:cubicBezTo>
                <a:cubicBezTo>
                  <a:pt x="7478" y="58725"/>
                  <a:pt x="7964" y="58451"/>
                  <a:pt x="8055" y="58147"/>
                </a:cubicBezTo>
                <a:close/>
                <a:moveTo>
                  <a:pt x="7113" y="60761"/>
                </a:moveTo>
                <a:cubicBezTo>
                  <a:pt x="7204" y="60518"/>
                  <a:pt x="6870" y="60306"/>
                  <a:pt x="6383" y="60366"/>
                </a:cubicBezTo>
                <a:cubicBezTo>
                  <a:pt x="5836" y="60397"/>
                  <a:pt x="5350" y="60609"/>
                  <a:pt x="5228" y="60883"/>
                </a:cubicBezTo>
                <a:cubicBezTo>
                  <a:pt x="5137" y="61157"/>
                  <a:pt x="5472" y="61369"/>
                  <a:pt x="5958" y="61339"/>
                </a:cubicBezTo>
                <a:cubicBezTo>
                  <a:pt x="6444" y="61309"/>
                  <a:pt x="6991" y="61035"/>
                  <a:pt x="7113" y="60761"/>
                </a:cubicBezTo>
                <a:close/>
                <a:moveTo>
                  <a:pt x="6049" y="63254"/>
                </a:moveTo>
                <a:cubicBezTo>
                  <a:pt x="6140" y="62980"/>
                  <a:pt x="5836" y="62798"/>
                  <a:pt x="5320" y="62828"/>
                </a:cubicBezTo>
                <a:cubicBezTo>
                  <a:pt x="4772" y="62859"/>
                  <a:pt x="4256" y="63071"/>
                  <a:pt x="4134" y="63345"/>
                </a:cubicBezTo>
                <a:cubicBezTo>
                  <a:pt x="4013" y="63619"/>
                  <a:pt x="4316" y="63801"/>
                  <a:pt x="4864" y="63801"/>
                </a:cubicBezTo>
                <a:cubicBezTo>
                  <a:pt x="5350" y="63771"/>
                  <a:pt x="5897" y="63497"/>
                  <a:pt x="6049" y="63254"/>
                </a:cubicBezTo>
                <a:close/>
                <a:moveTo>
                  <a:pt x="4073" y="65230"/>
                </a:moveTo>
                <a:cubicBezTo>
                  <a:pt x="3526" y="65260"/>
                  <a:pt x="2949" y="65442"/>
                  <a:pt x="2827" y="65716"/>
                </a:cubicBezTo>
                <a:cubicBezTo>
                  <a:pt x="2706" y="65989"/>
                  <a:pt x="3040" y="66172"/>
                  <a:pt x="3557" y="66172"/>
                </a:cubicBezTo>
                <a:cubicBezTo>
                  <a:pt x="4104" y="66141"/>
                  <a:pt x="4651" y="65898"/>
                  <a:pt x="4803" y="65625"/>
                </a:cubicBezTo>
                <a:cubicBezTo>
                  <a:pt x="4924" y="65351"/>
                  <a:pt x="4620" y="65230"/>
                  <a:pt x="4073" y="65230"/>
                </a:cubicBezTo>
                <a:close/>
                <a:moveTo>
                  <a:pt x="2918" y="67540"/>
                </a:moveTo>
                <a:lnTo>
                  <a:pt x="3161" y="68208"/>
                </a:lnTo>
                <a:cubicBezTo>
                  <a:pt x="3313" y="68148"/>
                  <a:pt x="3405" y="68026"/>
                  <a:pt x="3496" y="67965"/>
                </a:cubicBezTo>
                <a:cubicBezTo>
                  <a:pt x="3648" y="67722"/>
                  <a:pt x="3374" y="67570"/>
                  <a:pt x="2918" y="67540"/>
                </a:cubicBezTo>
                <a:close/>
                <a:moveTo>
                  <a:pt x="45016" y="2220"/>
                </a:moveTo>
                <a:cubicBezTo>
                  <a:pt x="45472" y="2159"/>
                  <a:pt x="46019" y="1794"/>
                  <a:pt x="46263" y="1429"/>
                </a:cubicBezTo>
                <a:cubicBezTo>
                  <a:pt x="46536" y="1034"/>
                  <a:pt x="46354" y="761"/>
                  <a:pt x="45898" y="821"/>
                </a:cubicBezTo>
                <a:cubicBezTo>
                  <a:pt x="45442" y="852"/>
                  <a:pt x="44834" y="1186"/>
                  <a:pt x="44591" y="1581"/>
                </a:cubicBezTo>
                <a:cubicBezTo>
                  <a:pt x="44378" y="1976"/>
                  <a:pt x="44560" y="2250"/>
                  <a:pt x="45016" y="2220"/>
                </a:cubicBezTo>
                <a:close/>
                <a:moveTo>
                  <a:pt x="43193" y="5472"/>
                </a:moveTo>
                <a:cubicBezTo>
                  <a:pt x="43101" y="5958"/>
                  <a:pt x="43314" y="6262"/>
                  <a:pt x="43679" y="6141"/>
                </a:cubicBezTo>
                <a:cubicBezTo>
                  <a:pt x="44013" y="6049"/>
                  <a:pt x="44408" y="5593"/>
                  <a:pt x="44530" y="5138"/>
                </a:cubicBezTo>
                <a:cubicBezTo>
                  <a:pt x="44621" y="4682"/>
                  <a:pt x="44439" y="4438"/>
                  <a:pt x="44074" y="4499"/>
                </a:cubicBezTo>
                <a:cubicBezTo>
                  <a:pt x="43679" y="4621"/>
                  <a:pt x="43314" y="5016"/>
                  <a:pt x="43193" y="5472"/>
                </a:cubicBezTo>
                <a:close/>
                <a:moveTo>
                  <a:pt x="43284" y="10518"/>
                </a:moveTo>
                <a:cubicBezTo>
                  <a:pt x="43588" y="10396"/>
                  <a:pt x="43831" y="9910"/>
                  <a:pt x="43892" y="9454"/>
                </a:cubicBezTo>
                <a:cubicBezTo>
                  <a:pt x="43922" y="8937"/>
                  <a:pt x="43679" y="8694"/>
                  <a:pt x="43375" y="8755"/>
                </a:cubicBezTo>
                <a:cubicBezTo>
                  <a:pt x="43071" y="8876"/>
                  <a:pt x="42767" y="9332"/>
                  <a:pt x="42767" y="9818"/>
                </a:cubicBezTo>
                <a:cubicBezTo>
                  <a:pt x="42706" y="10274"/>
                  <a:pt x="42980" y="10578"/>
                  <a:pt x="43284" y="10518"/>
                </a:cubicBezTo>
                <a:close/>
                <a:moveTo>
                  <a:pt x="43193" y="13162"/>
                </a:moveTo>
                <a:cubicBezTo>
                  <a:pt x="42889" y="13284"/>
                  <a:pt x="42676" y="13739"/>
                  <a:pt x="42676" y="14195"/>
                </a:cubicBezTo>
                <a:cubicBezTo>
                  <a:pt x="42676" y="14651"/>
                  <a:pt x="42889" y="14955"/>
                  <a:pt x="43193" y="14834"/>
                </a:cubicBezTo>
                <a:cubicBezTo>
                  <a:pt x="43497" y="14773"/>
                  <a:pt x="43740" y="14256"/>
                  <a:pt x="43770" y="13800"/>
                </a:cubicBezTo>
                <a:cubicBezTo>
                  <a:pt x="43740" y="13344"/>
                  <a:pt x="43497" y="13040"/>
                  <a:pt x="43193" y="13162"/>
                </a:cubicBezTo>
                <a:close/>
                <a:moveTo>
                  <a:pt x="43071" y="17296"/>
                </a:moveTo>
                <a:cubicBezTo>
                  <a:pt x="42767" y="17387"/>
                  <a:pt x="42524" y="17752"/>
                  <a:pt x="42463" y="18177"/>
                </a:cubicBezTo>
                <a:cubicBezTo>
                  <a:pt x="42433" y="18603"/>
                  <a:pt x="42676" y="18846"/>
                  <a:pt x="42980" y="18816"/>
                </a:cubicBezTo>
                <a:cubicBezTo>
                  <a:pt x="43253" y="18755"/>
                  <a:pt x="43588" y="18360"/>
                  <a:pt x="43618" y="17964"/>
                </a:cubicBezTo>
                <a:cubicBezTo>
                  <a:pt x="43618" y="17509"/>
                  <a:pt x="43375" y="17235"/>
                  <a:pt x="43071" y="17296"/>
                </a:cubicBezTo>
                <a:close/>
                <a:moveTo>
                  <a:pt x="41825" y="21673"/>
                </a:moveTo>
                <a:cubicBezTo>
                  <a:pt x="41703" y="22007"/>
                  <a:pt x="41916" y="22281"/>
                  <a:pt x="42281" y="22281"/>
                </a:cubicBezTo>
                <a:cubicBezTo>
                  <a:pt x="42615" y="22250"/>
                  <a:pt x="43010" y="21946"/>
                  <a:pt x="43132" y="21551"/>
                </a:cubicBezTo>
                <a:cubicBezTo>
                  <a:pt x="43193" y="21186"/>
                  <a:pt x="42980" y="20913"/>
                  <a:pt x="42615" y="20943"/>
                </a:cubicBezTo>
                <a:cubicBezTo>
                  <a:pt x="42281" y="21004"/>
                  <a:pt x="41946" y="21338"/>
                  <a:pt x="41825" y="21673"/>
                </a:cubicBezTo>
                <a:close/>
                <a:moveTo>
                  <a:pt x="41521" y="24104"/>
                </a:moveTo>
                <a:cubicBezTo>
                  <a:pt x="41156" y="24104"/>
                  <a:pt x="40700" y="24348"/>
                  <a:pt x="40457" y="24651"/>
                </a:cubicBezTo>
                <a:cubicBezTo>
                  <a:pt x="40275" y="24955"/>
                  <a:pt x="40427" y="25168"/>
                  <a:pt x="40852" y="25199"/>
                </a:cubicBezTo>
                <a:cubicBezTo>
                  <a:pt x="41247" y="25259"/>
                  <a:pt x="41764" y="25016"/>
                  <a:pt x="41946" y="24712"/>
                </a:cubicBezTo>
                <a:cubicBezTo>
                  <a:pt x="42098" y="24408"/>
                  <a:pt x="41916" y="24135"/>
                  <a:pt x="41521" y="24104"/>
                </a:cubicBezTo>
                <a:close/>
                <a:moveTo>
                  <a:pt x="39393" y="26688"/>
                </a:moveTo>
                <a:cubicBezTo>
                  <a:pt x="38937" y="26627"/>
                  <a:pt x="38360" y="26779"/>
                  <a:pt x="38117" y="26992"/>
                </a:cubicBezTo>
                <a:cubicBezTo>
                  <a:pt x="37843" y="27235"/>
                  <a:pt x="37965" y="27448"/>
                  <a:pt x="38360" y="27509"/>
                </a:cubicBezTo>
                <a:cubicBezTo>
                  <a:pt x="38785" y="27600"/>
                  <a:pt x="39363" y="27478"/>
                  <a:pt x="39667" y="27235"/>
                </a:cubicBezTo>
                <a:cubicBezTo>
                  <a:pt x="40001" y="26992"/>
                  <a:pt x="39849" y="26779"/>
                  <a:pt x="39393" y="26688"/>
                </a:cubicBezTo>
                <a:close/>
                <a:moveTo>
                  <a:pt x="35776" y="28785"/>
                </a:moveTo>
                <a:cubicBezTo>
                  <a:pt x="35563" y="28968"/>
                  <a:pt x="35624" y="29150"/>
                  <a:pt x="36050" y="29272"/>
                </a:cubicBezTo>
                <a:cubicBezTo>
                  <a:pt x="36445" y="29393"/>
                  <a:pt x="36961" y="29302"/>
                  <a:pt x="37235" y="29120"/>
                </a:cubicBezTo>
                <a:cubicBezTo>
                  <a:pt x="37509" y="28937"/>
                  <a:pt x="37357" y="28694"/>
                  <a:pt x="36961" y="28633"/>
                </a:cubicBezTo>
                <a:cubicBezTo>
                  <a:pt x="36536" y="28512"/>
                  <a:pt x="36050" y="28603"/>
                  <a:pt x="35776" y="28785"/>
                </a:cubicBezTo>
                <a:close/>
                <a:moveTo>
                  <a:pt x="33588" y="30153"/>
                </a:moveTo>
                <a:cubicBezTo>
                  <a:pt x="33344" y="30275"/>
                  <a:pt x="33436" y="30457"/>
                  <a:pt x="33800" y="30548"/>
                </a:cubicBezTo>
                <a:cubicBezTo>
                  <a:pt x="34195" y="30670"/>
                  <a:pt x="34682" y="30670"/>
                  <a:pt x="34955" y="30548"/>
                </a:cubicBezTo>
                <a:cubicBezTo>
                  <a:pt x="35168" y="30457"/>
                  <a:pt x="35077" y="30214"/>
                  <a:pt x="34682" y="30092"/>
                </a:cubicBezTo>
                <a:cubicBezTo>
                  <a:pt x="34317" y="30001"/>
                  <a:pt x="33800" y="30032"/>
                  <a:pt x="33588" y="30153"/>
                </a:cubicBezTo>
                <a:close/>
                <a:moveTo>
                  <a:pt x="31369" y="30943"/>
                </a:moveTo>
                <a:cubicBezTo>
                  <a:pt x="31156" y="31035"/>
                  <a:pt x="31217" y="31156"/>
                  <a:pt x="31612" y="31278"/>
                </a:cubicBezTo>
                <a:cubicBezTo>
                  <a:pt x="31977" y="31399"/>
                  <a:pt x="32493" y="31490"/>
                  <a:pt x="32736" y="31399"/>
                </a:cubicBezTo>
                <a:cubicBezTo>
                  <a:pt x="32980" y="31308"/>
                  <a:pt x="32858" y="31187"/>
                  <a:pt x="32493" y="31065"/>
                </a:cubicBezTo>
                <a:cubicBezTo>
                  <a:pt x="32098" y="30943"/>
                  <a:pt x="31612" y="30883"/>
                  <a:pt x="31369" y="30943"/>
                </a:cubicBezTo>
                <a:close/>
                <a:moveTo>
                  <a:pt x="30244" y="31582"/>
                </a:moveTo>
                <a:cubicBezTo>
                  <a:pt x="29849" y="31430"/>
                  <a:pt x="29332" y="31369"/>
                  <a:pt x="29059" y="31430"/>
                </a:cubicBezTo>
                <a:cubicBezTo>
                  <a:pt x="28785" y="31460"/>
                  <a:pt x="28907" y="31612"/>
                  <a:pt x="29302" y="31734"/>
                </a:cubicBezTo>
                <a:cubicBezTo>
                  <a:pt x="29667" y="31886"/>
                  <a:pt x="30214" y="31977"/>
                  <a:pt x="30457" y="31886"/>
                </a:cubicBezTo>
                <a:cubicBezTo>
                  <a:pt x="30730" y="31855"/>
                  <a:pt x="30609" y="31703"/>
                  <a:pt x="30244" y="31582"/>
                </a:cubicBezTo>
                <a:close/>
                <a:moveTo>
                  <a:pt x="26809" y="32068"/>
                </a:moveTo>
                <a:cubicBezTo>
                  <a:pt x="27235" y="32190"/>
                  <a:pt x="27812" y="32281"/>
                  <a:pt x="28086" y="32250"/>
                </a:cubicBezTo>
                <a:cubicBezTo>
                  <a:pt x="28329" y="32190"/>
                  <a:pt x="28238" y="32038"/>
                  <a:pt x="27843" y="31946"/>
                </a:cubicBezTo>
                <a:cubicBezTo>
                  <a:pt x="27417" y="31825"/>
                  <a:pt x="26900" y="31703"/>
                  <a:pt x="26627" y="31794"/>
                </a:cubicBezTo>
                <a:cubicBezTo>
                  <a:pt x="26323" y="31825"/>
                  <a:pt x="26414" y="31946"/>
                  <a:pt x="26809" y="32068"/>
                </a:cubicBezTo>
                <a:close/>
                <a:moveTo>
                  <a:pt x="25229" y="32311"/>
                </a:moveTo>
                <a:cubicBezTo>
                  <a:pt x="24803" y="32190"/>
                  <a:pt x="24195" y="32129"/>
                  <a:pt x="23891" y="32190"/>
                </a:cubicBezTo>
                <a:cubicBezTo>
                  <a:pt x="23587" y="32281"/>
                  <a:pt x="23679" y="32433"/>
                  <a:pt x="24134" y="32554"/>
                </a:cubicBezTo>
                <a:cubicBezTo>
                  <a:pt x="24530" y="32646"/>
                  <a:pt x="25138" y="32706"/>
                  <a:pt x="25442" y="32646"/>
                </a:cubicBezTo>
                <a:cubicBezTo>
                  <a:pt x="25745" y="32585"/>
                  <a:pt x="25654" y="32463"/>
                  <a:pt x="25229" y="32311"/>
                </a:cubicBezTo>
                <a:close/>
                <a:moveTo>
                  <a:pt x="21095" y="33375"/>
                </a:moveTo>
                <a:cubicBezTo>
                  <a:pt x="21551" y="33466"/>
                  <a:pt x="22220" y="33466"/>
                  <a:pt x="22554" y="33345"/>
                </a:cubicBezTo>
                <a:cubicBezTo>
                  <a:pt x="22919" y="33223"/>
                  <a:pt x="22797" y="33071"/>
                  <a:pt x="22341" y="33010"/>
                </a:cubicBezTo>
                <a:cubicBezTo>
                  <a:pt x="21885" y="32889"/>
                  <a:pt x="21247" y="32889"/>
                  <a:pt x="20882" y="33010"/>
                </a:cubicBezTo>
                <a:cubicBezTo>
                  <a:pt x="20517" y="33101"/>
                  <a:pt x="20578" y="33314"/>
                  <a:pt x="21095" y="33375"/>
                </a:cubicBezTo>
                <a:close/>
                <a:moveTo>
                  <a:pt x="17751" y="34834"/>
                </a:moveTo>
                <a:cubicBezTo>
                  <a:pt x="18207" y="34895"/>
                  <a:pt x="18876" y="34773"/>
                  <a:pt x="19210" y="34621"/>
                </a:cubicBezTo>
                <a:cubicBezTo>
                  <a:pt x="19606" y="34439"/>
                  <a:pt x="19484" y="34287"/>
                  <a:pt x="19028" y="34226"/>
                </a:cubicBezTo>
                <a:cubicBezTo>
                  <a:pt x="18572" y="34135"/>
                  <a:pt x="17903" y="34226"/>
                  <a:pt x="17539" y="34408"/>
                </a:cubicBezTo>
                <a:cubicBezTo>
                  <a:pt x="17204" y="34560"/>
                  <a:pt x="17295" y="34743"/>
                  <a:pt x="17751" y="34834"/>
                </a:cubicBezTo>
                <a:close/>
                <a:moveTo>
                  <a:pt x="16171" y="36232"/>
                </a:moveTo>
                <a:cubicBezTo>
                  <a:pt x="16475" y="36050"/>
                  <a:pt x="16384" y="35837"/>
                  <a:pt x="15928" y="35776"/>
                </a:cubicBezTo>
                <a:cubicBezTo>
                  <a:pt x="15472" y="35685"/>
                  <a:pt x="14864" y="35776"/>
                  <a:pt x="14560" y="35959"/>
                </a:cubicBezTo>
                <a:cubicBezTo>
                  <a:pt x="14256" y="36141"/>
                  <a:pt x="14347" y="36354"/>
                  <a:pt x="14803" y="36415"/>
                </a:cubicBezTo>
                <a:cubicBezTo>
                  <a:pt x="15259" y="36536"/>
                  <a:pt x="15867" y="36415"/>
                  <a:pt x="16171" y="36232"/>
                </a:cubicBezTo>
                <a:close/>
                <a:moveTo>
                  <a:pt x="13526" y="37965"/>
                </a:moveTo>
                <a:cubicBezTo>
                  <a:pt x="13800" y="37782"/>
                  <a:pt x="13648" y="37570"/>
                  <a:pt x="13192" y="37509"/>
                </a:cubicBezTo>
                <a:cubicBezTo>
                  <a:pt x="12736" y="37448"/>
                  <a:pt x="12159" y="37539"/>
                  <a:pt x="11885" y="37752"/>
                </a:cubicBezTo>
                <a:cubicBezTo>
                  <a:pt x="11611" y="37934"/>
                  <a:pt x="11763" y="38147"/>
                  <a:pt x="12219" y="38238"/>
                </a:cubicBezTo>
                <a:cubicBezTo>
                  <a:pt x="12675" y="38269"/>
                  <a:pt x="13253" y="38178"/>
                  <a:pt x="13526" y="37965"/>
                </a:cubicBezTo>
                <a:close/>
                <a:moveTo>
                  <a:pt x="10031" y="40184"/>
                </a:moveTo>
                <a:cubicBezTo>
                  <a:pt x="10487" y="40244"/>
                  <a:pt x="11004" y="40092"/>
                  <a:pt x="11247" y="39880"/>
                </a:cubicBezTo>
                <a:cubicBezTo>
                  <a:pt x="11459" y="39637"/>
                  <a:pt x="11308" y="39424"/>
                  <a:pt x="10852" y="39393"/>
                </a:cubicBezTo>
                <a:cubicBezTo>
                  <a:pt x="10396" y="39302"/>
                  <a:pt x="9879" y="39424"/>
                  <a:pt x="9605" y="39637"/>
                </a:cubicBezTo>
                <a:cubicBezTo>
                  <a:pt x="9393" y="39880"/>
                  <a:pt x="9575" y="40092"/>
                  <a:pt x="10031" y="40184"/>
                </a:cubicBezTo>
                <a:close/>
                <a:moveTo>
                  <a:pt x="8116" y="42433"/>
                </a:moveTo>
                <a:cubicBezTo>
                  <a:pt x="8572" y="42494"/>
                  <a:pt x="9089" y="42311"/>
                  <a:pt x="9271" y="42038"/>
                </a:cubicBezTo>
                <a:cubicBezTo>
                  <a:pt x="9453" y="41764"/>
                  <a:pt x="9271" y="41551"/>
                  <a:pt x="8815" y="41460"/>
                </a:cubicBezTo>
                <a:cubicBezTo>
                  <a:pt x="8359" y="41399"/>
                  <a:pt x="7812" y="41551"/>
                  <a:pt x="7630" y="41825"/>
                </a:cubicBezTo>
                <a:cubicBezTo>
                  <a:pt x="7478" y="42068"/>
                  <a:pt x="7721" y="42342"/>
                  <a:pt x="8116" y="42433"/>
                </a:cubicBezTo>
                <a:close/>
                <a:moveTo>
                  <a:pt x="7721" y="44561"/>
                </a:moveTo>
                <a:cubicBezTo>
                  <a:pt x="7873" y="44257"/>
                  <a:pt x="7630" y="43983"/>
                  <a:pt x="7174" y="43953"/>
                </a:cubicBezTo>
                <a:cubicBezTo>
                  <a:pt x="6718" y="43892"/>
                  <a:pt x="6231" y="44044"/>
                  <a:pt x="6079" y="44348"/>
                </a:cubicBezTo>
                <a:cubicBezTo>
                  <a:pt x="5927" y="44652"/>
                  <a:pt x="6140" y="44956"/>
                  <a:pt x="6596" y="45017"/>
                </a:cubicBezTo>
                <a:cubicBezTo>
                  <a:pt x="7113" y="45047"/>
                  <a:pt x="7569" y="44865"/>
                  <a:pt x="7721" y="44561"/>
                </a:cubicBezTo>
                <a:close/>
                <a:moveTo>
                  <a:pt x="6505" y="47448"/>
                </a:moveTo>
                <a:cubicBezTo>
                  <a:pt x="6596" y="47083"/>
                  <a:pt x="6353" y="46779"/>
                  <a:pt x="5897" y="46749"/>
                </a:cubicBezTo>
                <a:cubicBezTo>
                  <a:pt x="5441" y="46719"/>
                  <a:pt x="4985" y="46931"/>
                  <a:pt x="4864" y="47296"/>
                </a:cubicBezTo>
                <a:cubicBezTo>
                  <a:pt x="4772" y="47539"/>
                  <a:pt x="5076" y="47813"/>
                  <a:pt x="5502" y="47843"/>
                </a:cubicBezTo>
                <a:cubicBezTo>
                  <a:pt x="5988" y="47934"/>
                  <a:pt x="6414" y="47691"/>
                  <a:pt x="6505" y="47448"/>
                </a:cubicBezTo>
                <a:close/>
                <a:moveTo>
                  <a:pt x="5806" y="50062"/>
                </a:moveTo>
                <a:cubicBezTo>
                  <a:pt x="5897" y="49758"/>
                  <a:pt x="5593" y="49485"/>
                  <a:pt x="5137" y="49454"/>
                </a:cubicBezTo>
                <a:cubicBezTo>
                  <a:pt x="4681" y="49424"/>
                  <a:pt x="4256" y="49606"/>
                  <a:pt x="4225" y="49910"/>
                </a:cubicBezTo>
                <a:cubicBezTo>
                  <a:pt x="4134" y="50214"/>
                  <a:pt x="4468" y="50518"/>
                  <a:pt x="4894" y="50549"/>
                </a:cubicBezTo>
                <a:cubicBezTo>
                  <a:pt x="5350" y="50579"/>
                  <a:pt x="5775" y="50366"/>
                  <a:pt x="5806" y="50062"/>
                </a:cubicBezTo>
                <a:close/>
                <a:moveTo>
                  <a:pt x="5228" y="52859"/>
                </a:moveTo>
                <a:cubicBezTo>
                  <a:pt x="5320" y="52555"/>
                  <a:pt x="5016" y="52311"/>
                  <a:pt x="4529" y="52311"/>
                </a:cubicBezTo>
                <a:cubicBezTo>
                  <a:pt x="4073" y="52311"/>
                  <a:pt x="3617" y="52494"/>
                  <a:pt x="3496" y="52828"/>
                </a:cubicBezTo>
                <a:cubicBezTo>
                  <a:pt x="3405" y="53132"/>
                  <a:pt x="3709" y="53406"/>
                  <a:pt x="4225" y="53436"/>
                </a:cubicBezTo>
                <a:cubicBezTo>
                  <a:pt x="4681" y="53436"/>
                  <a:pt x="5168" y="53163"/>
                  <a:pt x="5228" y="52859"/>
                </a:cubicBezTo>
                <a:close/>
                <a:moveTo>
                  <a:pt x="4408" y="55655"/>
                </a:moveTo>
                <a:cubicBezTo>
                  <a:pt x="4529" y="55321"/>
                  <a:pt x="4165" y="55108"/>
                  <a:pt x="3678" y="55077"/>
                </a:cubicBezTo>
                <a:cubicBezTo>
                  <a:pt x="3192" y="55047"/>
                  <a:pt x="2736" y="55229"/>
                  <a:pt x="2614" y="55533"/>
                </a:cubicBezTo>
                <a:cubicBezTo>
                  <a:pt x="2493" y="55837"/>
                  <a:pt x="2797" y="56081"/>
                  <a:pt x="3313" y="56141"/>
                </a:cubicBezTo>
                <a:cubicBezTo>
                  <a:pt x="3830" y="56172"/>
                  <a:pt x="4286" y="55959"/>
                  <a:pt x="4408" y="55655"/>
                </a:cubicBezTo>
                <a:close/>
                <a:moveTo>
                  <a:pt x="2310" y="58755"/>
                </a:moveTo>
                <a:cubicBezTo>
                  <a:pt x="2797" y="58786"/>
                  <a:pt x="3313" y="58603"/>
                  <a:pt x="3405" y="58299"/>
                </a:cubicBezTo>
                <a:cubicBezTo>
                  <a:pt x="3526" y="58026"/>
                  <a:pt x="3222" y="57783"/>
                  <a:pt x="2706" y="57722"/>
                </a:cubicBezTo>
                <a:cubicBezTo>
                  <a:pt x="2189" y="57691"/>
                  <a:pt x="1702" y="57843"/>
                  <a:pt x="1581" y="58147"/>
                </a:cubicBezTo>
                <a:cubicBezTo>
                  <a:pt x="1520" y="58421"/>
                  <a:pt x="1824" y="58695"/>
                  <a:pt x="2310" y="58755"/>
                </a:cubicBezTo>
                <a:close/>
                <a:moveTo>
                  <a:pt x="2341" y="60792"/>
                </a:moveTo>
                <a:cubicBezTo>
                  <a:pt x="2462" y="60549"/>
                  <a:pt x="2158" y="60275"/>
                  <a:pt x="1672" y="60245"/>
                </a:cubicBezTo>
                <a:cubicBezTo>
                  <a:pt x="1429" y="60214"/>
                  <a:pt x="1186" y="60245"/>
                  <a:pt x="973" y="60275"/>
                </a:cubicBezTo>
                <a:cubicBezTo>
                  <a:pt x="1064" y="60579"/>
                  <a:pt x="1095" y="60883"/>
                  <a:pt x="1186" y="61187"/>
                </a:cubicBezTo>
                <a:lnTo>
                  <a:pt x="1247" y="61187"/>
                </a:lnTo>
                <a:cubicBezTo>
                  <a:pt x="1702" y="61278"/>
                  <a:pt x="2250" y="61126"/>
                  <a:pt x="2341" y="60792"/>
                </a:cubicBezTo>
                <a:close/>
                <a:moveTo>
                  <a:pt x="41369" y="2675"/>
                </a:moveTo>
                <a:cubicBezTo>
                  <a:pt x="41703" y="2645"/>
                  <a:pt x="42129" y="2250"/>
                  <a:pt x="42311" y="1824"/>
                </a:cubicBezTo>
                <a:cubicBezTo>
                  <a:pt x="42463" y="1429"/>
                  <a:pt x="42311" y="1125"/>
                  <a:pt x="41946" y="1156"/>
                </a:cubicBezTo>
                <a:cubicBezTo>
                  <a:pt x="41551" y="1186"/>
                  <a:pt x="41095" y="1520"/>
                  <a:pt x="41004" y="1946"/>
                </a:cubicBezTo>
                <a:cubicBezTo>
                  <a:pt x="40852" y="2372"/>
                  <a:pt x="41034" y="2706"/>
                  <a:pt x="41369" y="2675"/>
                </a:cubicBezTo>
                <a:close/>
                <a:moveTo>
                  <a:pt x="40700" y="6809"/>
                </a:moveTo>
                <a:cubicBezTo>
                  <a:pt x="41004" y="6779"/>
                  <a:pt x="41308" y="6323"/>
                  <a:pt x="41338" y="5867"/>
                </a:cubicBezTo>
                <a:cubicBezTo>
                  <a:pt x="41369" y="5411"/>
                  <a:pt x="41186" y="5077"/>
                  <a:pt x="40883" y="5107"/>
                </a:cubicBezTo>
                <a:cubicBezTo>
                  <a:pt x="40579" y="5138"/>
                  <a:pt x="40275" y="5563"/>
                  <a:pt x="40244" y="6019"/>
                </a:cubicBezTo>
                <a:cubicBezTo>
                  <a:pt x="40153" y="6505"/>
                  <a:pt x="40396" y="6900"/>
                  <a:pt x="40700" y="6809"/>
                </a:cubicBezTo>
                <a:close/>
                <a:moveTo>
                  <a:pt x="40579" y="9484"/>
                </a:moveTo>
                <a:cubicBezTo>
                  <a:pt x="40275" y="9514"/>
                  <a:pt x="40031" y="9940"/>
                  <a:pt x="40031" y="10396"/>
                </a:cubicBezTo>
                <a:cubicBezTo>
                  <a:pt x="40031" y="10882"/>
                  <a:pt x="40275" y="11217"/>
                  <a:pt x="40548" y="11186"/>
                </a:cubicBezTo>
                <a:cubicBezTo>
                  <a:pt x="40791" y="11156"/>
                  <a:pt x="41065" y="10700"/>
                  <a:pt x="41065" y="10244"/>
                </a:cubicBezTo>
                <a:cubicBezTo>
                  <a:pt x="41095" y="9758"/>
                  <a:pt x="40883" y="9454"/>
                  <a:pt x="40579" y="9484"/>
                </a:cubicBezTo>
                <a:close/>
                <a:moveTo>
                  <a:pt x="40548" y="13800"/>
                </a:moveTo>
                <a:cubicBezTo>
                  <a:pt x="40275" y="13861"/>
                  <a:pt x="40001" y="14226"/>
                  <a:pt x="40001" y="14651"/>
                </a:cubicBezTo>
                <a:cubicBezTo>
                  <a:pt x="40001" y="15107"/>
                  <a:pt x="40183" y="15442"/>
                  <a:pt x="40487" y="15411"/>
                </a:cubicBezTo>
                <a:cubicBezTo>
                  <a:pt x="40791" y="15381"/>
                  <a:pt x="41034" y="14986"/>
                  <a:pt x="41065" y="14560"/>
                </a:cubicBezTo>
                <a:cubicBezTo>
                  <a:pt x="41034" y="14104"/>
                  <a:pt x="40791" y="13770"/>
                  <a:pt x="40548" y="13800"/>
                </a:cubicBezTo>
                <a:close/>
                <a:moveTo>
                  <a:pt x="40275" y="17691"/>
                </a:moveTo>
                <a:cubicBezTo>
                  <a:pt x="39971" y="17691"/>
                  <a:pt x="39667" y="17995"/>
                  <a:pt x="39636" y="18360"/>
                </a:cubicBezTo>
                <a:cubicBezTo>
                  <a:pt x="39545" y="18755"/>
                  <a:pt x="39727" y="19059"/>
                  <a:pt x="40031" y="19059"/>
                </a:cubicBezTo>
                <a:cubicBezTo>
                  <a:pt x="40335" y="19059"/>
                  <a:pt x="40700" y="18755"/>
                  <a:pt x="40731" y="18360"/>
                </a:cubicBezTo>
                <a:cubicBezTo>
                  <a:pt x="40791" y="17995"/>
                  <a:pt x="40579" y="17691"/>
                  <a:pt x="40275" y="17691"/>
                </a:cubicBezTo>
                <a:close/>
                <a:moveTo>
                  <a:pt x="38633" y="21521"/>
                </a:moveTo>
                <a:cubicBezTo>
                  <a:pt x="38481" y="21825"/>
                  <a:pt x="38633" y="22129"/>
                  <a:pt x="38968" y="22159"/>
                </a:cubicBezTo>
                <a:cubicBezTo>
                  <a:pt x="39302" y="22220"/>
                  <a:pt x="39727" y="21977"/>
                  <a:pt x="39879" y="21673"/>
                </a:cubicBezTo>
                <a:cubicBezTo>
                  <a:pt x="40001" y="21338"/>
                  <a:pt x="39849" y="21065"/>
                  <a:pt x="39515" y="21034"/>
                </a:cubicBezTo>
                <a:cubicBezTo>
                  <a:pt x="39180" y="21004"/>
                  <a:pt x="38785" y="21186"/>
                  <a:pt x="38633" y="21521"/>
                </a:cubicBezTo>
                <a:close/>
                <a:moveTo>
                  <a:pt x="37965" y="23770"/>
                </a:moveTo>
                <a:cubicBezTo>
                  <a:pt x="37569" y="23679"/>
                  <a:pt x="37083" y="23831"/>
                  <a:pt x="36809" y="24104"/>
                </a:cubicBezTo>
                <a:cubicBezTo>
                  <a:pt x="36536" y="24378"/>
                  <a:pt x="36658" y="24651"/>
                  <a:pt x="37053" y="24712"/>
                </a:cubicBezTo>
                <a:cubicBezTo>
                  <a:pt x="37417" y="24803"/>
                  <a:pt x="37995" y="24651"/>
                  <a:pt x="38208" y="24378"/>
                </a:cubicBezTo>
                <a:cubicBezTo>
                  <a:pt x="38481" y="24104"/>
                  <a:pt x="38329" y="23831"/>
                  <a:pt x="37965" y="23770"/>
                </a:cubicBezTo>
                <a:close/>
                <a:moveTo>
                  <a:pt x="35715" y="25928"/>
                </a:moveTo>
                <a:cubicBezTo>
                  <a:pt x="35320" y="25807"/>
                  <a:pt x="34864" y="25898"/>
                  <a:pt x="34651" y="26080"/>
                </a:cubicBezTo>
                <a:cubicBezTo>
                  <a:pt x="34408" y="26262"/>
                  <a:pt x="34499" y="26536"/>
                  <a:pt x="34864" y="26627"/>
                </a:cubicBezTo>
                <a:cubicBezTo>
                  <a:pt x="35229" y="26718"/>
                  <a:pt x="35715" y="26658"/>
                  <a:pt x="35989" y="26475"/>
                </a:cubicBezTo>
                <a:cubicBezTo>
                  <a:pt x="36171" y="26323"/>
                  <a:pt x="36050" y="26050"/>
                  <a:pt x="35715" y="25928"/>
                </a:cubicBezTo>
                <a:close/>
                <a:moveTo>
                  <a:pt x="32524" y="27691"/>
                </a:moveTo>
                <a:cubicBezTo>
                  <a:pt x="32281" y="27843"/>
                  <a:pt x="32372" y="28056"/>
                  <a:pt x="32706" y="28177"/>
                </a:cubicBezTo>
                <a:cubicBezTo>
                  <a:pt x="33040" y="28269"/>
                  <a:pt x="33496" y="28269"/>
                  <a:pt x="33770" y="28147"/>
                </a:cubicBezTo>
                <a:cubicBezTo>
                  <a:pt x="34013" y="27995"/>
                  <a:pt x="33922" y="27752"/>
                  <a:pt x="33588" y="27600"/>
                </a:cubicBezTo>
                <a:cubicBezTo>
                  <a:pt x="33192" y="27478"/>
                  <a:pt x="32736" y="27539"/>
                  <a:pt x="32524" y="27691"/>
                </a:cubicBezTo>
                <a:close/>
                <a:moveTo>
                  <a:pt x="30548" y="29363"/>
                </a:moveTo>
                <a:cubicBezTo>
                  <a:pt x="30882" y="29515"/>
                  <a:pt x="31369" y="29545"/>
                  <a:pt x="31612" y="29424"/>
                </a:cubicBezTo>
                <a:cubicBezTo>
                  <a:pt x="31825" y="29302"/>
                  <a:pt x="31764" y="29089"/>
                  <a:pt x="31429" y="28968"/>
                </a:cubicBezTo>
                <a:cubicBezTo>
                  <a:pt x="31065" y="28816"/>
                  <a:pt x="30609" y="28816"/>
                  <a:pt x="30396" y="28937"/>
                </a:cubicBezTo>
                <a:cubicBezTo>
                  <a:pt x="30122" y="28998"/>
                  <a:pt x="30214" y="29211"/>
                  <a:pt x="30548" y="29363"/>
                </a:cubicBezTo>
                <a:close/>
                <a:moveTo>
                  <a:pt x="29180" y="29819"/>
                </a:moveTo>
                <a:cubicBezTo>
                  <a:pt x="28846" y="29667"/>
                  <a:pt x="28329" y="29576"/>
                  <a:pt x="28116" y="29667"/>
                </a:cubicBezTo>
                <a:cubicBezTo>
                  <a:pt x="27843" y="29728"/>
                  <a:pt x="27934" y="29880"/>
                  <a:pt x="28268" y="30032"/>
                </a:cubicBezTo>
                <a:cubicBezTo>
                  <a:pt x="28603" y="30183"/>
                  <a:pt x="29089" y="30275"/>
                  <a:pt x="29363" y="30183"/>
                </a:cubicBezTo>
                <a:cubicBezTo>
                  <a:pt x="29606" y="30123"/>
                  <a:pt x="29515" y="29971"/>
                  <a:pt x="29180" y="29819"/>
                </a:cubicBezTo>
                <a:close/>
                <a:moveTo>
                  <a:pt x="26779" y="30305"/>
                </a:moveTo>
                <a:cubicBezTo>
                  <a:pt x="26445" y="30153"/>
                  <a:pt x="25897" y="30062"/>
                  <a:pt x="25654" y="30123"/>
                </a:cubicBezTo>
                <a:cubicBezTo>
                  <a:pt x="25381" y="30153"/>
                  <a:pt x="25411" y="30305"/>
                  <a:pt x="25806" y="30457"/>
                </a:cubicBezTo>
                <a:cubicBezTo>
                  <a:pt x="26171" y="30609"/>
                  <a:pt x="26718" y="30670"/>
                  <a:pt x="26961" y="30639"/>
                </a:cubicBezTo>
                <a:cubicBezTo>
                  <a:pt x="27235" y="30609"/>
                  <a:pt x="27174" y="30457"/>
                  <a:pt x="26779" y="30305"/>
                </a:cubicBezTo>
                <a:close/>
                <a:moveTo>
                  <a:pt x="23131" y="30883"/>
                </a:moveTo>
                <a:cubicBezTo>
                  <a:pt x="23527" y="31035"/>
                  <a:pt x="24074" y="31065"/>
                  <a:pt x="24378" y="31035"/>
                </a:cubicBezTo>
                <a:cubicBezTo>
                  <a:pt x="24682" y="30974"/>
                  <a:pt x="24621" y="30822"/>
                  <a:pt x="24226" y="30670"/>
                </a:cubicBezTo>
                <a:cubicBezTo>
                  <a:pt x="23861" y="30518"/>
                  <a:pt x="23314" y="30457"/>
                  <a:pt x="23010" y="30487"/>
                </a:cubicBezTo>
                <a:cubicBezTo>
                  <a:pt x="22675" y="30548"/>
                  <a:pt x="22767" y="30731"/>
                  <a:pt x="23131" y="30883"/>
                </a:cubicBezTo>
                <a:close/>
                <a:moveTo>
                  <a:pt x="21399" y="31187"/>
                </a:moveTo>
                <a:cubicBezTo>
                  <a:pt x="20973" y="31065"/>
                  <a:pt x="20396" y="30974"/>
                  <a:pt x="20061" y="31065"/>
                </a:cubicBezTo>
                <a:cubicBezTo>
                  <a:pt x="19727" y="31126"/>
                  <a:pt x="19758" y="31339"/>
                  <a:pt x="20183" y="31430"/>
                </a:cubicBezTo>
                <a:cubicBezTo>
                  <a:pt x="20578" y="31551"/>
                  <a:pt x="21186" y="31582"/>
                  <a:pt x="21551" y="31521"/>
                </a:cubicBezTo>
                <a:cubicBezTo>
                  <a:pt x="21885" y="31490"/>
                  <a:pt x="21794" y="31308"/>
                  <a:pt x="21399" y="31187"/>
                </a:cubicBezTo>
                <a:close/>
                <a:moveTo>
                  <a:pt x="18238" y="32038"/>
                </a:moveTo>
                <a:cubicBezTo>
                  <a:pt x="17812" y="31946"/>
                  <a:pt x="17174" y="31977"/>
                  <a:pt x="16779" y="32068"/>
                </a:cubicBezTo>
                <a:cubicBezTo>
                  <a:pt x="16414" y="32250"/>
                  <a:pt x="16444" y="32433"/>
                  <a:pt x="16900" y="32554"/>
                </a:cubicBezTo>
                <a:cubicBezTo>
                  <a:pt x="17326" y="32646"/>
                  <a:pt x="17995" y="32615"/>
                  <a:pt x="18359" y="32463"/>
                </a:cubicBezTo>
                <a:cubicBezTo>
                  <a:pt x="18724" y="32342"/>
                  <a:pt x="18694" y="32159"/>
                  <a:pt x="18238" y="32038"/>
                </a:cubicBezTo>
                <a:close/>
                <a:moveTo>
                  <a:pt x="13678" y="34013"/>
                </a:moveTo>
                <a:cubicBezTo>
                  <a:pt x="14104" y="34135"/>
                  <a:pt x="14712" y="34074"/>
                  <a:pt x="15046" y="33922"/>
                </a:cubicBezTo>
                <a:cubicBezTo>
                  <a:pt x="15381" y="33709"/>
                  <a:pt x="15320" y="33527"/>
                  <a:pt x="14894" y="33405"/>
                </a:cubicBezTo>
                <a:cubicBezTo>
                  <a:pt x="14469" y="33314"/>
                  <a:pt x="13861" y="33345"/>
                  <a:pt x="13526" y="33497"/>
                </a:cubicBezTo>
                <a:cubicBezTo>
                  <a:pt x="13222" y="33649"/>
                  <a:pt x="13253" y="33922"/>
                  <a:pt x="13678" y="34013"/>
                </a:cubicBezTo>
                <a:close/>
                <a:moveTo>
                  <a:pt x="11885" y="34986"/>
                </a:moveTo>
                <a:cubicBezTo>
                  <a:pt x="11459" y="34864"/>
                  <a:pt x="10912" y="34895"/>
                  <a:pt x="10608" y="35077"/>
                </a:cubicBezTo>
                <a:cubicBezTo>
                  <a:pt x="10304" y="35290"/>
                  <a:pt x="10365" y="35503"/>
                  <a:pt x="10791" y="35624"/>
                </a:cubicBezTo>
                <a:cubicBezTo>
                  <a:pt x="11216" y="35746"/>
                  <a:pt x="11763" y="35655"/>
                  <a:pt x="12067" y="35503"/>
                </a:cubicBezTo>
                <a:cubicBezTo>
                  <a:pt x="12432" y="35320"/>
                  <a:pt x="12311" y="35077"/>
                  <a:pt x="11885" y="34986"/>
                </a:cubicBezTo>
                <a:close/>
                <a:moveTo>
                  <a:pt x="9484" y="37205"/>
                </a:moveTo>
                <a:cubicBezTo>
                  <a:pt x="9757" y="37022"/>
                  <a:pt x="9636" y="36749"/>
                  <a:pt x="9241" y="36627"/>
                </a:cubicBezTo>
                <a:cubicBezTo>
                  <a:pt x="8815" y="36536"/>
                  <a:pt x="8268" y="36567"/>
                  <a:pt x="7964" y="36749"/>
                </a:cubicBezTo>
                <a:cubicBezTo>
                  <a:pt x="7721" y="36931"/>
                  <a:pt x="7812" y="37205"/>
                  <a:pt x="8238" y="37326"/>
                </a:cubicBezTo>
                <a:cubicBezTo>
                  <a:pt x="8663" y="37478"/>
                  <a:pt x="9241" y="37418"/>
                  <a:pt x="9484" y="37205"/>
                </a:cubicBezTo>
                <a:close/>
                <a:moveTo>
                  <a:pt x="5988" y="39333"/>
                </a:moveTo>
                <a:cubicBezTo>
                  <a:pt x="6414" y="39454"/>
                  <a:pt x="6961" y="39333"/>
                  <a:pt x="7174" y="39150"/>
                </a:cubicBezTo>
                <a:cubicBezTo>
                  <a:pt x="7417" y="38937"/>
                  <a:pt x="7265" y="38664"/>
                  <a:pt x="6839" y="38542"/>
                </a:cubicBezTo>
                <a:cubicBezTo>
                  <a:pt x="6414" y="38421"/>
                  <a:pt x="5897" y="38512"/>
                  <a:pt x="5654" y="38725"/>
                </a:cubicBezTo>
                <a:cubicBezTo>
                  <a:pt x="5441" y="38937"/>
                  <a:pt x="5593" y="39241"/>
                  <a:pt x="5988" y="39333"/>
                </a:cubicBezTo>
                <a:close/>
                <a:moveTo>
                  <a:pt x="4134" y="41612"/>
                </a:moveTo>
                <a:cubicBezTo>
                  <a:pt x="4560" y="41734"/>
                  <a:pt x="5046" y="41582"/>
                  <a:pt x="5228" y="41369"/>
                </a:cubicBezTo>
                <a:cubicBezTo>
                  <a:pt x="5441" y="41095"/>
                  <a:pt x="5228" y="40822"/>
                  <a:pt x="4833" y="40700"/>
                </a:cubicBezTo>
                <a:cubicBezTo>
                  <a:pt x="4408" y="40609"/>
                  <a:pt x="3921" y="40700"/>
                  <a:pt x="3709" y="40944"/>
                </a:cubicBezTo>
                <a:cubicBezTo>
                  <a:pt x="3526" y="41156"/>
                  <a:pt x="3709" y="41521"/>
                  <a:pt x="4134" y="41612"/>
                </a:cubicBezTo>
                <a:close/>
                <a:moveTo>
                  <a:pt x="3648" y="43892"/>
                </a:moveTo>
                <a:cubicBezTo>
                  <a:pt x="3800" y="43588"/>
                  <a:pt x="3557" y="43284"/>
                  <a:pt x="3161" y="43193"/>
                </a:cubicBezTo>
                <a:cubicBezTo>
                  <a:pt x="2736" y="43071"/>
                  <a:pt x="2250" y="43223"/>
                  <a:pt x="2098" y="43527"/>
                </a:cubicBezTo>
                <a:cubicBezTo>
                  <a:pt x="1946" y="43831"/>
                  <a:pt x="2158" y="44165"/>
                  <a:pt x="2584" y="44287"/>
                </a:cubicBezTo>
                <a:cubicBezTo>
                  <a:pt x="3040" y="44409"/>
                  <a:pt x="3496" y="44196"/>
                  <a:pt x="3648" y="43892"/>
                </a:cubicBezTo>
                <a:close/>
                <a:moveTo>
                  <a:pt x="2432" y="46901"/>
                </a:moveTo>
                <a:cubicBezTo>
                  <a:pt x="2554" y="46567"/>
                  <a:pt x="2280" y="46172"/>
                  <a:pt x="1854" y="46111"/>
                </a:cubicBezTo>
                <a:cubicBezTo>
                  <a:pt x="1429" y="45989"/>
                  <a:pt x="973" y="46172"/>
                  <a:pt x="882" y="46567"/>
                </a:cubicBezTo>
                <a:cubicBezTo>
                  <a:pt x="791" y="46840"/>
                  <a:pt x="1064" y="47144"/>
                  <a:pt x="1490" y="47235"/>
                </a:cubicBezTo>
                <a:cubicBezTo>
                  <a:pt x="1946" y="47327"/>
                  <a:pt x="2341" y="47175"/>
                  <a:pt x="2432" y="46901"/>
                </a:cubicBezTo>
                <a:close/>
                <a:moveTo>
                  <a:pt x="1095" y="48877"/>
                </a:moveTo>
                <a:cubicBezTo>
                  <a:pt x="669" y="48816"/>
                  <a:pt x="274" y="48968"/>
                  <a:pt x="152" y="49302"/>
                </a:cubicBezTo>
                <a:cubicBezTo>
                  <a:pt x="61" y="49606"/>
                  <a:pt x="335" y="49971"/>
                  <a:pt x="791" y="50062"/>
                </a:cubicBezTo>
                <a:cubicBezTo>
                  <a:pt x="1247" y="50123"/>
                  <a:pt x="1672" y="49941"/>
                  <a:pt x="1733" y="49606"/>
                </a:cubicBezTo>
                <a:cubicBezTo>
                  <a:pt x="1824" y="49272"/>
                  <a:pt x="1520" y="48968"/>
                  <a:pt x="1095" y="48877"/>
                </a:cubicBezTo>
                <a:close/>
                <a:moveTo>
                  <a:pt x="912" y="52463"/>
                </a:moveTo>
                <a:cubicBezTo>
                  <a:pt x="1034" y="52159"/>
                  <a:pt x="730" y="51856"/>
                  <a:pt x="274" y="51734"/>
                </a:cubicBezTo>
                <a:cubicBezTo>
                  <a:pt x="183" y="51704"/>
                  <a:pt x="61" y="51704"/>
                  <a:pt x="0" y="51704"/>
                </a:cubicBezTo>
                <a:cubicBezTo>
                  <a:pt x="0" y="52068"/>
                  <a:pt x="31" y="52463"/>
                  <a:pt x="31" y="52798"/>
                </a:cubicBezTo>
                <a:cubicBezTo>
                  <a:pt x="456" y="52859"/>
                  <a:pt x="821" y="52707"/>
                  <a:pt x="912" y="52463"/>
                </a:cubicBezTo>
                <a:close/>
                <a:moveTo>
                  <a:pt x="38360" y="2645"/>
                </a:moveTo>
                <a:cubicBezTo>
                  <a:pt x="38664" y="2675"/>
                  <a:pt x="38968" y="2341"/>
                  <a:pt x="39089" y="1916"/>
                </a:cubicBezTo>
                <a:cubicBezTo>
                  <a:pt x="39211" y="1490"/>
                  <a:pt x="39028" y="1125"/>
                  <a:pt x="38724" y="1034"/>
                </a:cubicBezTo>
                <a:cubicBezTo>
                  <a:pt x="38420" y="1004"/>
                  <a:pt x="38056" y="1277"/>
                  <a:pt x="37995" y="1733"/>
                </a:cubicBezTo>
                <a:cubicBezTo>
                  <a:pt x="37873" y="2159"/>
                  <a:pt x="38056" y="2554"/>
                  <a:pt x="38360" y="2645"/>
                </a:cubicBezTo>
                <a:close/>
                <a:moveTo>
                  <a:pt x="38025" y="6809"/>
                </a:moveTo>
                <a:cubicBezTo>
                  <a:pt x="38299" y="6870"/>
                  <a:pt x="38572" y="6505"/>
                  <a:pt x="38572" y="6049"/>
                </a:cubicBezTo>
                <a:cubicBezTo>
                  <a:pt x="38603" y="5593"/>
                  <a:pt x="38360" y="5198"/>
                  <a:pt x="38117" y="5138"/>
                </a:cubicBezTo>
                <a:cubicBezTo>
                  <a:pt x="37813" y="5107"/>
                  <a:pt x="37569" y="5411"/>
                  <a:pt x="37569" y="5867"/>
                </a:cubicBezTo>
                <a:cubicBezTo>
                  <a:pt x="37539" y="6323"/>
                  <a:pt x="37752" y="6779"/>
                  <a:pt x="38025" y="6809"/>
                </a:cubicBezTo>
                <a:close/>
                <a:moveTo>
                  <a:pt x="38025" y="9454"/>
                </a:moveTo>
                <a:cubicBezTo>
                  <a:pt x="37752" y="9363"/>
                  <a:pt x="37539" y="9697"/>
                  <a:pt x="37539" y="10153"/>
                </a:cubicBezTo>
                <a:cubicBezTo>
                  <a:pt x="37539" y="10609"/>
                  <a:pt x="37752" y="11065"/>
                  <a:pt x="38025" y="11156"/>
                </a:cubicBezTo>
                <a:cubicBezTo>
                  <a:pt x="38299" y="11217"/>
                  <a:pt x="38512" y="10882"/>
                  <a:pt x="38512" y="10396"/>
                </a:cubicBezTo>
                <a:cubicBezTo>
                  <a:pt x="38512" y="9879"/>
                  <a:pt x="38299" y="9484"/>
                  <a:pt x="38025" y="9454"/>
                </a:cubicBezTo>
                <a:close/>
                <a:moveTo>
                  <a:pt x="37995" y="13618"/>
                </a:moveTo>
                <a:cubicBezTo>
                  <a:pt x="37721" y="13557"/>
                  <a:pt x="37509" y="13800"/>
                  <a:pt x="37448" y="14226"/>
                </a:cubicBezTo>
                <a:cubicBezTo>
                  <a:pt x="37417" y="14651"/>
                  <a:pt x="37600" y="15077"/>
                  <a:pt x="37873" y="15138"/>
                </a:cubicBezTo>
                <a:cubicBezTo>
                  <a:pt x="38147" y="15229"/>
                  <a:pt x="38420" y="14955"/>
                  <a:pt x="38451" y="14499"/>
                </a:cubicBezTo>
                <a:cubicBezTo>
                  <a:pt x="38451" y="14104"/>
                  <a:pt x="38268" y="13709"/>
                  <a:pt x="37995" y="13618"/>
                </a:cubicBezTo>
                <a:close/>
                <a:moveTo>
                  <a:pt x="37235" y="18572"/>
                </a:moveTo>
                <a:cubicBezTo>
                  <a:pt x="37539" y="18664"/>
                  <a:pt x="37843" y="18451"/>
                  <a:pt x="37904" y="18116"/>
                </a:cubicBezTo>
                <a:cubicBezTo>
                  <a:pt x="37995" y="17752"/>
                  <a:pt x="37813" y="17387"/>
                  <a:pt x="37539" y="17296"/>
                </a:cubicBezTo>
                <a:cubicBezTo>
                  <a:pt x="37235" y="17235"/>
                  <a:pt x="36961" y="17417"/>
                  <a:pt x="36901" y="17752"/>
                </a:cubicBezTo>
                <a:cubicBezTo>
                  <a:pt x="36809" y="18116"/>
                  <a:pt x="36961" y="18481"/>
                  <a:pt x="37235" y="18572"/>
                </a:cubicBezTo>
                <a:close/>
                <a:moveTo>
                  <a:pt x="35928" y="21399"/>
                </a:moveTo>
                <a:cubicBezTo>
                  <a:pt x="36232" y="21521"/>
                  <a:pt x="36658" y="21369"/>
                  <a:pt x="36809" y="21095"/>
                </a:cubicBezTo>
                <a:cubicBezTo>
                  <a:pt x="36961" y="20791"/>
                  <a:pt x="36840" y="20487"/>
                  <a:pt x="36536" y="20396"/>
                </a:cubicBezTo>
                <a:cubicBezTo>
                  <a:pt x="36232" y="20275"/>
                  <a:pt x="35898" y="20427"/>
                  <a:pt x="35715" y="20700"/>
                </a:cubicBezTo>
                <a:cubicBezTo>
                  <a:pt x="35533" y="20943"/>
                  <a:pt x="35594" y="21308"/>
                  <a:pt x="35928" y="21399"/>
                </a:cubicBezTo>
                <a:close/>
                <a:moveTo>
                  <a:pt x="33892" y="23679"/>
                </a:moveTo>
                <a:cubicBezTo>
                  <a:pt x="34195" y="23831"/>
                  <a:pt x="34651" y="23770"/>
                  <a:pt x="34864" y="23496"/>
                </a:cubicBezTo>
                <a:cubicBezTo>
                  <a:pt x="35107" y="23284"/>
                  <a:pt x="35016" y="22980"/>
                  <a:pt x="34712" y="22858"/>
                </a:cubicBezTo>
                <a:cubicBezTo>
                  <a:pt x="34408" y="22737"/>
                  <a:pt x="34013" y="22828"/>
                  <a:pt x="33770" y="23041"/>
                </a:cubicBezTo>
                <a:cubicBezTo>
                  <a:pt x="33557" y="23284"/>
                  <a:pt x="33588" y="23527"/>
                  <a:pt x="33892" y="23679"/>
                </a:cubicBezTo>
                <a:close/>
                <a:moveTo>
                  <a:pt x="31885" y="25472"/>
                </a:moveTo>
                <a:cubicBezTo>
                  <a:pt x="32189" y="25624"/>
                  <a:pt x="32584" y="25594"/>
                  <a:pt x="32828" y="25442"/>
                </a:cubicBezTo>
                <a:cubicBezTo>
                  <a:pt x="33040" y="25259"/>
                  <a:pt x="32980" y="24986"/>
                  <a:pt x="32676" y="24834"/>
                </a:cubicBezTo>
                <a:cubicBezTo>
                  <a:pt x="32372" y="24682"/>
                  <a:pt x="31977" y="24712"/>
                  <a:pt x="31764" y="24864"/>
                </a:cubicBezTo>
                <a:cubicBezTo>
                  <a:pt x="31581" y="25047"/>
                  <a:pt x="31612" y="25320"/>
                  <a:pt x="31885" y="25472"/>
                </a:cubicBezTo>
                <a:close/>
                <a:moveTo>
                  <a:pt x="29758" y="26323"/>
                </a:moveTo>
                <a:cubicBezTo>
                  <a:pt x="29515" y="26475"/>
                  <a:pt x="29545" y="26688"/>
                  <a:pt x="29818" y="26840"/>
                </a:cubicBezTo>
                <a:cubicBezTo>
                  <a:pt x="30092" y="26992"/>
                  <a:pt x="30548" y="27022"/>
                  <a:pt x="30761" y="26870"/>
                </a:cubicBezTo>
                <a:cubicBezTo>
                  <a:pt x="31004" y="26718"/>
                  <a:pt x="30913" y="26506"/>
                  <a:pt x="30670" y="26354"/>
                </a:cubicBezTo>
                <a:cubicBezTo>
                  <a:pt x="30396" y="26202"/>
                  <a:pt x="29970" y="26171"/>
                  <a:pt x="29758" y="26323"/>
                </a:cubicBezTo>
                <a:close/>
                <a:moveTo>
                  <a:pt x="28542" y="27569"/>
                </a:moveTo>
                <a:cubicBezTo>
                  <a:pt x="28268" y="27417"/>
                  <a:pt x="27812" y="27387"/>
                  <a:pt x="27569" y="27448"/>
                </a:cubicBezTo>
                <a:cubicBezTo>
                  <a:pt x="27326" y="27569"/>
                  <a:pt x="27356" y="27752"/>
                  <a:pt x="27630" y="27934"/>
                </a:cubicBezTo>
                <a:cubicBezTo>
                  <a:pt x="27934" y="28086"/>
                  <a:pt x="28329" y="28177"/>
                  <a:pt x="28603" y="28056"/>
                </a:cubicBezTo>
                <a:cubicBezTo>
                  <a:pt x="28876" y="27934"/>
                  <a:pt x="28846" y="27721"/>
                  <a:pt x="28542" y="27569"/>
                </a:cubicBezTo>
                <a:close/>
                <a:moveTo>
                  <a:pt x="25198" y="28208"/>
                </a:moveTo>
                <a:cubicBezTo>
                  <a:pt x="24925" y="28299"/>
                  <a:pt x="24925" y="28451"/>
                  <a:pt x="25229" y="28633"/>
                </a:cubicBezTo>
                <a:cubicBezTo>
                  <a:pt x="25533" y="28785"/>
                  <a:pt x="25989" y="28907"/>
                  <a:pt x="26262" y="28816"/>
                </a:cubicBezTo>
                <a:cubicBezTo>
                  <a:pt x="26505" y="28755"/>
                  <a:pt x="26475" y="28603"/>
                  <a:pt x="26171" y="28390"/>
                </a:cubicBezTo>
                <a:cubicBezTo>
                  <a:pt x="25897" y="28208"/>
                  <a:pt x="25502" y="28147"/>
                  <a:pt x="25198" y="28208"/>
                </a:cubicBezTo>
                <a:close/>
                <a:moveTo>
                  <a:pt x="23709" y="28907"/>
                </a:moveTo>
                <a:cubicBezTo>
                  <a:pt x="23405" y="28755"/>
                  <a:pt x="22919" y="28633"/>
                  <a:pt x="22645" y="28664"/>
                </a:cubicBezTo>
                <a:cubicBezTo>
                  <a:pt x="22341" y="28694"/>
                  <a:pt x="22341" y="28907"/>
                  <a:pt x="22675" y="29059"/>
                </a:cubicBezTo>
                <a:cubicBezTo>
                  <a:pt x="22979" y="29211"/>
                  <a:pt x="23527" y="29302"/>
                  <a:pt x="23770" y="29241"/>
                </a:cubicBezTo>
                <a:cubicBezTo>
                  <a:pt x="24043" y="29211"/>
                  <a:pt x="24013" y="29059"/>
                  <a:pt x="23709" y="28907"/>
                </a:cubicBezTo>
                <a:close/>
                <a:moveTo>
                  <a:pt x="20943" y="29302"/>
                </a:moveTo>
                <a:cubicBezTo>
                  <a:pt x="20578" y="29150"/>
                  <a:pt x="20092" y="29028"/>
                  <a:pt x="19758" y="29120"/>
                </a:cubicBezTo>
                <a:cubicBezTo>
                  <a:pt x="19423" y="29150"/>
                  <a:pt x="19423" y="29363"/>
                  <a:pt x="19758" y="29515"/>
                </a:cubicBezTo>
                <a:cubicBezTo>
                  <a:pt x="20092" y="29667"/>
                  <a:pt x="20639" y="29728"/>
                  <a:pt x="20943" y="29697"/>
                </a:cubicBezTo>
                <a:cubicBezTo>
                  <a:pt x="21308" y="29667"/>
                  <a:pt x="21277" y="29454"/>
                  <a:pt x="20943" y="29302"/>
                </a:cubicBezTo>
                <a:close/>
                <a:moveTo>
                  <a:pt x="16688" y="29819"/>
                </a:moveTo>
                <a:cubicBezTo>
                  <a:pt x="16323" y="29880"/>
                  <a:pt x="16292" y="30123"/>
                  <a:pt x="16627" y="30275"/>
                </a:cubicBezTo>
                <a:cubicBezTo>
                  <a:pt x="16991" y="30427"/>
                  <a:pt x="17599" y="30457"/>
                  <a:pt x="17934" y="30335"/>
                </a:cubicBezTo>
                <a:cubicBezTo>
                  <a:pt x="18268" y="30275"/>
                  <a:pt x="18268" y="30062"/>
                  <a:pt x="17934" y="29910"/>
                </a:cubicBezTo>
                <a:cubicBezTo>
                  <a:pt x="17599" y="29758"/>
                  <a:pt x="17052" y="29697"/>
                  <a:pt x="16688" y="29819"/>
                </a:cubicBezTo>
                <a:close/>
                <a:moveTo>
                  <a:pt x="14621" y="31399"/>
                </a:moveTo>
                <a:cubicBezTo>
                  <a:pt x="15016" y="31278"/>
                  <a:pt x="14955" y="31065"/>
                  <a:pt x="14621" y="30913"/>
                </a:cubicBezTo>
                <a:cubicBezTo>
                  <a:pt x="14286" y="30761"/>
                  <a:pt x="13709" y="30731"/>
                  <a:pt x="13344" y="30883"/>
                </a:cubicBezTo>
                <a:cubicBezTo>
                  <a:pt x="12949" y="30974"/>
                  <a:pt x="12949" y="31247"/>
                  <a:pt x="13283" y="31399"/>
                </a:cubicBezTo>
                <a:cubicBezTo>
                  <a:pt x="13678" y="31521"/>
                  <a:pt x="14286" y="31521"/>
                  <a:pt x="14621" y="31399"/>
                </a:cubicBezTo>
                <a:close/>
                <a:moveTo>
                  <a:pt x="10152" y="32737"/>
                </a:moveTo>
                <a:cubicBezTo>
                  <a:pt x="10487" y="32889"/>
                  <a:pt x="11064" y="32889"/>
                  <a:pt x="11399" y="32706"/>
                </a:cubicBezTo>
                <a:cubicBezTo>
                  <a:pt x="11733" y="32554"/>
                  <a:pt x="11703" y="32281"/>
                  <a:pt x="11338" y="32129"/>
                </a:cubicBezTo>
                <a:cubicBezTo>
                  <a:pt x="11004" y="31977"/>
                  <a:pt x="10426" y="31946"/>
                  <a:pt x="10122" y="32129"/>
                </a:cubicBezTo>
                <a:cubicBezTo>
                  <a:pt x="9788" y="32311"/>
                  <a:pt x="9788" y="32585"/>
                  <a:pt x="10152" y="32737"/>
                </a:cubicBezTo>
                <a:close/>
                <a:moveTo>
                  <a:pt x="8390" y="33679"/>
                </a:moveTo>
                <a:cubicBezTo>
                  <a:pt x="8055" y="33527"/>
                  <a:pt x="7508" y="33527"/>
                  <a:pt x="7204" y="33679"/>
                </a:cubicBezTo>
                <a:cubicBezTo>
                  <a:pt x="6900" y="33861"/>
                  <a:pt x="6961" y="34135"/>
                  <a:pt x="7295" y="34317"/>
                </a:cubicBezTo>
                <a:cubicBezTo>
                  <a:pt x="7630" y="34469"/>
                  <a:pt x="8177" y="34469"/>
                  <a:pt x="8481" y="34287"/>
                </a:cubicBezTo>
                <a:cubicBezTo>
                  <a:pt x="8785" y="34135"/>
                  <a:pt x="8724" y="33861"/>
                  <a:pt x="8390" y="33679"/>
                </a:cubicBezTo>
                <a:close/>
                <a:moveTo>
                  <a:pt x="5654" y="35351"/>
                </a:moveTo>
                <a:cubicBezTo>
                  <a:pt x="5320" y="35199"/>
                  <a:pt x="4833" y="35199"/>
                  <a:pt x="4529" y="35381"/>
                </a:cubicBezTo>
                <a:cubicBezTo>
                  <a:pt x="4256" y="35594"/>
                  <a:pt x="4286" y="35867"/>
                  <a:pt x="4681" y="36080"/>
                </a:cubicBezTo>
                <a:cubicBezTo>
                  <a:pt x="5016" y="36263"/>
                  <a:pt x="5532" y="36232"/>
                  <a:pt x="5806" y="36050"/>
                </a:cubicBezTo>
                <a:cubicBezTo>
                  <a:pt x="6110" y="35807"/>
                  <a:pt x="6049" y="35533"/>
                  <a:pt x="5654" y="35351"/>
                </a:cubicBezTo>
                <a:close/>
                <a:moveTo>
                  <a:pt x="3253" y="37205"/>
                </a:moveTo>
                <a:cubicBezTo>
                  <a:pt x="2918" y="37022"/>
                  <a:pt x="2432" y="37053"/>
                  <a:pt x="2189" y="37296"/>
                </a:cubicBezTo>
                <a:cubicBezTo>
                  <a:pt x="1976" y="37509"/>
                  <a:pt x="2037" y="37874"/>
                  <a:pt x="2432" y="38026"/>
                </a:cubicBezTo>
                <a:cubicBezTo>
                  <a:pt x="2766" y="38208"/>
                  <a:pt x="3253" y="38117"/>
                  <a:pt x="3526" y="37904"/>
                </a:cubicBezTo>
                <a:cubicBezTo>
                  <a:pt x="3769" y="37661"/>
                  <a:pt x="3648" y="37357"/>
                  <a:pt x="3253" y="37205"/>
                </a:cubicBezTo>
                <a:close/>
                <a:moveTo>
                  <a:pt x="1520" y="40092"/>
                </a:moveTo>
                <a:cubicBezTo>
                  <a:pt x="1702" y="39849"/>
                  <a:pt x="1581" y="39545"/>
                  <a:pt x="1247" y="39333"/>
                </a:cubicBezTo>
                <a:lnTo>
                  <a:pt x="1034" y="40366"/>
                </a:lnTo>
                <a:cubicBezTo>
                  <a:pt x="1216" y="40336"/>
                  <a:pt x="1399" y="40244"/>
                  <a:pt x="1520" y="40092"/>
                </a:cubicBezTo>
                <a:close/>
                <a:moveTo>
                  <a:pt x="35563" y="5745"/>
                </a:moveTo>
                <a:cubicBezTo>
                  <a:pt x="35837" y="5958"/>
                  <a:pt x="36050" y="5685"/>
                  <a:pt x="36050" y="5229"/>
                </a:cubicBezTo>
                <a:cubicBezTo>
                  <a:pt x="36050" y="4773"/>
                  <a:pt x="35867" y="4286"/>
                  <a:pt x="35594" y="4074"/>
                </a:cubicBezTo>
                <a:cubicBezTo>
                  <a:pt x="35320" y="3891"/>
                  <a:pt x="35107" y="4074"/>
                  <a:pt x="35107" y="4530"/>
                </a:cubicBezTo>
                <a:cubicBezTo>
                  <a:pt x="35107" y="5016"/>
                  <a:pt x="35290" y="5563"/>
                  <a:pt x="35563" y="5745"/>
                </a:cubicBezTo>
                <a:close/>
                <a:moveTo>
                  <a:pt x="35624" y="9940"/>
                </a:moveTo>
                <a:cubicBezTo>
                  <a:pt x="35898" y="10122"/>
                  <a:pt x="36080" y="9910"/>
                  <a:pt x="36080" y="9454"/>
                </a:cubicBezTo>
                <a:cubicBezTo>
                  <a:pt x="36080" y="8998"/>
                  <a:pt x="35867" y="8481"/>
                  <a:pt x="35594" y="8299"/>
                </a:cubicBezTo>
                <a:cubicBezTo>
                  <a:pt x="35320" y="8116"/>
                  <a:pt x="35138" y="8299"/>
                  <a:pt x="35138" y="8724"/>
                </a:cubicBezTo>
                <a:cubicBezTo>
                  <a:pt x="35138" y="9180"/>
                  <a:pt x="35381" y="9697"/>
                  <a:pt x="35624" y="9940"/>
                </a:cubicBezTo>
                <a:close/>
                <a:moveTo>
                  <a:pt x="35442" y="13891"/>
                </a:moveTo>
                <a:cubicBezTo>
                  <a:pt x="35715" y="14074"/>
                  <a:pt x="35928" y="13922"/>
                  <a:pt x="35989" y="13496"/>
                </a:cubicBezTo>
                <a:cubicBezTo>
                  <a:pt x="36019" y="13071"/>
                  <a:pt x="35837" y="12584"/>
                  <a:pt x="35563" y="12402"/>
                </a:cubicBezTo>
                <a:cubicBezTo>
                  <a:pt x="35290" y="12220"/>
                  <a:pt x="35077" y="12372"/>
                  <a:pt x="35077" y="12797"/>
                </a:cubicBezTo>
                <a:cubicBezTo>
                  <a:pt x="35016" y="13162"/>
                  <a:pt x="35168" y="13648"/>
                  <a:pt x="35442" y="13891"/>
                </a:cubicBezTo>
                <a:close/>
                <a:moveTo>
                  <a:pt x="35107" y="15989"/>
                </a:moveTo>
                <a:cubicBezTo>
                  <a:pt x="34834" y="15776"/>
                  <a:pt x="34621" y="15867"/>
                  <a:pt x="34499" y="16202"/>
                </a:cubicBezTo>
                <a:cubicBezTo>
                  <a:pt x="34408" y="16536"/>
                  <a:pt x="34499" y="16992"/>
                  <a:pt x="34773" y="17205"/>
                </a:cubicBezTo>
                <a:cubicBezTo>
                  <a:pt x="34986" y="17387"/>
                  <a:pt x="35290" y="17265"/>
                  <a:pt x="35411" y="16931"/>
                </a:cubicBezTo>
                <a:cubicBezTo>
                  <a:pt x="35472" y="16597"/>
                  <a:pt x="35320" y="16171"/>
                  <a:pt x="35107" y="15989"/>
                </a:cubicBezTo>
                <a:close/>
                <a:moveTo>
                  <a:pt x="34043" y="18907"/>
                </a:moveTo>
                <a:cubicBezTo>
                  <a:pt x="33800" y="18724"/>
                  <a:pt x="33496" y="18755"/>
                  <a:pt x="33314" y="18998"/>
                </a:cubicBezTo>
                <a:cubicBezTo>
                  <a:pt x="33162" y="19271"/>
                  <a:pt x="33162" y="19697"/>
                  <a:pt x="33405" y="19910"/>
                </a:cubicBezTo>
                <a:cubicBezTo>
                  <a:pt x="33618" y="20123"/>
                  <a:pt x="34013" y="20062"/>
                  <a:pt x="34165" y="19758"/>
                </a:cubicBezTo>
                <a:cubicBezTo>
                  <a:pt x="34347" y="19515"/>
                  <a:pt x="34256" y="19119"/>
                  <a:pt x="34043" y="18907"/>
                </a:cubicBezTo>
                <a:close/>
                <a:moveTo>
                  <a:pt x="31490" y="22159"/>
                </a:moveTo>
                <a:cubicBezTo>
                  <a:pt x="31733" y="22372"/>
                  <a:pt x="32068" y="22372"/>
                  <a:pt x="32281" y="22129"/>
                </a:cubicBezTo>
                <a:cubicBezTo>
                  <a:pt x="32524" y="21916"/>
                  <a:pt x="32493" y="21551"/>
                  <a:pt x="32250" y="21369"/>
                </a:cubicBezTo>
                <a:cubicBezTo>
                  <a:pt x="32037" y="21186"/>
                  <a:pt x="31673" y="21186"/>
                  <a:pt x="31490" y="21399"/>
                </a:cubicBezTo>
                <a:cubicBezTo>
                  <a:pt x="31277" y="21612"/>
                  <a:pt x="31277" y="21946"/>
                  <a:pt x="31490" y="22159"/>
                </a:cubicBezTo>
                <a:close/>
                <a:moveTo>
                  <a:pt x="29606" y="23193"/>
                </a:moveTo>
                <a:cubicBezTo>
                  <a:pt x="29393" y="23375"/>
                  <a:pt x="29363" y="23679"/>
                  <a:pt x="29606" y="23892"/>
                </a:cubicBezTo>
                <a:cubicBezTo>
                  <a:pt x="29818" y="24074"/>
                  <a:pt x="30153" y="24104"/>
                  <a:pt x="30366" y="23922"/>
                </a:cubicBezTo>
                <a:cubicBezTo>
                  <a:pt x="30578" y="23740"/>
                  <a:pt x="30548" y="23466"/>
                  <a:pt x="30305" y="23223"/>
                </a:cubicBezTo>
                <a:cubicBezTo>
                  <a:pt x="30122" y="23041"/>
                  <a:pt x="29818" y="23010"/>
                  <a:pt x="29606" y="23193"/>
                </a:cubicBezTo>
                <a:close/>
                <a:moveTo>
                  <a:pt x="27660" y="24651"/>
                </a:moveTo>
                <a:cubicBezTo>
                  <a:pt x="27417" y="24803"/>
                  <a:pt x="27387" y="25047"/>
                  <a:pt x="27630" y="25259"/>
                </a:cubicBezTo>
                <a:cubicBezTo>
                  <a:pt x="27812" y="25442"/>
                  <a:pt x="28177" y="25472"/>
                  <a:pt x="28420" y="25351"/>
                </a:cubicBezTo>
                <a:cubicBezTo>
                  <a:pt x="28633" y="25199"/>
                  <a:pt x="28633" y="24955"/>
                  <a:pt x="28420" y="24743"/>
                </a:cubicBezTo>
                <a:cubicBezTo>
                  <a:pt x="28177" y="24530"/>
                  <a:pt x="27843" y="24500"/>
                  <a:pt x="27660" y="24651"/>
                </a:cubicBezTo>
                <a:close/>
                <a:moveTo>
                  <a:pt x="26262" y="25928"/>
                </a:moveTo>
                <a:cubicBezTo>
                  <a:pt x="26049" y="25746"/>
                  <a:pt x="25685" y="25655"/>
                  <a:pt x="25411" y="25776"/>
                </a:cubicBezTo>
                <a:cubicBezTo>
                  <a:pt x="25138" y="25898"/>
                  <a:pt x="25107" y="26110"/>
                  <a:pt x="25290" y="26323"/>
                </a:cubicBezTo>
                <a:cubicBezTo>
                  <a:pt x="25533" y="26506"/>
                  <a:pt x="25897" y="26566"/>
                  <a:pt x="26171" y="26475"/>
                </a:cubicBezTo>
                <a:cubicBezTo>
                  <a:pt x="26445" y="26384"/>
                  <a:pt x="26475" y="26110"/>
                  <a:pt x="26262" y="25928"/>
                </a:cubicBezTo>
                <a:close/>
                <a:moveTo>
                  <a:pt x="23861" y="26779"/>
                </a:moveTo>
                <a:cubicBezTo>
                  <a:pt x="23618" y="26566"/>
                  <a:pt x="23253" y="26475"/>
                  <a:pt x="22979" y="26536"/>
                </a:cubicBezTo>
                <a:cubicBezTo>
                  <a:pt x="22706" y="26627"/>
                  <a:pt x="22645" y="26810"/>
                  <a:pt x="22827" y="26992"/>
                </a:cubicBezTo>
                <a:cubicBezTo>
                  <a:pt x="23071" y="27174"/>
                  <a:pt x="23466" y="27296"/>
                  <a:pt x="23739" y="27235"/>
                </a:cubicBezTo>
                <a:cubicBezTo>
                  <a:pt x="24043" y="27174"/>
                  <a:pt x="24043" y="26962"/>
                  <a:pt x="23861" y="26779"/>
                </a:cubicBezTo>
                <a:close/>
                <a:moveTo>
                  <a:pt x="20092" y="27448"/>
                </a:moveTo>
                <a:cubicBezTo>
                  <a:pt x="20335" y="27630"/>
                  <a:pt x="20791" y="27752"/>
                  <a:pt x="21095" y="27721"/>
                </a:cubicBezTo>
                <a:cubicBezTo>
                  <a:pt x="21399" y="27691"/>
                  <a:pt x="21429" y="27478"/>
                  <a:pt x="21186" y="27296"/>
                </a:cubicBezTo>
                <a:cubicBezTo>
                  <a:pt x="20973" y="27114"/>
                  <a:pt x="20548" y="26992"/>
                  <a:pt x="20244" y="27022"/>
                </a:cubicBezTo>
                <a:cubicBezTo>
                  <a:pt x="19970" y="27083"/>
                  <a:pt x="19879" y="27266"/>
                  <a:pt x="20092" y="27448"/>
                </a:cubicBezTo>
                <a:close/>
                <a:moveTo>
                  <a:pt x="18359" y="27721"/>
                </a:moveTo>
                <a:cubicBezTo>
                  <a:pt x="18116" y="27539"/>
                  <a:pt x="17660" y="27417"/>
                  <a:pt x="17356" y="27448"/>
                </a:cubicBezTo>
                <a:cubicBezTo>
                  <a:pt x="17022" y="27478"/>
                  <a:pt x="16900" y="27721"/>
                  <a:pt x="17174" y="27904"/>
                </a:cubicBezTo>
                <a:cubicBezTo>
                  <a:pt x="17387" y="28086"/>
                  <a:pt x="17903" y="28208"/>
                  <a:pt x="18238" y="28147"/>
                </a:cubicBezTo>
                <a:cubicBezTo>
                  <a:pt x="18511" y="28086"/>
                  <a:pt x="18572" y="27904"/>
                  <a:pt x="18359" y="27721"/>
                </a:cubicBezTo>
                <a:close/>
                <a:moveTo>
                  <a:pt x="14165" y="28147"/>
                </a:moveTo>
                <a:cubicBezTo>
                  <a:pt x="13830" y="28208"/>
                  <a:pt x="13678" y="28481"/>
                  <a:pt x="13952" y="28664"/>
                </a:cubicBezTo>
                <a:cubicBezTo>
                  <a:pt x="14165" y="28846"/>
                  <a:pt x="14712" y="28937"/>
                  <a:pt x="15046" y="28816"/>
                </a:cubicBezTo>
                <a:cubicBezTo>
                  <a:pt x="15381" y="28694"/>
                  <a:pt x="15472" y="28512"/>
                  <a:pt x="15229" y="28329"/>
                </a:cubicBezTo>
                <a:cubicBezTo>
                  <a:pt x="14955" y="28147"/>
                  <a:pt x="14499" y="28025"/>
                  <a:pt x="14165" y="28147"/>
                </a:cubicBezTo>
                <a:close/>
                <a:moveTo>
                  <a:pt x="10608" y="29728"/>
                </a:moveTo>
                <a:cubicBezTo>
                  <a:pt x="10821" y="29910"/>
                  <a:pt x="11368" y="30001"/>
                  <a:pt x="11703" y="29880"/>
                </a:cubicBezTo>
                <a:cubicBezTo>
                  <a:pt x="12037" y="29758"/>
                  <a:pt x="12159" y="29515"/>
                  <a:pt x="11885" y="29302"/>
                </a:cubicBezTo>
                <a:cubicBezTo>
                  <a:pt x="11672" y="29120"/>
                  <a:pt x="11156" y="29028"/>
                  <a:pt x="10821" y="29150"/>
                </a:cubicBezTo>
                <a:cubicBezTo>
                  <a:pt x="10456" y="29241"/>
                  <a:pt x="10335" y="29545"/>
                  <a:pt x="10608" y="29728"/>
                </a:cubicBezTo>
                <a:close/>
                <a:moveTo>
                  <a:pt x="7417" y="31035"/>
                </a:moveTo>
                <a:cubicBezTo>
                  <a:pt x="7630" y="31247"/>
                  <a:pt x="8116" y="31247"/>
                  <a:pt x="8481" y="31095"/>
                </a:cubicBezTo>
                <a:cubicBezTo>
                  <a:pt x="8815" y="30943"/>
                  <a:pt x="8845" y="30670"/>
                  <a:pt x="8633" y="30457"/>
                </a:cubicBezTo>
                <a:cubicBezTo>
                  <a:pt x="8390" y="30214"/>
                  <a:pt x="7934" y="30183"/>
                  <a:pt x="7599" y="30335"/>
                </a:cubicBezTo>
                <a:cubicBezTo>
                  <a:pt x="7295" y="30487"/>
                  <a:pt x="7174" y="30791"/>
                  <a:pt x="7417" y="31035"/>
                </a:cubicBezTo>
                <a:close/>
                <a:moveTo>
                  <a:pt x="5624" y="31946"/>
                </a:moveTo>
                <a:cubicBezTo>
                  <a:pt x="5380" y="31703"/>
                  <a:pt x="4924" y="31673"/>
                  <a:pt x="4620" y="31825"/>
                </a:cubicBezTo>
                <a:cubicBezTo>
                  <a:pt x="4316" y="31977"/>
                  <a:pt x="4256" y="32311"/>
                  <a:pt x="4468" y="32554"/>
                </a:cubicBezTo>
                <a:cubicBezTo>
                  <a:pt x="4712" y="32767"/>
                  <a:pt x="5198" y="32767"/>
                  <a:pt x="5502" y="32615"/>
                </a:cubicBezTo>
                <a:cubicBezTo>
                  <a:pt x="5836" y="32463"/>
                  <a:pt x="5897" y="32159"/>
                  <a:pt x="5624" y="31946"/>
                </a:cubicBezTo>
                <a:close/>
                <a:moveTo>
                  <a:pt x="2888" y="33557"/>
                </a:moveTo>
                <a:cubicBezTo>
                  <a:pt x="2797" y="33831"/>
                  <a:pt x="2706" y="34105"/>
                  <a:pt x="2614" y="34348"/>
                </a:cubicBezTo>
                <a:cubicBezTo>
                  <a:pt x="2706" y="34317"/>
                  <a:pt x="2766" y="34317"/>
                  <a:pt x="2857" y="34256"/>
                </a:cubicBezTo>
                <a:cubicBezTo>
                  <a:pt x="3101" y="34105"/>
                  <a:pt x="3101" y="33801"/>
                  <a:pt x="2888" y="33557"/>
                </a:cubicBezTo>
                <a:close/>
                <a:moveTo>
                  <a:pt x="33344" y="3739"/>
                </a:moveTo>
                <a:cubicBezTo>
                  <a:pt x="33588" y="3952"/>
                  <a:pt x="33740" y="3770"/>
                  <a:pt x="33740" y="3314"/>
                </a:cubicBezTo>
                <a:cubicBezTo>
                  <a:pt x="33740" y="3040"/>
                  <a:pt x="33709" y="2797"/>
                  <a:pt x="33588" y="2524"/>
                </a:cubicBezTo>
                <a:cubicBezTo>
                  <a:pt x="33405" y="2584"/>
                  <a:pt x="33162" y="2675"/>
                  <a:pt x="32980" y="2736"/>
                </a:cubicBezTo>
                <a:cubicBezTo>
                  <a:pt x="33010" y="3162"/>
                  <a:pt x="33162" y="3587"/>
                  <a:pt x="33344" y="3739"/>
                </a:cubicBezTo>
                <a:close/>
                <a:moveTo>
                  <a:pt x="33436" y="7812"/>
                </a:moveTo>
                <a:cubicBezTo>
                  <a:pt x="33648" y="8025"/>
                  <a:pt x="33800" y="7873"/>
                  <a:pt x="33800" y="7417"/>
                </a:cubicBezTo>
                <a:cubicBezTo>
                  <a:pt x="33800" y="6961"/>
                  <a:pt x="33618" y="6445"/>
                  <a:pt x="33405" y="6201"/>
                </a:cubicBezTo>
                <a:cubicBezTo>
                  <a:pt x="33162" y="5989"/>
                  <a:pt x="33010" y="6171"/>
                  <a:pt x="33040" y="6597"/>
                </a:cubicBezTo>
                <a:cubicBezTo>
                  <a:pt x="33040" y="7052"/>
                  <a:pt x="33192" y="7569"/>
                  <a:pt x="33436" y="7812"/>
                </a:cubicBezTo>
                <a:close/>
                <a:moveTo>
                  <a:pt x="33010" y="10548"/>
                </a:moveTo>
                <a:cubicBezTo>
                  <a:pt x="33010" y="10973"/>
                  <a:pt x="33132" y="11460"/>
                  <a:pt x="33314" y="11733"/>
                </a:cubicBezTo>
                <a:cubicBezTo>
                  <a:pt x="33496" y="11946"/>
                  <a:pt x="33709" y="11825"/>
                  <a:pt x="33740" y="11429"/>
                </a:cubicBezTo>
                <a:cubicBezTo>
                  <a:pt x="33770" y="11004"/>
                  <a:pt x="33588" y="10457"/>
                  <a:pt x="33405" y="10214"/>
                </a:cubicBezTo>
                <a:cubicBezTo>
                  <a:pt x="33192" y="9970"/>
                  <a:pt x="33040" y="10122"/>
                  <a:pt x="33010" y="10548"/>
                </a:cubicBezTo>
                <a:close/>
                <a:moveTo>
                  <a:pt x="33101" y="13800"/>
                </a:moveTo>
                <a:cubicBezTo>
                  <a:pt x="32888" y="13587"/>
                  <a:pt x="32706" y="13709"/>
                  <a:pt x="32645" y="14043"/>
                </a:cubicBezTo>
                <a:cubicBezTo>
                  <a:pt x="32554" y="14378"/>
                  <a:pt x="32645" y="14834"/>
                  <a:pt x="32828" y="15077"/>
                </a:cubicBezTo>
                <a:cubicBezTo>
                  <a:pt x="33010" y="15290"/>
                  <a:pt x="33253" y="15229"/>
                  <a:pt x="33314" y="14864"/>
                </a:cubicBezTo>
                <a:cubicBezTo>
                  <a:pt x="33405" y="14530"/>
                  <a:pt x="33284" y="14043"/>
                  <a:pt x="33101" y="13800"/>
                </a:cubicBezTo>
                <a:close/>
                <a:moveTo>
                  <a:pt x="32220" y="16840"/>
                </a:moveTo>
                <a:cubicBezTo>
                  <a:pt x="32068" y="16627"/>
                  <a:pt x="31825" y="16688"/>
                  <a:pt x="31673" y="16992"/>
                </a:cubicBezTo>
                <a:cubicBezTo>
                  <a:pt x="31521" y="17296"/>
                  <a:pt x="31521" y="17691"/>
                  <a:pt x="31673" y="17904"/>
                </a:cubicBezTo>
                <a:cubicBezTo>
                  <a:pt x="31825" y="18147"/>
                  <a:pt x="32098" y="18056"/>
                  <a:pt x="32250" y="17782"/>
                </a:cubicBezTo>
                <a:cubicBezTo>
                  <a:pt x="32402" y="17509"/>
                  <a:pt x="32372" y="17083"/>
                  <a:pt x="32220" y="16840"/>
                </a:cubicBezTo>
                <a:close/>
                <a:moveTo>
                  <a:pt x="30518" y="20183"/>
                </a:moveTo>
                <a:cubicBezTo>
                  <a:pt x="30700" y="19971"/>
                  <a:pt x="30730" y="19575"/>
                  <a:pt x="30609" y="19393"/>
                </a:cubicBezTo>
                <a:cubicBezTo>
                  <a:pt x="30457" y="19211"/>
                  <a:pt x="30183" y="19241"/>
                  <a:pt x="30001" y="19484"/>
                </a:cubicBezTo>
                <a:cubicBezTo>
                  <a:pt x="29818" y="19697"/>
                  <a:pt x="29727" y="20031"/>
                  <a:pt x="29910" y="20275"/>
                </a:cubicBezTo>
                <a:cubicBezTo>
                  <a:pt x="30062" y="20457"/>
                  <a:pt x="30305" y="20427"/>
                  <a:pt x="30518" y="20183"/>
                </a:cubicBezTo>
                <a:close/>
                <a:moveTo>
                  <a:pt x="28177" y="21369"/>
                </a:moveTo>
                <a:cubicBezTo>
                  <a:pt x="27995" y="21551"/>
                  <a:pt x="27904" y="21825"/>
                  <a:pt x="28025" y="22007"/>
                </a:cubicBezTo>
                <a:cubicBezTo>
                  <a:pt x="28147" y="22220"/>
                  <a:pt x="28451" y="22220"/>
                  <a:pt x="28633" y="22068"/>
                </a:cubicBezTo>
                <a:cubicBezTo>
                  <a:pt x="28846" y="21855"/>
                  <a:pt x="28907" y="21551"/>
                  <a:pt x="28755" y="21369"/>
                </a:cubicBezTo>
                <a:cubicBezTo>
                  <a:pt x="28633" y="21186"/>
                  <a:pt x="28390" y="21186"/>
                  <a:pt x="28177" y="21369"/>
                </a:cubicBezTo>
                <a:close/>
                <a:moveTo>
                  <a:pt x="26900" y="22919"/>
                </a:moveTo>
                <a:cubicBezTo>
                  <a:pt x="26779" y="22737"/>
                  <a:pt x="26505" y="22737"/>
                  <a:pt x="26293" y="22858"/>
                </a:cubicBezTo>
                <a:cubicBezTo>
                  <a:pt x="26049" y="23010"/>
                  <a:pt x="25989" y="23223"/>
                  <a:pt x="26110" y="23436"/>
                </a:cubicBezTo>
                <a:cubicBezTo>
                  <a:pt x="26201" y="23618"/>
                  <a:pt x="26505" y="23648"/>
                  <a:pt x="26749" y="23496"/>
                </a:cubicBezTo>
                <a:cubicBezTo>
                  <a:pt x="26931" y="23375"/>
                  <a:pt x="27022" y="23132"/>
                  <a:pt x="26900" y="22919"/>
                </a:cubicBezTo>
                <a:close/>
                <a:moveTo>
                  <a:pt x="24074" y="24074"/>
                </a:moveTo>
                <a:cubicBezTo>
                  <a:pt x="23831" y="24196"/>
                  <a:pt x="23709" y="24408"/>
                  <a:pt x="23831" y="24591"/>
                </a:cubicBezTo>
                <a:cubicBezTo>
                  <a:pt x="23922" y="24803"/>
                  <a:pt x="24286" y="24864"/>
                  <a:pt x="24530" y="24743"/>
                </a:cubicBezTo>
                <a:cubicBezTo>
                  <a:pt x="24803" y="24651"/>
                  <a:pt x="24864" y="24378"/>
                  <a:pt x="24773" y="24226"/>
                </a:cubicBezTo>
                <a:cubicBezTo>
                  <a:pt x="24621" y="23983"/>
                  <a:pt x="24347" y="23952"/>
                  <a:pt x="24074" y="24074"/>
                </a:cubicBezTo>
                <a:close/>
                <a:moveTo>
                  <a:pt x="21277" y="25290"/>
                </a:moveTo>
                <a:cubicBezTo>
                  <a:pt x="21399" y="25472"/>
                  <a:pt x="21733" y="25563"/>
                  <a:pt x="22037" y="25472"/>
                </a:cubicBezTo>
                <a:cubicBezTo>
                  <a:pt x="22311" y="25411"/>
                  <a:pt x="22402" y="25199"/>
                  <a:pt x="22311" y="25016"/>
                </a:cubicBezTo>
                <a:cubicBezTo>
                  <a:pt x="22189" y="24834"/>
                  <a:pt x="21855" y="24743"/>
                  <a:pt x="21581" y="24834"/>
                </a:cubicBezTo>
                <a:cubicBezTo>
                  <a:pt x="21308" y="24955"/>
                  <a:pt x="21156" y="25138"/>
                  <a:pt x="21277" y="25290"/>
                </a:cubicBezTo>
                <a:close/>
                <a:moveTo>
                  <a:pt x="18542" y="25776"/>
                </a:moveTo>
                <a:cubicBezTo>
                  <a:pt x="18663" y="25958"/>
                  <a:pt x="19028" y="26050"/>
                  <a:pt x="19332" y="26019"/>
                </a:cubicBezTo>
                <a:cubicBezTo>
                  <a:pt x="19636" y="25958"/>
                  <a:pt x="19758" y="25776"/>
                  <a:pt x="19636" y="25594"/>
                </a:cubicBezTo>
                <a:cubicBezTo>
                  <a:pt x="19514" y="25411"/>
                  <a:pt x="19180" y="25320"/>
                  <a:pt x="18876" y="25351"/>
                </a:cubicBezTo>
                <a:cubicBezTo>
                  <a:pt x="18572" y="25442"/>
                  <a:pt x="18420" y="25594"/>
                  <a:pt x="18542" y="25776"/>
                </a:cubicBezTo>
                <a:close/>
                <a:moveTo>
                  <a:pt x="15624" y="26202"/>
                </a:moveTo>
                <a:cubicBezTo>
                  <a:pt x="15715" y="26384"/>
                  <a:pt x="16110" y="26475"/>
                  <a:pt x="16444" y="26414"/>
                </a:cubicBezTo>
                <a:cubicBezTo>
                  <a:pt x="16779" y="26384"/>
                  <a:pt x="16931" y="26202"/>
                  <a:pt x="16840" y="26019"/>
                </a:cubicBezTo>
                <a:cubicBezTo>
                  <a:pt x="16718" y="25807"/>
                  <a:pt x="16384" y="25746"/>
                  <a:pt x="16019" y="25776"/>
                </a:cubicBezTo>
                <a:cubicBezTo>
                  <a:pt x="15684" y="25867"/>
                  <a:pt x="15502" y="26050"/>
                  <a:pt x="15624" y="26202"/>
                </a:cubicBezTo>
                <a:close/>
                <a:moveTo>
                  <a:pt x="13709" y="26566"/>
                </a:moveTo>
                <a:cubicBezTo>
                  <a:pt x="13587" y="26384"/>
                  <a:pt x="13253" y="26323"/>
                  <a:pt x="12918" y="26384"/>
                </a:cubicBezTo>
                <a:cubicBezTo>
                  <a:pt x="12584" y="26475"/>
                  <a:pt x="12341" y="26688"/>
                  <a:pt x="12463" y="26870"/>
                </a:cubicBezTo>
                <a:cubicBezTo>
                  <a:pt x="12584" y="27083"/>
                  <a:pt x="12949" y="27144"/>
                  <a:pt x="13283" y="27083"/>
                </a:cubicBezTo>
                <a:cubicBezTo>
                  <a:pt x="13648" y="26962"/>
                  <a:pt x="13830" y="26718"/>
                  <a:pt x="13709" y="26566"/>
                </a:cubicBezTo>
                <a:close/>
                <a:moveTo>
                  <a:pt x="9089" y="27873"/>
                </a:moveTo>
                <a:cubicBezTo>
                  <a:pt x="9180" y="28056"/>
                  <a:pt x="9575" y="28147"/>
                  <a:pt x="9909" y="28025"/>
                </a:cubicBezTo>
                <a:cubicBezTo>
                  <a:pt x="10304" y="27904"/>
                  <a:pt x="10487" y="27630"/>
                  <a:pt x="10365" y="27448"/>
                </a:cubicBezTo>
                <a:cubicBezTo>
                  <a:pt x="10244" y="27266"/>
                  <a:pt x="9909" y="27174"/>
                  <a:pt x="9575" y="27296"/>
                </a:cubicBezTo>
                <a:cubicBezTo>
                  <a:pt x="9241" y="27417"/>
                  <a:pt x="8997" y="27691"/>
                  <a:pt x="9089" y="27873"/>
                </a:cubicBezTo>
                <a:close/>
                <a:moveTo>
                  <a:pt x="7113" y="28542"/>
                </a:moveTo>
                <a:cubicBezTo>
                  <a:pt x="6991" y="28360"/>
                  <a:pt x="6627" y="28269"/>
                  <a:pt x="6292" y="28451"/>
                </a:cubicBezTo>
                <a:cubicBezTo>
                  <a:pt x="5958" y="28542"/>
                  <a:pt x="5745" y="28846"/>
                  <a:pt x="5836" y="29059"/>
                </a:cubicBezTo>
                <a:cubicBezTo>
                  <a:pt x="5958" y="29241"/>
                  <a:pt x="6323" y="29302"/>
                  <a:pt x="6687" y="29150"/>
                </a:cubicBezTo>
                <a:cubicBezTo>
                  <a:pt x="7022" y="28998"/>
                  <a:pt x="7204" y="28755"/>
                  <a:pt x="7113" y="28542"/>
                </a:cubicBezTo>
                <a:close/>
                <a:moveTo>
                  <a:pt x="31733" y="5776"/>
                </a:moveTo>
                <a:cubicBezTo>
                  <a:pt x="31885" y="6019"/>
                  <a:pt x="32037" y="5837"/>
                  <a:pt x="31977" y="5411"/>
                </a:cubicBezTo>
                <a:cubicBezTo>
                  <a:pt x="31977" y="4986"/>
                  <a:pt x="31825" y="4469"/>
                  <a:pt x="31642" y="4286"/>
                </a:cubicBezTo>
                <a:cubicBezTo>
                  <a:pt x="31490" y="4074"/>
                  <a:pt x="31369" y="4226"/>
                  <a:pt x="31369" y="4651"/>
                </a:cubicBezTo>
                <a:cubicBezTo>
                  <a:pt x="31429" y="5016"/>
                  <a:pt x="31521" y="5563"/>
                  <a:pt x="31733" y="5776"/>
                </a:cubicBezTo>
                <a:close/>
                <a:moveTo>
                  <a:pt x="31733" y="9636"/>
                </a:moveTo>
                <a:cubicBezTo>
                  <a:pt x="31885" y="9849"/>
                  <a:pt x="32037" y="9697"/>
                  <a:pt x="32037" y="9302"/>
                </a:cubicBezTo>
                <a:cubicBezTo>
                  <a:pt x="32037" y="8876"/>
                  <a:pt x="31916" y="8329"/>
                  <a:pt x="31733" y="8116"/>
                </a:cubicBezTo>
                <a:cubicBezTo>
                  <a:pt x="31581" y="7873"/>
                  <a:pt x="31429" y="8025"/>
                  <a:pt x="31460" y="8451"/>
                </a:cubicBezTo>
                <a:cubicBezTo>
                  <a:pt x="31460" y="8876"/>
                  <a:pt x="31581" y="9393"/>
                  <a:pt x="31733" y="9636"/>
                </a:cubicBezTo>
                <a:close/>
                <a:moveTo>
                  <a:pt x="31612" y="11764"/>
                </a:moveTo>
                <a:cubicBezTo>
                  <a:pt x="31460" y="11521"/>
                  <a:pt x="31338" y="11642"/>
                  <a:pt x="31277" y="12037"/>
                </a:cubicBezTo>
                <a:cubicBezTo>
                  <a:pt x="31217" y="12372"/>
                  <a:pt x="31277" y="12828"/>
                  <a:pt x="31429" y="13040"/>
                </a:cubicBezTo>
                <a:cubicBezTo>
                  <a:pt x="31581" y="13284"/>
                  <a:pt x="31703" y="13162"/>
                  <a:pt x="31794" y="12828"/>
                </a:cubicBezTo>
                <a:cubicBezTo>
                  <a:pt x="31825" y="12493"/>
                  <a:pt x="31733" y="11977"/>
                  <a:pt x="31612" y="11764"/>
                </a:cubicBezTo>
                <a:close/>
                <a:moveTo>
                  <a:pt x="30913" y="14864"/>
                </a:moveTo>
                <a:cubicBezTo>
                  <a:pt x="30822" y="14651"/>
                  <a:pt x="30609" y="14773"/>
                  <a:pt x="30518" y="15077"/>
                </a:cubicBezTo>
                <a:cubicBezTo>
                  <a:pt x="30396" y="15381"/>
                  <a:pt x="30366" y="15776"/>
                  <a:pt x="30457" y="15989"/>
                </a:cubicBezTo>
                <a:cubicBezTo>
                  <a:pt x="30578" y="16171"/>
                  <a:pt x="30761" y="16141"/>
                  <a:pt x="30913" y="15837"/>
                </a:cubicBezTo>
                <a:cubicBezTo>
                  <a:pt x="31065" y="15533"/>
                  <a:pt x="31034" y="15107"/>
                  <a:pt x="30913" y="14864"/>
                </a:cubicBezTo>
                <a:close/>
                <a:moveTo>
                  <a:pt x="29636" y="17539"/>
                </a:moveTo>
                <a:cubicBezTo>
                  <a:pt x="29545" y="17357"/>
                  <a:pt x="29332" y="17387"/>
                  <a:pt x="29150" y="17661"/>
                </a:cubicBezTo>
                <a:cubicBezTo>
                  <a:pt x="28937" y="17904"/>
                  <a:pt x="28846" y="18268"/>
                  <a:pt x="28907" y="18451"/>
                </a:cubicBezTo>
                <a:cubicBezTo>
                  <a:pt x="28998" y="18633"/>
                  <a:pt x="29211" y="18603"/>
                  <a:pt x="29393" y="18360"/>
                </a:cubicBezTo>
                <a:cubicBezTo>
                  <a:pt x="29636" y="18116"/>
                  <a:pt x="29697" y="17721"/>
                  <a:pt x="29636" y="17539"/>
                </a:cubicBezTo>
                <a:close/>
                <a:moveTo>
                  <a:pt x="27630" y="20335"/>
                </a:moveTo>
                <a:cubicBezTo>
                  <a:pt x="27812" y="20153"/>
                  <a:pt x="27904" y="19849"/>
                  <a:pt x="27843" y="19667"/>
                </a:cubicBezTo>
                <a:cubicBezTo>
                  <a:pt x="27782" y="19484"/>
                  <a:pt x="27539" y="19515"/>
                  <a:pt x="27356" y="19697"/>
                </a:cubicBezTo>
                <a:cubicBezTo>
                  <a:pt x="27174" y="19879"/>
                  <a:pt x="27052" y="20183"/>
                  <a:pt x="27113" y="20396"/>
                </a:cubicBezTo>
                <a:cubicBezTo>
                  <a:pt x="27204" y="20548"/>
                  <a:pt x="27417" y="20548"/>
                  <a:pt x="27630" y="20335"/>
                </a:cubicBezTo>
                <a:close/>
                <a:moveTo>
                  <a:pt x="25989" y="21338"/>
                </a:moveTo>
                <a:cubicBezTo>
                  <a:pt x="25897" y="21186"/>
                  <a:pt x="25685" y="21126"/>
                  <a:pt x="25502" y="21278"/>
                </a:cubicBezTo>
                <a:cubicBezTo>
                  <a:pt x="25259" y="21430"/>
                  <a:pt x="25138" y="21703"/>
                  <a:pt x="25229" y="21855"/>
                </a:cubicBezTo>
                <a:cubicBezTo>
                  <a:pt x="25290" y="22007"/>
                  <a:pt x="25533" y="22068"/>
                  <a:pt x="25745" y="21916"/>
                </a:cubicBezTo>
                <a:cubicBezTo>
                  <a:pt x="25958" y="21764"/>
                  <a:pt x="26049" y="21490"/>
                  <a:pt x="25989" y="21338"/>
                </a:cubicBezTo>
                <a:close/>
                <a:moveTo>
                  <a:pt x="23375" y="22524"/>
                </a:moveTo>
                <a:cubicBezTo>
                  <a:pt x="23101" y="22615"/>
                  <a:pt x="22949" y="22858"/>
                  <a:pt x="22979" y="23010"/>
                </a:cubicBezTo>
                <a:cubicBezTo>
                  <a:pt x="23071" y="23162"/>
                  <a:pt x="23314" y="23193"/>
                  <a:pt x="23557" y="23071"/>
                </a:cubicBezTo>
                <a:cubicBezTo>
                  <a:pt x="23831" y="22980"/>
                  <a:pt x="23922" y="22737"/>
                  <a:pt x="23891" y="22554"/>
                </a:cubicBezTo>
                <a:cubicBezTo>
                  <a:pt x="23861" y="22433"/>
                  <a:pt x="23618" y="22402"/>
                  <a:pt x="23375" y="22524"/>
                </a:cubicBezTo>
                <a:close/>
                <a:moveTo>
                  <a:pt x="20882" y="23436"/>
                </a:moveTo>
                <a:cubicBezTo>
                  <a:pt x="20639" y="23496"/>
                  <a:pt x="20396" y="23679"/>
                  <a:pt x="20487" y="23831"/>
                </a:cubicBezTo>
                <a:cubicBezTo>
                  <a:pt x="20517" y="23983"/>
                  <a:pt x="20821" y="24074"/>
                  <a:pt x="21095" y="23983"/>
                </a:cubicBezTo>
                <a:cubicBezTo>
                  <a:pt x="21338" y="23922"/>
                  <a:pt x="21551" y="23709"/>
                  <a:pt x="21460" y="23588"/>
                </a:cubicBezTo>
                <a:cubicBezTo>
                  <a:pt x="21429" y="23375"/>
                  <a:pt x="21186" y="23344"/>
                  <a:pt x="20882" y="23436"/>
                </a:cubicBezTo>
                <a:close/>
                <a:moveTo>
                  <a:pt x="17812" y="24287"/>
                </a:moveTo>
                <a:cubicBezTo>
                  <a:pt x="17843" y="24439"/>
                  <a:pt x="18147" y="24530"/>
                  <a:pt x="18450" y="24500"/>
                </a:cubicBezTo>
                <a:cubicBezTo>
                  <a:pt x="18754" y="24439"/>
                  <a:pt x="18967" y="24256"/>
                  <a:pt x="18906" y="24104"/>
                </a:cubicBezTo>
                <a:cubicBezTo>
                  <a:pt x="18876" y="23952"/>
                  <a:pt x="18602" y="23892"/>
                  <a:pt x="18299" y="23922"/>
                </a:cubicBezTo>
                <a:cubicBezTo>
                  <a:pt x="17964" y="23983"/>
                  <a:pt x="17782" y="24135"/>
                  <a:pt x="17812" y="24287"/>
                </a:cubicBezTo>
                <a:close/>
                <a:moveTo>
                  <a:pt x="16110" y="24560"/>
                </a:moveTo>
                <a:cubicBezTo>
                  <a:pt x="16080" y="24408"/>
                  <a:pt x="15806" y="24348"/>
                  <a:pt x="15502" y="24378"/>
                </a:cubicBezTo>
                <a:cubicBezTo>
                  <a:pt x="15198" y="24408"/>
                  <a:pt x="14925" y="24560"/>
                  <a:pt x="14955" y="24712"/>
                </a:cubicBezTo>
                <a:cubicBezTo>
                  <a:pt x="15016" y="24864"/>
                  <a:pt x="15320" y="24955"/>
                  <a:pt x="15624" y="24895"/>
                </a:cubicBezTo>
                <a:cubicBezTo>
                  <a:pt x="15928" y="24864"/>
                  <a:pt x="16140" y="24712"/>
                  <a:pt x="16110" y="24560"/>
                </a:cubicBezTo>
                <a:close/>
                <a:moveTo>
                  <a:pt x="13131" y="25016"/>
                </a:moveTo>
                <a:cubicBezTo>
                  <a:pt x="13101" y="24864"/>
                  <a:pt x="12827" y="24803"/>
                  <a:pt x="12493" y="24834"/>
                </a:cubicBezTo>
                <a:cubicBezTo>
                  <a:pt x="12159" y="24895"/>
                  <a:pt x="11885" y="25107"/>
                  <a:pt x="11885" y="25259"/>
                </a:cubicBezTo>
                <a:cubicBezTo>
                  <a:pt x="11885" y="25411"/>
                  <a:pt x="12219" y="25472"/>
                  <a:pt x="12584" y="25411"/>
                </a:cubicBezTo>
                <a:cubicBezTo>
                  <a:pt x="12918" y="25351"/>
                  <a:pt x="13192" y="25168"/>
                  <a:pt x="13131" y="25016"/>
                </a:cubicBezTo>
                <a:close/>
                <a:moveTo>
                  <a:pt x="8633" y="26171"/>
                </a:moveTo>
                <a:cubicBezTo>
                  <a:pt x="8633" y="26354"/>
                  <a:pt x="8906" y="26384"/>
                  <a:pt x="9301" y="26262"/>
                </a:cubicBezTo>
                <a:cubicBezTo>
                  <a:pt x="9666" y="26171"/>
                  <a:pt x="9940" y="25928"/>
                  <a:pt x="9940" y="25746"/>
                </a:cubicBezTo>
                <a:cubicBezTo>
                  <a:pt x="9940" y="25563"/>
                  <a:pt x="9636" y="25472"/>
                  <a:pt x="9301" y="25594"/>
                </a:cubicBezTo>
                <a:cubicBezTo>
                  <a:pt x="8937" y="25715"/>
                  <a:pt x="8633" y="25958"/>
                  <a:pt x="8633" y="26171"/>
                </a:cubicBezTo>
                <a:close/>
                <a:moveTo>
                  <a:pt x="5988" y="27387"/>
                </a:moveTo>
                <a:cubicBezTo>
                  <a:pt x="6353" y="27266"/>
                  <a:pt x="6596" y="26992"/>
                  <a:pt x="6596" y="26810"/>
                </a:cubicBezTo>
                <a:cubicBezTo>
                  <a:pt x="6596" y="26627"/>
                  <a:pt x="6292" y="26566"/>
                  <a:pt x="5958" y="26688"/>
                </a:cubicBezTo>
                <a:cubicBezTo>
                  <a:pt x="5927" y="26688"/>
                  <a:pt x="5867" y="26718"/>
                  <a:pt x="5836" y="26718"/>
                </a:cubicBezTo>
                <a:lnTo>
                  <a:pt x="5502" y="27417"/>
                </a:lnTo>
                <a:cubicBezTo>
                  <a:pt x="5654" y="27448"/>
                  <a:pt x="5806" y="27448"/>
                  <a:pt x="5988" y="27387"/>
                </a:cubicBezTo>
                <a:close/>
                <a:moveTo>
                  <a:pt x="30578" y="3770"/>
                </a:moveTo>
                <a:cubicBezTo>
                  <a:pt x="30518" y="3800"/>
                  <a:pt x="30457" y="3861"/>
                  <a:pt x="30396" y="3861"/>
                </a:cubicBezTo>
                <a:cubicBezTo>
                  <a:pt x="30457" y="3952"/>
                  <a:pt x="30548" y="3922"/>
                  <a:pt x="30578" y="3770"/>
                </a:cubicBezTo>
                <a:close/>
                <a:moveTo>
                  <a:pt x="30457" y="7569"/>
                </a:moveTo>
                <a:cubicBezTo>
                  <a:pt x="30578" y="7812"/>
                  <a:pt x="30700" y="7660"/>
                  <a:pt x="30700" y="7235"/>
                </a:cubicBezTo>
                <a:cubicBezTo>
                  <a:pt x="30700" y="6809"/>
                  <a:pt x="30578" y="6323"/>
                  <a:pt x="30426" y="6080"/>
                </a:cubicBezTo>
                <a:cubicBezTo>
                  <a:pt x="30305" y="5867"/>
                  <a:pt x="30183" y="6019"/>
                  <a:pt x="30183" y="6445"/>
                </a:cubicBezTo>
                <a:cubicBezTo>
                  <a:pt x="30244" y="6870"/>
                  <a:pt x="30305" y="7356"/>
                  <a:pt x="30457" y="7569"/>
                </a:cubicBezTo>
                <a:close/>
                <a:moveTo>
                  <a:pt x="30305" y="11065"/>
                </a:moveTo>
                <a:cubicBezTo>
                  <a:pt x="30426" y="11308"/>
                  <a:pt x="30548" y="11186"/>
                  <a:pt x="30578" y="10822"/>
                </a:cubicBezTo>
                <a:cubicBezTo>
                  <a:pt x="30609" y="10426"/>
                  <a:pt x="30548" y="9970"/>
                  <a:pt x="30426" y="9758"/>
                </a:cubicBezTo>
                <a:cubicBezTo>
                  <a:pt x="30305" y="9514"/>
                  <a:pt x="30214" y="9666"/>
                  <a:pt x="30214" y="10001"/>
                </a:cubicBezTo>
                <a:cubicBezTo>
                  <a:pt x="30153" y="10396"/>
                  <a:pt x="30214" y="10852"/>
                  <a:pt x="30305" y="11065"/>
                </a:cubicBezTo>
                <a:close/>
                <a:moveTo>
                  <a:pt x="30001" y="12949"/>
                </a:moveTo>
                <a:cubicBezTo>
                  <a:pt x="29940" y="12706"/>
                  <a:pt x="29788" y="12828"/>
                  <a:pt x="29697" y="13132"/>
                </a:cubicBezTo>
                <a:cubicBezTo>
                  <a:pt x="29636" y="13436"/>
                  <a:pt x="29606" y="13861"/>
                  <a:pt x="29667" y="14074"/>
                </a:cubicBezTo>
                <a:cubicBezTo>
                  <a:pt x="29758" y="14317"/>
                  <a:pt x="29910" y="14226"/>
                  <a:pt x="30001" y="13891"/>
                </a:cubicBezTo>
                <a:cubicBezTo>
                  <a:pt x="30092" y="13587"/>
                  <a:pt x="30092" y="13162"/>
                  <a:pt x="30001" y="12949"/>
                </a:cubicBezTo>
                <a:close/>
                <a:moveTo>
                  <a:pt x="28785" y="16536"/>
                </a:moveTo>
                <a:cubicBezTo>
                  <a:pt x="28998" y="16293"/>
                  <a:pt x="29059" y="15898"/>
                  <a:pt x="28998" y="15685"/>
                </a:cubicBezTo>
                <a:cubicBezTo>
                  <a:pt x="28907" y="15472"/>
                  <a:pt x="28755" y="15533"/>
                  <a:pt x="28603" y="15776"/>
                </a:cubicBezTo>
                <a:cubicBezTo>
                  <a:pt x="28451" y="16050"/>
                  <a:pt x="28329" y="16445"/>
                  <a:pt x="28390" y="16627"/>
                </a:cubicBezTo>
                <a:cubicBezTo>
                  <a:pt x="28420" y="16840"/>
                  <a:pt x="28603" y="16809"/>
                  <a:pt x="28785" y="16536"/>
                </a:cubicBezTo>
                <a:close/>
                <a:moveTo>
                  <a:pt x="26627" y="18755"/>
                </a:moveTo>
                <a:cubicBezTo>
                  <a:pt x="26657" y="18937"/>
                  <a:pt x="26870" y="18907"/>
                  <a:pt x="27052" y="18724"/>
                </a:cubicBezTo>
                <a:cubicBezTo>
                  <a:pt x="27235" y="18512"/>
                  <a:pt x="27356" y="18177"/>
                  <a:pt x="27326" y="17995"/>
                </a:cubicBezTo>
                <a:cubicBezTo>
                  <a:pt x="27265" y="17812"/>
                  <a:pt x="27083" y="17843"/>
                  <a:pt x="26900" y="18025"/>
                </a:cubicBezTo>
                <a:cubicBezTo>
                  <a:pt x="26749" y="18268"/>
                  <a:pt x="26597" y="18572"/>
                  <a:pt x="26627" y="18755"/>
                </a:cubicBezTo>
                <a:close/>
                <a:moveTo>
                  <a:pt x="25107" y="19788"/>
                </a:moveTo>
                <a:cubicBezTo>
                  <a:pt x="24925" y="19940"/>
                  <a:pt x="24742" y="20183"/>
                  <a:pt x="24773" y="20335"/>
                </a:cubicBezTo>
                <a:cubicBezTo>
                  <a:pt x="24803" y="20487"/>
                  <a:pt x="24986" y="20548"/>
                  <a:pt x="25198" y="20396"/>
                </a:cubicBezTo>
                <a:cubicBezTo>
                  <a:pt x="25411" y="20244"/>
                  <a:pt x="25533" y="19971"/>
                  <a:pt x="25502" y="19788"/>
                </a:cubicBezTo>
                <a:cubicBezTo>
                  <a:pt x="25533" y="19575"/>
                  <a:pt x="25350" y="19575"/>
                  <a:pt x="25107" y="19788"/>
                </a:cubicBezTo>
                <a:close/>
                <a:moveTo>
                  <a:pt x="23557" y="21126"/>
                </a:moveTo>
                <a:cubicBezTo>
                  <a:pt x="23557" y="21004"/>
                  <a:pt x="23314" y="20943"/>
                  <a:pt x="23101" y="21095"/>
                </a:cubicBezTo>
                <a:cubicBezTo>
                  <a:pt x="22858" y="21217"/>
                  <a:pt x="22675" y="21430"/>
                  <a:pt x="22675" y="21582"/>
                </a:cubicBezTo>
                <a:cubicBezTo>
                  <a:pt x="22675" y="21734"/>
                  <a:pt x="22919" y="21794"/>
                  <a:pt x="23131" y="21673"/>
                </a:cubicBezTo>
                <a:cubicBezTo>
                  <a:pt x="23405" y="21521"/>
                  <a:pt x="23587" y="21308"/>
                  <a:pt x="23557" y="21126"/>
                </a:cubicBezTo>
                <a:close/>
                <a:moveTo>
                  <a:pt x="21247" y="22159"/>
                </a:moveTo>
                <a:cubicBezTo>
                  <a:pt x="21247" y="22007"/>
                  <a:pt x="21004" y="21977"/>
                  <a:pt x="20730" y="22068"/>
                </a:cubicBezTo>
                <a:cubicBezTo>
                  <a:pt x="20487" y="22129"/>
                  <a:pt x="20244" y="22311"/>
                  <a:pt x="20244" y="22463"/>
                </a:cubicBezTo>
                <a:cubicBezTo>
                  <a:pt x="20244" y="22615"/>
                  <a:pt x="20487" y="22676"/>
                  <a:pt x="20730" y="22585"/>
                </a:cubicBezTo>
                <a:cubicBezTo>
                  <a:pt x="21034" y="22524"/>
                  <a:pt x="21247" y="22311"/>
                  <a:pt x="21247" y="22159"/>
                </a:cubicBezTo>
                <a:close/>
                <a:moveTo>
                  <a:pt x="18147" y="22615"/>
                </a:moveTo>
                <a:cubicBezTo>
                  <a:pt x="17843" y="22676"/>
                  <a:pt x="17630" y="22828"/>
                  <a:pt x="17630" y="22980"/>
                </a:cubicBezTo>
                <a:cubicBezTo>
                  <a:pt x="17630" y="23132"/>
                  <a:pt x="17903" y="23193"/>
                  <a:pt x="18147" y="23162"/>
                </a:cubicBezTo>
                <a:cubicBezTo>
                  <a:pt x="18450" y="23132"/>
                  <a:pt x="18694" y="22980"/>
                  <a:pt x="18663" y="22828"/>
                </a:cubicBezTo>
                <a:cubicBezTo>
                  <a:pt x="18694" y="22676"/>
                  <a:pt x="18420" y="22585"/>
                  <a:pt x="18147" y="22615"/>
                </a:cubicBezTo>
                <a:close/>
                <a:moveTo>
                  <a:pt x="14894" y="23344"/>
                </a:moveTo>
                <a:cubicBezTo>
                  <a:pt x="14894" y="23496"/>
                  <a:pt x="15107" y="23588"/>
                  <a:pt x="15472" y="23527"/>
                </a:cubicBezTo>
                <a:cubicBezTo>
                  <a:pt x="15745" y="23496"/>
                  <a:pt x="16019" y="23344"/>
                  <a:pt x="16019" y="23193"/>
                </a:cubicBezTo>
                <a:cubicBezTo>
                  <a:pt x="16019" y="23041"/>
                  <a:pt x="15806" y="22980"/>
                  <a:pt x="15502" y="23010"/>
                </a:cubicBezTo>
                <a:cubicBezTo>
                  <a:pt x="15168" y="23041"/>
                  <a:pt x="14894" y="23193"/>
                  <a:pt x="14894" y="23344"/>
                </a:cubicBezTo>
                <a:close/>
                <a:moveTo>
                  <a:pt x="12615" y="23344"/>
                </a:moveTo>
                <a:cubicBezTo>
                  <a:pt x="12311" y="23375"/>
                  <a:pt x="12007" y="23588"/>
                  <a:pt x="11946" y="23740"/>
                </a:cubicBezTo>
                <a:cubicBezTo>
                  <a:pt x="11915" y="23892"/>
                  <a:pt x="12189" y="23952"/>
                  <a:pt x="12493" y="23922"/>
                </a:cubicBezTo>
                <a:cubicBezTo>
                  <a:pt x="12827" y="23892"/>
                  <a:pt x="13101" y="23679"/>
                  <a:pt x="13101" y="23527"/>
                </a:cubicBezTo>
                <a:cubicBezTo>
                  <a:pt x="13192" y="23436"/>
                  <a:pt x="12949" y="23314"/>
                  <a:pt x="12615" y="23344"/>
                </a:cubicBezTo>
                <a:close/>
                <a:moveTo>
                  <a:pt x="9453" y="24591"/>
                </a:moveTo>
                <a:cubicBezTo>
                  <a:pt x="9788" y="24530"/>
                  <a:pt x="10092" y="24287"/>
                  <a:pt x="10152" y="24135"/>
                </a:cubicBezTo>
                <a:cubicBezTo>
                  <a:pt x="10183" y="23952"/>
                  <a:pt x="9940" y="23861"/>
                  <a:pt x="9605" y="23952"/>
                </a:cubicBezTo>
                <a:cubicBezTo>
                  <a:pt x="9271" y="24044"/>
                  <a:pt x="8937" y="24256"/>
                  <a:pt x="8876" y="24439"/>
                </a:cubicBezTo>
                <a:cubicBezTo>
                  <a:pt x="8845" y="24591"/>
                  <a:pt x="9089" y="24682"/>
                  <a:pt x="9453" y="24591"/>
                </a:cubicBezTo>
                <a:close/>
                <a:moveTo>
                  <a:pt x="6900" y="25047"/>
                </a:moveTo>
                <a:cubicBezTo>
                  <a:pt x="6961" y="24986"/>
                  <a:pt x="6900" y="24955"/>
                  <a:pt x="6870" y="24895"/>
                </a:cubicBezTo>
                <a:cubicBezTo>
                  <a:pt x="6748" y="25047"/>
                  <a:pt x="6687" y="25259"/>
                  <a:pt x="6566" y="25411"/>
                </a:cubicBezTo>
                <a:cubicBezTo>
                  <a:pt x="6748" y="25290"/>
                  <a:pt x="6900" y="25168"/>
                  <a:pt x="6900" y="25047"/>
                </a:cubicBezTo>
                <a:close/>
                <a:moveTo>
                  <a:pt x="29363" y="5533"/>
                </a:moveTo>
                <a:cubicBezTo>
                  <a:pt x="29484" y="5745"/>
                  <a:pt x="29545" y="5624"/>
                  <a:pt x="29545" y="5229"/>
                </a:cubicBezTo>
                <a:cubicBezTo>
                  <a:pt x="29545" y="4925"/>
                  <a:pt x="29484" y="4530"/>
                  <a:pt x="29393" y="4317"/>
                </a:cubicBezTo>
                <a:cubicBezTo>
                  <a:pt x="29332" y="4347"/>
                  <a:pt x="29211" y="4378"/>
                  <a:pt x="29150" y="4408"/>
                </a:cubicBezTo>
                <a:cubicBezTo>
                  <a:pt x="29150" y="4803"/>
                  <a:pt x="29241" y="5290"/>
                  <a:pt x="29363" y="5533"/>
                </a:cubicBezTo>
                <a:close/>
                <a:moveTo>
                  <a:pt x="29363" y="9028"/>
                </a:moveTo>
                <a:cubicBezTo>
                  <a:pt x="29484" y="9241"/>
                  <a:pt x="29606" y="9150"/>
                  <a:pt x="29606" y="8785"/>
                </a:cubicBezTo>
                <a:cubicBezTo>
                  <a:pt x="29606" y="8420"/>
                  <a:pt x="29515" y="7934"/>
                  <a:pt x="29393" y="7691"/>
                </a:cubicBezTo>
                <a:cubicBezTo>
                  <a:pt x="29302" y="7478"/>
                  <a:pt x="29211" y="7569"/>
                  <a:pt x="29180" y="7934"/>
                </a:cubicBezTo>
                <a:cubicBezTo>
                  <a:pt x="29180" y="8299"/>
                  <a:pt x="29241" y="8785"/>
                  <a:pt x="29363" y="9028"/>
                </a:cubicBezTo>
                <a:close/>
                <a:moveTo>
                  <a:pt x="28937" y="12068"/>
                </a:moveTo>
                <a:cubicBezTo>
                  <a:pt x="29028" y="12280"/>
                  <a:pt x="29180" y="12220"/>
                  <a:pt x="29211" y="11916"/>
                </a:cubicBezTo>
                <a:cubicBezTo>
                  <a:pt x="29302" y="11612"/>
                  <a:pt x="29241" y="11156"/>
                  <a:pt x="29150" y="10913"/>
                </a:cubicBezTo>
                <a:cubicBezTo>
                  <a:pt x="29059" y="10700"/>
                  <a:pt x="28937" y="10761"/>
                  <a:pt x="28876" y="11065"/>
                </a:cubicBezTo>
                <a:cubicBezTo>
                  <a:pt x="28846" y="11369"/>
                  <a:pt x="28876" y="11825"/>
                  <a:pt x="28937" y="12068"/>
                </a:cubicBezTo>
                <a:close/>
                <a:moveTo>
                  <a:pt x="28420" y="13709"/>
                </a:moveTo>
                <a:cubicBezTo>
                  <a:pt x="28329" y="13466"/>
                  <a:pt x="28238" y="13496"/>
                  <a:pt x="28116" y="13770"/>
                </a:cubicBezTo>
                <a:cubicBezTo>
                  <a:pt x="27995" y="14043"/>
                  <a:pt x="27934" y="14469"/>
                  <a:pt x="27964" y="14682"/>
                </a:cubicBezTo>
                <a:cubicBezTo>
                  <a:pt x="27995" y="14925"/>
                  <a:pt x="28147" y="14864"/>
                  <a:pt x="28299" y="14621"/>
                </a:cubicBezTo>
                <a:cubicBezTo>
                  <a:pt x="28451" y="14347"/>
                  <a:pt x="28481" y="13922"/>
                  <a:pt x="28420" y="13709"/>
                </a:cubicBezTo>
                <a:close/>
                <a:moveTo>
                  <a:pt x="26718" y="16171"/>
                </a:moveTo>
                <a:cubicBezTo>
                  <a:pt x="26505" y="16384"/>
                  <a:pt x="26414" y="16749"/>
                  <a:pt x="26414" y="16961"/>
                </a:cubicBezTo>
                <a:cubicBezTo>
                  <a:pt x="26445" y="17205"/>
                  <a:pt x="26597" y="17144"/>
                  <a:pt x="26779" y="16931"/>
                </a:cubicBezTo>
                <a:cubicBezTo>
                  <a:pt x="26961" y="16688"/>
                  <a:pt x="27083" y="16323"/>
                  <a:pt x="27083" y="16141"/>
                </a:cubicBezTo>
                <a:cubicBezTo>
                  <a:pt x="27052" y="15928"/>
                  <a:pt x="26870" y="15928"/>
                  <a:pt x="26718" y="16171"/>
                </a:cubicBezTo>
                <a:close/>
                <a:moveTo>
                  <a:pt x="24925" y="18025"/>
                </a:moveTo>
                <a:cubicBezTo>
                  <a:pt x="24742" y="18208"/>
                  <a:pt x="24590" y="18481"/>
                  <a:pt x="24590" y="18724"/>
                </a:cubicBezTo>
                <a:cubicBezTo>
                  <a:pt x="24621" y="18907"/>
                  <a:pt x="24803" y="18937"/>
                  <a:pt x="24986" y="18755"/>
                </a:cubicBezTo>
                <a:cubicBezTo>
                  <a:pt x="25198" y="18603"/>
                  <a:pt x="25350" y="18268"/>
                  <a:pt x="25290" y="18056"/>
                </a:cubicBezTo>
                <a:cubicBezTo>
                  <a:pt x="25290" y="17873"/>
                  <a:pt x="25107" y="17843"/>
                  <a:pt x="24925" y="18025"/>
                </a:cubicBezTo>
                <a:close/>
                <a:moveTo>
                  <a:pt x="22949" y="19423"/>
                </a:moveTo>
                <a:cubicBezTo>
                  <a:pt x="22706" y="19545"/>
                  <a:pt x="22524" y="19819"/>
                  <a:pt x="22554" y="20001"/>
                </a:cubicBezTo>
                <a:cubicBezTo>
                  <a:pt x="22554" y="20183"/>
                  <a:pt x="22797" y="20244"/>
                  <a:pt x="23010" y="20123"/>
                </a:cubicBezTo>
                <a:cubicBezTo>
                  <a:pt x="23253" y="20001"/>
                  <a:pt x="23405" y="19727"/>
                  <a:pt x="23405" y="19545"/>
                </a:cubicBezTo>
                <a:cubicBezTo>
                  <a:pt x="23375" y="19363"/>
                  <a:pt x="23162" y="19271"/>
                  <a:pt x="22949" y="19423"/>
                </a:cubicBezTo>
                <a:close/>
                <a:moveTo>
                  <a:pt x="20213" y="20943"/>
                </a:moveTo>
                <a:cubicBezTo>
                  <a:pt x="20213" y="21126"/>
                  <a:pt x="20426" y="21217"/>
                  <a:pt x="20700" y="21095"/>
                </a:cubicBezTo>
                <a:cubicBezTo>
                  <a:pt x="20973" y="21034"/>
                  <a:pt x="21186" y="20791"/>
                  <a:pt x="21186" y="20609"/>
                </a:cubicBezTo>
                <a:cubicBezTo>
                  <a:pt x="21186" y="20427"/>
                  <a:pt x="20973" y="20335"/>
                  <a:pt x="20700" y="20457"/>
                </a:cubicBezTo>
                <a:cubicBezTo>
                  <a:pt x="20426" y="20548"/>
                  <a:pt x="20213" y="20761"/>
                  <a:pt x="20213" y="20943"/>
                </a:cubicBezTo>
                <a:close/>
                <a:moveTo>
                  <a:pt x="17660" y="21521"/>
                </a:moveTo>
                <a:cubicBezTo>
                  <a:pt x="17660" y="21673"/>
                  <a:pt x="17903" y="21794"/>
                  <a:pt x="18147" y="21703"/>
                </a:cubicBezTo>
                <a:cubicBezTo>
                  <a:pt x="18420" y="21673"/>
                  <a:pt x="18663" y="21490"/>
                  <a:pt x="18694" y="21278"/>
                </a:cubicBezTo>
                <a:cubicBezTo>
                  <a:pt x="18694" y="21126"/>
                  <a:pt x="18450" y="21034"/>
                  <a:pt x="18207" y="21095"/>
                </a:cubicBezTo>
                <a:cubicBezTo>
                  <a:pt x="17903" y="21186"/>
                  <a:pt x="17660" y="21369"/>
                  <a:pt x="17660" y="21521"/>
                </a:cubicBezTo>
                <a:close/>
                <a:moveTo>
                  <a:pt x="16110" y="21794"/>
                </a:moveTo>
                <a:cubicBezTo>
                  <a:pt x="16140" y="21642"/>
                  <a:pt x="15928" y="21521"/>
                  <a:pt x="15654" y="21551"/>
                </a:cubicBezTo>
                <a:cubicBezTo>
                  <a:pt x="15381" y="21612"/>
                  <a:pt x="15107" y="21764"/>
                  <a:pt x="15077" y="21916"/>
                </a:cubicBezTo>
                <a:cubicBezTo>
                  <a:pt x="15046" y="22068"/>
                  <a:pt x="15259" y="22159"/>
                  <a:pt x="15563" y="22129"/>
                </a:cubicBezTo>
                <a:cubicBezTo>
                  <a:pt x="15836" y="22098"/>
                  <a:pt x="16080" y="21946"/>
                  <a:pt x="16110" y="21794"/>
                </a:cubicBezTo>
                <a:close/>
                <a:moveTo>
                  <a:pt x="12371" y="22281"/>
                </a:moveTo>
                <a:cubicBezTo>
                  <a:pt x="12341" y="22433"/>
                  <a:pt x="12523" y="22554"/>
                  <a:pt x="12827" y="22524"/>
                </a:cubicBezTo>
                <a:cubicBezTo>
                  <a:pt x="13131" y="22463"/>
                  <a:pt x="13405" y="22311"/>
                  <a:pt x="13435" y="22129"/>
                </a:cubicBezTo>
                <a:cubicBezTo>
                  <a:pt x="13496" y="21977"/>
                  <a:pt x="13283" y="21855"/>
                  <a:pt x="12979" y="21916"/>
                </a:cubicBezTo>
                <a:cubicBezTo>
                  <a:pt x="12675" y="21946"/>
                  <a:pt x="12432" y="22098"/>
                  <a:pt x="12371" y="22281"/>
                </a:cubicBezTo>
                <a:close/>
                <a:moveTo>
                  <a:pt x="10669" y="22554"/>
                </a:moveTo>
                <a:cubicBezTo>
                  <a:pt x="10760" y="22402"/>
                  <a:pt x="10548" y="22281"/>
                  <a:pt x="10244" y="22372"/>
                </a:cubicBezTo>
                <a:cubicBezTo>
                  <a:pt x="9940" y="22433"/>
                  <a:pt x="9605" y="22615"/>
                  <a:pt x="9545" y="22767"/>
                </a:cubicBezTo>
                <a:cubicBezTo>
                  <a:pt x="9453" y="22980"/>
                  <a:pt x="9636" y="23041"/>
                  <a:pt x="10000" y="22980"/>
                </a:cubicBezTo>
                <a:cubicBezTo>
                  <a:pt x="10304" y="22889"/>
                  <a:pt x="10639" y="22737"/>
                  <a:pt x="10669" y="22554"/>
                </a:cubicBezTo>
                <a:close/>
                <a:moveTo>
                  <a:pt x="28299" y="6748"/>
                </a:moveTo>
                <a:cubicBezTo>
                  <a:pt x="28420" y="6992"/>
                  <a:pt x="28542" y="6931"/>
                  <a:pt x="28542" y="6566"/>
                </a:cubicBezTo>
                <a:cubicBezTo>
                  <a:pt x="28542" y="6171"/>
                  <a:pt x="28420" y="5685"/>
                  <a:pt x="28299" y="5411"/>
                </a:cubicBezTo>
                <a:cubicBezTo>
                  <a:pt x="28177" y="5138"/>
                  <a:pt x="28086" y="5229"/>
                  <a:pt x="28086" y="5593"/>
                </a:cubicBezTo>
                <a:cubicBezTo>
                  <a:pt x="28086" y="5989"/>
                  <a:pt x="28177" y="6475"/>
                  <a:pt x="28299" y="6748"/>
                </a:cubicBezTo>
                <a:close/>
                <a:moveTo>
                  <a:pt x="28086" y="9788"/>
                </a:moveTo>
                <a:cubicBezTo>
                  <a:pt x="28177" y="10062"/>
                  <a:pt x="28299" y="10001"/>
                  <a:pt x="28329" y="9666"/>
                </a:cubicBezTo>
                <a:cubicBezTo>
                  <a:pt x="28390" y="9363"/>
                  <a:pt x="28299" y="8876"/>
                  <a:pt x="28177" y="8603"/>
                </a:cubicBezTo>
                <a:cubicBezTo>
                  <a:pt x="28086" y="8329"/>
                  <a:pt x="27964" y="8390"/>
                  <a:pt x="27934" y="8724"/>
                </a:cubicBezTo>
                <a:cubicBezTo>
                  <a:pt x="27934" y="9059"/>
                  <a:pt x="27964" y="9545"/>
                  <a:pt x="28086" y="9788"/>
                </a:cubicBezTo>
                <a:close/>
                <a:moveTo>
                  <a:pt x="27387" y="11490"/>
                </a:moveTo>
                <a:cubicBezTo>
                  <a:pt x="27326" y="11764"/>
                  <a:pt x="27326" y="12220"/>
                  <a:pt x="27387" y="12493"/>
                </a:cubicBezTo>
                <a:cubicBezTo>
                  <a:pt x="27478" y="12736"/>
                  <a:pt x="27630" y="12706"/>
                  <a:pt x="27721" y="12432"/>
                </a:cubicBezTo>
                <a:cubicBezTo>
                  <a:pt x="27843" y="12189"/>
                  <a:pt x="27843" y="11703"/>
                  <a:pt x="27721" y="11460"/>
                </a:cubicBezTo>
                <a:cubicBezTo>
                  <a:pt x="27630" y="11186"/>
                  <a:pt x="27508" y="11217"/>
                  <a:pt x="27387" y="11490"/>
                </a:cubicBezTo>
                <a:close/>
                <a:moveTo>
                  <a:pt x="26353" y="13922"/>
                </a:moveTo>
                <a:cubicBezTo>
                  <a:pt x="26201" y="14195"/>
                  <a:pt x="26141" y="14621"/>
                  <a:pt x="26171" y="14834"/>
                </a:cubicBezTo>
                <a:cubicBezTo>
                  <a:pt x="26201" y="15107"/>
                  <a:pt x="26414" y="15107"/>
                  <a:pt x="26566" y="14834"/>
                </a:cubicBezTo>
                <a:cubicBezTo>
                  <a:pt x="26718" y="14560"/>
                  <a:pt x="26809" y="14195"/>
                  <a:pt x="26749" y="13922"/>
                </a:cubicBezTo>
                <a:cubicBezTo>
                  <a:pt x="26657" y="13709"/>
                  <a:pt x="26475" y="13648"/>
                  <a:pt x="26353" y="13922"/>
                </a:cubicBezTo>
                <a:close/>
                <a:moveTo>
                  <a:pt x="24682" y="15989"/>
                </a:moveTo>
                <a:cubicBezTo>
                  <a:pt x="24499" y="16171"/>
                  <a:pt x="24347" y="16505"/>
                  <a:pt x="24378" y="16749"/>
                </a:cubicBezTo>
                <a:cubicBezTo>
                  <a:pt x="24438" y="16961"/>
                  <a:pt x="24621" y="16992"/>
                  <a:pt x="24803" y="16809"/>
                </a:cubicBezTo>
                <a:cubicBezTo>
                  <a:pt x="24986" y="16627"/>
                  <a:pt x="25138" y="16293"/>
                  <a:pt x="25107" y="16050"/>
                </a:cubicBezTo>
                <a:cubicBezTo>
                  <a:pt x="25077" y="15837"/>
                  <a:pt x="24894" y="15776"/>
                  <a:pt x="24682" y="15989"/>
                </a:cubicBezTo>
                <a:close/>
                <a:moveTo>
                  <a:pt x="22858" y="18299"/>
                </a:moveTo>
                <a:cubicBezTo>
                  <a:pt x="23101" y="18147"/>
                  <a:pt x="23253" y="17873"/>
                  <a:pt x="23223" y="17661"/>
                </a:cubicBezTo>
                <a:cubicBezTo>
                  <a:pt x="23162" y="17417"/>
                  <a:pt x="22979" y="17326"/>
                  <a:pt x="22797" y="17509"/>
                </a:cubicBezTo>
                <a:cubicBezTo>
                  <a:pt x="22554" y="17661"/>
                  <a:pt x="22402" y="17964"/>
                  <a:pt x="22463" y="18147"/>
                </a:cubicBezTo>
                <a:cubicBezTo>
                  <a:pt x="22463" y="18360"/>
                  <a:pt x="22645" y="18451"/>
                  <a:pt x="22858" y="18299"/>
                </a:cubicBezTo>
                <a:close/>
                <a:moveTo>
                  <a:pt x="20700" y="19363"/>
                </a:moveTo>
                <a:cubicBezTo>
                  <a:pt x="20973" y="19241"/>
                  <a:pt x="21156" y="19028"/>
                  <a:pt x="21125" y="18785"/>
                </a:cubicBezTo>
                <a:cubicBezTo>
                  <a:pt x="21125" y="18572"/>
                  <a:pt x="20882" y="18481"/>
                  <a:pt x="20669" y="18603"/>
                </a:cubicBezTo>
                <a:cubicBezTo>
                  <a:pt x="20426" y="18724"/>
                  <a:pt x="20213" y="18937"/>
                  <a:pt x="20213" y="19180"/>
                </a:cubicBezTo>
                <a:cubicBezTo>
                  <a:pt x="20244" y="19393"/>
                  <a:pt x="20426" y="19484"/>
                  <a:pt x="20700" y="19363"/>
                </a:cubicBezTo>
                <a:close/>
                <a:moveTo>
                  <a:pt x="17782" y="19879"/>
                </a:moveTo>
                <a:cubicBezTo>
                  <a:pt x="17782" y="20092"/>
                  <a:pt x="17964" y="20183"/>
                  <a:pt x="18238" y="20123"/>
                </a:cubicBezTo>
                <a:cubicBezTo>
                  <a:pt x="18511" y="20031"/>
                  <a:pt x="18724" y="19849"/>
                  <a:pt x="18724" y="19636"/>
                </a:cubicBezTo>
                <a:cubicBezTo>
                  <a:pt x="18724" y="19423"/>
                  <a:pt x="18542" y="19332"/>
                  <a:pt x="18238" y="19393"/>
                </a:cubicBezTo>
                <a:cubicBezTo>
                  <a:pt x="17995" y="19484"/>
                  <a:pt x="17782" y="19697"/>
                  <a:pt x="17782" y="19879"/>
                </a:cubicBezTo>
                <a:close/>
                <a:moveTo>
                  <a:pt x="15806" y="19940"/>
                </a:moveTo>
                <a:cubicBezTo>
                  <a:pt x="15533" y="19971"/>
                  <a:pt x="15320" y="20153"/>
                  <a:pt x="15259" y="20335"/>
                </a:cubicBezTo>
                <a:cubicBezTo>
                  <a:pt x="15229" y="20548"/>
                  <a:pt x="15472" y="20639"/>
                  <a:pt x="15715" y="20609"/>
                </a:cubicBezTo>
                <a:cubicBezTo>
                  <a:pt x="15988" y="20578"/>
                  <a:pt x="16232" y="20396"/>
                  <a:pt x="16262" y="20183"/>
                </a:cubicBezTo>
                <a:cubicBezTo>
                  <a:pt x="16292" y="20001"/>
                  <a:pt x="16080" y="19879"/>
                  <a:pt x="15806" y="19940"/>
                </a:cubicBezTo>
                <a:close/>
                <a:moveTo>
                  <a:pt x="13253" y="20943"/>
                </a:moveTo>
                <a:cubicBezTo>
                  <a:pt x="13526" y="20913"/>
                  <a:pt x="13800" y="20730"/>
                  <a:pt x="13830" y="20578"/>
                </a:cubicBezTo>
                <a:cubicBezTo>
                  <a:pt x="13861" y="20366"/>
                  <a:pt x="13678" y="20275"/>
                  <a:pt x="13405" y="20305"/>
                </a:cubicBezTo>
                <a:cubicBezTo>
                  <a:pt x="13131" y="20335"/>
                  <a:pt x="12888" y="20518"/>
                  <a:pt x="12827" y="20730"/>
                </a:cubicBezTo>
                <a:cubicBezTo>
                  <a:pt x="12797" y="20913"/>
                  <a:pt x="12949" y="21034"/>
                  <a:pt x="13253" y="20943"/>
                </a:cubicBezTo>
                <a:close/>
                <a:moveTo>
                  <a:pt x="11277" y="20943"/>
                </a:moveTo>
                <a:cubicBezTo>
                  <a:pt x="11368" y="20761"/>
                  <a:pt x="11156" y="20639"/>
                  <a:pt x="10912" y="20670"/>
                </a:cubicBezTo>
                <a:cubicBezTo>
                  <a:pt x="10639" y="20730"/>
                  <a:pt x="10335" y="20913"/>
                  <a:pt x="10244" y="21095"/>
                </a:cubicBezTo>
                <a:cubicBezTo>
                  <a:pt x="10183" y="21278"/>
                  <a:pt x="10365" y="21399"/>
                  <a:pt x="10639" y="21338"/>
                </a:cubicBezTo>
                <a:cubicBezTo>
                  <a:pt x="10943" y="21338"/>
                  <a:pt x="11247" y="21126"/>
                  <a:pt x="11277" y="20943"/>
                </a:cubicBezTo>
                <a:close/>
                <a:moveTo>
                  <a:pt x="26870" y="7204"/>
                </a:moveTo>
                <a:cubicBezTo>
                  <a:pt x="27022" y="7508"/>
                  <a:pt x="27144" y="7508"/>
                  <a:pt x="27204" y="7174"/>
                </a:cubicBezTo>
                <a:cubicBezTo>
                  <a:pt x="27235" y="6870"/>
                  <a:pt x="27113" y="6323"/>
                  <a:pt x="26931" y="6019"/>
                </a:cubicBezTo>
                <a:cubicBezTo>
                  <a:pt x="26779" y="5715"/>
                  <a:pt x="26627" y="5715"/>
                  <a:pt x="26597" y="6019"/>
                </a:cubicBezTo>
                <a:cubicBezTo>
                  <a:pt x="26597" y="6353"/>
                  <a:pt x="26718" y="6900"/>
                  <a:pt x="26870" y="7204"/>
                </a:cubicBezTo>
                <a:close/>
                <a:moveTo>
                  <a:pt x="26627" y="8846"/>
                </a:moveTo>
                <a:cubicBezTo>
                  <a:pt x="26475" y="8542"/>
                  <a:pt x="26323" y="8481"/>
                  <a:pt x="26262" y="8785"/>
                </a:cubicBezTo>
                <a:cubicBezTo>
                  <a:pt x="26171" y="9059"/>
                  <a:pt x="26262" y="9545"/>
                  <a:pt x="26414" y="9849"/>
                </a:cubicBezTo>
                <a:cubicBezTo>
                  <a:pt x="26566" y="10153"/>
                  <a:pt x="26718" y="10214"/>
                  <a:pt x="26779" y="9910"/>
                </a:cubicBezTo>
                <a:cubicBezTo>
                  <a:pt x="26870" y="9636"/>
                  <a:pt x="26779" y="9180"/>
                  <a:pt x="26627" y="8846"/>
                </a:cubicBezTo>
                <a:close/>
                <a:moveTo>
                  <a:pt x="25502" y="11217"/>
                </a:moveTo>
                <a:cubicBezTo>
                  <a:pt x="25381" y="11490"/>
                  <a:pt x="25381" y="11946"/>
                  <a:pt x="25502" y="12250"/>
                </a:cubicBezTo>
                <a:cubicBezTo>
                  <a:pt x="25593" y="12554"/>
                  <a:pt x="25806" y="12584"/>
                  <a:pt x="25897" y="12372"/>
                </a:cubicBezTo>
                <a:cubicBezTo>
                  <a:pt x="26019" y="12098"/>
                  <a:pt x="26019" y="11673"/>
                  <a:pt x="25897" y="11338"/>
                </a:cubicBezTo>
                <a:cubicBezTo>
                  <a:pt x="25806" y="11034"/>
                  <a:pt x="25593" y="10973"/>
                  <a:pt x="25502" y="11217"/>
                </a:cubicBezTo>
                <a:close/>
                <a:moveTo>
                  <a:pt x="24682" y="13557"/>
                </a:moveTo>
                <a:cubicBezTo>
                  <a:pt x="24621" y="13253"/>
                  <a:pt x="24378" y="13162"/>
                  <a:pt x="24226" y="13405"/>
                </a:cubicBezTo>
                <a:cubicBezTo>
                  <a:pt x="24043" y="13618"/>
                  <a:pt x="23983" y="14043"/>
                  <a:pt x="24013" y="14347"/>
                </a:cubicBezTo>
                <a:cubicBezTo>
                  <a:pt x="24074" y="14651"/>
                  <a:pt x="24286" y="14712"/>
                  <a:pt x="24469" y="14499"/>
                </a:cubicBezTo>
                <a:cubicBezTo>
                  <a:pt x="24651" y="14256"/>
                  <a:pt x="24773" y="13861"/>
                  <a:pt x="24682" y="13557"/>
                </a:cubicBezTo>
                <a:close/>
                <a:moveTo>
                  <a:pt x="22402" y="15107"/>
                </a:moveTo>
                <a:cubicBezTo>
                  <a:pt x="22220" y="15259"/>
                  <a:pt x="22068" y="15624"/>
                  <a:pt x="22159" y="15898"/>
                </a:cubicBezTo>
                <a:cubicBezTo>
                  <a:pt x="22189" y="16171"/>
                  <a:pt x="22402" y="16293"/>
                  <a:pt x="22615" y="16141"/>
                </a:cubicBezTo>
                <a:cubicBezTo>
                  <a:pt x="22827" y="15989"/>
                  <a:pt x="22949" y="15624"/>
                  <a:pt x="22858" y="15320"/>
                </a:cubicBezTo>
                <a:cubicBezTo>
                  <a:pt x="22827" y="15016"/>
                  <a:pt x="22615" y="14925"/>
                  <a:pt x="22402" y="15107"/>
                </a:cubicBezTo>
                <a:close/>
                <a:moveTo>
                  <a:pt x="20426" y="16353"/>
                </a:moveTo>
                <a:cubicBezTo>
                  <a:pt x="20213" y="16475"/>
                  <a:pt x="20061" y="16779"/>
                  <a:pt x="20092" y="17053"/>
                </a:cubicBezTo>
                <a:cubicBezTo>
                  <a:pt x="20122" y="17296"/>
                  <a:pt x="20365" y="17417"/>
                  <a:pt x="20578" y="17296"/>
                </a:cubicBezTo>
                <a:cubicBezTo>
                  <a:pt x="20821" y="17205"/>
                  <a:pt x="20973" y="16901"/>
                  <a:pt x="20943" y="16627"/>
                </a:cubicBezTo>
                <a:cubicBezTo>
                  <a:pt x="20852" y="16353"/>
                  <a:pt x="20669" y="16232"/>
                  <a:pt x="20426" y="16353"/>
                </a:cubicBezTo>
                <a:close/>
                <a:moveTo>
                  <a:pt x="17782" y="17873"/>
                </a:moveTo>
                <a:cubicBezTo>
                  <a:pt x="17782" y="18147"/>
                  <a:pt x="17995" y="18268"/>
                  <a:pt x="18268" y="18177"/>
                </a:cubicBezTo>
                <a:cubicBezTo>
                  <a:pt x="18542" y="18116"/>
                  <a:pt x="18724" y="17843"/>
                  <a:pt x="18724" y="17569"/>
                </a:cubicBezTo>
                <a:cubicBezTo>
                  <a:pt x="18694" y="17296"/>
                  <a:pt x="18450" y="17205"/>
                  <a:pt x="18238" y="17265"/>
                </a:cubicBezTo>
                <a:cubicBezTo>
                  <a:pt x="17964" y="17357"/>
                  <a:pt x="17782" y="17661"/>
                  <a:pt x="17782" y="17873"/>
                </a:cubicBezTo>
                <a:close/>
                <a:moveTo>
                  <a:pt x="15806" y="17964"/>
                </a:moveTo>
                <a:cubicBezTo>
                  <a:pt x="15533" y="18025"/>
                  <a:pt x="15350" y="18238"/>
                  <a:pt x="15350" y="18481"/>
                </a:cubicBezTo>
                <a:cubicBezTo>
                  <a:pt x="15350" y="18724"/>
                  <a:pt x="15563" y="18846"/>
                  <a:pt x="15836" y="18785"/>
                </a:cubicBezTo>
                <a:cubicBezTo>
                  <a:pt x="16110" y="18755"/>
                  <a:pt x="16292" y="18512"/>
                  <a:pt x="16292" y="18238"/>
                </a:cubicBezTo>
                <a:cubicBezTo>
                  <a:pt x="16292" y="18025"/>
                  <a:pt x="16080" y="17873"/>
                  <a:pt x="15806" y="17964"/>
                </a:cubicBezTo>
                <a:close/>
                <a:moveTo>
                  <a:pt x="13526" y="18420"/>
                </a:moveTo>
                <a:cubicBezTo>
                  <a:pt x="13283" y="18451"/>
                  <a:pt x="13070" y="18664"/>
                  <a:pt x="13070" y="18907"/>
                </a:cubicBezTo>
                <a:cubicBezTo>
                  <a:pt x="13070" y="19119"/>
                  <a:pt x="13253" y="19241"/>
                  <a:pt x="13526" y="19211"/>
                </a:cubicBezTo>
                <a:cubicBezTo>
                  <a:pt x="13800" y="19150"/>
                  <a:pt x="13982" y="18937"/>
                  <a:pt x="13982" y="18755"/>
                </a:cubicBezTo>
                <a:cubicBezTo>
                  <a:pt x="13982" y="18512"/>
                  <a:pt x="13739" y="18360"/>
                  <a:pt x="13526" y="18420"/>
                </a:cubicBezTo>
                <a:close/>
                <a:moveTo>
                  <a:pt x="11703" y="19180"/>
                </a:moveTo>
                <a:cubicBezTo>
                  <a:pt x="11733" y="18937"/>
                  <a:pt x="11520" y="18785"/>
                  <a:pt x="11277" y="18876"/>
                </a:cubicBezTo>
                <a:cubicBezTo>
                  <a:pt x="11064" y="18907"/>
                  <a:pt x="10821" y="19119"/>
                  <a:pt x="10791" y="19363"/>
                </a:cubicBezTo>
                <a:cubicBezTo>
                  <a:pt x="10760" y="19575"/>
                  <a:pt x="10943" y="19697"/>
                  <a:pt x="11216" y="19667"/>
                </a:cubicBezTo>
                <a:cubicBezTo>
                  <a:pt x="11429" y="19575"/>
                  <a:pt x="11672" y="19393"/>
                  <a:pt x="11703" y="19180"/>
                </a:cubicBezTo>
                <a:close/>
                <a:moveTo>
                  <a:pt x="25259" y="6931"/>
                </a:moveTo>
                <a:cubicBezTo>
                  <a:pt x="25259" y="6809"/>
                  <a:pt x="25259" y="6657"/>
                  <a:pt x="25229" y="6505"/>
                </a:cubicBezTo>
                <a:cubicBezTo>
                  <a:pt x="25077" y="6597"/>
                  <a:pt x="24925" y="6688"/>
                  <a:pt x="24773" y="6779"/>
                </a:cubicBezTo>
                <a:lnTo>
                  <a:pt x="24773" y="6779"/>
                </a:lnTo>
                <a:cubicBezTo>
                  <a:pt x="25046" y="7113"/>
                  <a:pt x="25229" y="7204"/>
                  <a:pt x="25259" y="6931"/>
                </a:cubicBezTo>
                <a:close/>
                <a:moveTo>
                  <a:pt x="24134" y="9089"/>
                </a:moveTo>
                <a:cubicBezTo>
                  <a:pt x="24317" y="9484"/>
                  <a:pt x="24530" y="9606"/>
                  <a:pt x="24651" y="9332"/>
                </a:cubicBezTo>
                <a:cubicBezTo>
                  <a:pt x="24742" y="9059"/>
                  <a:pt x="24651" y="8572"/>
                  <a:pt x="24469" y="8177"/>
                </a:cubicBezTo>
                <a:cubicBezTo>
                  <a:pt x="24286" y="7812"/>
                  <a:pt x="24013" y="7691"/>
                  <a:pt x="23922" y="7964"/>
                </a:cubicBezTo>
                <a:cubicBezTo>
                  <a:pt x="23831" y="8177"/>
                  <a:pt x="23922" y="8724"/>
                  <a:pt x="24134" y="9089"/>
                </a:cubicBezTo>
                <a:close/>
                <a:moveTo>
                  <a:pt x="23527" y="10396"/>
                </a:moveTo>
                <a:cubicBezTo>
                  <a:pt x="23314" y="10001"/>
                  <a:pt x="23071" y="9849"/>
                  <a:pt x="22949" y="10092"/>
                </a:cubicBezTo>
                <a:cubicBezTo>
                  <a:pt x="22827" y="10305"/>
                  <a:pt x="22858" y="10822"/>
                  <a:pt x="23010" y="11186"/>
                </a:cubicBezTo>
                <a:cubicBezTo>
                  <a:pt x="23162" y="11581"/>
                  <a:pt x="23435" y="11673"/>
                  <a:pt x="23557" y="11460"/>
                </a:cubicBezTo>
                <a:cubicBezTo>
                  <a:pt x="23709" y="11277"/>
                  <a:pt x="23709" y="10761"/>
                  <a:pt x="23527" y="10396"/>
                </a:cubicBezTo>
                <a:close/>
                <a:moveTo>
                  <a:pt x="21460" y="11977"/>
                </a:moveTo>
                <a:cubicBezTo>
                  <a:pt x="21277" y="12189"/>
                  <a:pt x="21247" y="12615"/>
                  <a:pt x="21338" y="12980"/>
                </a:cubicBezTo>
                <a:cubicBezTo>
                  <a:pt x="21460" y="13314"/>
                  <a:pt x="21733" y="13466"/>
                  <a:pt x="21916" y="13314"/>
                </a:cubicBezTo>
                <a:cubicBezTo>
                  <a:pt x="22098" y="13132"/>
                  <a:pt x="22189" y="12706"/>
                  <a:pt x="22068" y="12311"/>
                </a:cubicBezTo>
                <a:cubicBezTo>
                  <a:pt x="21946" y="11977"/>
                  <a:pt x="21703" y="11794"/>
                  <a:pt x="21460" y="11977"/>
                </a:cubicBezTo>
                <a:close/>
                <a:moveTo>
                  <a:pt x="19454" y="14317"/>
                </a:moveTo>
                <a:cubicBezTo>
                  <a:pt x="19545" y="14651"/>
                  <a:pt x="19788" y="14803"/>
                  <a:pt x="20031" y="14682"/>
                </a:cubicBezTo>
                <a:cubicBezTo>
                  <a:pt x="20244" y="14560"/>
                  <a:pt x="20305" y="14195"/>
                  <a:pt x="20213" y="13861"/>
                </a:cubicBezTo>
                <a:cubicBezTo>
                  <a:pt x="20092" y="13496"/>
                  <a:pt x="19818" y="13314"/>
                  <a:pt x="19606" y="13466"/>
                </a:cubicBezTo>
                <a:cubicBezTo>
                  <a:pt x="19423" y="13587"/>
                  <a:pt x="19332" y="13952"/>
                  <a:pt x="19454" y="14317"/>
                </a:cubicBezTo>
                <a:close/>
                <a:moveTo>
                  <a:pt x="17387" y="15290"/>
                </a:moveTo>
                <a:cubicBezTo>
                  <a:pt x="17478" y="15594"/>
                  <a:pt x="17751" y="15776"/>
                  <a:pt x="17964" y="15715"/>
                </a:cubicBezTo>
                <a:cubicBezTo>
                  <a:pt x="18207" y="15624"/>
                  <a:pt x="18359" y="15290"/>
                  <a:pt x="18238" y="14955"/>
                </a:cubicBezTo>
                <a:cubicBezTo>
                  <a:pt x="18147" y="14621"/>
                  <a:pt x="17843" y="14408"/>
                  <a:pt x="17630" y="14530"/>
                </a:cubicBezTo>
                <a:cubicBezTo>
                  <a:pt x="17387" y="14621"/>
                  <a:pt x="17295" y="14986"/>
                  <a:pt x="17387" y="15290"/>
                </a:cubicBezTo>
                <a:close/>
                <a:moveTo>
                  <a:pt x="15624" y="16445"/>
                </a:moveTo>
                <a:cubicBezTo>
                  <a:pt x="15867" y="16353"/>
                  <a:pt x="16080" y="16050"/>
                  <a:pt x="15988" y="15746"/>
                </a:cubicBezTo>
                <a:cubicBezTo>
                  <a:pt x="15958" y="15442"/>
                  <a:pt x="15684" y="15229"/>
                  <a:pt x="15411" y="15290"/>
                </a:cubicBezTo>
                <a:cubicBezTo>
                  <a:pt x="15168" y="15381"/>
                  <a:pt x="15016" y="15715"/>
                  <a:pt x="15046" y="16019"/>
                </a:cubicBezTo>
                <a:cubicBezTo>
                  <a:pt x="15107" y="16323"/>
                  <a:pt x="15381" y="16505"/>
                  <a:pt x="15624" y="16445"/>
                </a:cubicBezTo>
                <a:close/>
                <a:moveTo>
                  <a:pt x="13374" y="16992"/>
                </a:moveTo>
                <a:cubicBezTo>
                  <a:pt x="13587" y="16961"/>
                  <a:pt x="13739" y="16657"/>
                  <a:pt x="13709" y="16384"/>
                </a:cubicBezTo>
                <a:cubicBezTo>
                  <a:pt x="13678" y="16232"/>
                  <a:pt x="13587" y="16080"/>
                  <a:pt x="13466" y="16019"/>
                </a:cubicBezTo>
                <a:cubicBezTo>
                  <a:pt x="13283" y="16232"/>
                  <a:pt x="13101" y="16475"/>
                  <a:pt x="12858" y="16688"/>
                </a:cubicBezTo>
                <a:cubicBezTo>
                  <a:pt x="12918" y="16931"/>
                  <a:pt x="13131" y="17083"/>
                  <a:pt x="13374" y="16992"/>
                </a:cubicBezTo>
                <a:close/>
              </a:path>
            </a:pathLst>
          </a:custGeom>
          <a:gradFill>
            <a:gsLst>
              <a:gs pos="0">
                <a:srgbClr val="FFFFFF"/>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5" name="Google Shape;1505;p31"/>
          <p:cNvGrpSpPr/>
          <p:nvPr/>
        </p:nvGrpSpPr>
        <p:grpSpPr>
          <a:xfrm>
            <a:off x="1516670" y="157330"/>
            <a:ext cx="826844" cy="466657"/>
            <a:chOff x="3757175" y="803500"/>
            <a:chExt cx="478000" cy="269775"/>
          </a:xfrm>
        </p:grpSpPr>
        <p:sp>
          <p:nvSpPr>
            <p:cNvPr id="1506" name="Google Shape;1506;p31"/>
            <p:cNvSpPr/>
            <p:nvPr/>
          </p:nvSpPr>
          <p:spPr>
            <a:xfrm>
              <a:off x="3757175" y="803500"/>
              <a:ext cx="135275" cy="269775"/>
            </a:xfrm>
            <a:custGeom>
              <a:avLst/>
              <a:gdLst/>
              <a:ahLst/>
              <a:cxnLst/>
              <a:rect l="l" t="t" r="r" b="b"/>
              <a:pathLst>
                <a:path w="5411" h="10791" extrusionOk="0">
                  <a:moveTo>
                    <a:pt x="1" y="5380"/>
                  </a:moveTo>
                  <a:cubicBezTo>
                    <a:pt x="1" y="2432"/>
                    <a:pt x="2432" y="0"/>
                    <a:pt x="5411" y="0"/>
                  </a:cubicBezTo>
                  <a:lnTo>
                    <a:pt x="5411" y="10791"/>
                  </a:lnTo>
                  <a:cubicBezTo>
                    <a:pt x="2402" y="10791"/>
                    <a:pt x="1" y="8389"/>
                    <a:pt x="1" y="5380"/>
                  </a:cubicBezTo>
                  <a:close/>
                </a:path>
              </a:pathLst>
            </a:custGeom>
            <a:gradFill>
              <a:gsLst>
                <a:gs pos="0">
                  <a:srgbClr val="EC2519">
                    <a:alpha val="57647"/>
                  </a:srgbClr>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1"/>
            <p:cNvSpPr/>
            <p:nvPr/>
          </p:nvSpPr>
          <p:spPr>
            <a:xfrm>
              <a:off x="3928150" y="803500"/>
              <a:ext cx="135275" cy="269775"/>
            </a:xfrm>
            <a:custGeom>
              <a:avLst/>
              <a:gdLst/>
              <a:ahLst/>
              <a:cxnLst/>
              <a:rect l="l" t="t" r="r" b="b"/>
              <a:pathLst>
                <a:path w="5411" h="10791" extrusionOk="0">
                  <a:moveTo>
                    <a:pt x="1" y="5380"/>
                  </a:moveTo>
                  <a:cubicBezTo>
                    <a:pt x="1" y="2432"/>
                    <a:pt x="2432" y="0"/>
                    <a:pt x="5411" y="0"/>
                  </a:cubicBezTo>
                  <a:lnTo>
                    <a:pt x="5411" y="10791"/>
                  </a:lnTo>
                  <a:cubicBezTo>
                    <a:pt x="2432" y="10791"/>
                    <a:pt x="1" y="8389"/>
                    <a:pt x="1" y="5380"/>
                  </a:cubicBezTo>
                  <a:close/>
                </a:path>
              </a:pathLst>
            </a:custGeom>
            <a:gradFill>
              <a:gsLst>
                <a:gs pos="0">
                  <a:srgbClr val="EC2519">
                    <a:alpha val="57647"/>
                  </a:srgbClr>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1"/>
            <p:cNvSpPr/>
            <p:nvPr/>
          </p:nvSpPr>
          <p:spPr>
            <a:xfrm>
              <a:off x="4100650" y="803500"/>
              <a:ext cx="134525" cy="269775"/>
            </a:xfrm>
            <a:custGeom>
              <a:avLst/>
              <a:gdLst/>
              <a:ahLst/>
              <a:cxnLst/>
              <a:rect l="l" t="t" r="r" b="b"/>
              <a:pathLst>
                <a:path w="5381" h="10791" extrusionOk="0">
                  <a:moveTo>
                    <a:pt x="0" y="5380"/>
                  </a:moveTo>
                  <a:cubicBezTo>
                    <a:pt x="0" y="2432"/>
                    <a:pt x="2432" y="0"/>
                    <a:pt x="5380" y="0"/>
                  </a:cubicBezTo>
                  <a:lnTo>
                    <a:pt x="5380" y="10791"/>
                  </a:lnTo>
                  <a:cubicBezTo>
                    <a:pt x="2432" y="10791"/>
                    <a:pt x="0" y="8389"/>
                    <a:pt x="0" y="5380"/>
                  </a:cubicBezTo>
                  <a:close/>
                </a:path>
              </a:pathLst>
            </a:custGeom>
            <a:gradFill>
              <a:gsLst>
                <a:gs pos="0">
                  <a:srgbClr val="EC2519">
                    <a:alpha val="57647"/>
                  </a:srgbClr>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9" name="Google Shape;1509;p31"/>
          <p:cNvSpPr/>
          <p:nvPr/>
        </p:nvSpPr>
        <p:spPr>
          <a:xfrm>
            <a:off x="324425" y="387163"/>
            <a:ext cx="2175600" cy="79050"/>
          </a:xfrm>
          <a:custGeom>
            <a:avLst/>
            <a:gdLst/>
            <a:ahLst/>
            <a:cxnLst/>
            <a:rect l="l" t="t" r="r" b="b"/>
            <a:pathLst>
              <a:path w="87024" h="3162" fill="none" extrusionOk="0">
                <a:moveTo>
                  <a:pt x="1" y="0"/>
                </a:moveTo>
                <a:cubicBezTo>
                  <a:pt x="3618" y="0"/>
                  <a:pt x="3618" y="3161"/>
                  <a:pt x="7204" y="3161"/>
                </a:cubicBezTo>
                <a:cubicBezTo>
                  <a:pt x="10822" y="3161"/>
                  <a:pt x="10822" y="0"/>
                  <a:pt x="14469" y="0"/>
                </a:cubicBezTo>
                <a:cubicBezTo>
                  <a:pt x="18116" y="0"/>
                  <a:pt x="18116" y="3161"/>
                  <a:pt x="21734" y="3161"/>
                </a:cubicBezTo>
                <a:cubicBezTo>
                  <a:pt x="25351" y="3161"/>
                  <a:pt x="25351" y="0"/>
                  <a:pt x="28998" y="0"/>
                </a:cubicBezTo>
                <a:cubicBezTo>
                  <a:pt x="32585" y="0"/>
                  <a:pt x="32585" y="3161"/>
                  <a:pt x="36232" y="3161"/>
                </a:cubicBezTo>
                <a:cubicBezTo>
                  <a:pt x="39849" y="3161"/>
                  <a:pt x="39849" y="0"/>
                  <a:pt x="43497" y="0"/>
                </a:cubicBezTo>
                <a:cubicBezTo>
                  <a:pt x="47114" y="0"/>
                  <a:pt x="47114" y="3161"/>
                  <a:pt x="50761" y="3161"/>
                </a:cubicBezTo>
                <a:cubicBezTo>
                  <a:pt x="54348" y="3161"/>
                  <a:pt x="54348" y="0"/>
                  <a:pt x="57996" y="0"/>
                </a:cubicBezTo>
                <a:cubicBezTo>
                  <a:pt x="61613" y="0"/>
                  <a:pt x="61613" y="3161"/>
                  <a:pt x="65260" y="3161"/>
                </a:cubicBezTo>
                <a:cubicBezTo>
                  <a:pt x="68877" y="3161"/>
                  <a:pt x="68877" y="0"/>
                  <a:pt x="72525" y="0"/>
                </a:cubicBezTo>
                <a:cubicBezTo>
                  <a:pt x="76142" y="0"/>
                  <a:pt x="76142" y="3161"/>
                  <a:pt x="79789" y="3161"/>
                </a:cubicBezTo>
                <a:cubicBezTo>
                  <a:pt x="83376" y="3161"/>
                  <a:pt x="83376" y="0"/>
                  <a:pt x="87024" y="0"/>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1"/>
          <p:cNvSpPr/>
          <p:nvPr/>
        </p:nvSpPr>
        <p:spPr>
          <a:xfrm rot="5400000">
            <a:off x="-210675" y="615488"/>
            <a:ext cx="1367850" cy="683925"/>
          </a:xfrm>
          <a:custGeom>
            <a:avLst/>
            <a:gdLst/>
            <a:ahLst/>
            <a:cxnLst/>
            <a:rect l="l" t="t" r="r" b="b"/>
            <a:pathLst>
              <a:path w="54714" h="27357" extrusionOk="0">
                <a:moveTo>
                  <a:pt x="27296" y="17691"/>
                </a:moveTo>
                <a:cubicBezTo>
                  <a:pt x="17539" y="17691"/>
                  <a:pt x="9636" y="9788"/>
                  <a:pt x="9636" y="0"/>
                </a:cubicBezTo>
                <a:lnTo>
                  <a:pt x="1" y="0"/>
                </a:lnTo>
                <a:cubicBezTo>
                  <a:pt x="1" y="15107"/>
                  <a:pt x="12220" y="27356"/>
                  <a:pt x="27357" y="27356"/>
                </a:cubicBezTo>
                <a:cubicBezTo>
                  <a:pt x="42433" y="27356"/>
                  <a:pt x="54713" y="15137"/>
                  <a:pt x="54713" y="0"/>
                </a:cubicBezTo>
                <a:lnTo>
                  <a:pt x="45047" y="0"/>
                </a:lnTo>
                <a:cubicBezTo>
                  <a:pt x="44956" y="9727"/>
                  <a:pt x="37084" y="17691"/>
                  <a:pt x="27296" y="1769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1"/>
          <p:cNvSpPr/>
          <p:nvPr/>
        </p:nvSpPr>
        <p:spPr>
          <a:xfrm rot="-5400000" flipH="1">
            <a:off x="815236" y="4713778"/>
            <a:ext cx="460800" cy="460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1"/>
          <p:cNvSpPr/>
          <p:nvPr/>
        </p:nvSpPr>
        <p:spPr>
          <a:xfrm flipH="1">
            <a:off x="99048" y="4092475"/>
            <a:ext cx="1021800" cy="1021800"/>
          </a:xfrm>
          <a:prstGeom prst="donut">
            <a:avLst>
              <a:gd name="adj" fmla="val 11948"/>
            </a:avLst>
          </a:prstGeom>
          <a:gradFill>
            <a:gsLst>
              <a:gs pos="0">
                <a:schemeClr val="accent2">
                  <a:alpha val="70090"/>
                </a:schemeClr>
              </a:gs>
              <a:gs pos="100000">
                <a:schemeClr val="dk2">
                  <a:alpha val="7009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3" name="Google Shape;1513;p31"/>
          <p:cNvGrpSpPr/>
          <p:nvPr/>
        </p:nvGrpSpPr>
        <p:grpSpPr>
          <a:xfrm rot="-5400000">
            <a:off x="-258164" y="3512220"/>
            <a:ext cx="1008388" cy="895415"/>
            <a:chOff x="7595029" y="282856"/>
            <a:chExt cx="1179125" cy="1047024"/>
          </a:xfrm>
        </p:grpSpPr>
        <p:sp>
          <p:nvSpPr>
            <p:cNvPr id="1514" name="Google Shape;1514;p31"/>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1"/>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1"/>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1"/>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1"/>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1"/>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1"/>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1"/>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1"/>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1"/>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1"/>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1"/>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1"/>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1"/>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1"/>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1"/>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1"/>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1"/>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1"/>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1"/>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1"/>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1"/>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1"/>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1"/>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1"/>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1"/>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1"/>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1"/>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1"/>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1"/>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1"/>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1"/>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31"/>
          <p:cNvSpPr/>
          <p:nvPr/>
        </p:nvSpPr>
        <p:spPr>
          <a:xfrm>
            <a:off x="8811299" y="3955103"/>
            <a:ext cx="208729" cy="208669"/>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1"/>
          <p:cNvSpPr/>
          <p:nvPr/>
        </p:nvSpPr>
        <p:spPr>
          <a:xfrm>
            <a:off x="8214650" y="4210858"/>
            <a:ext cx="647985" cy="648007"/>
          </a:xfrm>
          <a:custGeom>
            <a:avLst/>
            <a:gdLst/>
            <a:ahLst/>
            <a:cxnLst/>
            <a:rect l="l" t="t" r="r" b="b"/>
            <a:pathLst>
              <a:path w="8525" h="8525" extrusionOk="0">
                <a:moveTo>
                  <a:pt x="4264" y="74"/>
                </a:moveTo>
                <a:cubicBezTo>
                  <a:pt x="6566" y="74"/>
                  <a:pt x="8450" y="1958"/>
                  <a:pt x="8450" y="4260"/>
                </a:cubicBezTo>
                <a:cubicBezTo>
                  <a:pt x="8450" y="6566"/>
                  <a:pt x="6566" y="8451"/>
                  <a:pt x="4264" y="8451"/>
                </a:cubicBezTo>
                <a:cubicBezTo>
                  <a:pt x="1958" y="8451"/>
                  <a:pt x="74" y="6566"/>
                  <a:pt x="74" y="4260"/>
                </a:cubicBezTo>
                <a:cubicBezTo>
                  <a:pt x="74" y="1958"/>
                  <a:pt x="1958" y="74"/>
                  <a:pt x="4264" y="74"/>
                </a:cubicBezTo>
                <a:close/>
                <a:moveTo>
                  <a:pt x="4264" y="0"/>
                </a:moveTo>
                <a:cubicBezTo>
                  <a:pt x="1923" y="0"/>
                  <a:pt x="0" y="1924"/>
                  <a:pt x="0" y="4260"/>
                </a:cubicBezTo>
                <a:cubicBezTo>
                  <a:pt x="0" y="6601"/>
                  <a:pt x="1923" y="8524"/>
                  <a:pt x="4264" y="8524"/>
                </a:cubicBezTo>
                <a:cubicBezTo>
                  <a:pt x="6618" y="8524"/>
                  <a:pt x="8524" y="6601"/>
                  <a:pt x="8524" y="4260"/>
                </a:cubicBezTo>
                <a:cubicBezTo>
                  <a:pt x="8524" y="1924"/>
                  <a:pt x="6618" y="0"/>
                  <a:pt x="4264" y="0"/>
                </a:cubicBezTo>
                <a:close/>
              </a:path>
            </a:pathLst>
          </a:custGeom>
          <a:solidFill>
            <a:schemeClr val="accent2"/>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1"/>
          <p:cNvSpPr/>
          <p:nvPr/>
        </p:nvSpPr>
        <p:spPr>
          <a:xfrm>
            <a:off x="7994122" y="4449066"/>
            <a:ext cx="420900" cy="420900"/>
          </a:xfrm>
          <a:prstGeom prst="ellipse">
            <a:avLst/>
          </a:prstGeom>
          <a:gradFill>
            <a:gsLst>
              <a:gs pos="0">
                <a:srgbClr val="EC2519">
                  <a:alpha val="57647"/>
                </a:srgbClr>
              </a:gs>
              <a:gs pos="100000">
                <a:schemeClr val="accent1"/>
              </a:gs>
            </a:gsLst>
            <a:lin ang="5400012" scaled="0"/>
          </a:gradFill>
          <a:ln>
            <a:noFill/>
          </a:ln>
          <a:effectLst>
            <a:outerShdw blurRad="100013" dist="133350" dir="1740000" algn="bl" rotWithShape="0">
              <a:schemeClr val="accent1">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9_1">
    <p:spTree>
      <p:nvGrpSpPr>
        <p:cNvPr id="1" name="Shape 2583"/>
        <p:cNvGrpSpPr/>
        <p:nvPr/>
      </p:nvGrpSpPr>
      <p:grpSpPr>
        <a:xfrm>
          <a:off x="0" y="0"/>
          <a:ext cx="0" cy="0"/>
          <a:chOff x="0" y="0"/>
          <a:chExt cx="0" cy="0"/>
        </a:xfrm>
      </p:grpSpPr>
      <p:pic>
        <p:nvPicPr>
          <p:cNvPr id="2584" name="Google Shape;2584;p40"/>
          <p:cNvPicPr preferRelativeResize="0"/>
          <p:nvPr/>
        </p:nvPicPr>
        <p:blipFill rotWithShape="1">
          <a:blip r:embed="rId2">
            <a:alphaModFix/>
          </a:blip>
          <a:srcRect l="17752" r="-17752"/>
          <a:stretch/>
        </p:blipFill>
        <p:spPr>
          <a:xfrm>
            <a:off x="-3220524" y="-1798319"/>
            <a:ext cx="15585052" cy="8766590"/>
          </a:xfrm>
          <a:prstGeom prst="rect">
            <a:avLst/>
          </a:prstGeom>
          <a:noFill/>
          <a:ln>
            <a:noFill/>
          </a:ln>
        </p:spPr>
      </p:pic>
      <p:sp>
        <p:nvSpPr>
          <p:cNvPr id="2585" name="Google Shape;2585;p40"/>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0"/>
          <p:cNvSpPr txBox="1">
            <a:spLocks noGrp="1"/>
          </p:cNvSpPr>
          <p:nvPr>
            <p:ph type="title"/>
          </p:nvPr>
        </p:nvSpPr>
        <p:spPr>
          <a:xfrm>
            <a:off x="945000" y="1461100"/>
            <a:ext cx="4212900" cy="6021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36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2587" name="Google Shape;2587;p40"/>
          <p:cNvSpPr txBox="1">
            <a:spLocks noGrp="1"/>
          </p:cNvSpPr>
          <p:nvPr>
            <p:ph type="subTitle" idx="1"/>
          </p:nvPr>
        </p:nvSpPr>
        <p:spPr>
          <a:xfrm>
            <a:off x="720000" y="2112618"/>
            <a:ext cx="4437900" cy="16737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588" name="Google Shape;2588;p40"/>
          <p:cNvSpPr/>
          <p:nvPr/>
        </p:nvSpPr>
        <p:spPr>
          <a:xfrm>
            <a:off x="7842002" y="3927976"/>
            <a:ext cx="942000" cy="942000"/>
          </a:xfrm>
          <a:prstGeom prst="ellipse">
            <a:avLst/>
          </a:prstGeom>
          <a:gradFill>
            <a:gsLst>
              <a:gs pos="0">
                <a:schemeClr val="accent2"/>
              </a:gs>
              <a:gs pos="100000">
                <a:schemeClr val="dk2"/>
              </a:gs>
            </a:gsLst>
            <a:lin ang="5400012" scaled="0"/>
          </a:gradFill>
          <a:ln>
            <a:noFill/>
          </a:ln>
          <a:effectLst>
            <a:outerShdw blurRad="100013" dist="85725" dir="1740000" algn="bl" rotWithShape="0">
              <a:schemeClr val="accent2">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0"/>
          <p:cNvSpPr/>
          <p:nvPr/>
        </p:nvSpPr>
        <p:spPr>
          <a:xfrm>
            <a:off x="8423995" y="3576168"/>
            <a:ext cx="356016" cy="712009"/>
          </a:xfrm>
          <a:custGeom>
            <a:avLst/>
            <a:gdLst/>
            <a:ahLst/>
            <a:cxnLst/>
            <a:rect l="l" t="t" r="r" b="b"/>
            <a:pathLst>
              <a:path w="15229" h="30457" extrusionOk="0">
                <a:moveTo>
                  <a:pt x="0" y="15229"/>
                </a:moveTo>
                <a:cubicBezTo>
                  <a:pt x="0" y="23618"/>
                  <a:pt x="6809" y="30457"/>
                  <a:pt x="15228" y="30457"/>
                </a:cubicBezTo>
                <a:lnTo>
                  <a:pt x="15228" y="25715"/>
                </a:lnTo>
                <a:cubicBezTo>
                  <a:pt x="9453" y="25715"/>
                  <a:pt x="4742" y="21034"/>
                  <a:pt x="4742" y="15229"/>
                </a:cubicBezTo>
                <a:cubicBezTo>
                  <a:pt x="4742" y="9453"/>
                  <a:pt x="9423" y="4742"/>
                  <a:pt x="15228" y="4742"/>
                </a:cubicBezTo>
                <a:lnTo>
                  <a:pt x="15228" y="0"/>
                </a:lnTo>
                <a:cubicBezTo>
                  <a:pt x="6809" y="31"/>
                  <a:pt x="0" y="6839"/>
                  <a:pt x="0" y="15229"/>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0"/>
          <p:cNvSpPr/>
          <p:nvPr/>
        </p:nvSpPr>
        <p:spPr>
          <a:xfrm>
            <a:off x="7451298" y="4639853"/>
            <a:ext cx="1016851" cy="73920"/>
          </a:xfrm>
          <a:custGeom>
            <a:avLst/>
            <a:gdLst/>
            <a:ahLst/>
            <a:cxnLst/>
            <a:rect l="l" t="t" r="r" b="b"/>
            <a:pathLst>
              <a:path w="43497" h="3162" fill="none" extrusionOk="0">
                <a:moveTo>
                  <a:pt x="1" y="1"/>
                </a:moveTo>
                <a:cubicBezTo>
                  <a:pt x="3618" y="1"/>
                  <a:pt x="3618" y="3162"/>
                  <a:pt x="7235" y="3162"/>
                </a:cubicBezTo>
                <a:cubicBezTo>
                  <a:pt x="10821" y="3162"/>
                  <a:pt x="10821" y="1"/>
                  <a:pt x="14469" y="1"/>
                </a:cubicBezTo>
                <a:cubicBezTo>
                  <a:pt x="18086" y="1"/>
                  <a:pt x="18086" y="3162"/>
                  <a:pt x="21734" y="3162"/>
                </a:cubicBezTo>
                <a:cubicBezTo>
                  <a:pt x="25351" y="3162"/>
                  <a:pt x="25351" y="1"/>
                  <a:pt x="28998" y="1"/>
                </a:cubicBezTo>
                <a:cubicBezTo>
                  <a:pt x="32585" y="1"/>
                  <a:pt x="32585" y="3162"/>
                  <a:pt x="36232" y="3162"/>
                </a:cubicBezTo>
                <a:cubicBezTo>
                  <a:pt x="39849" y="3162"/>
                  <a:pt x="39849" y="1"/>
                  <a:pt x="43497" y="1"/>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1">
  <p:cSld name="CUSTOM_11_1">
    <p:spTree>
      <p:nvGrpSpPr>
        <p:cNvPr id="1" name="Shape 2737"/>
        <p:cNvGrpSpPr/>
        <p:nvPr/>
      </p:nvGrpSpPr>
      <p:grpSpPr>
        <a:xfrm>
          <a:off x="0" y="0"/>
          <a:ext cx="0" cy="0"/>
          <a:chOff x="0" y="0"/>
          <a:chExt cx="0" cy="0"/>
        </a:xfrm>
      </p:grpSpPr>
      <p:pic>
        <p:nvPicPr>
          <p:cNvPr id="2738" name="Google Shape;2738;p45"/>
          <p:cNvPicPr preferRelativeResize="0"/>
          <p:nvPr/>
        </p:nvPicPr>
        <p:blipFill>
          <a:blip r:embed="rId2">
            <a:alphaModFix/>
          </a:blip>
          <a:stretch>
            <a:fillRect/>
          </a:stretch>
        </p:blipFill>
        <p:spPr>
          <a:xfrm>
            <a:off x="0" y="13225"/>
            <a:ext cx="9144003" cy="5143501"/>
          </a:xfrm>
          <a:prstGeom prst="rect">
            <a:avLst/>
          </a:prstGeom>
          <a:noFill/>
          <a:ln>
            <a:noFill/>
          </a:ln>
        </p:spPr>
      </p:pic>
      <p:sp>
        <p:nvSpPr>
          <p:cNvPr id="2739" name="Google Shape;2739;p45"/>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45"/>
          <p:cNvSpPr txBox="1">
            <a:spLocks noGrp="1"/>
          </p:cNvSpPr>
          <p:nvPr>
            <p:ph type="title"/>
          </p:nvPr>
        </p:nvSpPr>
        <p:spPr>
          <a:xfrm>
            <a:off x="720000" y="540000"/>
            <a:ext cx="7704000" cy="47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41" name="Google Shape;2741;p45"/>
          <p:cNvSpPr txBox="1">
            <a:spLocks noGrp="1"/>
          </p:cNvSpPr>
          <p:nvPr>
            <p:ph type="subTitle" idx="1"/>
          </p:nvPr>
        </p:nvSpPr>
        <p:spPr>
          <a:xfrm>
            <a:off x="920304" y="1264475"/>
            <a:ext cx="3440400" cy="3281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sz="1600"/>
            </a:lvl1pPr>
            <a:lvl2pPr lvl="1" rtl="0">
              <a:spcBef>
                <a:spcPts val="0"/>
              </a:spcBef>
              <a:spcAft>
                <a:spcPts val="0"/>
              </a:spcAft>
              <a:buSzPts val="1200"/>
              <a:buChar char="○"/>
              <a:defRPr/>
            </a:lvl2pPr>
            <a:lvl3pPr lvl="2" rtl="0">
              <a:spcBef>
                <a:spcPts val="0"/>
              </a:spcBef>
              <a:spcAft>
                <a:spcPts val="0"/>
              </a:spcAft>
              <a:buSzPts val="1200"/>
              <a:buChar char="■"/>
              <a:defRPr/>
            </a:lvl3pPr>
            <a:lvl4pPr lvl="3" rtl="0">
              <a:spcBef>
                <a:spcPts val="0"/>
              </a:spcBef>
              <a:spcAft>
                <a:spcPts val="0"/>
              </a:spcAft>
              <a:buSzPts val="1200"/>
              <a:buChar char="●"/>
              <a:defRPr/>
            </a:lvl4pPr>
            <a:lvl5pPr lvl="4" rtl="0">
              <a:spcBef>
                <a:spcPts val="0"/>
              </a:spcBef>
              <a:spcAft>
                <a:spcPts val="0"/>
              </a:spcAft>
              <a:buSzPts val="1200"/>
              <a:buChar char="○"/>
              <a:defRPr/>
            </a:lvl5pPr>
            <a:lvl6pPr lvl="5" rtl="0">
              <a:spcBef>
                <a:spcPts val="0"/>
              </a:spcBef>
              <a:spcAft>
                <a:spcPts val="0"/>
              </a:spcAft>
              <a:buSzPts val="1200"/>
              <a:buChar char="■"/>
              <a:defRPr/>
            </a:lvl6pPr>
            <a:lvl7pPr lvl="6" rtl="0">
              <a:spcBef>
                <a:spcPts val="0"/>
              </a:spcBef>
              <a:spcAft>
                <a:spcPts val="0"/>
              </a:spcAft>
              <a:buSzPts val="1200"/>
              <a:buChar char="●"/>
              <a:defRPr/>
            </a:lvl7pPr>
            <a:lvl8pPr lvl="7" rtl="0">
              <a:spcBef>
                <a:spcPts val="0"/>
              </a:spcBef>
              <a:spcAft>
                <a:spcPts val="0"/>
              </a:spcAft>
              <a:buSzPts val="1200"/>
              <a:buChar char="○"/>
              <a:defRPr/>
            </a:lvl8pPr>
            <a:lvl9pPr lvl="8" rtl="0">
              <a:spcBef>
                <a:spcPts val="0"/>
              </a:spcBef>
              <a:spcAft>
                <a:spcPts val="0"/>
              </a:spcAft>
              <a:buSzPts val="1200"/>
              <a:buChar char="■"/>
              <a:defRPr/>
            </a:lvl9pPr>
          </a:lstStyle>
          <a:p>
            <a:endParaRPr/>
          </a:p>
        </p:txBody>
      </p:sp>
      <p:sp>
        <p:nvSpPr>
          <p:cNvPr id="2742" name="Google Shape;2742;p45"/>
          <p:cNvSpPr txBox="1">
            <a:spLocks noGrp="1"/>
          </p:cNvSpPr>
          <p:nvPr>
            <p:ph type="subTitle" idx="2"/>
          </p:nvPr>
        </p:nvSpPr>
        <p:spPr>
          <a:xfrm>
            <a:off x="4779204" y="1264475"/>
            <a:ext cx="3440400" cy="3281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2743" name="Google Shape;2743;p45"/>
          <p:cNvGrpSpPr/>
          <p:nvPr/>
        </p:nvGrpSpPr>
        <p:grpSpPr>
          <a:xfrm>
            <a:off x="575525" y="4793050"/>
            <a:ext cx="1029675" cy="178600"/>
            <a:chOff x="588425" y="4849900"/>
            <a:chExt cx="1029675" cy="178600"/>
          </a:xfrm>
        </p:grpSpPr>
        <p:sp>
          <p:nvSpPr>
            <p:cNvPr id="2744" name="Google Shape;2744;p45"/>
            <p:cNvSpPr/>
            <p:nvPr/>
          </p:nvSpPr>
          <p:spPr>
            <a:xfrm>
              <a:off x="1260175" y="4849900"/>
              <a:ext cx="89675" cy="178600"/>
            </a:xfrm>
            <a:custGeom>
              <a:avLst/>
              <a:gdLst/>
              <a:ahLst/>
              <a:cxnLst/>
              <a:rect l="l" t="t" r="r" b="b"/>
              <a:pathLst>
                <a:path w="3587" h="7144" extrusionOk="0">
                  <a:moveTo>
                    <a:pt x="0" y="3557"/>
                  </a:moveTo>
                  <a:cubicBezTo>
                    <a:pt x="0" y="1581"/>
                    <a:pt x="1611" y="1"/>
                    <a:pt x="3587" y="1"/>
                  </a:cubicBezTo>
                  <a:lnTo>
                    <a:pt x="3587" y="7144"/>
                  </a:lnTo>
                  <a:cubicBezTo>
                    <a:pt x="1611" y="7144"/>
                    <a:pt x="0" y="5533"/>
                    <a:pt x="0" y="3557"/>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45"/>
            <p:cNvSpPr/>
            <p:nvPr/>
          </p:nvSpPr>
          <p:spPr>
            <a:xfrm>
              <a:off x="1126425" y="4849900"/>
              <a:ext cx="88925" cy="178600"/>
            </a:xfrm>
            <a:custGeom>
              <a:avLst/>
              <a:gdLst/>
              <a:ahLst/>
              <a:cxnLst/>
              <a:rect l="l" t="t" r="r" b="b"/>
              <a:pathLst>
                <a:path w="3557" h="7144" extrusionOk="0">
                  <a:moveTo>
                    <a:pt x="1" y="3557"/>
                  </a:moveTo>
                  <a:cubicBezTo>
                    <a:pt x="1" y="1581"/>
                    <a:pt x="1581" y="1"/>
                    <a:pt x="3557" y="1"/>
                  </a:cubicBezTo>
                  <a:lnTo>
                    <a:pt x="3557" y="7144"/>
                  </a:lnTo>
                  <a:cubicBezTo>
                    <a:pt x="1581" y="7144"/>
                    <a:pt x="1" y="5533"/>
                    <a:pt x="1" y="3557"/>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45"/>
            <p:cNvSpPr/>
            <p:nvPr/>
          </p:nvSpPr>
          <p:spPr>
            <a:xfrm>
              <a:off x="722925" y="4849900"/>
              <a:ext cx="88925" cy="178600"/>
            </a:xfrm>
            <a:custGeom>
              <a:avLst/>
              <a:gdLst/>
              <a:ahLst/>
              <a:cxnLst/>
              <a:rect l="l" t="t" r="r" b="b"/>
              <a:pathLst>
                <a:path w="3557" h="7144" extrusionOk="0">
                  <a:moveTo>
                    <a:pt x="0" y="3557"/>
                  </a:moveTo>
                  <a:cubicBezTo>
                    <a:pt x="0" y="1581"/>
                    <a:pt x="1581" y="1"/>
                    <a:pt x="3557" y="1"/>
                  </a:cubicBezTo>
                  <a:lnTo>
                    <a:pt x="3557" y="7144"/>
                  </a:lnTo>
                  <a:cubicBezTo>
                    <a:pt x="1611" y="7144"/>
                    <a:pt x="0" y="5533"/>
                    <a:pt x="0" y="3557"/>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45"/>
            <p:cNvSpPr/>
            <p:nvPr/>
          </p:nvSpPr>
          <p:spPr>
            <a:xfrm>
              <a:off x="588425" y="4849900"/>
              <a:ext cx="89700" cy="178600"/>
            </a:xfrm>
            <a:custGeom>
              <a:avLst/>
              <a:gdLst/>
              <a:ahLst/>
              <a:cxnLst/>
              <a:rect l="l" t="t" r="r" b="b"/>
              <a:pathLst>
                <a:path w="3588" h="7144" extrusionOk="0">
                  <a:moveTo>
                    <a:pt x="0" y="3557"/>
                  </a:moveTo>
                  <a:cubicBezTo>
                    <a:pt x="0" y="1581"/>
                    <a:pt x="1611" y="1"/>
                    <a:pt x="3587" y="1"/>
                  </a:cubicBezTo>
                  <a:lnTo>
                    <a:pt x="3587" y="7144"/>
                  </a:lnTo>
                  <a:cubicBezTo>
                    <a:pt x="1611" y="7144"/>
                    <a:pt x="0" y="5533"/>
                    <a:pt x="0" y="3557"/>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45"/>
            <p:cNvSpPr/>
            <p:nvPr/>
          </p:nvSpPr>
          <p:spPr>
            <a:xfrm>
              <a:off x="1395425" y="4849900"/>
              <a:ext cx="88925" cy="178600"/>
            </a:xfrm>
            <a:custGeom>
              <a:avLst/>
              <a:gdLst/>
              <a:ahLst/>
              <a:cxnLst/>
              <a:rect l="l" t="t" r="r" b="b"/>
              <a:pathLst>
                <a:path w="3557" h="7144" extrusionOk="0">
                  <a:moveTo>
                    <a:pt x="1" y="3557"/>
                  </a:moveTo>
                  <a:cubicBezTo>
                    <a:pt x="1" y="1581"/>
                    <a:pt x="1581" y="1"/>
                    <a:pt x="3557" y="1"/>
                  </a:cubicBezTo>
                  <a:lnTo>
                    <a:pt x="3557" y="7144"/>
                  </a:lnTo>
                  <a:cubicBezTo>
                    <a:pt x="1581" y="7144"/>
                    <a:pt x="1" y="5533"/>
                    <a:pt x="1" y="3557"/>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45"/>
            <p:cNvSpPr/>
            <p:nvPr/>
          </p:nvSpPr>
          <p:spPr>
            <a:xfrm>
              <a:off x="1529175" y="4849900"/>
              <a:ext cx="88925" cy="178600"/>
            </a:xfrm>
            <a:custGeom>
              <a:avLst/>
              <a:gdLst/>
              <a:ahLst/>
              <a:cxnLst/>
              <a:rect l="l" t="t" r="r" b="b"/>
              <a:pathLst>
                <a:path w="3557" h="7144" extrusionOk="0">
                  <a:moveTo>
                    <a:pt x="0" y="3557"/>
                  </a:moveTo>
                  <a:cubicBezTo>
                    <a:pt x="0" y="1581"/>
                    <a:pt x="1581" y="1"/>
                    <a:pt x="3557" y="1"/>
                  </a:cubicBezTo>
                  <a:lnTo>
                    <a:pt x="3557" y="7144"/>
                  </a:lnTo>
                  <a:cubicBezTo>
                    <a:pt x="1581" y="7144"/>
                    <a:pt x="0" y="5533"/>
                    <a:pt x="0" y="3557"/>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0" name="Google Shape;2750;p45"/>
          <p:cNvGrpSpPr/>
          <p:nvPr/>
        </p:nvGrpSpPr>
        <p:grpSpPr>
          <a:xfrm>
            <a:off x="176497" y="83664"/>
            <a:ext cx="1827741" cy="1076408"/>
            <a:chOff x="176496" y="83664"/>
            <a:chExt cx="1827741" cy="1076408"/>
          </a:xfrm>
        </p:grpSpPr>
        <p:sp>
          <p:nvSpPr>
            <p:cNvPr id="2751" name="Google Shape;2751;p45"/>
            <p:cNvSpPr/>
            <p:nvPr/>
          </p:nvSpPr>
          <p:spPr>
            <a:xfrm rot="5400000">
              <a:off x="214893" y="570655"/>
              <a:ext cx="785902" cy="392933"/>
            </a:xfrm>
            <a:custGeom>
              <a:avLst/>
              <a:gdLst/>
              <a:ahLst/>
              <a:cxnLst/>
              <a:rect l="l" t="t" r="r" b="b"/>
              <a:pathLst>
                <a:path w="21461" h="10730" fill="none" extrusionOk="0">
                  <a:moveTo>
                    <a:pt x="10730" y="0"/>
                  </a:moveTo>
                  <a:cubicBezTo>
                    <a:pt x="4773" y="0"/>
                    <a:pt x="1" y="4803"/>
                    <a:pt x="1" y="10730"/>
                  </a:cubicBezTo>
                  <a:lnTo>
                    <a:pt x="21430" y="10730"/>
                  </a:lnTo>
                  <a:cubicBezTo>
                    <a:pt x="21460" y="4833"/>
                    <a:pt x="16658" y="0"/>
                    <a:pt x="10730" y="0"/>
                  </a:cubicBezTo>
                  <a:close/>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45"/>
            <p:cNvSpPr/>
            <p:nvPr/>
          </p:nvSpPr>
          <p:spPr>
            <a:xfrm rot="5400000">
              <a:off x="-20501" y="280661"/>
              <a:ext cx="785865" cy="391871"/>
            </a:xfrm>
            <a:custGeom>
              <a:avLst/>
              <a:gdLst/>
              <a:ahLst/>
              <a:cxnLst/>
              <a:rect l="l" t="t" r="r" b="b"/>
              <a:pathLst>
                <a:path w="21460" h="10701" extrusionOk="0">
                  <a:moveTo>
                    <a:pt x="10761" y="10700"/>
                  </a:moveTo>
                  <a:cubicBezTo>
                    <a:pt x="16688" y="10700"/>
                    <a:pt x="21460" y="5928"/>
                    <a:pt x="21460" y="1"/>
                  </a:cubicBezTo>
                  <a:lnTo>
                    <a:pt x="31" y="1"/>
                  </a:lnTo>
                  <a:cubicBezTo>
                    <a:pt x="0" y="5867"/>
                    <a:pt x="4833" y="10700"/>
                    <a:pt x="10761" y="1070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45"/>
            <p:cNvSpPr/>
            <p:nvPr/>
          </p:nvSpPr>
          <p:spPr>
            <a:xfrm rot="5400000">
              <a:off x="1637433" y="678610"/>
              <a:ext cx="35631" cy="36766"/>
            </a:xfrm>
            <a:custGeom>
              <a:avLst/>
              <a:gdLst/>
              <a:ahLst/>
              <a:cxnLst/>
              <a:rect l="l" t="t" r="r" b="b"/>
              <a:pathLst>
                <a:path w="973" h="1004" extrusionOk="0">
                  <a:moveTo>
                    <a:pt x="486" y="0"/>
                  </a:moveTo>
                  <a:cubicBezTo>
                    <a:pt x="213" y="0"/>
                    <a:pt x="0" y="243"/>
                    <a:pt x="0" y="486"/>
                  </a:cubicBezTo>
                  <a:cubicBezTo>
                    <a:pt x="0" y="760"/>
                    <a:pt x="213" y="1003"/>
                    <a:pt x="486" y="1003"/>
                  </a:cubicBezTo>
                  <a:cubicBezTo>
                    <a:pt x="760" y="1003"/>
                    <a:pt x="973" y="760"/>
                    <a:pt x="973" y="486"/>
                  </a:cubicBezTo>
                  <a:cubicBezTo>
                    <a:pt x="973" y="243"/>
                    <a:pt x="760"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45"/>
            <p:cNvSpPr/>
            <p:nvPr/>
          </p:nvSpPr>
          <p:spPr>
            <a:xfrm rot="5400000">
              <a:off x="1501097" y="679160"/>
              <a:ext cx="35631" cy="35668"/>
            </a:xfrm>
            <a:custGeom>
              <a:avLst/>
              <a:gdLst/>
              <a:ahLst/>
              <a:cxnLst/>
              <a:rect l="l" t="t" r="r" b="b"/>
              <a:pathLst>
                <a:path w="973" h="974" extrusionOk="0">
                  <a:moveTo>
                    <a:pt x="486" y="1"/>
                  </a:moveTo>
                  <a:cubicBezTo>
                    <a:pt x="213" y="1"/>
                    <a:pt x="0" y="214"/>
                    <a:pt x="0" y="487"/>
                  </a:cubicBezTo>
                  <a:cubicBezTo>
                    <a:pt x="0" y="761"/>
                    <a:pt x="213" y="973"/>
                    <a:pt x="486" y="973"/>
                  </a:cubicBezTo>
                  <a:cubicBezTo>
                    <a:pt x="760" y="973"/>
                    <a:pt x="973" y="761"/>
                    <a:pt x="973" y="487"/>
                  </a:cubicBezTo>
                  <a:cubicBezTo>
                    <a:pt x="973" y="21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45"/>
            <p:cNvSpPr/>
            <p:nvPr/>
          </p:nvSpPr>
          <p:spPr>
            <a:xfrm rot="5400000">
              <a:off x="1363680" y="678555"/>
              <a:ext cx="35631" cy="36876"/>
            </a:xfrm>
            <a:custGeom>
              <a:avLst/>
              <a:gdLst/>
              <a:ahLst/>
              <a:cxnLst/>
              <a:rect l="l" t="t" r="r" b="b"/>
              <a:pathLst>
                <a:path w="973" h="1007" extrusionOk="0">
                  <a:moveTo>
                    <a:pt x="532" y="1"/>
                  </a:moveTo>
                  <a:cubicBezTo>
                    <a:pt x="517" y="1"/>
                    <a:pt x="502" y="2"/>
                    <a:pt x="486" y="3"/>
                  </a:cubicBezTo>
                  <a:cubicBezTo>
                    <a:pt x="213" y="3"/>
                    <a:pt x="0" y="247"/>
                    <a:pt x="0" y="520"/>
                  </a:cubicBezTo>
                  <a:cubicBezTo>
                    <a:pt x="0" y="763"/>
                    <a:pt x="213" y="1006"/>
                    <a:pt x="486" y="1006"/>
                  </a:cubicBezTo>
                  <a:cubicBezTo>
                    <a:pt x="760" y="1006"/>
                    <a:pt x="973" y="763"/>
                    <a:pt x="973" y="520"/>
                  </a:cubicBezTo>
                  <a:cubicBezTo>
                    <a:pt x="973" y="233"/>
                    <a:pt x="784" y="1"/>
                    <a:pt x="5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5"/>
            <p:cNvSpPr/>
            <p:nvPr/>
          </p:nvSpPr>
          <p:spPr>
            <a:xfrm rot="5400000">
              <a:off x="1227326" y="679123"/>
              <a:ext cx="35631" cy="35741"/>
            </a:xfrm>
            <a:custGeom>
              <a:avLst/>
              <a:gdLst/>
              <a:ahLst/>
              <a:cxnLst/>
              <a:rect l="l" t="t" r="r" b="b"/>
              <a:pathLst>
                <a:path w="973" h="976" extrusionOk="0">
                  <a:moveTo>
                    <a:pt x="538" y="0"/>
                  </a:moveTo>
                  <a:cubicBezTo>
                    <a:pt x="521" y="0"/>
                    <a:pt x="504" y="1"/>
                    <a:pt x="486" y="3"/>
                  </a:cubicBezTo>
                  <a:cubicBezTo>
                    <a:pt x="213" y="3"/>
                    <a:pt x="0" y="216"/>
                    <a:pt x="0" y="489"/>
                  </a:cubicBezTo>
                  <a:cubicBezTo>
                    <a:pt x="0" y="763"/>
                    <a:pt x="213" y="976"/>
                    <a:pt x="486" y="976"/>
                  </a:cubicBezTo>
                  <a:cubicBezTo>
                    <a:pt x="760" y="976"/>
                    <a:pt x="973" y="763"/>
                    <a:pt x="973" y="489"/>
                  </a:cubicBezTo>
                  <a:cubicBezTo>
                    <a:pt x="973" y="205"/>
                    <a:pt x="786" y="0"/>
                    <a:pt x="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45"/>
            <p:cNvSpPr/>
            <p:nvPr/>
          </p:nvSpPr>
          <p:spPr>
            <a:xfrm rot="5400000">
              <a:off x="1090916" y="678610"/>
              <a:ext cx="35631" cy="36766"/>
            </a:xfrm>
            <a:custGeom>
              <a:avLst/>
              <a:gdLst/>
              <a:ahLst/>
              <a:cxnLst/>
              <a:rect l="l" t="t" r="r" b="b"/>
              <a:pathLst>
                <a:path w="973" h="1004" extrusionOk="0">
                  <a:moveTo>
                    <a:pt x="486" y="0"/>
                  </a:moveTo>
                  <a:cubicBezTo>
                    <a:pt x="213" y="0"/>
                    <a:pt x="0" y="244"/>
                    <a:pt x="0" y="517"/>
                  </a:cubicBezTo>
                  <a:cubicBezTo>
                    <a:pt x="0" y="760"/>
                    <a:pt x="213" y="1003"/>
                    <a:pt x="486" y="1003"/>
                  </a:cubicBezTo>
                  <a:cubicBezTo>
                    <a:pt x="760" y="1003"/>
                    <a:pt x="973" y="760"/>
                    <a:pt x="973" y="517"/>
                  </a:cubicBezTo>
                  <a:cubicBezTo>
                    <a:pt x="973" y="244"/>
                    <a:pt x="760"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45"/>
            <p:cNvSpPr/>
            <p:nvPr/>
          </p:nvSpPr>
          <p:spPr>
            <a:xfrm rot="5400000">
              <a:off x="954580" y="679160"/>
              <a:ext cx="35631" cy="35668"/>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45"/>
            <p:cNvSpPr/>
            <p:nvPr/>
          </p:nvSpPr>
          <p:spPr>
            <a:xfrm rot="5400000">
              <a:off x="818207" y="678610"/>
              <a:ext cx="35631" cy="36766"/>
            </a:xfrm>
            <a:custGeom>
              <a:avLst/>
              <a:gdLst/>
              <a:ahLst/>
              <a:cxnLst/>
              <a:rect l="l" t="t" r="r" b="b"/>
              <a:pathLst>
                <a:path w="973" h="1004" extrusionOk="0">
                  <a:moveTo>
                    <a:pt x="486" y="0"/>
                  </a:moveTo>
                  <a:cubicBezTo>
                    <a:pt x="213" y="0"/>
                    <a:pt x="0" y="243"/>
                    <a:pt x="0" y="517"/>
                  </a:cubicBezTo>
                  <a:cubicBezTo>
                    <a:pt x="0" y="760"/>
                    <a:pt x="213" y="1003"/>
                    <a:pt x="486" y="1003"/>
                  </a:cubicBezTo>
                  <a:cubicBezTo>
                    <a:pt x="760" y="1003"/>
                    <a:pt x="973" y="760"/>
                    <a:pt x="973" y="517"/>
                  </a:cubicBezTo>
                  <a:cubicBezTo>
                    <a:pt x="973" y="243"/>
                    <a:pt x="760"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45"/>
            <p:cNvSpPr/>
            <p:nvPr/>
          </p:nvSpPr>
          <p:spPr>
            <a:xfrm rot="5400000">
              <a:off x="681871" y="679160"/>
              <a:ext cx="35631" cy="35668"/>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45"/>
            <p:cNvSpPr/>
            <p:nvPr/>
          </p:nvSpPr>
          <p:spPr>
            <a:xfrm rot="5400000">
              <a:off x="1968002" y="521657"/>
              <a:ext cx="36803" cy="35668"/>
            </a:xfrm>
            <a:custGeom>
              <a:avLst/>
              <a:gdLst/>
              <a:ahLst/>
              <a:cxnLst/>
              <a:rect l="l" t="t" r="r" b="b"/>
              <a:pathLst>
                <a:path w="1005" h="974" extrusionOk="0">
                  <a:moveTo>
                    <a:pt x="518" y="1"/>
                  </a:moveTo>
                  <a:cubicBezTo>
                    <a:pt x="244" y="1"/>
                    <a:pt x="1" y="213"/>
                    <a:pt x="1" y="487"/>
                  </a:cubicBezTo>
                  <a:cubicBezTo>
                    <a:pt x="1" y="761"/>
                    <a:pt x="244" y="973"/>
                    <a:pt x="518" y="973"/>
                  </a:cubicBezTo>
                  <a:cubicBezTo>
                    <a:pt x="761" y="973"/>
                    <a:pt x="1004" y="761"/>
                    <a:pt x="1004" y="487"/>
                  </a:cubicBezTo>
                  <a:cubicBezTo>
                    <a:pt x="1004" y="183"/>
                    <a:pt x="761" y="1"/>
                    <a:pt x="5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45"/>
            <p:cNvSpPr/>
            <p:nvPr/>
          </p:nvSpPr>
          <p:spPr>
            <a:xfrm rot="5400000">
              <a:off x="1831666" y="521108"/>
              <a:ext cx="36803" cy="36766"/>
            </a:xfrm>
            <a:custGeom>
              <a:avLst/>
              <a:gdLst/>
              <a:ahLst/>
              <a:cxnLst/>
              <a:rect l="l" t="t" r="r" b="b"/>
              <a:pathLst>
                <a:path w="1005" h="1004" extrusionOk="0">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45"/>
            <p:cNvSpPr/>
            <p:nvPr/>
          </p:nvSpPr>
          <p:spPr>
            <a:xfrm rot="5400000">
              <a:off x="1695293" y="521657"/>
              <a:ext cx="36803" cy="35668"/>
            </a:xfrm>
            <a:custGeom>
              <a:avLst/>
              <a:gdLst/>
              <a:ahLst/>
              <a:cxnLst/>
              <a:rect l="l" t="t" r="r" b="b"/>
              <a:pathLst>
                <a:path w="1005" h="974" extrusionOk="0">
                  <a:moveTo>
                    <a:pt x="518" y="1"/>
                  </a:moveTo>
                  <a:cubicBezTo>
                    <a:pt x="244" y="1"/>
                    <a:pt x="1" y="213"/>
                    <a:pt x="1" y="487"/>
                  </a:cubicBezTo>
                  <a:cubicBezTo>
                    <a:pt x="1" y="760"/>
                    <a:pt x="244" y="973"/>
                    <a:pt x="518" y="973"/>
                  </a:cubicBezTo>
                  <a:cubicBezTo>
                    <a:pt x="761" y="973"/>
                    <a:pt x="1004" y="760"/>
                    <a:pt x="1004" y="487"/>
                  </a:cubicBezTo>
                  <a:cubicBezTo>
                    <a:pt x="1004" y="213"/>
                    <a:pt x="761" y="1"/>
                    <a:pt x="5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4" name="Google Shape;2764;p45"/>
          <p:cNvGrpSpPr/>
          <p:nvPr/>
        </p:nvGrpSpPr>
        <p:grpSpPr>
          <a:xfrm>
            <a:off x="7994122" y="3629395"/>
            <a:ext cx="1378013" cy="1559406"/>
            <a:chOff x="365572" y="499445"/>
            <a:chExt cx="1378013" cy="1559406"/>
          </a:xfrm>
        </p:grpSpPr>
        <p:sp>
          <p:nvSpPr>
            <p:cNvPr id="2765" name="Google Shape;2765;p45"/>
            <p:cNvSpPr/>
            <p:nvPr/>
          </p:nvSpPr>
          <p:spPr>
            <a:xfrm>
              <a:off x="365572" y="924877"/>
              <a:ext cx="1135678" cy="1133974"/>
            </a:xfrm>
            <a:custGeom>
              <a:avLst/>
              <a:gdLst/>
              <a:ahLst/>
              <a:cxnLst/>
              <a:rect l="l" t="t" r="r" b="b"/>
              <a:pathLst>
                <a:path w="8665" h="8652" extrusionOk="0">
                  <a:moveTo>
                    <a:pt x="8612" y="1"/>
                  </a:moveTo>
                  <a:lnTo>
                    <a:pt x="1" y="8595"/>
                  </a:lnTo>
                  <a:lnTo>
                    <a:pt x="53" y="8651"/>
                  </a:lnTo>
                  <a:lnTo>
                    <a:pt x="8664" y="36"/>
                  </a:lnTo>
                  <a:lnTo>
                    <a:pt x="8612"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45"/>
            <p:cNvSpPr/>
            <p:nvPr/>
          </p:nvSpPr>
          <p:spPr>
            <a:xfrm>
              <a:off x="610266" y="499445"/>
              <a:ext cx="1133319" cy="1133974"/>
            </a:xfrm>
            <a:custGeom>
              <a:avLst/>
              <a:gdLst/>
              <a:ahLst/>
              <a:cxnLst/>
              <a:rect l="l" t="t" r="r" b="b"/>
              <a:pathLst>
                <a:path w="8647" h="8652" extrusionOk="0">
                  <a:moveTo>
                    <a:pt x="8595" y="1"/>
                  </a:moveTo>
                  <a:lnTo>
                    <a:pt x="1" y="8612"/>
                  </a:lnTo>
                  <a:lnTo>
                    <a:pt x="53" y="8651"/>
                  </a:lnTo>
                  <a:lnTo>
                    <a:pt x="8647" y="57"/>
                  </a:lnTo>
                  <a:lnTo>
                    <a:pt x="8595"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Bebas Neue"/>
              <a:buNone/>
              <a:defRPr sz="3600">
                <a:solidFill>
                  <a:schemeClr val="lt1"/>
                </a:solidFill>
                <a:latin typeface="Bebas Neue"/>
                <a:ea typeface="Bebas Neue"/>
                <a:cs typeface="Bebas Neue"/>
                <a:sym typeface="Bebas Neue"/>
              </a:defRPr>
            </a:lvl1pPr>
            <a:lvl2pPr lvl="1" rtl="0">
              <a:spcBef>
                <a:spcPts val="0"/>
              </a:spcBef>
              <a:spcAft>
                <a:spcPts val="0"/>
              </a:spcAft>
              <a:buClr>
                <a:schemeClr val="lt1"/>
              </a:buClr>
              <a:buSzPts val="2800"/>
              <a:buNone/>
              <a:defRPr sz="2800">
                <a:solidFill>
                  <a:schemeClr val="lt1"/>
                </a:solidFill>
              </a:defRPr>
            </a:lvl2pPr>
            <a:lvl3pPr lvl="2" rtl="0">
              <a:spcBef>
                <a:spcPts val="0"/>
              </a:spcBef>
              <a:spcAft>
                <a:spcPts val="0"/>
              </a:spcAft>
              <a:buClr>
                <a:schemeClr val="lt1"/>
              </a:buClr>
              <a:buSzPts val="2800"/>
              <a:buNone/>
              <a:defRPr sz="2800">
                <a:solidFill>
                  <a:schemeClr val="lt1"/>
                </a:solidFill>
              </a:defRPr>
            </a:lvl3pPr>
            <a:lvl4pPr lvl="3" rtl="0">
              <a:spcBef>
                <a:spcPts val="0"/>
              </a:spcBef>
              <a:spcAft>
                <a:spcPts val="0"/>
              </a:spcAft>
              <a:buClr>
                <a:schemeClr val="lt1"/>
              </a:buClr>
              <a:buSzPts val="2800"/>
              <a:buNone/>
              <a:defRPr sz="2800">
                <a:solidFill>
                  <a:schemeClr val="lt1"/>
                </a:solidFill>
              </a:defRPr>
            </a:lvl4pPr>
            <a:lvl5pPr lvl="4" rtl="0">
              <a:spcBef>
                <a:spcPts val="0"/>
              </a:spcBef>
              <a:spcAft>
                <a:spcPts val="0"/>
              </a:spcAft>
              <a:buClr>
                <a:schemeClr val="lt1"/>
              </a:buClr>
              <a:buSzPts val="2800"/>
              <a:buNone/>
              <a:defRPr sz="2800">
                <a:solidFill>
                  <a:schemeClr val="lt1"/>
                </a:solidFill>
              </a:defRPr>
            </a:lvl5pPr>
            <a:lvl6pPr lvl="5" rtl="0">
              <a:spcBef>
                <a:spcPts val="0"/>
              </a:spcBef>
              <a:spcAft>
                <a:spcPts val="0"/>
              </a:spcAft>
              <a:buClr>
                <a:schemeClr val="lt1"/>
              </a:buClr>
              <a:buSzPts val="2800"/>
              <a:buNone/>
              <a:defRPr sz="2800">
                <a:solidFill>
                  <a:schemeClr val="lt1"/>
                </a:solidFill>
              </a:defRPr>
            </a:lvl6pPr>
            <a:lvl7pPr lvl="6" rtl="0">
              <a:spcBef>
                <a:spcPts val="0"/>
              </a:spcBef>
              <a:spcAft>
                <a:spcPts val="0"/>
              </a:spcAft>
              <a:buClr>
                <a:schemeClr val="lt1"/>
              </a:buClr>
              <a:buSzPts val="2800"/>
              <a:buNone/>
              <a:defRPr sz="2800">
                <a:solidFill>
                  <a:schemeClr val="lt1"/>
                </a:solidFill>
              </a:defRPr>
            </a:lvl7pPr>
            <a:lvl8pPr lvl="7" rtl="0">
              <a:spcBef>
                <a:spcPts val="0"/>
              </a:spcBef>
              <a:spcAft>
                <a:spcPts val="0"/>
              </a:spcAft>
              <a:buClr>
                <a:schemeClr val="lt1"/>
              </a:buClr>
              <a:buSzPts val="2800"/>
              <a:buNone/>
              <a:defRPr sz="2800">
                <a:solidFill>
                  <a:schemeClr val="lt1"/>
                </a:solidFill>
              </a:defRPr>
            </a:lvl8pPr>
            <a:lvl9pPr lvl="8" rtl="0">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marL="914400" lvl="1"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2pPr>
            <a:lvl3pPr marL="1371600" lvl="2"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3pPr>
            <a:lvl4pPr marL="1828800" lvl="3"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4pPr>
            <a:lvl5pPr marL="2286000" lvl="4"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5pPr>
            <a:lvl6pPr marL="2743200" lvl="5"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6pPr>
            <a:lvl7pPr marL="3200400" lvl="6"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7pPr>
            <a:lvl8pPr marL="3657600" lvl="7"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8pPr>
            <a:lvl9pPr marL="4114800" lvl="8"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98" r:id="rId2"/>
    <p:sldLayoutId id="2147483655" r:id="rId3"/>
    <p:sldLayoutId id="2147483658" r:id="rId4"/>
    <p:sldLayoutId id="2147483659" r:id="rId5"/>
    <p:sldLayoutId id="2147483666" r:id="rId6"/>
    <p:sldLayoutId id="2147483677" r:id="rId7"/>
    <p:sldLayoutId id="2147483686" r:id="rId8"/>
    <p:sldLayoutId id="2147483691" r:id="rId9"/>
    <p:sldLayoutId id="2147483696" r:id="rId10"/>
    <p:sldLayoutId id="2147483697"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76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94"/>
        <p:cNvGrpSpPr/>
        <p:nvPr/>
      </p:nvGrpSpPr>
      <p:grpSpPr>
        <a:xfrm>
          <a:off x="0" y="0"/>
          <a:ext cx="0" cy="0"/>
          <a:chOff x="0" y="0"/>
          <a:chExt cx="0" cy="0"/>
        </a:xfrm>
      </p:grpSpPr>
      <p:sp>
        <p:nvSpPr>
          <p:cNvPr id="3095" name="Google Shape;3095;p57"/>
          <p:cNvSpPr txBox="1">
            <a:spLocks noGrp="1"/>
          </p:cNvSpPr>
          <p:nvPr>
            <p:ph type="ctrTitle"/>
          </p:nvPr>
        </p:nvSpPr>
        <p:spPr>
          <a:xfrm>
            <a:off x="3819967" y="1200080"/>
            <a:ext cx="4909328" cy="173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pc="300" dirty="0"/>
              <a:t>Quick-Select</a:t>
            </a:r>
            <a:r>
              <a:rPr lang="en" spc="300" dirty="0"/>
              <a:t> Algorithm</a:t>
            </a:r>
            <a:endParaRPr spc="300" dirty="0"/>
          </a:p>
        </p:txBody>
      </p:sp>
      <p:sp>
        <p:nvSpPr>
          <p:cNvPr id="3096" name="Google Shape;3096;p57"/>
          <p:cNvSpPr txBox="1">
            <a:spLocks noGrp="1"/>
          </p:cNvSpPr>
          <p:nvPr>
            <p:ph type="subTitle" idx="1"/>
          </p:nvPr>
        </p:nvSpPr>
        <p:spPr>
          <a:xfrm>
            <a:off x="3848757" y="3072037"/>
            <a:ext cx="3804900" cy="4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By: Youssef Mohamed Fouad Maklad   	       224207</a:t>
            </a:r>
            <a:endParaRPr dirty="0"/>
          </a:p>
          <a:p>
            <a:pPr marL="0" lvl="0" indent="0" algn="l" rtl="0">
              <a:spcBef>
                <a:spcPts val="0"/>
              </a:spcBef>
              <a:spcAft>
                <a:spcPts val="0"/>
              </a:spcAft>
              <a:buNone/>
            </a:pPr>
            <a:endParaRPr dirty="0"/>
          </a:p>
        </p:txBody>
      </p:sp>
      <p:sp>
        <p:nvSpPr>
          <p:cNvPr id="3097" name="Google Shape;3097;p57"/>
          <p:cNvSpPr/>
          <p:nvPr/>
        </p:nvSpPr>
        <p:spPr>
          <a:xfrm>
            <a:off x="1284974" y="3662964"/>
            <a:ext cx="1068847" cy="1068847"/>
          </a:xfrm>
          <a:custGeom>
            <a:avLst/>
            <a:gdLst/>
            <a:ahLst/>
            <a:cxnLst/>
            <a:rect l="l" t="t" r="r" b="b"/>
            <a:pathLst>
              <a:path w="7724" h="7724" extrusionOk="0">
                <a:moveTo>
                  <a:pt x="3864" y="0"/>
                </a:moveTo>
                <a:cubicBezTo>
                  <a:pt x="1724" y="0"/>
                  <a:pt x="0" y="1723"/>
                  <a:pt x="0" y="3860"/>
                </a:cubicBezTo>
                <a:cubicBezTo>
                  <a:pt x="0" y="6001"/>
                  <a:pt x="1724" y="7724"/>
                  <a:pt x="3864" y="7724"/>
                </a:cubicBezTo>
                <a:cubicBezTo>
                  <a:pt x="6005" y="7724"/>
                  <a:pt x="7724" y="6001"/>
                  <a:pt x="7724" y="3860"/>
                </a:cubicBezTo>
                <a:cubicBezTo>
                  <a:pt x="7724" y="1723"/>
                  <a:pt x="6005" y="0"/>
                  <a:pt x="3864" y="0"/>
                </a:cubicBezTo>
                <a:close/>
              </a:path>
            </a:pathLst>
          </a:custGeom>
          <a:gradFill>
            <a:gsLst>
              <a:gs pos="0">
                <a:schemeClr val="dk2"/>
              </a:gs>
              <a:gs pos="100000">
                <a:srgbClr val="272727">
                  <a:alpha val="52941"/>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57"/>
          <p:cNvSpPr/>
          <p:nvPr/>
        </p:nvSpPr>
        <p:spPr>
          <a:xfrm>
            <a:off x="2336591" y="411689"/>
            <a:ext cx="1212181" cy="1211828"/>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098;p57">
            <a:extLst>
              <a:ext uri="{FF2B5EF4-FFF2-40B4-BE49-F238E27FC236}">
                <a16:creationId xmlns:a16="http://schemas.microsoft.com/office/drawing/2014/main" id="{18E41ACA-1DDD-4C39-95AC-858ED42F586F}"/>
              </a:ext>
            </a:extLst>
          </p:cNvPr>
          <p:cNvSpPr/>
          <p:nvPr/>
        </p:nvSpPr>
        <p:spPr>
          <a:xfrm>
            <a:off x="2336591" y="411219"/>
            <a:ext cx="1212181" cy="1211828"/>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9" name="Google Shape;3099;p57"/>
          <p:cNvGrpSpPr/>
          <p:nvPr/>
        </p:nvGrpSpPr>
        <p:grpSpPr>
          <a:xfrm>
            <a:off x="894254" y="919397"/>
            <a:ext cx="2545698" cy="2543676"/>
            <a:chOff x="894254" y="919397"/>
            <a:chExt cx="2545698" cy="2543676"/>
          </a:xfrm>
        </p:grpSpPr>
        <p:sp>
          <p:nvSpPr>
            <p:cNvPr id="3100" name="Google Shape;3100;p57"/>
            <p:cNvSpPr/>
            <p:nvPr/>
          </p:nvSpPr>
          <p:spPr>
            <a:xfrm>
              <a:off x="1041715" y="2647740"/>
              <a:ext cx="2306557" cy="405669"/>
            </a:xfrm>
            <a:custGeom>
              <a:avLst/>
              <a:gdLst/>
              <a:ahLst/>
              <a:cxnLst/>
              <a:rect l="l" t="t" r="r" b="b"/>
              <a:pathLst>
                <a:path w="19599" h="3447" extrusionOk="0">
                  <a:moveTo>
                    <a:pt x="17767" y="74"/>
                  </a:moveTo>
                  <a:cubicBezTo>
                    <a:pt x="18367" y="74"/>
                    <a:pt x="18930" y="144"/>
                    <a:pt x="19497" y="212"/>
                  </a:cubicBezTo>
                  <a:lnTo>
                    <a:pt x="19497" y="212"/>
                  </a:lnTo>
                  <a:cubicBezTo>
                    <a:pt x="19468" y="286"/>
                    <a:pt x="19438" y="362"/>
                    <a:pt x="19394" y="449"/>
                  </a:cubicBezTo>
                  <a:cubicBezTo>
                    <a:pt x="18966" y="381"/>
                    <a:pt x="18521" y="326"/>
                    <a:pt x="18059" y="326"/>
                  </a:cubicBezTo>
                  <a:cubicBezTo>
                    <a:pt x="17967" y="326"/>
                    <a:pt x="17858" y="326"/>
                    <a:pt x="17750" y="344"/>
                  </a:cubicBezTo>
                  <a:cubicBezTo>
                    <a:pt x="15195" y="453"/>
                    <a:pt x="12476" y="583"/>
                    <a:pt x="9935" y="909"/>
                  </a:cubicBezTo>
                  <a:cubicBezTo>
                    <a:pt x="9482" y="979"/>
                    <a:pt x="9082" y="1162"/>
                    <a:pt x="8738" y="1379"/>
                  </a:cubicBezTo>
                  <a:cubicBezTo>
                    <a:pt x="8233" y="1741"/>
                    <a:pt x="7798" y="2215"/>
                    <a:pt x="7341" y="2611"/>
                  </a:cubicBezTo>
                  <a:cubicBezTo>
                    <a:pt x="6871" y="3011"/>
                    <a:pt x="6362" y="3320"/>
                    <a:pt x="5692" y="3372"/>
                  </a:cubicBezTo>
                  <a:lnTo>
                    <a:pt x="5422" y="3372"/>
                  </a:lnTo>
                  <a:cubicBezTo>
                    <a:pt x="5408" y="3372"/>
                    <a:pt x="5393" y="3372"/>
                    <a:pt x="5379" y="3372"/>
                  </a:cubicBezTo>
                  <a:cubicBezTo>
                    <a:pt x="3710" y="3372"/>
                    <a:pt x="2062" y="2393"/>
                    <a:pt x="393" y="1711"/>
                  </a:cubicBezTo>
                  <a:lnTo>
                    <a:pt x="393" y="1711"/>
                  </a:lnTo>
                  <a:cubicBezTo>
                    <a:pt x="307" y="1582"/>
                    <a:pt x="231" y="1450"/>
                    <a:pt x="157" y="1320"/>
                  </a:cubicBezTo>
                  <a:lnTo>
                    <a:pt x="157" y="1320"/>
                  </a:lnTo>
                  <a:cubicBezTo>
                    <a:pt x="1833" y="1973"/>
                    <a:pt x="3583" y="2955"/>
                    <a:pt x="5257" y="2955"/>
                  </a:cubicBezTo>
                  <a:cubicBezTo>
                    <a:pt x="5383" y="2955"/>
                    <a:pt x="5492" y="2955"/>
                    <a:pt x="5601" y="2937"/>
                  </a:cubicBezTo>
                  <a:cubicBezTo>
                    <a:pt x="6075" y="2902"/>
                    <a:pt x="6471" y="2737"/>
                    <a:pt x="6837" y="2502"/>
                  </a:cubicBezTo>
                  <a:cubicBezTo>
                    <a:pt x="7381" y="2141"/>
                    <a:pt x="7833" y="1649"/>
                    <a:pt x="8320" y="1214"/>
                  </a:cubicBezTo>
                  <a:cubicBezTo>
                    <a:pt x="8812" y="779"/>
                    <a:pt x="9339" y="418"/>
                    <a:pt x="10026" y="326"/>
                  </a:cubicBezTo>
                  <a:cubicBezTo>
                    <a:pt x="11658" y="109"/>
                    <a:pt x="13416" y="74"/>
                    <a:pt x="15156" y="74"/>
                  </a:cubicBezTo>
                  <a:close/>
                  <a:moveTo>
                    <a:pt x="15156" y="0"/>
                  </a:moveTo>
                  <a:cubicBezTo>
                    <a:pt x="13416" y="0"/>
                    <a:pt x="11640" y="39"/>
                    <a:pt x="10009" y="257"/>
                  </a:cubicBezTo>
                  <a:cubicBezTo>
                    <a:pt x="9539" y="326"/>
                    <a:pt x="9138" y="509"/>
                    <a:pt x="8795" y="744"/>
                  </a:cubicBezTo>
                  <a:cubicBezTo>
                    <a:pt x="8251" y="1127"/>
                    <a:pt x="7798" y="1632"/>
                    <a:pt x="7307" y="2049"/>
                  </a:cubicBezTo>
                  <a:cubicBezTo>
                    <a:pt x="6797" y="2467"/>
                    <a:pt x="6275" y="2811"/>
                    <a:pt x="5601" y="2868"/>
                  </a:cubicBezTo>
                  <a:cubicBezTo>
                    <a:pt x="5492" y="2885"/>
                    <a:pt x="5383" y="2885"/>
                    <a:pt x="5257" y="2885"/>
                  </a:cubicBezTo>
                  <a:cubicBezTo>
                    <a:pt x="3591" y="2885"/>
                    <a:pt x="1815" y="1867"/>
                    <a:pt x="92" y="1214"/>
                  </a:cubicBezTo>
                  <a:lnTo>
                    <a:pt x="1" y="1179"/>
                  </a:lnTo>
                  <a:lnTo>
                    <a:pt x="53" y="1271"/>
                  </a:lnTo>
                  <a:cubicBezTo>
                    <a:pt x="144" y="1432"/>
                    <a:pt x="236" y="1597"/>
                    <a:pt x="327" y="1758"/>
                  </a:cubicBezTo>
                  <a:lnTo>
                    <a:pt x="344" y="1780"/>
                  </a:lnTo>
                  <a:cubicBezTo>
                    <a:pt x="2033" y="2450"/>
                    <a:pt x="3717" y="3446"/>
                    <a:pt x="5422" y="3446"/>
                  </a:cubicBezTo>
                  <a:lnTo>
                    <a:pt x="5710" y="3446"/>
                  </a:lnTo>
                  <a:cubicBezTo>
                    <a:pt x="6167" y="3411"/>
                    <a:pt x="6545" y="3263"/>
                    <a:pt x="6889" y="3029"/>
                  </a:cubicBezTo>
                  <a:cubicBezTo>
                    <a:pt x="7415" y="2702"/>
                    <a:pt x="7833" y="2232"/>
                    <a:pt x="8303" y="1832"/>
                  </a:cubicBezTo>
                  <a:cubicBezTo>
                    <a:pt x="8777" y="1414"/>
                    <a:pt x="9282" y="1070"/>
                    <a:pt x="9952" y="979"/>
                  </a:cubicBezTo>
                  <a:cubicBezTo>
                    <a:pt x="12493" y="653"/>
                    <a:pt x="15195" y="527"/>
                    <a:pt x="17750" y="418"/>
                  </a:cubicBezTo>
                  <a:cubicBezTo>
                    <a:pt x="17858" y="400"/>
                    <a:pt x="17967" y="400"/>
                    <a:pt x="18059" y="400"/>
                  </a:cubicBezTo>
                  <a:cubicBezTo>
                    <a:pt x="18529" y="400"/>
                    <a:pt x="18981" y="453"/>
                    <a:pt x="19416" y="527"/>
                  </a:cubicBezTo>
                  <a:lnTo>
                    <a:pt x="19438" y="527"/>
                  </a:lnTo>
                  <a:lnTo>
                    <a:pt x="19455" y="492"/>
                  </a:lnTo>
                  <a:cubicBezTo>
                    <a:pt x="19490" y="400"/>
                    <a:pt x="19547" y="309"/>
                    <a:pt x="19582" y="200"/>
                  </a:cubicBezTo>
                  <a:lnTo>
                    <a:pt x="19599" y="165"/>
                  </a:lnTo>
                  <a:lnTo>
                    <a:pt x="19547" y="148"/>
                  </a:lnTo>
                  <a:cubicBezTo>
                    <a:pt x="18964" y="74"/>
                    <a:pt x="18385" y="0"/>
                    <a:pt x="1776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57"/>
            <p:cNvSpPr/>
            <p:nvPr/>
          </p:nvSpPr>
          <p:spPr>
            <a:xfrm>
              <a:off x="1014058" y="2596429"/>
              <a:ext cx="2345041" cy="399078"/>
            </a:xfrm>
            <a:custGeom>
              <a:avLst/>
              <a:gdLst/>
              <a:ahLst/>
              <a:cxnLst/>
              <a:rect l="l" t="t" r="r" b="b"/>
              <a:pathLst>
                <a:path w="19926" h="3391" extrusionOk="0">
                  <a:moveTo>
                    <a:pt x="12728" y="75"/>
                  </a:moveTo>
                  <a:cubicBezTo>
                    <a:pt x="14430" y="75"/>
                    <a:pt x="16209" y="218"/>
                    <a:pt x="17824" y="258"/>
                  </a:cubicBezTo>
                  <a:cubicBezTo>
                    <a:pt x="18496" y="275"/>
                    <a:pt x="19167" y="325"/>
                    <a:pt x="19823" y="412"/>
                  </a:cubicBezTo>
                  <a:lnTo>
                    <a:pt x="19823" y="412"/>
                  </a:lnTo>
                  <a:cubicBezTo>
                    <a:pt x="19807" y="469"/>
                    <a:pt x="19784" y="522"/>
                    <a:pt x="19759" y="581"/>
                  </a:cubicBezTo>
                  <a:lnTo>
                    <a:pt x="19759" y="581"/>
                  </a:lnTo>
                  <a:cubicBezTo>
                    <a:pt x="19184" y="508"/>
                    <a:pt x="18612" y="436"/>
                    <a:pt x="18002" y="436"/>
                  </a:cubicBezTo>
                  <a:lnTo>
                    <a:pt x="15391" y="436"/>
                  </a:lnTo>
                  <a:cubicBezTo>
                    <a:pt x="13651" y="436"/>
                    <a:pt x="11875" y="475"/>
                    <a:pt x="10244" y="693"/>
                  </a:cubicBezTo>
                  <a:cubicBezTo>
                    <a:pt x="9774" y="762"/>
                    <a:pt x="9373" y="945"/>
                    <a:pt x="9030" y="1180"/>
                  </a:cubicBezTo>
                  <a:cubicBezTo>
                    <a:pt x="8486" y="1563"/>
                    <a:pt x="8033" y="2068"/>
                    <a:pt x="7542" y="2485"/>
                  </a:cubicBezTo>
                  <a:cubicBezTo>
                    <a:pt x="7032" y="2903"/>
                    <a:pt x="6510" y="3247"/>
                    <a:pt x="5836" y="3304"/>
                  </a:cubicBezTo>
                  <a:cubicBezTo>
                    <a:pt x="5727" y="3321"/>
                    <a:pt x="5618" y="3321"/>
                    <a:pt x="5492" y="3321"/>
                  </a:cubicBezTo>
                  <a:cubicBezTo>
                    <a:pt x="3828" y="3321"/>
                    <a:pt x="2056" y="2306"/>
                    <a:pt x="336" y="1653"/>
                  </a:cubicBezTo>
                  <a:lnTo>
                    <a:pt x="336" y="1653"/>
                  </a:lnTo>
                  <a:cubicBezTo>
                    <a:pt x="278" y="1526"/>
                    <a:pt x="209" y="1411"/>
                    <a:pt x="150" y="1287"/>
                  </a:cubicBezTo>
                  <a:lnTo>
                    <a:pt x="150" y="1287"/>
                  </a:lnTo>
                  <a:cubicBezTo>
                    <a:pt x="1844" y="1869"/>
                    <a:pt x="3622" y="2794"/>
                    <a:pt x="5292" y="2794"/>
                  </a:cubicBezTo>
                  <a:cubicBezTo>
                    <a:pt x="5422" y="2794"/>
                    <a:pt x="5549" y="2794"/>
                    <a:pt x="5675" y="2777"/>
                  </a:cubicBezTo>
                  <a:cubicBezTo>
                    <a:pt x="6145" y="2738"/>
                    <a:pt x="6563" y="2577"/>
                    <a:pt x="6963" y="2342"/>
                  </a:cubicBezTo>
                  <a:cubicBezTo>
                    <a:pt x="7524" y="1976"/>
                    <a:pt x="8051" y="1489"/>
                    <a:pt x="8577" y="1071"/>
                  </a:cubicBezTo>
                  <a:cubicBezTo>
                    <a:pt x="9121" y="636"/>
                    <a:pt x="9700" y="275"/>
                    <a:pt x="10387" y="201"/>
                  </a:cubicBezTo>
                  <a:cubicBezTo>
                    <a:pt x="11131" y="110"/>
                    <a:pt x="11928" y="75"/>
                    <a:pt x="12728" y="75"/>
                  </a:cubicBezTo>
                  <a:close/>
                  <a:moveTo>
                    <a:pt x="12728" y="1"/>
                  </a:moveTo>
                  <a:cubicBezTo>
                    <a:pt x="11928" y="1"/>
                    <a:pt x="11131" y="40"/>
                    <a:pt x="10370" y="127"/>
                  </a:cubicBezTo>
                  <a:cubicBezTo>
                    <a:pt x="9426" y="236"/>
                    <a:pt x="8703" y="854"/>
                    <a:pt x="7994" y="1454"/>
                  </a:cubicBezTo>
                  <a:cubicBezTo>
                    <a:pt x="7650" y="1741"/>
                    <a:pt x="7289" y="2050"/>
                    <a:pt x="6906" y="2268"/>
                  </a:cubicBezTo>
                  <a:cubicBezTo>
                    <a:pt x="6545" y="2503"/>
                    <a:pt x="6127" y="2668"/>
                    <a:pt x="5675" y="2720"/>
                  </a:cubicBezTo>
                  <a:lnTo>
                    <a:pt x="5292" y="2720"/>
                  </a:lnTo>
                  <a:cubicBezTo>
                    <a:pt x="3608" y="2720"/>
                    <a:pt x="1811" y="1781"/>
                    <a:pt x="92" y="1180"/>
                  </a:cubicBezTo>
                  <a:lnTo>
                    <a:pt x="1" y="1145"/>
                  </a:lnTo>
                  <a:lnTo>
                    <a:pt x="36" y="1237"/>
                  </a:lnTo>
                  <a:cubicBezTo>
                    <a:pt x="127" y="1398"/>
                    <a:pt x="201" y="1541"/>
                    <a:pt x="288" y="1707"/>
                  </a:cubicBezTo>
                  <a:lnTo>
                    <a:pt x="288" y="1724"/>
                  </a:lnTo>
                  <a:lnTo>
                    <a:pt x="310" y="1724"/>
                  </a:lnTo>
                  <a:cubicBezTo>
                    <a:pt x="2011" y="2377"/>
                    <a:pt x="3791" y="3391"/>
                    <a:pt x="5492" y="3391"/>
                  </a:cubicBezTo>
                  <a:cubicBezTo>
                    <a:pt x="5618" y="3391"/>
                    <a:pt x="5727" y="3391"/>
                    <a:pt x="5836" y="3373"/>
                  </a:cubicBezTo>
                  <a:cubicBezTo>
                    <a:pt x="6310" y="3338"/>
                    <a:pt x="6706" y="3173"/>
                    <a:pt x="7072" y="2938"/>
                  </a:cubicBezTo>
                  <a:cubicBezTo>
                    <a:pt x="7616" y="2577"/>
                    <a:pt x="8068" y="2085"/>
                    <a:pt x="8555" y="1650"/>
                  </a:cubicBezTo>
                  <a:cubicBezTo>
                    <a:pt x="9047" y="1215"/>
                    <a:pt x="9574" y="854"/>
                    <a:pt x="10261" y="762"/>
                  </a:cubicBezTo>
                  <a:cubicBezTo>
                    <a:pt x="11893" y="545"/>
                    <a:pt x="13651" y="510"/>
                    <a:pt x="15391" y="510"/>
                  </a:cubicBezTo>
                  <a:lnTo>
                    <a:pt x="18002" y="510"/>
                  </a:lnTo>
                  <a:cubicBezTo>
                    <a:pt x="18620" y="510"/>
                    <a:pt x="19199" y="584"/>
                    <a:pt x="19782" y="654"/>
                  </a:cubicBezTo>
                  <a:lnTo>
                    <a:pt x="19799" y="671"/>
                  </a:lnTo>
                  <a:lnTo>
                    <a:pt x="19817" y="636"/>
                  </a:lnTo>
                  <a:cubicBezTo>
                    <a:pt x="19851" y="562"/>
                    <a:pt x="19869" y="475"/>
                    <a:pt x="19908" y="401"/>
                  </a:cubicBezTo>
                  <a:lnTo>
                    <a:pt x="19925" y="345"/>
                  </a:lnTo>
                  <a:lnTo>
                    <a:pt x="19869" y="345"/>
                  </a:lnTo>
                  <a:cubicBezTo>
                    <a:pt x="19199" y="258"/>
                    <a:pt x="18529" y="201"/>
                    <a:pt x="17824" y="184"/>
                  </a:cubicBezTo>
                  <a:cubicBezTo>
                    <a:pt x="16209" y="149"/>
                    <a:pt x="14430" y="1"/>
                    <a:pt x="1272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57"/>
            <p:cNvSpPr/>
            <p:nvPr/>
          </p:nvSpPr>
          <p:spPr>
            <a:xfrm>
              <a:off x="990521" y="2545235"/>
              <a:ext cx="2377287" cy="380131"/>
            </a:xfrm>
            <a:custGeom>
              <a:avLst/>
              <a:gdLst/>
              <a:ahLst/>
              <a:cxnLst/>
              <a:rect l="l" t="t" r="r" b="b"/>
              <a:pathLst>
                <a:path w="20200" h="3230" extrusionOk="0">
                  <a:moveTo>
                    <a:pt x="12110" y="75"/>
                  </a:moveTo>
                  <a:cubicBezTo>
                    <a:pt x="14016" y="75"/>
                    <a:pt x="16066" y="401"/>
                    <a:pt x="17915" y="492"/>
                  </a:cubicBezTo>
                  <a:cubicBezTo>
                    <a:pt x="18644" y="544"/>
                    <a:pt x="19377" y="583"/>
                    <a:pt x="20110" y="634"/>
                  </a:cubicBezTo>
                  <a:lnTo>
                    <a:pt x="20110" y="634"/>
                  </a:lnTo>
                  <a:cubicBezTo>
                    <a:pt x="20087" y="682"/>
                    <a:pt x="20069" y="726"/>
                    <a:pt x="20045" y="777"/>
                  </a:cubicBezTo>
                  <a:lnTo>
                    <a:pt x="20045" y="777"/>
                  </a:lnTo>
                  <a:cubicBezTo>
                    <a:pt x="19383" y="691"/>
                    <a:pt x="18720" y="636"/>
                    <a:pt x="18024" y="619"/>
                  </a:cubicBezTo>
                  <a:cubicBezTo>
                    <a:pt x="16409" y="584"/>
                    <a:pt x="14630" y="436"/>
                    <a:pt x="12928" y="436"/>
                  </a:cubicBezTo>
                  <a:cubicBezTo>
                    <a:pt x="12128" y="436"/>
                    <a:pt x="11331" y="475"/>
                    <a:pt x="10570" y="562"/>
                  </a:cubicBezTo>
                  <a:cubicBezTo>
                    <a:pt x="9626" y="671"/>
                    <a:pt x="8903" y="1289"/>
                    <a:pt x="8194" y="1889"/>
                  </a:cubicBezTo>
                  <a:cubicBezTo>
                    <a:pt x="7850" y="2176"/>
                    <a:pt x="7489" y="2485"/>
                    <a:pt x="7106" y="2703"/>
                  </a:cubicBezTo>
                  <a:cubicBezTo>
                    <a:pt x="6745" y="2938"/>
                    <a:pt x="6327" y="3103"/>
                    <a:pt x="5875" y="3155"/>
                  </a:cubicBezTo>
                  <a:lnTo>
                    <a:pt x="5492" y="3155"/>
                  </a:lnTo>
                  <a:cubicBezTo>
                    <a:pt x="3812" y="3155"/>
                    <a:pt x="2019" y="2220"/>
                    <a:pt x="303" y="1619"/>
                  </a:cubicBezTo>
                  <a:lnTo>
                    <a:pt x="303" y="1619"/>
                  </a:lnTo>
                  <a:cubicBezTo>
                    <a:pt x="243" y="1488"/>
                    <a:pt x="182" y="1365"/>
                    <a:pt x="125" y="1236"/>
                  </a:cubicBezTo>
                  <a:lnTo>
                    <a:pt x="125" y="1236"/>
                  </a:lnTo>
                  <a:cubicBezTo>
                    <a:pt x="1809" y="1748"/>
                    <a:pt x="3579" y="2577"/>
                    <a:pt x="5257" y="2577"/>
                  </a:cubicBezTo>
                  <a:cubicBezTo>
                    <a:pt x="5383" y="2577"/>
                    <a:pt x="5514" y="2577"/>
                    <a:pt x="5657" y="2559"/>
                  </a:cubicBezTo>
                  <a:cubicBezTo>
                    <a:pt x="6619" y="2485"/>
                    <a:pt x="7433" y="1924"/>
                    <a:pt x="8233" y="1363"/>
                  </a:cubicBezTo>
                  <a:cubicBezTo>
                    <a:pt x="9012" y="801"/>
                    <a:pt x="9808" y="236"/>
                    <a:pt x="10770" y="149"/>
                  </a:cubicBezTo>
                  <a:cubicBezTo>
                    <a:pt x="11205" y="92"/>
                    <a:pt x="11658" y="75"/>
                    <a:pt x="12110" y="75"/>
                  </a:cubicBezTo>
                  <a:close/>
                  <a:moveTo>
                    <a:pt x="12110" y="1"/>
                  </a:moveTo>
                  <a:cubicBezTo>
                    <a:pt x="11658" y="1"/>
                    <a:pt x="11205" y="18"/>
                    <a:pt x="10753" y="75"/>
                  </a:cubicBezTo>
                  <a:cubicBezTo>
                    <a:pt x="9774" y="166"/>
                    <a:pt x="8973" y="745"/>
                    <a:pt x="8177" y="1289"/>
                  </a:cubicBezTo>
                  <a:cubicBezTo>
                    <a:pt x="7380" y="1850"/>
                    <a:pt x="6602" y="2411"/>
                    <a:pt x="5640" y="2485"/>
                  </a:cubicBezTo>
                  <a:cubicBezTo>
                    <a:pt x="5514" y="2503"/>
                    <a:pt x="5383" y="2503"/>
                    <a:pt x="5257" y="2503"/>
                  </a:cubicBezTo>
                  <a:cubicBezTo>
                    <a:pt x="3573" y="2503"/>
                    <a:pt x="1793" y="1650"/>
                    <a:pt x="75" y="1145"/>
                  </a:cubicBezTo>
                  <a:lnTo>
                    <a:pt x="1" y="1128"/>
                  </a:lnTo>
                  <a:lnTo>
                    <a:pt x="35" y="1197"/>
                  </a:lnTo>
                  <a:cubicBezTo>
                    <a:pt x="92" y="1345"/>
                    <a:pt x="162" y="1506"/>
                    <a:pt x="236" y="1672"/>
                  </a:cubicBezTo>
                  <a:lnTo>
                    <a:pt x="253" y="1672"/>
                  </a:lnTo>
                  <a:lnTo>
                    <a:pt x="253" y="1689"/>
                  </a:lnTo>
                  <a:cubicBezTo>
                    <a:pt x="1976" y="2268"/>
                    <a:pt x="3791" y="3229"/>
                    <a:pt x="5492" y="3229"/>
                  </a:cubicBezTo>
                  <a:cubicBezTo>
                    <a:pt x="5622" y="3229"/>
                    <a:pt x="5749" y="3229"/>
                    <a:pt x="5875" y="3212"/>
                  </a:cubicBezTo>
                  <a:cubicBezTo>
                    <a:pt x="6345" y="3173"/>
                    <a:pt x="6763" y="3012"/>
                    <a:pt x="7163" y="2777"/>
                  </a:cubicBezTo>
                  <a:cubicBezTo>
                    <a:pt x="7724" y="2411"/>
                    <a:pt x="8251" y="1924"/>
                    <a:pt x="8777" y="1506"/>
                  </a:cubicBezTo>
                  <a:cubicBezTo>
                    <a:pt x="9321" y="1071"/>
                    <a:pt x="9900" y="710"/>
                    <a:pt x="10587" y="636"/>
                  </a:cubicBezTo>
                  <a:cubicBezTo>
                    <a:pt x="11331" y="545"/>
                    <a:pt x="12128" y="510"/>
                    <a:pt x="12928" y="510"/>
                  </a:cubicBezTo>
                  <a:cubicBezTo>
                    <a:pt x="14630" y="510"/>
                    <a:pt x="16409" y="653"/>
                    <a:pt x="18024" y="693"/>
                  </a:cubicBezTo>
                  <a:cubicBezTo>
                    <a:pt x="18711" y="710"/>
                    <a:pt x="19399" y="762"/>
                    <a:pt x="20069" y="854"/>
                  </a:cubicBezTo>
                  <a:lnTo>
                    <a:pt x="20108" y="854"/>
                  </a:lnTo>
                  <a:lnTo>
                    <a:pt x="20108" y="836"/>
                  </a:lnTo>
                  <a:cubicBezTo>
                    <a:pt x="20143" y="762"/>
                    <a:pt x="20160" y="693"/>
                    <a:pt x="20178" y="619"/>
                  </a:cubicBezTo>
                  <a:lnTo>
                    <a:pt x="20199" y="584"/>
                  </a:lnTo>
                  <a:lnTo>
                    <a:pt x="20160" y="562"/>
                  </a:lnTo>
                  <a:cubicBezTo>
                    <a:pt x="19399" y="527"/>
                    <a:pt x="18655" y="475"/>
                    <a:pt x="17915" y="418"/>
                  </a:cubicBezTo>
                  <a:cubicBezTo>
                    <a:pt x="16083" y="327"/>
                    <a:pt x="14034" y="1"/>
                    <a:pt x="1211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57"/>
            <p:cNvSpPr/>
            <p:nvPr/>
          </p:nvSpPr>
          <p:spPr>
            <a:xfrm>
              <a:off x="1220951" y="2797202"/>
              <a:ext cx="2059296" cy="399078"/>
            </a:xfrm>
            <a:custGeom>
              <a:avLst/>
              <a:gdLst/>
              <a:ahLst/>
              <a:cxnLst/>
              <a:rect l="l" t="t" r="r" b="b"/>
              <a:pathLst>
                <a:path w="17498" h="3391" extrusionOk="0">
                  <a:moveTo>
                    <a:pt x="16409" y="75"/>
                  </a:moveTo>
                  <a:cubicBezTo>
                    <a:pt x="16734" y="75"/>
                    <a:pt x="17059" y="106"/>
                    <a:pt x="17384" y="153"/>
                  </a:cubicBezTo>
                  <a:lnTo>
                    <a:pt x="17384" y="153"/>
                  </a:lnTo>
                  <a:cubicBezTo>
                    <a:pt x="17358" y="204"/>
                    <a:pt x="17329" y="254"/>
                    <a:pt x="17294" y="306"/>
                  </a:cubicBezTo>
                  <a:lnTo>
                    <a:pt x="17294" y="306"/>
                  </a:lnTo>
                  <a:cubicBezTo>
                    <a:pt x="16922" y="234"/>
                    <a:pt x="16546" y="201"/>
                    <a:pt x="16153" y="201"/>
                  </a:cubicBezTo>
                  <a:cubicBezTo>
                    <a:pt x="15900" y="201"/>
                    <a:pt x="15648" y="218"/>
                    <a:pt x="15391" y="253"/>
                  </a:cubicBezTo>
                  <a:cubicBezTo>
                    <a:pt x="13020" y="597"/>
                    <a:pt x="10627" y="1032"/>
                    <a:pt x="8251" y="1415"/>
                  </a:cubicBezTo>
                  <a:cubicBezTo>
                    <a:pt x="7398" y="1541"/>
                    <a:pt x="6710" y="2011"/>
                    <a:pt x="6019" y="2446"/>
                  </a:cubicBezTo>
                  <a:cubicBezTo>
                    <a:pt x="5331" y="2881"/>
                    <a:pt x="4661" y="3281"/>
                    <a:pt x="3808" y="3316"/>
                  </a:cubicBezTo>
                  <a:lnTo>
                    <a:pt x="3608" y="3316"/>
                  </a:lnTo>
                  <a:cubicBezTo>
                    <a:pt x="2646" y="3316"/>
                    <a:pt x="1685" y="3046"/>
                    <a:pt x="727" y="2720"/>
                  </a:cubicBezTo>
                  <a:cubicBezTo>
                    <a:pt x="589" y="2582"/>
                    <a:pt x="440" y="2446"/>
                    <a:pt x="307" y="2301"/>
                  </a:cubicBezTo>
                  <a:lnTo>
                    <a:pt x="307" y="2301"/>
                  </a:lnTo>
                  <a:cubicBezTo>
                    <a:pt x="1461" y="2764"/>
                    <a:pt x="2615" y="3173"/>
                    <a:pt x="3773" y="3173"/>
                  </a:cubicBezTo>
                  <a:lnTo>
                    <a:pt x="3991" y="3173"/>
                  </a:lnTo>
                  <a:cubicBezTo>
                    <a:pt x="4878" y="3138"/>
                    <a:pt x="5531" y="2664"/>
                    <a:pt x="6184" y="2194"/>
                  </a:cubicBezTo>
                  <a:cubicBezTo>
                    <a:pt x="6837" y="1706"/>
                    <a:pt x="7489" y="1215"/>
                    <a:pt x="8342" y="1088"/>
                  </a:cubicBezTo>
                  <a:cubicBezTo>
                    <a:pt x="10805" y="727"/>
                    <a:pt x="13307" y="379"/>
                    <a:pt x="15792" y="109"/>
                  </a:cubicBezTo>
                  <a:cubicBezTo>
                    <a:pt x="15992" y="92"/>
                    <a:pt x="16209" y="75"/>
                    <a:pt x="16409" y="75"/>
                  </a:cubicBezTo>
                  <a:close/>
                  <a:moveTo>
                    <a:pt x="16409" y="1"/>
                  </a:moveTo>
                  <a:cubicBezTo>
                    <a:pt x="16209" y="1"/>
                    <a:pt x="15992" y="18"/>
                    <a:pt x="15774" y="35"/>
                  </a:cubicBezTo>
                  <a:cubicBezTo>
                    <a:pt x="13290" y="310"/>
                    <a:pt x="10788" y="653"/>
                    <a:pt x="8320" y="1014"/>
                  </a:cubicBezTo>
                  <a:cubicBezTo>
                    <a:pt x="7450" y="1141"/>
                    <a:pt x="6797" y="1650"/>
                    <a:pt x="6145" y="2120"/>
                  </a:cubicBezTo>
                  <a:cubicBezTo>
                    <a:pt x="5492" y="2611"/>
                    <a:pt x="4839" y="3064"/>
                    <a:pt x="3991" y="3099"/>
                  </a:cubicBezTo>
                  <a:lnTo>
                    <a:pt x="3773" y="3099"/>
                  </a:lnTo>
                  <a:cubicBezTo>
                    <a:pt x="2587" y="3099"/>
                    <a:pt x="1380" y="2654"/>
                    <a:pt x="194" y="2172"/>
                  </a:cubicBezTo>
                  <a:lnTo>
                    <a:pt x="194" y="2172"/>
                  </a:lnTo>
                  <a:cubicBezTo>
                    <a:pt x="191" y="2168"/>
                    <a:pt x="187" y="2163"/>
                    <a:pt x="183" y="2159"/>
                  </a:cubicBezTo>
                  <a:lnTo>
                    <a:pt x="177" y="2165"/>
                  </a:lnTo>
                  <a:lnTo>
                    <a:pt x="177" y="2165"/>
                  </a:lnTo>
                  <a:cubicBezTo>
                    <a:pt x="172" y="2163"/>
                    <a:pt x="167" y="2161"/>
                    <a:pt x="162" y="2159"/>
                  </a:cubicBezTo>
                  <a:lnTo>
                    <a:pt x="1" y="2085"/>
                  </a:lnTo>
                  <a:lnTo>
                    <a:pt x="127" y="2211"/>
                  </a:lnTo>
                  <a:cubicBezTo>
                    <a:pt x="129" y="2213"/>
                    <a:pt x="131" y="2215"/>
                    <a:pt x="132" y="2217"/>
                  </a:cubicBezTo>
                  <a:lnTo>
                    <a:pt x="132" y="2217"/>
                  </a:lnTo>
                  <a:lnTo>
                    <a:pt x="127" y="2228"/>
                  </a:lnTo>
                  <a:cubicBezTo>
                    <a:pt x="135" y="2232"/>
                    <a:pt x="144" y="2235"/>
                    <a:pt x="152" y="2239"/>
                  </a:cubicBezTo>
                  <a:lnTo>
                    <a:pt x="152" y="2239"/>
                  </a:lnTo>
                  <a:cubicBezTo>
                    <a:pt x="326" y="2428"/>
                    <a:pt x="497" y="2602"/>
                    <a:pt x="688" y="2772"/>
                  </a:cubicBezTo>
                  <a:cubicBezTo>
                    <a:pt x="1667" y="3120"/>
                    <a:pt x="2629" y="3390"/>
                    <a:pt x="3608" y="3390"/>
                  </a:cubicBezTo>
                  <a:lnTo>
                    <a:pt x="3825" y="3390"/>
                  </a:lnTo>
                  <a:cubicBezTo>
                    <a:pt x="4678" y="3355"/>
                    <a:pt x="5366" y="2938"/>
                    <a:pt x="6058" y="2503"/>
                  </a:cubicBezTo>
                  <a:cubicBezTo>
                    <a:pt x="6745" y="2067"/>
                    <a:pt x="7433" y="1615"/>
                    <a:pt x="8268" y="1489"/>
                  </a:cubicBezTo>
                  <a:cubicBezTo>
                    <a:pt x="10644" y="1106"/>
                    <a:pt x="13020" y="671"/>
                    <a:pt x="15413" y="327"/>
                  </a:cubicBezTo>
                  <a:cubicBezTo>
                    <a:pt x="15665" y="292"/>
                    <a:pt x="15900" y="270"/>
                    <a:pt x="16153" y="270"/>
                  </a:cubicBezTo>
                  <a:cubicBezTo>
                    <a:pt x="16536" y="270"/>
                    <a:pt x="16936" y="310"/>
                    <a:pt x="17297" y="379"/>
                  </a:cubicBezTo>
                  <a:lnTo>
                    <a:pt x="17332" y="379"/>
                  </a:lnTo>
                  <a:lnTo>
                    <a:pt x="17349" y="362"/>
                  </a:lnTo>
                  <a:cubicBezTo>
                    <a:pt x="17388" y="292"/>
                    <a:pt x="17423" y="218"/>
                    <a:pt x="17480" y="144"/>
                  </a:cubicBezTo>
                  <a:lnTo>
                    <a:pt x="17497" y="92"/>
                  </a:lnTo>
                  <a:lnTo>
                    <a:pt x="17441" y="92"/>
                  </a:lnTo>
                  <a:cubicBezTo>
                    <a:pt x="17114" y="35"/>
                    <a:pt x="16771" y="1"/>
                    <a:pt x="1640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57"/>
            <p:cNvSpPr/>
            <p:nvPr/>
          </p:nvSpPr>
          <p:spPr>
            <a:xfrm>
              <a:off x="1163050" y="2769546"/>
              <a:ext cx="2134027" cy="401079"/>
            </a:xfrm>
            <a:custGeom>
              <a:avLst/>
              <a:gdLst/>
              <a:ahLst/>
              <a:cxnLst/>
              <a:rect l="l" t="t" r="r" b="b"/>
              <a:pathLst>
                <a:path w="18133" h="3408" extrusionOk="0">
                  <a:moveTo>
                    <a:pt x="17062" y="70"/>
                  </a:moveTo>
                  <a:cubicBezTo>
                    <a:pt x="17389" y="70"/>
                    <a:pt x="17701" y="90"/>
                    <a:pt x="18011" y="137"/>
                  </a:cubicBezTo>
                  <a:lnTo>
                    <a:pt x="18011" y="137"/>
                  </a:lnTo>
                  <a:cubicBezTo>
                    <a:pt x="17977" y="193"/>
                    <a:pt x="17946" y="257"/>
                    <a:pt x="17910" y="323"/>
                  </a:cubicBezTo>
                  <a:lnTo>
                    <a:pt x="17910" y="323"/>
                  </a:lnTo>
                  <a:cubicBezTo>
                    <a:pt x="17590" y="269"/>
                    <a:pt x="17254" y="236"/>
                    <a:pt x="16901" y="236"/>
                  </a:cubicBezTo>
                  <a:cubicBezTo>
                    <a:pt x="16701" y="236"/>
                    <a:pt x="16484" y="253"/>
                    <a:pt x="16266" y="270"/>
                  </a:cubicBezTo>
                  <a:cubicBezTo>
                    <a:pt x="13782" y="545"/>
                    <a:pt x="11280" y="888"/>
                    <a:pt x="8812" y="1249"/>
                  </a:cubicBezTo>
                  <a:cubicBezTo>
                    <a:pt x="7942" y="1376"/>
                    <a:pt x="7289" y="1885"/>
                    <a:pt x="6637" y="2355"/>
                  </a:cubicBezTo>
                  <a:cubicBezTo>
                    <a:pt x="5984" y="2846"/>
                    <a:pt x="5331" y="3299"/>
                    <a:pt x="4483" y="3334"/>
                  </a:cubicBezTo>
                  <a:lnTo>
                    <a:pt x="4265" y="3334"/>
                  </a:lnTo>
                  <a:cubicBezTo>
                    <a:pt x="3074" y="3334"/>
                    <a:pt x="1860" y="2885"/>
                    <a:pt x="669" y="2400"/>
                  </a:cubicBezTo>
                  <a:lnTo>
                    <a:pt x="669" y="2400"/>
                  </a:lnTo>
                  <a:lnTo>
                    <a:pt x="675" y="2394"/>
                  </a:lnTo>
                  <a:cubicBezTo>
                    <a:pt x="524" y="2242"/>
                    <a:pt x="373" y="2079"/>
                    <a:pt x="234" y="1904"/>
                  </a:cubicBezTo>
                  <a:lnTo>
                    <a:pt x="234" y="1904"/>
                  </a:lnTo>
                  <a:cubicBezTo>
                    <a:pt x="1607" y="2503"/>
                    <a:pt x="2981" y="3155"/>
                    <a:pt x="4391" y="3155"/>
                  </a:cubicBezTo>
                  <a:cubicBezTo>
                    <a:pt x="4461" y="3155"/>
                    <a:pt x="4535" y="3138"/>
                    <a:pt x="4609" y="3138"/>
                  </a:cubicBezTo>
                  <a:cubicBezTo>
                    <a:pt x="5062" y="3116"/>
                    <a:pt x="5440" y="2973"/>
                    <a:pt x="5788" y="2790"/>
                  </a:cubicBezTo>
                  <a:cubicBezTo>
                    <a:pt x="6310" y="2503"/>
                    <a:pt x="6767" y="2067"/>
                    <a:pt x="7237" y="1702"/>
                  </a:cubicBezTo>
                  <a:cubicBezTo>
                    <a:pt x="7707" y="1323"/>
                    <a:pt x="8216" y="1014"/>
                    <a:pt x="8869" y="923"/>
                  </a:cubicBezTo>
                  <a:cubicBezTo>
                    <a:pt x="11406" y="579"/>
                    <a:pt x="14017" y="288"/>
                    <a:pt x="16558" y="92"/>
                  </a:cubicBezTo>
                  <a:cubicBezTo>
                    <a:pt x="16736" y="70"/>
                    <a:pt x="16901" y="70"/>
                    <a:pt x="17062" y="70"/>
                  </a:cubicBezTo>
                  <a:close/>
                  <a:moveTo>
                    <a:pt x="17062" y="1"/>
                  </a:moveTo>
                  <a:cubicBezTo>
                    <a:pt x="16901" y="1"/>
                    <a:pt x="16736" y="1"/>
                    <a:pt x="16558" y="18"/>
                  </a:cubicBezTo>
                  <a:cubicBezTo>
                    <a:pt x="13999" y="218"/>
                    <a:pt x="11406" y="505"/>
                    <a:pt x="8869" y="853"/>
                  </a:cubicBezTo>
                  <a:cubicBezTo>
                    <a:pt x="7981" y="980"/>
                    <a:pt x="7346" y="1506"/>
                    <a:pt x="6711" y="2028"/>
                  </a:cubicBezTo>
                  <a:cubicBezTo>
                    <a:pt x="6402" y="2285"/>
                    <a:pt x="6093" y="2537"/>
                    <a:pt x="5749" y="2720"/>
                  </a:cubicBezTo>
                  <a:cubicBezTo>
                    <a:pt x="5405" y="2920"/>
                    <a:pt x="5044" y="3047"/>
                    <a:pt x="4609" y="3064"/>
                  </a:cubicBezTo>
                  <a:cubicBezTo>
                    <a:pt x="4535" y="3064"/>
                    <a:pt x="4461" y="3081"/>
                    <a:pt x="4391" y="3081"/>
                  </a:cubicBezTo>
                  <a:cubicBezTo>
                    <a:pt x="2969" y="3081"/>
                    <a:pt x="1563" y="2419"/>
                    <a:pt x="157" y="1805"/>
                  </a:cubicBezTo>
                  <a:lnTo>
                    <a:pt x="157" y="1805"/>
                  </a:lnTo>
                  <a:cubicBezTo>
                    <a:pt x="154" y="1801"/>
                    <a:pt x="152" y="1797"/>
                    <a:pt x="149" y="1793"/>
                  </a:cubicBezTo>
                  <a:lnTo>
                    <a:pt x="146" y="1800"/>
                  </a:lnTo>
                  <a:lnTo>
                    <a:pt x="146" y="1800"/>
                  </a:lnTo>
                  <a:cubicBezTo>
                    <a:pt x="141" y="1798"/>
                    <a:pt x="136" y="1795"/>
                    <a:pt x="132" y="1793"/>
                  </a:cubicBezTo>
                  <a:lnTo>
                    <a:pt x="1" y="1741"/>
                  </a:lnTo>
                  <a:lnTo>
                    <a:pt x="92" y="1850"/>
                  </a:lnTo>
                  <a:cubicBezTo>
                    <a:pt x="258" y="2050"/>
                    <a:pt x="436" y="2246"/>
                    <a:pt x="619" y="2446"/>
                  </a:cubicBezTo>
                  <a:lnTo>
                    <a:pt x="619" y="2463"/>
                  </a:lnTo>
                  <a:cubicBezTo>
                    <a:pt x="1833" y="2955"/>
                    <a:pt x="3047" y="3408"/>
                    <a:pt x="4265" y="3408"/>
                  </a:cubicBezTo>
                  <a:lnTo>
                    <a:pt x="4483" y="3408"/>
                  </a:lnTo>
                  <a:cubicBezTo>
                    <a:pt x="5370" y="3373"/>
                    <a:pt x="6023" y="2899"/>
                    <a:pt x="6676" y="2429"/>
                  </a:cubicBezTo>
                  <a:cubicBezTo>
                    <a:pt x="7329" y="1941"/>
                    <a:pt x="7981" y="1450"/>
                    <a:pt x="8834" y="1323"/>
                  </a:cubicBezTo>
                  <a:cubicBezTo>
                    <a:pt x="11297" y="962"/>
                    <a:pt x="13799" y="614"/>
                    <a:pt x="16284" y="344"/>
                  </a:cubicBezTo>
                  <a:cubicBezTo>
                    <a:pt x="16484" y="327"/>
                    <a:pt x="16701" y="310"/>
                    <a:pt x="16901" y="310"/>
                  </a:cubicBezTo>
                  <a:cubicBezTo>
                    <a:pt x="17245" y="310"/>
                    <a:pt x="17589" y="344"/>
                    <a:pt x="17933" y="397"/>
                  </a:cubicBezTo>
                  <a:lnTo>
                    <a:pt x="17950" y="397"/>
                  </a:lnTo>
                  <a:lnTo>
                    <a:pt x="17972" y="379"/>
                  </a:lnTo>
                  <a:cubicBezTo>
                    <a:pt x="18007" y="288"/>
                    <a:pt x="18059" y="201"/>
                    <a:pt x="18098" y="127"/>
                  </a:cubicBezTo>
                  <a:lnTo>
                    <a:pt x="18133" y="70"/>
                  </a:lnTo>
                  <a:lnTo>
                    <a:pt x="18081" y="70"/>
                  </a:lnTo>
                  <a:cubicBezTo>
                    <a:pt x="17754" y="18"/>
                    <a:pt x="17406" y="1"/>
                    <a:pt x="1706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57"/>
            <p:cNvSpPr/>
            <p:nvPr/>
          </p:nvSpPr>
          <p:spPr>
            <a:xfrm>
              <a:off x="968985" y="2500750"/>
              <a:ext cx="2406945" cy="347767"/>
            </a:xfrm>
            <a:custGeom>
              <a:avLst/>
              <a:gdLst/>
              <a:ahLst/>
              <a:cxnLst/>
              <a:rect l="l" t="t" r="r" b="b"/>
              <a:pathLst>
                <a:path w="20452" h="2955" extrusionOk="0">
                  <a:moveTo>
                    <a:pt x="11876" y="70"/>
                  </a:moveTo>
                  <a:cubicBezTo>
                    <a:pt x="13855" y="70"/>
                    <a:pt x="16009" y="561"/>
                    <a:pt x="17950" y="722"/>
                  </a:cubicBezTo>
                  <a:cubicBezTo>
                    <a:pt x="18751" y="795"/>
                    <a:pt x="19547" y="830"/>
                    <a:pt x="20348" y="831"/>
                  </a:cubicBezTo>
                  <a:lnTo>
                    <a:pt x="20348" y="831"/>
                  </a:lnTo>
                  <a:cubicBezTo>
                    <a:pt x="20338" y="868"/>
                    <a:pt x="20328" y="901"/>
                    <a:pt x="20318" y="939"/>
                  </a:cubicBezTo>
                  <a:lnTo>
                    <a:pt x="20318" y="939"/>
                  </a:lnTo>
                  <a:cubicBezTo>
                    <a:pt x="19566" y="904"/>
                    <a:pt x="18830" y="852"/>
                    <a:pt x="18098" y="796"/>
                  </a:cubicBezTo>
                  <a:cubicBezTo>
                    <a:pt x="16266" y="705"/>
                    <a:pt x="14217" y="379"/>
                    <a:pt x="12293" y="379"/>
                  </a:cubicBezTo>
                  <a:cubicBezTo>
                    <a:pt x="11841" y="379"/>
                    <a:pt x="11388" y="396"/>
                    <a:pt x="10936" y="453"/>
                  </a:cubicBezTo>
                  <a:cubicBezTo>
                    <a:pt x="9957" y="544"/>
                    <a:pt x="9156" y="1123"/>
                    <a:pt x="8360" y="1667"/>
                  </a:cubicBezTo>
                  <a:cubicBezTo>
                    <a:pt x="7563" y="2228"/>
                    <a:pt x="6785" y="2789"/>
                    <a:pt x="5823" y="2863"/>
                  </a:cubicBezTo>
                  <a:cubicBezTo>
                    <a:pt x="5697" y="2881"/>
                    <a:pt x="5566" y="2881"/>
                    <a:pt x="5440" y="2881"/>
                  </a:cubicBezTo>
                  <a:cubicBezTo>
                    <a:pt x="3760" y="2881"/>
                    <a:pt x="1985" y="2032"/>
                    <a:pt x="269" y="1527"/>
                  </a:cubicBezTo>
                  <a:lnTo>
                    <a:pt x="269" y="1527"/>
                  </a:lnTo>
                  <a:cubicBezTo>
                    <a:pt x="220" y="1402"/>
                    <a:pt x="162" y="1263"/>
                    <a:pt x="111" y="1136"/>
                  </a:cubicBezTo>
                  <a:lnTo>
                    <a:pt x="111" y="1136"/>
                  </a:lnTo>
                  <a:cubicBezTo>
                    <a:pt x="1778" y="1556"/>
                    <a:pt x="3483" y="2245"/>
                    <a:pt x="5153" y="2245"/>
                  </a:cubicBezTo>
                  <a:cubicBezTo>
                    <a:pt x="5296" y="2245"/>
                    <a:pt x="5423" y="2228"/>
                    <a:pt x="5566" y="2228"/>
                  </a:cubicBezTo>
                  <a:cubicBezTo>
                    <a:pt x="6584" y="2158"/>
                    <a:pt x="7472" y="1649"/>
                    <a:pt x="8377" y="1158"/>
                  </a:cubicBezTo>
                  <a:cubicBezTo>
                    <a:pt x="9265" y="653"/>
                    <a:pt x="10174" y="161"/>
                    <a:pt x="11171" y="109"/>
                  </a:cubicBezTo>
                  <a:cubicBezTo>
                    <a:pt x="11406" y="92"/>
                    <a:pt x="11641" y="70"/>
                    <a:pt x="11876" y="70"/>
                  </a:cubicBezTo>
                  <a:close/>
                  <a:moveTo>
                    <a:pt x="11876" y="0"/>
                  </a:moveTo>
                  <a:cubicBezTo>
                    <a:pt x="11623" y="0"/>
                    <a:pt x="11388" y="18"/>
                    <a:pt x="11153" y="35"/>
                  </a:cubicBezTo>
                  <a:cubicBezTo>
                    <a:pt x="10135" y="92"/>
                    <a:pt x="9230" y="596"/>
                    <a:pt x="8342" y="1088"/>
                  </a:cubicBezTo>
                  <a:cubicBezTo>
                    <a:pt x="7437" y="1593"/>
                    <a:pt x="6545" y="2084"/>
                    <a:pt x="5549" y="2158"/>
                  </a:cubicBezTo>
                  <a:cubicBezTo>
                    <a:pt x="5423" y="2158"/>
                    <a:pt x="5279" y="2176"/>
                    <a:pt x="5153" y="2176"/>
                  </a:cubicBezTo>
                  <a:cubicBezTo>
                    <a:pt x="3482" y="2176"/>
                    <a:pt x="1759" y="1484"/>
                    <a:pt x="75" y="1071"/>
                  </a:cubicBezTo>
                  <a:lnTo>
                    <a:pt x="1" y="1049"/>
                  </a:lnTo>
                  <a:lnTo>
                    <a:pt x="40" y="1105"/>
                  </a:lnTo>
                  <a:cubicBezTo>
                    <a:pt x="92" y="1266"/>
                    <a:pt x="149" y="1414"/>
                    <a:pt x="218" y="1575"/>
                  </a:cubicBezTo>
                  <a:lnTo>
                    <a:pt x="218" y="1593"/>
                  </a:lnTo>
                  <a:lnTo>
                    <a:pt x="236" y="1593"/>
                  </a:lnTo>
                  <a:cubicBezTo>
                    <a:pt x="1942" y="2102"/>
                    <a:pt x="3739" y="2955"/>
                    <a:pt x="5440" y="2955"/>
                  </a:cubicBezTo>
                  <a:cubicBezTo>
                    <a:pt x="5566" y="2955"/>
                    <a:pt x="5697" y="2955"/>
                    <a:pt x="5840" y="2937"/>
                  </a:cubicBezTo>
                  <a:cubicBezTo>
                    <a:pt x="6802" y="2863"/>
                    <a:pt x="7616" y="2302"/>
                    <a:pt x="8416" y="1741"/>
                  </a:cubicBezTo>
                  <a:cubicBezTo>
                    <a:pt x="9195" y="1179"/>
                    <a:pt x="9991" y="614"/>
                    <a:pt x="10953" y="527"/>
                  </a:cubicBezTo>
                  <a:cubicBezTo>
                    <a:pt x="11388" y="470"/>
                    <a:pt x="11841" y="453"/>
                    <a:pt x="12293" y="453"/>
                  </a:cubicBezTo>
                  <a:cubicBezTo>
                    <a:pt x="14199" y="453"/>
                    <a:pt x="16249" y="779"/>
                    <a:pt x="18098" y="870"/>
                  </a:cubicBezTo>
                  <a:cubicBezTo>
                    <a:pt x="18838" y="923"/>
                    <a:pt x="19582" y="962"/>
                    <a:pt x="20326" y="1014"/>
                  </a:cubicBezTo>
                  <a:lnTo>
                    <a:pt x="20361" y="1014"/>
                  </a:lnTo>
                  <a:lnTo>
                    <a:pt x="20361" y="997"/>
                  </a:lnTo>
                  <a:cubicBezTo>
                    <a:pt x="20400" y="940"/>
                    <a:pt x="20417" y="870"/>
                    <a:pt x="20435" y="814"/>
                  </a:cubicBezTo>
                  <a:lnTo>
                    <a:pt x="20452" y="762"/>
                  </a:lnTo>
                  <a:lnTo>
                    <a:pt x="20400" y="762"/>
                  </a:lnTo>
                  <a:cubicBezTo>
                    <a:pt x="19582" y="762"/>
                    <a:pt x="18768" y="722"/>
                    <a:pt x="17967" y="653"/>
                  </a:cubicBezTo>
                  <a:cubicBezTo>
                    <a:pt x="16009" y="488"/>
                    <a:pt x="13873" y="0"/>
                    <a:pt x="1187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57"/>
            <p:cNvSpPr/>
            <p:nvPr/>
          </p:nvSpPr>
          <p:spPr>
            <a:xfrm>
              <a:off x="1111856" y="2731180"/>
              <a:ext cx="2202168" cy="409788"/>
            </a:xfrm>
            <a:custGeom>
              <a:avLst/>
              <a:gdLst/>
              <a:ahLst/>
              <a:cxnLst/>
              <a:rect l="l" t="t" r="r" b="b"/>
              <a:pathLst>
                <a:path w="18712" h="3482" extrusionOk="0">
                  <a:moveTo>
                    <a:pt x="17589" y="70"/>
                  </a:moveTo>
                  <a:cubicBezTo>
                    <a:pt x="17932" y="70"/>
                    <a:pt x="18279" y="105"/>
                    <a:pt x="18607" y="154"/>
                  </a:cubicBezTo>
                  <a:lnTo>
                    <a:pt x="18607" y="154"/>
                  </a:lnTo>
                  <a:cubicBezTo>
                    <a:pt x="18574" y="235"/>
                    <a:pt x="18534" y="309"/>
                    <a:pt x="18490" y="392"/>
                  </a:cubicBezTo>
                  <a:lnTo>
                    <a:pt x="18490" y="392"/>
                  </a:lnTo>
                  <a:cubicBezTo>
                    <a:pt x="18171" y="343"/>
                    <a:pt x="17832" y="327"/>
                    <a:pt x="17497" y="327"/>
                  </a:cubicBezTo>
                  <a:cubicBezTo>
                    <a:pt x="17336" y="327"/>
                    <a:pt x="17171" y="327"/>
                    <a:pt x="16993" y="344"/>
                  </a:cubicBezTo>
                  <a:cubicBezTo>
                    <a:pt x="14434" y="544"/>
                    <a:pt x="11841" y="831"/>
                    <a:pt x="9304" y="1179"/>
                  </a:cubicBezTo>
                  <a:cubicBezTo>
                    <a:pt x="8416" y="1306"/>
                    <a:pt x="7781" y="1832"/>
                    <a:pt x="7146" y="2354"/>
                  </a:cubicBezTo>
                  <a:cubicBezTo>
                    <a:pt x="6837" y="2611"/>
                    <a:pt x="6528" y="2863"/>
                    <a:pt x="6184" y="3046"/>
                  </a:cubicBezTo>
                  <a:cubicBezTo>
                    <a:pt x="5840" y="3246"/>
                    <a:pt x="5479" y="3373"/>
                    <a:pt x="5044" y="3390"/>
                  </a:cubicBezTo>
                  <a:cubicBezTo>
                    <a:pt x="4970" y="3390"/>
                    <a:pt x="4896" y="3407"/>
                    <a:pt x="4826" y="3407"/>
                  </a:cubicBezTo>
                  <a:cubicBezTo>
                    <a:pt x="3400" y="3407"/>
                    <a:pt x="1990" y="2742"/>
                    <a:pt x="581" y="2126"/>
                  </a:cubicBezTo>
                  <a:lnTo>
                    <a:pt x="581" y="2126"/>
                  </a:lnTo>
                  <a:lnTo>
                    <a:pt x="584" y="2119"/>
                  </a:lnTo>
                  <a:cubicBezTo>
                    <a:pt x="462" y="1973"/>
                    <a:pt x="332" y="1811"/>
                    <a:pt x="219" y="1648"/>
                  </a:cubicBezTo>
                  <a:lnTo>
                    <a:pt x="219" y="1648"/>
                  </a:lnTo>
                  <a:cubicBezTo>
                    <a:pt x="1756" y="2314"/>
                    <a:pt x="3291" y="3155"/>
                    <a:pt x="4879" y="3155"/>
                  </a:cubicBezTo>
                  <a:cubicBezTo>
                    <a:pt x="4953" y="3155"/>
                    <a:pt x="5044" y="3138"/>
                    <a:pt x="5114" y="3138"/>
                  </a:cubicBezTo>
                  <a:cubicBezTo>
                    <a:pt x="5571" y="3116"/>
                    <a:pt x="5949" y="2972"/>
                    <a:pt x="6293" y="2772"/>
                  </a:cubicBezTo>
                  <a:cubicBezTo>
                    <a:pt x="6819" y="2463"/>
                    <a:pt x="7237" y="2028"/>
                    <a:pt x="7707" y="1649"/>
                  </a:cubicBezTo>
                  <a:cubicBezTo>
                    <a:pt x="8160" y="1266"/>
                    <a:pt x="8669" y="940"/>
                    <a:pt x="9339" y="853"/>
                  </a:cubicBezTo>
                  <a:cubicBezTo>
                    <a:pt x="11915" y="544"/>
                    <a:pt x="14560" y="270"/>
                    <a:pt x="17154" y="92"/>
                  </a:cubicBezTo>
                  <a:cubicBezTo>
                    <a:pt x="17297" y="92"/>
                    <a:pt x="17445" y="70"/>
                    <a:pt x="17589" y="70"/>
                  </a:cubicBezTo>
                  <a:close/>
                  <a:moveTo>
                    <a:pt x="17589" y="0"/>
                  </a:moveTo>
                  <a:cubicBezTo>
                    <a:pt x="17445" y="0"/>
                    <a:pt x="17297" y="18"/>
                    <a:pt x="17154" y="18"/>
                  </a:cubicBezTo>
                  <a:cubicBezTo>
                    <a:pt x="14560" y="200"/>
                    <a:pt x="11897" y="470"/>
                    <a:pt x="9339" y="779"/>
                  </a:cubicBezTo>
                  <a:cubicBezTo>
                    <a:pt x="8416" y="905"/>
                    <a:pt x="7798" y="1449"/>
                    <a:pt x="7202" y="1976"/>
                  </a:cubicBezTo>
                  <a:cubicBezTo>
                    <a:pt x="6893" y="2246"/>
                    <a:pt x="6602" y="2502"/>
                    <a:pt x="6258" y="2702"/>
                  </a:cubicBezTo>
                  <a:cubicBezTo>
                    <a:pt x="5932" y="2898"/>
                    <a:pt x="5549" y="3046"/>
                    <a:pt x="5114" y="3064"/>
                  </a:cubicBezTo>
                  <a:cubicBezTo>
                    <a:pt x="5044" y="3064"/>
                    <a:pt x="4953" y="3081"/>
                    <a:pt x="4879" y="3081"/>
                  </a:cubicBezTo>
                  <a:cubicBezTo>
                    <a:pt x="3286" y="3081"/>
                    <a:pt x="1707" y="2193"/>
                    <a:pt x="131" y="1523"/>
                  </a:cubicBezTo>
                  <a:lnTo>
                    <a:pt x="1" y="1467"/>
                  </a:lnTo>
                  <a:lnTo>
                    <a:pt x="75" y="1575"/>
                  </a:lnTo>
                  <a:cubicBezTo>
                    <a:pt x="218" y="1776"/>
                    <a:pt x="366" y="1976"/>
                    <a:pt x="527" y="2176"/>
                  </a:cubicBezTo>
                  <a:lnTo>
                    <a:pt x="545" y="2176"/>
                  </a:lnTo>
                  <a:cubicBezTo>
                    <a:pt x="1959" y="2789"/>
                    <a:pt x="3373" y="3481"/>
                    <a:pt x="4826" y="3481"/>
                  </a:cubicBezTo>
                  <a:cubicBezTo>
                    <a:pt x="4896" y="3481"/>
                    <a:pt x="4970" y="3464"/>
                    <a:pt x="5044" y="3464"/>
                  </a:cubicBezTo>
                  <a:cubicBezTo>
                    <a:pt x="5497" y="3442"/>
                    <a:pt x="5875" y="3299"/>
                    <a:pt x="6223" y="3116"/>
                  </a:cubicBezTo>
                  <a:cubicBezTo>
                    <a:pt x="6745" y="2829"/>
                    <a:pt x="7202" y="2393"/>
                    <a:pt x="7672" y="2028"/>
                  </a:cubicBezTo>
                  <a:cubicBezTo>
                    <a:pt x="8142" y="1649"/>
                    <a:pt x="8651" y="1340"/>
                    <a:pt x="9304" y="1249"/>
                  </a:cubicBezTo>
                  <a:cubicBezTo>
                    <a:pt x="11841" y="905"/>
                    <a:pt x="14452" y="614"/>
                    <a:pt x="16993" y="418"/>
                  </a:cubicBezTo>
                  <a:cubicBezTo>
                    <a:pt x="17171" y="396"/>
                    <a:pt x="17336" y="396"/>
                    <a:pt x="17497" y="396"/>
                  </a:cubicBezTo>
                  <a:cubicBezTo>
                    <a:pt x="17841" y="396"/>
                    <a:pt x="18168" y="418"/>
                    <a:pt x="18494" y="470"/>
                  </a:cubicBezTo>
                  <a:lnTo>
                    <a:pt x="18533" y="470"/>
                  </a:lnTo>
                  <a:lnTo>
                    <a:pt x="18533" y="453"/>
                  </a:lnTo>
                  <a:cubicBezTo>
                    <a:pt x="18585" y="344"/>
                    <a:pt x="18642" y="235"/>
                    <a:pt x="18694" y="144"/>
                  </a:cubicBezTo>
                  <a:lnTo>
                    <a:pt x="18711" y="92"/>
                  </a:lnTo>
                  <a:lnTo>
                    <a:pt x="18659" y="92"/>
                  </a:lnTo>
                  <a:cubicBezTo>
                    <a:pt x="18315" y="35"/>
                    <a:pt x="17950" y="0"/>
                    <a:pt x="1758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57"/>
            <p:cNvSpPr/>
            <p:nvPr/>
          </p:nvSpPr>
          <p:spPr>
            <a:xfrm>
              <a:off x="1073490" y="2686106"/>
              <a:ext cx="2259953" cy="416378"/>
            </a:xfrm>
            <a:custGeom>
              <a:avLst/>
              <a:gdLst/>
              <a:ahLst/>
              <a:cxnLst/>
              <a:rect l="l" t="t" r="r" b="b"/>
              <a:pathLst>
                <a:path w="19203" h="3538" extrusionOk="0">
                  <a:moveTo>
                    <a:pt x="17789" y="74"/>
                  </a:moveTo>
                  <a:cubicBezTo>
                    <a:pt x="18239" y="74"/>
                    <a:pt x="18673" y="122"/>
                    <a:pt x="19091" y="191"/>
                  </a:cubicBezTo>
                  <a:lnTo>
                    <a:pt x="19091" y="191"/>
                  </a:lnTo>
                  <a:cubicBezTo>
                    <a:pt x="19048" y="282"/>
                    <a:pt x="19003" y="381"/>
                    <a:pt x="18961" y="471"/>
                  </a:cubicBezTo>
                  <a:lnTo>
                    <a:pt x="18961" y="471"/>
                  </a:lnTo>
                  <a:cubicBezTo>
                    <a:pt x="18624" y="416"/>
                    <a:pt x="18267" y="383"/>
                    <a:pt x="17915" y="383"/>
                  </a:cubicBezTo>
                  <a:cubicBezTo>
                    <a:pt x="17771" y="383"/>
                    <a:pt x="17623" y="401"/>
                    <a:pt x="17480" y="401"/>
                  </a:cubicBezTo>
                  <a:cubicBezTo>
                    <a:pt x="14886" y="583"/>
                    <a:pt x="12223" y="853"/>
                    <a:pt x="9665" y="1162"/>
                  </a:cubicBezTo>
                  <a:cubicBezTo>
                    <a:pt x="8742" y="1288"/>
                    <a:pt x="8124" y="1832"/>
                    <a:pt x="7528" y="2359"/>
                  </a:cubicBezTo>
                  <a:cubicBezTo>
                    <a:pt x="7219" y="2629"/>
                    <a:pt x="6928" y="2885"/>
                    <a:pt x="6584" y="3085"/>
                  </a:cubicBezTo>
                  <a:cubicBezTo>
                    <a:pt x="6258" y="3281"/>
                    <a:pt x="5875" y="3429"/>
                    <a:pt x="5440" y="3447"/>
                  </a:cubicBezTo>
                  <a:cubicBezTo>
                    <a:pt x="5370" y="3447"/>
                    <a:pt x="5279" y="3464"/>
                    <a:pt x="5205" y="3464"/>
                  </a:cubicBezTo>
                  <a:cubicBezTo>
                    <a:pt x="3615" y="3464"/>
                    <a:pt x="2038" y="2579"/>
                    <a:pt x="465" y="1909"/>
                  </a:cubicBezTo>
                  <a:lnTo>
                    <a:pt x="465" y="1909"/>
                  </a:lnTo>
                  <a:cubicBezTo>
                    <a:pt x="367" y="1768"/>
                    <a:pt x="280" y="1639"/>
                    <a:pt x="195" y="1502"/>
                  </a:cubicBezTo>
                  <a:lnTo>
                    <a:pt x="195" y="1502"/>
                  </a:lnTo>
                  <a:cubicBezTo>
                    <a:pt x="1843" y="2171"/>
                    <a:pt x="3487" y="3120"/>
                    <a:pt x="5152" y="3120"/>
                  </a:cubicBezTo>
                  <a:lnTo>
                    <a:pt x="5440" y="3120"/>
                  </a:lnTo>
                  <a:cubicBezTo>
                    <a:pt x="5897" y="3085"/>
                    <a:pt x="6275" y="2937"/>
                    <a:pt x="6619" y="2703"/>
                  </a:cubicBezTo>
                  <a:cubicBezTo>
                    <a:pt x="7145" y="2376"/>
                    <a:pt x="7563" y="1906"/>
                    <a:pt x="8033" y="1506"/>
                  </a:cubicBezTo>
                  <a:cubicBezTo>
                    <a:pt x="8507" y="1088"/>
                    <a:pt x="9012" y="744"/>
                    <a:pt x="9682" y="653"/>
                  </a:cubicBezTo>
                  <a:cubicBezTo>
                    <a:pt x="12223" y="327"/>
                    <a:pt x="14925" y="201"/>
                    <a:pt x="17480" y="92"/>
                  </a:cubicBezTo>
                  <a:cubicBezTo>
                    <a:pt x="17588" y="74"/>
                    <a:pt x="17697" y="74"/>
                    <a:pt x="17789" y="74"/>
                  </a:cubicBezTo>
                  <a:close/>
                  <a:moveTo>
                    <a:pt x="17789" y="0"/>
                  </a:moveTo>
                  <a:cubicBezTo>
                    <a:pt x="17697" y="0"/>
                    <a:pt x="17588" y="0"/>
                    <a:pt x="17480" y="18"/>
                  </a:cubicBezTo>
                  <a:cubicBezTo>
                    <a:pt x="14925" y="127"/>
                    <a:pt x="12206" y="257"/>
                    <a:pt x="9665" y="583"/>
                  </a:cubicBezTo>
                  <a:cubicBezTo>
                    <a:pt x="9212" y="653"/>
                    <a:pt x="8812" y="836"/>
                    <a:pt x="8468" y="1053"/>
                  </a:cubicBezTo>
                  <a:cubicBezTo>
                    <a:pt x="7963" y="1415"/>
                    <a:pt x="7528" y="1889"/>
                    <a:pt x="7071" y="2285"/>
                  </a:cubicBezTo>
                  <a:cubicBezTo>
                    <a:pt x="6601" y="2685"/>
                    <a:pt x="6092" y="2994"/>
                    <a:pt x="5422" y="3046"/>
                  </a:cubicBezTo>
                  <a:lnTo>
                    <a:pt x="5152" y="3046"/>
                  </a:lnTo>
                  <a:cubicBezTo>
                    <a:pt x="5138" y="3046"/>
                    <a:pt x="5123" y="3046"/>
                    <a:pt x="5109" y="3046"/>
                  </a:cubicBezTo>
                  <a:cubicBezTo>
                    <a:pt x="3435" y="3046"/>
                    <a:pt x="1783" y="2061"/>
                    <a:pt x="109" y="1380"/>
                  </a:cubicBezTo>
                  <a:lnTo>
                    <a:pt x="1" y="1345"/>
                  </a:lnTo>
                  <a:lnTo>
                    <a:pt x="1" y="1345"/>
                  </a:lnTo>
                  <a:lnTo>
                    <a:pt x="57" y="1432"/>
                  </a:lnTo>
                  <a:cubicBezTo>
                    <a:pt x="166" y="1615"/>
                    <a:pt x="292" y="1797"/>
                    <a:pt x="401" y="1958"/>
                  </a:cubicBezTo>
                  <a:lnTo>
                    <a:pt x="418" y="1976"/>
                  </a:lnTo>
                  <a:cubicBezTo>
                    <a:pt x="1998" y="2650"/>
                    <a:pt x="3573" y="3538"/>
                    <a:pt x="5205" y="3538"/>
                  </a:cubicBezTo>
                  <a:cubicBezTo>
                    <a:pt x="5279" y="3538"/>
                    <a:pt x="5370" y="3521"/>
                    <a:pt x="5440" y="3521"/>
                  </a:cubicBezTo>
                  <a:cubicBezTo>
                    <a:pt x="5897" y="3499"/>
                    <a:pt x="6275" y="3355"/>
                    <a:pt x="6619" y="3155"/>
                  </a:cubicBezTo>
                  <a:cubicBezTo>
                    <a:pt x="7145" y="2846"/>
                    <a:pt x="7563" y="2411"/>
                    <a:pt x="8033" y="2032"/>
                  </a:cubicBezTo>
                  <a:cubicBezTo>
                    <a:pt x="8486" y="1649"/>
                    <a:pt x="8995" y="1323"/>
                    <a:pt x="9665" y="1236"/>
                  </a:cubicBezTo>
                  <a:cubicBezTo>
                    <a:pt x="12241" y="927"/>
                    <a:pt x="14886" y="653"/>
                    <a:pt x="17480" y="475"/>
                  </a:cubicBezTo>
                  <a:cubicBezTo>
                    <a:pt x="17623" y="475"/>
                    <a:pt x="17771" y="453"/>
                    <a:pt x="17915" y="453"/>
                  </a:cubicBezTo>
                  <a:cubicBezTo>
                    <a:pt x="18276" y="453"/>
                    <a:pt x="18641" y="492"/>
                    <a:pt x="18985" y="544"/>
                  </a:cubicBezTo>
                  <a:lnTo>
                    <a:pt x="19003" y="544"/>
                  </a:lnTo>
                  <a:lnTo>
                    <a:pt x="19020" y="527"/>
                  </a:lnTo>
                  <a:cubicBezTo>
                    <a:pt x="19077" y="401"/>
                    <a:pt x="19129" y="292"/>
                    <a:pt x="19185" y="166"/>
                  </a:cubicBezTo>
                  <a:lnTo>
                    <a:pt x="19203" y="127"/>
                  </a:lnTo>
                  <a:lnTo>
                    <a:pt x="19146" y="127"/>
                  </a:lnTo>
                  <a:cubicBezTo>
                    <a:pt x="18711" y="57"/>
                    <a:pt x="18259" y="0"/>
                    <a:pt x="1778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57"/>
            <p:cNvSpPr/>
            <p:nvPr/>
          </p:nvSpPr>
          <p:spPr>
            <a:xfrm>
              <a:off x="911671" y="2359879"/>
              <a:ext cx="2489914" cy="207012"/>
            </a:xfrm>
            <a:custGeom>
              <a:avLst/>
              <a:gdLst/>
              <a:ahLst/>
              <a:cxnLst/>
              <a:rect l="l" t="t" r="r" b="b"/>
              <a:pathLst>
                <a:path w="21157" h="1759" extrusionOk="0">
                  <a:moveTo>
                    <a:pt x="12345" y="70"/>
                  </a:moveTo>
                  <a:cubicBezTo>
                    <a:pt x="13342" y="92"/>
                    <a:pt x="14286" y="379"/>
                    <a:pt x="15213" y="723"/>
                  </a:cubicBezTo>
                  <a:cubicBezTo>
                    <a:pt x="15789" y="927"/>
                    <a:pt x="16368" y="1153"/>
                    <a:pt x="16964" y="1339"/>
                  </a:cubicBezTo>
                  <a:lnTo>
                    <a:pt x="16964" y="1339"/>
                  </a:lnTo>
                  <a:cubicBezTo>
                    <a:pt x="15415" y="919"/>
                    <a:pt x="13868" y="288"/>
                    <a:pt x="12254" y="288"/>
                  </a:cubicBezTo>
                  <a:lnTo>
                    <a:pt x="12075" y="288"/>
                  </a:lnTo>
                  <a:cubicBezTo>
                    <a:pt x="9665" y="362"/>
                    <a:pt x="7306" y="997"/>
                    <a:pt x="4913" y="1071"/>
                  </a:cubicBezTo>
                  <a:lnTo>
                    <a:pt x="4295" y="1071"/>
                  </a:lnTo>
                  <a:cubicBezTo>
                    <a:pt x="2929" y="1071"/>
                    <a:pt x="1542" y="942"/>
                    <a:pt x="172" y="855"/>
                  </a:cubicBezTo>
                  <a:lnTo>
                    <a:pt x="172" y="855"/>
                  </a:lnTo>
                  <a:cubicBezTo>
                    <a:pt x="142" y="712"/>
                    <a:pt x="112" y="560"/>
                    <a:pt x="79" y="417"/>
                  </a:cubicBezTo>
                  <a:lnTo>
                    <a:pt x="79" y="417"/>
                  </a:lnTo>
                  <a:cubicBezTo>
                    <a:pt x="3798" y="286"/>
                    <a:pt x="7538" y="70"/>
                    <a:pt x="11240" y="70"/>
                  </a:cubicBezTo>
                  <a:close/>
                  <a:moveTo>
                    <a:pt x="21072" y="1265"/>
                  </a:moveTo>
                  <a:cubicBezTo>
                    <a:pt x="21057" y="1317"/>
                    <a:pt x="21042" y="1368"/>
                    <a:pt x="21018" y="1421"/>
                  </a:cubicBezTo>
                  <a:lnTo>
                    <a:pt x="21018" y="1421"/>
                  </a:lnTo>
                  <a:cubicBezTo>
                    <a:pt x="20358" y="1562"/>
                    <a:pt x="19698" y="1685"/>
                    <a:pt x="19037" y="1685"/>
                  </a:cubicBezTo>
                  <a:cubicBezTo>
                    <a:pt x="18863" y="1685"/>
                    <a:pt x="18691" y="1678"/>
                    <a:pt x="18518" y="1659"/>
                  </a:cubicBezTo>
                  <a:lnTo>
                    <a:pt x="18518" y="1659"/>
                  </a:lnTo>
                  <a:cubicBezTo>
                    <a:pt x="18618" y="1664"/>
                    <a:pt x="18719" y="1667"/>
                    <a:pt x="18820" y="1667"/>
                  </a:cubicBezTo>
                  <a:cubicBezTo>
                    <a:pt x="19582" y="1667"/>
                    <a:pt x="20327" y="1492"/>
                    <a:pt x="21072" y="1265"/>
                  </a:cubicBezTo>
                  <a:close/>
                  <a:moveTo>
                    <a:pt x="11240" y="1"/>
                  </a:moveTo>
                  <a:cubicBezTo>
                    <a:pt x="7524" y="1"/>
                    <a:pt x="3769" y="218"/>
                    <a:pt x="35" y="344"/>
                  </a:cubicBezTo>
                  <a:lnTo>
                    <a:pt x="0" y="344"/>
                  </a:lnTo>
                  <a:lnTo>
                    <a:pt x="0" y="397"/>
                  </a:lnTo>
                  <a:cubicBezTo>
                    <a:pt x="35" y="562"/>
                    <a:pt x="70" y="723"/>
                    <a:pt x="109" y="906"/>
                  </a:cubicBezTo>
                  <a:lnTo>
                    <a:pt x="109" y="923"/>
                  </a:lnTo>
                  <a:lnTo>
                    <a:pt x="144" y="923"/>
                  </a:lnTo>
                  <a:cubicBezTo>
                    <a:pt x="1523" y="1014"/>
                    <a:pt x="2920" y="1141"/>
                    <a:pt x="4295" y="1141"/>
                  </a:cubicBezTo>
                  <a:lnTo>
                    <a:pt x="4913" y="1141"/>
                  </a:lnTo>
                  <a:cubicBezTo>
                    <a:pt x="7306" y="1049"/>
                    <a:pt x="9682" y="436"/>
                    <a:pt x="12075" y="362"/>
                  </a:cubicBezTo>
                  <a:lnTo>
                    <a:pt x="12254" y="362"/>
                  </a:lnTo>
                  <a:cubicBezTo>
                    <a:pt x="14286" y="362"/>
                    <a:pt x="16209" y="1376"/>
                    <a:pt x="18202" y="1685"/>
                  </a:cubicBezTo>
                  <a:cubicBezTo>
                    <a:pt x="18494" y="1741"/>
                    <a:pt x="18763" y="1758"/>
                    <a:pt x="19037" y="1758"/>
                  </a:cubicBezTo>
                  <a:cubicBezTo>
                    <a:pt x="19725" y="1758"/>
                    <a:pt x="20395" y="1632"/>
                    <a:pt x="21065" y="1484"/>
                  </a:cubicBezTo>
                  <a:lnTo>
                    <a:pt x="21087" y="1484"/>
                  </a:lnTo>
                  <a:lnTo>
                    <a:pt x="21087" y="1450"/>
                  </a:lnTo>
                  <a:cubicBezTo>
                    <a:pt x="21104" y="1376"/>
                    <a:pt x="21139" y="1306"/>
                    <a:pt x="21157" y="1232"/>
                  </a:cubicBezTo>
                  <a:lnTo>
                    <a:pt x="21157" y="1180"/>
                  </a:lnTo>
                  <a:lnTo>
                    <a:pt x="21104" y="1197"/>
                  </a:lnTo>
                  <a:cubicBezTo>
                    <a:pt x="20343" y="1415"/>
                    <a:pt x="19599" y="1593"/>
                    <a:pt x="18820" y="1593"/>
                  </a:cubicBezTo>
                  <a:cubicBezTo>
                    <a:pt x="18563" y="1593"/>
                    <a:pt x="18311" y="1576"/>
                    <a:pt x="18058" y="1541"/>
                  </a:cubicBezTo>
                  <a:cubicBezTo>
                    <a:pt x="17079" y="1358"/>
                    <a:pt x="16170" y="980"/>
                    <a:pt x="15230" y="653"/>
                  </a:cubicBezTo>
                  <a:cubicBezTo>
                    <a:pt x="14303" y="310"/>
                    <a:pt x="13363" y="18"/>
                    <a:pt x="1234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57"/>
            <p:cNvSpPr/>
            <p:nvPr/>
          </p:nvSpPr>
          <p:spPr>
            <a:xfrm>
              <a:off x="1848338" y="3422470"/>
              <a:ext cx="642221" cy="40602"/>
            </a:xfrm>
            <a:custGeom>
              <a:avLst/>
              <a:gdLst/>
              <a:ahLst/>
              <a:cxnLst/>
              <a:rect l="l" t="t" r="r" b="b"/>
              <a:pathLst>
                <a:path w="5457" h="345" extrusionOk="0">
                  <a:moveTo>
                    <a:pt x="4802" y="70"/>
                  </a:moveTo>
                  <a:cubicBezTo>
                    <a:pt x="4123" y="203"/>
                    <a:pt x="3417" y="270"/>
                    <a:pt x="2702" y="270"/>
                  </a:cubicBezTo>
                  <a:cubicBezTo>
                    <a:pt x="2010" y="270"/>
                    <a:pt x="1334" y="205"/>
                    <a:pt x="681" y="87"/>
                  </a:cubicBezTo>
                  <a:lnTo>
                    <a:pt x="681" y="87"/>
                  </a:lnTo>
                  <a:cubicBezTo>
                    <a:pt x="2055" y="71"/>
                    <a:pt x="3427" y="70"/>
                    <a:pt x="4802" y="70"/>
                  </a:cubicBezTo>
                  <a:close/>
                  <a:moveTo>
                    <a:pt x="5130" y="1"/>
                  </a:moveTo>
                  <a:cubicBezTo>
                    <a:pt x="5130" y="1"/>
                    <a:pt x="5130" y="1"/>
                    <a:pt x="5130" y="1"/>
                  </a:cubicBezTo>
                  <a:lnTo>
                    <a:pt x="5130" y="1"/>
                  </a:lnTo>
                  <a:cubicBezTo>
                    <a:pt x="3522" y="1"/>
                    <a:pt x="1917" y="1"/>
                    <a:pt x="309" y="18"/>
                  </a:cubicBezTo>
                  <a:lnTo>
                    <a:pt x="0" y="18"/>
                  </a:lnTo>
                  <a:lnTo>
                    <a:pt x="309" y="92"/>
                  </a:lnTo>
                  <a:cubicBezTo>
                    <a:pt x="1088" y="253"/>
                    <a:pt x="1884" y="344"/>
                    <a:pt x="2702" y="344"/>
                  </a:cubicBezTo>
                  <a:cubicBezTo>
                    <a:pt x="3555" y="344"/>
                    <a:pt x="4369" y="253"/>
                    <a:pt x="5148" y="70"/>
                  </a:cubicBezTo>
                  <a:lnTo>
                    <a:pt x="5457" y="1"/>
                  </a:lnTo>
                  <a:lnTo>
                    <a:pt x="5148" y="1"/>
                  </a:lnTo>
                  <a:cubicBezTo>
                    <a:pt x="5142" y="1"/>
                    <a:pt x="5136" y="1"/>
                    <a:pt x="5130" y="1"/>
                  </a:cubicBezTo>
                  <a:lnTo>
                    <a:pt x="5130" y="1"/>
                  </a:lnTo>
                  <a:lnTo>
                    <a:pt x="5130" y="1"/>
                  </a:ln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57"/>
            <p:cNvSpPr/>
            <p:nvPr/>
          </p:nvSpPr>
          <p:spPr>
            <a:xfrm>
              <a:off x="898843" y="2227246"/>
              <a:ext cx="2517571" cy="316109"/>
            </a:xfrm>
            <a:custGeom>
              <a:avLst/>
              <a:gdLst/>
              <a:ahLst/>
              <a:cxnLst/>
              <a:rect l="l" t="t" r="r" b="b"/>
              <a:pathLst>
                <a:path w="21392" h="2686" extrusionOk="0">
                  <a:moveTo>
                    <a:pt x="5040" y="75"/>
                  </a:moveTo>
                  <a:cubicBezTo>
                    <a:pt x="7650" y="75"/>
                    <a:pt x="10370" y="436"/>
                    <a:pt x="12963" y="653"/>
                  </a:cubicBezTo>
                  <a:cubicBezTo>
                    <a:pt x="13907" y="727"/>
                    <a:pt x="14686" y="1088"/>
                    <a:pt x="15448" y="1489"/>
                  </a:cubicBezTo>
                  <a:cubicBezTo>
                    <a:pt x="16227" y="1889"/>
                    <a:pt x="16971" y="2307"/>
                    <a:pt x="17893" y="2485"/>
                  </a:cubicBezTo>
                  <a:cubicBezTo>
                    <a:pt x="18111" y="2542"/>
                    <a:pt x="18346" y="2559"/>
                    <a:pt x="18585" y="2559"/>
                  </a:cubicBezTo>
                  <a:cubicBezTo>
                    <a:pt x="19509" y="2559"/>
                    <a:pt x="20421" y="2227"/>
                    <a:pt x="21311" y="1835"/>
                  </a:cubicBezTo>
                  <a:lnTo>
                    <a:pt x="21311" y="1835"/>
                  </a:lnTo>
                  <a:cubicBezTo>
                    <a:pt x="21298" y="1904"/>
                    <a:pt x="21281" y="1977"/>
                    <a:pt x="21258" y="2042"/>
                  </a:cubicBezTo>
                  <a:lnTo>
                    <a:pt x="21258" y="2042"/>
                  </a:lnTo>
                  <a:cubicBezTo>
                    <a:pt x="20418" y="2347"/>
                    <a:pt x="19573" y="2611"/>
                    <a:pt x="18711" y="2611"/>
                  </a:cubicBezTo>
                  <a:cubicBezTo>
                    <a:pt x="18476" y="2611"/>
                    <a:pt x="18259" y="2594"/>
                    <a:pt x="18019" y="2559"/>
                  </a:cubicBezTo>
                  <a:cubicBezTo>
                    <a:pt x="17097" y="2394"/>
                    <a:pt x="16262" y="1998"/>
                    <a:pt x="15409" y="1632"/>
                  </a:cubicBezTo>
                  <a:cubicBezTo>
                    <a:pt x="14578" y="1254"/>
                    <a:pt x="13707" y="910"/>
                    <a:pt x="12711" y="853"/>
                  </a:cubicBezTo>
                  <a:cubicBezTo>
                    <a:pt x="11332" y="784"/>
                    <a:pt x="9970" y="745"/>
                    <a:pt x="8612" y="745"/>
                  </a:cubicBezTo>
                  <a:cubicBezTo>
                    <a:pt x="5775" y="745"/>
                    <a:pt x="2956" y="892"/>
                    <a:pt x="120" y="1035"/>
                  </a:cubicBezTo>
                  <a:lnTo>
                    <a:pt x="120" y="1035"/>
                  </a:lnTo>
                  <a:cubicBezTo>
                    <a:pt x="91" y="881"/>
                    <a:pt x="73" y="736"/>
                    <a:pt x="71" y="579"/>
                  </a:cubicBezTo>
                  <a:lnTo>
                    <a:pt x="71" y="579"/>
                  </a:lnTo>
                  <a:cubicBezTo>
                    <a:pt x="1438" y="379"/>
                    <a:pt x="2802" y="131"/>
                    <a:pt x="4169" y="92"/>
                  </a:cubicBezTo>
                  <a:cubicBezTo>
                    <a:pt x="4461" y="75"/>
                    <a:pt x="4748" y="75"/>
                    <a:pt x="5040" y="75"/>
                  </a:cubicBezTo>
                  <a:close/>
                  <a:moveTo>
                    <a:pt x="5040" y="1"/>
                  </a:moveTo>
                  <a:cubicBezTo>
                    <a:pt x="4748" y="1"/>
                    <a:pt x="4461" y="1"/>
                    <a:pt x="4169" y="22"/>
                  </a:cubicBezTo>
                  <a:cubicBezTo>
                    <a:pt x="2772" y="57"/>
                    <a:pt x="1397" y="310"/>
                    <a:pt x="18" y="510"/>
                  </a:cubicBezTo>
                  <a:lnTo>
                    <a:pt x="1" y="527"/>
                  </a:lnTo>
                  <a:lnTo>
                    <a:pt x="1" y="566"/>
                  </a:lnTo>
                  <a:cubicBezTo>
                    <a:pt x="1" y="727"/>
                    <a:pt x="18" y="910"/>
                    <a:pt x="53" y="1071"/>
                  </a:cubicBezTo>
                  <a:lnTo>
                    <a:pt x="53" y="1110"/>
                  </a:lnTo>
                  <a:lnTo>
                    <a:pt x="92" y="1110"/>
                  </a:lnTo>
                  <a:cubicBezTo>
                    <a:pt x="2938" y="962"/>
                    <a:pt x="5766" y="819"/>
                    <a:pt x="8612" y="819"/>
                  </a:cubicBezTo>
                  <a:cubicBezTo>
                    <a:pt x="9970" y="819"/>
                    <a:pt x="11332" y="853"/>
                    <a:pt x="12711" y="927"/>
                  </a:cubicBezTo>
                  <a:cubicBezTo>
                    <a:pt x="13690" y="980"/>
                    <a:pt x="14538" y="1328"/>
                    <a:pt x="15391" y="1689"/>
                  </a:cubicBezTo>
                  <a:cubicBezTo>
                    <a:pt x="16227" y="2067"/>
                    <a:pt x="17062" y="2468"/>
                    <a:pt x="18019" y="2633"/>
                  </a:cubicBezTo>
                  <a:cubicBezTo>
                    <a:pt x="18237" y="2668"/>
                    <a:pt x="18476" y="2685"/>
                    <a:pt x="18711" y="2685"/>
                  </a:cubicBezTo>
                  <a:cubicBezTo>
                    <a:pt x="19599" y="2685"/>
                    <a:pt x="20452" y="2416"/>
                    <a:pt x="21305" y="2107"/>
                  </a:cubicBezTo>
                  <a:lnTo>
                    <a:pt x="21322" y="2107"/>
                  </a:lnTo>
                  <a:lnTo>
                    <a:pt x="21322" y="2089"/>
                  </a:lnTo>
                  <a:cubicBezTo>
                    <a:pt x="21339" y="1980"/>
                    <a:pt x="21374" y="1889"/>
                    <a:pt x="21392" y="1798"/>
                  </a:cubicBezTo>
                  <a:lnTo>
                    <a:pt x="21392" y="1724"/>
                  </a:lnTo>
                  <a:lnTo>
                    <a:pt x="21339" y="1763"/>
                  </a:lnTo>
                  <a:cubicBezTo>
                    <a:pt x="20434" y="2141"/>
                    <a:pt x="19508" y="2485"/>
                    <a:pt x="18585" y="2485"/>
                  </a:cubicBezTo>
                  <a:cubicBezTo>
                    <a:pt x="18368" y="2485"/>
                    <a:pt x="18128" y="2468"/>
                    <a:pt x="17893" y="2416"/>
                  </a:cubicBezTo>
                  <a:cubicBezTo>
                    <a:pt x="17006" y="2250"/>
                    <a:pt x="16262" y="1832"/>
                    <a:pt x="15483" y="1437"/>
                  </a:cubicBezTo>
                  <a:cubicBezTo>
                    <a:pt x="14721" y="1036"/>
                    <a:pt x="13925" y="653"/>
                    <a:pt x="12963" y="584"/>
                  </a:cubicBezTo>
                  <a:cubicBezTo>
                    <a:pt x="10370" y="366"/>
                    <a:pt x="7668" y="1"/>
                    <a:pt x="50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57"/>
            <p:cNvSpPr/>
            <p:nvPr/>
          </p:nvSpPr>
          <p:spPr>
            <a:xfrm>
              <a:off x="902962" y="2314805"/>
              <a:ext cx="2507332" cy="241377"/>
            </a:xfrm>
            <a:custGeom>
              <a:avLst/>
              <a:gdLst/>
              <a:ahLst/>
              <a:cxnLst/>
              <a:rect l="l" t="t" r="r" b="b"/>
              <a:pathLst>
                <a:path w="21305" h="2051" extrusionOk="0">
                  <a:moveTo>
                    <a:pt x="8577" y="75"/>
                  </a:moveTo>
                  <a:cubicBezTo>
                    <a:pt x="9935" y="75"/>
                    <a:pt x="11297" y="109"/>
                    <a:pt x="12676" y="183"/>
                  </a:cubicBezTo>
                  <a:cubicBezTo>
                    <a:pt x="13655" y="236"/>
                    <a:pt x="14503" y="584"/>
                    <a:pt x="15356" y="945"/>
                  </a:cubicBezTo>
                  <a:cubicBezTo>
                    <a:pt x="15863" y="1174"/>
                    <a:pt x="16369" y="1412"/>
                    <a:pt x="16903" y="1600"/>
                  </a:cubicBezTo>
                  <a:lnTo>
                    <a:pt x="16903" y="1600"/>
                  </a:lnTo>
                  <a:cubicBezTo>
                    <a:pt x="16368" y="1426"/>
                    <a:pt x="15841" y="1223"/>
                    <a:pt x="15304" y="1036"/>
                  </a:cubicBezTo>
                  <a:cubicBezTo>
                    <a:pt x="14377" y="693"/>
                    <a:pt x="13437" y="401"/>
                    <a:pt x="12419" y="384"/>
                  </a:cubicBezTo>
                  <a:lnTo>
                    <a:pt x="11314" y="384"/>
                  </a:lnTo>
                  <a:cubicBezTo>
                    <a:pt x="7608" y="384"/>
                    <a:pt x="3863" y="600"/>
                    <a:pt x="140" y="726"/>
                  </a:cubicBezTo>
                  <a:lnTo>
                    <a:pt x="140" y="726"/>
                  </a:lnTo>
                  <a:cubicBezTo>
                    <a:pt x="125" y="607"/>
                    <a:pt x="111" y="487"/>
                    <a:pt x="96" y="364"/>
                  </a:cubicBezTo>
                  <a:lnTo>
                    <a:pt x="96" y="364"/>
                  </a:lnTo>
                  <a:cubicBezTo>
                    <a:pt x="2929" y="217"/>
                    <a:pt x="5744" y="75"/>
                    <a:pt x="8577" y="75"/>
                  </a:cubicBezTo>
                  <a:close/>
                  <a:moveTo>
                    <a:pt x="21201" y="1387"/>
                  </a:moveTo>
                  <a:cubicBezTo>
                    <a:pt x="21188" y="1453"/>
                    <a:pt x="21176" y="1519"/>
                    <a:pt x="21163" y="1584"/>
                  </a:cubicBezTo>
                  <a:lnTo>
                    <a:pt x="21163" y="1584"/>
                  </a:lnTo>
                  <a:cubicBezTo>
                    <a:pt x="20407" y="1800"/>
                    <a:pt x="19668" y="1976"/>
                    <a:pt x="18894" y="1976"/>
                  </a:cubicBezTo>
                  <a:cubicBezTo>
                    <a:pt x="18637" y="1976"/>
                    <a:pt x="18385" y="1959"/>
                    <a:pt x="18132" y="1924"/>
                  </a:cubicBezTo>
                  <a:cubicBezTo>
                    <a:pt x="18021" y="1903"/>
                    <a:pt x="17910" y="1880"/>
                    <a:pt x="17799" y="1854"/>
                  </a:cubicBezTo>
                  <a:lnTo>
                    <a:pt x="17799" y="1854"/>
                  </a:lnTo>
                  <a:cubicBezTo>
                    <a:pt x="17861" y="1867"/>
                    <a:pt x="17922" y="1878"/>
                    <a:pt x="17984" y="1889"/>
                  </a:cubicBezTo>
                  <a:cubicBezTo>
                    <a:pt x="18202" y="1924"/>
                    <a:pt x="18441" y="1941"/>
                    <a:pt x="18676" y="1941"/>
                  </a:cubicBezTo>
                  <a:cubicBezTo>
                    <a:pt x="19540" y="1941"/>
                    <a:pt x="20371" y="1686"/>
                    <a:pt x="21201" y="1387"/>
                  </a:cubicBezTo>
                  <a:close/>
                  <a:moveTo>
                    <a:pt x="8577" y="1"/>
                  </a:moveTo>
                  <a:cubicBezTo>
                    <a:pt x="5731" y="1"/>
                    <a:pt x="2903" y="149"/>
                    <a:pt x="57" y="292"/>
                  </a:cubicBezTo>
                  <a:lnTo>
                    <a:pt x="1" y="292"/>
                  </a:lnTo>
                  <a:lnTo>
                    <a:pt x="18" y="327"/>
                  </a:lnTo>
                  <a:cubicBezTo>
                    <a:pt x="35" y="475"/>
                    <a:pt x="57" y="636"/>
                    <a:pt x="74" y="780"/>
                  </a:cubicBezTo>
                  <a:lnTo>
                    <a:pt x="92" y="801"/>
                  </a:lnTo>
                  <a:lnTo>
                    <a:pt x="109" y="801"/>
                  </a:lnTo>
                  <a:cubicBezTo>
                    <a:pt x="3843" y="671"/>
                    <a:pt x="7598" y="453"/>
                    <a:pt x="11314" y="453"/>
                  </a:cubicBezTo>
                  <a:lnTo>
                    <a:pt x="12419" y="453"/>
                  </a:lnTo>
                  <a:cubicBezTo>
                    <a:pt x="13416" y="475"/>
                    <a:pt x="14360" y="762"/>
                    <a:pt x="15287" y="1106"/>
                  </a:cubicBezTo>
                  <a:cubicBezTo>
                    <a:pt x="16209" y="1432"/>
                    <a:pt x="17136" y="1815"/>
                    <a:pt x="18132" y="1998"/>
                  </a:cubicBezTo>
                  <a:cubicBezTo>
                    <a:pt x="18385" y="2033"/>
                    <a:pt x="18637" y="2050"/>
                    <a:pt x="18894" y="2050"/>
                  </a:cubicBezTo>
                  <a:cubicBezTo>
                    <a:pt x="19673" y="2050"/>
                    <a:pt x="20434" y="1867"/>
                    <a:pt x="21196" y="1632"/>
                  </a:cubicBezTo>
                  <a:lnTo>
                    <a:pt x="21213" y="1632"/>
                  </a:lnTo>
                  <a:lnTo>
                    <a:pt x="21231" y="1615"/>
                  </a:lnTo>
                  <a:cubicBezTo>
                    <a:pt x="21248" y="1524"/>
                    <a:pt x="21270" y="1432"/>
                    <a:pt x="21287" y="1345"/>
                  </a:cubicBezTo>
                  <a:lnTo>
                    <a:pt x="21304" y="1271"/>
                  </a:lnTo>
                  <a:lnTo>
                    <a:pt x="21304" y="1271"/>
                  </a:lnTo>
                  <a:lnTo>
                    <a:pt x="21248" y="1289"/>
                  </a:lnTo>
                  <a:cubicBezTo>
                    <a:pt x="20399" y="1598"/>
                    <a:pt x="19547" y="1867"/>
                    <a:pt x="18676" y="1867"/>
                  </a:cubicBezTo>
                  <a:cubicBezTo>
                    <a:pt x="18441" y="1867"/>
                    <a:pt x="18224" y="1850"/>
                    <a:pt x="17984" y="1815"/>
                  </a:cubicBezTo>
                  <a:cubicBezTo>
                    <a:pt x="17062" y="1650"/>
                    <a:pt x="16227" y="1254"/>
                    <a:pt x="15374" y="888"/>
                  </a:cubicBezTo>
                  <a:cubicBezTo>
                    <a:pt x="14543" y="510"/>
                    <a:pt x="13672" y="166"/>
                    <a:pt x="12676" y="109"/>
                  </a:cubicBezTo>
                  <a:cubicBezTo>
                    <a:pt x="11297" y="40"/>
                    <a:pt x="9935" y="1"/>
                    <a:pt x="857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57"/>
            <p:cNvSpPr/>
            <p:nvPr/>
          </p:nvSpPr>
          <p:spPr>
            <a:xfrm>
              <a:off x="935209" y="2428020"/>
              <a:ext cx="2453549" cy="249968"/>
            </a:xfrm>
            <a:custGeom>
              <a:avLst/>
              <a:gdLst/>
              <a:ahLst/>
              <a:cxnLst/>
              <a:rect l="l" t="t" r="r" b="b"/>
              <a:pathLst>
                <a:path w="20848" h="2124" extrusionOk="0">
                  <a:moveTo>
                    <a:pt x="20737" y="1113"/>
                  </a:moveTo>
                  <a:cubicBezTo>
                    <a:pt x="20728" y="1142"/>
                    <a:pt x="20718" y="1171"/>
                    <a:pt x="20709" y="1199"/>
                  </a:cubicBezTo>
                  <a:lnTo>
                    <a:pt x="20709" y="1199"/>
                  </a:lnTo>
                  <a:cubicBezTo>
                    <a:pt x="20301" y="1233"/>
                    <a:pt x="19876" y="1253"/>
                    <a:pt x="19451" y="1253"/>
                  </a:cubicBezTo>
                  <a:cubicBezTo>
                    <a:pt x="19388" y="1253"/>
                    <a:pt x="19326" y="1253"/>
                    <a:pt x="19264" y="1251"/>
                  </a:cubicBezTo>
                  <a:lnTo>
                    <a:pt x="19264" y="1251"/>
                  </a:lnTo>
                  <a:cubicBezTo>
                    <a:pt x="19762" y="1239"/>
                    <a:pt x="20251" y="1177"/>
                    <a:pt x="20737" y="1113"/>
                  </a:cubicBezTo>
                  <a:close/>
                  <a:moveTo>
                    <a:pt x="11984" y="74"/>
                  </a:moveTo>
                  <a:cubicBezTo>
                    <a:pt x="13899" y="74"/>
                    <a:pt x="15813" y="787"/>
                    <a:pt x="17714" y="1110"/>
                  </a:cubicBezTo>
                  <a:lnTo>
                    <a:pt x="17714" y="1110"/>
                  </a:lnTo>
                  <a:cubicBezTo>
                    <a:pt x="15835" y="844"/>
                    <a:pt x="13843" y="274"/>
                    <a:pt x="11945" y="274"/>
                  </a:cubicBezTo>
                  <a:cubicBezTo>
                    <a:pt x="11858" y="274"/>
                    <a:pt x="11784" y="274"/>
                    <a:pt x="11693" y="292"/>
                  </a:cubicBezTo>
                  <a:cubicBezTo>
                    <a:pt x="10622" y="309"/>
                    <a:pt x="9608" y="710"/>
                    <a:pt x="8612" y="1106"/>
                  </a:cubicBezTo>
                  <a:cubicBezTo>
                    <a:pt x="7594" y="1523"/>
                    <a:pt x="6597" y="1941"/>
                    <a:pt x="5549" y="2015"/>
                  </a:cubicBezTo>
                  <a:cubicBezTo>
                    <a:pt x="5366" y="2032"/>
                    <a:pt x="5183" y="2050"/>
                    <a:pt x="5022" y="2050"/>
                  </a:cubicBezTo>
                  <a:cubicBezTo>
                    <a:pt x="3452" y="2050"/>
                    <a:pt x="1829" y="1546"/>
                    <a:pt x="224" y="1220"/>
                  </a:cubicBezTo>
                  <a:lnTo>
                    <a:pt x="224" y="1220"/>
                  </a:lnTo>
                  <a:cubicBezTo>
                    <a:pt x="177" y="1083"/>
                    <a:pt x="134" y="960"/>
                    <a:pt x="99" y="824"/>
                  </a:cubicBezTo>
                  <a:lnTo>
                    <a:pt x="99" y="824"/>
                  </a:lnTo>
                  <a:cubicBezTo>
                    <a:pt x="1624" y="1021"/>
                    <a:pt x="3149" y="1340"/>
                    <a:pt x="4678" y="1340"/>
                  </a:cubicBezTo>
                  <a:cubicBezTo>
                    <a:pt x="4787" y="1340"/>
                    <a:pt x="4913" y="1340"/>
                    <a:pt x="5039" y="1323"/>
                  </a:cubicBezTo>
                  <a:cubicBezTo>
                    <a:pt x="7267" y="1253"/>
                    <a:pt x="9391" y="200"/>
                    <a:pt x="11601" y="92"/>
                  </a:cubicBezTo>
                  <a:cubicBezTo>
                    <a:pt x="11727" y="74"/>
                    <a:pt x="11858" y="74"/>
                    <a:pt x="11984" y="74"/>
                  </a:cubicBezTo>
                  <a:close/>
                  <a:moveTo>
                    <a:pt x="11984" y="0"/>
                  </a:moveTo>
                  <a:cubicBezTo>
                    <a:pt x="11858" y="0"/>
                    <a:pt x="11727" y="0"/>
                    <a:pt x="11601" y="18"/>
                  </a:cubicBezTo>
                  <a:cubicBezTo>
                    <a:pt x="9373" y="126"/>
                    <a:pt x="7250" y="1179"/>
                    <a:pt x="5039" y="1253"/>
                  </a:cubicBezTo>
                  <a:cubicBezTo>
                    <a:pt x="4913" y="1271"/>
                    <a:pt x="4787" y="1271"/>
                    <a:pt x="4678" y="1271"/>
                  </a:cubicBezTo>
                  <a:cubicBezTo>
                    <a:pt x="3134" y="1271"/>
                    <a:pt x="1593" y="945"/>
                    <a:pt x="53" y="744"/>
                  </a:cubicBezTo>
                  <a:lnTo>
                    <a:pt x="1" y="744"/>
                  </a:lnTo>
                  <a:lnTo>
                    <a:pt x="18" y="797"/>
                  </a:lnTo>
                  <a:cubicBezTo>
                    <a:pt x="70" y="962"/>
                    <a:pt x="109" y="1106"/>
                    <a:pt x="162" y="1271"/>
                  </a:cubicBezTo>
                  <a:lnTo>
                    <a:pt x="162" y="1288"/>
                  </a:lnTo>
                  <a:lnTo>
                    <a:pt x="179" y="1288"/>
                  </a:lnTo>
                  <a:cubicBezTo>
                    <a:pt x="1776" y="1597"/>
                    <a:pt x="3425" y="2124"/>
                    <a:pt x="5022" y="2124"/>
                  </a:cubicBezTo>
                  <a:cubicBezTo>
                    <a:pt x="5183" y="2124"/>
                    <a:pt x="5366" y="2102"/>
                    <a:pt x="5549" y="2085"/>
                  </a:cubicBezTo>
                  <a:cubicBezTo>
                    <a:pt x="6615" y="2015"/>
                    <a:pt x="7633" y="1597"/>
                    <a:pt x="8629" y="1179"/>
                  </a:cubicBezTo>
                  <a:cubicBezTo>
                    <a:pt x="9643" y="779"/>
                    <a:pt x="10640" y="383"/>
                    <a:pt x="11693" y="361"/>
                  </a:cubicBezTo>
                  <a:cubicBezTo>
                    <a:pt x="11784" y="344"/>
                    <a:pt x="11858" y="344"/>
                    <a:pt x="11945" y="344"/>
                  </a:cubicBezTo>
                  <a:cubicBezTo>
                    <a:pt x="13960" y="344"/>
                    <a:pt x="16100" y="997"/>
                    <a:pt x="18093" y="1232"/>
                  </a:cubicBezTo>
                  <a:cubicBezTo>
                    <a:pt x="18546" y="1288"/>
                    <a:pt x="18998" y="1323"/>
                    <a:pt x="19451" y="1323"/>
                  </a:cubicBezTo>
                  <a:cubicBezTo>
                    <a:pt x="19886" y="1323"/>
                    <a:pt x="20321" y="1306"/>
                    <a:pt x="20756" y="1271"/>
                  </a:cubicBezTo>
                  <a:lnTo>
                    <a:pt x="20778" y="1271"/>
                  </a:lnTo>
                  <a:lnTo>
                    <a:pt x="20778" y="1253"/>
                  </a:lnTo>
                  <a:cubicBezTo>
                    <a:pt x="20796" y="1197"/>
                    <a:pt x="20813" y="1123"/>
                    <a:pt x="20830" y="1071"/>
                  </a:cubicBezTo>
                  <a:lnTo>
                    <a:pt x="20848" y="1014"/>
                  </a:lnTo>
                  <a:lnTo>
                    <a:pt x="20796" y="1036"/>
                  </a:lnTo>
                  <a:cubicBezTo>
                    <a:pt x="20234" y="1106"/>
                    <a:pt x="19669" y="1179"/>
                    <a:pt x="19090" y="1179"/>
                  </a:cubicBezTo>
                  <a:cubicBezTo>
                    <a:pt x="18798" y="1179"/>
                    <a:pt x="18494" y="1162"/>
                    <a:pt x="18185" y="1123"/>
                  </a:cubicBezTo>
                  <a:cubicBezTo>
                    <a:pt x="16153" y="836"/>
                    <a:pt x="14068" y="0"/>
                    <a:pt x="1198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57"/>
            <p:cNvSpPr/>
            <p:nvPr/>
          </p:nvSpPr>
          <p:spPr>
            <a:xfrm>
              <a:off x="922381" y="2393655"/>
              <a:ext cx="2473085" cy="192184"/>
            </a:xfrm>
            <a:custGeom>
              <a:avLst/>
              <a:gdLst/>
              <a:ahLst/>
              <a:cxnLst/>
              <a:rect l="l" t="t" r="r" b="b"/>
              <a:pathLst>
                <a:path w="21014" h="1633" extrusionOk="0">
                  <a:moveTo>
                    <a:pt x="20906" y="1212"/>
                  </a:moveTo>
                  <a:cubicBezTo>
                    <a:pt x="20895" y="1256"/>
                    <a:pt x="20883" y="1296"/>
                    <a:pt x="20870" y="1332"/>
                  </a:cubicBezTo>
                  <a:lnTo>
                    <a:pt x="20870" y="1332"/>
                  </a:lnTo>
                  <a:cubicBezTo>
                    <a:pt x="20320" y="1401"/>
                    <a:pt x="19766" y="1471"/>
                    <a:pt x="19199" y="1471"/>
                  </a:cubicBezTo>
                  <a:cubicBezTo>
                    <a:pt x="19154" y="1471"/>
                    <a:pt x="19110" y="1471"/>
                    <a:pt x="19065" y="1470"/>
                  </a:cubicBezTo>
                  <a:lnTo>
                    <a:pt x="19065" y="1470"/>
                  </a:lnTo>
                  <a:cubicBezTo>
                    <a:pt x="19688" y="1457"/>
                    <a:pt x="20297" y="1345"/>
                    <a:pt x="20906" y="1212"/>
                  </a:cubicBezTo>
                  <a:close/>
                  <a:moveTo>
                    <a:pt x="12163" y="75"/>
                  </a:moveTo>
                  <a:cubicBezTo>
                    <a:pt x="13933" y="75"/>
                    <a:pt x="15622" y="845"/>
                    <a:pt x="17345" y="1247"/>
                  </a:cubicBezTo>
                  <a:lnTo>
                    <a:pt x="17345" y="1247"/>
                  </a:lnTo>
                  <a:cubicBezTo>
                    <a:pt x="15615" y="889"/>
                    <a:pt x="13854" y="292"/>
                    <a:pt x="12093" y="292"/>
                  </a:cubicBezTo>
                  <a:cubicBezTo>
                    <a:pt x="11967" y="292"/>
                    <a:pt x="11836" y="292"/>
                    <a:pt x="11710" y="310"/>
                  </a:cubicBezTo>
                  <a:cubicBezTo>
                    <a:pt x="9482" y="418"/>
                    <a:pt x="7359" y="1471"/>
                    <a:pt x="5148" y="1545"/>
                  </a:cubicBezTo>
                  <a:cubicBezTo>
                    <a:pt x="5022" y="1563"/>
                    <a:pt x="4896" y="1563"/>
                    <a:pt x="4787" y="1563"/>
                  </a:cubicBezTo>
                  <a:cubicBezTo>
                    <a:pt x="3252" y="1563"/>
                    <a:pt x="1721" y="1240"/>
                    <a:pt x="190" y="1040"/>
                  </a:cubicBezTo>
                  <a:lnTo>
                    <a:pt x="190" y="1040"/>
                  </a:lnTo>
                  <a:cubicBezTo>
                    <a:pt x="160" y="903"/>
                    <a:pt x="130" y="775"/>
                    <a:pt x="97" y="639"/>
                  </a:cubicBezTo>
                  <a:lnTo>
                    <a:pt x="97" y="639"/>
                  </a:lnTo>
                  <a:cubicBezTo>
                    <a:pt x="1462" y="730"/>
                    <a:pt x="2844" y="854"/>
                    <a:pt x="4204" y="854"/>
                  </a:cubicBezTo>
                  <a:lnTo>
                    <a:pt x="4822" y="854"/>
                  </a:lnTo>
                  <a:cubicBezTo>
                    <a:pt x="7215" y="762"/>
                    <a:pt x="9591" y="149"/>
                    <a:pt x="11984" y="75"/>
                  </a:cubicBezTo>
                  <a:close/>
                  <a:moveTo>
                    <a:pt x="11984" y="1"/>
                  </a:moveTo>
                  <a:cubicBezTo>
                    <a:pt x="9574" y="75"/>
                    <a:pt x="7215" y="710"/>
                    <a:pt x="4822" y="784"/>
                  </a:cubicBezTo>
                  <a:lnTo>
                    <a:pt x="4204" y="784"/>
                  </a:lnTo>
                  <a:cubicBezTo>
                    <a:pt x="2829" y="784"/>
                    <a:pt x="1432" y="653"/>
                    <a:pt x="53" y="566"/>
                  </a:cubicBezTo>
                  <a:lnTo>
                    <a:pt x="1" y="566"/>
                  </a:lnTo>
                  <a:lnTo>
                    <a:pt x="18" y="619"/>
                  </a:lnTo>
                  <a:cubicBezTo>
                    <a:pt x="53" y="762"/>
                    <a:pt x="88" y="928"/>
                    <a:pt x="127" y="1089"/>
                  </a:cubicBezTo>
                  <a:lnTo>
                    <a:pt x="144" y="1110"/>
                  </a:lnTo>
                  <a:lnTo>
                    <a:pt x="162" y="1110"/>
                  </a:lnTo>
                  <a:cubicBezTo>
                    <a:pt x="1702" y="1306"/>
                    <a:pt x="3243" y="1632"/>
                    <a:pt x="4787" y="1632"/>
                  </a:cubicBezTo>
                  <a:cubicBezTo>
                    <a:pt x="4896" y="1632"/>
                    <a:pt x="5022" y="1632"/>
                    <a:pt x="5148" y="1615"/>
                  </a:cubicBezTo>
                  <a:cubicBezTo>
                    <a:pt x="7376" y="1545"/>
                    <a:pt x="9500" y="492"/>
                    <a:pt x="11710" y="384"/>
                  </a:cubicBezTo>
                  <a:cubicBezTo>
                    <a:pt x="11836" y="366"/>
                    <a:pt x="11967" y="366"/>
                    <a:pt x="12093" y="366"/>
                  </a:cubicBezTo>
                  <a:cubicBezTo>
                    <a:pt x="14160" y="366"/>
                    <a:pt x="16227" y="1197"/>
                    <a:pt x="18276" y="1471"/>
                  </a:cubicBezTo>
                  <a:cubicBezTo>
                    <a:pt x="18581" y="1524"/>
                    <a:pt x="18890" y="1545"/>
                    <a:pt x="19199" y="1545"/>
                  </a:cubicBezTo>
                  <a:cubicBezTo>
                    <a:pt x="19778" y="1545"/>
                    <a:pt x="20343" y="1471"/>
                    <a:pt x="20905" y="1398"/>
                  </a:cubicBezTo>
                  <a:lnTo>
                    <a:pt x="20939" y="1398"/>
                  </a:lnTo>
                  <a:lnTo>
                    <a:pt x="20939" y="1363"/>
                  </a:lnTo>
                  <a:cubicBezTo>
                    <a:pt x="20957" y="1306"/>
                    <a:pt x="20974" y="1237"/>
                    <a:pt x="20996" y="1163"/>
                  </a:cubicBezTo>
                  <a:lnTo>
                    <a:pt x="21013" y="1110"/>
                  </a:lnTo>
                  <a:lnTo>
                    <a:pt x="20957" y="1128"/>
                  </a:lnTo>
                  <a:cubicBezTo>
                    <a:pt x="20287" y="1271"/>
                    <a:pt x="19617" y="1398"/>
                    <a:pt x="18946" y="1398"/>
                  </a:cubicBezTo>
                  <a:cubicBezTo>
                    <a:pt x="18672" y="1398"/>
                    <a:pt x="18403" y="1380"/>
                    <a:pt x="18128" y="1328"/>
                  </a:cubicBezTo>
                  <a:cubicBezTo>
                    <a:pt x="16153" y="1019"/>
                    <a:pt x="14212" y="1"/>
                    <a:pt x="1216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57"/>
            <p:cNvSpPr/>
            <p:nvPr/>
          </p:nvSpPr>
          <p:spPr>
            <a:xfrm>
              <a:off x="952155" y="2460266"/>
              <a:ext cx="2430482" cy="304811"/>
            </a:xfrm>
            <a:custGeom>
              <a:avLst/>
              <a:gdLst/>
              <a:ahLst/>
              <a:cxnLst/>
              <a:rect l="l" t="t" r="r" b="b"/>
              <a:pathLst>
                <a:path w="20652" h="2590" extrusionOk="0">
                  <a:moveTo>
                    <a:pt x="11801" y="70"/>
                  </a:moveTo>
                  <a:cubicBezTo>
                    <a:pt x="13816" y="70"/>
                    <a:pt x="15956" y="723"/>
                    <a:pt x="17949" y="958"/>
                  </a:cubicBezTo>
                  <a:cubicBezTo>
                    <a:pt x="18402" y="1014"/>
                    <a:pt x="18854" y="1049"/>
                    <a:pt x="19307" y="1049"/>
                  </a:cubicBezTo>
                  <a:cubicBezTo>
                    <a:pt x="19719" y="1049"/>
                    <a:pt x="20132" y="1033"/>
                    <a:pt x="20544" y="1002"/>
                  </a:cubicBezTo>
                  <a:lnTo>
                    <a:pt x="20544" y="1002"/>
                  </a:lnTo>
                  <a:cubicBezTo>
                    <a:pt x="20534" y="1040"/>
                    <a:pt x="20523" y="1072"/>
                    <a:pt x="20510" y="1106"/>
                  </a:cubicBezTo>
                  <a:lnTo>
                    <a:pt x="20510" y="1106"/>
                  </a:lnTo>
                  <a:cubicBezTo>
                    <a:pt x="19703" y="1105"/>
                    <a:pt x="18900" y="1066"/>
                    <a:pt x="18110" y="997"/>
                  </a:cubicBezTo>
                  <a:cubicBezTo>
                    <a:pt x="16152" y="832"/>
                    <a:pt x="14016" y="344"/>
                    <a:pt x="12019" y="344"/>
                  </a:cubicBezTo>
                  <a:cubicBezTo>
                    <a:pt x="11766" y="344"/>
                    <a:pt x="11531" y="362"/>
                    <a:pt x="11296" y="379"/>
                  </a:cubicBezTo>
                  <a:cubicBezTo>
                    <a:pt x="10278" y="436"/>
                    <a:pt x="9373" y="940"/>
                    <a:pt x="8485" y="1432"/>
                  </a:cubicBezTo>
                  <a:cubicBezTo>
                    <a:pt x="7580" y="1937"/>
                    <a:pt x="6688" y="2428"/>
                    <a:pt x="5692" y="2502"/>
                  </a:cubicBezTo>
                  <a:cubicBezTo>
                    <a:pt x="5566" y="2502"/>
                    <a:pt x="5422" y="2520"/>
                    <a:pt x="5296" y="2520"/>
                  </a:cubicBezTo>
                  <a:cubicBezTo>
                    <a:pt x="3629" y="2520"/>
                    <a:pt x="1910" y="1831"/>
                    <a:pt x="230" y="1418"/>
                  </a:cubicBezTo>
                  <a:lnTo>
                    <a:pt x="230" y="1418"/>
                  </a:lnTo>
                  <a:cubicBezTo>
                    <a:pt x="185" y="1290"/>
                    <a:pt x="138" y="1154"/>
                    <a:pt x="104" y="1028"/>
                  </a:cubicBezTo>
                  <a:lnTo>
                    <a:pt x="104" y="1028"/>
                  </a:lnTo>
                  <a:cubicBezTo>
                    <a:pt x="1679" y="1338"/>
                    <a:pt x="3304" y="1850"/>
                    <a:pt x="4878" y="1850"/>
                  </a:cubicBezTo>
                  <a:cubicBezTo>
                    <a:pt x="5039" y="1850"/>
                    <a:pt x="5222" y="1828"/>
                    <a:pt x="5405" y="1811"/>
                  </a:cubicBezTo>
                  <a:cubicBezTo>
                    <a:pt x="6471" y="1741"/>
                    <a:pt x="7489" y="1323"/>
                    <a:pt x="8485" y="905"/>
                  </a:cubicBezTo>
                  <a:cubicBezTo>
                    <a:pt x="9499" y="505"/>
                    <a:pt x="10496" y="109"/>
                    <a:pt x="11549" y="87"/>
                  </a:cubicBezTo>
                  <a:cubicBezTo>
                    <a:pt x="11640" y="70"/>
                    <a:pt x="11714" y="70"/>
                    <a:pt x="11801" y="70"/>
                  </a:cubicBezTo>
                  <a:close/>
                  <a:moveTo>
                    <a:pt x="11801" y="0"/>
                  </a:moveTo>
                  <a:cubicBezTo>
                    <a:pt x="11714" y="0"/>
                    <a:pt x="11640" y="0"/>
                    <a:pt x="11549" y="18"/>
                  </a:cubicBezTo>
                  <a:cubicBezTo>
                    <a:pt x="10478" y="35"/>
                    <a:pt x="9464" y="436"/>
                    <a:pt x="8468" y="832"/>
                  </a:cubicBezTo>
                  <a:cubicBezTo>
                    <a:pt x="7450" y="1249"/>
                    <a:pt x="6453" y="1667"/>
                    <a:pt x="5405" y="1741"/>
                  </a:cubicBezTo>
                  <a:cubicBezTo>
                    <a:pt x="5222" y="1758"/>
                    <a:pt x="5039" y="1776"/>
                    <a:pt x="4878" y="1776"/>
                  </a:cubicBezTo>
                  <a:cubicBezTo>
                    <a:pt x="3299" y="1776"/>
                    <a:pt x="1649" y="1267"/>
                    <a:pt x="52" y="940"/>
                  </a:cubicBezTo>
                  <a:lnTo>
                    <a:pt x="0" y="940"/>
                  </a:lnTo>
                  <a:lnTo>
                    <a:pt x="18" y="997"/>
                  </a:lnTo>
                  <a:cubicBezTo>
                    <a:pt x="74" y="1140"/>
                    <a:pt x="109" y="1306"/>
                    <a:pt x="183" y="1449"/>
                  </a:cubicBezTo>
                  <a:lnTo>
                    <a:pt x="183" y="1467"/>
                  </a:lnTo>
                  <a:lnTo>
                    <a:pt x="200" y="1467"/>
                  </a:lnTo>
                  <a:cubicBezTo>
                    <a:pt x="1884" y="1885"/>
                    <a:pt x="3607" y="2589"/>
                    <a:pt x="5296" y="2589"/>
                  </a:cubicBezTo>
                  <a:cubicBezTo>
                    <a:pt x="5439" y="2589"/>
                    <a:pt x="5566" y="2572"/>
                    <a:pt x="5709" y="2572"/>
                  </a:cubicBezTo>
                  <a:cubicBezTo>
                    <a:pt x="6727" y="2502"/>
                    <a:pt x="7615" y="1993"/>
                    <a:pt x="8520" y="1502"/>
                  </a:cubicBezTo>
                  <a:cubicBezTo>
                    <a:pt x="9408" y="997"/>
                    <a:pt x="10317" y="505"/>
                    <a:pt x="11314" y="453"/>
                  </a:cubicBezTo>
                  <a:cubicBezTo>
                    <a:pt x="11549" y="436"/>
                    <a:pt x="11784" y="414"/>
                    <a:pt x="12019" y="414"/>
                  </a:cubicBezTo>
                  <a:cubicBezTo>
                    <a:pt x="13998" y="414"/>
                    <a:pt x="16152" y="905"/>
                    <a:pt x="18093" y="1066"/>
                  </a:cubicBezTo>
                  <a:cubicBezTo>
                    <a:pt x="18911" y="1140"/>
                    <a:pt x="19725" y="1175"/>
                    <a:pt x="20543" y="1175"/>
                  </a:cubicBezTo>
                  <a:lnTo>
                    <a:pt x="20578" y="1175"/>
                  </a:lnTo>
                  <a:lnTo>
                    <a:pt x="20578" y="1158"/>
                  </a:lnTo>
                  <a:cubicBezTo>
                    <a:pt x="20595" y="1088"/>
                    <a:pt x="20612" y="1032"/>
                    <a:pt x="20634" y="979"/>
                  </a:cubicBezTo>
                  <a:lnTo>
                    <a:pt x="20652" y="923"/>
                  </a:lnTo>
                  <a:lnTo>
                    <a:pt x="20595" y="923"/>
                  </a:lnTo>
                  <a:cubicBezTo>
                    <a:pt x="20177" y="958"/>
                    <a:pt x="19742" y="979"/>
                    <a:pt x="19307" y="979"/>
                  </a:cubicBezTo>
                  <a:cubicBezTo>
                    <a:pt x="18854" y="979"/>
                    <a:pt x="18419" y="940"/>
                    <a:pt x="17967" y="888"/>
                  </a:cubicBezTo>
                  <a:cubicBezTo>
                    <a:pt x="15974" y="653"/>
                    <a:pt x="13833" y="0"/>
                    <a:pt x="1180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57"/>
            <p:cNvSpPr/>
            <p:nvPr/>
          </p:nvSpPr>
          <p:spPr>
            <a:xfrm>
              <a:off x="1743832" y="3287837"/>
              <a:ext cx="1068838" cy="145462"/>
            </a:xfrm>
            <a:custGeom>
              <a:avLst/>
              <a:gdLst/>
              <a:ahLst/>
              <a:cxnLst/>
              <a:rect l="l" t="t" r="r" b="b"/>
              <a:pathLst>
                <a:path w="9082" h="1236" extrusionOk="0">
                  <a:moveTo>
                    <a:pt x="8747" y="105"/>
                  </a:moveTo>
                  <a:cubicBezTo>
                    <a:pt x="7899" y="571"/>
                    <a:pt x="6994" y="923"/>
                    <a:pt x="6018" y="1145"/>
                  </a:cubicBezTo>
                  <a:lnTo>
                    <a:pt x="6018" y="1145"/>
                  </a:lnTo>
                  <a:lnTo>
                    <a:pt x="6018" y="1145"/>
                  </a:lnTo>
                  <a:cubicBezTo>
                    <a:pt x="4415" y="1145"/>
                    <a:pt x="2817" y="1145"/>
                    <a:pt x="1214" y="1162"/>
                  </a:cubicBezTo>
                  <a:lnTo>
                    <a:pt x="1214" y="1162"/>
                  </a:lnTo>
                  <a:cubicBezTo>
                    <a:pt x="969" y="1093"/>
                    <a:pt x="725" y="1025"/>
                    <a:pt x="481" y="956"/>
                  </a:cubicBezTo>
                  <a:lnTo>
                    <a:pt x="481" y="956"/>
                  </a:lnTo>
                  <a:cubicBezTo>
                    <a:pt x="1334" y="938"/>
                    <a:pt x="2190" y="904"/>
                    <a:pt x="3046" y="853"/>
                  </a:cubicBezTo>
                  <a:cubicBezTo>
                    <a:pt x="4946" y="747"/>
                    <a:pt x="6846" y="265"/>
                    <a:pt x="8747" y="105"/>
                  </a:cubicBezTo>
                  <a:close/>
                  <a:moveTo>
                    <a:pt x="9082" y="0"/>
                  </a:moveTo>
                  <a:lnTo>
                    <a:pt x="8921" y="18"/>
                  </a:lnTo>
                  <a:cubicBezTo>
                    <a:pt x="8915" y="18"/>
                    <a:pt x="8909" y="18"/>
                    <a:pt x="8904" y="19"/>
                  </a:cubicBezTo>
                  <a:lnTo>
                    <a:pt x="8904" y="19"/>
                  </a:lnTo>
                  <a:lnTo>
                    <a:pt x="8903" y="18"/>
                  </a:lnTo>
                  <a:cubicBezTo>
                    <a:pt x="8902" y="18"/>
                    <a:pt x="8901" y="19"/>
                    <a:pt x="8900" y="19"/>
                  </a:cubicBezTo>
                  <a:lnTo>
                    <a:pt x="8900" y="19"/>
                  </a:lnTo>
                  <a:cubicBezTo>
                    <a:pt x="6932" y="169"/>
                    <a:pt x="4998" y="671"/>
                    <a:pt x="3046" y="779"/>
                  </a:cubicBezTo>
                  <a:cubicBezTo>
                    <a:pt x="2102" y="836"/>
                    <a:pt x="1158" y="870"/>
                    <a:pt x="218" y="888"/>
                  </a:cubicBezTo>
                  <a:lnTo>
                    <a:pt x="0" y="888"/>
                  </a:lnTo>
                  <a:lnTo>
                    <a:pt x="218" y="944"/>
                  </a:lnTo>
                  <a:lnTo>
                    <a:pt x="218" y="962"/>
                  </a:lnTo>
                  <a:cubicBezTo>
                    <a:pt x="234" y="961"/>
                    <a:pt x="250" y="961"/>
                    <a:pt x="265" y="961"/>
                  </a:cubicBezTo>
                  <a:lnTo>
                    <a:pt x="265" y="961"/>
                  </a:lnTo>
                  <a:cubicBezTo>
                    <a:pt x="562" y="1062"/>
                    <a:pt x="887" y="1149"/>
                    <a:pt x="1197" y="1236"/>
                  </a:cubicBezTo>
                  <a:cubicBezTo>
                    <a:pt x="2811" y="1214"/>
                    <a:pt x="4421" y="1214"/>
                    <a:pt x="6036" y="1214"/>
                  </a:cubicBezTo>
                  <a:cubicBezTo>
                    <a:pt x="7071" y="979"/>
                    <a:pt x="8050" y="601"/>
                    <a:pt x="8938" y="91"/>
                  </a:cubicBezTo>
                  <a:lnTo>
                    <a:pt x="9082" y="0"/>
                  </a:ln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57"/>
            <p:cNvSpPr/>
            <p:nvPr/>
          </p:nvSpPr>
          <p:spPr>
            <a:xfrm>
              <a:off x="1656274" y="3172622"/>
              <a:ext cx="1316688" cy="228431"/>
            </a:xfrm>
            <a:custGeom>
              <a:avLst/>
              <a:gdLst/>
              <a:ahLst/>
              <a:cxnLst/>
              <a:rect l="l" t="t" r="r" b="b"/>
              <a:pathLst>
                <a:path w="11188" h="1941" extrusionOk="0">
                  <a:moveTo>
                    <a:pt x="10478" y="74"/>
                  </a:moveTo>
                  <a:cubicBezTo>
                    <a:pt x="10652" y="74"/>
                    <a:pt x="10825" y="87"/>
                    <a:pt x="10999" y="91"/>
                  </a:cubicBezTo>
                  <a:lnTo>
                    <a:pt x="10999" y="91"/>
                  </a:lnTo>
                  <a:cubicBezTo>
                    <a:pt x="10581" y="430"/>
                    <a:pt x="10128" y="723"/>
                    <a:pt x="9647" y="997"/>
                  </a:cubicBezTo>
                  <a:lnTo>
                    <a:pt x="9648" y="998"/>
                  </a:lnTo>
                  <a:lnTo>
                    <a:pt x="9648" y="998"/>
                  </a:lnTo>
                  <a:cubicBezTo>
                    <a:pt x="7678" y="1147"/>
                    <a:pt x="5743" y="1650"/>
                    <a:pt x="3790" y="1758"/>
                  </a:cubicBezTo>
                  <a:cubicBezTo>
                    <a:pt x="2852" y="1814"/>
                    <a:pt x="1913" y="1849"/>
                    <a:pt x="978" y="1866"/>
                  </a:cubicBezTo>
                  <a:lnTo>
                    <a:pt x="978" y="1866"/>
                  </a:lnTo>
                  <a:cubicBezTo>
                    <a:pt x="755" y="1796"/>
                    <a:pt x="546" y="1710"/>
                    <a:pt x="340" y="1632"/>
                  </a:cubicBezTo>
                  <a:lnTo>
                    <a:pt x="340" y="1632"/>
                  </a:lnTo>
                  <a:cubicBezTo>
                    <a:pt x="1503" y="1627"/>
                    <a:pt x="2680" y="1574"/>
                    <a:pt x="3825" y="1453"/>
                  </a:cubicBezTo>
                  <a:cubicBezTo>
                    <a:pt x="5840" y="1214"/>
                    <a:pt x="7798" y="274"/>
                    <a:pt x="9808" y="109"/>
                  </a:cubicBezTo>
                  <a:cubicBezTo>
                    <a:pt x="10026" y="91"/>
                    <a:pt x="10243" y="74"/>
                    <a:pt x="10478" y="74"/>
                  </a:cubicBezTo>
                  <a:close/>
                  <a:moveTo>
                    <a:pt x="10478" y="0"/>
                  </a:moveTo>
                  <a:cubicBezTo>
                    <a:pt x="10243" y="0"/>
                    <a:pt x="10026" y="17"/>
                    <a:pt x="9791" y="39"/>
                  </a:cubicBezTo>
                  <a:cubicBezTo>
                    <a:pt x="7776" y="200"/>
                    <a:pt x="5818" y="1144"/>
                    <a:pt x="3825" y="1379"/>
                  </a:cubicBezTo>
                  <a:cubicBezTo>
                    <a:pt x="2611" y="1506"/>
                    <a:pt x="1397" y="1562"/>
                    <a:pt x="183" y="1562"/>
                  </a:cubicBezTo>
                  <a:lnTo>
                    <a:pt x="0" y="1562"/>
                  </a:lnTo>
                  <a:lnTo>
                    <a:pt x="161" y="1632"/>
                  </a:lnTo>
                  <a:cubicBezTo>
                    <a:pt x="418" y="1741"/>
                    <a:pt x="688" y="1849"/>
                    <a:pt x="962" y="1923"/>
                  </a:cubicBezTo>
                  <a:lnTo>
                    <a:pt x="962" y="1941"/>
                  </a:lnTo>
                  <a:cubicBezTo>
                    <a:pt x="1902" y="1923"/>
                    <a:pt x="2846" y="1889"/>
                    <a:pt x="3790" y="1832"/>
                  </a:cubicBezTo>
                  <a:cubicBezTo>
                    <a:pt x="5748" y="1723"/>
                    <a:pt x="7706" y="1214"/>
                    <a:pt x="9665" y="1070"/>
                  </a:cubicBezTo>
                  <a:lnTo>
                    <a:pt x="9682" y="1070"/>
                  </a:lnTo>
                  <a:cubicBezTo>
                    <a:pt x="10191" y="779"/>
                    <a:pt x="10661" y="453"/>
                    <a:pt x="11114" y="91"/>
                  </a:cubicBezTo>
                  <a:lnTo>
                    <a:pt x="11187" y="39"/>
                  </a:lnTo>
                  <a:lnTo>
                    <a:pt x="11079" y="39"/>
                  </a:lnTo>
                  <a:cubicBezTo>
                    <a:pt x="10879" y="17"/>
                    <a:pt x="10678" y="0"/>
                    <a:pt x="1047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57"/>
            <p:cNvSpPr/>
            <p:nvPr/>
          </p:nvSpPr>
          <p:spPr>
            <a:xfrm>
              <a:off x="894254" y="2155105"/>
              <a:ext cx="2528869" cy="373422"/>
            </a:xfrm>
            <a:custGeom>
              <a:avLst/>
              <a:gdLst/>
              <a:ahLst/>
              <a:cxnLst/>
              <a:rect l="l" t="t" r="r" b="b"/>
              <a:pathLst>
                <a:path w="21488" h="3173" extrusionOk="0">
                  <a:moveTo>
                    <a:pt x="4517" y="70"/>
                  </a:moveTo>
                  <a:cubicBezTo>
                    <a:pt x="7380" y="70"/>
                    <a:pt x="10374" y="688"/>
                    <a:pt x="13237" y="979"/>
                  </a:cubicBezTo>
                  <a:cubicBezTo>
                    <a:pt x="14164" y="1070"/>
                    <a:pt x="14869" y="1449"/>
                    <a:pt x="15556" y="1867"/>
                  </a:cubicBezTo>
                  <a:cubicBezTo>
                    <a:pt x="16266" y="2284"/>
                    <a:pt x="16953" y="2720"/>
                    <a:pt x="17823" y="2920"/>
                  </a:cubicBezTo>
                  <a:cubicBezTo>
                    <a:pt x="18058" y="2955"/>
                    <a:pt x="18298" y="2989"/>
                    <a:pt x="18533" y="2989"/>
                  </a:cubicBezTo>
                  <a:cubicBezTo>
                    <a:pt x="19506" y="2989"/>
                    <a:pt x="20447" y="2591"/>
                    <a:pt x="21403" y="2134"/>
                  </a:cubicBezTo>
                  <a:lnTo>
                    <a:pt x="21403" y="2134"/>
                  </a:lnTo>
                  <a:cubicBezTo>
                    <a:pt x="21389" y="2217"/>
                    <a:pt x="21376" y="2300"/>
                    <a:pt x="21363" y="2382"/>
                  </a:cubicBezTo>
                  <a:lnTo>
                    <a:pt x="21363" y="2382"/>
                  </a:lnTo>
                  <a:cubicBezTo>
                    <a:pt x="20463" y="2758"/>
                    <a:pt x="19541" y="3098"/>
                    <a:pt x="18624" y="3098"/>
                  </a:cubicBezTo>
                  <a:cubicBezTo>
                    <a:pt x="18407" y="3098"/>
                    <a:pt x="18167" y="3081"/>
                    <a:pt x="17932" y="3029"/>
                  </a:cubicBezTo>
                  <a:cubicBezTo>
                    <a:pt x="17045" y="2863"/>
                    <a:pt x="16301" y="2445"/>
                    <a:pt x="15522" y="2050"/>
                  </a:cubicBezTo>
                  <a:cubicBezTo>
                    <a:pt x="14760" y="1649"/>
                    <a:pt x="13964" y="1266"/>
                    <a:pt x="13002" y="1197"/>
                  </a:cubicBezTo>
                  <a:cubicBezTo>
                    <a:pt x="10409" y="979"/>
                    <a:pt x="7707" y="614"/>
                    <a:pt x="5079" y="614"/>
                  </a:cubicBezTo>
                  <a:cubicBezTo>
                    <a:pt x="4787" y="614"/>
                    <a:pt x="4500" y="614"/>
                    <a:pt x="4208" y="635"/>
                  </a:cubicBezTo>
                  <a:cubicBezTo>
                    <a:pt x="2828" y="670"/>
                    <a:pt x="1468" y="917"/>
                    <a:pt x="105" y="1116"/>
                  </a:cubicBezTo>
                  <a:lnTo>
                    <a:pt x="105" y="1116"/>
                  </a:lnTo>
                  <a:cubicBezTo>
                    <a:pt x="93" y="981"/>
                    <a:pt x="91" y="857"/>
                    <a:pt x="78" y="718"/>
                  </a:cubicBezTo>
                  <a:lnTo>
                    <a:pt x="78" y="718"/>
                  </a:lnTo>
                  <a:cubicBezTo>
                    <a:pt x="1376" y="449"/>
                    <a:pt x="2692" y="109"/>
                    <a:pt x="4008" y="70"/>
                  </a:cubicBezTo>
                  <a:close/>
                  <a:moveTo>
                    <a:pt x="4008" y="0"/>
                  </a:moveTo>
                  <a:cubicBezTo>
                    <a:pt x="2668" y="35"/>
                    <a:pt x="1363" y="379"/>
                    <a:pt x="40" y="653"/>
                  </a:cubicBezTo>
                  <a:lnTo>
                    <a:pt x="1" y="653"/>
                  </a:lnTo>
                  <a:lnTo>
                    <a:pt x="1" y="688"/>
                  </a:lnTo>
                  <a:cubicBezTo>
                    <a:pt x="22" y="853"/>
                    <a:pt x="22" y="1014"/>
                    <a:pt x="40" y="1179"/>
                  </a:cubicBezTo>
                  <a:lnTo>
                    <a:pt x="40" y="1214"/>
                  </a:lnTo>
                  <a:lnTo>
                    <a:pt x="75" y="1197"/>
                  </a:lnTo>
                  <a:cubicBezTo>
                    <a:pt x="1454" y="997"/>
                    <a:pt x="2829" y="744"/>
                    <a:pt x="4208" y="705"/>
                  </a:cubicBezTo>
                  <a:cubicBezTo>
                    <a:pt x="4500" y="688"/>
                    <a:pt x="4787" y="688"/>
                    <a:pt x="5079" y="688"/>
                  </a:cubicBezTo>
                  <a:cubicBezTo>
                    <a:pt x="7689" y="688"/>
                    <a:pt x="10409" y="1049"/>
                    <a:pt x="13002" y="1266"/>
                  </a:cubicBezTo>
                  <a:cubicBezTo>
                    <a:pt x="13946" y="1340"/>
                    <a:pt x="14725" y="1701"/>
                    <a:pt x="15487" y="2102"/>
                  </a:cubicBezTo>
                  <a:cubicBezTo>
                    <a:pt x="16266" y="2502"/>
                    <a:pt x="17010" y="2920"/>
                    <a:pt x="17932" y="3098"/>
                  </a:cubicBezTo>
                  <a:cubicBezTo>
                    <a:pt x="18150" y="3155"/>
                    <a:pt x="18385" y="3172"/>
                    <a:pt x="18624" y="3172"/>
                  </a:cubicBezTo>
                  <a:cubicBezTo>
                    <a:pt x="19564" y="3172"/>
                    <a:pt x="20491" y="2828"/>
                    <a:pt x="21396" y="2428"/>
                  </a:cubicBezTo>
                  <a:lnTo>
                    <a:pt x="21413" y="2428"/>
                  </a:lnTo>
                  <a:lnTo>
                    <a:pt x="21431" y="2411"/>
                  </a:lnTo>
                  <a:cubicBezTo>
                    <a:pt x="21452" y="2302"/>
                    <a:pt x="21470" y="2193"/>
                    <a:pt x="21487" y="2084"/>
                  </a:cubicBezTo>
                  <a:lnTo>
                    <a:pt x="21487" y="2010"/>
                  </a:lnTo>
                  <a:lnTo>
                    <a:pt x="21431" y="2050"/>
                  </a:lnTo>
                  <a:cubicBezTo>
                    <a:pt x="20473" y="2502"/>
                    <a:pt x="19512" y="2920"/>
                    <a:pt x="18533" y="2920"/>
                  </a:cubicBezTo>
                  <a:cubicBezTo>
                    <a:pt x="18298" y="2920"/>
                    <a:pt x="18058" y="2898"/>
                    <a:pt x="17841" y="2846"/>
                  </a:cubicBezTo>
                  <a:cubicBezTo>
                    <a:pt x="16971" y="2646"/>
                    <a:pt x="16301" y="2228"/>
                    <a:pt x="15596" y="1810"/>
                  </a:cubicBezTo>
                  <a:cubicBezTo>
                    <a:pt x="14904" y="1397"/>
                    <a:pt x="14181" y="997"/>
                    <a:pt x="13237" y="905"/>
                  </a:cubicBezTo>
                  <a:cubicBezTo>
                    <a:pt x="10391" y="614"/>
                    <a:pt x="7398" y="0"/>
                    <a:pt x="45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57"/>
            <p:cNvSpPr/>
            <p:nvPr/>
          </p:nvSpPr>
          <p:spPr>
            <a:xfrm>
              <a:off x="1848338" y="1177296"/>
              <a:ext cx="394842" cy="49193"/>
            </a:xfrm>
            <a:custGeom>
              <a:avLst/>
              <a:gdLst/>
              <a:ahLst/>
              <a:cxnLst/>
              <a:rect l="l" t="t" r="r" b="b"/>
              <a:pathLst>
                <a:path w="3355" h="418" extrusionOk="0">
                  <a:moveTo>
                    <a:pt x="1967" y="100"/>
                  </a:moveTo>
                  <a:cubicBezTo>
                    <a:pt x="1713" y="124"/>
                    <a:pt x="1460" y="152"/>
                    <a:pt x="1207" y="182"/>
                  </a:cubicBezTo>
                  <a:lnTo>
                    <a:pt x="1207" y="182"/>
                  </a:lnTo>
                  <a:cubicBezTo>
                    <a:pt x="1458" y="146"/>
                    <a:pt x="1711" y="119"/>
                    <a:pt x="1967" y="100"/>
                  </a:cubicBezTo>
                  <a:close/>
                  <a:moveTo>
                    <a:pt x="2702" y="0"/>
                  </a:moveTo>
                  <a:cubicBezTo>
                    <a:pt x="1775" y="0"/>
                    <a:pt x="870" y="126"/>
                    <a:pt x="0" y="344"/>
                  </a:cubicBezTo>
                  <a:lnTo>
                    <a:pt x="17" y="418"/>
                  </a:lnTo>
                  <a:cubicBezTo>
                    <a:pt x="1031" y="274"/>
                    <a:pt x="2049" y="126"/>
                    <a:pt x="3081" y="109"/>
                  </a:cubicBezTo>
                  <a:cubicBezTo>
                    <a:pt x="3172" y="109"/>
                    <a:pt x="3264" y="91"/>
                    <a:pt x="3355" y="91"/>
                  </a:cubicBezTo>
                  <a:lnTo>
                    <a:pt x="3355" y="17"/>
                  </a:lnTo>
                  <a:cubicBezTo>
                    <a:pt x="3137" y="17"/>
                    <a:pt x="2920" y="0"/>
                    <a:pt x="2702" y="0"/>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57"/>
            <p:cNvSpPr/>
            <p:nvPr/>
          </p:nvSpPr>
          <p:spPr>
            <a:xfrm>
              <a:off x="1564596" y="3089653"/>
              <a:ext cx="1489218" cy="275036"/>
            </a:xfrm>
            <a:custGeom>
              <a:avLst/>
              <a:gdLst/>
              <a:ahLst/>
              <a:cxnLst/>
              <a:rect l="l" t="t" r="r" b="b"/>
              <a:pathLst>
                <a:path w="12654" h="2337" extrusionOk="0">
                  <a:moveTo>
                    <a:pt x="11131" y="70"/>
                  </a:moveTo>
                  <a:cubicBezTo>
                    <a:pt x="11581" y="70"/>
                    <a:pt x="12035" y="106"/>
                    <a:pt x="12501" y="170"/>
                  </a:cubicBezTo>
                  <a:lnTo>
                    <a:pt x="12501" y="170"/>
                  </a:lnTo>
                  <a:cubicBezTo>
                    <a:pt x="12297" y="370"/>
                    <a:pt x="12077" y="556"/>
                    <a:pt x="11842" y="743"/>
                  </a:cubicBezTo>
                  <a:lnTo>
                    <a:pt x="11842" y="743"/>
                  </a:lnTo>
                  <a:cubicBezTo>
                    <a:pt x="11647" y="722"/>
                    <a:pt x="11452" y="705"/>
                    <a:pt x="11257" y="705"/>
                  </a:cubicBezTo>
                  <a:cubicBezTo>
                    <a:pt x="11022" y="705"/>
                    <a:pt x="10805" y="722"/>
                    <a:pt x="10570" y="744"/>
                  </a:cubicBezTo>
                  <a:cubicBezTo>
                    <a:pt x="8555" y="905"/>
                    <a:pt x="6597" y="1849"/>
                    <a:pt x="4604" y="2084"/>
                  </a:cubicBezTo>
                  <a:cubicBezTo>
                    <a:pt x="3390" y="2211"/>
                    <a:pt x="2176" y="2267"/>
                    <a:pt x="962" y="2267"/>
                  </a:cubicBezTo>
                  <a:lnTo>
                    <a:pt x="962" y="2277"/>
                  </a:lnTo>
                  <a:lnTo>
                    <a:pt x="962" y="2277"/>
                  </a:lnTo>
                  <a:cubicBezTo>
                    <a:pt x="747" y="2177"/>
                    <a:pt x="535" y="2076"/>
                    <a:pt x="321" y="1976"/>
                  </a:cubicBezTo>
                  <a:lnTo>
                    <a:pt x="327" y="1976"/>
                  </a:lnTo>
                  <a:cubicBezTo>
                    <a:pt x="1650" y="1976"/>
                    <a:pt x="2972" y="1919"/>
                    <a:pt x="4295" y="1741"/>
                  </a:cubicBezTo>
                  <a:cubicBezTo>
                    <a:pt x="6362" y="1484"/>
                    <a:pt x="8268" y="396"/>
                    <a:pt x="10296" y="126"/>
                  </a:cubicBezTo>
                  <a:cubicBezTo>
                    <a:pt x="10570" y="70"/>
                    <a:pt x="10839" y="70"/>
                    <a:pt x="11131" y="70"/>
                  </a:cubicBezTo>
                  <a:close/>
                  <a:moveTo>
                    <a:pt x="11131" y="0"/>
                  </a:moveTo>
                  <a:cubicBezTo>
                    <a:pt x="10839" y="0"/>
                    <a:pt x="10570" y="0"/>
                    <a:pt x="10296" y="52"/>
                  </a:cubicBezTo>
                  <a:cubicBezTo>
                    <a:pt x="8250" y="327"/>
                    <a:pt x="6327" y="1414"/>
                    <a:pt x="4295" y="1667"/>
                  </a:cubicBezTo>
                  <a:cubicBezTo>
                    <a:pt x="2955" y="1849"/>
                    <a:pt x="1650" y="1902"/>
                    <a:pt x="327" y="1902"/>
                  </a:cubicBezTo>
                  <a:lnTo>
                    <a:pt x="0" y="1902"/>
                  </a:lnTo>
                  <a:lnTo>
                    <a:pt x="144" y="1958"/>
                  </a:lnTo>
                  <a:cubicBezTo>
                    <a:pt x="146" y="1960"/>
                    <a:pt x="149" y="1961"/>
                    <a:pt x="151" y="1962"/>
                  </a:cubicBezTo>
                  <a:lnTo>
                    <a:pt x="151" y="1962"/>
                  </a:lnTo>
                  <a:lnTo>
                    <a:pt x="144" y="1976"/>
                  </a:lnTo>
                  <a:lnTo>
                    <a:pt x="175" y="1976"/>
                  </a:lnTo>
                  <a:cubicBezTo>
                    <a:pt x="419" y="2112"/>
                    <a:pt x="681" y="2232"/>
                    <a:pt x="940" y="2337"/>
                  </a:cubicBezTo>
                  <a:lnTo>
                    <a:pt x="962" y="2337"/>
                  </a:lnTo>
                  <a:cubicBezTo>
                    <a:pt x="2176" y="2337"/>
                    <a:pt x="3407" y="2285"/>
                    <a:pt x="4604" y="2158"/>
                  </a:cubicBezTo>
                  <a:cubicBezTo>
                    <a:pt x="6619" y="1919"/>
                    <a:pt x="8577" y="979"/>
                    <a:pt x="10587" y="814"/>
                  </a:cubicBezTo>
                  <a:cubicBezTo>
                    <a:pt x="10805" y="796"/>
                    <a:pt x="11022" y="779"/>
                    <a:pt x="11257" y="779"/>
                  </a:cubicBezTo>
                  <a:cubicBezTo>
                    <a:pt x="11457" y="779"/>
                    <a:pt x="11658" y="796"/>
                    <a:pt x="11858" y="796"/>
                  </a:cubicBezTo>
                  <a:lnTo>
                    <a:pt x="11875" y="814"/>
                  </a:lnTo>
                  <a:lnTo>
                    <a:pt x="11893" y="796"/>
                  </a:lnTo>
                  <a:cubicBezTo>
                    <a:pt x="12127" y="596"/>
                    <a:pt x="12362" y="396"/>
                    <a:pt x="12602" y="179"/>
                  </a:cubicBezTo>
                  <a:lnTo>
                    <a:pt x="12654" y="126"/>
                  </a:lnTo>
                  <a:lnTo>
                    <a:pt x="12580" y="109"/>
                  </a:lnTo>
                  <a:cubicBezTo>
                    <a:pt x="12093" y="35"/>
                    <a:pt x="11601" y="0"/>
                    <a:pt x="1113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57"/>
            <p:cNvSpPr/>
            <p:nvPr/>
          </p:nvSpPr>
          <p:spPr>
            <a:xfrm>
              <a:off x="1615789" y="919397"/>
              <a:ext cx="896308" cy="124043"/>
            </a:xfrm>
            <a:custGeom>
              <a:avLst/>
              <a:gdLst/>
              <a:ahLst/>
              <a:cxnLst/>
              <a:rect l="l" t="t" r="r" b="b"/>
              <a:pathLst>
                <a:path w="7616" h="1054" extrusionOk="0">
                  <a:moveTo>
                    <a:pt x="5331" y="74"/>
                  </a:moveTo>
                  <a:cubicBezTo>
                    <a:pt x="5920" y="104"/>
                    <a:pt x="6484" y="188"/>
                    <a:pt x="7045" y="316"/>
                  </a:cubicBezTo>
                  <a:lnTo>
                    <a:pt x="7045" y="316"/>
                  </a:lnTo>
                  <a:cubicBezTo>
                    <a:pt x="6386" y="331"/>
                    <a:pt x="5739" y="347"/>
                    <a:pt x="5096" y="366"/>
                  </a:cubicBezTo>
                  <a:cubicBezTo>
                    <a:pt x="3517" y="416"/>
                    <a:pt x="1977" y="747"/>
                    <a:pt x="420" y="936"/>
                  </a:cubicBezTo>
                  <a:lnTo>
                    <a:pt x="420" y="936"/>
                  </a:lnTo>
                  <a:cubicBezTo>
                    <a:pt x="924" y="719"/>
                    <a:pt x="1443" y="544"/>
                    <a:pt x="1993" y="401"/>
                  </a:cubicBezTo>
                  <a:cubicBezTo>
                    <a:pt x="3007" y="257"/>
                    <a:pt x="4025" y="109"/>
                    <a:pt x="5057" y="92"/>
                  </a:cubicBezTo>
                  <a:cubicBezTo>
                    <a:pt x="5148" y="92"/>
                    <a:pt x="5240" y="74"/>
                    <a:pt x="5331" y="74"/>
                  </a:cubicBezTo>
                  <a:close/>
                  <a:moveTo>
                    <a:pt x="5331" y="0"/>
                  </a:moveTo>
                  <a:cubicBezTo>
                    <a:pt x="5240" y="0"/>
                    <a:pt x="5148" y="18"/>
                    <a:pt x="5057" y="18"/>
                  </a:cubicBezTo>
                  <a:cubicBezTo>
                    <a:pt x="4025" y="40"/>
                    <a:pt x="3007" y="183"/>
                    <a:pt x="1976" y="327"/>
                  </a:cubicBezTo>
                  <a:cubicBezTo>
                    <a:pt x="1358" y="492"/>
                    <a:pt x="762" y="692"/>
                    <a:pt x="201" y="962"/>
                  </a:cubicBezTo>
                  <a:lnTo>
                    <a:pt x="1" y="1053"/>
                  </a:lnTo>
                  <a:lnTo>
                    <a:pt x="1" y="1053"/>
                  </a:lnTo>
                  <a:lnTo>
                    <a:pt x="218" y="1036"/>
                  </a:lnTo>
                  <a:cubicBezTo>
                    <a:pt x="1850" y="853"/>
                    <a:pt x="3442" y="492"/>
                    <a:pt x="5096" y="436"/>
                  </a:cubicBezTo>
                  <a:cubicBezTo>
                    <a:pt x="5836" y="418"/>
                    <a:pt x="6580" y="401"/>
                    <a:pt x="7341" y="383"/>
                  </a:cubicBezTo>
                  <a:lnTo>
                    <a:pt x="7615" y="383"/>
                  </a:lnTo>
                  <a:lnTo>
                    <a:pt x="7341" y="309"/>
                  </a:lnTo>
                  <a:cubicBezTo>
                    <a:pt x="6688" y="148"/>
                    <a:pt x="6018" y="57"/>
                    <a:pt x="533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57"/>
            <p:cNvSpPr/>
            <p:nvPr/>
          </p:nvSpPr>
          <p:spPr>
            <a:xfrm>
              <a:off x="1440672" y="2886879"/>
              <a:ext cx="1770961" cy="384132"/>
            </a:xfrm>
            <a:custGeom>
              <a:avLst/>
              <a:gdLst/>
              <a:ahLst/>
              <a:cxnLst/>
              <a:rect l="l" t="t" r="r" b="b"/>
              <a:pathLst>
                <a:path w="15048" h="3264" extrusionOk="0">
                  <a:moveTo>
                    <a:pt x="13198" y="74"/>
                  </a:moveTo>
                  <a:cubicBezTo>
                    <a:pt x="13748" y="74"/>
                    <a:pt x="14327" y="177"/>
                    <a:pt x="14927" y="315"/>
                  </a:cubicBezTo>
                  <a:lnTo>
                    <a:pt x="14927" y="315"/>
                  </a:lnTo>
                  <a:cubicBezTo>
                    <a:pt x="14835" y="439"/>
                    <a:pt x="14743" y="560"/>
                    <a:pt x="14651" y="682"/>
                  </a:cubicBezTo>
                  <a:lnTo>
                    <a:pt x="14651" y="682"/>
                  </a:lnTo>
                  <a:cubicBezTo>
                    <a:pt x="14021" y="466"/>
                    <a:pt x="13357" y="270"/>
                    <a:pt x="12693" y="270"/>
                  </a:cubicBezTo>
                  <a:cubicBezTo>
                    <a:pt x="12458" y="270"/>
                    <a:pt x="12219" y="309"/>
                    <a:pt x="11984" y="361"/>
                  </a:cubicBezTo>
                  <a:cubicBezTo>
                    <a:pt x="9826" y="853"/>
                    <a:pt x="7781" y="1815"/>
                    <a:pt x="5622" y="2228"/>
                  </a:cubicBezTo>
                  <a:cubicBezTo>
                    <a:pt x="4043" y="2537"/>
                    <a:pt x="2468" y="3190"/>
                    <a:pt x="853" y="3190"/>
                  </a:cubicBezTo>
                  <a:lnTo>
                    <a:pt x="818" y="3190"/>
                  </a:lnTo>
                  <a:cubicBezTo>
                    <a:pt x="688" y="3190"/>
                    <a:pt x="562" y="3190"/>
                    <a:pt x="453" y="3172"/>
                  </a:cubicBezTo>
                  <a:lnTo>
                    <a:pt x="451" y="3177"/>
                  </a:lnTo>
                  <a:lnTo>
                    <a:pt x="451" y="3177"/>
                  </a:lnTo>
                  <a:cubicBezTo>
                    <a:pt x="398" y="3143"/>
                    <a:pt x="350" y="3112"/>
                    <a:pt x="301" y="3080"/>
                  </a:cubicBezTo>
                  <a:lnTo>
                    <a:pt x="301" y="3080"/>
                  </a:lnTo>
                  <a:cubicBezTo>
                    <a:pt x="557" y="3105"/>
                    <a:pt x="811" y="3120"/>
                    <a:pt x="1053" y="3120"/>
                  </a:cubicBezTo>
                  <a:lnTo>
                    <a:pt x="1106" y="3120"/>
                  </a:lnTo>
                  <a:cubicBezTo>
                    <a:pt x="2737" y="3120"/>
                    <a:pt x="4191" y="2228"/>
                    <a:pt x="5748" y="1902"/>
                  </a:cubicBezTo>
                  <a:cubicBezTo>
                    <a:pt x="7998" y="1449"/>
                    <a:pt x="10174" y="579"/>
                    <a:pt x="12419" y="144"/>
                  </a:cubicBezTo>
                  <a:cubicBezTo>
                    <a:pt x="12676" y="91"/>
                    <a:pt x="12928" y="74"/>
                    <a:pt x="13198" y="74"/>
                  </a:cubicBezTo>
                  <a:close/>
                  <a:moveTo>
                    <a:pt x="13198" y="0"/>
                  </a:moveTo>
                  <a:cubicBezTo>
                    <a:pt x="12928" y="0"/>
                    <a:pt x="12654" y="17"/>
                    <a:pt x="12402" y="74"/>
                  </a:cubicBezTo>
                  <a:cubicBezTo>
                    <a:pt x="10152" y="527"/>
                    <a:pt x="7976" y="1379"/>
                    <a:pt x="5731" y="1849"/>
                  </a:cubicBezTo>
                  <a:cubicBezTo>
                    <a:pt x="4169" y="2176"/>
                    <a:pt x="2703" y="3046"/>
                    <a:pt x="1106" y="3046"/>
                  </a:cubicBezTo>
                  <a:lnTo>
                    <a:pt x="1053" y="3046"/>
                  </a:lnTo>
                  <a:cubicBezTo>
                    <a:pt x="762" y="3046"/>
                    <a:pt x="453" y="3029"/>
                    <a:pt x="166" y="2989"/>
                  </a:cubicBezTo>
                  <a:lnTo>
                    <a:pt x="166" y="2989"/>
                  </a:lnTo>
                  <a:cubicBezTo>
                    <a:pt x="166" y="2989"/>
                    <a:pt x="166" y="2989"/>
                    <a:pt x="166" y="2989"/>
                  </a:cubicBezTo>
                  <a:lnTo>
                    <a:pt x="0" y="2972"/>
                  </a:lnTo>
                  <a:lnTo>
                    <a:pt x="127" y="3063"/>
                  </a:lnTo>
                  <a:cubicBezTo>
                    <a:pt x="235" y="3120"/>
                    <a:pt x="327" y="3190"/>
                    <a:pt x="418" y="3246"/>
                  </a:cubicBezTo>
                  <a:lnTo>
                    <a:pt x="436" y="3246"/>
                  </a:lnTo>
                  <a:cubicBezTo>
                    <a:pt x="562" y="3264"/>
                    <a:pt x="688" y="3264"/>
                    <a:pt x="818" y="3264"/>
                  </a:cubicBezTo>
                  <a:lnTo>
                    <a:pt x="853" y="3264"/>
                  </a:lnTo>
                  <a:cubicBezTo>
                    <a:pt x="2485" y="3264"/>
                    <a:pt x="4060" y="2611"/>
                    <a:pt x="5640" y="2302"/>
                  </a:cubicBezTo>
                  <a:cubicBezTo>
                    <a:pt x="7815" y="1884"/>
                    <a:pt x="9847" y="923"/>
                    <a:pt x="12001" y="418"/>
                  </a:cubicBezTo>
                  <a:cubicBezTo>
                    <a:pt x="12241" y="379"/>
                    <a:pt x="12458" y="344"/>
                    <a:pt x="12693" y="344"/>
                  </a:cubicBezTo>
                  <a:cubicBezTo>
                    <a:pt x="13363" y="344"/>
                    <a:pt x="13999" y="544"/>
                    <a:pt x="14651" y="762"/>
                  </a:cubicBezTo>
                  <a:lnTo>
                    <a:pt x="14669" y="762"/>
                  </a:lnTo>
                  <a:lnTo>
                    <a:pt x="14686" y="744"/>
                  </a:lnTo>
                  <a:cubicBezTo>
                    <a:pt x="14795" y="596"/>
                    <a:pt x="14904" y="470"/>
                    <a:pt x="15012" y="326"/>
                  </a:cubicBezTo>
                  <a:lnTo>
                    <a:pt x="15047" y="270"/>
                  </a:lnTo>
                  <a:lnTo>
                    <a:pt x="14995" y="270"/>
                  </a:lnTo>
                  <a:cubicBezTo>
                    <a:pt x="14377" y="109"/>
                    <a:pt x="13781" y="0"/>
                    <a:pt x="1319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57"/>
            <p:cNvSpPr/>
            <p:nvPr/>
          </p:nvSpPr>
          <p:spPr>
            <a:xfrm>
              <a:off x="1284973" y="2820739"/>
              <a:ext cx="1980445" cy="399078"/>
            </a:xfrm>
            <a:custGeom>
              <a:avLst/>
              <a:gdLst/>
              <a:ahLst/>
              <a:cxnLst/>
              <a:rect l="l" t="t" r="r" b="b"/>
              <a:pathLst>
                <a:path w="16828" h="3391" extrusionOk="0">
                  <a:moveTo>
                    <a:pt x="15609" y="70"/>
                  </a:moveTo>
                  <a:cubicBezTo>
                    <a:pt x="15977" y="70"/>
                    <a:pt x="16361" y="107"/>
                    <a:pt x="16711" y="171"/>
                  </a:cubicBezTo>
                  <a:lnTo>
                    <a:pt x="16711" y="171"/>
                  </a:lnTo>
                  <a:cubicBezTo>
                    <a:pt x="16681" y="222"/>
                    <a:pt x="16647" y="271"/>
                    <a:pt x="16621" y="322"/>
                  </a:cubicBezTo>
                  <a:lnTo>
                    <a:pt x="16621" y="322"/>
                  </a:lnTo>
                  <a:cubicBezTo>
                    <a:pt x="16176" y="234"/>
                    <a:pt x="15731" y="179"/>
                    <a:pt x="15282" y="179"/>
                  </a:cubicBezTo>
                  <a:cubicBezTo>
                    <a:pt x="14995" y="179"/>
                    <a:pt x="14704" y="201"/>
                    <a:pt x="14412" y="253"/>
                  </a:cubicBezTo>
                  <a:cubicBezTo>
                    <a:pt x="12149" y="671"/>
                    <a:pt x="9882" y="1141"/>
                    <a:pt x="7615" y="1593"/>
                  </a:cubicBezTo>
                  <a:cubicBezTo>
                    <a:pt x="6797" y="1759"/>
                    <a:pt x="6075" y="2176"/>
                    <a:pt x="5348" y="2555"/>
                  </a:cubicBezTo>
                  <a:cubicBezTo>
                    <a:pt x="4604" y="2938"/>
                    <a:pt x="3882" y="3282"/>
                    <a:pt x="3064" y="3299"/>
                  </a:cubicBezTo>
                  <a:cubicBezTo>
                    <a:pt x="2990" y="3316"/>
                    <a:pt x="2938" y="3316"/>
                    <a:pt x="2864" y="3316"/>
                  </a:cubicBezTo>
                  <a:cubicBezTo>
                    <a:pt x="2141" y="3316"/>
                    <a:pt x="1432" y="3173"/>
                    <a:pt x="706" y="2973"/>
                  </a:cubicBezTo>
                  <a:cubicBezTo>
                    <a:pt x="568" y="2862"/>
                    <a:pt x="438" y="2748"/>
                    <a:pt x="304" y="2628"/>
                  </a:cubicBezTo>
                  <a:lnTo>
                    <a:pt x="304" y="2628"/>
                  </a:lnTo>
                  <a:cubicBezTo>
                    <a:pt x="1228" y="2949"/>
                    <a:pt x="2138" y="3190"/>
                    <a:pt x="3064" y="3190"/>
                  </a:cubicBezTo>
                  <a:lnTo>
                    <a:pt x="3281" y="3190"/>
                  </a:lnTo>
                  <a:cubicBezTo>
                    <a:pt x="4134" y="3155"/>
                    <a:pt x="4822" y="2738"/>
                    <a:pt x="5514" y="2303"/>
                  </a:cubicBezTo>
                  <a:cubicBezTo>
                    <a:pt x="6201" y="1867"/>
                    <a:pt x="6889" y="1415"/>
                    <a:pt x="7724" y="1289"/>
                  </a:cubicBezTo>
                  <a:cubicBezTo>
                    <a:pt x="10100" y="906"/>
                    <a:pt x="12476" y="471"/>
                    <a:pt x="14869" y="127"/>
                  </a:cubicBezTo>
                  <a:cubicBezTo>
                    <a:pt x="15121" y="92"/>
                    <a:pt x="15356" y="70"/>
                    <a:pt x="15609" y="70"/>
                  </a:cubicBezTo>
                  <a:close/>
                  <a:moveTo>
                    <a:pt x="15609" y="1"/>
                  </a:moveTo>
                  <a:cubicBezTo>
                    <a:pt x="15356" y="1"/>
                    <a:pt x="15104" y="18"/>
                    <a:pt x="14847" y="53"/>
                  </a:cubicBezTo>
                  <a:cubicBezTo>
                    <a:pt x="12476" y="397"/>
                    <a:pt x="10083" y="832"/>
                    <a:pt x="7707" y="1215"/>
                  </a:cubicBezTo>
                  <a:cubicBezTo>
                    <a:pt x="6854" y="1341"/>
                    <a:pt x="6166" y="1811"/>
                    <a:pt x="5475" y="2246"/>
                  </a:cubicBezTo>
                  <a:cubicBezTo>
                    <a:pt x="4787" y="2681"/>
                    <a:pt x="4117" y="3081"/>
                    <a:pt x="3264" y="3116"/>
                  </a:cubicBezTo>
                  <a:lnTo>
                    <a:pt x="3064" y="3116"/>
                  </a:lnTo>
                  <a:cubicBezTo>
                    <a:pt x="2102" y="3116"/>
                    <a:pt x="1141" y="2846"/>
                    <a:pt x="183" y="2520"/>
                  </a:cubicBezTo>
                  <a:lnTo>
                    <a:pt x="1" y="2446"/>
                  </a:lnTo>
                  <a:lnTo>
                    <a:pt x="144" y="2572"/>
                  </a:lnTo>
                  <a:cubicBezTo>
                    <a:pt x="144" y="2572"/>
                    <a:pt x="144" y="2572"/>
                    <a:pt x="144" y="2572"/>
                  </a:cubicBezTo>
                  <a:lnTo>
                    <a:pt x="144" y="2572"/>
                  </a:lnTo>
                  <a:cubicBezTo>
                    <a:pt x="310" y="2738"/>
                    <a:pt x="488" y="2881"/>
                    <a:pt x="671" y="3029"/>
                  </a:cubicBezTo>
                  <a:lnTo>
                    <a:pt x="671" y="3047"/>
                  </a:lnTo>
                  <a:lnTo>
                    <a:pt x="688" y="3047"/>
                  </a:lnTo>
                  <a:cubicBezTo>
                    <a:pt x="1415" y="3247"/>
                    <a:pt x="2141" y="3390"/>
                    <a:pt x="2864" y="3390"/>
                  </a:cubicBezTo>
                  <a:cubicBezTo>
                    <a:pt x="2938" y="3390"/>
                    <a:pt x="3012" y="3390"/>
                    <a:pt x="3064" y="3373"/>
                  </a:cubicBezTo>
                  <a:cubicBezTo>
                    <a:pt x="3899" y="3356"/>
                    <a:pt x="4643" y="3007"/>
                    <a:pt x="5366" y="2629"/>
                  </a:cubicBezTo>
                  <a:cubicBezTo>
                    <a:pt x="6110" y="2246"/>
                    <a:pt x="6836" y="1833"/>
                    <a:pt x="7633" y="1667"/>
                  </a:cubicBezTo>
                  <a:cubicBezTo>
                    <a:pt x="9900" y="1215"/>
                    <a:pt x="12167" y="745"/>
                    <a:pt x="14434" y="327"/>
                  </a:cubicBezTo>
                  <a:cubicBezTo>
                    <a:pt x="14721" y="271"/>
                    <a:pt x="14995" y="253"/>
                    <a:pt x="15282" y="253"/>
                  </a:cubicBezTo>
                  <a:cubicBezTo>
                    <a:pt x="15739" y="253"/>
                    <a:pt x="16174" y="310"/>
                    <a:pt x="16627" y="397"/>
                  </a:cubicBezTo>
                  <a:lnTo>
                    <a:pt x="16644" y="397"/>
                  </a:lnTo>
                  <a:lnTo>
                    <a:pt x="16662" y="379"/>
                  </a:lnTo>
                  <a:cubicBezTo>
                    <a:pt x="16718" y="310"/>
                    <a:pt x="16753" y="236"/>
                    <a:pt x="16805" y="162"/>
                  </a:cubicBezTo>
                  <a:lnTo>
                    <a:pt x="16827" y="110"/>
                  </a:lnTo>
                  <a:lnTo>
                    <a:pt x="16771" y="110"/>
                  </a:lnTo>
                  <a:cubicBezTo>
                    <a:pt x="16392" y="36"/>
                    <a:pt x="16009" y="1"/>
                    <a:pt x="1560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57"/>
            <p:cNvSpPr/>
            <p:nvPr/>
          </p:nvSpPr>
          <p:spPr>
            <a:xfrm>
              <a:off x="1400188" y="2861223"/>
              <a:ext cx="1830864" cy="392841"/>
            </a:xfrm>
            <a:custGeom>
              <a:avLst/>
              <a:gdLst/>
              <a:ahLst/>
              <a:cxnLst/>
              <a:rect l="l" t="t" r="r" b="b"/>
              <a:pathLst>
                <a:path w="15557" h="3338" extrusionOk="0">
                  <a:moveTo>
                    <a:pt x="13942" y="74"/>
                  </a:moveTo>
                  <a:cubicBezTo>
                    <a:pt x="14432" y="74"/>
                    <a:pt x="14938" y="155"/>
                    <a:pt x="15441" y="277"/>
                  </a:cubicBezTo>
                  <a:lnTo>
                    <a:pt x="15441" y="277"/>
                  </a:lnTo>
                  <a:cubicBezTo>
                    <a:pt x="15398" y="351"/>
                    <a:pt x="15352" y="423"/>
                    <a:pt x="15310" y="480"/>
                  </a:cubicBezTo>
                  <a:lnTo>
                    <a:pt x="15310" y="480"/>
                  </a:lnTo>
                  <a:cubicBezTo>
                    <a:pt x="14702" y="323"/>
                    <a:pt x="14116" y="218"/>
                    <a:pt x="13542" y="218"/>
                  </a:cubicBezTo>
                  <a:cubicBezTo>
                    <a:pt x="13272" y="218"/>
                    <a:pt x="12998" y="235"/>
                    <a:pt x="12746" y="292"/>
                  </a:cubicBezTo>
                  <a:cubicBezTo>
                    <a:pt x="10496" y="745"/>
                    <a:pt x="8320" y="1597"/>
                    <a:pt x="6075" y="2067"/>
                  </a:cubicBezTo>
                  <a:cubicBezTo>
                    <a:pt x="4513" y="2394"/>
                    <a:pt x="3047" y="3264"/>
                    <a:pt x="1450" y="3264"/>
                  </a:cubicBezTo>
                  <a:lnTo>
                    <a:pt x="1397" y="3264"/>
                  </a:lnTo>
                  <a:cubicBezTo>
                    <a:pt x="1106" y="3264"/>
                    <a:pt x="797" y="3247"/>
                    <a:pt x="510" y="3207"/>
                  </a:cubicBezTo>
                  <a:cubicBezTo>
                    <a:pt x="445" y="3166"/>
                    <a:pt x="380" y="3123"/>
                    <a:pt x="315" y="3076"/>
                  </a:cubicBezTo>
                  <a:lnTo>
                    <a:pt x="315" y="3076"/>
                  </a:lnTo>
                  <a:cubicBezTo>
                    <a:pt x="767" y="3149"/>
                    <a:pt x="1219" y="3190"/>
                    <a:pt x="1667" y="3190"/>
                  </a:cubicBezTo>
                  <a:lnTo>
                    <a:pt x="1850" y="3190"/>
                  </a:lnTo>
                  <a:cubicBezTo>
                    <a:pt x="2664" y="3173"/>
                    <a:pt x="3447" y="2881"/>
                    <a:pt x="4226" y="2555"/>
                  </a:cubicBezTo>
                  <a:cubicBezTo>
                    <a:pt x="5005" y="2228"/>
                    <a:pt x="5766" y="1885"/>
                    <a:pt x="6562" y="1724"/>
                  </a:cubicBezTo>
                  <a:cubicBezTo>
                    <a:pt x="8721" y="1288"/>
                    <a:pt x="10861" y="688"/>
                    <a:pt x="12998" y="183"/>
                  </a:cubicBezTo>
                  <a:cubicBezTo>
                    <a:pt x="13307" y="109"/>
                    <a:pt x="13616" y="74"/>
                    <a:pt x="13942" y="74"/>
                  </a:cubicBezTo>
                  <a:close/>
                  <a:moveTo>
                    <a:pt x="13942" y="0"/>
                  </a:moveTo>
                  <a:cubicBezTo>
                    <a:pt x="13616" y="0"/>
                    <a:pt x="13290" y="35"/>
                    <a:pt x="12981" y="109"/>
                  </a:cubicBezTo>
                  <a:cubicBezTo>
                    <a:pt x="10844" y="618"/>
                    <a:pt x="8703" y="1215"/>
                    <a:pt x="6545" y="1650"/>
                  </a:cubicBezTo>
                  <a:cubicBezTo>
                    <a:pt x="5749" y="1815"/>
                    <a:pt x="4970" y="2176"/>
                    <a:pt x="4208" y="2502"/>
                  </a:cubicBezTo>
                  <a:cubicBezTo>
                    <a:pt x="3425" y="2811"/>
                    <a:pt x="2646" y="3099"/>
                    <a:pt x="1850" y="3120"/>
                  </a:cubicBezTo>
                  <a:lnTo>
                    <a:pt x="1667" y="3120"/>
                  </a:lnTo>
                  <a:cubicBezTo>
                    <a:pt x="1172" y="3120"/>
                    <a:pt x="689" y="3066"/>
                    <a:pt x="189" y="2977"/>
                  </a:cubicBezTo>
                  <a:lnTo>
                    <a:pt x="189" y="2977"/>
                  </a:lnTo>
                  <a:cubicBezTo>
                    <a:pt x="187" y="2976"/>
                    <a:pt x="185" y="2974"/>
                    <a:pt x="183" y="2972"/>
                  </a:cubicBezTo>
                  <a:lnTo>
                    <a:pt x="181" y="2976"/>
                  </a:lnTo>
                  <a:lnTo>
                    <a:pt x="181" y="2976"/>
                  </a:lnTo>
                  <a:cubicBezTo>
                    <a:pt x="175" y="2975"/>
                    <a:pt x="168" y="2974"/>
                    <a:pt x="162" y="2972"/>
                  </a:cubicBezTo>
                  <a:lnTo>
                    <a:pt x="1" y="2938"/>
                  </a:lnTo>
                  <a:lnTo>
                    <a:pt x="144" y="3046"/>
                  </a:lnTo>
                  <a:cubicBezTo>
                    <a:pt x="253" y="3120"/>
                    <a:pt x="362" y="3190"/>
                    <a:pt x="471" y="3281"/>
                  </a:cubicBezTo>
                  <a:lnTo>
                    <a:pt x="488" y="3281"/>
                  </a:lnTo>
                  <a:cubicBezTo>
                    <a:pt x="797" y="3316"/>
                    <a:pt x="1106" y="3338"/>
                    <a:pt x="1397" y="3338"/>
                  </a:cubicBezTo>
                  <a:lnTo>
                    <a:pt x="1450" y="3338"/>
                  </a:lnTo>
                  <a:cubicBezTo>
                    <a:pt x="3081" y="3338"/>
                    <a:pt x="4535" y="2446"/>
                    <a:pt x="6092" y="2120"/>
                  </a:cubicBezTo>
                  <a:cubicBezTo>
                    <a:pt x="8342" y="1667"/>
                    <a:pt x="10518" y="797"/>
                    <a:pt x="12763" y="362"/>
                  </a:cubicBezTo>
                  <a:cubicBezTo>
                    <a:pt x="13020" y="309"/>
                    <a:pt x="13272" y="292"/>
                    <a:pt x="13542" y="292"/>
                  </a:cubicBezTo>
                  <a:cubicBezTo>
                    <a:pt x="14108" y="292"/>
                    <a:pt x="14704" y="401"/>
                    <a:pt x="15322" y="544"/>
                  </a:cubicBezTo>
                  <a:lnTo>
                    <a:pt x="15339" y="562"/>
                  </a:lnTo>
                  <a:lnTo>
                    <a:pt x="15356" y="544"/>
                  </a:lnTo>
                  <a:cubicBezTo>
                    <a:pt x="15413" y="453"/>
                    <a:pt x="15483" y="362"/>
                    <a:pt x="15539" y="270"/>
                  </a:cubicBezTo>
                  <a:lnTo>
                    <a:pt x="15557" y="235"/>
                  </a:lnTo>
                  <a:lnTo>
                    <a:pt x="15522" y="218"/>
                  </a:lnTo>
                  <a:cubicBezTo>
                    <a:pt x="14978" y="92"/>
                    <a:pt x="14451" y="0"/>
                    <a:pt x="1394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57"/>
            <p:cNvSpPr/>
            <p:nvPr/>
          </p:nvSpPr>
          <p:spPr>
            <a:xfrm>
              <a:off x="1348994" y="2841805"/>
              <a:ext cx="1901006" cy="394842"/>
            </a:xfrm>
            <a:custGeom>
              <a:avLst/>
              <a:gdLst/>
              <a:ahLst/>
              <a:cxnLst/>
              <a:rect l="l" t="t" r="r" b="b"/>
              <a:pathLst>
                <a:path w="16153" h="3355" extrusionOk="0">
                  <a:moveTo>
                    <a:pt x="14738" y="74"/>
                  </a:moveTo>
                  <a:cubicBezTo>
                    <a:pt x="15179" y="74"/>
                    <a:pt x="15599" y="127"/>
                    <a:pt x="16034" y="208"/>
                  </a:cubicBezTo>
                  <a:lnTo>
                    <a:pt x="16034" y="208"/>
                  </a:lnTo>
                  <a:cubicBezTo>
                    <a:pt x="15996" y="263"/>
                    <a:pt x="15958" y="321"/>
                    <a:pt x="15920" y="374"/>
                  </a:cubicBezTo>
                  <a:lnTo>
                    <a:pt x="15920" y="374"/>
                  </a:lnTo>
                  <a:cubicBezTo>
                    <a:pt x="15389" y="253"/>
                    <a:pt x="14875" y="165"/>
                    <a:pt x="14377" y="165"/>
                  </a:cubicBezTo>
                  <a:cubicBezTo>
                    <a:pt x="14051" y="165"/>
                    <a:pt x="13725" y="200"/>
                    <a:pt x="13416" y="274"/>
                  </a:cubicBezTo>
                  <a:cubicBezTo>
                    <a:pt x="11279" y="783"/>
                    <a:pt x="9138" y="1380"/>
                    <a:pt x="6980" y="1815"/>
                  </a:cubicBezTo>
                  <a:cubicBezTo>
                    <a:pt x="6184" y="1980"/>
                    <a:pt x="5405" y="2341"/>
                    <a:pt x="4643" y="2667"/>
                  </a:cubicBezTo>
                  <a:cubicBezTo>
                    <a:pt x="3860" y="2976"/>
                    <a:pt x="3081" y="3264"/>
                    <a:pt x="2285" y="3285"/>
                  </a:cubicBezTo>
                  <a:lnTo>
                    <a:pt x="2102" y="3285"/>
                  </a:lnTo>
                  <a:cubicBezTo>
                    <a:pt x="1604" y="3285"/>
                    <a:pt x="1118" y="3230"/>
                    <a:pt x="616" y="3141"/>
                  </a:cubicBezTo>
                  <a:lnTo>
                    <a:pt x="616" y="3141"/>
                  </a:lnTo>
                  <a:lnTo>
                    <a:pt x="618" y="3137"/>
                  </a:lnTo>
                  <a:cubicBezTo>
                    <a:pt x="519" y="3064"/>
                    <a:pt x="413" y="2991"/>
                    <a:pt x="310" y="2912"/>
                  </a:cubicBezTo>
                  <a:lnTo>
                    <a:pt x="310" y="2912"/>
                  </a:lnTo>
                  <a:cubicBezTo>
                    <a:pt x="981" y="3089"/>
                    <a:pt x="1652" y="3211"/>
                    <a:pt x="2320" y="3211"/>
                  </a:cubicBezTo>
                  <a:cubicBezTo>
                    <a:pt x="2394" y="3211"/>
                    <a:pt x="2468" y="3211"/>
                    <a:pt x="2520" y="3194"/>
                  </a:cubicBezTo>
                  <a:cubicBezTo>
                    <a:pt x="3355" y="3177"/>
                    <a:pt x="4099" y="2828"/>
                    <a:pt x="4822" y="2450"/>
                  </a:cubicBezTo>
                  <a:cubicBezTo>
                    <a:pt x="5566" y="2067"/>
                    <a:pt x="6292" y="1654"/>
                    <a:pt x="7089" y="1488"/>
                  </a:cubicBezTo>
                  <a:cubicBezTo>
                    <a:pt x="9356" y="1036"/>
                    <a:pt x="11623" y="566"/>
                    <a:pt x="13890" y="148"/>
                  </a:cubicBezTo>
                  <a:cubicBezTo>
                    <a:pt x="14177" y="92"/>
                    <a:pt x="14451" y="74"/>
                    <a:pt x="14738" y="74"/>
                  </a:cubicBezTo>
                  <a:close/>
                  <a:moveTo>
                    <a:pt x="14738" y="0"/>
                  </a:moveTo>
                  <a:cubicBezTo>
                    <a:pt x="14451" y="0"/>
                    <a:pt x="14160" y="22"/>
                    <a:pt x="13868" y="74"/>
                  </a:cubicBezTo>
                  <a:cubicBezTo>
                    <a:pt x="11605" y="492"/>
                    <a:pt x="9338" y="962"/>
                    <a:pt x="7071" y="1414"/>
                  </a:cubicBezTo>
                  <a:cubicBezTo>
                    <a:pt x="6253" y="1580"/>
                    <a:pt x="5531" y="1997"/>
                    <a:pt x="4804" y="2376"/>
                  </a:cubicBezTo>
                  <a:cubicBezTo>
                    <a:pt x="4060" y="2759"/>
                    <a:pt x="3338" y="3103"/>
                    <a:pt x="2520" y="3120"/>
                  </a:cubicBezTo>
                  <a:cubicBezTo>
                    <a:pt x="2446" y="3137"/>
                    <a:pt x="2394" y="3137"/>
                    <a:pt x="2320" y="3137"/>
                  </a:cubicBezTo>
                  <a:cubicBezTo>
                    <a:pt x="1597" y="3137"/>
                    <a:pt x="888" y="2994"/>
                    <a:pt x="162" y="2794"/>
                  </a:cubicBezTo>
                  <a:lnTo>
                    <a:pt x="1" y="2741"/>
                  </a:lnTo>
                  <a:lnTo>
                    <a:pt x="127" y="2850"/>
                  </a:lnTo>
                  <a:cubicBezTo>
                    <a:pt x="132" y="2855"/>
                    <a:pt x="138" y="2860"/>
                    <a:pt x="144" y="2865"/>
                  </a:cubicBezTo>
                  <a:lnTo>
                    <a:pt x="144" y="2865"/>
                  </a:lnTo>
                  <a:lnTo>
                    <a:pt x="144" y="2868"/>
                  </a:lnTo>
                  <a:cubicBezTo>
                    <a:pt x="145" y="2868"/>
                    <a:pt x="147" y="2868"/>
                    <a:pt x="148" y="2869"/>
                  </a:cubicBezTo>
                  <a:lnTo>
                    <a:pt x="148" y="2869"/>
                  </a:lnTo>
                  <a:cubicBezTo>
                    <a:pt x="285" y="2987"/>
                    <a:pt x="426" y="3091"/>
                    <a:pt x="579" y="3211"/>
                  </a:cubicBezTo>
                  <a:cubicBezTo>
                    <a:pt x="1088" y="3303"/>
                    <a:pt x="1597" y="3355"/>
                    <a:pt x="2102" y="3355"/>
                  </a:cubicBezTo>
                  <a:lnTo>
                    <a:pt x="2285" y="3355"/>
                  </a:lnTo>
                  <a:cubicBezTo>
                    <a:pt x="3099" y="3338"/>
                    <a:pt x="3882" y="3046"/>
                    <a:pt x="4661" y="2720"/>
                  </a:cubicBezTo>
                  <a:cubicBezTo>
                    <a:pt x="5440" y="2393"/>
                    <a:pt x="6201" y="2050"/>
                    <a:pt x="6997" y="1889"/>
                  </a:cubicBezTo>
                  <a:cubicBezTo>
                    <a:pt x="9156" y="1453"/>
                    <a:pt x="11296" y="853"/>
                    <a:pt x="13433" y="348"/>
                  </a:cubicBezTo>
                  <a:cubicBezTo>
                    <a:pt x="13742" y="274"/>
                    <a:pt x="14051" y="239"/>
                    <a:pt x="14377" y="239"/>
                  </a:cubicBezTo>
                  <a:cubicBezTo>
                    <a:pt x="14886" y="239"/>
                    <a:pt x="15413" y="326"/>
                    <a:pt x="15935" y="457"/>
                  </a:cubicBezTo>
                  <a:lnTo>
                    <a:pt x="15957" y="457"/>
                  </a:lnTo>
                  <a:lnTo>
                    <a:pt x="15974" y="435"/>
                  </a:lnTo>
                  <a:cubicBezTo>
                    <a:pt x="16026" y="366"/>
                    <a:pt x="16066" y="274"/>
                    <a:pt x="16118" y="200"/>
                  </a:cubicBezTo>
                  <a:lnTo>
                    <a:pt x="16153" y="165"/>
                  </a:lnTo>
                  <a:lnTo>
                    <a:pt x="16100" y="148"/>
                  </a:lnTo>
                  <a:cubicBezTo>
                    <a:pt x="15648" y="57"/>
                    <a:pt x="15195" y="0"/>
                    <a:pt x="1473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57"/>
            <p:cNvSpPr/>
            <p:nvPr/>
          </p:nvSpPr>
          <p:spPr>
            <a:xfrm>
              <a:off x="1541059" y="3018923"/>
              <a:ext cx="1568068" cy="303281"/>
            </a:xfrm>
            <a:custGeom>
              <a:avLst/>
              <a:gdLst/>
              <a:ahLst/>
              <a:cxnLst/>
              <a:rect l="l" t="t" r="r" b="b"/>
              <a:pathLst>
                <a:path w="13324" h="2577" extrusionOk="0">
                  <a:moveTo>
                    <a:pt x="11366" y="75"/>
                  </a:moveTo>
                  <a:cubicBezTo>
                    <a:pt x="11947" y="75"/>
                    <a:pt x="12561" y="160"/>
                    <a:pt x="13176" y="280"/>
                  </a:cubicBezTo>
                  <a:lnTo>
                    <a:pt x="13176" y="280"/>
                  </a:lnTo>
                  <a:cubicBezTo>
                    <a:pt x="13048" y="423"/>
                    <a:pt x="12908" y="564"/>
                    <a:pt x="12765" y="708"/>
                  </a:cubicBezTo>
                  <a:lnTo>
                    <a:pt x="12765" y="708"/>
                  </a:lnTo>
                  <a:cubicBezTo>
                    <a:pt x="12283" y="635"/>
                    <a:pt x="11796" y="601"/>
                    <a:pt x="11331" y="601"/>
                  </a:cubicBezTo>
                  <a:cubicBezTo>
                    <a:pt x="11039" y="601"/>
                    <a:pt x="10770" y="601"/>
                    <a:pt x="10496" y="653"/>
                  </a:cubicBezTo>
                  <a:cubicBezTo>
                    <a:pt x="8450" y="928"/>
                    <a:pt x="6527" y="2015"/>
                    <a:pt x="4495" y="2268"/>
                  </a:cubicBezTo>
                  <a:cubicBezTo>
                    <a:pt x="3155" y="2450"/>
                    <a:pt x="1850" y="2503"/>
                    <a:pt x="527" y="2503"/>
                  </a:cubicBezTo>
                  <a:lnTo>
                    <a:pt x="361" y="2503"/>
                  </a:lnTo>
                  <a:cubicBezTo>
                    <a:pt x="329" y="2487"/>
                    <a:pt x="296" y="2466"/>
                    <a:pt x="263" y="2445"/>
                  </a:cubicBezTo>
                  <a:lnTo>
                    <a:pt x="263" y="2445"/>
                  </a:lnTo>
                  <a:cubicBezTo>
                    <a:pt x="1707" y="2381"/>
                    <a:pt x="3182" y="2170"/>
                    <a:pt x="4587" y="1959"/>
                  </a:cubicBezTo>
                  <a:cubicBezTo>
                    <a:pt x="6653" y="1632"/>
                    <a:pt x="8537" y="436"/>
                    <a:pt x="10570" y="127"/>
                  </a:cubicBezTo>
                  <a:cubicBezTo>
                    <a:pt x="10844" y="92"/>
                    <a:pt x="11096" y="75"/>
                    <a:pt x="11366" y="75"/>
                  </a:cubicBezTo>
                  <a:close/>
                  <a:moveTo>
                    <a:pt x="11366" y="1"/>
                  </a:moveTo>
                  <a:cubicBezTo>
                    <a:pt x="11096" y="1"/>
                    <a:pt x="10822" y="18"/>
                    <a:pt x="10570" y="57"/>
                  </a:cubicBezTo>
                  <a:cubicBezTo>
                    <a:pt x="8520" y="366"/>
                    <a:pt x="6619" y="1563"/>
                    <a:pt x="4569" y="1889"/>
                  </a:cubicBezTo>
                  <a:cubicBezTo>
                    <a:pt x="3138" y="2107"/>
                    <a:pt x="1597" y="2324"/>
                    <a:pt x="126" y="2376"/>
                  </a:cubicBezTo>
                  <a:lnTo>
                    <a:pt x="0" y="2376"/>
                  </a:lnTo>
                  <a:lnTo>
                    <a:pt x="109" y="2450"/>
                  </a:lnTo>
                  <a:cubicBezTo>
                    <a:pt x="183" y="2485"/>
                    <a:pt x="253" y="2520"/>
                    <a:pt x="344" y="2559"/>
                  </a:cubicBezTo>
                  <a:lnTo>
                    <a:pt x="344" y="2577"/>
                  </a:lnTo>
                  <a:lnTo>
                    <a:pt x="527" y="2577"/>
                  </a:lnTo>
                  <a:cubicBezTo>
                    <a:pt x="1850" y="2577"/>
                    <a:pt x="3172" y="2520"/>
                    <a:pt x="4495" y="2342"/>
                  </a:cubicBezTo>
                  <a:cubicBezTo>
                    <a:pt x="6562" y="2085"/>
                    <a:pt x="8468" y="997"/>
                    <a:pt x="10496" y="727"/>
                  </a:cubicBezTo>
                  <a:cubicBezTo>
                    <a:pt x="10770" y="671"/>
                    <a:pt x="11039" y="671"/>
                    <a:pt x="11331" y="671"/>
                  </a:cubicBezTo>
                  <a:cubicBezTo>
                    <a:pt x="11801" y="671"/>
                    <a:pt x="12275" y="710"/>
                    <a:pt x="12763" y="780"/>
                  </a:cubicBezTo>
                  <a:lnTo>
                    <a:pt x="12802" y="780"/>
                  </a:lnTo>
                  <a:cubicBezTo>
                    <a:pt x="12963" y="619"/>
                    <a:pt x="13128" y="453"/>
                    <a:pt x="13272" y="292"/>
                  </a:cubicBezTo>
                  <a:lnTo>
                    <a:pt x="13324" y="236"/>
                  </a:lnTo>
                  <a:lnTo>
                    <a:pt x="13254" y="218"/>
                  </a:lnTo>
                  <a:cubicBezTo>
                    <a:pt x="12619" y="92"/>
                    <a:pt x="11984" y="1"/>
                    <a:pt x="1136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57"/>
            <p:cNvSpPr/>
            <p:nvPr/>
          </p:nvSpPr>
          <p:spPr>
            <a:xfrm>
              <a:off x="1508812" y="2965729"/>
              <a:ext cx="1641388" cy="341647"/>
            </a:xfrm>
            <a:custGeom>
              <a:avLst/>
              <a:gdLst/>
              <a:ahLst/>
              <a:cxnLst/>
              <a:rect l="l" t="t" r="r" b="b"/>
              <a:pathLst>
                <a:path w="13947" h="2903" extrusionOk="0">
                  <a:moveTo>
                    <a:pt x="11823" y="74"/>
                  </a:moveTo>
                  <a:cubicBezTo>
                    <a:pt x="12459" y="74"/>
                    <a:pt x="13129" y="178"/>
                    <a:pt x="13819" y="332"/>
                  </a:cubicBezTo>
                  <a:lnTo>
                    <a:pt x="13819" y="332"/>
                  </a:lnTo>
                  <a:cubicBezTo>
                    <a:pt x="13714" y="451"/>
                    <a:pt x="13620" y="559"/>
                    <a:pt x="13511" y="667"/>
                  </a:cubicBezTo>
                  <a:lnTo>
                    <a:pt x="13511" y="667"/>
                  </a:lnTo>
                  <a:cubicBezTo>
                    <a:pt x="12881" y="542"/>
                    <a:pt x="12252" y="453"/>
                    <a:pt x="11640" y="453"/>
                  </a:cubicBezTo>
                  <a:cubicBezTo>
                    <a:pt x="11370" y="453"/>
                    <a:pt x="11096" y="470"/>
                    <a:pt x="10844" y="509"/>
                  </a:cubicBezTo>
                  <a:cubicBezTo>
                    <a:pt x="8794" y="818"/>
                    <a:pt x="6893" y="2015"/>
                    <a:pt x="4843" y="2341"/>
                  </a:cubicBezTo>
                  <a:cubicBezTo>
                    <a:pt x="3417" y="2558"/>
                    <a:pt x="1883" y="2775"/>
                    <a:pt x="417" y="2828"/>
                  </a:cubicBezTo>
                  <a:lnTo>
                    <a:pt x="417" y="2828"/>
                  </a:lnTo>
                  <a:cubicBezTo>
                    <a:pt x="362" y="2797"/>
                    <a:pt x="309" y="2764"/>
                    <a:pt x="255" y="2735"/>
                  </a:cubicBezTo>
                  <a:lnTo>
                    <a:pt x="255" y="2735"/>
                  </a:lnTo>
                  <a:cubicBezTo>
                    <a:pt x="1810" y="2698"/>
                    <a:pt x="3435" y="2295"/>
                    <a:pt x="4952" y="2015"/>
                  </a:cubicBezTo>
                  <a:cubicBezTo>
                    <a:pt x="7054" y="1649"/>
                    <a:pt x="9012" y="418"/>
                    <a:pt x="11079" y="109"/>
                  </a:cubicBezTo>
                  <a:cubicBezTo>
                    <a:pt x="11313" y="74"/>
                    <a:pt x="11570" y="74"/>
                    <a:pt x="11823" y="74"/>
                  </a:cubicBezTo>
                  <a:close/>
                  <a:moveTo>
                    <a:pt x="11823" y="0"/>
                  </a:moveTo>
                  <a:cubicBezTo>
                    <a:pt x="11570" y="0"/>
                    <a:pt x="11313" y="0"/>
                    <a:pt x="11061" y="35"/>
                  </a:cubicBezTo>
                  <a:cubicBezTo>
                    <a:pt x="8977" y="361"/>
                    <a:pt x="7019" y="1580"/>
                    <a:pt x="4934" y="1941"/>
                  </a:cubicBezTo>
                  <a:cubicBezTo>
                    <a:pt x="3372" y="2232"/>
                    <a:pt x="1723" y="2646"/>
                    <a:pt x="131" y="2667"/>
                  </a:cubicBezTo>
                  <a:lnTo>
                    <a:pt x="0" y="2667"/>
                  </a:lnTo>
                  <a:lnTo>
                    <a:pt x="109" y="2737"/>
                  </a:lnTo>
                  <a:cubicBezTo>
                    <a:pt x="200" y="2794"/>
                    <a:pt x="292" y="2846"/>
                    <a:pt x="383" y="2902"/>
                  </a:cubicBezTo>
                  <a:lnTo>
                    <a:pt x="400" y="2902"/>
                  </a:lnTo>
                  <a:cubicBezTo>
                    <a:pt x="1889" y="2846"/>
                    <a:pt x="3412" y="2628"/>
                    <a:pt x="4861" y="2411"/>
                  </a:cubicBezTo>
                  <a:cubicBezTo>
                    <a:pt x="6927" y="2084"/>
                    <a:pt x="8811" y="888"/>
                    <a:pt x="10844" y="579"/>
                  </a:cubicBezTo>
                  <a:cubicBezTo>
                    <a:pt x="11118" y="544"/>
                    <a:pt x="11370" y="527"/>
                    <a:pt x="11640" y="527"/>
                  </a:cubicBezTo>
                  <a:cubicBezTo>
                    <a:pt x="12240" y="527"/>
                    <a:pt x="12876" y="618"/>
                    <a:pt x="13511" y="744"/>
                  </a:cubicBezTo>
                  <a:lnTo>
                    <a:pt x="13546" y="744"/>
                  </a:lnTo>
                  <a:cubicBezTo>
                    <a:pt x="13672" y="601"/>
                    <a:pt x="13781" y="470"/>
                    <a:pt x="13907" y="344"/>
                  </a:cubicBezTo>
                  <a:lnTo>
                    <a:pt x="13946" y="292"/>
                  </a:lnTo>
                  <a:lnTo>
                    <a:pt x="13889" y="274"/>
                  </a:lnTo>
                  <a:cubicBezTo>
                    <a:pt x="13185" y="109"/>
                    <a:pt x="12475" y="0"/>
                    <a:pt x="1182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57"/>
            <p:cNvSpPr/>
            <p:nvPr/>
          </p:nvSpPr>
          <p:spPr>
            <a:xfrm>
              <a:off x="1477037" y="2918537"/>
              <a:ext cx="1696112" cy="369421"/>
            </a:xfrm>
            <a:custGeom>
              <a:avLst/>
              <a:gdLst/>
              <a:ahLst/>
              <a:cxnLst/>
              <a:rect l="l" t="t" r="r" b="b"/>
              <a:pathLst>
                <a:path w="14412" h="3139" extrusionOk="0">
                  <a:moveTo>
                    <a:pt x="12384" y="75"/>
                  </a:moveTo>
                  <a:cubicBezTo>
                    <a:pt x="13037" y="75"/>
                    <a:pt x="13657" y="265"/>
                    <a:pt x="14292" y="476"/>
                  </a:cubicBezTo>
                  <a:lnTo>
                    <a:pt x="14292" y="476"/>
                  </a:lnTo>
                  <a:cubicBezTo>
                    <a:pt x="14235" y="543"/>
                    <a:pt x="14181" y="602"/>
                    <a:pt x="14138" y="670"/>
                  </a:cubicBezTo>
                  <a:lnTo>
                    <a:pt x="14138" y="670"/>
                  </a:lnTo>
                  <a:cubicBezTo>
                    <a:pt x="13440" y="508"/>
                    <a:pt x="12739" y="401"/>
                    <a:pt x="12093" y="401"/>
                  </a:cubicBezTo>
                  <a:cubicBezTo>
                    <a:pt x="11840" y="401"/>
                    <a:pt x="11583" y="401"/>
                    <a:pt x="11331" y="436"/>
                  </a:cubicBezTo>
                  <a:cubicBezTo>
                    <a:pt x="9247" y="762"/>
                    <a:pt x="7289" y="1981"/>
                    <a:pt x="5204" y="2342"/>
                  </a:cubicBezTo>
                  <a:cubicBezTo>
                    <a:pt x="3642" y="2633"/>
                    <a:pt x="1993" y="3047"/>
                    <a:pt x="401" y="3068"/>
                  </a:cubicBezTo>
                  <a:lnTo>
                    <a:pt x="401" y="3075"/>
                  </a:lnTo>
                  <a:lnTo>
                    <a:pt x="401" y="3075"/>
                  </a:lnTo>
                  <a:cubicBezTo>
                    <a:pt x="353" y="3046"/>
                    <a:pt x="306" y="3018"/>
                    <a:pt x="262" y="2990"/>
                  </a:cubicBezTo>
                  <a:lnTo>
                    <a:pt x="262" y="2990"/>
                  </a:lnTo>
                  <a:cubicBezTo>
                    <a:pt x="343" y="2995"/>
                    <a:pt x="426" y="2995"/>
                    <a:pt x="509" y="2995"/>
                  </a:cubicBezTo>
                  <a:lnTo>
                    <a:pt x="544" y="2995"/>
                  </a:lnTo>
                  <a:cubicBezTo>
                    <a:pt x="2176" y="2995"/>
                    <a:pt x="3751" y="2342"/>
                    <a:pt x="5331" y="2033"/>
                  </a:cubicBezTo>
                  <a:cubicBezTo>
                    <a:pt x="7506" y="1615"/>
                    <a:pt x="9538" y="654"/>
                    <a:pt x="11692" y="149"/>
                  </a:cubicBezTo>
                  <a:cubicBezTo>
                    <a:pt x="11932" y="110"/>
                    <a:pt x="12149" y="75"/>
                    <a:pt x="12384" y="75"/>
                  </a:cubicBezTo>
                  <a:close/>
                  <a:moveTo>
                    <a:pt x="12384" y="1"/>
                  </a:moveTo>
                  <a:cubicBezTo>
                    <a:pt x="12149" y="1"/>
                    <a:pt x="11910" y="40"/>
                    <a:pt x="11675" y="92"/>
                  </a:cubicBezTo>
                  <a:cubicBezTo>
                    <a:pt x="9517" y="584"/>
                    <a:pt x="7472" y="1546"/>
                    <a:pt x="5313" y="1959"/>
                  </a:cubicBezTo>
                  <a:cubicBezTo>
                    <a:pt x="3734" y="2268"/>
                    <a:pt x="2159" y="2921"/>
                    <a:pt x="544" y="2921"/>
                  </a:cubicBezTo>
                  <a:lnTo>
                    <a:pt x="509" y="2921"/>
                  </a:lnTo>
                  <a:cubicBezTo>
                    <a:pt x="379" y="2921"/>
                    <a:pt x="253" y="2921"/>
                    <a:pt x="144" y="2903"/>
                  </a:cubicBezTo>
                  <a:lnTo>
                    <a:pt x="0" y="2903"/>
                  </a:lnTo>
                  <a:lnTo>
                    <a:pt x="109" y="2977"/>
                  </a:lnTo>
                  <a:cubicBezTo>
                    <a:pt x="200" y="3029"/>
                    <a:pt x="292" y="3086"/>
                    <a:pt x="379" y="3138"/>
                  </a:cubicBezTo>
                  <a:lnTo>
                    <a:pt x="401" y="3138"/>
                  </a:lnTo>
                  <a:cubicBezTo>
                    <a:pt x="1993" y="3121"/>
                    <a:pt x="3664" y="2703"/>
                    <a:pt x="5222" y="2416"/>
                  </a:cubicBezTo>
                  <a:cubicBezTo>
                    <a:pt x="7324" y="2050"/>
                    <a:pt x="9282" y="819"/>
                    <a:pt x="11349" y="510"/>
                  </a:cubicBezTo>
                  <a:cubicBezTo>
                    <a:pt x="11583" y="475"/>
                    <a:pt x="11840" y="475"/>
                    <a:pt x="12093" y="475"/>
                  </a:cubicBezTo>
                  <a:cubicBezTo>
                    <a:pt x="12745" y="475"/>
                    <a:pt x="13433" y="584"/>
                    <a:pt x="14142" y="745"/>
                  </a:cubicBezTo>
                  <a:lnTo>
                    <a:pt x="14159" y="762"/>
                  </a:lnTo>
                  <a:lnTo>
                    <a:pt x="14177" y="745"/>
                  </a:lnTo>
                  <a:cubicBezTo>
                    <a:pt x="14251" y="654"/>
                    <a:pt x="14303" y="567"/>
                    <a:pt x="14377" y="475"/>
                  </a:cubicBezTo>
                  <a:lnTo>
                    <a:pt x="14412" y="436"/>
                  </a:lnTo>
                  <a:lnTo>
                    <a:pt x="14360" y="419"/>
                  </a:lnTo>
                  <a:cubicBezTo>
                    <a:pt x="13724" y="201"/>
                    <a:pt x="13054" y="1"/>
                    <a:pt x="1238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57"/>
            <p:cNvSpPr/>
            <p:nvPr/>
          </p:nvSpPr>
          <p:spPr>
            <a:xfrm>
              <a:off x="1274263" y="1041320"/>
              <a:ext cx="1726358" cy="241259"/>
            </a:xfrm>
            <a:custGeom>
              <a:avLst/>
              <a:gdLst/>
              <a:ahLst/>
              <a:cxnLst/>
              <a:rect l="l" t="t" r="r" b="b"/>
              <a:pathLst>
                <a:path w="14669" h="2050" extrusionOk="0">
                  <a:moveTo>
                    <a:pt x="8611" y="70"/>
                  </a:moveTo>
                  <a:cubicBezTo>
                    <a:pt x="10386" y="70"/>
                    <a:pt x="12013" y="792"/>
                    <a:pt x="13764" y="977"/>
                  </a:cubicBezTo>
                  <a:lnTo>
                    <a:pt x="13764" y="977"/>
                  </a:lnTo>
                  <a:lnTo>
                    <a:pt x="13763" y="979"/>
                  </a:lnTo>
                  <a:cubicBezTo>
                    <a:pt x="14004" y="1138"/>
                    <a:pt x="14230" y="1328"/>
                    <a:pt x="14458" y="1509"/>
                  </a:cubicBezTo>
                  <a:lnTo>
                    <a:pt x="14458" y="1509"/>
                  </a:lnTo>
                  <a:lnTo>
                    <a:pt x="14090" y="1466"/>
                  </a:lnTo>
                  <a:cubicBezTo>
                    <a:pt x="13180" y="1340"/>
                    <a:pt x="12310" y="1014"/>
                    <a:pt x="11440" y="705"/>
                  </a:cubicBezTo>
                  <a:cubicBezTo>
                    <a:pt x="10570" y="396"/>
                    <a:pt x="9699" y="126"/>
                    <a:pt x="8759" y="126"/>
                  </a:cubicBezTo>
                  <a:lnTo>
                    <a:pt x="8668" y="126"/>
                  </a:lnTo>
                  <a:cubicBezTo>
                    <a:pt x="7471" y="161"/>
                    <a:pt x="6384" y="579"/>
                    <a:pt x="5296" y="1014"/>
                  </a:cubicBezTo>
                  <a:cubicBezTo>
                    <a:pt x="4225" y="1449"/>
                    <a:pt x="3138" y="1884"/>
                    <a:pt x="1958" y="1958"/>
                  </a:cubicBezTo>
                  <a:cubicBezTo>
                    <a:pt x="1541" y="1975"/>
                    <a:pt x="1105" y="1975"/>
                    <a:pt x="670" y="1975"/>
                  </a:cubicBezTo>
                  <a:lnTo>
                    <a:pt x="200" y="1975"/>
                  </a:lnTo>
                  <a:cubicBezTo>
                    <a:pt x="335" y="1842"/>
                    <a:pt x="469" y="1712"/>
                    <a:pt x="617" y="1590"/>
                  </a:cubicBezTo>
                  <a:lnTo>
                    <a:pt x="617" y="1590"/>
                  </a:lnTo>
                  <a:lnTo>
                    <a:pt x="618" y="1593"/>
                  </a:lnTo>
                  <a:cubicBezTo>
                    <a:pt x="1105" y="1558"/>
                    <a:pt x="1597" y="1523"/>
                    <a:pt x="2084" y="1506"/>
                  </a:cubicBezTo>
                  <a:cubicBezTo>
                    <a:pt x="3190" y="1449"/>
                    <a:pt x="4243" y="1105"/>
                    <a:pt x="5278" y="761"/>
                  </a:cubicBezTo>
                  <a:cubicBezTo>
                    <a:pt x="6310" y="418"/>
                    <a:pt x="7345" y="91"/>
                    <a:pt x="8450" y="70"/>
                  </a:cubicBezTo>
                  <a:close/>
                  <a:moveTo>
                    <a:pt x="8450" y="0"/>
                  </a:moveTo>
                  <a:cubicBezTo>
                    <a:pt x="7323" y="17"/>
                    <a:pt x="6292" y="361"/>
                    <a:pt x="5257" y="688"/>
                  </a:cubicBezTo>
                  <a:cubicBezTo>
                    <a:pt x="4208" y="1031"/>
                    <a:pt x="3172" y="1375"/>
                    <a:pt x="2084" y="1432"/>
                  </a:cubicBezTo>
                  <a:cubicBezTo>
                    <a:pt x="1597" y="1449"/>
                    <a:pt x="1088" y="1484"/>
                    <a:pt x="601" y="1523"/>
                  </a:cubicBezTo>
                  <a:lnTo>
                    <a:pt x="579" y="1523"/>
                  </a:lnTo>
                  <a:cubicBezTo>
                    <a:pt x="407" y="1661"/>
                    <a:pt x="247" y="1820"/>
                    <a:pt x="92" y="1975"/>
                  </a:cubicBezTo>
                  <a:lnTo>
                    <a:pt x="92" y="1975"/>
                  </a:lnTo>
                  <a:lnTo>
                    <a:pt x="92" y="1975"/>
                  </a:lnTo>
                  <a:lnTo>
                    <a:pt x="92" y="1975"/>
                  </a:lnTo>
                  <a:cubicBezTo>
                    <a:pt x="86" y="1981"/>
                    <a:pt x="80" y="1987"/>
                    <a:pt x="74" y="1993"/>
                  </a:cubicBezTo>
                  <a:lnTo>
                    <a:pt x="0" y="2049"/>
                  </a:lnTo>
                  <a:lnTo>
                    <a:pt x="670" y="2049"/>
                  </a:lnTo>
                  <a:cubicBezTo>
                    <a:pt x="1105" y="2049"/>
                    <a:pt x="1541" y="2049"/>
                    <a:pt x="1976" y="2028"/>
                  </a:cubicBezTo>
                  <a:cubicBezTo>
                    <a:pt x="3155" y="1958"/>
                    <a:pt x="4243" y="1506"/>
                    <a:pt x="5331" y="1088"/>
                  </a:cubicBezTo>
                  <a:cubicBezTo>
                    <a:pt x="6418" y="653"/>
                    <a:pt x="7489" y="235"/>
                    <a:pt x="8668" y="200"/>
                  </a:cubicBezTo>
                  <a:lnTo>
                    <a:pt x="8759" y="200"/>
                  </a:lnTo>
                  <a:cubicBezTo>
                    <a:pt x="9682" y="200"/>
                    <a:pt x="10552" y="470"/>
                    <a:pt x="11422" y="779"/>
                  </a:cubicBezTo>
                  <a:cubicBezTo>
                    <a:pt x="12293" y="1088"/>
                    <a:pt x="13145" y="1414"/>
                    <a:pt x="14068" y="1540"/>
                  </a:cubicBezTo>
                  <a:lnTo>
                    <a:pt x="14560" y="1593"/>
                  </a:lnTo>
                  <a:lnTo>
                    <a:pt x="14668" y="1593"/>
                  </a:lnTo>
                  <a:lnTo>
                    <a:pt x="14594" y="1523"/>
                  </a:lnTo>
                  <a:cubicBezTo>
                    <a:pt x="14342" y="1305"/>
                    <a:pt x="14090" y="1105"/>
                    <a:pt x="13816" y="922"/>
                  </a:cubicBezTo>
                  <a:lnTo>
                    <a:pt x="13798" y="922"/>
                  </a:lnTo>
                  <a:lnTo>
                    <a:pt x="13798" y="905"/>
                  </a:lnTo>
                  <a:cubicBezTo>
                    <a:pt x="12040" y="744"/>
                    <a:pt x="10409" y="0"/>
                    <a:pt x="861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57"/>
            <p:cNvSpPr/>
            <p:nvPr/>
          </p:nvSpPr>
          <p:spPr>
            <a:xfrm>
              <a:off x="1092908" y="1130879"/>
              <a:ext cx="2206288" cy="518296"/>
            </a:xfrm>
            <a:custGeom>
              <a:avLst/>
              <a:gdLst/>
              <a:ahLst/>
              <a:cxnLst/>
              <a:rect l="l" t="t" r="r" b="b"/>
              <a:pathLst>
                <a:path w="18747" h="4404" extrusionOk="0">
                  <a:moveTo>
                    <a:pt x="11388" y="70"/>
                  </a:moveTo>
                  <a:cubicBezTo>
                    <a:pt x="11893" y="70"/>
                    <a:pt x="12345" y="253"/>
                    <a:pt x="12781" y="505"/>
                  </a:cubicBezTo>
                  <a:cubicBezTo>
                    <a:pt x="13416" y="906"/>
                    <a:pt x="13977" y="1506"/>
                    <a:pt x="14560" y="2085"/>
                  </a:cubicBezTo>
                  <a:cubicBezTo>
                    <a:pt x="15139" y="2663"/>
                    <a:pt x="15718" y="3225"/>
                    <a:pt x="16392" y="3516"/>
                  </a:cubicBezTo>
                  <a:cubicBezTo>
                    <a:pt x="16753" y="3660"/>
                    <a:pt x="17132" y="3716"/>
                    <a:pt x="17497" y="3716"/>
                  </a:cubicBezTo>
                  <a:cubicBezTo>
                    <a:pt x="17799" y="3716"/>
                    <a:pt x="18117" y="3683"/>
                    <a:pt x="18415" y="3613"/>
                  </a:cubicBezTo>
                  <a:lnTo>
                    <a:pt x="18415" y="3613"/>
                  </a:lnTo>
                  <a:cubicBezTo>
                    <a:pt x="18495" y="3753"/>
                    <a:pt x="18575" y="3884"/>
                    <a:pt x="18639" y="4023"/>
                  </a:cubicBezTo>
                  <a:lnTo>
                    <a:pt x="18639" y="4023"/>
                  </a:lnTo>
                  <a:cubicBezTo>
                    <a:pt x="18276" y="4122"/>
                    <a:pt x="17932" y="4169"/>
                    <a:pt x="17589" y="4169"/>
                  </a:cubicBezTo>
                  <a:cubicBezTo>
                    <a:pt x="17223" y="4169"/>
                    <a:pt x="16880" y="4117"/>
                    <a:pt x="16536" y="3951"/>
                  </a:cubicBezTo>
                  <a:cubicBezTo>
                    <a:pt x="15666" y="3551"/>
                    <a:pt x="14956" y="2629"/>
                    <a:pt x="14195" y="1793"/>
                  </a:cubicBezTo>
                  <a:cubicBezTo>
                    <a:pt x="13816" y="1375"/>
                    <a:pt x="13433" y="980"/>
                    <a:pt x="12998" y="688"/>
                  </a:cubicBezTo>
                  <a:cubicBezTo>
                    <a:pt x="12563" y="396"/>
                    <a:pt x="12093" y="218"/>
                    <a:pt x="11549" y="201"/>
                  </a:cubicBezTo>
                  <a:lnTo>
                    <a:pt x="11475" y="201"/>
                  </a:lnTo>
                  <a:cubicBezTo>
                    <a:pt x="10679" y="201"/>
                    <a:pt x="9917" y="453"/>
                    <a:pt x="9213" y="832"/>
                  </a:cubicBezTo>
                  <a:cubicBezTo>
                    <a:pt x="8142" y="1397"/>
                    <a:pt x="7124" y="2246"/>
                    <a:pt x="6093" y="2972"/>
                  </a:cubicBezTo>
                  <a:cubicBezTo>
                    <a:pt x="5057" y="3699"/>
                    <a:pt x="4008" y="4278"/>
                    <a:pt x="2812" y="4313"/>
                  </a:cubicBezTo>
                  <a:cubicBezTo>
                    <a:pt x="2794" y="4334"/>
                    <a:pt x="2755" y="4334"/>
                    <a:pt x="2738" y="4334"/>
                  </a:cubicBezTo>
                  <a:cubicBezTo>
                    <a:pt x="2250" y="4334"/>
                    <a:pt x="1794" y="4186"/>
                    <a:pt x="1358" y="3969"/>
                  </a:cubicBezTo>
                  <a:cubicBezTo>
                    <a:pt x="935" y="3740"/>
                    <a:pt x="512" y="3458"/>
                    <a:pt x="109" y="3179"/>
                  </a:cubicBezTo>
                  <a:lnTo>
                    <a:pt x="109" y="3179"/>
                  </a:lnTo>
                  <a:lnTo>
                    <a:pt x="236" y="2966"/>
                  </a:lnTo>
                  <a:lnTo>
                    <a:pt x="236" y="2966"/>
                  </a:lnTo>
                  <a:cubicBezTo>
                    <a:pt x="1044" y="3449"/>
                    <a:pt x="1874" y="3899"/>
                    <a:pt x="2794" y="3899"/>
                  </a:cubicBezTo>
                  <a:lnTo>
                    <a:pt x="2903" y="3899"/>
                  </a:lnTo>
                  <a:cubicBezTo>
                    <a:pt x="4478" y="3843"/>
                    <a:pt x="5801" y="2881"/>
                    <a:pt x="7146" y="1941"/>
                  </a:cubicBezTo>
                  <a:cubicBezTo>
                    <a:pt x="7798" y="1467"/>
                    <a:pt x="8468" y="997"/>
                    <a:pt x="9156" y="653"/>
                  </a:cubicBezTo>
                  <a:cubicBezTo>
                    <a:pt x="9843" y="309"/>
                    <a:pt x="10553" y="70"/>
                    <a:pt x="11332" y="70"/>
                  </a:cubicBezTo>
                  <a:close/>
                  <a:moveTo>
                    <a:pt x="11332" y="0"/>
                  </a:moveTo>
                  <a:cubicBezTo>
                    <a:pt x="10553" y="0"/>
                    <a:pt x="9809" y="235"/>
                    <a:pt x="9121" y="579"/>
                  </a:cubicBezTo>
                  <a:cubicBezTo>
                    <a:pt x="8086" y="1106"/>
                    <a:pt x="7107" y="1902"/>
                    <a:pt x="6093" y="2572"/>
                  </a:cubicBezTo>
                  <a:cubicBezTo>
                    <a:pt x="5096" y="3247"/>
                    <a:pt x="4061" y="3790"/>
                    <a:pt x="2903" y="3825"/>
                  </a:cubicBezTo>
                  <a:lnTo>
                    <a:pt x="2794" y="3825"/>
                  </a:lnTo>
                  <a:cubicBezTo>
                    <a:pt x="1885" y="3825"/>
                    <a:pt x="1071" y="3373"/>
                    <a:pt x="253" y="2881"/>
                  </a:cubicBezTo>
                  <a:lnTo>
                    <a:pt x="218" y="2864"/>
                  </a:lnTo>
                  <a:lnTo>
                    <a:pt x="201" y="2898"/>
                  </a:lnTo>
                  <a:cubicBezTo>
                    <a:pt x="144" y="2990"/>
                    <a:pt x="75" y="3081"/>
                    <a:pt x="18" y="3173"/>
                  </a:cubicBezTo>
                  <a:lnTo>
                    <a:pt x="1" y="3190"/>
                  </a:lnTo>
                  <a:lnTo>
                    <a:pt x="36" y="3207"/>
                  </a:lnTo>
                  <a:cubicBezTo>
                    <a:pt x="453" y="3516"/>
                    <a:pt x="871" y="3808"/>
                    <a:pt x="1324" y="4025"/>
                  </a:cubicBezTo>
                  <a:cubicBezTo>
                    <a:pt x="1759" y="4243"/>
                    <a:pt x="2229" y="4404"/>
                    <a:pt x="2738" y="4404"/>
                  </a:cubicBezTo>
                  <a:cubicBezTo>
                    <a:pt x="2755" y="4404"/>
                    <a:pt x="2794" y="4404"/>
                    <a:pt x="2812" y="4387"/>
                  </a:cubicBezTo>
                  <a:cubicBezTo>
                    <a:pt x="3625" y="4369"/>
                    <a:pt x="4370" y="4095"/>
                    <a:pt x="5096" y="3699"/>
                  </a:cubicBezTo>
                  <a:cubicBezTo>
                    <a:pt x="6167" y="3116"/>
                    <a:pt x="7163" y="2246"/>
                    <a:pt x="8194" y="1541"/>
                  </a:cubicBezTo>
                  <a:cubicBezTo>
                    <a:pt x="9230" y="832"/>
                    <a:pt x="10300" y="270"/>
                    <a:pt x="11475" y="270"/>
                  </a:cubicBezTo>
                  <a:lnTo>
                    <a:pt x="11549" y="270"/>
                  </a:lnTo>
                  <a:cubicBezTo>
                    <a:pt x="12076" y="288"/>
                    <a:pt x="12528" y="470"/>
                    <a:pt x="12946" y="762"/>
                  </a:cubicBezTo>
                  <a:cubicBezTo>
                    <a:pt x="13599" y="1180"/>
                    <a:pt x="14143" y="1850"/>
                    <a:pt x="14704" y="2485"/>
                  </a:cubicBezTo>
                  <a:cubicBezTo>
                    <a:pt x="15265" y="3099"/>
                    <a:pt x="15848" y="3716"/>
                    <a:pt x="16518" y="4025"/>
                  </a:cubicBezTo>
                  <a:cubicBezTo>
                    <a:pt x="16862" y="4186"/>
                    <a:pt x="17223" y="4243"/>
                    <a:pt x="17589" y="4243"/>
                  </a:cubicBezTo>
                  <a:cubicBezTo>
                    <a:pt x="17950" y="4243"/>
                    <a:pt x="18329" y="4186"/>
                    <a:pt x="18711" y="4078"/>
                  </a:cubicBezTo>
                  <a:lnTo>
                    <a:pt x="18746" y="4060"/>
                  </a:lnTo>
                  <a:lnTo>
                    <a:pt x="18729" y="4025"/>
                  </a:lnTo>
                  <a:cubicBezTo>
                    <a:pt x="18637" y="3860"/>
                    <a:pt x="18568" y="3716"/>
                    <a:pt x="18476" y="3551"/>
                  </a:cubicBezTo>
                  <a:lnTo>
                    <a:pt x="18459" y="3534"/>
                  </a:lnTo>
                  <a:lnTo>
                    <a:pt x="18437" y="3534"/>
                  </a:lnTo>
                  <a:cubicBezTo>
                    <a:pt x="18111" y="3608"/>
                    <a:pt x="17806" y="3643"/>
                    <a:pt x="17497" y="3643"/>
                  </a:cubicBezTo>
                  <a:cubicBezTo>
                    <a:pt x="17132" y="3643"/>
                    <a:pt x="16771" y="3590"/>
                    <a:pt x="16427" y="3442"/>
                  </a:cubicBezTo>
                  <a:cubicBezTo>
                    <a:pt x="15557" y="3064"/>
                    <a:pt x="14813" y="2228"/>
                    <a:pt x="14034" y="1449"/>
                  </a:cubicBezTo>
                  <a:cubicBezTo>
                    <a:pt x="13651" y="1071"/>
                    <a:pt x="13255" y="723"/>
                    <a:pt x="12820" y="453"/>
                  </a:cubicBezTo>
                  <a:cubicBezTo>
                    <a:pt x="12385" y="179"/>
                    <a:pt x="11910" y="0"/>
                    <a:pt x="1138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57"/>
            <p:cNvSpPr/>
            <p:nvPr/>
          </p:nvSpPr>
          <p:spPr>
            <a:xfrm>
              <a:off x="1135511" y="1096515"/>
              <a:ext cx="2097544" cy="433443"/>
            </a:xfrm>
            <a:custGeom>
              <a:avLst/>
              <a:gdLst/>
              <a:ahLst/>
              <a:cxnLst/>
              <a:rect l="l" t="t" r="r" b="b"/>
              <a:pathLst>
                <a:path w="17823" h="3683" extrusionOk="0">
                  <a:moveTo>
                    <a:pt x="12957" y="998"/>
                  </a:moveTo>
                  <a:cubicBezTo>
                    <a:pt x="13045" y="1058"/>
                    <a:pt x="13132" y="1119"/>
                    <a:pt x="13219" y="1180"/>
                  </a:cubicBezTo>
                  <a:cubicBezTo>
                    <a:pt x="14033" y="1759"/>
                    <a:pt x="14834" y="2429"/>
                    <a:pt x="15739" y="2721"/>
                  </a:cubicBezTo>
                  <a:cubicBezTo>
                    <a:pt x="16117" y="2847"/>
                    <a:pt x="16518" y="2903"/>
                    <a:pt x="16918" y="2903"/>
                  </a:cubicBezTo>
                  <a:cubicBezTo>
                    <a:pt x="17068" y="2903"/>
                    <a:pt x="17223" y="2888"/>
                    <a:pt x="17374" y="2868"/>
                  </a:cubicBezTo>
                  <a:lnTo>
                    <a:pt x="17374" y="2868"/>
                  </a:lnTo>
                  <a:cubicBezTo>
                    <a:pt x="17488" y="3019"/>
                    <a:pt x="17603" y="3184"/>
                    <a:pt x="17705" y="3347"/>
                  </a:cubicBezTo>
                  <a:lnTo>
                    <a:pt x="17705" y="3347"/>
                  </a:lnTo>
                  <a:cubicBezTo>
                    <a:pt x="17473" y="3376"/>
                    <a:pt x="17257" y="3391"/>
                    <a:pt x="17027" y="3391"/>
                  </a:cubicBezTo>
                  <a:cubicBezTo>
                    <a:pt x="16661" y="3391"/>
                    <a:pt x="16283" y="3338"/>
                    <a:pt x="15921" y="3190"/>
                  </a:cubicBezTo>
                  <a:cubicBezTo>
                    <a:pt x="15029" y="2864"/>
                    <a:pt x="14268" y="2103"/>
                    <a:pt x="13489" y="1433"/>
                  </a:cubicBezTo>
                  <a:cubicBezTo>
                    <a:pt x="13316" y="1282"/>
                    <a:pt x="13139" y="1135"/>
                    <a:pt x="12957" y="998"/>
                  </a:cubicBezTo>
                  <a:close/>
                  <a:moveTo>
                    <a:pt x="10569" y="75"/>
                  </a:moveTo>
                  <a:cubicBezTo>
                    <a:pt x="10918" y="75"/>
                    <a:pt x="11246" y="139"/>
                    <a:pt x="11561" y="247"/>
                  </a:cubicBezTo>
                  <a:lnTo>
                    <a:pt x="11561" y="247"/>
                  </a:lnTo>
                  <a:cubicBezTo>
                    <a:pt x="11321" y="178"/>
                    <a:pt x="11071" y="136"/>
                    <a:pt x="10809" y="127"/>
                  </a:cubicBezTo>
                  <a:lnTo>
                    <a:pt x="10787" y="127"/>
                  </a:lnTo>
                  <a:cubicBezTo>
                    <a:pt x="9286" y="127"/>
                    <a:pt x="7980" y="980"/>
                    <a:pt x="6692" y="1833"/>
                  </a:cubicBezTo>
                  <a:cubicBezTo>
                    <a:pt x="5404" y="2686"/>
                    <a:pt x="4116" y="3539"/>
                    <a:pt x="2650" y="3608"/>
                  </a:cubicBezTo>
                  <a:lnTo>
                    <a:pt x="2502" y="3608"/>
                  </a:lnTo>
                  <a:cubicBezTo>
                    <a:pt x="1685" y="3608"/>
                    <a:pt x="897" y="3293"/>
                    <a:pt x="114" y="2922"/>
                  </a:cubicBezTo>
                  <a:lnTo>
                    <a:pt x="114" y="2922"/>
                  </a:lnTo>
                  <a:cubicBezTo>
                    <a:pt x="173" y="2838"/>
                    <a:pt x="231" y="2762"/>
                    <a:pt x="300" y="2678"/>
                  </a:cubicBezTo>
                  <a:lnTo>
                    <a:pt x="300" y="2678"/>
                  </a:lnTo>
                  <a:cubicBezTo>
                    <a:pt x="1054" y="2943"/>
                    <a:pt x="1823" y="3156"/>
                    <a:pt x="2593" y="3156"/>
                  </a:cubicBezTo>
                  <a:lnTo>
                    <a:pt x="2776" y="3156"/>
                  </a:lnTo>
                  <a:cubicBezTo>
                    <a:pt x="4208" y="3103"/>
                    <a:pt x="5439" y="2320"/>
                    <a:pt x="6692" y="1559"/>
                  </a:cubicBezTo>
                  <a:cubicBezTo>
                    <a:pt x="7924" y="819"/>
                    <a:pt x="9155" y="75"/>
                    <a:pt x="10569" y="75"/>
                  </a:cubicBezTo>
                  <a:close/>
                  <a:moveTo>
                    <a:pt x="10569" y="1"/>
                  </a:moveTo>
                  <a:cubicBezTo>
                    <a:pt x="9138" y="1"/>
                    <a:pt x="7889" y="745"/>
                    <a:pt x="6653" y="1506"/>
                  </a:cubicBezTo>
                  <a:cubicBezTo>
                    <a:pt x="5404" y="2268"/>
                    <a:pt x="4173" y="3029"/>
                    <a:pt x="2776" y="3082"/>
                  </a:cubicBezTo>
                  <a:lnTo>
                    <a:pt x="2593" y="3082"/>
                  </a:lnTo>
                  <a:cubicBezTo>
                    <a:pt x="1815" y="3082"/>
                    <a:pt x="1070" y="2864"/>
                    <a:pt x="309" y="2594"/>
                  </a:cubicBezTo>
                  <a:lnTo>
                    <a:pt x="274" y="2594"/>
                  </a:lnTo>
                  <a:lnTo>
                    <a:pt x="274" y="2612"/>
                  </a:lnTo>
                  <a:cubicBezTo>
                    <a:pt x="183" y="2703"/>
                    <a:pt x="109" y="2812"/>
                    <a:pt x="39" y="2921"/>
                  </a:cubicBezTo>
                  <a:lnTo>
                    <a:pt x="0" y="2955"/>
                  </a:lnTo>
                  <a:lnTo>
                    <a:pt x="57" y="2973"/>
                  </a:lnTo>
                  <a:cubicBezTo>
                    <a:pt x="835" y="3338"/>
                    <a:pt x="1649" y="3682"/>
                    <a:pt x="2502" y="3682"/>
                  </a:cubicBezTo>
                  <a:lnTo>
                    <a:pt x="2650" y="3682"/>
                  </a:lnTo>
                  <a:cubicBezTo>
                    <a:pt x="4151" y="3608"/>
                    <a:pt x="5439" y="2738"/>
                    <a:pt x="6727" y="1885"/>
                  </a:cubicBezTo>
                  <a:cubicBezTo>
                    <a:pt x="8015" y="1037"/>
                    <a:pt x="9303" y="201"/>
                    <a:pt x="10787" y="201"/>
                  </a:cubicBezTo>
                  <a:lnTo>
                    <a:pt x="10809" y="201"/>
                  </a:lnTo>
                  <a:cubicBezTo>
                    <a:pt x="11313" y="219"/>
                    <a:pt x="11766" y="362"/>
                    <a:pt x="12201" y="601"/>
                  </a:cubicBezTo>
                  <a:cubicBezTo>
                    <a:pt x="12854" y="945"/>
                    <a:pt x="13437" y="1489"/>
                    <a:pt x="14033" y="1994"/>
                  </a:cubicBezTo>
                  <a:cubicBezTo>
                    <a:pt x="14616" y="2520"/>
                    <a:pt x="15212" y="3012"/>
                    <a:pt x="15900" y="3264"/>
                  </a:cubicBezTo>
                  <a:cubicBezTo>
                    <a:pt x="16265" y="3408"/>
                    <a:pt x="16644" y="3465"/>
                    <a:pt x="17027" y="3465"/>
                  </a:cubicBezTo>
                  <a:cubicBezTo>
                    <a:pt x="17279" y="3465"/>
                    <a:pt x="17514" y="3447"/>
                    <a:pt x="17771" y="3408"/>
                  </a:cubicBezTo>
                  <a:lnTo>
                    <a:pt x="17823" y="3391"/>
                  </a:lnTo>
                  <a:lnTo>
                    <a:pt x="17806" y="3338"/>
                  </a:lnTo>
                  <a:cubicBezTo>
                    <a:pt x="17679" y="3173"/>
                    <a:pt x="17553" y="2995"/>
                    <a:pt x="17423" y="2812"/>
                  </a:cubicBezTo>
                  <a:lnTo>
                    <a:pt x="17405" y="2794"/>
                  </a:lnTo>
                  <a:lnTo>
                    <a:pt x="17388" y="2794"/>
                  </a:lnTo>
                  <a:cubicBezTo>
                    <a:pt x="17227" y="2812"/>
                    <a:pt x="17061" y="2829"/>
                    <a:pt x="16918" y="2829"/>
                  </a:cubicBezTo>
                  <a:cubicBezTo>
                    <a:pt x="16518" y="2829"/>
                    <a:pt x="16139" y="2777"/>
                    <a:pt x="15773" y="2647"/>
                  </a:cubicBezTo>
                  <a:cubicBezTo>
                    <a:pt x="14868" y="2377"/>
                    <a:pt x="14090" y="1707"/>
                    <a:pt x="13271" y="1124"/>
                  </a:cubicBezTo>
                  <a:cubicBezTo>
                    <a:pt x="12458" y="527"/>
                    <a:pt x="11605" y="1"/>
                    <a:pt x="1059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57"/>
            <p:cNvSpPr/>
            <p:nvPr/>
          </p:nvSpPr>
          <p:spPr>
            <a:xfrm>
              <a:off x="1114445" y="1111461"/>
              <a:ext cx="2154976" cy="478400"/>
            </a:xfrm>
            <a:custGeom>
              <a:avLst/>
              <a:gdLst/>
              <a:ahLst/>
              <a:cxnLst/>
              <a:rect l="l" t="t" r="r" b="b"/>
              <a:pathLst>
                <a:path w="18311" h="4065" extrusionOk="0">
                  <a:moveTo>
                    <a:pt x="13004" y="870"/>
                  </a:moveTo>
                  <a:lnTo>
                    <a:pt x="13004" y="870"/>
                  </a:lnTo>
                  <a:cubicBezTo>
                    <a:pt x="13417" y="1171"/>
                    <a:pt x="13812" y="1528"/>
                    <a:pt x="14212" y="1867"/>
                  </a:cubicBezTo>
                  <a:cubicBezTo>
                    <a:pt x="14795" y="2393"/>
                    <a:pt x="15391" y="2885"/>
                    <a:pt x="16079" y="3137"/>
                  </a:cubicBezTo>
                  <a:cubicBezTo>
                    <a:pt x="16444" y="3281"/>
                    <a:pt x="16823" y="3338"/>
                    <a:pt x="17206" y="3338"/>
                  </a:cubicBezTo>
                  <a:cubicBezTo>
                    <a:pt x="17450" y="3338"/>
                    <a:pt x="17678" y="3321"/>
                    <a:pt x="17925" y="3285"/>
                  </a:cubicBezTo>
                  <a:lnTo>
                    <a:pt x="17925" y="3285"/>
                  </a:lnTo>
                  <a:cubicBezTo>
                    <a:pt x="18019" y="3428"/>
                    <a:pt x="18113" y="3569"/>
                    <a:pt x="18195" y="3712"/>
                  </a:cubicBezTo>
                  <a:lnTo>
                    <a:pt x="18195" y="3712"/>
                  </a:lnTo>
                  <a:cubicBezTo>
                    <a:pt x="17891" y="3777"/>
                    <a:pt x="17605" y="3808"/>
                    <a:pt x="17314" y="3808"/>
                  </a:cubicBezTo>
                  <a:cubicBezTo>
                    <a:pt x="16949" y="3808"/>
                    <a:pt x="16588" y="3755"/>
                    <a:pt x="16244" y="3607"/>
                  </a:cubicBezTo>
                  <a:cubicBezTo>
                    <a:pt x="15374" y="3229"/>
                    <a:pt x="14630" y="2393"/>
                    <a:pt x="13851" y="1614"/>
                  </a:cubicBezTo>
                  <a:cubicBezTo>
                    <a:pt x="13578" y="1345"/>
                    <a:pt x="13299" y="1091"/>
                    <a:pt x="13004" y="870"/>
                  </a:cubicBezTo>
                  <a:close/>
                  <a:moveTo>
                    <a:pt x="10988" y="74"/>
                  </a:moveTo>
                  <a:cubicBezTo>
                    <a:pt x="11447" y="90"/>
                    <a:pt x="11864" y="210"/>
                    <a:pt x="12263" y="413"/>
                  </a:cubicBezTo>
                  <a:lnTo>
                    <a:pt x="12263" y="413"/>
                  </a:lnTo>
                  <a:cubicBezTo>
                    <a:pt x="11933" y="258"/>
                    <a:pt x="11582" y="165"/>
                    <a:pt x="11205" y="165"/>
                  </a:cubicBezTo>
                  <a:lnTo>
                    <a:pt x="11149" y="165"/>
                  </a:lnTo>
                  <a:cubicBezTo>
                    <a:pt x="10370" y="165"/>
                    <a:pt x="9626" y="400"/>
                    <a:pt x="8938" y="744"/>
                  </a:cubicBezTo>
                  <a:cubicBezTo>
                    <a:pt x="7903" y="1271"/>
                    <a:pt x="6924" y="2067"/>
                    <a:pt x="5910" y="2737"/>
                  </a:cubicBezTo>
                  <a:cubicBezTo>
                    <a:pt x="4913" y="3412"/>
                    <a:pt x="3878" y="3955"/>
                    <a:pt x="2720" y="3990"/>
                  </a:cubicBezTo>
                  <a:lnTo>
                    <a:pt x="2611" y="3990"/>
                  </a:lnTo>
                  <a:cubicBezTo>
                    <a:pt x="1713" y="3990"/>
                    <a:pt x="908" y="3549"/>
                    <a:pt x="100" y="3064"/>
                  </a:cubicBezTo>
                  <a:lnTo>
                    <a:pt x="100" y="3064"/>
                  </a:lnTo>
                  <a:cubicBezTo>
                    <a:pt x="153" y="2994"/>
                    <a:pt x="197" y="2923"/>
                    <a:pt x="251" y="2853"/>
                  </a:cubicBezTo>
                  <a:lnTo>
                    <a:pt x="251" y="2853"/>
                  </a:lnTo>
                  <a:cubicBezTo>
                    <a:pt x="1025" y="3216"/>
                    <a:pt x="1834" y="3555"/>
                    <a:pt x="2681" y="3555"/>
                  </a:cubicBezTo>
                  <a:lnTo>
                    <a:pt x="2829" y="3555"/>
                  </a:lnTo>
                  <a:cubicBezTo>
                    <a:pt x="4330" y="3481"/>
                    <a:pt x="5618" y="2611"/>
                    <a:pt x="6906" y="1758"/>
                  </a:cubicBezTo>
                  <a:cubicBezTo>
                    <a:pt x="8194" y="910"/>
                    <a:pt x="9482" y="74"/>
                    <a:pt x="10966" y="74"/>
                  </a:cubicBezTo>
                  <a:close/>
                  <a:moveTo>
                    <a:pt x="10966" y="0"/>
                  </a:moveTo>
                  <a:cubicBezTo>
                    <a:pt x="9465" y="0"/>
                    <a:pt x="8159" y="853"/>
                    <a:pt x="6871" y="1706"/>
                  </a:cubicBezTo>
                  <a:cubicBezTo>
                    <a:pt x="5583" y="2559"/>
                    <a:pt x="4295" y="3412"/>
                    <a:pt x="2829" y="3481"/>
                  </a:cubicBezTo>
                  <a:lnTo>
                    <a:pt x="2681" y="3481"/>
                  </a:lnTo>
                  <a:cubicBezTo>
                    <a:pt x="1850" y="3481"/>
                    <a:pt x="1049" y="3155"/>
                    <a:pt x="253" y="2776"/>
                  </a:cubicBezTo>
                  <a:lnTo>
                    <a:pt x="236" y="2759"/>
                  </a:lnTo>
                  <a:lnTo>
                    <a:pt x="218" y="2794"/>
                  </a:lnTo>
                  <a:cubicBezTo>
                    <a:pt x="144" y="2885"/>
                    <a:pt x="70" y="2976"/>
                    <a:pt x="18" y="3063"/>
                  </a:cubicBezTo>
                  <a:lnTo>
                    <a:pt x="1" y="3103"/>
                  </a:lnTo>
                  <a:lnTo>
                    <a:pt x="35" y="3120"/>
                  </a:lnTo>
                  <a:cubicBezTo>
                    <a:pt x="849" y="3607"/>
                    <a:pt x="1685" y="4064"/>
                    <a:pt x="2611" y="4064"/>
                  </a:cubicBezTo>
                  <a:lnTo>
                    <a:pt x="2720" y="4064"/>
                  </a:lnTo>
                  <a:cubicBezTo>
                    <a:pt x="4295" y="4008"/>
                    <a:pt x="5618" y="3046"/>
                    <a:pt x="6963" y="2106"/>
                  </a:cubicBezTo>
                  <a:cubicBezTo>
                    <a:pt x="7615" y="1632"/>
                    <a:pt x="8285" y="1162"/>
                    <a:pt x="8973" y="818"/>
                  </a:cubicBezTo>
                  <a:cubicBezTo>
                    <a:pt x="9660" y="474"/>
                    <a:pt x="10370" y="235"/>
                    <a:pt x="11149" y="235"/>
                  </a:cubicBezTo>
                  <a:lnTo>
                    <a:pt x="11205" y="235"/>
                  </a:lnTo>
                  <a:cubicBezTo>
                    <a:pt x="11710" y="235"/>
                    <a:pt x="12162" y="418"/>
                    <a:pt x="12598" y="670"/>
                  </a:cubicBezTo>
                  <a:cubicBezTo>
                    <a:pt x="13233" y="1071"/>
                    <a:pt x="13794" y="1671"/>
                    <a:pt x="14377" y="2250"/>
                  </a:cubicBezTo>
                  <a:cubicBezTo>
                    <a:pt x="14956" y="2828"/>
                    <a:pt x="15535" y="3390"/>
                    <a:pt x="16209" y="3681"/>
                  </a:cubicBezTo>
                  <a:cubicBezTo>
                    <a:pt x="16570" y="3825"/>
                    <a:pt x="16949" y="3881"/>
                    <a:pt x="17314" y="3881"/>
                  </a:cubicBezTo>
                  <a:cubicBezTo>
                    <a:pt x="17623" y="3881"/>
                    <a:pt x="17950" y="3847"/>
                    <a:pt x="18254" y="3773"/>
                  </a:cubicBezTo>
                  <a:lnTo>
                    <a:pt x="18311" y="3755"/>
                  </a:lnTo>
                  <a:lnTo>
                    <a:pt x="18293" y="3716"/>
                  </a:lnTo>
                  <a:cubicBezTo>
                    <a:pt x="18185" y="3555"/>
                    <a:pt x="18076" y="3390"/>
                    <a:pt x="17985" y="3211"/>
                  </a:cubicBezTo>
                  <a:lnTo>
                    <a:pt x="17967" y="3194"/>
                  </a:lnTo>
                  <a:lnTo>
                    <a:pt x="17950" y="3211"/>
                  </a:lnTo>
                  <a:cubicBezTo>
                    <a:pt x="17693" y="3246"/>
                    <a:pt x="17458" y="3264"/>
                    <a:pt x="17206" y="3264"/>
                  </a:cubicBezTo>
                  <a:cubicBezTo>
                    <a:pt x="16840" y="3264"/>
                    <a:pt x="16462" y="3211"/>
                    <a:pt x="16100" y="3063"/>
                  </a:cubicBezTo>
                  <a:cubicBezTo>
                    <a:pt x="15208" y="2737"/>
                    <a:pt x="14447" y="1976"/>
                    <a:pt x="13668" y="1306"/>
                  </a:cubicBezTo>
                  <a:cubicBezTo>
                    <a:pt x="13272" y="962"/>
                    <a:pt x="12854" y="635"/>
                    <a:pt x="12419" y="400"/>
                  </a:cubicBezTo>
                  <a:cubicBezTo>
                    <a:pt x="11984" y="165"/>
                    <a:pt x="11510" y="18"/>
                    <a:pt x="1098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57"/>
            <p:cNvSpPr/>
            <p:nvPr/>
          </p:nvSpPr>
          <p:spPr>
            <a:xfrm>
              <a:off x="1022297" y="1267042"/>
              <a:ext cx="2351632" cy="570078"/>
            </a:xfrm>
            <a:custGeom>
              <a:avLst/>
              <a:gdLst/>
              <a:ahLst/>
              <a:cxnLst/>
              <a:rect l="l" t="t" r="r" b="b"/>
              <a:pathLst>
                <a:path w="19982" h="4844" extrusionOk="0">
                  <a:moveTo>
                    <a:pt x="12349" y="75"/>
                  </a:moveTo>
                  <a:cubicBezTo>
                    <a:pt x="12911" y="92"/>
                    <a:pt x="13363" y="292"/>
                    <a:pt x="13781" y="601"/>
                  </a:cubicBezTo>
                  <a:cubicBezTo>
                    <a:pt x="14416" y="1089"/>
                    <a:pt x="14925" y="1815"/>
                    <a:pt x="15469" y="2525"/>
                  </a:cubicBezTo>
                  <a:cubicBezTo>
                    <a:pt x="15991" y="3212"/>
                    <a:pt x="16535" y="3882"/>
                    <a:pt x="17227" y="4209"/>
                  </a:cubicBezTo>
                  <a:cubicBezTo>
                    <a:pt x="17571" y="4374"/>
                    <a:pt x="17915" y="4444"/>
                    <a:pt x="18276" y="4444"/>
                  </a:cubicBezTo>
                  <a:cubicBezTo>
                    <a:pt x="18771" y="4444"/>
                    <a:pt x="19282" y="4308"/>
                    <a:pt x="19794" y="4100"/>
                  </a:cubicBezTo>
                  <a:lnTo>
                    <a:pt x="19794" y="4100"/>
                  </a:lnTo>
                  <a:cubicBezTo>
                    <a:pt x="19827" y="4185"/>
                    <a:pt x="19865" y="4272"/>
                    <a:pt x="19895" y="4367"/>
                  </a:cubicBezTo>
                  <a:lnTo>
                    <a:pt x="19895" y="4367"/>
                  </a:lnTo>
                  <a:cubicBezTo>
                    <a:pt x="19341" y="4615"/>
                    <a:pt x="18791" y="4770"/>
                    <a:pt x="18258" y="4770"/>
                  </a:cubicBezTo>
                  <a:cubicBezTo>
                    <a:pt x="17915" y="4770"/>
                    <a:pt x="17571" y="4718"/>
                    <a:pt x="17227" y="4535"/>
                  </a:cubicBezTo>
                  <a:cubicBezTo>
                    <a:pt x="16792" y="4335"/>
                    <a:pt x="16409" y="3974"/>
                    <a:pt x="16065" y="3539"/>
                  </a:cubicBezTo>
                  <a:cubicBezTo>
                    <a:pt x="15521" y="2903"/>
                    <a:pt x="15012" y="2142"/>
                    <a:pt x="14451" y="1524"/>
                  </a:cubicBezTo>
                  <a:cubicBezTo>
                    <a:pt x="13890" y="910"/>
                    <a:pt x="13237" y="436"/>
                    <a:pt x="12402" y="436"/>
                  </a:cubicBezTo>
                  <a:lnTo>
                    <a:pt x="12384" y="436"/>
                  </a:lnTo>
                  <a:cubicBezTo>
                    <a:pt x="11640" y="436"/>
                    <a:pt x="10826" y="784"/>
                    <a:pt x="10065" y="1219"/>
                  </a:cubicBezTo>
                  <a:cubicBezTo>
                    <a:pt x="9303" y="1633"/>
                    <a:pt x="8559" y="2159"/>
                    <a:pt x="7981" y="2503"/>
                  </a:cubicBezTo>
                  <a:cubicBezTo>
                    <a:pt x="7311" y="2886"/>
                    <a:pt x="6549" y="3430"/>
                    <a:pt x="5731" y="3882"/>
                  </a:cubicBezTo>
                  <a:cubicBezTo>
                    <a:pt x="4935" y="4352"/>
                    <a:pt x="4082" y="4718"/>
                    <a:pt x="3303" y="4753"/>
                  </a:cubicBezTo>
                  <a:lnTo>
                    <a:pt x="3194" y="4753"/>
                  </a:lnTo>
                  <a:cubicBezTo>
                    <a:pt x="2611" y="4753"/>
                    <a:pt x="2089" y="4518"/>
                    <a:pt x="1562" y="4191"/>
                  </a:cubicBezTo>
                  <a:cubicBezTo>
                    <a:pt x="1062" y="3871"/>
                    <a:pt x="583" y="3462"/>
                    <a:pt x="84" y="3105"/>
                  </a:cubicBezTo>
                  <a:lnTo>
                    <a:pt x="84" y="3105"/>
                  </a:lnTo>
                  <a:cubicBezTo>
                    <a:pt x="129" y="3030"/>
                    <a:pt x="172" y="2944"/>
                    <a:pt x="217" y="2857"/>
                  </a:cubicBezTo>
                  <a:lnTo>
                    <a:pt x="217" y="2857"/>
                  </a:lnTo>
                  <a:cubicBezTo>
                    <a:pt x="675" y="3232"/>
                    <a:pt x="1122" y="3638"/>
                    <a:pt x="1597" y="3956"/>
                  </a:cubicBezTo>
                  <a:cubicBezTo>
                    <a:pt x="2089" y="4283"/>
                    <a:pt x="2611" y="4518"/>
                    <a:pt x="3229" y="4518"/>
                  </a:cubicBezTo>
                  <a:lnTo>
                    <a:pt x="3303" y="4518"/>
                  </a:lnTo>
                  <a:cubicBezTo>
                    <a:pt x="4156" y="4500"/>
                    <a:pt x="4935" y="4191"/>
                    <a:pt x="5679" y="3773"/>
                  </a:cubicBezTo>
                  <a:cubicBezTo>
                    <a:pt x="6784" y="3138"/>
                    <a:pt x="7815" y="2216"/>
                    <a:pt x="8886" y="1454"/>
                  </a:cubicBezTo>
                  <a:cubicBezTo>
                    <a:pt x="9956" y="675"/>
                    <a:pt x="11061" y="75"/>
                    <a:pt x="12293" y="75"/>
                  </a:cubicBezTo>
                  <a:close/>
                  <a:moveTo>
                    <a:pt x="12293" y="1"/>
                  </a:moveTo>
                  <a:cubicBezTo>
                    <a:pt x="11462" y="1"/>
                    <a:pt x="10683" y="275"/>
                    <a:pt x="9939" y="693"/>
                  </a:cubicBezTo>
                  <a:cubicBezTo>
                    <a:pt x="8834" y="1306"/>
                    <a:pt x="7798" y="2216"/>
                    <a:pt x="6727" y="2995"/>
                  </a:cubicBezTo>
                  <a:cubicBezTo>
                    <a:pt x="5640" y="3773"/>
                    <a:pt x="4552" y="4409"/>
                    <a:pt x="3303" y="4444"/>
                  </a:cubicBezTo>
                  <a:lnTo>
                    <a:pt x="3229" y="4444"/>
                  </a:lnTo>
                  <a:cubicBezTo>
                    <a:pt x="2633" y="4444"/>
                    <a:pt x="2124" y="4226"/>
                    <a:pt x="1632" y="3900"/>
                  </a:cubicBezTo>
                  <a:cubicBezTo>
                    <a:pt x="1162" y="3573"/>
                    <a:pt x="692" y="3156"/>
                    <a:pt x="218" y="2777"/>
                  </a:cubicBezTo>
                  <a:lnTo>
                    <a:pt x="183" y="2742"/>
                  </a:lnTo>
                  <a:lnTo>
                    <a:pt x="166" y="2777"/>
                  </a:lnTo>
                  <a:cubicBezTo>
                    <a:pt x="109" y="2886"/>
                    <a:pt x="57" y="2995"/>
                    <a:pt x="0" y="3086"/>
                  </a:cubicBezTo>
                  <a:lnTo>
                    <a:pt x="0" y="3121"/>
                  </a:lnTo>
                  <a:lnTo>
                    <a:pt x="22" y="3138"/>
                  </a:lnTo>
                  <a:cubicBezTo>
                    <a:pt x="527" y="3504"/>
                    <a:pt x="1019" y="3917"/>
                    <a:pt x="1523" y="4265"/>
                  </a:cubicBezTo>
                  <a:cubicBezTo>
                    <a:pt x="2050" y="4592"/>
                    <a:pt x="2594" y="4827"/>
                    <a:pt x="3194" y="4827"/>
                  </a:cubicBezTo>
                  <a:lnTo>
                    <a:pt x="3303" y="4827"/>
                  </a:lnTo>
                  <a:cubicBezTo>
                    <a:pt x="4117" y="4787"/>
                    <a:pt x="4952" y="4409"/>
                    <a:pt x="5766" y="3956"/>
                  </a:cubicBezTo>
                  <a:cubicBezTo>
                    <a:pt x="6584" y="3504"/>
                    <a:pt x="7345" y="2938"/>
                    <a:pt x="8015" y="2559"/>
                  </a:cubicBezTo>
                  <a:cubicBezTo>
                    <a:pt x="8616" y="2216"/>
                    <a:pt x="9338" y="1689"/>
                    <a:pt x="10100" y="1272"/>
                  </a:cubicBezTo>
                  <a:cubicBezTo>
                    <a:pt x="10861" y="854"/>
                    <a:pt x="11662" y="510"/>
                    <a:pt x="12384" y="510"/>
                  </a:cubicBezTo>
                  <a:lnTo>
                    <a:pt x="12402" y="510"/>
                  </a:lnTo>
                  <a:cubicBezTo>
                    <a:pt x="12945" y="510"/>
                    <a:pt x="13402" y="710"/>
                    <a:pt x="13816" y="1037"/>
                  </a:cubicBezTo>
                  <a:cubicBezTo>
                    <a:pt x="14434" y="1506"/>
                    <a:pt x="14943" y="2233"/>
                    <a:pt x="15469" y="2921"/>
                  </a:cubicBezTo>
                  <a:cubicBezTo>
                    <a:pt x="15991" y="3612"/>
                    <a:pt x="16535" y="4283"/>
                    <a:pt x="17210" y="4609"/>
                  </a:cubicBezTo>
                  <a:cubicBezTo>
                    <a:pt x="17554" y="4770"/>
                    <a:pt x="17897" y="4844"/>
                    <a:pt x="18258" y="4844"/>
                  </a:cubicBezTo>
                  <a:cubicBezTo>
                    <a:pt x="18820" y="4844"/>
                    <a:pt x="19385" y="4661"/>
                    <a:pt x="19947" y="4426"/>
                  </a:cubicBezTo>
                  <a:lnTo>
                    <a:pt x="19982" y="4409"/>
                  </a:lnTo>
                  <a:lnTo>
                    <a:pt x="19982" y="4374"/>
                  </a:lnTo>
                  <a:cubicBezTo>
                    <a:pt x="19929" y="4265"/>
                    <a:pt x="19890" y="4156"/>
                    <a:pt x="19855" y="4026"/>
                  </a:cubicBezTo>
                  <a:lnTo>
                    <a:pt x="19838" y="3991"/>
                  </a:lnTo>
                  <a:lnTo>
                    <a:pt x="19799" y="4008"/>
                  </a:lnTo>
                  <a:cubicBezTo>
                    <a:pt x="19294" y="4226"/>
                    <a:pt x="18785" y="4374"/>
                    <a:pt x="18276" y="4374"/>
                  </a:cubicBezTo>
                  <a:cubicBezTo>
                    <a:pt x="17932" y="4374"/>
                    <a:pt x="17588" y="4317"/>
                    <a:pt x="17262" y="4156"/>
                  </a:cubicBezTo>
                  <a:cubicBezTo>
                    <a:pt x="16357" y="3721"/>
                    <a:pt x="15704" y="2686"/>
                    <a:pt x="14995" y="1781"/>
                  </a:cubicBezTo>
                  <a:cubicBezTo>
                    <a:pt x="14634" y="1306"/>
                    <a:pt x="14251" y="871"/>
                    <a:pt x="13838" y="545"/>
                  </a:cubicBezTo>
                  <a:cubicBezTo>
                    <a:pt x="13402" y="218"/>
                    <a:pt x="12928" y="23"/>
                    <a:pt x="1234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57"/>
            <p:cNvSpPr/>
            <p:nvPr/>
          </p:nvSpPr>
          <p:spPr>
            <a:xfrm>
              <a:off x="1058662" y="1184191"/>
              <a:ext cx="2285609" cy="569490"/>
            </a:xfrm>
            <a:custGeom>
              <a:avLst/>
              <a:gdLst/>
              <a:ahLst/>
              <a:cxnLst/>
              <a:rect l="l" t="t" r="r" b="b"/>
              <a:pathLst>
                <a:path w="19421" h="4839" extrusionOk="0">
                  <a:moveTo>
                    <a:pt x="11966" y="74"/>
                  </a:moveTo>
                  <a:cubicBezTo>
                    <a:pt x="12493" y="91"/>
                    <a:pt x="12963" y="292"/>
                    <a:pt x="13381" y="579"/>
                  </a:cubicBezTo>
                  <a:cubicBezTo>
                    <a:pt x="14016" y="1053"/>
                    <a:pt x="14560" y="1741"/>
                    <a:pt x="15104" y="2411"/>
                  </a:cubicBezTo>
                  <a:cubicBezTo>
                    <a:pt x="15648" y="3081"/>
                    <a:pt x="16209" y="3733"/>
                    <a:pt x="16879" y="4060"/>
                  </a:cubicBezTo>
                  <a:cubicBezTo>
                    <a:pt x="17227" y="4225"/>
                    <a:pt x="17588" y="4295"/>
                    <a:pt x="17932" y="4295"/>
                  </a:cubicBezTo>
                  <a:cubicBezTo>
                    <a:pt x="18358" y="4295"/>
                    <a:pt x="18767" y="4191"/>
                    <a:pt x="19175" y="4052"/>
                  </a:cubicBezTo>
                  <a:lnTo>
                    <a:pt x="19175" y="4052"/>
                  </a:lnTo>
                  <a:cubicBezTo>
                    <a:pt x="19222" y="4159"/>
                    <a:pt x="19266" y="4277"/>
                    <a:pt x="19313" y="4388"/>
                  </a:cubicBezTo>
                  <a:lnTo>
                    <a:pt x="19313" y="4388"/>
                  </a:lnTo>
                  <a:cubicBezTo>
                    <a:pt x="18860" y="4560"/>
                    <a:pt x="18407" y="4678"/>
                    <a:pt x="17967" y="4678"/>
                  </a:cubicBezTo>
                  <a:cubicBezTo>
                    <a:pt x="17623" y="4678"/>
                    <a:pt x="17279" y="4604"/>
                    <a:pt x="16953" y="4443"/>
                  </a:cubicBezTo>
                  <a:cubicBezTo>
                    <a:pt x="16065" y="4008"/>
                    <a:pt x="15395" y="2989"/>
                    <a:pt x="14669" y="2084"/>
                  </a:cubicBezTo>
                  <a:cubicBezTo>
                    <a:pt x="14307" y="1632"/>
                    <a:pt x="13924" y="1197"/>
                    <a:pt x="13507" y="870"/>
                  </a:cubicBezTo>
                  <a:cubicBezTo>
                    <a:pt x="13072" y="544"/>
                    <a:pt x="12602" y="326"/>
                    <a:pt x="12023" y="326"/>
                  </a:cubicBezTo>
                  <a:lnTo>
                    <a:pt x="11949" y="326"/>
                  </a:lnTo>
                  <a:cubicBezTo>
                    <a:pt x="11096" y="326"/>
                    <a:pt x="10335" y="596"/>
                    <a:pt x="9591" y="996"/>
                  </a:cubicBezTo>
                  <a:cubicBezTo>
                    <a:pt x="8485" y="1614"/>
                    <a:pt x="7472" y="2554"/>
                    <a:pt x="6401" y="3316"/>
                  </a:cubicBezTo>
                  <a:cubicBezTo>
                    <a:pt x="5331" y="4099"/>
                    <a:pt x="4243" y="4730"/>
                    <a:pt x="3011" y="4769"/>
                  </a:cubicBezTo>
                  <a:lnTo>
                    <a:pt x="2937" y="4769"/>
                  </a:lnTo>
                  <a:cubicBezTo>
                    <a:pt x="2359" y="4769"/>
                    <a:pt x="1867" y="4569"/>
                    <a:pt x="1414" y="4260"/>
                  </a:cubicBezTo>
                  <a:cubicBezTo>
                    <a:pt x="954" y="3975"/>
                    <a:pt x="528" y="3589"/>
                    <a:pt x="85" y="3230"/>
                  </a:cubicBezTo>
                  <a:lnTo>
                    <a:pt x="85" y="3230"/>
                  </a:lnTo>
                  <a:cubicBezTo>
                    <a:pt x="126" y="3168"/>
                    <a:pt x="159" y="3098"/>
                    <a:pt x="199" y="3038"/>
                  </a:cubicBezTo>
                  <a:lnTo>
                    <a:pt x="199" y="3038"/>
                  </a:lnTo>
                  <a:cubicBezTo>
                    <a:pt x="623" y="3372"/>
                    <a:pt x="1048" y="3706"/>
                    <a:pt x="1488" y="3968"/>
                  </a:cubicBezTo>
                  <a:cubicBezTo>
                    <a:pt x="1941" y="4225"/>
                    <a:pt x="2433" y="4404"/>
                    <a:pt x="2977" y="4404"/>
                  </a:cubicBezTo>
                  <a:lnTo>
                    <a:pt x="3046" y="4404"/>
                  </a:lnTo>
                  <a:cubicBezTo>
                    <a:pt x="3864" y="4386"/>
                    <a:pt x="4643" y="4099"/>
                    <a:pt x="5370" y="3681"/>
                  </a:cubicBezTo>
                  <a:cubicBezTo>
                    <a:pt x="6458" y="3063"/>
                    <a:pt x="7489" y="2158"/>
                    <a:pt x="8542" y="1414"/>
                  </a:cubicBezTo>
                  <a:cubicBezTo>
                    <a:pt x="9591" y="670"/>
                    <a:pt x="10661" y="74"/>
                    <a:pt x="11875" y="74"/>
                  </a:cubicBezTo>
                  <a:close/>
                  <a:moveTo>
                    <a:pt x="11875" y="0"/>
                  </a:moveTo>
                  <a:cubicBezTo>
                    <a:pt x="11061" y="0"/>
                    <a:pt x="10300" y="270"/>
                    <a:pt x="9556" y="670"/>
                  </a:cubicBezTo>
                  <a:cubicBezTo>
                    <a:pt x="8468" y="1271"/>
                    <a:pt x="7454" y="2176"/>
                    <a:pt x="6401" y="2920"/>
                  </a:cubicBezTo>
                  <a:cubicBezTo>
                    <a:pt x="5348" y="3681"/>
                    <a:pt x="4260" y="4295"/>
                    <a:pt x="3046" y="4334"/>
                  </a:cubicBezTo>
                  <a:lnTo>
                    <a:pt x="2977" y="4334"/>
                  </a:lnTo>
                  <a:cubicBezTo>
                    <a:pt x="2450" y="4334"/>
                    <a:pt x="1976" y="4169"/>
                    <a:pt x="1523" y="3899"/>
                  </a:cubicBezTo>
                  <a:cubicBezTo>
                    <a:pt x="1071" y="3642"/>
                    <a:pt x="636" y="3298"/>
                    <a:pt x="200" y="2955"/>
                  </a:cubicBezTo>
                  <a:lnTo>
                    <a:pt x="183" y="2937"/>
                  </a:lnTo>
                  <a:lnTo>
                    <a:pt x="166" y="2972"/>
                  </a:lnTo>
                  <a:cubicBezTo>
                    <a:pt x="109" y="3046"/>
                    <a:pt x="57" y="3137"/>
                    <a:pt x="0" y="3207"/>
                  </a:cubicBezTo>
                  <a:lnTo>
                    <a:pt x="0" y="3246"/>
                  </a:lnTo>
                  <a:lnTo>
                    <a:pt x="18" y="3263"/>
                  </a:lnTo>
                  <a:cubicBezTo>
                    <a:pt x="475" y="3625"/>
                    <a:pt x="910" y="4025"/>
                    <a:pt x="1380" y="4334"/>
                  </a:cubicBezTo>
                  <a:cubicBezTo>
                    <a:pt x="1850" y="4621"/>
                    <a:pt x="2341" y="4839"/>
                    <a:pt x="2937" y="4839"/>
                  </a:cubicBezTo>
                  <a:lnTo>
                    <a:pt x="3011" y="4839"/>
                  </a:lnTo>
                  <a:cubicBezTo>
                    <a:pt x="3847" y="4821"/>
                    <a:pt x="4626" y="4534"/>
                    <a:pt x="5370" y="4099"/>
                  </a:cubicBezTo>
                  <a:cubicBezTo>
                    <a:pt x="6475" y="3464"/>
                    <a:pt x="7489" y="2537"/>
                    <a:pt x="8559" y="1758"/>
                  </a:cubicBezTo>
                  <a:cubicBezTo>
                    <a:pt x="9612" y="996"/>
                    <a:pt x="10718" y="400"/>
                    <a:pt x="11949" y="400"/>
                  </a:cubicBezTo>
                  <a:lnTo>
                    <a:pt x="12023" y="400"/>
                  </a:lnTo>
                  <a:cubicBezTo>
                    <a:pt x="12584" y="400"/>
                    <a:pt x="13037" y="618"/>
                    <a:pt x="13455" y="922"/>
                  </a:cubicBezTo>
                  <a:cubicBezTo>
                    <a:pt x="14090" y="1397"/>
                    <a:pt x="14616" y="2119"/>
                    <a:pt x="15138" y="2828"/>
                  </a:cubicBezTo>
                  <a:cubicBezTo>
                    <a:pt x="15682" y="3516"/>
                    <a:pt x="16226" y="4169"/>
                    <a:pt x="16918" y="4512"/>
                  </a:cubicBezTo>
                  <a:cubicBezTo>
                    <a:pt x="17262" y="4678"/>
                    <a:pt x="17606" y="4752"/>
                    <a:pt x="17967" y="4752"/>
                  </a:cubicBezTo>
                  <a:cubicBezTo>
                    <a:pt x="18441" y="4752"/>
                    <a:pt x="18911" y="4621"/>
                    <a:pt x="19381" y="4443"/>
                  </a:cubicBezTo>
                  <a:lnTo>
                    <a:pt x="19420" y="4425"/>
                  </a:lnTo>
                  <a:lnTo>
                    <a:pt x="19403" y="4386"/>
                  </a:lnTo>
                  <a:cubicBezTo>
                    <a:pt x="19346" y="4260"/>
                    <a:pt x="19294" y="4134"/>
                    <a:pt x="19237" y="4008"/>
                  </a:cubicBezTo>
                  <a:lnTo>
                    <a:pt x="19220" y="3968"/>
                  </a:lnTo>
                  <a:lnTo>
                    <a:pt x="19185" y="3990"/>
                  </a:lnTo>
                  <a:cubicBezTo>
                    <a:pt x="18767" y="4134"/>
                    <a:pt x="18350" y="4225"/>
                    <a:pt x="17932" y="4225"/>
                  </a:cubicBezTo>
                  <a:cubicBezTo>
                    <a:pt x="17588" y="4225"/>
                    <a:pt x="17245" y="4151"/>
                    <a:pt x="16918" y="3990"/>
                  </a:cubicBezTo>
                  <a:cubicBezTo>
                    <a:pt x="16031" y="3572"/>
                    <a:pt x="15339" y="2593"/>
                    <a:pt x="14616" y="1706"/>
                  </a:cubicBezTo>
                  <a:cubicBezTo>
                    <a:pt x="14233" y="1249"/>
                    <a:pt x="13855" y="835"/>
                    <a:pt x="13420" y="527"/>
                  </a:cubicBezTo>
                  <a:cubicBezTo>
                    <a:pt x="13002" y="218"/>
                    <a:pt x="12510" y="17"/>
                    <a:pt x="119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57"/>
            <p:cNvSpPr/>
            <p:nvPr/>
          </p:nvSpPr>
          <p:spPr>
            <a:xfrm>
              <a:off x="1039714" y="1222557"/>
              <a:ext cx="2319385" cy="576198"/>
            </a:xfrm>
            <a:custGeom>
              <a:avLst/>
              <a:gdLst/>
              <a:ahLst/>
              <a:cxnLst/>
              <a:rect l="l" t="t" r="r" b="b"/>
              <a:pathLst>
                <a:path w="19708" h="4896" extrusionOk="0">
                  <a:moveTo>
                    <a:pt x="12184" y="74"/>
                  </a:moveTo>
                  <a:cubicBezTo>
                    <a:pt x="12745" y="74"/>
                    <a:pt x="13198" y="292"/>
                    <a:pt x="13616" y="596"/>
                  </a:cubicBezTo>
                  <a:cubicBezTo>
                    <a:pt x="14251" y="1071"/>
                    <a:pt x="14777" y="1793"/>
                    <a:pt x="15299" y="2502"/>
                  </a:cubicBezTo>
                  <a:cubicBezTo>
                    <a:pt x="15843" y="3190"/>
                    <a:pt x="16387" y="3843"/>
                    <a:pt x="17079" y="4186"/>
                  </a:cubicBezTo>
                  <a:cubicBezTo>
                    <a:pt x="17423" y="4352"/>
                    <a:pt x="17767" y="4426"/>
                    <a:pt x="18128" y="4426"/>
                  </a:cubicBezTo>
                  <a:cubicBezTo>
                    <a:pt x="18590" y="4426"/>
                    <a:pt x="19047" y="4302"/>
                    <a:pt x="19505" y="4131"/>
                  </a:cubicBezTo>
                  <a:lnTo>
                    <a:pt x="19505" y="4131"/>
                  </a:lnTo>
                  <a:cubicBezTo>
                    <a:pt x="19547" y="4216"/>
                    <a:pt x="19589" y="4303"/>
                    <a:pt x="19620" y="4400"/>
                  </a:cubicBezTo>
                  <a:lnTo>
                    <a:pt x="19620" y="4400"/>
                  </a:lnTo>
                  <a:cubicBezTo>
                    <a:pt x="19126" y="4610"/>
                    <a:pt x="18627" y="4752"/>
                    <a:pt x="18128" y="4752"/>
                  </a:cubicBezTo>
                  <a:cubicBezTo>
                    <a:pt x="17784" y="4752"/>
                    <a:pt x="17440" y="4695"/>
                    <a:pt x="17114" y="4534"/>
                  </a:cubicBezTo>
                  <a:cubicBezTo>
                    <a:pt x="16209" y="4099"/>
                    <a:pt x="15556" y="3064"/>
                    <a:pt x="14847" y="2159"/>
                  </a:cubicBezTo>
                  <a:cubicBezTo>
                    <a:pt x="14486" y="1684"/>
                    <a:pt x="14103" y="1249"/>
                    <a:pt x="13690" y="923"/>
                  </a:cubicBezTo>
                  <a:cubicBezTo>
                    <a:pt x="13254" y="596"/>
                    <a:pt x="12780" y="401"/>
                    <a:pt x="12201" y="379"/>
                  </a:cubicBezTo>
                  <a:lnTo>
                    <a:pt x="12145" y="379"/>
                  </a:lnTo>
                  <a:cubicBezTo>
                    <a:pt x="11314" y="379"/>
                    <a:pt x="10535" y="653"/>
                    <a:pt x="9791" y="1071"/>
                  </a:cubicBezTo>
                  <a:cubicBezTo>
                    <a:pt x="8686" y="1684"/>
                    <a:pt x="7650" y="2594"/>
                    <a:pt x="6579" y="3373"/>
                  </a:cubicBezTo>
                  <a:cubicBezTo>
                    <a:pt x="5492" y="4151"/>
                    <a:pt x="4404" y="4787"/>
                    <a:pt x="3155" y="4822"/>
                  </a:cubicBezTo>
                  <a:lnTo>
                    <a:pt x="3081" y="4822"/>
                  </a:lnTo>
                  <a:cubicBezTo>
                    <a:pt x="2485" y="4822"/>
                    <a:pt x="1976" y="4604"/>
                    <a:pt x="1484" y="4278"/>
                  </a:cubicBezTo>
                  <a:cubicBezTo>
                    <a:pt x="1023" y="3958"/>
                    <a:pt x="562" y="3549"/>
                    <a:pt x="97" y="3177"/>
                  </a:cubicBezTo>
                  <a:lnTo>
                    <a:pt x="97" y="3177"/>
                  </a:lnTo>
                  <a:cubicBezTo>
                    <a:pt x="126" y="3104"/>
                    <a:pt x="166" y="3034"/>
                    <a:pt x="210" y="2962"/>
                  </a:cubicBezTo>
                  <a:lnTo>
                    <a:pt x="210" y="2962"/>
                  </a:lnTo>
                  <a:cubicBezTo>
                    <a:pt x="655" y="3317"/>
                    <a:pt x="1081" y="3706"/>
                    <a:pt x="1541" y="4008"/>
                  </a:cubicBezTo>
                  <a:cubicBezTo>
                    <a:pt x="2011" y="4295"/>
                    <a:pt x="2502" y="4513"/>
                    <a:pt x="3098" y="4513"/>
                  </a:cubicBezTo>
                  <a:lnTo>
                    <a:pt x="3172" y="4513"/>
                  </a:lnTo>
                  <a:cubicBezTo>
                    <a:pt x="4008" y="4495"/>
                    <a:pt x="4787" y="4208"/>
                    <a:pt x="5531" y="3773"/>
                  </a:cubicBezTo>
                  <a:cubicBezTo>
                    <a:pt x="6636" y="3138"/>
                    <a:pt x="7650" y="2211"/>
                    <a:pt x="8720" y="1432"/>
                  </a:cubicBezTo>
                  <a:cubicBezTo>
                    <a:pt x="9773" y="670"/>
                    <a:pt x="10879" y="74"/>
                    <a:pt x="12110" y="74"/>
                  </a:cubicBezTo>
                  <a:close/>
                  <a:moveTo>
                    <a:pt x="12110" y="0"/>
                  </a:moveTo>
                  <a:cubicBezTo>
                    <a:pt x="11257" y="0"/>
                    <a:pt x="10496" y="270"/>
                    <a:pt x="9752" y="670"/>
                  </a:cubicBezTo>
                  <a:cubicBezTo>
                    <a:pt x="8646" y="1288"/>
                    <a:pt x="7633" y="2228"/>
                    <a:pt x="6562" y="2990"/>
                  </a:cubicBezTo>
                  <a:cubicBezTo>
                    <a:pt x="5492" y="3773"/>
                    <a:pt x="4404" y="4404"/>
                    <a:pt x="3172" y="4443"/>
                  </a:cubicBezTo>
                  <a:lnTo>
                    <a:pt x="3098" y="4443"/>
                  </a:lnTo>
                  <a:cubicBezTo>
                    <a:pt x="2520" y="4443"/>
                    <a:pt x="2028" y="4243"/>
                    <a:pt x="1575" y="3934"/>
                  </a:cubicBezTo>
                  <a:cubicBezTo>
                    <a:pt x="1106" y="3642"/>
                    <a:pt x="670" y="3246"/>
                    <a:pt x="218" y="2881"/>
                  </a:cubicBezTo>
                  <a:lnTo>
                    <a:pt x="200" y="2846"/>
                  </a:lnTo>
                  <a:lnTo>
                    <a:pt x="161" y="2881"/>
                  </a:lnTo>
                  <a:cubicBezTo>
                    <a:pt x="127" y="2972"/>
                    <a:pt x="70" y="3064"/>
                    <a:pt x="18" y="3155"/>
                  </a:cubicBezTo>
                  <a:lnTo>
                    <a:pt x="0" y="3190"/>
                  </a:lnTo>
                  <a:lnTo>
                    <a:pt x="35" y="3207"/>
                  </a:lnTo>
                  <a:cubicBezTo>
                    <a:pt x="505" y="3590"/>
                    <a:pt x="962" y="4008"/>
                    <a:pt x="1449" y="4334"/>
                  </a:cubicBezTo>
                  <a:cubicBezTo>
                    <a:pt x="1941" y="4661"/>
                    <a:pt x="2463" y="4896"/>
                    <a:pt x="3081" y="4896"/>
                  </a:cubicBezTo>
                  <a:lnTo>
                    <a:pt x="3155" y="4896"/>
                  </a:lnTo>
                  <a:cubicBezTo>
                    <a:pt x="4008" y="4878"/>
                    <a:pt x="4787" y="4569"/>
                    <a:pt x="5531" y="4151"/>
                  </a:cubicBezTo>
                  <a:cubicBezTo>
                    <a:pt x="6636" y="3516"/>
                    <a:pt x="7667" y="2594"/>
                    <a:pt x="8738" y="1832"/>
                  </a:cubicBezTo>
                  <a:cubicBezTo>
                    <a:pt x="9808" y="1053"/>
                    <a:pt x="10913" y="453"/>
                    <a:pt x="12145" y="453"/>
                  </a:cubicBezTo>
                  <a:lnTo>
                    <a:pt x="12201" y="453"/>
                  </a:lnTo>
                  <a:cubicBezTo>
                    <a:pt x="12763" y="470"/>
                    <a:pt x="13215" y="670"/>
                    <a:pt x="13633" y="979"/>
                  </a:cubicBezTo>
                  <a:cubicBezTo>
                    <a:pt x="14268" y="1467"/>
                    <a:pt x="14777" y="2193"/>
                    <a:pt x="15321" y="2903"/>
                  </a:cubicBezTo>
                  <a:cubicBezTo>
                    <a:pt x="15843" y="3590"/>
                    <a:pt x="16387" y="4260"/>
                    <a:pt x="17079" y="4587"/>
                  </a:cubicBezTo>
                  <a:cubicBezTo>
                    <a:pt x="17423" y="4752"/>
                    <a:pt x="17767" y="4822"/>
                    <a:pt x="18128" y="4822"/>
                  </a:cubicBezTo>
                  <a:cubicBezTo>
                    <a:pt x="18637" y="4822"/>
                    <a:pt x="19163" y="4678"/>
                    <a:pt x="19690" y="4460"/>
                  </a:cubicBezTo>
                  <a:lnTo>
                    <a:pt x="19707" y="4443"/>
                  </a:lnTo>
                  <a:lnTo>
                    <a:pt x="19707" y="4404"/>
                  </a:lnTo>
                  <a:cubicBezTo>
                    <a:pt x="19651" y="4295"/>
                    <a:pt x="19616" y="4186"/>
                    <a:pt x="19564" y="4060"/>
                  </a:cubicBezTo>
                  <a:lnTo>
                    <a:pt x="19542" y="4025"/>
                  </a:lnTo>
                  <a:lnTo>
                    <a:pt x="19525" y="4043"/>
                  </a:lnTo>
                  <a:cubicBezTo>
                    <a:pt x="19055" y="4225"/>
                    <a:pt x="18585" y="4352"/>
                    <a:pt x="18128" y="4352"/>
                  </a:cubicBezTo>
                  <a:cubicBezTo>
                    <a:pt x="17784" y="4352"/>
                    <a:pt x="17440" y="4278"/>
                    <a:pt x="17114" y="4117"/>
                  </a:cubicBezTo>
                  <a:cubicBezTo>
                    <a:pt x="16226" y="3682"/>
                    <a:pt x="15556" y="2663"/>
                    <a:pt x="14830" y="1758"/>
                  </a:cubicBezTo>
                  <a:cubicBezTo>
                    <a:pt x="14468" y="1306"/>
                    <a:pt x="14085" y="871"/>
                    <a:pt x="13668" y="544"/>
                  </a:cubicBezTo>
                  <a:cubicBezTo>
                    <a:pt x="13233" y="218"/>
                    <a:pt x="12763" y="0"/>
                    <a:pt x="1218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57"/>
            <p:cNvSpPr/>
            <p:nvPr/>
          </p:nvSpPr>
          <p:spPr>
            <a:xfrm>
              <a:off x="1076079" y="1154417"/>
              <a:ext cx="2248655" cy="548071"/>
            </a:xfrm>
            <a:custGeom>
              <a:avLst/>
              <a:gdLst/>
              <a:ahLst/>
              <a:cxnLst/>
              <a:rect l="l" t="t" r="r" b="b"/>
              <a:pathLst>
                <a:path w="19107" h="4657" extrusionOk="0">
                  <a:moveTo>
                    <a:pt x="11692" y="70"/>
                  </a:moveTo>
                  <a:cubicBezTo>
                    <a:pt x="12219" y="88"/>
                    <a:pt x="12671" y="270"/>
                    <a:pt x="13089" y="562"/>
                  </a:cubicBezTo>
                  <a:cubicBezTo>
                    <a:pt x="13742" y="980"/>
                    <a:pt x="14286" y="1650"/>
                    <a:pt x="14847" y="2285"/>
                  </a:cubicBezTo>
                  <a:cubicBezTo>
                    <a:pt x="15408" y="2899"/>
                    <a:pt x="15991" y="3516"/>
                    <a:pt x="16661" y="3825"/>
                  </a:cubicBezTo>
                  <a:cubicBezTo>
                    <a:pt x="17005" y="3986"/>
                    <a:pt x="17366" y="4043"/>
                    <a:pt x="17732" y="4043"/>
                  </a:cubicBezTo>
                  <a:cubicBezTo>
                    <a:pt x="18080" y="4043"/>
                    <a:pt x="18444" y="3990"/>
                    <a:pt x="18813" y="3889"/>
                  </a:cubicBezTo>
                  <a:lnTo>
                    <a:pt x="18813" y="3889"/>
                  </a:lnTo>
                  <a:cubicBezTo>
                    <a:pt x="18878" y="4014"/>
                    <a:pt x="18942" y="4130"/>
                    <a:pt x="19004" y="4254"/>
                  </a:cubicBezTo>
                  <a:lnTo>
                    <a:pt x="19004" y="4254"/>
                  </a:lnTo>
                  <a:cubicBezTo>
                    <a:pt x="18597" y="4392"/>
                    <a:pt x="18191" y="4478"/>
                    <a:pt x="17784" y="4478"/>
                  </a:cubicBezTo>
                  <a:cubicBezTo>
                    <a:pt x="17440" y="4478"/>
                    <a:pt x="17097" y="4404"/>
                    <a:pt x="16770" y="4243"/>
                  </a:cubicBezTo>
                  <a:cubicBezTo>
                    <a:pt x="15883" y="3825"/>
                    <a:pt x="15191" y="2846"/>
                    <a:pt x="14468" y="1959"/>
                  </a:cubicBezTo>
                  <a:cubicBezTo>
                    <a:pt x="14085" y="1502"/>
                    <a:pt x="13707" y="1088"/>
                    <a:pt x="13272" y="780"/>
                  </a:cubicBezTo>
                  <a:cubicBezTo>
                    <a:pt x="12854" y="471"/>
                    <a:pt x="12362" y="270"/>
                    <a:pt x="11818" y="253"/>
                  </a:cubicBezTo>
                  <a:lnTo>
                    <a:pt x="11727" y="253"/>
                  </a:lnTo>
                  <a:cubicBezTo>
                    <a:pt x="10913" y="253"/>
                    <a:pt x="10152" y="523"/>
                    <a:pt x="9408" y="923"/>
                  </a:cubicBezTo>
                  <a:cubicBezTo>
                    <a:pt x="8320" y="1524"/>
                    <a:pt x="7306" y="2429"/>
                    <a:pt x="6253" y="3173"/>
                  </a:cubicBezTo>
                  <a:cubicBezTo>
                    <a:pt x="5200" y="3934"/>
                    <a:pt x="4112" y="4548"/>
                    <a:pt x="2898" y="4587"/>
                  </a:cubicBezTo>
                  <a:lnTo>
                    <a:pt x="2829" y="4587"/>
                  </a:lnTo>
                  <a:cubicBezTo>
                    <a:pt x="2302" y="4587"/>
                    <a:pt x="1828" y="4422"/>
                    <a:pt x="1375" y="4152"/>
                  </a:cubicBezTo>
                  <a:cubicBezTo>
                    <a:pt x="935" y="3902"/>
                    <a:pt x="511" y="3570"/>
                    <a:pt x="88" y="3235"/>
                  </a:cubicBezTo>
                  <a:lnTo>
                    <a:pt x="88" y="3235"/>
                  </a:lnTo>
                  <a:cubicBezTo>
                    <a:pt x="131" y="3165"/>
                    <a:pt x="172" y="3095"/>
                    <a:pt x="215" y="3034"/>
                  </a:cubicBezTo>
                  <a:lnTo>
                    <a:pt x="215" y="3034"/>
                  </a:lnTo>
                  <a:cubicBezTo>
                    <a:pt x="621" y="3333"/>
                    <a:pt x="1027" y="3614"/>
                    <a:pt x="1467" y="3825"/>
                  </a:cubicBezTo>
                  <a:cubicBezTo>
                    <a:pt x="1902" y="4043"/>
                    <a:pt x="2372" y="4204"/>
                    <a:pt x="2881" y="4204"/>
                  </a:cubicBezTo>
                  <a:cubicBezTo>
                    <a:pt x="2898" y="4204"/>
                    <a:pt x="2937" y="4204"/>
                    <a:pt x="2955" y="4187"/>
                  </a:cubicBezTo>
                  <a:cubicBezTo>
                    <a:pt x="3768" y="4169"/>
                    <a:pt x="4513" y="3895"/>
                    <a:pt x="5239" y="3499"/>
                  </a:cubicBezTo>
                  <a:cubicBezTo>
                    <a:pt x="6310" y="2916"/>
                    <a:pt x="7306" y="2046"/>
                    <a:pt x="8337" y="1341"/>
                  </a:cubicBezTo>
                  <a:cubicBezTo>
                    <a:pt x="9373" y="632"/>
                    <a:pt x="10443" y="70"/>
                    <a:pt x="11618" y="70"/>
                  </a:cubicBezTo>
                  <a:close/>
                  <a:moveTo>
                    <a:pt x="11618" y="1"/>
                  </a:moveTo>
                  <a:cubicBezTo>
                    <a:pt x="10822" y="1"/>
                    <a:pt x="10060" y="253"/>
                    <a:pt x="9356" y="632"/>
                  </a:cubicBezTo>
                  <a:cubicBezTo>
                    <a:pt x="8285" y="1197"/>
                    <a:pt x="7267" y="2046"/>
                    <a:pt x="6236" y="2772"/>
                  </a:cubicBezTo>
                  <a:cubicBezTo>
                    <a:pt x="5200" y="3499"/>
                    <a:pt x="4151" y="4078"/>
                    <a:pt x="2955" y="4113"/>
                  </a:cubicBezTo>
                  <a:cubicBezTo>
                    <a:pt x="2937" y="4134"/>
                    <a:pt x="2898" y="4134"/>
                    <a:pt x="2881" y="4134"/>
                  </a:cubicBezTo>
                  <a:cubicBezTo>
                    <a:pt x="2393" y="4134"/>
                    <a:pt x="1937" y="3986"/>
                    <a:pt x="1501" y="3769"/>
                  </a:cubicBezTo>
                  <a:cubicBezTo>
                    <a:pt x="1066" y="3534"/>
                    <a:pt x="631" y="3242"/>
                    <a:pt x="218" y="2955"/>
                  </a:cubicBezTo>
                  <a:lnTo>
                    <a:pt x="179" y="2938"/>
                  </a:lnTo>
                  <a:lnTo>
                    <a:pt x="161" y="2973"/>
                  </a:lnTo>
                  <a:cubicBezTo>
                    <a:pt x="109" y="3047"/>
                    <a:pt x="52" y="3134"/>
                    <a:pt x="18" y="3225"/>
                  </a:cubicBezTo>
                  <a:lnTo>
                    <a:pt x="0" y="3242"/>
                  </a:lnTo>
                  <a:lnTo>
                    <a:pt x="18" y="3264"/>
                  </a:lnTo>
                  <a:cubicBezTo>
                    <a:pt x="453" y="3608"/>
                    <a:pt x="888" y="3952"/>
                    <a:pt x="1340" y="4221"/>
                  </a:cubicBezTo>
                  <a:cubicBezTo>
                    <a:pt x="1793" y="4478"/>
                    <a:pt x="2285" y="4657"/>
                    <a:pt x="2829" y="4657"/>
                  </a:cubicBezTo>
                  <a:lnTo>
                    <a:pt x="2898" y="4657"/>
                  </a:lnTo>
                  <a:cubicBezTo>
                    <a:pt x="3716" y="4639"/>
                    <a:pt x="4495" y="4352"/>
                    <a:pt x="5222" y="3934"/>
                  </a:cubicBezTo>
                  <a:cubicBezTo>
                    <a:pt x="6310" y="3316"/>
                    <a:pt x="7341" y="2411"/>
                    <a:pt x="8394" y="1667"/>
                  </a:cubicBezTo>
                  <a:cubicBezTo>
                    <a:pt x="9443" y="923"/>
                    <a:pt x="10513" y="327"/>
                    <a:pt x="11727" y="327"/>
                  </a:cubicBezTo>
                  <a:lnTo>
                    <a:pt x="11818" y="327"/>
                  </a:lnTo>
                  <a:cubicBezTo>
                    <a:pt x="12345" y="344"/>
                    <a:pt x="12815" y="545"/>
                    <a:pt x="13233" y="832"/>
                  </a:cubicBezTo>
                  <a:cubicBezTo>
                    <a:pt x="13868" y="1306"/>
                    <a:pt x="14412" y="1994"/>
                    <a:pt x="14956" y="2664"/>
                  </a:cubicBezTo>
                  <a:cubicBezTo>
                    <a:pt x="15500" y="3334"/>
                    <a:pt x="16061" y="3986"/>
                    <a:pt x="16731" y="4313"/>
                  </a:cubicBezTo>
                  <a:cubicBezTo>
                    <a:pt x="17079" y="4478"/>
                    <a:pt x="17440" y="4548"/>
                    <a:pt x="17784" y="4548"/>
                  </a:cubicBezTo>
                  <a:cubicBezTo>
                    <a:pt x="18219" y="4548"/>
                    <a:pt x="18637" y="4439"/>
                    <a:pt x="19055" y="4295"/>
                  </a:cubicBezTo>
                  <a:lnTo>
                    <a:pt x="19107" y="4295"/>
                  </a:lnTo>
                  <a:lnTo>
                    <a:pt x="19089" y="4261"/>
                  </a:lnTo>
                  <a:cubicBezTo>
                    <a:pt x="19015" y="4113"/>
                    <a:pt x="18946" y="3969"/>
                    <a:pt x="18872" y="3825"/>
                  </a:cubicBezTo>
                  <a:lnTo>
                    <a:pt x="18854" y="3786"/>
                  </a:lnTo>
                  <a:lnTo>
                    <a:pt x="18837" y="3808"/>
                  </a:lnTo>
                  <a:cubicBezTo>
                    <a:pt x="18454" y="3917"/>
                    <a:pt x="18093" y="3969"/>
                    <a:pt x="17732" y="3969"/>
                  </a:cubicBezTo>
                  <a:cubicBezTo>
                    <a:pt x="17366" y="3969"/>
                    <a:pt x="17023" y="3917"/>
                    <a:pt x="16679" y="3751"/>
                  </a:cubicBezTo>
                  <a:cubicBezTo>
                    <a:pt x="15809" y="3351"/>
                    <a:pt x="15099" y="2429"/>
                    <a:pt x="14338" y="1593"/>
                  </a:cubicBezTo>
                  <a:cubicBezTo>
                    <a:pt x="13959" y="1175"/>
                    <a:pt x="13576" y="780"/>
                    <a:pt x="13141" y="488"/>
                  </a:cubicBezTo>
                  <a:cubicBezTo>
                    <a:pt x="12706" y="196"/>
                    <a:pt x="12236" y="18"/>
                    <a:pt x="1169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57"/>
            <p:cNvSpPr/>
            <p:nvPr/>
          </p:nvSpPr>
          <p:spPr>
            <a:xfrm>
              <a:off x="1163050" y="1083805"/>
              <a:ext cx="2027520" cy="384132"/>
            </a:xfrm>
            <a:custGeom>
              <a:avLst/>
              <a:gdLst/>
              <a:ahLst/>
              <a:cxnLst/>
              <a:rect l="l" t="t" r="r" b="b"/>
              <a:pathLst>
                <a:path w="17228" h="3264" extrusionOk="0">
                  <a:moveTo>
                    <a:pt x="12311" y="738"/>
                  </a:moveTo>
                  <a:lnTo>
                    <a:pt x="12311" y="738"/>
                  </a:lnTo>
                  <a:cubicBezTo>
                    <a:pt x="12464" y="821"/>
                    <a:pt x="12616" y="908"/>
                    <a:pt x="12768" y="997"/>
                  </a:cubicBezTo>
                  <a:cubicBezTo>
                    <a:pt x="13599" y="1488"/>
                    <a:pt x="14417" y="2050"/>
                    <a:pt x="15339" y="2285"/>
                  </a:cubicBezTo>
                  <a:cubicBezTo>
                    <a:pt x="15740" y="2376"/>
                    <a:pt x="16140" y="2428"/>
                    <a:pt x="16536" y="2428"/>
                  </a:cubicBezTo>
                  <a:lnTo>
                    <a:pt x="16699" y="2428"/>
                  </a:lnTo>
                  <a:cubicBezTo>
                    <a:pt x="16837" y="2585"/>
                    <a:pt x="16965" y="2743"/>
                    <a:pt x="17090" y="2909"/>
                  </a:cubicBezTo>
                  <a:lnTo>
                    <a:pt x="17090" y="2909"/>
                  </a:lnTo>
                  <a:cubicBezTo>
                    <a:pt x="16950" y="2924"/>
                    <a:pt x="16809" y="2937"/>
                    <a:pt x="16684" y="2937"/>
                  </a:cubicBezTo>
                  <a:cubicBezTo>
                    <a:pt x="16284" y="2937"/>
                    <a:pt x="15905" y="2885"/>
                    <a:pt x="15539" y="2755"/>
                  </a:cubicBezTo>
                  <a:cubicBezTo>
                    <a:pt x="14634" y="2485"/>
                    <a:pt x="13856" y="1815"/>
                    <a:pt x="13037" y="1232"/>
                  </a:cubicBezTo>
                  <a:cubicBezTo>
                    <a:pt x="12800" y="1057"/>
                    <a:pt x="12559" y="889"/>
                    <a:pt x="12311" y="738"/>
                  </a:cubicBezTo>
                  <a:close/>
                  <a:moveTo>
                    <a:pt x="10118" y="74"/>
                  </a:moveTo>
                  <a:cubicBezTo>
                    <a:pt x="10342" y="74"/>
                    <a:pt x="10559" y="97"/>
                    <a:pt x="10770" y="138"/>
                  </a:cubicBezTo>
                  <a:lnTo>
                    <a:pt x="10770" y="138"/>
                  </a:lnTo>
                  <a:cubicBezTo>
                    <a:pt x="10636" y="119"/>
                    <a:pt x="10498" y="109"/>
                    <a:pt x="10357" y="109"/>
                  </a:cubicBezTo>
                  <a:lnTo>
                    <a:pt x="10335" y="109"/>
                  </a:lnTo>
                  <a:cubicBezTo>
                    <a:pt x="8904" y="109"/>
                    <a:pt x="7655" y="853"/>
                    <a:pt x="6419" y="1614"/>
                  </a:cubicBezTo>
                  <a:cubicBezTo>
                    <a:pt x="5170" y="2376"/>
                    <a:pt x="3939" y="3137"/>
                    <a:pt x="2542" y="3190"/>
                  </a:cubicBezTo>
                  <a:lnTo>
                    <a:pt x="2359" y="3190"/>
                  </a:lnTo>
                  <a:cubicBezTo>
                    <a:pt x="1595" y="3190"/>
                    <a:pt x="865" y="2980"/>
                    <a:pt x="118" y="2718"/>
                  </a:cubicBezTo>
                  <a:lnTo>
                    <a:pt x="118" y="2718"/>
                  </a:lnTo>
                  <a:cubicBezTo>
                    <a:pt x="185" y="2624"/>
                    <a:pt x="263" y="2533"/>
                    <a:pt x="341" y="2457"/>
                  </a:cubicBezTo>
                  <a:lnTo>
                    <a:pt x="341" y="2457"/>
                  </a:lnTo>
                  <a:cubicBezTo>
                    <a:pt x="1023" y="2615"/>
                    <a:pt x="1700" y="2737"/>
                    <a:pt x="2394" y="2737"/>
                  </a:cubicBezTo>
                  <a:lnTo>
                    <a:pt x="2668" y="2737"/>
                  </a:lnTo>
                  <a:cubicBezTo>
                    <a:pt x="4009" y="2668"/>
                    <a:pt x="5205" y="1993"/>
                    <a:pt x="6402" y="1362"/>
                  </a:cubicBezTo>
                  <a:cubicBezTo>
                    <a:pt x="7581" y="709"/>
                    <a:pt x="8760" y="74"/>
                    <a:pt x="10100" y="74"/>
                  </a:cubicBezTo>
                  <a:close/>
                  <a:moveTo>
                    <a:pt x="10100" y="0"/>
                  </a:moveTo>
                  <a:cubicBezTo>
                    <a:pt x="8743" y="0"/>
                    <a:pt x="7546" y="635"/>
                    <a:pt x="6367" y="1288"/>
                  </a:cubicBezTo>
                  <a:cubicBezTo>
                    <a:pt x="5170" y="1941"/>
                    <a:pt x="3991" y="2594"/>
                    <a:pt x="2651" y="2668"/>
                  </a:cubicBezTo>
                  <a:lnTo>
                    <a:pt x="2394" y="2668"/>
                  </a:lnTo>
                  <a:cubicBezTo>
                    <a:pt x="1707" y="2668"/>
                    <a:pt x="1019" y="2537"/>
                    <a:pt x="327" y="2376"/>
                  </a:cubicBezTo>
                  <a:lnTo>
                    <a:pt x="310" y="2376"/>
                  </a:lnTo>
                  <a:lnTo>
                    <a:pt x="293" y="2393"/>
                  </a:lnTo>
                  <a:cubicBezTo>
                    <a:pt x="201" y="2502"/>
                    <a:pt x="110" y="2611"/>
                    <a:pt x="40" y="2720"/>
                  </a:cubicBezTo>
                  <a:lnTo>
                    <a:pt x="1" y="2755"/>
                  </a:lnTo>
                  <a:lnTo>
                    <a:pt x="40" y="2776"/>
                  </a:lnTo>
                  <a:cubicBezTo>
                    <a:pt x="802" y="3046"/>
                    <a:pt x="1581" y="3264"/>
                    <a:pt x="2359" y="3264"/>
                  </a:cubicBezTo>
                  <a:lnTo>
                    <a:pt x="2542" y="3264"/>
                  </a:lnTo>
                  <a:cubicBezTo>
                    <a:pt x="3974" y="3211"/>
                    <a:pt x="5205" y="2428"/>
                    <a:pt x="6458" y="1667"/>
                  </a:cubicBezTo>
                  <a:cubicBezTo>
                    <a:pt x="7690" y="927"/>
                    <a:pt x="8921" y="183"/>
                    <a:pt x="10335" y="183"/>
                  </a:cubicBezTo>
                  <a:cubicBezTo>
                    <a:pt x="11336" y="183"/>
                    <a:pt x="12167" y="709"/>
                    <a:pt x="12985" y="1288"/>
                  </a:cubicBezTo>
                  <a:cubicBezTo>
                    <a:pt x="13799" y="1867"/>
                    <a:pt x="14600" y="2537"/>
                    <a:pt x="15505" y="2829"/>
                  </a:cubicBezTo>
                  <a:cubicBezTo>
                    <a:pt x="15883" y="2955"/>
                    <a:pt x="16284" y="3011"/>
                    <a:pt x="16684" y="3011"/>
                  </a:cubicBezTo>
                  <a:cubicBezTo>
                    <a:pt x="16845" y="3011"/>
                    <a:pt x="17010" y="2994"/>
                    <a:pt x="17171" y="2972"/>
                  </a:cubicBezTo>
                  <a:lnTo>
                    <a:pt x="17228" y="2972"/>
                  </a:lnTo>
                  <a:lnTo>
                    <a:pt x="17189" y="2920"/>
                  </a:lnTo>
                  <a:cubicBezTo>
                    <a:pt x="17045" y="2737"/>
                    <a:pt x="16901" y="2537"/>
                    <a:pt x="16736" y="2359"/>
                  </a:cubicBezTo>
                  <a:lnTo>
                    <a:pt x="16719" y="2341"/>
                  </a:lnTo>
                  <a:lnTo>
                    <a:pt x="16701" y="2359"/>
                  </a:lnTo>
                  <a:lnTo>
                    <a:pt x="16536" y="2359"/>
                  </a:lnTo>
                  <a:cubicBezTo>
                    <a:pt x="16140" y="2359"/>
                    <a:pt x="15757" y="2302"/>
                    <a:pt x="15361" y="2211"/>
                  </a:cubicBezTo>
                  <a:cubicBezTo>
                    <a:pt x="14452" y="1976"/>
                    <a:pt x="13638" y="1432"/>
                    <a:pt x="12803" y="927"/>
                  </a:cubicBezTo>
                  <a:cubicBezTo>
                    <a:pt x="11967" y="435"/>
                    <a:pt x="11119" y="0"/>
                    <a:pt x="1011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57"/>
            <p:cNvSpPr/>
            <p:nvPr/>
          </p:nvSpPr>
          <p:spPr>
            <a:xfrm>
              <a:off x="1334166" y="1019783"/>
              <a:ext cx="1578895" cy="209013"/>
            </a:xfrm>
            <a:custGeom>
              <a:avLst/>
              <a:gdLst/>
              <a:ahLst/>
              <a:cxnLst/>
              <a:rect l="l" t="t" r="r" b="b"/>
              <a:pathLst>
                <a:path w="13416" h="1776" extrusionOk="0">
                  <a:moveTo>
                    <a:pt x="8011" y="74"/>
                  </a:moveTo>
                  <a:cubicBezTo>
                    <a:pt x="9476" y="74"/>
                    <a:pt x="10885" y="415"/>
                    <a:pt x="12328" y="577"/>
                  </a:cubicBezTo>
                  <a:lnTo>
                    <a:pt x="12328" y="577"/>
                  </a:lnTo>
                  <a:lnTo>
                    <a:pt x="12328" y="579"/>
                  </a:lnTo>
                  <a:cubicBezTo>
                    <a:pt x="12608" y="736"/>
                    <a:pt x="12875" y="893"/>
                    <a:pt x="13130" y="1072"/>
                  </a:cubicBezTo>
                  <a:lnTo>
                    <a:pt x="13130" y="1072"/>
                  </a:lnTo>
                  <a:cubicBezTo>
                    <a:pt x="11432" y="883"/>
                    <a:pt x="9845" y="183"/>
                    <a:pt x="8102" y="183"/>
                  </a:cubicBezTo>
                  <a:lnTo>
                    <a:pt x="7941" y="183"/>
                  </a:lnTo>
                  <a:cubicBezTo>
                    <a:pt x="6814" y="200"/>
                    <a:pt x="5783" y="544"/>
                    <a:pt x="4748" y="871"/>
                  </a:cubicBezTo>
                  <a:cubicBezTo>
                    <a:pt x="3699" y="1214"/>
                    <a:pt x="2663" y="1558"/>
                    <a:pt x="1575" y="1615"/>
                  </a:cubicBezTo>
                  <a:cubicBezTo>
                    <a:pt x="1123" y="1631"/>
                    <a:pt x="651" y="1662"/>
                    <a:pt x="196" y="1698"/>
                  </a:cubicBezTo>
                  <a:lnTo>
                    <a:pt x="196" y="1698"/>
                  </a:lnTo>
                  <a:cubicBezTo>
                    <a:pt x="376" y="1542"/>
                    <a:pt x="569" y="1396"/>
                    <a:pt x="762" y="1253"/>
                  </a:cubicBezTo>
                  <a:lnTo>
                    <a:pt x="761" y="1252"/>
                  </a:lnTo>
                  <a:lnTo>
                    <a:pt x="761" y="1252"/>
                  </a:lnTo>
                  <a:cubicBezTo>
                    <a:pt x="1060" y="1230"/>
                    <a:pt x="1363" y="1197"/>
                    <a:pt x="1667" y="1179"/>
                  </a:cubicBezTo>
                  <a:cubicBezTo>
                    <a:pt x="3769" y="1036"/>
                    <a:pt x="5657" y="144"/>
                    <a:pt x="7741" y="74"/>
                  </a:cubicBezTo>
                  <a:close/>
                  <a:moveTo>
                    <a:pt x="7741" y="0"/>
                  </a:moveTo>
                  <a:cubicBezTo>
                    <a:pt x="5640" y="74"/>
                    <a:pt x="3751" y="979"/>
                    <a:pt x="1667" y="1105"/>
                  </a:cubicBezTo>
                  <a:cubicBezTo>
                    <a:pt x="1358" y="1123"/>
                    <a:pt x="1049" y="1162"/>
                    <a:pt x="744" y="1197"/>
                  </a:cubicBezTo>
                  <a:lnTo>
                    <a:pt x="723" y="1197"/>
                  </a:lnTo>
                  <a:cubicBezTo>
                    <a:pt x="505" y="1362"/>
                    <a:pt x="288" y="1523"/>
                    <a:pt x="70" y="1706"/>
                  </a:cubicBezTo>
                  <a:lnTo>
                    <a:pt x="0" y="1776"/>
                  </a:lnTo>
                  <a:lnTo>
                    <a:pt x="109" y="1776"/>
                  </a:lnTo>
                  <a:cubicBezTo>
                    <a:pt x="596" y="1741"/>
                    <a:pt x="1088" y="1706"/>
                    <a:pt x="1575" y="1689"/>
                  </a:cubicBezTo>
                  <a:cubicBezTo>
                    <a:pt x="2681" y="1632"/>
                    <a:pt x="3734" y="1288"/>
                    <a:pt x="4769" y="944"/>
                  </a:cubicBezTo>
                  <a:cubicBezTo>
                    <a:pt x="5801" y="601"/>
                    <a:pt x="6836" y="274"/>
                    <a:pt x="7941" y="253"/>
                  </a:cubicBezTo>
                  <a:lnTo>
                    <a:pt x="8102" y="253"/>
                  </a:lnTo>
                  <a:cubicBezTo>
                    <a:pt x="9875" y="253"/>
                    <a:pt x="11501" y="974"/>
                    <a:pt x="13252" y="1160"/>
                  </a:cubicBezTo>
                  <a:lnTo>
                    <a:pt x="13252" y="1160"/>
                  </a:lnTo>
                  <a:cubicBezTo>
                    <a:pt x="13252" y="1161"/>
                    <a:pt x="13253" y="1161"/>
                    <a:pt x="13254" y="1162"/>
                  </a:cubicBezTo>
                  <a:lnTo>
                    <a:pt x="13255" y="1160"/>
                  </a:lnTo>
                  <a:lnTo>
                    <a:pt x="13255" y="1160"/>
                  </a:lnTo>
                  <a:cubicBezTo>
                    <a:pt x="13261" y="1161"/>
                    <a:pt x="13266" y="1161"/>
                    <a:pt x="13272" y="1162"/>
                  </a:cubicBezTo>
                  <a:lnTo>
                    <a:pt x="13415" y="1179"/>
                  </a:lnTo>
                  <a:lnTo>
                    <a:pt x="13307" y="1105"/>
                  </a:lnTo>
                  <a:cubicBezTo>
                    <a:pt x="13300" y="1101"/>
                    <a:pt x="13294" y="1096"/>
                    <a:pt x="13287" y="1092"/>
                  </a:cubicBezTo>
                  <a:lnTo>
                    <a:pt x="13287" y="1092"/>
                  </a:lnTo>
                  <a:lnTo>
                    <a:pt x="13289" y="1088"/>
                  </a:lnTo>
                  <a:cubicBezTo>
                    <a:pt x="13286" y="1088"/>
                    <a:pt x="13284" y="1088"/>
                    <a:pt x="13281" y="1087"/>
                  </a:cubicBezTo>
                  <a:lnTo>
                    <a:pt x="13281" y="1087"/>
                  </a:lnTo>
                  <a:cubicBezTo>
                    <a:pt x="12980" y="877"/>
                    <a:pt x="12680" y="683"/>
                    <a:pt x="12362" y="509"/>
                  </a:cubicBezTo>
                  <a:lnTo>
                    <a:pt x="12345" y="509"/>
                  </a:lnTo>
                  <a:cubicBezTo>
                    <a:pt x="10913" y="344"/>
                    <a:pt x="9482" y="0"/>
                    <a:pt x="801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57"/>
            <p:cNvSpPr/>
            <p:nvPr/>
          </p:nvSpPr>
          <p:spPr>
            <a:xfrm>
              <a:off x="1502575" y="955762"/>
              <a:ext cx="1184172" cy="149581"/>
            </a:xfrm>
            <a:custGeom>
              <a:avLst/>
              <a:gdLst/>
              <a:ahLst/>
              <a:cxnLst/>
              <a:rect l="l" t="t" r="r" b="b"/>
              <a:pathLst>
                <a:path w="10062" h="1271" extrusionOk="0">
                  <a:moveTo>
                    <a:pt x="8287" y="75"/>
                  </a:moveTo>
                  <a:cubicBezTo>
                    <a:pt x="8734" y="197"/>
                    <a:pt x="9181" y="334"/>
                    <a:pt x="9604" y="506"/>
                  </a:cubicBezTo>
                  <a:lnTo>
                    <a:pt x="9604" y="506"/>
                  </a:lnTo>
                  <a:cubicBezTo>
                    <a:pt x="8617" y="420"/>
                    <a:pt x="7625" y="327"/>
                    <a:pt x="6619" y="327"/>
                  </a:cubicBezTo>
                  <a:lnTo>
                    <a:pt x="6167" y="327"/>
                  </a:lnTo>
                  <a:cubicBezTo>
                    <a:pt x="4169" y="401"/>
                    <a:pt x="2303" y="1036"/>
                    <a:pt x="327" y="1162"/>
                  </a:cubicBezTo>
                  <a:cubicBezTo>
                    <a:pt x="320" y="1164"/>
                    <a:pt x="313" y="1165"/>
                    <a:pt x="307" y="1167"/>
                  </a:cubicBezTo>
                  <a:lnTo>
                    <a:pt x="307" y="1167"/>
                  </a:lnTo>
                  <a:cubicBezTo>
                    <a:pt x="585" y="1003"/>
                    <a:pt x="878" y="853"/>
                    <a:pt x="1180" y="717"/>
                  </a:cubicBezTo>
                  <a:lnTo>
                    <a:pt x="1180" y="717"/>
                  </a:lnTo>
                  <a:lnTo>
                    <a:pt x="1180" y="727"/>
                  </a:lnTo>
                  <a:cubicBezTo>
                    <a:pt x="2812" y="544"/>
                    <a:pt x="4404" y="183"/>
                    <a:pt x="6058" y="127"/>
                  </a:cubicBezTo>
                  <a:cubicBezTo>
                    <a:pt x="6792" y="109"/>
                    <a:pt x="7531" y="92"/>
                    <a:pt x="8287" y="75"/>
                  </a:cubicBezTo>
                  <a:close/>
                  <a:moveTo>
                    <a:pt x="8303" y="0"/>
                  </a:moveTo>
                  <a:cubicBezTo>
                    <a:pt x="7542" y="18"/>
                    <a:pt x="6798" y="35"/>
                    <a:pt x="6058" y="57"/>
                  </a:cubicBezTo>
                  <a:cubicBezTo>
                    <a:pt x="4404" y="109"/>
                    <a:pt x="2794" y="470"/>
                    <a:pt x="1163" y="653"/>
                  </a:cubicBezTo>
                  <a:cubicBezTo>
                    <a:pt x="797" y="818"/>
                    <a:pt x="453" y="997"/>
                    <a:pt x="127" y="1180"/>
                  </a:cubicBezTo>
                  <a:lnTo>
                    <a:pt x="1" y="1271"/>
                  </a:lnTo>
                  <a:lnTo>
                    <a:pt x="1" y="1271"/>
                  </a:lnTo>
                  <a:lnTo>
                    <a:pt x="144" y="1254"/>
                  </a:lnTo>
                  <a:cubicBezTo>
                    <a:pt x="150" y="1254"/>
                    <a:pt x="156" y="1254"/>
                    <a:pt x="162" y="1254"/>
                  </a:cubicBezTo>
                  <a:lnTo>
                    <a:pt x="162" y="1254"/>
                  </a:lnTo>
                  <a:lnTo>
                    <a:pt x="162" y="1254"/>
                  </a:lnTo>
                  <a:cubicBezTo>
                    <a:pt x="162" y="1254"/>
                    <a:pt x="162" y="1254"/>
                    <a:pt x="162" y="1254"/>
                  </a:cubicBezTo>
                  <a:lnTo>
                    <a:pt x="162" y="1254"/>
                  </a:lnTo>
                  <a:cubicBezTo>
                    <a:pt x="227" y="1253"/>
                    <a:pt x="275" y="1252"/>
                    <a:pt x="327" y="1232"/>
                  </a:cubicBezTo>
                  <a:cubicBezTo>
                    <a:pt x="2303" y="1106"/>
                    <a:pt x="4187" y="470"/>
                    <a:pt x="6167" y="401"/>
                  </a:cubicBezTo>
                  <a:lnTo>
                    <a:pt x="6619" y="401"/>
                  </a:lnTo>
                  <a:cubicBezTo>
                    <a:pt x="7690" y="401"/>
                    <a:pt x="8756" y="509"/>
                    <a:pt x="9826" y="601"/>
                  </a:cubicBezTo>
                  <a:lnTo>
                    <a:pt x="10061" y="618"/>
                  </a:lnTo>
                  <a:lnTo>
                    <a:pt x="9844" y="527"/>
                  </a:lnTo>
                  <a:cubicBezTo>
                    <a:pt x="9356" y="309"/>
                    <a:pt x="8830" y="144"/>
                    <a:pt x="830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57"/>
            <p:cNvSpPr/>
            <p:nvPr/>
          </p:nvSpPr>
          <p:spPr>
            <a:xfrm>
              <a:off x="1406308" y="994128"/>
              <a:ext cx="1402247" cy="175237"/>
            </a:xfrm>
            <a:custGeom>
              <a:avLst/>
              <a:gdLst/>
              <a:ahLst/>
              <a:cxnLst/>
              <a:rect l="l" t="t" r="r" b="b"/>
              <a:pathLst>
                <a:path w="11915" h="1489" extrusionOk="0">
                  <a:moveTo>
                    <a:pt x="7437" y="75"/>
                  </a:moveTo>
                  <a:cubicBezTo>
                    <a:pt x="8508" y="75"/>
                    <a:pt x="9574" y="183"/>
                    <a:pt x="10644" y="275"/>
                  </a:cubicBezTo>
                  <a:cubicBezTo>
                    <a:pt x="10952" y="396"/>
                    <a:pt x="11257" y="545"/>
                    <a:pt x="11551" y="706"/>
                  </a:cubicBezTo>
                  <a:lnTo>
                    <a:pt x="11551" y="706"/>
                  </a:lnTo>
                  <a:cubicBezTo>
                    <a:pt x="10180" y="534"/>
                    <a:pt x="8807" y="218"/>
                    <a:pt x="7398" y="218"/>
                  </a:cubicBezTo>
                  <a:lnTo>
                    <a:pt x="7128" y="218"/>
                  </a:lnTo>
                  <a:cubicBezTo>
                    <a:pt x="5027" y="292"/>
                    <a:pt x="3138" y="1197"/>
                    <a:pt x="1054" y="1323"/>
                  </a:cubicBezTo>
                  <a:cubicBezTo>
                    <a:pt x="783" y="1339"/>
                    <a:pt x="512" y="1371"/>
                    <a:pt x="244" y="1402"/>
                  </a:cubicBezTo>
                  <a:lnTo>
                    <a:pt x="244" y="1402"/>
                  </a:lnTo>
                  <a:cubicBezTo>
                    <a:pt x="483" y="1229"/>
                    <a:pt x="726" y="1070"/>
                    <a:pt x="980" y="928"/>
                  </a:cubicBezTo>
                  <a:lnTo>
                    <a:pt x="980" y="928"/>
                  </a:lnTo>
                  <a:lnTo>
                    <a:pt x="980" y="928"/>
                  </a:lnTo>
                  <a:cubicBezTo>
                    <a:pt x="1045" y="927"/>
                    <a:pt x="1093" y="926"/>
                    <a:pt x="1145" y="906"/>
                  </a:cubicBezTo>
                  <a:cubicBezTo>
                    <a:pt x="3121" y="780"/>
                    <a:pt x="5005" y="144"/>
                    <a:pt x="6985" y="75"/>
                  </a:cubicBezTo>
                  <a:close/>
                  <a:moveTo>
                    <a:pt x="6985" y="1"/>
                  </a:moveTo>
                  <a:cubicBezTo>
                    <a:pt x="4987" y="75"/>
                    <a:pt x="3121" y="710"/>
                    <a:pt x="1145" y="836"/>
                  </a:cubicBezTo>
                  <a:cubicBezTo>
                    <a:pt x="1071" y="854"/>
                    <a:pt x="1019" y="854"/>
                    <a:pt x="962" y="854"/>
                  </a:cubicBezTo>
                  <a:lnTo>
                    <a:pt x="945" y="854"/>
                  </a:lnTo>
                  <a:cubicBezTo>
                    <a:pt x="654" y="1036"/>
                    <a:pt x="384" y="1215"/>
                    <a:pt x="110" y="1415"/>
                  </a:cubicBezTo>
                  <a:lnTo>
                    <a:pt x="1" y="1489"/>
                  </a:lnTo>
                  <a:lnTo>
                    <a:pt x="131" y="1471"/>
                  </a:lnTo>
                  <a:cubicBezTo>
                    <a:pt x="137" y="1471"/>
                    <a:pt x="142" y="1471"/>
                    <a:pt x="148" y="1470"/>
                  </a:cubicBezTo>
                  <a:lnTo>
                    <a:pt x="148" y="1470"/>
                  </a:lnTo>
                  <a:lnTo>
                    <a:pt x="149" y="1471"/>
                  </a:lnTo>
                  <a:cubicBezTo>
                    <a:pt x="149" y="1471"/>
                    <a:pt x="150" y="1470"/>
                    <a:pt x="151" y="1470"/>
                  </a:cubicBezTo>
                  <a:lnTo>
                    <a:pt x="151" y="1470"/>
                  </a:lnTo>
                  <a:cubicBezTo>
                    <a:pt x="449" y="1448"/>
                    <a:pt x="751" y="1414"/>
                    <a:pt x="1054" y="1397"/>
                  </a:cubicBezTo>
                  <a:cubicBezTo>
                    <a:pt x="3156" y="1254"/>
                    <a:pt x="5044" y="362"/>
                    <a:pt x="7128" y="292"/>
                  </a:cubicBezTo>
                  <a:lnTo>
                    <a:pt x="7398" y="292"/>
                  </a:lnTo>
                  <a:cubicBezTo>
                    <a:pt x="8861" y="292"/>
                    <a:pt x="10269" y="633"/>
                    <a:pt x="11710" y="795"/>
                  </a:cubicBezTo>
                  <a:lnTo>
                    <a:pt x="11710" y="795"/>
                  </a:lnTo>
                  <a:cubicBezTo>
                    <a:pt x="11712" y="795"/>
                    <a:pt x="11713" y="796"/>
                    <a:pt x="11715" y="797"/>
                  </a:cubicBezTo>
                  <a:lnTo>
                    <a:pt x="11715" y="795"/>
                  </a:lnTo>
                  <a:lnTo>
                    <a:pt x="11715" y="795"/>
                  </a:lnTo>
                  <a:cubicBezTo>
                    <a:pt x="11721" y="796"/>
                    <a:pt x="11726" y="796"/>
                    <a:pt x="11732" y="797"/>
                  </a:cubicBezTo>
                  <a:lnTo>
                    <a:pt x="11915" y="819"/>
                  </a:lnTo>
                  <a:lnTo>
                    <a:pt x="11915" y="819"/>
                  </a:lnTo>
                  <a:lnTo>
                    <a:pt x="11749" y="727"/>
                  </a:lnTo>
                  <a:cubicBezTo>
                    <a:pt x="11406" y="527"/>
                    <a:pt x="11044" y="362"/>
                    <a:pt x="10662" y="201"/>
                  </a:cubicBezTo>
                  <a:cubicBezTo>
                    <a:pt x="9595" y="109"/>
                    <a:pt x="8525" y="1"/>
                    <a:pt x="74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57"/>
            <p:cNvSpPr/>
            <p:nvPr/>
          </p:nvSpPr>
          <p:spPr>
            <a:xfrm>
              <a:off x="894254" y="2093084"/>
              <a:ext cx="2534989" cy="413907"/>
            </a:xfrm>
            <a:custGeom>
              <a:avLst/>
              <a:gdLst/>
              <a:ahLst/>
              <a:cxnLst/>
              <a:rect l="l" t="t" r="r" b="b"/>
              <a:pathLst>
                <a:path w="21540" h="3517" extrusionOk="0">
                  <a:moveTo>
                    <a:pt x="4569" y="75"/>
                  </a:moveTo>
                  <a:cubicBezTo>
                    <a:pt x="7654" y="236"/>
                    <a:pt x="10792" y="814"/>
                    <a:pt x="13855" y="1215"/>
                  </a:cubicBezTo>
                  <a:cubicBezTo>
                    <a:pt x="14686" y="1323"/>
                    <a:pt x="15287" y="1741"/>
                    <a:pt x="15905" y="2176"/>
                  </a:cubicBezTo>
                  <a:cubicBezTo>
                    <a:pt x="16518" y="2629"/>
                    <a:pt x="17119" y="3081"/>
                    <a:pt x="17932" y="3229"/>
                  </a:cubicBezTo>
                  <a:cubicBezTo>
                    <a:pt x="18115" y="3247"/>
                    <a:pt x="18298" y="3264"/>
                    <a:pt x="18476" y="3264"/>
                  </a:cubicBezTo>
                  <a:cubicBezTo>
                    <a:pt x="19489" y="3264"/>
                    <a:pt x="20482" y="2793"/>
                    <a:pt x="21457" y="2317"/>
                  </a:cubicBezTo>
                  <a:lnTo>
                    <a:pt x="21457" y="2317"/>
                  </a:lnTo>
                  <a:cubicBezTo>
                    <a:pt x="21443" y="2412"/>
                    <a:pt x="21428" y="2502"/>
                    <a:pt x="21415" y="2584"/>
                  </a:cubicBezTo>
                  <a:lnTo>
                    <a:pt x="21415" y="2584"/>
                  </a:lnTo>
                  <a:cubicBezTo>
                    <a:pt x="20463" y="3034"/>
                    <a:pt x="19506" y="3447"/>
                    <a:pt x="18533" y="3447"/>
                  </a:cubicBezTo>
                  <a:cubicBezTo>
                    <a:pt x="18298" y="3447"/>
                    <a:pt x="18058" y="3425"/>
                    <a:pt x="17841" y="3373"/>
                  </a:cubicBezTo>
                  <a:cubicBezTo>
                    <a:pt x="16971" y="3173"/>
                    <a:pt x="16301" y="2755"/>
                    <a:pt x="15596" y="2337"/>
                  </a:cubicBezTo>
                  <a:cubicBezTo>
                    <a:pt x="14904" y="1924"/>
                    <a:pt x="14181" y="1524"/>
                    <a:pt x="13237" y="1432"/>
                  </a:cubicBezTo>
                  <a:cubicBezTo>
                    <a:pt x="10391" y="1141"/>
                    <a:pt x="7398" y="527"/>
                    <a:pt x="4517" y="527"/>
                  </a:cubicBezTo>
                  <a:lnTo>
                    <a:pt x="4008" y="527"/>
                  </a:lnTo>
                  <a:cubicBezTo>
                    <a:pt x="2680" y="562"/>
                    <a:pt x="1385" y="900"/>
                    <a:pt x="75" y="1173"/>
                  </a:cubicBezTo>
                  <a:lnTo>
                    <a:pt x="75" y="1173"/>
                  </a:lnTo>
                  <a:lnTo>
                    <a:pt x="75" y="836"/>
                  </a:lnTo>
                  <a:lnTo>
                    <a:pt x="75" y="806"/>
                  </a:lnTo>
                  <a:lnTo>
                    <a:pt x="75" y="806"/>
                  </a:lnTo>
                  <a:cubicBezTo>
                    <a:pt x="1459" y="481"/>
                    <a:pt x="2806" y="75"/>
                    <a:pt x="4208" y="75"/>
                  </a:cubicBezTo>
                  <a:close/>
                  <a:moveTo>
                    <a:pt x="4208" y="1"/>
                  </a:moveTo>
                  <a:cubicBezTo>
                    <a:pt x="2794" y="1"/>
                    <a:pt x="1415" y="418"/>
                    <a:pt x="22" y="745"/>
                  </a:cubicBezTo>
                  <a:lnTo>
                    <a:pt x="1" y="745"/>
                  </a:lnTo>
                  <a:lnTo>
                    <a:pt x="1" y="779"/>
                  </a:lnTo>
                  <a:lnTo>
                    <a:pt x="1" y="836"/>
                  </a:lnTo>
                  <a:lnTo>
                    <a:pt x="1" y="1215"/>
                  </a:lnTo>
                  <a:lnTo>
                    <a:pt x="1" y="1249"/>
                  </a:lnTo>
                  <a:lnTo>
                    <a:pt x="57" y="1249"/>
                  </a:lnTo>
                  <a:cubicBezTo>
                    <a:pt x="1363" y="980"/>
                    <a:pt x="2685" y="636"/>
                    <a:pt x="4008" y="597"/>
                  </a:cubicBezTo>
                  <a:lnTo>
                    <a:pt x="4517" y="597"/>
                  </a:lnTo>
                  <a:cubicBezTo>
                    <a:pt x="7380" y="597"/>
                    <a:pt x="10374" y="1215"/>
                    <a:pt x="13237" y="1506"/>
                  </a:cubicBezTo>
                  <a:cubicBezTo>
                    <a:pt x="14164" y="1597"/>
                    <a:pt x="14869" y="1976"/>
                    <a:pt x="15556" y="2394"/>
                  </a:cubicBezTo>
                  <a:cubicBezTo>
                    <a:pt x="16266" y="2811"/>
                    <a:pt x="16953" y="3247"/>
                    <a:pt x="17823" y="3447"/>
                  </a:cubicBezTo>
                  <a:cubicBezTo>
                    <a:pt x="18058" y="3482"/>
                    <a:pt x="18298" y="3516"/>
                    <a:pt x="18533" y="3516"/>
                  </a:cubicBezTo>
                  <a:cubicBezTo>
                    <a:pt x="19529" y="3516"/>
                    <a:pt x="20491" y="3099"/>
                    <a:pt x="21470" y="2629"/>
                  </a:cubicBezTo>
                  <a:lnTo>
                    <a:pt x="21487" y="2629"/>
                  </a:lnTo>
                  <a:lnTo>
                    <a:pt x="21487" y="2611"/>
                  </a:lnTo>
                  <a:cubicBezTo>
                    <a:pt x="21505" y="2485"/>
                    <a:pt x="21522" y="2376"/>
                    <a:pt x="21539" y="2250"/>
                  </a:cubicBezTo>
                  <a:lnTo>
                    <a:pt x="21539" y="2176"/>
                  </a:lnTo>
                  <a:lnTo>
                    <a:pt x="21487" y="2211"/>
                  </a:lnTo>
                  <a:cubicBezTo>
                    <a:pt x="20491" y="2720"/>
                    <a:pt x="19494" y="3190"/>
                    <a:pt x="18476" y="3190"/>
                  </a:cubicBezTo>
                  <a:cubicBezTo>
                    <a:pt x="18298" y="3190"/>
                    <a:pt x="18115" y="3173"/>
                    <a:pt x="17932" y="3155"/>
                  </a:cubicBezTo>
                  <a:cubicBezTo>
                    <a:pt x="17153" y="3012"/>
                    <a:pt x="16557" y="2555"/>
                    <a:pt x="15939" y="2120"/>
                  </a:cubicBezTo>
                  <a:cubicBezTo>
                    <a:pt x="15339" y="1685"/>
                    <a:pt x="14708" y="1249"/>
                    <a:pt x="13872" y="1141"/>
                  </a:cubicBezTo>
                  <a:cubicBezTo>
                    <a:pt x="10809" y="762"/>
                    <a:pt x="7654" y="162"/>
                    <a:pt x="456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57"/>
            <p:cNvSpPr/>
            <p:nvPr/>
          </p:nvSpPr>
          <p:spPr>
            <a:xfrm>
              <a:off x="1193295" y="1070977"/>
              <a:ext cx="1946080" cy="335056"/>
            </a:xfrm>
            <a:custGeom>
              <a:avLst/>
              <a:gdLst/>
              <a:ahLst/>
              <a:cxnLst/>
              <a:rect l="l" t="t" r="r" b="b"/>
              <a:pathLst>
                <a:path w="16536" h="2847" extrusionOk="0">
                  <a:moveTo>
                    <a:pt x="11212" y="368"/>
                  </a:moveTo>
                  <a:cubicBezTo>
                    <a:pt x="11579" y="494"/>
                    <a:pt x="11938" y="652"/>
                    <a:pt x="12293" y="818"/>
                  </a:cubicBezTo>
                  <a:cubicBezTo>
                    <a:pt x="13146" y="1214"/>
                    <a:pt x="13994" y="1650"/>
                    <a:pt x="14921" y="1832"/>
                  </a:cubicBezTo>
                  <a:cubicBezTo>
                    <a:pt x="15237" y="1904"/>
                    <a:pt x="15552" y="1939"/>
                    <a:pt x="15883" y="1941"/>
                  </a:cubicBezTo>
                  <a:lnTo>
                    <a:pt x="15883" y="1941"/>
                  </a:lnTo>
                  <a:lnTo>
                    <a:pt x="15883" y="1941"/>
                  </a:lnTo>
                  <a:cubicBezTo>
                    <a:pt x="16046" y="2108"/>
                    <a:pt x="16212" y="2286"/>
                    <a:pt x="16379" y="2468"/>
                  </a:cubicBezTo>
                  <a:lnTo>
                    <a:pt x="16279" y="2468"/>
                  </a:lnTo>
                  <a:cubicBezTo>
                    <a:pt x="15883" y="2468"/>
                    <a:pt x="15500" y="2411"/>
                    <a:pt x="15104" y="2320"/>
                  </a:cubicBezTo>
                  <a:cubicBezTo>
                    <a:pt x="14195" y="2085"/>
                    <a:pt x="13381" y="1541"/>
                    <a:pt x="12546" y="1036"/>
                  </a:cubicBezTo>
                  <a:cubicBezTo>
                    <a:pt x="12111" y="780"/>
                    <a:pt x="11673" y="540"/>
                    <a:pt x="11212" y="368"/>
                  </a:cubicBezTo>
                  <a:close/>
                  <a:moveTo>
                    <a:pt x="9608" y="74"/>
                  </a:moveTo>
                  <a:cubicBezTo>
                    <a:pt x="9899" y="74"/>
                    <a:pt x="10181" y="106"/>
                    <a:pt x="10456" y="160"/>
                  </a:cubicBezTo>
                  <a:lnTo>
                    <a:pt x="10456" y="160"/>
                  </a:lnTo>
                  <a:cubicBezTo>
                    <a:pt x="10263" y="127"/>
                    <a:pt x="10065" y="109"/>
                    <a:pt x="9861" y="109"/>
                  </a:cubicBezTo>
                  <a:lnTo>
                    <a:pt x="9843" y="109"/>
                  </a:lnTo>
                  <a:cubicBezTo>
                    <a:pt x="8486" y="109"/>
                    <a:pt x="7289" y="744"/>
                    <a:pt x="6110" y="1397"/>
                  </a:cubicBezTo>
                  <a:cubicBezTo>
                    <a:pt x="4913" y="2050"/>
                    <a:pt x="3734" y="2703"/>
                    <a:pt x="2394" y="2777"/>
                  </a:cubicBezTo>
                  <a:lnTo>
                    <a:pt x="2137" y="2777"/>
                  </a:lnTo>
                  <a:cubicBezTo>
                    <a:pt x="1473" y="2777"/>
                    <a:pt x="809" y="2655"/>
                    <a:pt x="140" y="2501"/>
                  </a:cubicBezTo>
                  <a:lnTo>
                    <a:pt x="140" y="2501"/>
                  </a:lnTo>
                  <a:cubicBezTo>
                    <a:pt x="227" y="2399"/>
                    <a:pt x="313" y="2301"/>
                    <a:pt x="399" y="2213"/>
                  </a:cubicBezTo>
                  <a:lnTo>
                    <a:pt x="399" y="2213"/>
                  </a:lnTo>
                  <a:cubicBezTo>
                    <a:pt x="954" y="2269"/>
                    <a:pt x="1513" y="2320"/>
                    <a:pt x="2050" y="2320"/>
                  </a:cubicBezTo>
                  <a:cubicBezTo>
                    <a:pt x="2211" y="2320"/>
                    <a:pt x="2377" y="2302"/>
                    <a:pt x="2538" y="2302"/>
                  </a:cubicBezTo>
                  <a:cubicBezTo>
                    <a:pt x="3808" y="2233"/>
                    <a:pt x="4948" y="1667"/>
                    <a:pt x="6075" y="1145"/>
                  </a:cubicBezTo>
                  <a:cubicBezTo>
                    <a:pt x="7215" y="601"/>
                    <a:pt x="8338" y="74"/>
                    <a:pt x="9591" y="74"/>
                  </a:cubicBezTo>
                  <a:close/>
                  <a:moveTo>
                    <a:pt x="9591" y="0"/>
                  </a:moveTo>
                  <a:cubicBezTo>
                    <a:pt x="8320" y="0"/>
                    <a:pt x="7180" y="527"/>
                    <a:pt x="6036" y="1071"/>
                  </a:cubicBezTo>
                  <a:cubicBezTo>
                    <a:pt x="4913" y="1615"/>
                    <a:pt x="3791" y="2159"/>
                    <a:pt x="2538" y="2233"/>
                  </a:cubicBezTo>
                  <a:cubicBezTo>
                    <a:pt x="2377" y="2233"/>
                    <a:pt x="2211" y="2250"/>
                    <a:pt x="2050" y="2250"/>
                  </a:cubicBezTo>
                  <a:cubicBezTo>
                    <a:pt x="1506" y="2250"/>
                    <a:pt x="941" y="2193"/>
                    <a:pt x="397" y="2141"/>
                  </a:cubicBezTo>
                  <a:lnTo>
                    <a:pt x="379" y="2124"/>
                  </a:lnTo>
                  <a:lnTo>
                    <a:pt x="362" y="2141"/>
                  </a:lnTo>
                  <a:cubicBezTo>
                    <a:pt x="253" y="2267"/>
                    <a:pt x="144" y="2376"/>
                    <a:pt x="36" y="2502"/>
                  </a:cubicBezTo>
                  <a:lnTo>
                    <a:pt x="1" y="2537"/>
                  </a:lnTo>
                  <a:lnTo>
                    <a:pt x="53" y="2559"/>
                  </a:lnTo>
                  <a:cubicBezTo>
                    <a:pt x="745" y="2720"/>
                    <a:pt x="1432" y="2846"/>
                    <a:pt x="2137" y="2846"/>
                  </a:cubicBezTo>
                  <a:lnTo>
                    <a:pt x="2411" y="2846"/>
                  </a:lnTo>
                  <a:cubicBezTo>
                    <a:pt x="3752" y="2777"/>
                    <a:pt x="4948" y="2102"/>
                    <a:pt x="6145" y="1471"/>
                  </a:cubicBezTo>
                  <a:cubicBezTo>
                    <a:pt x="7324" y="818"/>
                    <a:pt x="8503" y="183"/>
                    <a:pt x="9843" y="183"/>
                  </a:cubicBezTo>
                  <a:lnTo>
                    <a:pt x="9861" y="183"/>
                  </a:lnTo>
                  <a:cubicBezTo>
                    <a:pt x="10840" y="183"/>
                    <a:pt x="11675" y="618"/>
                    <a:pt x="12511" y="1106"/>
                  </a:cubicBezTo>
                  <a:cubicBezTo>
                    <a:pt x="13342" y="1597"/>
                    <a:pt x="14160" y="2159"/>
                    <a:pt x="15082" y="2394"/>
                  </a:cubicBezTo>
                  <a:cubicBezTo>
                    <a:pt x="15483" y="2485"/>
                    <a:pt x="15883" y="2537"/>
                    <a:pt x="16279" y="2537"/>
                  </a:cubicBezTo>
                  <a:lnTo>
                    <a:pt x="16462" y="2537"/>
                  </a:lnTo>
                  <a:lnTo>
                    <a:pt x="16536" y="2520"/>
                  </a:lnTo>
                  <a:lnTo>
                    <a:pt x="16479" y="2468"/>
                  </a:lnTo>
                  <a:cubicBezTo>
                    <a:pt x="16301" y="2267"/>
                    <a:pt x="16118" y="2067"/>
                    <a:pt x="15935" y="1884"/>
                  </a:cubicBezTo>
                  <a:lnTo>
                    <a:pt x="15918" y="1867"/>
                  </a:lnTo>
                  <a:cubicBezTo>
                    <a:pt x="15591" y="1867"/>
                    <a:pt x="15265" y="1832"/>
                    <a:pt x="14939" y="1758"/>
                  </a:cubicBezTo>
                  <a:cubicBezTo>
                    <a:pt x="14016" y="1580"/>
                    <a:pt x="13181" y="1145"/>
                    <a:pt x="12328" y="744"/>
                  </a:cubicBezTo>
                  <a:cubicBezTo>
                    <a:pt x="11458" y="362"/>
                    <a:pt x="10587" y="0"/>
                    <a:pt x="960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57"/>
            <p:cNvSpPr/>
            <p:nvPr/>
          </p:nvSpPr>
          <p:spPr>
            <a:xfrm>
              <a:off x="1229660" y="1056148"/>
              <a:ext cx="1847811" cy="287864"/>
            </a:xfrm>
            <a:custGeom>
              <a:avLst/>
              <a:gdLst/>
              <a:ahLst/>
              <a:cxnLst/>
              <a:rect l="l" t="t" r="r" b="b"/>
              <a:pathLst>
                <a:path w="15701" h="2446" extrusionOk="0">
                  <a:moveTo>
                    <a:pt x="9138" y="74"/>
                  </a:moveTo>
                  <a:cubicBezTo>
                    <a:pt x="10061" y="74"/>
                    <a:pt x="10931" y="344"/>
                    <a:pt x="11801" y="653"/>
                  </a:cubicBezTo>
                  <a:cubicBezTo>
                    <a:pt x="12672" y="962"/>
                    <a:pt x="13524" y="1288"/>
                    <a:pt x="14447" y="1414"/>
                  </a:cubicBezTo>
                  <a:lnTo>
                    <a:pt x="14939" y="1467"/>
                  </a:lnTo>
                  <a:lnTo>
                    <a:pt x="14939" y="1464"/>
                  </a:lnTo>
                  <a:lnTo>
                    <a:pt x="14939" y="1464"/>
                  </a:lnTo>
                  <a:cubicBezTo>
                    <a:pt x="15140" y="1636"/>
                    <a:pt x="15328" y="1808"/>
                    <a:pt x="15503" y="1992"/>
                  </a:cubicBezTo>
                  <a:lnTo>
                    <a:pt x="15503" y="1992"/>
                  </a:lnTo>
                  <a:cubicBezTo>
                    <a:pt x="15212" y="1985"/>
                    <a:pt x="14921" y="1950"/>
                    <a:pt x="14630" y="1884"/>
                  </a:cubicBezTo>
                  <a:cubicBezTo>
                    <a:pt x="13707" y="1706"/>
                    <a:pt x="12872" y="1271"/>
                    <a:pt x="12019" y="870"/>
                  </a:cubicBezTo>
                  <a:cubicBezTo>
                    <a:pt x="11149" y="488"/>
                    <a:pt x="10278" y="126"/>
                    <a:pt x="9299" y="126"/>
                  </a:cubicBezTo>
                  <a:lnTo>
                    <a:pt x="9282" y="126"/>
                  </a:lnTo>
                  <a:cubicBezTo>
                    <a:pt x="8011" y="126"/>
                    <a:pt x="6871" y="653"/>
                    <a:pt x="5727" y="1197"/>
                  </a:cubicBezTo>
                  <a:cubicBezTo>
                    <a:pt x="4604" y="1741"/>
                    <a:pt x="3482" y="2285"/>
                    <a:pt x="2229" y="2359"/>
                  </a:cubicBezTo>
                  <a:cubicBezTo>
                    <a:pt x="2068" y="2359"/>
                    <a:pt x="1902" y="2376"/>
                    <a:pt x="1741" y="2376"/>
                  </a:cubicBezTo>
                  <a:cubicBezTo>
                    <a:pt x="1218" y="2376"/>
                    <a:pt x="675" y="2324"/>
                    <a:pt x="151" y="2273"/>
                  </a:cubicBezTo>
                  <a:lnTo>
                    <a:pt x="151" y="2273"/>
                  </a:lnTo>
                  <a:cubicBezTo>
                    <a:pt x="263" y="2148"/>
                    <a:pt x="377" y="2036"/>
                    <a:pt x="505" y="1923"/>
                  </a:cubicBezTo>
                  <a:lnTo>
                    <a:pt x="1049" y="1923"/>
                  </a:lnTo>
                  <a:cubicBezTo>
                    <a:pt x="1484" y="1923"/>
                    <a:pt x="1920" y="1923"/>
                    <a:pt x="2355" y="1902"/>
                  </a:cubicBezTo>
                  <a:cubicBezTo>
                    <a:pt x="3534" y="1832"/>
                    <a:pt x="4622" y="1380"/>
                    <a:pt x="5710" y="962"/>
                  </a:cubicBezTo>
                  <a:cubicBezTo>
                    <a:pt x="6797" y="527"/>
                    <a:pt x="7868" y="109"/>
                    <a:pt x="9047" y="74"/>
                  </a:cubicBezTo>
                  <a:close/>
                  <a:moveTo>
                    <a:pt x="9047" y="0"/>
                  </a:moveTo>
                  <a:cubicBezTo>
                    <a:pt x="7850" y="35"/>
                    <a:pt x="6763" y="453"/>
                    <a:pt x="5675" y="888"/>
                  </a:cubicBezTo>
                  <a:cubicBezTo>
                    <a:pt x="4604" y="1323"/>
                    <a:pt x="3517" y="1758"/>
                    <a:pt x="2337" y="1832"/>
                  </a:cubicBezTo>
                  <a:cubicBezTo>
                    <a:pt x="1920" y="1849"/>
                    <a:pt x="1484" y="1849"/>
                    <a:pt x="1049" y="1849"/>
                  </a:cubicBezTo>
                  <a:lnTo>
                    <a:pt x="453" y="1849"/>
                  </a:lnTo>
                  <a:lnTo>
                    <a:pt x="453" y="1867"/>
                  </a:lnTo>
                  <a:cubicBezTo>
                    <a:pt x="305" y="1993"/>
                    <a:pt x="179" y="2141"/>
                    <a:pt x="53" y="2267"/>
                  </a:cubicBezTo>
                  <a:lnTo>
                    <a:pt x="1" y="2319"/>
                  </a:lnTo>
                  <a:lnTo>
                    <a:pt x="70" y="2337"/>
                  </a:lnTo>
                  <a:cubicBezTo>
                    <a:pt x="632" y="2393"/>
                    <a:pt x="1197" y="2446"/>
                    <a:pt x="1741" y="2446"/>
                  </a:cubicBezTo>
                  <a:cubicBezTo>
                    <a:pt x="1902" y="2446"/>
                    <a:pt x="2068" y="2428"/>
                    <a:pt x="2229" y="2428"/>
                  </a:cubicBezTo>
                  <a:cubicBezTo>
                    <a:pt x="3499" y="2359"/>
                    <a:pt x="4639" y="1793"/>
                    <a:pt x="5766" y="1271"/>
                  </a:cubicBezTo>
                  <a:cubicBezTo>
                    <a:pt x="6906" y="727"/>
                    <a:pt x="8029" y="200"/>
                    <a:pt x="9282" y="200"/>
                  </a:cubicBezTo>
                  <a:lnTo>
                    <a:pt x="9299" y="200"/>
                  </a:lnTo>
                  <a:cubicBezTo>
                    <a:pt x="10261" y="200"/>
                    <a:pt x="11131" y="544"/>
                    <a:pt x="11984" y="944"/>
                  </a:cubicBezTo>
                  <a:cubicBezTo>
                    <a:pt x="12837" y="1340"/>
                    <a:pt x="13685" y="1776"/>
                    <a:pt x="14612" y="1958"/>
                  </a:cubicBezTo>
                  <a:cubicBezTo>
                    <a:pt x="14928" y="2030"/>
                    <a:pt x="15243" y="2065"/>
                    <a:pt x="15574" y="2067"/>
                  </a:cubicBezTo>
                  <a:lnTo>
                    <a:pt x="15574" y="2067"/>
                  </a:lnTo>
                  <a:cubicBezTo>
                    <a:pt x="15574" y="2067"/>
                    <a:pt x="15574" y="2067"/>
                    <a:pt x="15574" y="2067"/>
                  </a:cubicBezTo>
                  <a:lnTo>
                    <a:pt x="15574" y="2067"/>
                  </a:lnTo>
                  <a:lnTo>
                    <a:pt x="15574" y="2067"/>
                  </a:lnTo>
                  <a:cubicBezTo>
                    <a:pt x="15586" y="2067"/>
                    <a:pt x="15597" y="2067"/>
                    <a:pt x="15609" y="2067"/>
                  </a:cubicBezTo>
                  <a:lnTo>
                    <a:pt x="15700" y="2067"/>
                  </a:lnTo>
                  <a:lnTo>
                    <a:pt x="15626" y="2010"/>
                  </a:lnTo>
                  <a:cubicBezTo>
                    <a:pt x="15620" y="2005"/>
                    <a:pt x="15615" y="1999"/>
                    <a:pt x="15609" y="1993"/>
                  </a:cubicBezTo>
                  <a:lnTo>
                    <a:pt x="15609" y="1993"/>
                  </a:lnTo>
                  <a:lnTo>
                    <a:pt x="15609" y="1993"/>
                  </a:lnTo>
                  <a:cubicBezTo>
                    <a:pt x="15609" y="1993"/>
                    <a:pt x="15609" y="1993"/>
                    <a:pt x="15609" y="1993"/>
                  </a:cubicBezTo>
                  <a:lnTo>
                    <a:pt x="15609" y="1993"/>
                  </a:lnTo>
                  <a:cubicBezTo>
                    <a:pt x="15397" y="1782"/>
                    <a:pt x="15185" y="1592"/>
                    <a:pt x="14973" y="1397"/>
                  </a:cubicBezTo>
                  <a:lnTo>
                    <a:pt x="14956" y="1397"/>
                  </a:lnTo>
                  <a:lnTo>
                    <a:pt x="14469" y="1340"/>
                  </a:lnTo>
                  <a:cubicBezTo>
                    <a:pt x="13559" y="1214"/>
                    <a:pt x="12689" y="888"/>
                    <a:pt x="11819" y="579"/>
                  </a:cubicBezTo>
                  <a:cubicBezTo>
                    <a:pt x="10949" y="270"/>
                    <a:pt x="10078" y="0"/>
                    <a:pt x="913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57"/>
            <p:cNvSpPr/>
            <p:nvPr/>
          </p:nvSpPr>
          <p:spPr>
            <a:xfrm>
              <a:off x="896843" y="1963040"/>
              <a:ext cx="2543109" cy="428736"/>
            </a:xfrm>
            <a:custGeom>
              <a:avLst/>
              <a:gdLst/>
              <a:ahLst/>
              <a:cxnLst/>
              <a:rect l="l" t="t" r="r" b="b"/>
              <a:pathLst>
                <a:path w="21609" h="3643" extrusionOk="0">
                  <a:moveTo>
                    <a:pt x="5766" y="70"/>
                  </a:moveTo>
                  <a:cubicBezTo>
                    <a:pt x="8446" y="70"/>
                    <a:pt x="11257" y="309"/>
                    <a:pt x="13885" y="544"/>
                  </a:cubicBezTo>
                  <a:cubicBezTo>
                    <a:pt x="14394" y="579"/>
                    <a:pt x="14756" y="653"/>
                    <a:pt x="15082" y="779"/>
                  </a:cubicBezTo>
                  <a:cubicBezTo>
                    <a:pt x="15408" y="923"/>
                    <a:pt x="15700" y="1140"/>
                    <a:pt x="16044" y="1523"/>
                  </a:cubicBezTo>
                  <a:cubicBezTo>
                    <a:pt x="16335" y="1810"/>
                    <a:pt x="16553" y="2119"/>
                    <a:pt x="16822" y="2411"/>
                  </a:cubicBezTo>
                  <a:cubicBezTo>
                    <a:pt x="17079" y="2702"/>
                    <a:pt x="17366" y="2955"/>
                    <a:pt x="17784" y="3098"/>
                  </a:cubicBezTo>
                  <a:cubicBezTo>
                    <a:pt x="18058" y="3190"/>
                    <a:pt x="18328" y="3246"/>
                    <a:pt x="18602" y="3246"/>
                  </a:cubicBezTo>
                  <a:cubicBezTo>
                    <a:pt x="19542" y="3246"/>
                    <a:pt x="20558" y="2755"/>
                    <a:pt x="21538" y="2239"/>
                  </a:cubicBezTo>
                  <a:lnTo>
                    <a:pt x="21538" y="2239"/>
                  </a:lnTo>
                  <a:cubicBezTo>
                    <a:pt x="21533" y="2337"/>
                    <a:pt x="21520" y="2434"/>
                    <a:pt x="21518" y="2531"/>
                  </a:cubicBezTo>
                  <a:lnTo>
                    <a:pt x="21518" y="2531"/>
                  </a:lnTo>
                  <a:cubicBezTo>
                    <a:pt x="20524" y="3071"/>
                    <a:pt x="19517" y="3573"/>
                    <a:pt x="18528" y="3573"/>
                  </a:cubicBezTo>
                  <a:cubicBezTo>
                    <a:pt x="18328" y="3573"/>
                    <a:pt x="18128" y="3551"/>
                    <a:pt x="17910" y="3499"/>
                  </a:cubicBezTo>
                  <a:cubicBezTo>
                    <a:pt x="17149" y="3316"/>
                    <a:pt x="16644" y="2811"/>
                    <a:pt x="16135" y="2302"/>
                  </a:cubicBezTo>
                  <a:cubicBezTo>
                    <a:pt x="15608" y="1793"/>
                    <a:pt x="15065" y="1288"/>
                    <a:pt x="14212" y="1180"/>
                  </a:cubicBezTo>
                  <a:cubicBezTo>
                    <a:pt x="11057" y="762"/>
                    <a:pt x="7702" y="396"/>
                    <a:pt x="4513" y="309"/>
                  </a:cubicBezTo>
                  <a:lnTo>
                    <a:pt x="4295" y="309"/>
                  </a:lnTo>
                  <a:cubicBezTo>
                    <a:pt x="2847" y="309"/>
                    <a:pt x="1484" y="712"/>
                    <a:pt x="89" y="1020"/>
                  </a:cubicBezTo>
                  <a:lnTo>
                    <a:pt x="89" y="1020"/>
                  </a:lnTo>
                  <a:cubicBezTo>
                    <a:pt x="94" y="911"/>
                    <a:pt x="109" y="813"/>
                    <a:pt x="123" y="716"/>
                  </a:cubicBezTo>
                  <a:lnTo>
                    <a:pt x="123" y="716"/>
                  </a:lnTo>
                  <a:cubicBezTo>
                    <a:pt x="1364" y="464"/>
                    <a:pt x="2584" y="161"/>
                    <a:pt x="3843" y="109"/>
                  </a:cubicBezTo>
                  <a:cubicBezTo>
                    <a:pt x="4478" y="70"/>
                    <a:pt x="5113" y="70"/>
                    <a:pt x="5766" y="70"/>
                  </a:cubicBezTo>
                  <a:close/>
                  <a:moveTo>
                    <a:pt x="5766" y="0"/>
                  </a:moveTo>
                  <a:cubicBezTo>
                    <a:pt x="5113" y="0"/>
                    <a:pt x="4460" y="0"/>
                    <a:pt x="3825" y="35"/>
                  </a:cubicBezTo>
                  <a:cubicBezTo>
                    <a:pt x="2555" y="92"/>
                    <a:pt x="1323" y="396"/>
                    <a:pt x="70" y="653"/>
                  </a:cubicBezTo>
                  <a:lnTo>
                    <a:pt x="53" y="653"/>
                  </a:lnTo>
                  <a:lnTo>
                    <a:pt x="53" y="688"/>
                  </a:lnTo>
                  <a:cubicBezTo>
                    <a:pt x="35" y="814"/>
                    <a:pt x="18" y="940"/>
                    <a:pt x="18" y="1071"/>
                  </a:cubicBezTo>
                  <a:lnTo>
                    <a:pt x="0" y="1123"/>
                  </a:lnTo>
                  <a:lnTo>
                    <a:pt x="53" y="1106"/>
                  </a:lnTo>
                  <a:cubicBezTo>
                    <a:pt x="1467" y="779"/>
                    <a:pt x="2846" y="379"/>
                    <a:pt x="4295" y="379"/>
                  </a:cubicBezTo>
                  <a:lnTo>
                    <a:pt x="4513" y="379"/>
                  </a:lnTo>
                  <a:cubicBezTo>
                    <a:pt x="7685" y="470"/>
                    <a:pt x="11057" y="831"/>
                    <a:pt x="14194" y="1249"/>
                  </a:cubicBezTo>
                  <a:cubicBezTo>
                    <a:pt x="15030" y="1358"/>
                    <a:pt x="15556" y="1850"/>
                    <a:pt x="16078" y="2354"/>
                  </a:cubicBezTo>
                  <a:cubicBezTo>
                    <a:pt x="16605" y="2863"/>
                    <a:pt x="17114" y="3390"/>
                    <a:pt x="17910" y="3573"/>
                  </a:cubicBezTo>
                  <a:cubicBezTo>
                    <a:pt x="18110" y="3625"/>
                    <a:pt x="18328" y="3642"/>
                    <a:pt x="18528" y="3642"/>
                  </a:cubicBezTo>
                  <a:cubicBezTo>
                    <a:pt x="19542" y="3642"/>
                    <a:pt x="20560" y="3116"/>
                    <a:pt x="21574" y="2594"/>
                  </a:cubicBezTo>
                  <a:lnTo>
                    <a:pt x="21591" y="2572"/>
                  </a:lnTo>
                  <a:lnTo>
                    <a:pt x="21591" y="2555"/>
                  </a:lnTo>
                  <a:cubicBezTo>
                    <a:pt x="21591" y="2428"/>
                    <a:pt x="21609" y="2302"/>
                    <a:pt x="21609" y="2176"/>
                  </a:cubicBezTo>
                  <a:lnTo>
                    <a:pt x="21609" y="2119"/>
                  </a:lnTo>
                  <a:lnTo>
                    <a:pt x="21557" y="2137"/>
                  </a:lnTo>
                  <a:cubicBezTo>
                    <a:pt x="20560" y="2663"/>
                    <a:pt x="19542" y="3172"/>
                    <a:pt x="18602" y="3172"/>
                  </a:cubicBezTo>
                  <a:cubicBezTo>
                    <a:pt x="18328" y="3172"/>
                    <a:pt x="18076" y="3116"/>
                    <a:pt x="17819" y="3046"/>
                  </a:cubicBezTo>
                  <a:cubicBezTo>
                    <a:pt x="17406" y="2898"/>
                    <a:pt x="17131" y="2646"/>
                    <a:pt x="16879" y="2376"/>
                  </a:cubicBezTo>
                  <a:cubicBezTo>
                    <a:pt x="16605" y="2085"/>
                    <a:pt x="16387" y="1758"/>
                    <a:pt x="16100" y="1467"/>
                  </a:cubicBezTo>
                  <a:cubicBezTo>
                    <a:pt x="15735" y="1106"/>
                    <a:pt x="15447" y="871"/>
                    <a:pt x="15121" y="723"/>
                  </a:cubicBezTo>
                  <a:cubicBezTo>
                    <a:pt x="14773" y="579"/>
                    <a:pt x="14412" y="505"/>
                    <a:pt x="13885" y="470"/>
                  </a:cubicBezTo>
                  <a:cubicBezTo>
                    <a:pt x="11257" y="235"/>
                    <a:pt x="8464" y="0"/>
                    <a:pt x="57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57"/>
            <p:cNvSpPr/>
            <p:nvPr/>
          </p:nvSpPr>
          <p:spPr>
            <a:xfrm>
              <a:off x="1003349" y="1318354"/>
              <a:ext cx="2383407" cy="567960"/>
            </a:xfrm>
            <a:custGeom>
              <a:avLst/>
              <a:gdLst/>
              <a:ahLst/>
              <a:cxnLst/>
              <a:rect l="l" t="t" r="r" b="b"/>
              <a:pathLst>
                <a:path w="20252" h="4826" extrusionOk="0">
                  <a:moveTo>
                    <a:pt x="12563" y="74"/>
                  </a:moveTo>
                  <a:cubicBezTo>
                    <a:pt x="13106" y="74"/>
                    <a:pt x="13563" y="274"/>
                    <a:pt x="13977" y="601"/>
                  </a:cubicBezTo>
                  <a:cubicBezTo>
                    <a:pt x="14595" y="1070"/>
                    <a:pt x="15104" y="1797"/>
                    <a:pt x="15630" y="2485"/>
                  </a:cubicBezTo>
                  <a:cubicBezTo>
                    <a:pt x="16152" y="3176"/>
                    <a:pt x="16696" y="3847"/>
                    <a:pt x="17371" y="4173"/>
                  </a:cubicBezTo>
                  <a:cubicBezTo>
                    <a:pt x="17715" y="4334"/>
                    <a:pt x="18058" y="4408"/>
                    <a:pt x="18419" y="4408"/>
                  </a:cubicBezTo>
                  <a:cubicBezTo>
                    <a:pt x="18971" y="4408"/>
                    <a:pt x="19527" y="4231"/>
                    <a:pt x="20079" y="4002"/>
                  </a:cubicBezTo>
                  <a:lnTo>
                    <a:pt x="20079" y="4002"/>
                  </a:lnTo>
                  <a:cubicBezTo>
                    <a:pt x="20110" y="4090"/>
                    <a:pt x="20139" y="4180"/>
                    <a:pt x="20167" y="4279"/>
                  </a:cubicBezTo>
                  <a:lnTo>
                    <a:pt x="20167" y="4279"/>
                  </a:lnTo>
                  <a:cubicBezTo>
                    <a:pt x="19560" y="4558"/>
                    <a:pt x="18970" y="4752"/>
                    <a:pt x="18385" y="4752"/>
                  </a:cubicBezTo>
                  <a:cubicBezTo>
                    <a:pt x="18041" y="4752"/>
                    <a:pt x="17697" y="4678"/>
                    <a:pt x="17349" y="4517"/>
                  </a:cubicBezTo>
                  <a:cubicBezTo>
                    <a:pt x="16936" y="4299"/>
                    <a:pt x="16570" y="3938"/>
                    <a:pt x="16209" y="3538"/>
                  </a:cubicBezTo>
                  <a:cubicBezTo>
                    <a:pt x="15682" y="2902"/>
                    <a:pt x="15213" y="2158"/>
                    <a:pt x="14651" y="1545"/>
                  </a:cubicBezTo>
                  <a:cubicBezTo>
                    <a:pt x="14107" y="944"/>
                    <a:pt x="13472" y="492"/>
                    <a:pt x="12654" y="474"/>
                  </a:cubicBezTo>
                  <a:lnTo>
                    <a:pt x="12619" y="474"/>
                  </a:lnTo>
                  <a:cubicBezTo>
                    <a:pt x="11892" y="474"/>
                    <a:pt x="11079" y="801"/>
                    <a:pt x="10300" y="1197"/>
                  </a:cubicBezTo>
                  <a:cubicBezTo>
                    <a:pt x="9517" y="1614"/>
                    <a:pt x="8777" y="2089"/>
                    <a:pt x="8176" y="2415"/>
                  </a:cubicBezTo>
                  <a:cubicBezTo>
                    <a:pt x="7489" y="2776"/>
                    <a:pt x="6710" y="3303"/>
                    <a:pt x="5892" y="3720"/>
                  </a:cubicBezTo>
                  <a:cubicBezTo>
                    <a:pt x="5078" y="4156"/>
                    <a:pt x="4225" y="4499"/>
                    <a:pt x="3447" y="4534"/>
                  </a:cubicBezTo>
                  <a:lnTo>
                    <a:pt x="3316" y="4534"/>
                  </a:lnTo>
                  <a:cubicBezTo>
                    <a:pt x="2737" y="4534"/>
                    <a:pt x="2193" y="4317"/>
                    <a:pt x="1650" y="4008"/>
                  </a:cubicBezTo>
                  <a:cubicBezTo>
                    <a:pt x="1133" y="3704"/>
                    <a:pt x="616" y="3317"/>
                    <a:pt x="103" y="2978"/>
                  </a:cubicBezTo>
                  <a:lnTo>
                    <a:pt x="103" y="2978"/>
                  </a:lnTo>
                  <a:cubicBezTo>
                    <a:pt x="133" y="2894"/>
                    <a:pt x="175" y="2810"/>
                    <a:pt x="216" y="2726"/>
                  </a:cubicBezTo>
                  <a:lnTo>
                    <a:pt x="216" y="2726"/>
                  </a:lnTo>
                  <a:cubicBezTo>
                    <a:pt x="709" y="3085"/>
                    <a:pt x="1190" y="3489"/>
                    <a:pt x="1684" y="3829"/>
                  </a:cubicBezTo>
                  <a:cubicBezTo>
                    <a:pt x="2211" y="4156"/>
                    <a:pt x="2755" y="4391"/>
                    <a:pt x="3355" y="4391"/>
                  </a:cubicBezTo>
                  <a:lnTo>
                    <a:pt x="3464" y="4391"/>
                  </a:lnTo>
                  <a:cubicBezTo>
                    <a:pt x="4278" y="4351"/>
                    <a:pt x="5113" y="3973"/>
                    <a:pt x="5927" y="3520"/>
                  </a:cubicBezTo>
                  <a:cubicBezTo>
                    <a:pt x="6745" y="3068"/>
                    <a:pt x="7506" y="2502"/>
                    <a:pt x="8176" y="2123"/>
                  </a:cubicBezTo>
                  <a:cubicBezTo>
                    <a:pt x="8777" y="1780"/>
                    <a:pt x="9499" y="1253"/>
                    <a:pt x="10261" y="836"/>
                  </a:cubicBezTo>
                  <a:cubicBezTo>
                    <a:pt x="11022" y="418"/>
                    <a:pt x="11823" y="74"/>
                    <a:pt x="12545" y="74"/>
                  </a:cubicBezTo>
                  <a:close/>
                  <a:moveTo>
                    <a:pt x="12545" y="0"/>
                  </a:moveTo>
                  <a:cubicBezTo>
                    <a:pt x="11801" y="0"/>
                    <a:pt x="10987" y="348"/>
                    <a:pt x="10226" y="783"/>
                  </a:cubicBezTo>
                  <a:cubicBezTo>
                    <a:pt x="9464" y="1197"/>
                    <a:pt x="8720" y="1723"/>
                    <a:pt x="8142" y="2067"/>
                  </a:cubicBezTo>
                  <a:cubicBezTo>
                    <a:pt x="7472" y="2450"/>
                    <a:pt x="6710" y="2994"/>
                    <a:pt x="5892" y="3446"/>
                  </a:cubicBezTo>
                  <a:cubicBezTo>
                    <a:pt x="5096" y="3916"/>
                    <a:pt x="4243" y="4282"/>
                    <a:pt x="3464" y="4317"/>
                  </a:cubicBezTo>
                  <a:lnTo>
                    <a:pt x="3355" y="4317"/>
                  </a:lnTo>
                  <a:cubicBezTo>
                    <a:pt x="2772" y="4317"/>
                    <a:pt x="2250" y="4082"/>
                    <a:pt x="1723" y="3755"/>
                  </a:cubicBezTo>
                  <a:cubicBezTo>
                    <a:pt x="1214" y="3429"/>
                    <a:pt x="727" y="3011"/>
                    <a:pt x="218" y="2650"/>
                  </a:cubicBezTo>
                  <a:lnTo>
                    <a:pt x="183" y="2611"/>
                  </a:lnTo>
                  <a:lnTo>
                    <a:pt x="161" y="2650"/>
                  </a:lnTo>
                  <a:cubicBezTo>
                    <a:pt x="127" y="2759"/>
                    <a:pt x="74" y="2868"/>
                    <a:pt x="18" y="2976"/>
                  </a:cubicBezTo>
                  <a:lnTo>
                    <a:pt x="0" y="3011"/>
                  </a:lnTo>
                  <a:lnTo>
                    <a:pt x="35" y="3029"/>
                  </a:lnTo>
                  <a:cubicBezTo>
                    <a:pt x="562" y="3372"/>
                    <a:pt x="1088" y="3755"/>
                    <a:pt x="1615" y="4064"/>
                  </a:cubicBezTo>
                  <a:cubicBezTo>
                    <a:pt x="2159" y="4391"/>
                    <a:pt x="2720" y="4608"/>
                    <a:pt x="3316" y="4608"/>
                  </a:cubicBezTo>
                  <a:lnTo>
                    <a:pt x="3447" y="4608"/>
                  </a:lnTo>
                  <a:cubicBezTo>
                    <a:pt x="4243" y="4569"/>
                    <a:pt x="5096" y="4208"/>
                    <a:pt x="5927" y="3790"/>
                  </a:cubicBezTo>
                  <a:cubicBezTo>
                    <a:pt x="6745" y="3355"/>
                    <a:pt x="7524" y="2850"/>
                    <a:pt x="8211" y="2485"/>
                  </a:cubicBezTo>
                  <a:cubicBezTo>
                    <a:pt x="8812" y="2158"/>
                    <a:pt x="9556" y="1671"/>
                    <a:pt x="10335" y="1271"/>
                  </a:cubicBezTo>
                  <a:cubicBezTo>
                    <a:pt x="11114" y="870"/>
                    <a:pt x="11910" y="544"/>
                    <a:pt x="12619" y="544"/>
                  </a:cubicBezTo>
                  <a:lnTo>
                    <a:pt x="12654" y="544"/>
                  </a:lnTo>
                  <a:cubicBezTo>
                    <a:pt x="13180" y="544"/>
                    <a:pt x="13633" y="744"/>
                    <a:pt x="14033" y="1053"/>
                  </a:cubicBezTo>
                  <a:cubicBezTo>
                    <a:pt x="14629" y="1523"/>
                    <a:pt x="15139" y="2232"/>
                    <a:pt x="15648" y="2920"/>
                  </a:cubicBezTo>
                  <a:cubicBezTo>
                    <a:pt x="16152" y="3590"/>
                    <a:pt x="16679" y="4243"/>
                    <a:pt x="17332" y="4569"/>
                  </a:cubicBezTo>
                  <a:cubicBezTo>
                    <a:pt x="17675" y="4752"/>
                    <a:pt x="18023" y="4826"/>
                    <a:pt x="18385" y="4826"/>
                  </a:cubicBezTo>
                  <a:cubicBezTo>
                    <a:pt x="19003" y="4826"/>
                    <a:pt x="19616" y="4625"/>
                    <a:pt x="20234" y="4334"/>
                  </a:cubicBezTo>
                  <a:lnTo>
                    <a:pt x="20251" y="4317"/>
                  </a:lnTo>
                  <a:lnTo>
                    <a:pt x="20251" y="4299"/>
                  </a:lnTo>
                  <a:cubicBezTo>
                    <a:pt x="20217" y="4173"/>
                    <a:pt x="20177" y="4064"/>
                    <a:pt x="20143" y="3938"/>
                  </a:cubicBezTo>
                  <a:lnTo>
                    <a:pt x="20125" y="3899"/>
                  </a:lnTo>
                  <a:lnTo>
                    <a:pt x="20090" y="3916"/>
                  </a:lnTo>
                  <a:cubicBezTo>
                    <a:pt x="19525" y="4173"/>
                    <a:pt x="18963" y="4334"/>
                    <a:pt x="18419" y="4334"/>
                  </a:cubicBezTo>
                  <a:cubicBezTo>
                    <a:pt x="18076" y="4334"/>
                    <a:pt x="17732" y="4282"/>
                    <a:pt x="17388" y="4099"/>
                  </a:cubicBezTo>
                  <a:cubicBezTo>
                    <a:pt x="16953" y="3899"/>
                    <a:pt x="16570" y="3538"/>
                    <a:pt x="16226" y="3103"/>
                  </a:cubicBezTo>
                  <a:cubicBezTo>
                    <a:pt x="15682" y="2467"/>
                    <a:pt x="15173" y="1706"/>
                    <a:pt x="14612" y="1088"/>
                  </a:cubicBezTo>
                  <a:cubicBezTo>
                    <a:pt x="14051" y="474"/>
                    <a:pt x="13398" y="0"/>
                    <a:pt x="1256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57"/>
            <p:cNvSpPr/>
            <p:nvPr/>
          </p:nvSpPr>
          <p:spPr>
            <a:xfrm>
              <a:off x="907081" y="1853945"/>
              <a:ext cx="2532870" cy="440034"/>
            </a:xfrm>
            <a:custGeom>
              <a:avLst/>
              <a:gdLst/>
              <a:ahLst/>
              <a:cxnLst/>
              <a:rect l="l" t="t" r="r" b="b"/>
              <a:pathLst>
                <a:path w="21522" h="3739" extrusionOk="0">
                  <a:moveTo>
                    <a:pt x="12602" y="74"/>
                  </a:moveTo>
                  <a:cubicBezTo>
                    <a:pt x="13019" y="74"/>
                    <a:pt x="13437" y="92"/>
                    <a:pt x="13837" y="109"/>
                  </a:cubicBezTo>
                  <a:cubicBezTo>
                    <a:pt x="14399" y="148"/>
                    <a:pt x="14795" y="309"/>
                    <a:pt x="15143" y="527"/>
                  </a:cubicBezTo>
                  <a:cubicBezTo>
                    <a:pt x="15630" y="888"/>
                    <a:pt x="15974" y="1397"/>
                    <a:pt x="16339" y="1906"/>
                  </a:cubicBezTo>
                  <a:cubicBezTo>
                    <a:pt x="16718" y="2411"/>
                    <a:pt x="17153" y="2885"/>
                    <a:pt x="17841" y="3155"/>
                  </a:cubicBezTo>
                  <a:cubicBezTo>
                    <a:pt x="18115" y="3264"/>
                    <a:pt x="18385" y="3321"/>
                    <a:pt x="18676" y="3321"/>
                  </a:cubicBezTo>
                  <a:cubicBezTo>
                    <a:pt x="19566" y="3303"/>
                    <a:pt x="20510" y="2862"/>
                    <a:pt x="21439" y="2384"/>
                  </a:cubicBezTo>
                  <a:lnTo>
                    <a:pt x="21439" y="2384"/>
                  </a:lnTo>
                  <a:cubicBezTo>
                    <a:pt x="21451" y="2483"/>
                    <a:pt x="21452" y="2583"/>
                    <a:pt x="21452" y="2694"/>
                  </a:cubicBezTo>
                  <a:lnTo>
                    <a:pt x="21452" y="2694"/>
                  </a:lnTo>
                  <a:cubicBezTo>
                    <a:pt x="20479" y="3200"/>
                    <a:pt x="19506" y="3664"/>
                    <a:pt x="18585" y="3664"/>
                  </a:cubicBezTo>
                  <a:cubicBezTo>
                    <a:pt x="18315" y="3664"/>
                    <a:pt x="18058" y="3629"/>
                    <a:pt x="17788" y="3538"/>
                  </a:cubicBezTo>
                  <a:cubicBezTo>
                    <a:pt x="17353" y="3373"/>
                    <a:pt x="17027" y="3120"/>
                    <a:pt x="16753" y="2846"/>
                  </a:cubicBezTo>
                  <a:cubicBezTo>
                    <a:pt x="16318" y="2433"/>
                    <a:pt x="16013" y="1924"/>
                    <a:pt x="15595" y="1506"/>
                  </a:cubicBezTo>
                  <a:cubicBezTo>
                    <a:pt x="15178" y="1088"/>
                    <a:pt x="14669" y="762"/>
                    <a:pt x="13855" y="710"/>
                  </a:cubicBezTo>
                  <a:cubicBezTo>
                    <a:pt x="12767" y="618"/>
                    <a:pt x="11697" y="584"/>
                    <a:pt x="10626" y="584"/>
                  </a:cubicBezTo>
                  <a:cubicBezTo>
                    <a:pt x="7085" y="584"/>
                    <a:pt x="3583" y="959"/>
                    <a:pt x="81" y="1267"/>
                  </a:cubicBezTo>
                  <a:lnTo>
                    <a:pt x="81" y="1267"/>
                  </a:lnTo>
                  <a:cubicBezTo>
                    <a:pt x="95" y="1157"/>
                    <a:pt x="111" y="1054"/>
                    <a:pt x="140" y="942"/>
                  </a:cubicBezTo>
                  <a:lnTo>
                    <a:pt x="140" y="942"/>
                  </a:lnTo>
                  <a:cubicBezTo>
                    <a:pt x="1365" y="852"/>
                    <a:pt x="2586" y="762"/>
                    <a:pt x="3808" y="710"/>
                  </a:cubicBezTo>
                  <a:cubicBezTo>
                    <a:pt x="6693" y="562"/>
                    <a:pt x="9704" y="74"/>
                    <a:pt x="12602" y="74"/>
                  </a:cubicBezTo>
                  <a:close/>
                  <a:moveTo>
                    <a:pt x="12602" y="1"/>
                  </a:moveTo>
                  <a:cubicBezTo>
                    <a:pt x="9682" y="1"/>
                    <a:pt x="6675" y="510"/>
                    <a:pt x="3808" y="636"/>
                  </a:cubicBezTo>
                  <a:cubicBezTo>
                    <a:pt x="2559" y="692"/>
                    <a:pt x="1327" y="779"/>
                    <a:pt x="92" y="871"/>
                  </a:cubicBezTo>
                  <a:lnTo>
                    <a:pt x="74" y="871"/>
                  </a:lnTo>
                  <a:lnTo>
                    <a:pt x="74" y="888"/>
                  </a:lnTo>
                  <a:cubicBezTo>
                    <a:pt x="39" y="1036"/>
                    <a:pt x="22" y="1162"/>
                    <a:pt x="0" y="1306"/>
                  </a:cubicBezTo>
                  <a:lnTo>
                    <a:pt x="0" y="1362"/>
                  </a:lnTo>
                  <a:lnTo>
                    <a:pt x="39" y="1345"/>
                  </a:lnTo>
                  <a:cubicBezTo>
                    <a:pt x="3555" y="1036"/>
                    <a:pt x="7071" y="653"/>
                    <a:pt x="10626" y="653"/>
                  </a:cubicBezTo>
                  <a:cubicBezTo>
                    <a:pt x="11697" y="653"/>
                    <a:pt x="12767" y="692"/>
                    <a:pt x="13855" y="779"/>
                  </a:cubicBezTo>
                  <a:cubicBezTo>
                    <a:pt x="14381" y="819"/>
                    <a:pt x="14777" y="980"/>
                    <a:pt x="15104" y="1197"/>
                  </a:cubicBezTo>
                  <a:cubicBezTo>
                    <a:pt x="15595" y="1506"/>
                    <a:pt x="15922" y="1998"/>
                    <a:pt x="16300" y="2450"/>
                  </a:cubicBezTo>
                  <a:cubicBezTo>
                    <a:pt x="16666" y="2903"/>
                    <a:pt x="17101" y="3355"/>
                    <a:pt x="17771" y="3590"/>
                  </a:cubicBezTo>
                  <a:cubicBezTo>
                    <a:pt x="18041" y="3699"/>
                    <a:pt x="18315" y="3738"/>
                    <a:pt x="18585" y="3738"/>
                  </a:cubicBezTo>
                  <a:cubicBezTo>
                    <a:pt x="19529" y="3738"/>
                    <a:pt x="20525" y="3247"/>
                    <a:pt x="21504" y="2737"/>
                  </a:cubicBezTo>
                  <a:lnTo>
                    <a:pt x="21522" y="2737"/>
                  </a:lnTo>
                  <a:lnTo>
                    <a:pt x="21522" y="2703"/>
                  </a:lnTo>
                  <a:cubicBezTo>
                    <a:pt x="21522" y="2576"/>
                    <a:pt x="21522" y="2450"/>
                    <a:pt x="21504" y="2324"/>
                  </a:cubicBezTo>
                  <a:lnTo>
                    <a:pt x="21504" y="2268"/>
                  </a:lnTo>
                  <a:lnTo>
                    <a:pt x="21452" y="2285"/>
                  </a:lnTo>
                  <a:cubicBezTo>
                    <a:pt x="20508" y="2777"/>
                    <a:pt x="19564" y="3247"/>
                    <a:pt x="18676" y="3247"/>
                  </a:cubicBezTo>
                  <a:cubicBezTo>
                    <a:pt x="18406" y="3247"/>
                    <a:pt x="18132" y="3194"/>
                    <a:pt x="17862" y="3086"/>
                  </a:cubicBezTo>
                  <a:cubicBezTo>
                    <a:pt x="17427" y="2920"/>
                    <a:pt x="17079" y="2650"/>
                    <a:pt x="16792" y="2341"/>
                  </a:cubicBezTo>
                  <a:cubicBezTo>
                    <a:pt x="16374" y="1889"/>
                    <a:pt x="16065" y="1345"/>
                    <a:pt x="15648" y="888"/>
                  </a:cubicBezTo>
                  <a:cubicBezTo>
                    <a:pt x="15212" y="436"/>
                    <a:pt x="14686" y="92"/>
                    <a:pt x="13837" y="40"/>
                  </a:cubicBezTo>
                  <a:cubicBezTo>
                    <a:pt x="13437" y="18"/>
                    <a:pt x="13019" y="1"/>
                    <a:pt x="1260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57"/>
            <p:cNvSpPr/>
            <p:nvPr/>
          </p:nvSpPr>
          <p:spPr>
            <a:xfrm>
              <a:off x="902962" y="1922556"/>
              <a:ext cx="2536989" cy="422616"/>
            </a:xfrm>
            <a:custGeom>
              <a:avLst/>
              <a:gdLst/>
              <a:ahLst/>
              <a:cxnLst/>
              <a:rect l="l" t="t" r="r" b="b"/>
              <a:pathLst>
                <a:path w="21557" h="3591" extrusionOk="0">
                  <a:moveTo>
                    <a:pt x="2051" y="584"/>
                  </a:moveTo>
                  <a:cubicBezTo>
                    <a:pt x="1393" y="700"/>
                    <a:pt x="737" y="849"/>
                    <a:pt x="76" y="985"/>
                  </a:cubicBezTo>
                  <a:lnTo>
                    <a:pt x="76" y="985"/>
                  </a:lnTo>
                  <a:cubicBezTo>
                    <a:pt x="80" y="911"/>
                    <a:pt x="92" y="831"/>
                    <a:pt x="106" y="759"/>
                  </a:cubicBezTo>
                  <a:lnTo>
                    <a:pt x="106" y="759"/>
                  </a:lnTo>
                  <a:cubicBezTo>
                    <a:pt x="754" y="702"/>
                    <a:pt x="1403" y="643"/>
                    <a:pt x="2051" y="584"/>
                  </a:cubicBezTo>
                  <a:close/>
                  <a:moveTo>
                    <a:pt x="10661" y="70"/>
                  </a:moveTo>
                  <a:cubicBezTo>
                    <a:pt x="11732" y="70"/>
                    <a:pt x="12802" y="109"/>
                    <a:pt x="13890" y="196"/>
                  </a:cubicBezTo>
                  <a:cubicBezTo>
                    <a:pt x="14416" y="236"/>
                    <a:pt x="14812" y="397"/>
                    <a:pt x="15139" y="614"/>
                  </a:cubicBezTo>
                  <a:cubicBezTo>
                    <a:pt x="15630" y="923"/>
                    <a:pt x="15957" y="1415"/>
                    <a:pt x="16335" y="1867"/>
                  </a:cubicBezTo>
                  <a:cubicBezTo>
                    <a:pt x="16701" y="2320"/>
                    <a:pt x="17136" y="2772"/>
                    <a:pt x="17806" y="3007"/>
                  </a:cubicBezTo>
                  <a:cubicBezTo>
                    <a:pt x="18076" y="3116"/>
                    <a:pt x="18350" y="3155"/>
                    <a:pt x="18620" y="3155"/>
                  </a:cubicBezTo>
                  <a:cubicBezTo>
                    <a:pt x="19547" y="3155"/>
                    <a:pt x="20525" y="2681"/>
                    <a:pt x="21487" y="2182"/>
                  </a:cubicBezTo>
                  <a:lnTo>
                    <a:pt x="21487" y="2182"/>
                  </a:lnTo>
                  <a:lnTo>
                    <a:pt x="21487" y="2285"/>
                  </a:lnTo>
                  <a:lnTo>
                    <a:pt x="21487" y="2490"/>
                  </a:lnTo>
                  <a:lnTo>
                    <a:pt x="21487" y="2490"/>
                  </a:lnTo>
                  <a:cubicBezTo>
                    <a:pt x="20496" y="3013"/>
                    <a:pt x="19485" y="3516"/>
                    <a:pt x="18550" y="3516"/>
                  </a:cubicBezTo>
                  <a:cubicBezTo>
                    <a:pt x="18276" y="3516"/>
                    <a:pt x="18024" y="3460"/>
                    <a:pt x="17767" y="3390"/>
                  </a:cubicBezTo>
                  <a:cubicBezTo>
                    <a:pt x="17354" y="3242"/>
                    <a:pt x="17079" y="2990"/>
                    <a:pt x="16827" y="2720"/>
                  </a:cubicBezTo>
                  <a:cubicBezTo>
                    <a:pt x="16553" y="2429"/>
                    <a:pt x="16335" y="2102"/>
                    <a:pt x="16048" y="1811"/>
                  </a:cubicBezTo>
                  <a:cubicBezTo>
                    <a:pt x="15683" y="1450"/>
                    <a:pt x="15395" y="1215"/>
                    <a:pt x="15069" y="1067"/>
                  </a:cubicBezTo>
                  <a:cubicBezTo>
                    <a:pt x="14721" y="923"/>
                    <a:pt x="14360" y="849"/>
                    <a:pt x="13833" y="814"/>
                  </a:cubicBezTo>
                  <a:cubicBezTo>
                    <a:pt x="11205" y="579"/>
                    <a:pt x="8412" y="344"/>
                    <a:pt x="5714" y="344"/>
                  </a:cubicBezTo>
                  <a:cubicBezTo>
                    <a:pt x="5388" y="344"/>
                    <a:pt x="5062" y="344"/>
                    <a:pt x="4738" y="349"/>
                  </a:cubicBezTo>
                  <a:lnTo>
                    <a:pt x="4738" y="349"/>
                  </a:lnTo>
                  <a:cubicBezTo>
                    <a:pt x="6705" y="190"/>
                    <a:pt x="8677" y="70"/>
                    <a:pt x="10661" y="70"/>
                  </a:cubicBezTo>
                  <a:close/>
                  <a:moveTo>
                    <a:pt x="10661" y="1"/>
                  </a:moveTo>
                  <a:cubicBezTo>
                    <a:pt x="7106" y="1"/>
                    <a:pt x="3590" y="379"/>
                    <a:pt x="74" y="688"/>
                  </a:cubicBezTo>
                  <a:lnTo>
                    <a:pt x="35" y="705"/>
                  </a:lnTo>
                  <a:lnTo>
                    <a:pt x="35" y="723"/>
                  </a:lnTo>
                  <a:cubicBezTo>
                    <a:pt x="18" y="832"/>
                    <a:pt x="1" y="923"/>
                    <a:pt x="1" y="1032"/>
                  </a:cubicBezTo>
                  <a:lnTo>
                    <a:pt x="1" y="1067"/>
                  </a:lnTo>
                  <a:lnTo>
                    <a:pt x="35" y="1067"/>
                  </a:lnTo>
                  <a:cubicBezTo>
                    <a:pt x="1289" y="814"/>
                    <a:pt x="2520" y="505"/>
                    <a:pt x="3791" y="453"/>
                  </a:cubicBezTo>
                  <a:cubicBezTo>
                    <a:pt x="4426" y="414"/>
                    <a:pt x="5061" y="414"/>
                    <a:pt x="5714" y="414"/>
                  </a:cubicBezTo>
                  <a:cubicBezTo>
                    <a:pt x="8394" y="414"/>
                    <a:pt x="11205" y="653"/>
                    <a:pt x="13833" y="888"/>
                  </a:cubicBezTo>
                  <a:cubicBezTo>
                    <a:pt x="14342" y="923"/>
                    <a:pt x="14704" y="997"/>
                    <a:pt x="15030" y="1123"/>
                  </a:cubicBezTo>
                  <a:cubicBezTo>
                    <a:pt x="15356" y="1267"/>
                    <a:pt x="15648" y="1484"/>
                    <a:pt x="15992" y="1867"/>
                  </a:cubicBezTo>
                  <a:cubicBezTo>
                    <a:pt x="16283" y="2154"/>
                    <a:pt x="16501" y="2463"/>
                    <a:pt x="16770" y="2755"/>
                  </a:cubicBezTo>
                  <a:cubicBezTo>
                    <a:pt x="17027" y="3046"/>
                    <a:pt x="17314" y="3299"/>
                    <a:pt x="17732" y="3442"/>
                  </a:cubicBezTo>
                  <a:cubicBezTo>
                    <a:pt x="18006" y="3534"/>
                    <a:pt x="18276" y="3590"/>
                    <a:pt x="18550" y="3590"/>
                  </a:cubicBezTo>
                  <a:cubicBezTo>
                    <a:pt x="19507" y="3590"/>
                    <a:pt x="20543" y="3081"/>
                    <a:pt x="21539" y="2555"/>
                  </a:cubicBezTo>
                  <a:lnTo>
                    <a:pt x="21557" y="2537"/>
                  </a:lnTo>
                  <a:lnTo>
                    <a:pt x="21557" y="2520"/>
                  </a:lnTo>
                  <a:lnTo>
                    <a:pt x="21557" y="2285"/>
                  </a:lnTo>
                  <a:lnTo>
                    <a:pt x="21557" y="2120"/>
                  </a:lnTo>
                  <a:lnTo>
                    <a:pt x="21557" y="2067"/>
                  </a:lnTo>
                  <a:lnTo>
                    <a:pt x="21505" y="2102"/>
                  </a:lnTo>
                  <a:cubicBezTo>
                    <a:pt x="20526" y="2611"/>
                    <a:pt x="19547" y="3081"/>
                    <a:pt x="18620" y="3081"/>
                  </a:cubicBezTo>
                  <a:cubicBezTo>
                    <a:pt x="18350" y="3081"/>
                    <a:pt x="18093" y="3046"/>
                    <a:pt x="17823" y="2955"/>
                  </a:cubicBezTo>
                  <a:cubicBezTo>
                    <a:pt x="17388" y="2790"/>
                    <a:pt x="17062" y="2537"/>
                    <a:pt x="16788" y="2263"/>
                  </a:cubicBezTo>
                  <a:cubicBezTo>
                    <a:pt x="16353" y="1850"/>
                    <a:pt x="16048" y="1341"/>
                    <a:pt x="15630" y="923"/>
                  </a:cubicBezTo>
                  <a:cubicBezTo>
                    <a:pt x="15213" y="505"/>
                    <a:pt x="14704" y="179"/>
                    <a:pt x="13890" y="127"/>
                  </a:cubicBezTo>
                  <a:cubicBezTo>
                    <a:pt x="12802" y="35"/>
                    <a:pt x="11732" y="1"/>
                    <a:pt x="1066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57"/>
            <p:cNvSpPr/>
            <p:nvPr/>
          </p:nvSpPr>
          <p:spPr>
            <a:xfrm>
              <a:off x="894254" y="1999405"/>
              <a:ext cx="2543698" cy="439445"/>
            </a:xfrm>
            <a:custGeom>
              <a:avLst/>
              <a:gdLst/>
              <a:ahLst/>
              <a:cxnLst/>
              <a:rect l="l" t="t" r="r" b="b"/>
              <a:pathLst>
                <a:path w="21614" h="3734" extrusionOk="0">
                  <a:moveTo>
                    <a:pt x="4535" y="70"/>
                  </a:moveTo>
                  <a:cubicBezTo>
                    <a:pt x="7707" y="161"/>
                    <a:pt x="11079" y="522"/>
                    <a:pt x="14216" y="940"/>
                  </a:cubicBezTo>
                  <a:cubicBezTo>
                    <a:pt x="15052" y="1049"/>
                    <a:pt x="15578" y="1541"/>
                    <a:pt x="16100" y="2045"/>
                  </a:cubicBezTo>
                  <a:cubicBezTo>
                    <a:pt x="16627" y="2554"/>
                    <a:pt x="17136" y="3081"/>
                    <a:pt x="17932" y="3264"/>
                  </a:cubicBezTo>
                  <a:cubicBezTo>
                    <a:pt x="18132" y="3316"/>
                    <a:pt x="18350" y="3333"/>
                    <a:pt x="18550" y="3333"/>
                  </a:cubicBezTo>
                  <a:cubicBezTo>
                    <a:pt x="19542" y="3333"/>
                    <a:pt x="20539" y="2829"/>
                    <a:pt x="21531" y="2318"/>
                  </a:cubicBezTo>
                  <a:lnTo>
                    <a:pt x="21531" y="2318"/>
                  </a:lnTo>
                  <a:cubicBezTo>
                    <a:pt x="21522" y="2418"/>
                    <a:pt x="21519" y="2520"/>
                    <a:pt x="21506" y="2619"/>
                  </a:cubicBezTo>
                  <a:lnTo>
                    <a:pt x="21506" y="2619"/>
                  </a:lnTo>
                  <a:cubicBezTo>
                    <a:pt x="20497" y="3139"/>
                    <a:pt x="19489" y="3660"/>
                    <a:pt x="18459" y="3660"/>
                  </a:cubicBezTo>
                  <a:cubicBezTo>
                    <a:pt x="18276" y="3660"/>
                    <a:pt x="18098" y="3642"/>
                    <a:pt x="17915" y="3607"/>
                  </a:cubicBezTo>
                  <a:cubicBezTo>
                    <a:pt x="17136" y="3460"/>
                    <a:pt x="16592" y="3007"/>
                    <a:pt x="16013" y="2572"/>
                  </a:cubicBezTo>
                  <a:cubicBezTo>
                    <a:pt x="15448" y="2119"/>
                    <a:pt x="14869" y="1684"/>
                    <a:pt x="14016" y="1593"/>
                  </a:cubicBezTo>
                  <a:cubicBezTo>
                    <a:pt x="10879" y="1232"/>
                    <a:pt x="7689" y="505"/>
                    <a:pt x="4517" y="344"/>
                  </a:cubicBezTo>
                  <a:lnTo>
                    <a:pt x="4191" y="344"/>
                  </a:lnTo>
                  <a:cubicBezTo>
                    <a:pt x="2773" y="344"/>
                    <a:pt x="1424" y="788"/>
                    <a:pt x="79" y="1130"/>
                  </a:cubicBezTo>
                  <a:lnTo>
                    <a:pt x="79" y="1130"/>
                  </a:lnTo>
                  <a:cubicBezTo>
                    <a:pt x="92" y="1008"/>
                    <a:pt x="94" y="898"/>
                    <a:pt x="108" y="789"/>
                  </a:cubicBezTo>
                  <a:lnTo>
                    <a:pt x="108" y="789"/>
                  </a:lnTo>
                  <a:cubicBezTo>
                    <a:pt x="1510" y="464"/>
                    <a:pt x="2880" y="70"/>
                    <a:pt x="4317" y="70"/>
                  </a:cubicBezTo>
                  <a:close/>
                  <a:moveTo>
                    <a:pt x="4317" y="0"/>
                  </a:moveTo>
                  <a:cubicBezTo>
                    <a:pt x="2851" y="0"/>
                    <a:pt x="1471" y="414"/>
                    <a:pt x="57" y="723"/>
                  </a:cubicBezTo>
                  <a:lnTo>
                    <a:pt x="40" y="740"/>
                  </a:lnTo>
                  <a:lnTo>
                    <a:pt x="40" y="762"/>
                  </a:lnTo>
                  <a:cubicBezTo>
                    <a:pt x="22" y="905"/>
                    <a:pt x="22" y="1032"/>
                    <a:pt x="1" y="1158"/>
                  </a:cubicBezTo>
                  <a:lnTo>
                    <a:pt x="1" y="1214"/>
                  </a:lnTo>
                  <a:lnTo>
                    <a:pt x="57" y="1197"/>
                  </a:lnTo>
                  <a:cubicBezTo>
                    <a:pt x="1436" y="871"/>
                    <a:pt x="2759" y="414"/>
                    <a:pt x="4191" y="414"/>
                  </a:cubicBezTo>
                  <a:lnTo>
                    <a:pt x="4517" y="414"/>
                  </a:lnTo>
                  <a:cubicBezTo>
                    <a:pt x="7672" y="579"/>
                    <a:pt x="10861" y="1306"/>
                    <a:pt x="14016" y="1667"/>
                  </a:cubicBezTo>
                  <a:cubicBezTo>
                    <a:pt x="14834" y="1758"/>
                    <a:pt x="15413" y="2176"/>
                    <a:pt x="15974" y="2628"/>
                  </a:cubicBezTo>
                  <a:cubicBezTo>
                    <a:pt x="16535" y="3064"/>
                    <a:pt x="17101" y="3534"/>
                    <a:pt x="17897" y="3677"/>
                  </a:cubicBezTo>
                  <a:cubicBezTo>
                    <a:pt x="18080" y="3716"/>
                    <a:pt x="18276" y="3734"/>
                    <a:pt x="18459" y="3734"/>
                  </a:cubicBezTo>
                  <a:cubicBezTo>
                    <a:pt x="19529" y="3734"/>
                    <a:pt x="20543" y="3207"/>
                    <a:pt x="21561" y="2663"/>
                  </a:cubicBezTo>
                  <a:lnTo>
                    <a:pt x="21579" y="2663"/>
                  </a:lnTo>
                  <a:lnTo>
                    <a:pt x="21579" y="2646"/>
                  </a:lnTo>
                  <a:cubicBezTo>
                    <a:pt x="21596" y="2520"/>
                    <a:pt x="21596" y="2372"/>
                    <a:pt x="21613" y="2246"/>
                  </a:cubicBezTo>
                  <a:lnTo>
                    <a:pt x="21613" y="2193"/>
                  </a:lnTo>
                  <a:lnTo>
                    <a:pt x="21561" y="2211"/>
                  </a:lnTo>
                  <a:cubicBezTo>
                    <a:pt x="20560" y="2755"/>
                    <a:pt x="19547" y="3264"/>
                    <a:pt x="18550" y="3264"/>
                  </a:cubicBezTo>
                  <a:cubicBezTo>
                    <a:pt x="18350" y="3264"/>
                    <a:pt x="18150" y="3242"/>
                    <a:pt x="17932" y="3190"/>
                  </a:cubicBezTo>
                  <a:cubicBezTo>
                    <a:pt x="17171" y="3007"/>
                    <a:pt x="16666" y="2502"/>
                    <a:pt x="16157" y="1993"/>
                  </a:cubicBezTo>
                  <a:cubicBezTo>
                    <a:pt x="15630" y="1484"/>
                    <a:pt x="15087" y="979"/>
                    <a:pt x="14234" y="871"/>
                  </a:cubicBezTo>
                  <a:cubicBezTo>
                    <a:pt x="11079" y="453"/>
                    <a:pt x="7724" y="87"/>
                    <a:pt x="45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57"/>
            <p:cNvSpPr/>
            <p:nvPr/>
          </p:nvSpPr>
          <p:spPr>
            <a:xfrm>
              <a:off x="894254" y="2039890"/>
              <a:ext cx="2541697" cy="437444"/>
            </a:xfrm>
            <a:custGeom>
              <a:avLst/>
              <a:gdLst/>
              <a:ahLst/>
              <a:cxnLst/>
              <a:rect l="l" t="t" r="r" b="b"/>
              <a:pathLst>
                <a:path w="21597" h="3717" extrusionOk="0">
                  <a:moveTo>
                    <a:pt x="4517" y="70"/>
                  </a:moveTo>
                  <a:cubicBezTo>
                    <a:pt x="7672" y="235"/>
                    <a:pt x="10861" y="962"/>
                    <a:pt x="14016" y="1323"/>
                  </a:cubicBezTo>
                  <a:cubicBezTo>
                    <a:pt x="14834" y="1414"/>
                    <a:pt x="15413" y="1832"/>
                    <a:pt x="15974" y="2284"/>
                  </a:cubicBezTo>
                  <a:cubicBezTo>
                    <a:pt x="16535" y="2720"/>
                    <a:pt x="17101" y="3190"/>
                    <a:pt x="17897" y="3333"/>
                  </a:cubicBezTo>
                  <a:cubicBezTo>
                    <a:pt x="18080" y="3372"/>
                    <a:pt x="18276" y="3390"/>
                    <a:pt x="18459" y="3390"/>
                  </a:cubicBezTo>
                  <a:cubicBezTo>
                    <a:pt x="19509" y="3390"/>
                    <a:pt x="20505" y="2883"/>
                    <a:pt x="21503" y="2350"/>
                  </a:cubicBezTo>
                  <a:lnTo>
                    <a:pt x="21503" y="2350"/>
                  </a:lnTo>
                  <a:cubicBezTo>
                    <a:pt x="21499" y="2464"/>
                    <a:pt x="21485" y="2568"/>
                    <a:pt x="21471" y="2671"/>
                  </a:cubicBezTo>
                  <a:lnTo>
                    <a:pt x="21471" y="2671"/>
                  </a:lnTo>
                  <a:cubicBezTo>
                    <a:pt x="20480" y="3177"/>
                    <a:pt x="19489" y="3642"/>
                    <a:pt x="18476" y="3642"/>
                  </a:cubicBezTo>
                  <a:cubicBezTo>
                    <a:pt x="18298" y="3642"/>
                    <a:pt x="18115" y="3625"/>
                    <a:pt x="17932" y="3607"/>
                  </a:cubicBezTo>
                  <a:cubicBezTo>
                    <a:pt x="17153" y="3464"/>
                    <a:pt x="16557" y="3007"/>
                    <a:pt x="15939" y="2572"/>
                  </a:cubicBezTo>
                  <a:cubicBezTo>
                    <a:pt x="15339" y="2137"/>
                    <a:pt x="14708" y="1701"/>
                    <a:pt x="13872" y="1593"/>
                  </a:cubicBezTo>
                  <a:cubicBezTo>
                    <a:pt x="10809" y="1214"/>
                    <a:pt x="7654" y="614"/>
                    <a:pt x="4569" y="453"/>
                  </a:cubicBezTo>
                  <a:lnTo>
                    <a:pt x="4208" y="453"/>
                  </a:lnTo>
                  <a:cubicBezTo>
                    <a:pt x="2812" y="453"/>
                    <a:pt x="1449" y="860"/>
                    <a:pt x="75" y="1184"/>
                  </a:cubicBezTo>
                  <a:lnTo>
                    <a:pt x="75" y="1184"/>
                  </a:lnTo>
                  <a:lnTo>
                    <a:pt x="75" y="849"/>
                  </a:lnTo>
                  <a:lnTo>
                    <a:pt x="75" y="849"/>
                  </a:lnTo>
                  <a:cubicBezTo>
                    <a:pt x="1448" y="523"/>
                    <a:pt x="2765" y="70"/>
                    <a:pt x="4191" y="70"/>
                  </a:cubicBezTo>
                  <a:close/>
                  <a:moveTo>
                    <a:pt x="4191" y="0"/>
                  </a:moveTo>
                  <a:cubicBezTo>
                    <a:pt x="2759" y="0"/>
                    <a:pt x="1397" y="453"/>
                    <a:pt x="40" y="796"/>
                  </a:cubicBezTo>
                  <a:lnTo>
                    <a:pt x="1" y="796"/>
                  </a:lnTo>
                  <a:lnTo>
                    <a:pt x="1" y="814"/>
                  </a:lnTo>
                  <a:lnTo>
                    <a:pt x="1" y="1231"/>
                  </a:lnTo>
                  <a:lnTo>
                    <a:pt x="1" y="1266"/>
                  </a:lnTo>
                  <a:lnTo>
                    <a:pt x="40" y="1266"/>
                  </a:lnTo>
                  <a:cubicBezTo>
                    <a:pt x="1436" y="940"/>
                    <a:pt x="2794" y="527"/>
                    <a:pt x="4208" y="527"/>
                  </a:cubicBezTo>
                  <a:lnTo>
                    <a:pt x="4569" y="527"/>
                  </a:lnTo>
                  <a:cubicBezTo>
                    <a:pt x="7654" y="688"/>
                    <a:pt x="10792" y="1266"/>
                    <a:pt x="13855" y="1667"/>
                  </a:cubicBezTo>
                  <a:cubicBezTo>
                    <a:pt x="14686" y="1775"/>
                    <a:pt x="15287" y="2193"/>
                    <a:pt x="15905" y="2628"/>
                  </a:cubicBezTo>
                  <a:cubicBezTo>
                    <a:pt x="16518" y="3081"/>
                    <a:pt x="17119" y="3533"/>
                    <a:pt x="17932" y="3681"/>
                  </a:cubicBezTo>
                  <a:cubicBezTo>
                    <a:pt x="18115" y="3699"/>
                    <a:pt x="18298" y="3716"/>
                    <a:pt x="18476" y="3716"/>
                  </a:cubicBezTo>
                  <a:cubicBezTo>
                    <a:pt x="19512" y="3716"/>
                    <a:pt x="20526" y="3224"/>
                    <a:pt x="21522" y="2737"/>
                  </a:cubicBezTo>
                  <a:lnTo>
                    <a:pt x="21539" y="2720"/>
                  </a:lnTo>
                  <a:lnTo>
                    <a:pt x="21539" y="2702"/>
                  </a:lnTo>
                  <a:cubicBezTo>
                    <a:pt x="21561" y="2572"/>
                    <a:pt x="21579" y="2428"/>
                    <a:pt x="21579" y="2302"/>
                  </a:cubicBezTo>
                  <a:lnTo>
                    <a:pt x="21596" y="2228"/>
                  </a:lnTo>
                  <a:lnTo>
                    <a:pt x="21522" y="2267"/>
                  </a:lnTo>
                  <a:cubicBezTo>
                    <a:pt x="20508" y="2789"/>
                    <a:pt x="19494" y="3316"/>
                    <a:pt x="18459" y="3316"/>
                  </a:cubicBezTo>
                  <a:cubicBezTo>
                    <a:pt x="18276" y="3316"/>
                    <a:pt x="18098" y="3298"/>
                    <a:pt x="17915" y="3263"/>
                  </a:cubicBezTo>
                  <a:cubicBezTo>
                    <a:pt x="17136" y="3116"/>
                    <a:pt x="16592" y="2663"/>
                    <a:pt x="16013" y="2228"/>
                  </a:cubicBezTo>
                  <a:cubicBezTo>
                    <a:pt x="15448" y="1775"/>
                    <a:pt x="14869" y="1340"/>
                    <a:pt x="14016" y="1249"/>
                  </a:cubicBezTo>
                  <a:cubicBezTo>
                    <a:pt x="10879" y="888"/>
                    <a:pt x="7689" y="161"/>
                    <a:pt x="45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57"/>
            <p:cNvSpPr/>
            <p:nvPr/>
          </p:nvSpPr>
          <p:spPr>
            <a:xfrm>
              <a:off x="913672" y="1781685"/>
              <a:ext cx="2524279" cy="463100"/>
            </a:xfrm>
            <a:custGeom>
              <a:avLst/>
              <a:gdLst/>
              <a:ahLst/>
              <a:cxnLst/>
              <a:rect l="l" t="t" r="r" b="b"/>
              <a:pathLst>
                <a:path w="21449" h="3935" extrusionOk="0">
                  <a:moveTo>
                    <a:pt x="13725" y="71"/>
                  </a:moveTo>
                  <a:cubicBezTo>
                    <a:pt x="14304" y="88"/>
                    <a:pt x="14721" y="253"/>
                    <a:pt x="15065" y="506"/>
                  </a:cubicBezTo>
                  <a:cubicBezTo>
                    <a:pt x="15592" y="871"/>
                    <a:pt x="15935" y="1450"/>
                    <a:pt x="16318" y="1994"/>
                  </a:cubicBezTo>
                  <a:cubicBezTo>
                    <a:pt x="16719" y="2520"/>
                    <a:pt x="17154" y="3047"/>
                    <a:pt x="17859" y="3334"/>
                  </a:cubicBezTo>
                  <a:cubicBezTo>
                    <a:pt x="18133" y="3443"/>
                    <a:pt x="18420" y="3482"/>
                    <a:pt x="18711" y="3482"/>
                  </a:cubicBezTo>
                  <a:cubicBezTo>
                    <a:pt x="19564" y="3482"/>
                    <a:pt x="20467" y="3081"/>
                    <a:pt x="21358" y="2619"/>
                  </a:cubicBezTo>
                  <a:lnTo>
                    <a:pt x="21358" y="2619"/>
                  </a:lnTo>
                  <a:cubicBezTo>
                    <a:pt x="21362" y="2715"/>
                    <a:pt x="21372" y="2811"/>
                    <a:pt x="21374" y="2910"/>
                  </a:cubicBezTo>
                  <a:lnTo>
                    <a:pt x="21374" y="2910"/>
                  </a:lnTo>
                  <a:cubicBezTo>
                    <a:pt x="20437" y="3398"/>
                    <a:pt x="19501" y="3861"/>
                    <a:pt x="18620" y="3861"/>
                  </a:cubicBezTo>
                  <a:cubicBezTo>
                    <a:pt x="18350" y="3861"/>
                    <a:pt x="18076" y="3808"/>
                    <a:pt x="17806" y="3700"/>
                  </a:cubicBezTo>
                  <a:cubicBezTo>
                    <a:pt x="17371" y="3534"/>
                    <a:pt x="17023" y="3264"/>
                    <a:pt x="16736" y="2955"/>
                  </a:cubicBezTo>
                  <a:cubicBezTo>
                    <a:pt x="16318" y="2503"/>
                    <a:pt x="16009" y="1959"/>
                    <a:pt x="15592" y="1502"/>
                  </a:cubicBezTo>
                  <a:cubicBezTo>
                    <a:pt x="15156" y="1050"/>
                    <a:pt x="14630" y="706"/>
                    <a:pt x="13781" y="654"/>
                  </a:cubicBezTo>
                  <a:cubicBezTo>
                    <a:pt x="13381" y="632"/>
                    <a:pt x="12963" y="615"/>
                    <a:pt x="12546" y="615"/>
                  </a:cubicBezTo>
                  <a:cubicBezTo>
                    <a:pt x="9626" y="615"/>
                    <a:pt x="6619" y="1124"/>
                    <a:pt x="3752" y="1250"/>
                  </a:cubicBezTo>
                  <a:cubicBezTo>
                    <a:pt x="2524" y="1305"/>
                    <a:pt x="1314" y="1390"/>
                    <a:pt x="99" y="1480"/>
                  </a:cubicBezTo>
                  <a:lnTo>
                    <a:pt x="99" y="1480"/>
                  </a:lnTo>
                  <a:cubicBezTo>
                    <a:pt x="113" y="1389"/>
                    <a:pt x="127" y="1288"/>
                    <a:pt x="141" y="1198"/>
                  </a:cubicBezTo>
                  <a:lnTo>
                    <a:pt x="141" y="1198"/>
                  </a:lnTo>
                  <a:cubicBezTo>
                    <a:pt x="944" y="1216"/>
                    <a:pt x="1752" y="1250"/>
                    <a:pt x="2555" y="1250"/>
                  </a:cubicBezTo>
                  <a:cubicBezTo>
                    <a:pt x="2973" y="1250"/>
                    <a:pt x="3373" y="1232"/>
                    <a:pt x="3791" y="1215"/>
                  </a:cubicBezTo>
                  <a:cubicBezTo>
                    <a:pt x="6946" y="1089"/>
                    <a:pt x="10152" y="71"/>
                    <a:pt x="13307" y="71"/>
                  </a:cubicBezTo>
                  <a:close/>
                  <a:moveTo>
                    <a:pt x="13307" y="1"/>
                  </a:moveTo>
                  <a:cubicBezTo>
                    <a:pt x="10135" y="1"/>
                    <a:pt x="6928" y="1015"/>
                    <a:pt x="3791" y="1141"/>
                  </a:cubicBezTo>
                  <a:cubicBezTo>
                    <a:pt x="3373" y="1158"/>
                    <a:pt x="2973" y="1176"/>
                    <a:pt x="2555" y="1176"/>
                  </a:cubicBezTo>
                  <a:cubicBezTo>
                    <a:pt x="1759" y="1176"/>
                    <a:pt x="945" y="1141"/>
                    <a:pt x="127" y="1124"/>
                  </a:cubicBezTo>
                  <a:lnTo>
                    <a:pt x="92" y="1124"/>
                  </a:lnTo>
                  <a:lnTo>
                    <a:pt x="92" y="1158"/>
                  </a:lnTo>
                  <a:cubicBezTo>
                    <a:pt x="53" y="1267"/>
                    <a:pt x="36" y="1393"/>
                    <a:pt x="18" y="1502"/>
                  </a:cubicBezTo>
                  <a:lnTo>
                    <a:pt x="1" y="1559"/>
                  </a:lnTo>
                  <a:lnTo>
                    <a:pt x="53" y="1559"/>
                  </a:lnTo>
                  <a:cubicBezTo>
                    <a:pt x="1289" y="1467"/>
                    <a:pt x="2520" y="1376"/>
                    <a:pt x="3752" y="1324"/>
                  </a:cubicBezTo>
                  <a:cubicBezTo>
                    <a:pt x="6637" y="1176"/>
                    <a:pt x="9648" y="688"/>
                    <a:pt x="12546" y="688"/>
                  </a:cubicBezTo>
                  <a:cubicBezTo>
                    <a:pt x="12963" y="688"/>
                    <a:pt x="13381" y="706"/>
                    <a:pt x="13781" y="723"/>
                  </a:cubicBezTo>
                  <a:cubicBezTo>
                    <a:pt x="14343" y="762"/>
                    <a:pt x="14739" y="923"/>
                    <a:pt x="15087" y="1141"/>
                  </a:cubicBezTo>
                  <a:cubicBezTo>
                    <a:pt x="15574" y="1502"/>
                    <a:pt x="15918" y="2011"/>
                    <a:pt x="16283" y="2520"/>
                  </a:cubicBezTo>
                  <a:cubicBezTo>
                    <a:pt x="16662" y="3025"/>
                    <a:pt x="17097" y="3499"/>
                    <a:pt x="17785" y="3769"/>
                  </a:cubicBezTo>
                  <a:cubicBezTo>
                    <a:pt x="18059" y="3878"/>
                    <a:pt x="18329" y="3935"/>
                    <a:pt x="18620" y="3935"/>
                  </a:cubicBezTo>
                  <a:cubicBezTo>
                    <a:pt x="19525" y="3917"/>
                    <a:pt x="20487" y="3460"/>
                    <a:pt x="21431" y="2973"/>
                  </a:cubicBezTo>
                  <a:lnTo>
                    <a:pt x="21448" y="2955"/>
                  </a:lnTo>
                  <a:lnTo>
                    <a:pt x="21448" y="2938"/>
                  </a:lnTo>
                  <a:cubicBezTo>
                    <a:pt x="21448" y="2808"/>
                    <a:pt x="21431" y="2681"/>
                    <a:pt x="21431" y="2555"/>
                  </a:cubicBezTo>
                  <a:lnTo>
                    <a:pt x="21414" y="2503"/>
                  </a:lnTo>
                  <a:lnTo>
                    <a:pt x="21374" y="2520"/>
                  </a:lnTo>
                  <a:cubicBezTo>
                    <a:pt x="20469" y="2990"/>
                    <a:pt x="19564" y="3408"/>
                    <a:pt x="18711" y="3408"/>
                  </a:cubicBezTo>
                  <a:cubicBezTo>
                    <a:pt x="18420" y="3408"/>
                    <a:pt x="18150" y="3373"/>
                    <a:pt x="17893" y="3264"/>
                  </a:cubicBezTo>
                  <a:cubicBezTo>
                    <a:pt x="17424" y="3082"/>
                    <a:pt x="17080" y="2790"/>
                    <a:pt x="16788" y="2464"/>
                  </a:cubicBezTo>
                  <a:cubicBezTo>
                    <a:pt x="16353" y="1976"/>
                    <a:pt x="16027" y="1376"/>
                    <a:pt x="15592" y="889"/>
                  </a:cubicBezTo>
                  <a:cubicBezTo>
                    <a:pt x="15156" y="397"/>
                    <a:pt x="14613" y="36"/>
                    <a:pt x="1372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57"/>
            <p:cNvSpPr/>
            <p:nvPr/>
          </p:nvSpPr>
          <p:spPr>
            <a:xfrm>
              <a:off x="956274" y="1495472"/>
              <a:ext cx="2460139" cy="539833"/>
            </a:xfrm>
            <a:custGeom>
              <a:avLst/>
              <a:gdLst/>
              <a:ahLst/>
              <a:cxnLst/>
              <a:rect l="l" t="t" r="r" b="b"/>
              <a:pathLst>
                <a:path w="20904" h="4587" extrusionOk="0">
                  <a:moveTo>
                    <a:pt x="190" y="2226"/>
                  </a:moveTo>
                  <a:cubicBezTo>
                    <a:pt x="1304" y="2712"/>
                    <a:pt x="2419" y="3373"/>
                    <a:pt x="3607" y="3373"/>
                  </a:cubicBezTo>
                  <a:lnTo>
                    <a:pt x="3738" y="3373"/>
                  </a:lnTo>
                  <a:cubicBezTo>
                    <a:pt x="3681" y="3373"/>
                    <a:pt x="3629" y="3390"/>
                    <a:pt x="3572" y="3390"/>
                  </a:cubicBezTo>
                  <a:cubicBezTo>
                    <a:pt x="2386" y="3390"/>
                    <a:pt x="1256" y="2877"/>
                    <a:pt x="88" y="2512"/>
                  </a:cubicBezTo>
                  <a:lnTo>
                    <a:pt x="88" y="2512"/>
                  </a:lnTo>
                  <a:cubicBezTo>
                    <a:pt x="128" y="2421"/>
                    <a:pt x="161" y="2318"/>
                    <a:pt x="190" y="2226"/>
                  </a:cubicBezTo>
                  <a:close/>
                  <a:moveTo>
                    <a:pt x="13311" y="75"/>
                  </a:moveTo>
                  <a:cubicBezTo>
                    <a:pt x="13815" y="92"/>
                    <a:pt x="14233" y="292"/>
                    <a:pt x="14594" y="584"/>
                  </a:cubicBezTo>
                  <a:cubicBezTo>
                    <a:pt x="15160" y="1036"/>
                    <a:pt x="15613" y="1706"/>
                    <a:pt x="16065" y="2342"/>
                  </a:cubicBezTo>
                  <a:cubicBezTo>
                    <a:pt x="16518" y="2977"/>
                    <a:pt x="16988" y="3590"/>
                    <a:pt x="17623" y="3917"/>
                  </a:cubicBezTo>
                  <a:cubicBezTo>
                    <a:pt x="17967" y="4100"/>
                    <a:pt x="18315" y="4173"/>
                    <a:pt x="18676" y="4173"/>
                  </a:cubicBezTo>
                  <a:cubicBezTo>
                    <a:pt x="19366" y="4173"/>
                    <a:pt x="20061" y="3894"/>
                    <a:pt x="20772" y="3559"/>
                  </a:cubicBezTo>
                  <a:lnTo>
                    <a:pt x="20772" y="3559"/>
                  </a:lnTo>
                  <a:cubicBezTo>
                    <a:pt x="20797" y="3649"/>
                    <a:pt x="20815" y="3747"/>
                    <a:pt x="20829" y="3836"/>
                  </a:cubicBezTo>
                  <a:lnTo>
                    <a:pt x="20829" y="3836"/>
                  </a:lnTo>
                  <a:cubicBezTo>
                    <a:pt x="20076" y="4197"/>
                    <a:pt x="19339" y="4517"/>
                    <a:pt x="18602" y="4517"/>
                  </a:cubicBezTo>
                  <a:cubicBezTo>
                    <a:pt x="18258" y="4517"/>
                    <a:pt x="17914" y="4443"/>
                    <a:pt x="17588" y="4282"/>
                  </a:cubicBezTo>
                  <a:cubicBezTo>
                    <a:pt x="16770" y="3917"/>
                    <a:pt x="16248" y="3029"/>
                    <a:pt x="15682" y="2215"/>
                  </a:cubicBezTo>
                  <a:cubicBezTo>
                    <a:pt x="15412" y="1798"/>
                    <a:pt x="15103" y="1415"/>
                    <a:pt x="14760" y="1106"/>
                  </a:cubicBezTo>
                  <a:cubicBezTo>
                    <a:pt x="14399" y="819"/>
                    <a:pt x="13981" y="601"/>
                    <a:pt x="13454" y="562"/>
                  </a:cubicBezTo>
                  <a:lnTo>
                    <a:pt x="13254" y="562"/>
                  </a:lnTo>
                  <a:cubicBezTo>
                    <a:pt x="12527" y="562"/>
                    <a:pt x="11714" y="801"/>
                    <a:pt x="10935" y="1071"/>
                  </a:cubicBezTo>
                  <a:cubicBezTo>
                    <a:pt x="10134" y="1363"/>
                    <a:pt x="9373" y="1706"/>
                    <a:pt x="8742" y="1924"/>
                  </a:cubicBezTo>
                  <a:cubicBezTo>
                    <a:pt x="7213" y="2439"/>
                    <a:pt x="5464" y="3283"/>
                    <a:pt x="3844" y="3368"/>
                  </a:cubicBezTo>
                  <a:lnTo>
                    <a:pt x="3844" y="3368"/>
                  </a:lnTo>
                  <a:cubicBezTo>
                    <a:pt x="5490" y="3253"/>
                    <a:pt x="7240" y="2259"/>
                    <a:pt x="8703" y="1650"/>
                  </a:cubicBezTo>
                  <a:cubicBezTo>
                    <a:pt x="9338" y="1397"/>
                    <a:pt x="10099" y="997"/>
                    <a:pt x="10878" y="671"/>
                  </a:cubicBezTo>
                  <a:cubicBezTo>
                    <a:pt x="11679" y="344"/>
                    <a:pt x="12475" y="75"/>
                    <a:pt x="13180" y="75"/>
                  </a:cubicBezTo>
                  <a:close/>
                  <a:moveTo>
                    <a:pt x="13180" y="1"/>
                  </a:moveTo>
                  <a:cubicBezTo>
                    <a:pt x="12458" y="1"/>
                    <a:pt x="11640" y="275"/>
                    <a:pt x="10861" y="601"/>
                  </a:cubicBezTo>
                  <a:cubicBezTo>
                    <a:pt x="10065" y="927"/>
                    <a:pt x="9303" y="1323"/>
                    <a:pt x="8685" y="1580"/>
                  </a:cubicBezTo>
                  <a:cubicBezTo>
                    <a:pt x="7180" y="2194"/>
                    <a:pt x="5404" y="3212"/>
                    <a:pt x="3773" y="3303"/>
                  </a:cubicBezTo>
                  <a:lnTo>
                    <a:pt x="3607" y="3303"/>
                  </a:lnTo>
                  <a:cubicBezTo>
                    <a:pt x="2432" y="3303"/>
                    <a:pt x="1323" y="2651"/>
                    <a:pt x="183" y="2141"/>
                  </a:cubicBezTo>
                  <a:lnTo>
                    <a:pt x="148" y="2124"/>
                  </a:lnTo>
                  <a:lnTo>
                    <a:pt x="126" y="2159"/>
                  </a:lnTo>
                  <a:cubicBezTo>
                    <a:pt x="91" y="2285"/>
                    <a:pt x="57" y="2394"/>
                    <a:pt x="17" y="2520"/>
                  </a:cubicBezTo>
                  <a:lnTo>
                    <a:pt x="0" y="2559"/>
                  </a:lnTo>
                  <a:lnTo>
                    <a:pt x="39" y="2559"/>
                  </a:lnTo>
                  <a:cubicBezTo>
                    <a:pt x="1197" y="2938"/>
                    <a:pt x="2358" y="3464"/>
                    <a:pt x="3572" y="3464"/>
                  </a:cubicBezTo>
                  <a:cubicBezTo>
                    <a:pt x="3629" y="3464"/>
                    <a:pt x="3681" y="3447"/>
                    <a:pt x="3738" y="3447"/>
                  </a:cubicBezTo>
                  <a:cubicBezTo>
                    <a:pt x="5422" y="3373"/>
                    <a:pt x="7219" y="2520"/>
                    <a:pt x="8759" y="1976"/>
                  </a:cubicBezTo>
                  <a:cubicBezTo>
                    <a:pt x="9395" y="1759"/>
                    <a:pt x="10173" y="1432"/>
                    <a:pt x="10952" y="1145"/>
                  </a:cubicBezTo>
                  <a:cubicBezTo>
                    <a:pt x="11731" y="853"/>
                    <a:pt x="12549" y="636"/>
                    <a:pt x="13254" y="636"/>
                  </a:cubicBezTo>
                  <a:lnTo>
                    <a:pt x="13454" y="636"/>
                  </a:lnTo>
                  <a:cubicBezTo>
                    <a:pt x="13963" y="671"/>
                    <a:pt x="14359" y="871"/>
                    <a:pt x="14703" y="1162"/>
                  </a:cubicBezTo>
                  <a:cubicBezTo>
                    <a:pt x="15230" y="1598"/>
                    <a:pt x="15630" y="2250"/>
                    <a:pt x="16048" y="2868"/>
                  </a:cubicBezTo>
                  <a:cubicBezTo>
                    <a:pt x="16465" y="3482"/>
                    <a:pt x="16918" y="4065"/>
                    <a:pt x="17553" y="4352"/>
                  </a:cubicBezTo>
                  <a:cubicBezTo>
                    <a:pt x="17897" y="4517"/>
                    <a:pt x="18241" y="4587"/>
                    <a:pt x="18602" y="4587"/>
                  </a:cubicBezTo>
                  <a:cubicBezTo>
                    <a:pt x="19363" y="4587"/>
                    <a:pt x="20125" y="4261"/>
                    <a:pt x="20886" y="3882"/>
                  </a:cubicBezTo>
                  <a:lnTo>
                    <a:pt x="20904" y="3882"/>
                  </a:lnTo>
                  <a:lnTo>
                    <a:pt x="20904" y="3847"/>
                  </a:lnTo>
                  <a:cubicBezTo>
                    <a:pt x="20886" y="3738"/>
                    <a:pt x="20869" y="3608"/>
                    <a:pt x="20834" y="3499"/>
                  </a:cubicBezTo>
                  <a:lnTo>
                    <a:pt x="20834" y="3464"/>
                  </a:lnTo>
                  <a:lnTo>
                    <a:pt x="20778" y="3482"/>
                  </a:lnTo>
                  <a:cubicBezTo>
                    <a:pt x="20073" y="3825"/>
                    <a:pt x="19363" y="4100"/>
                    <a:pt x="18676" y="4100"/>
                  </a:cubicBezTo>
                  <a:cubicBezTo>
                    <a:pt x="18332" y="4100"/>
                    <a:pt x="17988" y="4026"/>
                    <a:pt x="17640" y="3847"/>
                  </a:cubicBezTo>
                  <a:cubicBezTo>
                    <a:pt x="16844" y="3447"/>
                    <a:pt x="16283" y="2503"/>
                    <a:pt x="15665" y="1650"/>
                  </a:cubicBezTo>
                  <a:cubicBezTo>
                    <a:pt x="15356" y="1236"/>
                    <a:pt x="15029" y="836"/>
                    <a:pt x="14651" y="527"/>
                  </a:cubicBezTo>
                  <a:cubicBezTo>
                    <a:pt x="14268" y="236"/>
                    <a:pt x="13833" y="18"/>
                    <a:pt x="1331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57"/>
            <p:cNvSpPr/>
            <p:nvPr/>
          </p:nvSpPr>
          <p:spPr>
            <a:xfrm>
              <a:off x="971103" y="1433569"/>
              <a:ext cx="2437190" cy="553131"/>
            </a:xfrm>
            <a:custGeom>
              <a:avLst/>
              <a:gdLst/>
              <a:ahLst/>
              <a:cxnLst/>
              <a:rect l="l" t="t" r="r" b="b"/>
              <a:pathLst>
                <a:path w="20709" h="4700" extrusionOk="0">
                  <a:moveTo>
                    <a:pt x="13054" y="74"/>
                  </a:moveTo>
                  <a:cubicBezTo>
                    <a:pt x="13563" y="74"/>
                    <a:pt x="13998" y="274"/>
                    <a:pt x="14381" y="583"/>
                  </a:cubicBezTo>
                  <a:cubicBezTo>
                    <a:pt x="14960" y="1036"/>
                    <a:pt x="15447" y="1723"/>
                    <a:pt x="15922" y="2393"/>
                  </a:cubicBezTo>
                  <a:cubicBezTo>
                    <a:pt x="16409" y="3046"/>
                    <a:pt x="16918" y="3681"/>
                    <a:pt x="17553" y="4008"/>
                  </a:cubicBezTo>
                  <a:cubicBezTo>
                    <a:pt x="17897" y="4190"/>
                    <a:pt x="18258" y="4264"/>
                    <a:pt x="18602" y="4264"/>
                  </a:cubicBezTo>
                  <a:cubicBezTo>
                    <a:pt x="19263" y="4264"/>
                    <a:pt x="19904" y="4034"/>
                    <a:pt x="20560" y="3738"/>
                  </a:cubicBezTo>
                  <a:lnTo>
                    <a:pt x="20560" y="3738"/>
                  </a:lnTo>
                  <a:cubicBezTo>
                    <a:pt x="20589" y="3832"/>
                    <a:pt x="20615" y="3920"/>
                    <a:pt x="20630" y="4018"/>
                  </a:cubicBezTo>
                  <a:lnTo>
                    <a:pt x="20630" y="4018"/>
                  </a:lnTo>
                  <a:cubicBezTo>
                    <a:pt x="19932" y="4357"/>
                    <a:pt x="19230" y="4626"/>
                    <a:pt x="18550" y="4626"/>
                  </a:cubicBezTo>
                  <a:cubicBezTo>
                    <a:pt x="18206" y="4626"/>
                    <a:pt x="17862" y="4552"/>
                    <a:pt x="17514" y="4373"/>
                  </a:cubicBezTo>
                  <a:cubicBezTo>
                    <a:pt x="16718" y="3973"/>
                    <a:pt x="16157" y="3029"/>
                    <a:pt x="15539" y="2176"/>
                  </a:cubicBezTo>
                  <a:cubicBezTo>
                    <a:pt x="15230" y="1762"/>
                    <a:pt x="14903" y="1362"/>
                    <a:pt x="14525" y="1053"/>
                  </a:cubicBezTo>
                  <a:cubicBezTo>
                    <a:pt x="14142" y="762"/>
                    <a:pt x="13707" y="544"/>
                    <a:pt x="13185" y="527"/>
                  </a:cubicBezTo>
                  <a:lnTo>
                    <a:pt x="13054" y="527"/>
                  </a:lnTo>
                  <a:cubicBezTo>
                    <a:pt x="12332" y="527"/>
                    <a:pt x="11514" y="801"/>
                    <a:pt x="10735" y="1127"/>
                  </a:cubicBezTo>
                  <a:cubicBezTo>
                    <a:pt x="9939" y="1453"/>
                    <a:pt x="9177" y="1849"/>
                    <a:pt x="8559" y="2106"/>
                  </a:cubicBezTo>
                  <a:cubicBezTo>
                    <a:pt x="7054" y="2720"/>
                    <a:pt x="5278" y="3738"/>
                    <a:pt x="3647" y="3829"/>
                  </a:cubicBezTo>
                  <a:lnTo>
                    <a:pt x="3481" y="3829"/>
                  </a:lnTo>
                  <a:cubicBezTo>
                    <a:pt x="2318" y="3829"/>
                    <a:pt x="1219" y="3189"/>
                    <a:pt x="90" y="2683"/>
                  </a:cubicBezTo>
                  <a:lnTo>
                    <a:pt x="90" y="2683"/>
                  </a:lnTo>
                  <a:cubicBezTo>
                    <a:pt x="132" y="2584"/>
                    <a:pt x="163" y="2495"/>
                    <a:pt x="202" y="2397"/>
                  </a:cubicBezTo>
                  <a:lnTo>
                    <a:pt x="202" y="2397"/>
                  </a:lnTo>
                  <a:cubicBezTo>
                    <a:pt x="734" y="2700"/>
                    <a:pt x="1266" y="3035"/>
                    <a:pt x="1815" y="3320"/>
                  </a:cubicBezTo>
                  <a:cubicBezTo>
                    <a:pt x="2376" y="3590"/>
                    <a:pt x="2937" y="3790"/>
                    <a:pt x="3555" y="3790"/>
                  </a:cubicBezTo>
                  <a:lnTo>
                    <a:pt x="3681" y="3790"/>
                  </a:lnTo>
                  <a:cubicBezTo>
                    <a:pt x="4499" y="3738"/>
                    <a:pt x="5352" y="3429"/>
                    <a:pt x="6183" y="3029"/>
                  </a:cubicBezTo>
                  <a:cubicBezTo>
                    <a:pt x="7019" y="2650"/>
                    <a:pt x="7815" y="2176"/>
                    <a:pt x="8524" y="1849"/>
                  </a:cubicBezTo>
                  <a:cubicBezTo>
                    <a:pt x="9138" y="1545"/>
                    <a:pt x="9899" y="1110"/>
                    <a:pt x="10683" y="727"/>
                  </a:cubicBezTo>
                  <a:cubicBezTo>
                    <a:pt x="11462" y="366"/>
                    <a:pt x="12275" y="74"/>
                    <a:pt x="12985" y="74"/>
                  </a:cubicBezTo>
                  <a:close/>
                  <a:moveTo>
                    <a:pt x="12985" y="0"/>
                  </a:moveTo>
                  <a:cubicBezTo>
                    <a:pt x="12258" y="0"/>
                    <a:pt x="11444" y="292"/>
                    <a:pt x="10661" y="675"/>
                  </a:cubicBezTo>
                  <a:cubicBezTo>
                    <a:pt x="9865" y="1036"/>
                    <a:pt x="9103" y="1488"/>
                    <a:pt x="8485" y="1780"/>
                  </a:cubicBezTo>
                  <a:cubicBezTo>
                    <a:pt x="7780" y="2124"/>
                    <a:pt x="6984" y="2576"/>
                    <a:pt x="6166" y="2976"/>
                  </a:cubicBezTo>
                  <a:cubicBezTo>
                    <a:pt x="5331" y="3355"/>
                    <a:pt x="4482" y="3681"/>
                    <a:pt x="3681" y="3720"/>
                  </a:cubicBezTo>
                  <a:lnTo>
                    <a:pt x="3555" y="3720"/>
                  </a:lnTo>
                  <a:cubicBezTo>
                    <a:pt x="2959" y="3720"/>
                    <a:pt x="2393" y="3520"/>
                    <a:pt x="1850" y="3246"/>
                  </a:cubicBezTo>
                  <a:cubicBezTo>
                    <a:pt x="1288" y="2976"/>
                    <a:pt x="744" y="2633"/>
                    <a:pt x="200" y="2324"/>
                  </a:cubicBezTo>
                  <a:lnTo>
                    <a:pt x="166" y="2306"/>
                  </a:lnTo>
                  <a:lnTo>
                    <a:pt x="148" y="2341"/>
                  </a:lnTo>
                  <a:cubicBezTo>
                    <a:pt x="92" y="2450"/>
                    <a:pt x="57" y="2576"/>
                    <a:pt x="0" y="2685"/>
                  </a:cubicBezTo>
                  <a:lnTo>
                    <a:pt x="0" y="2720"/>
                  </a:lnTo>
                  <a:lnTo>
                    <a:pt x="39" y="2741"/>
                  </a:lnTo>
                  <a:cubicBezTo>
                    <a:pt x="1162" y="3229"/>
                    <a:pt x="2285" y="3899"/>
                    <a:pt x="3481" y="3899"/>
                  </a:cubicBezTo>
                  <a:lnTo>
                    <a:pt x="3647" y="3899"/>
                  </a:lnTo>
                  <a:cubicBezTo>
                    <a:pt x="5313" y="3807"/>
                    <a:pt x="7093" y="2794"/>
                    <a:pt x="8577" y="2176"/>
                  </a:cubicBezTo>
                  <a:cubicBezTo>
                    <a:pt x="9212" y="1923"/>
                    <a:pt x="9973" y="1523"/>
                    <a:pt x="10752" y="1197"/>
                  </a:cubicBezTo>
                  <a:cubicBezTo>
                    <a:pt x="11553" y="870"/>
                    <a:pt x="12349" y="601"/>
                    <a:pt x="13054" y="601"/>
                  </a:cubicBezTo>
                  <a:lnTo>
                    <a:pt x="13185" y="601"/>
                  </a:lnTo>
                  <a:cubicBezTo>
                    <a:pt x="13689" y="618"/>
                    <a:pt x="14107" y="818"/>
                    <a:pt x="14468" y="1110"/>
                  </a:cubicBezTo>
                  <a:cubicBezTo>
                    <a:pt x="15034" y="1562"/>
                    <a:pt x="15487" y="2232"/>
                    <a:pt x="15939" y="2868"/>
                  </a:cubicBezTo>
                  <a:cubicBezTo>
                    <a:pt x="16392" y="3503"/>
                    <a:pt x="16862" y="4116"/>
                    <a:pt x="17497" y="4443"/>
                  </a:cubicBezTo>
                  <a:cubicBezTo>
                    <a:pt x="17841" y="4626"/>
                    <a:pt x="18189" y="4699"/>
                    <a:pt x="18550" y="4699"/>
                  </a:cubicBezTo>
                  <a:cubicBezTo>
                    <a:pt x="19255" y="4699"/>
                    <a:pt x="19964" y="4408"/>
                    <a:pt x="20691" y="4064"/>
                  </a:cubicBezTo>
                  <a:lnTo>
                    <a:pt x="20708" y="4064"/>
                  </a:lnTo>
                  <a:lnTo>
                    <a:pt x="20708" y="4025"/>
                  </a:lnTo>
                  <a:cubicBezTo>
                    <a:pt x="20691" y="3899"/>
                    <a:pt x="20652" y="3790"/>
                    <a:pt x="20617" y="3664"/>
                  </a:cubicBezTo>
                  <a:lnTo>
                    <a:pt x="20617" y="3629"/>
                  </a:lnTo>
                  <a:lnTo>
                    <a:pt x="20560" y="3646"/>
                  </a:lnTo>
                  <a:cubicBezTo>
                    <a:pt x="19907" y="3955"/>
                    <a:pt x="19255" y="4190"/>
                    <a:pt x="18602" y="4190"/>
                  </a:cubicBezTo>
                  <a:cubicBezTo>
                    <a:pt x="18258" y="4190"/>
                    <a:pt x="17915" y="4116"/>
                    <a:pt x="17588" y="3955"/>
                  </a:cubicBezTo>
                  <a:cubicBezTo>
                    <a:pt x="16753" y="3538"/>
                    <a:pt x="16157" y="2559"/>
                    <a:pt x="15504" y="1688"/>
                  </a:cubicBezTo>
                  <a:cubicBezTo>
                    <a:pt x="15178" y="1253"/>
                    <a:pt x="14834" y="836"/>
                    <a:pt x="14434" y="527"/>
                  </a:cubicBezTo>
                  <a:cubicBezTo>
                    <a:pt x="14033" y="218"/>
                    <a:pt x="13581" y="0"/>
                    <a:pt x="1305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57"/>
            <p:cNvSpPr/>
            <p:nvPr/>
          </p:nvSpPr>
          <p:spPr>
            <a:xfrm>
              <a:off x="922381" y="1709073"/>
              <a:ext cx="2513570" cy="482519"/>
            </a:xfrm>
            <a:custGeom>
              <a:avLst/>
              <a:gdLst/>
              <a:ahLst/>
              <a:cxnLst/>
              <a:rect l="l" t="t" r="r" b="b"/>
              <a:pathLst>
                <a:path w="21358" h="4100" extrusionOk="0">
                  <a:moveTo>
                    <a:pt x="155" y="1470"/>
                  </a:moveTo>
                  <a:cubicBezTo>
                    <a:pt x="1199" y="1596"/>
                    <a:pt x="2258" y="1764"/>
                    <a:pt x="3301" y="1775"/>
                  </a:cubicBezTo>
                  <a:lnTo>
                    <a:pt x="3301" y="1775"/>
                  </a:lnTo>
                  <a:cubicBezTo>
                    <a:pt x="3029" y="1785"/>
                    <a:pt x="2759" y="1793"/>
                    <a:pt x="2481" y="1793"/>
                  </a:cubicBezTo>
                  <a:cubicBezTo>
                    <a:pt x="1695" y="1793"/>
                    <a:pt x="893" y="1759"/>
                    <a:pt x="86" y="1741"/>
                  </a:cubicBezTo>
                  <a:lnTo>
                    <a:pt x="86" y="1741"/>
                  </a:lnTo>
                  <a:cubicBezTo>
                    <a:pt x="113" y="1644"/>
                    <a:pt x="129" y="1557"/>
                    <a:pt x="155" y="1470"/>
                  </a:cubicBezTo>
                  <a:close/>
                  <a:moveTo>
                    <a:pt x="13560" y="74"/>
                  </a:moveTo>
                  <a:cubicBezTo>
                    <a:pt x="14160" y="74"/>
                    <a:pt x="14595" y="235"/>
                    <a:pt x="14956" y="487"/>
                  </a:cubicBezTo>
                  <a:cubicBezTo>
                    <a:pt x="15500" y="888"/>
                    <a:pt x="15861" y="1488"/>
                    <a:pt x="16262" y="2067"/>
                  </a:cubicBezTo>
                  <a:cubicBezTo>
                    <a:pt x="16679" y="2663"/>
                    <a:pt x="17132" y="3229"/>
                    <a:pt x="17859" y="3516"/>
                  </a:cubicBezTo>
                  <a:cubicBezTo>
                    <a:pt x="18146" y="3625"/>
                    <a:pt x="18437" y="3664"/>
                    <a:pt x="18729" y="3664"/>
                  </a:cubicBezTo>
                  <a:cubicBezTo>
                    <a:pt x="19544" y="3664"/>
                    <a:pt x="20396" y="3279"/>
                    <a:pt x="21250" y="2854"/>
                  </a:cubicBezTo>
                  <a:lnTo>
                    <a:pt x="21250" y="2854"/>
                  </a:lnTo>
                  <a:cubicBezTo>
                    <a:pt x="21253" y="2952"/>
                    <a:pt x="21266" y="3050"/>
                    <a:pt x="21280" y="3148"/>
                  </a:cubicBezTo>
                  <a:lnTo>
                    <a:pt x="21280" y="3148"/>
                  </a:lnTo>
                  <a:cubicBezTo>
                    <a:pt x="20382" y="3614"/>
                    <a:pt x="19484" y="4025"/>
                    <a:pt x="18637" y="4025"/>
                  </a:cubicBezTo>
                  <a:cubicBezTo>
                    <a:pt x="18346" y="4025"/>
                    <a:pt x="18076" y="3990"/>
                    <a:pt x="17819" y="3881"/>
                  </a:cubicBezTo>
                  <a:cubicBezTo>
                    <a:pt x="17350" y="3699"/>
                    <a:pt x="17006" y="3407"/>
                    <a:pt x="16714" y="3081"/>
                  </a:cubicBezTo>
                  <a:cubicBezTo>
                    <a:pt x="16279" y="2593"/>
                    <a:pt x="15953" y="1993"/>
                    <a:pt x="15518" y="1506"/>
                  </a:cubicBezTo>
                  <a:cubicBezTo>
                    <a:pt x="15082" y="1014"/>
                    <a:pt x="14539" y="653"/>
                    <a:pt x="13651" y="618"/>
                  </a:cubicBezTo>
                  <a:lnTo>
                    <a:pt x="13233" y="618"/>
                  </a:lnTo>
                  <a:cubicBezTo>
                    <a:pt x="10327" y="618"/>
                    <a:pt x="7391" y="1469"/>
                    <a:pt x="4507" y="1709"/>
                  </a:cubicBezTo>
                  <a:lnTo>
                    <a:pt x="4507" y="1709"/>
                  </a:lnTo>
                  <a:cubicBezTo>
                    <a:pt x="7544" y="1418"/>
                    <a:pt x="10528" y="74"/>
                    <a:pt x="13542" y="74"/>
                  </a:cubicBezTo>
                  <a:close/>
                  <a:moveTo>
                    <a:pt x="13542" y="0"/>
                  </a:moveTo>
                  <a:cubicBezTo>
                    <a:pt x="10244" y="0"/>
                    <a:pt x="7033" y="1575"/>
                    <a:pt x="3752" y="1684"/>
                  </a:cubicBezTo>
                  <a:cubicBezTo>
                    <a:pt x="3643" y="1706"/>
                    <a:pt x="3534" y="1706"/>
                    <a:pt x="3408" y="1706"/>
                  </a:cubicBezTo>
                  <a:cubicBezTo>
                    <a:pt x="2320" y="1706"/>
                    <a:pt x="1232" y="1523"/>
                    <a:pt x="127" y="1397"/>
                  </a:cubicBezTo>
                  <a:lnTo>
                    <a:pt x="110" y="1397"/>
                  </a:lnTo>
                  <a:lnTo>
                    <a:pt x="88" y="1432"/>
                  </a:lnTo>
                  <a:cubicBezTo>
                    <a:pt x="53" y="1540"/>
                    <a:pt x="36" y="1667"/>
                    <a:pt x="18" y="1775"/>
                  </a:cubicBezTo>
                  <a:lnTo>
                    <a:pt x="1" y="1815"/>
                  </a:lnTo>
                  <a:lnTo>
                    <a:pt x="36" y="1815"/>
                  </a:lnTo>
                  <a:cubicBezTo>
                    <a:pt x="849" y="1832"/>
                    <a:pt x="1667" y="1867"/>
                    <a:pt x="2481" y="1867"/>
                  </a:cubicBezTo>
                  <a:cubicBezTo>
                    <a:pt x="2899" y="1867"/>
                    <a:pt x="3299" y="1849"/>
                    <a:pt x="3717" y="1832"/>
                  </a:cubicBezTo>
                  <a:cubicBezTo>
                    <a:pt x="6872" y="1706"/>
                    <a:pt x="10078" y="688"/>
                    <a:pt x="13233" y="688"/>
                  </a:cubicBezTo>
                  <a:lnTo>
                    <a:pt x="13651" y="688"/>
                  </a:lnTo>
                  <a:cubicBezTo>
                    <a:pt x="14230" y="705"/>
                    <a:pt x="14647" y="870"/>
                    <a:pt x="14991" y="1123"/>
                  </a:cubicBezTo>
                  <a:cubicBezTo>
                    <a:pt x="15518" y="1488"/>
                    <a:pt x="15861" y="2067"/>
                    <a:pt x="16244" y="2611"/>
                  </a:cubicBezTo>
                  <a:cubicBezTo>
                    <a:pt x="16645" y="3137"/>
                    <a:pt x="17080" y="3664"/>
                    <a:pt x="17785" y="3951"/>
                  </a:cubicBezTo>
                  <a:cubicBezTo>
                    <a:pt x="18059" y="4060"/>
                    <a:pt x="18346" y="4099"/>
                    <a:pt x="18637" y="4099"/>
                  </a:cubicBezTo>
                  <a:cubicBezTo>
                    <a:pt x="19508" y="4099"/>
                    <a:pt x="20430" y="3681"/>
                    <a:pt x="21340" y="3207"/>
                  </a:cubicBezTo>
                  <a:lnTo>
                    <a:pt x="21357" y="3190"/>
                  </a:lnTo>
                  <a:lnTo>
                    <a:pt x="21357" y="3172"/>
                  </a:lnTo>
                  <a:cubicBezTo>
                    <a:pt x="21340" y="3046"/>
                    <a:pt x="21322" y="2920"/>
                    <a:pt x="21322" y="2794"/>
                  </a:cubicBezTo>
                  <a:lnTo>
                    <a:pt x="21300" y="2737"/>
                  </a:lnTo>
                  <a:lnTo>
                    <a:pt x="21266" y="2754"/>
                  </a:lnTo>
                  <a:cubicBezTo>
                    <a:pt x="20395" y="3207"/>
                    <a:pt x="19543" y="3590"/>
                    <a:pt x="18729" y="3590"/>
                  </a:cubicBezTo>
                  <a:cubicBezTo>
                    <a:pt x="18437" y="3590"/>
                    <a:pt x="18168" y="3555"/>
                    <a:pt x="17893" y="3446"/>
                  </a:cubicBezTo>
                  <a:cubicBezTo>
                    <a:pt x="17423" y="3264"/>
                    <a:pt x="17058" y="2955"/>
                    <a:pt x="16753" y="2593"/>
                  </a:cubicBezTo>
                  <a:cubicBezTo>
                    <a:pt x="16296" y="2067"/>
                    <a:pt x="15953" y="1414"/>
                    <a:pt x="15500" y="905"/>
                  </a:cubicBezTo>
                  <a:cubicBezTo>
                    <a:pt x="15265" y="653"/>
                    <a:pt x="15013" y="418"/>
                    <a:pt x="14704" y="252"/>
                  </a:cubicBezTo>
                  <a:cubicBezTo>
                    <a:pt x="14395" y="91"/>
                    <a:pt x="14012" y="0"/>
                    <a:pt x="1356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57"/>
            <p:cNvSpPr/>
            <p:nvPr/>
          </p:nvSpPr>
          <p:spPr>
            <a:xfrm>
              <a:off x="986402" y="1374137"/>
              <a:ext cx="2413182" cy="561369"/>
            </a:xfrm>
            <a:custGeom>
              <a:avLst/>
              <a:gdLst/>
              <a:ahLst/>
              <a:cxnLst/>
              <a:rect l="l" t="t" r="r" b="b"/>
              <a:pathLst>
                <a:path w="20505" h="4770" extrusionOk="0">
                  <a:moveTo>
                    <a:pt x="12798" y="70"/>
                  </a:moveTo>
                  <a:cubicBezTo>
                    <a:pt x="13324" y="70"/>
                    <a:pt x="13777" y="270"/>
                    <a:pt x="14177" y="579"/>
                  </a:cubicBezTo>
                  <a:cubicBezTo>
                    <a:pt x="14773" y="1049"/>
                    <a:pt x="15283" y="1758"/>
                    <a:pt x="15792" y="2446"/>
                  </a:cubicBezTo>
                  <a:cubicBezTo>
                    <a:pt x="16296" y="3116"/>
                    <a:pt x="16823" y="3769"/>
                    <a:pt x="17476" y="4095"/>
                  </a:cubicBezTo>
                  <a:cubicBezTo>
                    <a:pt x="17819" y="4278"/>
                    <a:pt x="18167" y="4352"/>
                    <a:pt x="18529" y="4352"/>
                  </a:cubicBezTo>
                  <a:cubicBezTo>
                    <a:pt x="19132" y="4352"/>
                    <a:pt x="19731" y="4161"/>
                    <a:pt x="20335" y="3880"/>
                  </a:cubicBezTo>
                  <a:lnTo>
                    <a:pt x="20335" y="3880"/>
                  </a:lnTo>
                  <a:cubicBezTo>
                    <a:pt x="20365" y="3971"/>
                    <a:pt x="20392" y="4071"/>
                    <a:pt x="20409" y="4162"/>
                  </a:cubicBezTo>
                  <a:lnTo>
                    <a:pt x="20409" y="4162"/>
                  </a:lnTo>
                  <a:cubicBezTo>
                    <a:pt x="19763" y="4466"/>
                    <a:pt x="19118" y="4695"/>
                    <a:pt x="18472" y="4695"/>
                  </a:cubicBezTo>
                  <a:cubicBezTo>
                    <a:pt x="18128" y="4695"/>
                    <a:pt x="17785" y="4621"/>
                    <a:pt x="17458" y="4460"/>
                  </a:cubicBezTo>
                  <a:cubicBezTo>
                    <a:pt x="16623" y="4043"/>
                    <a:pt x="16027" y="3064"/>
                    <a:pt x="15374" y="2193"/>
                  </a:cubicBezTo>
                  <a:cubicBezTo>
                    <a:pt x="15048" y="1758"/>
                    <a:pt x="14704" y="1341"/>
                    <a:pt x="14304" y="1032"/>
                  </a:cubicBezTo>
                  <a:cubicBezTo>
                    <a:pt x="13903" y="723"/>
                    <a:pt x="13451" y="505"/>
                    <a:pt x="12924" y="505"/>
                  </a:cubicBezTo>
                  <a:lnTo>
                    <a:pt x="12855" y="505"/>
                  </a:lnTo>
                  <a:cubicBezTo>
                    <a:pt x="12128" y="505"/>
                    <a:pt x="11314" y="797"/>
                    <a:pt x="10531" y="1180"/>
                  </a:cubicBezTo>
                  <a:cubicBezTo>
                    <a:pt x="9735" y="1541"/>
                    <a:pt x="8973" y="1993"/>
                    <a:pt x="8355" y="2285"/>
                  </a:cubicBezTo>
                  <a:cubicBezTo>
                    <a:pt x="7650" y="2629"/>
                    <a:pt x="6854" y="3081"/>
                    <a:pt x="6036" y="3481"/>
                  </a:cubicBezTo>
                  <a:cubicBezTo>
                    <a:pt x="5201" y="3860"/>
                    <a:pt x="4352" y="4186"/>
                    <a:pt x="3551" y="4225"/>
                  </a:cubicBezTo>
                  <a:lnTo>
                    <a:pt x="3425" y="4225"/>
                  </a:lnTo>
                  <a:cubicBezTo>
                    <a:pt x="2829" y="4225"/>
                    <a:pt x="2263" y="4025"/>
                    <a:pt x="1720" y="3751"/>
                  </a:cubicBezTo>
                  <a:cubicBezTo>
                    <a:pt x="1167" y="3486"/>
                    <a:pt x="631" y="3148"/>
                    <a:pt x="95" y="2843"/>
                  </a:cubicBezTo>
                  <a:lnTo>
                    <a:pt x="95" y="2843"/>
                  </a:lnTo>
                  <a:cubicBezTo>
                    <a:pt x="128" y="2755"/>
                    <a:pt x="170" y="2666"/>
                    <a:pt x="215" y="2578"/>
                  </a:cubicBezTo>
                  <a:lnTo>
                    <a:pt x="215" y="2578"/>
                  </a:lnTo>
                  <a:cubicBezTo>
                    <a:pt x="729" y="2916"/>
                    <a:pt x="1244" y="3288"/>
                    <a:pt x="1759" y="3590"/>
                  </a:cubicBezTo>
                  <a:cubicBezTo>
                    <a:pt x="2303" y="3917"/>
                    <a:pt x="2864" y="4134"/>
                    <a:pt x="3460" y="4134"/>
                  </a:cubicBezTo>
                  <a:lnTo>
                    <a:pt x="3591" y="4134"/>
                  </a:lnTo>
                  <a:cubicBezTo>
                    <a:pt x="4387" y="4095"/>
                    <a:pt x="5240" y="3734"/>
                    <a:pt x="6071" y="3316"/>
                  </a:cubicBezTo>
                  <a:cubicBezTo>
                    <a:pt x="6889" y="2881"/>
                    <a:pt x="7668" y="2376"/>
                    <a:pt x="8355" y="2011"/>
                  </a:cubicBezTo>
                  <a:cubicBezTo>
                    <a:pt x="8956" y="1684"/>
                    <a:pt x="9700" y="1197"/>
                    <a:pt x="10479" y="797"/>
                  </a:cubicBezTo>
                  <a:cubicBezTo>
                    <a:pt x="11258" y="396"/>
                    <a:pt x="12054" y="70"/>
                    <a:pt x="12763" y="70"/>
                  </a:cubicBezTo>
                  <a:close/>
                  <a:moveTo>
                    <a:pt x="12763" y="0"/>
                  </a:moveTo>
                  <a:cubicBezTo>
                    <a:pt x="12036" y="0"/>
                    <a:pt x="11223" y="327"/>
                    <a:pt x="10444" y="723"/>
                  </a:cubicBezTo>
                  <a:cubicBezTo>
                    <a:pt x="9661" y="1140"/>
                    <a:pt x="8921" y="1615"/>
                    <a:pt x="8320" y="1941"/>
                  </a:cubicBezTo>
                  <a:cubicBezTo>
                    <a:pt x="7633" y="2302"/>
                    <a:pt x="6854" y="2829"/>
                    <a:pt x="6036" y="3246"/>
                  </a:cubicBezTo>
                  <a:cubicBezTo>
                    <a:pt x="5222" y="3682"/>
                    <a:pt x="4369" y="4025"/>
                    <a:pt x="3591" y="4060"/>
                  </a:cubicBezTo>
                  <a:lnTo>
                    <a:pt x="3460" y="4060"/>
                  </a:lnTo>
                  <a:cubicBezTo>
                    <a:pt x="2881" y="4060"/>
                    <a:pt x="2337" y="3843"/>
                    <a:pt x="1794" y="3534"/>
                  </a:cubicBezTo>
                  <a:cubicBezTo>
                    <a:pt x="1267" y="3225"/>
                    <a:pt x="741" y="2829"/>
                    <a:pt x="218" y="2485"/>
                  </a:cubicBezTo>
                  <a:lnTo>
                    <a:pt x="179" y="2463"/>
                  </a:lnTo>
                  <a:lnTo>
                    <a:pt x="162" y="2502"/>
                  </a:lnTo>
                  <a:cubicBezTo>
                    <a:pt x="110" y="2611"/>
                    <a:pt x="70" y="2737"/>
                    <a:pt x="18" y="2846"/>
                  </a:cubicBezTo>
                  <a:lnTo>
                    <a:pt x="1" y="2881"/>
                  </a:lnTo>
                  <a:lnTo>
                    <a:pt x="36" y="2881"/>
                  </a:lnTo>
                  <a:cubicBezTo>
                    <a:pt x="580" y="3190"/>
                    <a:pt x="1123" y="3534"/>
                    <a:pt x="1685" y="3825"/>
                  </a:cubicBezTo>
                  <a:cubicBezTo>
                    <a:pt x="2246" y="4095"/>
                    <a:pt x="2807" y="4295"/>
                    <a:pt x="3425" y="4295"/>
                  </a:cubicBezTo>
                  <a:lnTo>
                    <a:pt x="3551" y="4295"/>
                  </a:lnTo>
                  <a:cubicBezTo>
                    <a:pt x="4369" y="4243"/>
                    <a:pt x="5222" y="3934"/>
                    <a:pt x="6053" y="3534"/>
                  </a:cubicBezTo>
                  <a:cubicBezTo>
                    <a:pt x="6889" y="3155"/>
                    <a:pt x="7685" y="2681"/>
                    <a:pt x="8394" y="2354"/>
                  </a:cubicBezTo>
                  <a:cubicBezTo>
                    <a:pt x="9008" y="2050"/>
                    <a:pt x="9769" y="1615"/>
                    <a:pt x="10553" y="1232"/>
                  </a:cubicBezTo>
                  <a:cubicBezTo>
                    <a:pt x="11332" y="871"/>
                    <a:pt x="12145" y="579"/>
                    <a:pt x="12855" y="579"/>
                  </a:cubicBezTo>
                  <a:lnTo>
                    <a:pt x="12924" y="579"/>
                  </a:lnTo>
                  <a:cubicBezTo>
                    <a:pt x="13433" y="579"/>
                    <a:pt x="13868" y="779"/>
                    <a:pt x="14251" y="1088"/>
                  </a:cubicBezTo>
                  <a:cubicBezTo>
                    <a:pt x="14830" y="1541"/>
                    <a:pt x="15317" y="2228"/>
                    <a:pt x="15792" y="2898"/>
                  </a:cubicBezTo>
                  <a:cubicBezTo>
                    <a:pt x="16279" y="3551"/>
                    <a:pt x="16788" y="4186"/>
                    <a:pt x="17423" y="4513"/>
                  </a:cubicBezTo>
                  <a:cubicBezTo>
                    <a:pt x="17767" y="4695"/>
                    <a:pt x="18128" y="4769"/>
                    <a:pt x="18472" y="4769"/>
                  </a:cubicBezTo>
                  <a:cubicBezTo>
                    <a:pt x="19147" y="4769"/>
                    <a:pt x="19799" y="4530"/>
                    <a:pt x="20469" y="4225"/>
                  </a:cubicBezTo>
                  <a:lnTo>
                    <a:pt x="20504" y="4204"/>
                  </a:lnTo>
                  <a:lnTo>
                    <a:pt x="20487" y="4169"/>
                  </a:lnTo>
                  <a:cubicBezTo>
                    <a:pt x="20452" y="4060"/>
                    <a:pt x="20430" y="3934"/>
                    <a:pt x="20395" y="3825"/>
                  </a:cubicBezTo>
                  <a:lnTo>
                    <a:pt x="20378" y="3790"/>
                  </a:lnTo>
                  <a:lnTo>
                    <a:pt x="20343" y="3790"/>
                  </a:lnTo>
                  <a:cubicBezTo>
                    <a:pt x="19725" y="4078"/>
                    <a:pt x="19125" y="4278"/>
                    <a:pt x="18529" y="4278"/>
                  </a:cubicBezTo>
                  <a:cubicBezTo>
                    <a:pt x="18185" y="4278"/>
                    <a:pt x="17841" y="4204"/>
                    <a:pt x="17493" y="4043"/>
                  </a:cubicBezTo>
                  <a:cubicBezTo>
                    <a:pt x="17080" y="3825"/>
                    <a:pt x="16714" y="3464"/>
                    <a:pt x="16353" y="3064"/>
                  </a:cubicBezTo>
                  <a:cubicBezTo>
                    <a:pt x="15826" y="2428"/>
                    <a:pt x="15357" y="1684"/>
                    <a:pt x="14795" y="1071"/>
                  </a:cubicBezTo>
                  <a:cubicBezTo>
                    <a:pt x="14251" y="470"/>
                    <a:pt x="13616" y="18"/>
                    <a:pt x="1279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57"/>
            <p:cNvSpPr/>
            <p:nvPr/>
          </p:nvSpPr>
          <p:spPr>
            <a:xfrm>
              <a:off x="943447" y="1561494"/>
              <a:ext cx="2481676" cy="527593"/>
            </a:xfrm>
            <a:custGeom>
              <a:avLst/>
              <a:gdLst/>
              <a:ahLst/>
              <a:cxnLst/>
              <a:rect l="l" t="t" r="r" b="b"/>
              <a:pathLst>
                <a:path w="21087" h="4483" extrusionOk="0">
                  <a:moveTo>
                    <a:pt x="176" y="2007"/>
                  </a:moveTo>
                  <a:lnTo>
                    <a:pt x="176" y="2007"/>
                  </a:lnTo>
                  <a:cubicBezTo>
                    <a:pt x="1186" y="2340"/>
                    <a:pt x="2199" y="2780"/>
                    <a:pt x="3249" y="2882"/>
                  </a:cubicBezTo>
                  <a:lnTo>
                    <a:pt x="3249" y="2882"/>
                  </a:lnTo>
                  <a:cubicBezTo>
                    <a:pt x="2190" y="2843"/>
                    <a:pt x="1142" y="2532"/>
                    <a:pt x="83" y="2312"/>
                  </a:cubicBezTo>
                  <a:lnTo>
                    <a:pt x="83" y="2312"/>
                  </a:lnTo>
                  <a:cubicBezTo>
                    <a:pt x="113" y="2207"/>
                    <a:pt x="146" y="2113"/>
                    <a:pt x="176" y="2007"/>
                  </a:cubicBezTo>
                  <a:close/>
                  <a:moveTo>
                    <a:pt x="13563" y="75"/>
                  </a:moveTo>
                  <a:cubicBezTo>
                    <a:pt x="14072" y="110"/>
                    <a:pt x="14468" y="310"/>
                    <a:pt x="14812" y="601"/>
                  </a:cubicBezTo>
                  <a:cubicBezTo>
                    <a:pt x="15339" y="1037"/>
                    <a:pt x="15739" y="1689"/>
                    <a:pt x="16157" y="2307"/>
                  </a:cubicBezTo>
                  <a:cubicBezTo>
                    <a:pt x="16574" y="2921"/>
                    <a:pt x="17027" y="3504"/>
                    <a:pt x="17662" y="3791"/>
                  </a:cubicBezTo>
                  <a:cubicBezTo>
                    <a:pt x="18006" y="3956"/>
                    <a:pt x="18350" y="4026"/>
                    <a:pt x="18711" y="4026"/>
                  </a:cubicBezTo>
                  <a:cubicBezTo>
                    <a:pt x="19457" y="4026"/>
                    <a:pt x="20203" y="3713"/>
                    <a:pt x="20949" y="3344"/>
                  </a:cubicBezTo>
                  <a:lnTo>
                    <a:pt x="20949" y="3344"/>
                  </a:lnTo>
                  <a:cubicBezTo>
                    <a:pt x="20966" y="3449"/>
                    <a:pt x="20993" y="3554"/>
                    <a:pt x="21009" y="3660"/>
                  </a:cubicBezTo>
                  <a:lnTo>
                    <a:pt x="21009" y="3660"/>
                  </a:lnTo>
                  <a:cubicBezTo>
                    <a:pt x="20200" y="4055"/>
                    <a:pt x="19395" y="4409"/>
                    <a:pt x="18619" y="4409"/>
                  </a:cubicBezTo>
                  <a:cubicBezTo>
                    <a:pt x="18350" y="4409"/>
                    <a:pt x="18058" y="4352"/>
                    <a:pt x="17788" y="4265"/>
                  </a:cubicBezTo>
                  <a:cubicBezTo>
                    <a:pt x="17314" y="4065"/>
                    <a:pt x="16953" y="3756"/>
                    <a:pt x="16627" y="3373"/>
                  </a:cubicBezTo>
                  <a:cubicBezTo>
                    <a:pt x="16157" y="2829"/>
                    <a:pt x="15774" y="2142"/>
                    <a:pt x="15304" y="1598"/>
                  </a:cubicBezTo>
                  <a:cubicBezTo>
                    <a:pt x="15069" y="1328"/>
                    <a:pt x="14812" y="1089"/>
                    <a:pt x="14486" y="928"/>
                  </a:cubicBezTo>
                  <a:cubicBezTo>
                    <a:pt x="14181" y="745"/>
                    <a:pt x="13798" y="654"/>
                    <a:pt x="13363" y="654"/>
                  </a:cubicBezTo>
                  <a:lnTo>
                    <a:pt x="13272" y="654"/>
                  </a:lnTo>
                  <a:cubicBezTo>
                    <a:pt x="11623" y="693"/>
                    <a:pt x="10026" y="1237"/>
                    <a:pt x="8433" y="1781"/>
                  </a:cubicBezTo>
                  <a:cubicBezTo>
                    <a:pt x="7154" y="2207"/>
                    <a:pt x="5866" y="2645"/>
                    <a:pt x="4544" y="2814"/>
                  </a:cubicBezTo>
                  <a:lnTo>
                    <a:pt x="4544" y="2814"/>
                  </a:lnTo>
                  <a:cubicBezTo>
                    <a:pt x="6018" y="2584"/>
                    <a:pt x="7539" y="1885"/>
                    <a:pt x="8868" y="1415"/>
                  </a:cubicBezTo>
                  <a:cubicBezTo>
                    <a:pt x="9504" y="1198"/>
                    <a:pt x="10282" y="871"/>
                    <a:pt x="11061" y="584"/>
                  </a:cubicBezTo>
                  <a:cubicBezTo>
                    <a:pt x="11840" y="292"/>
                    <a:pt x="12658" y="75"/>
                    <a:pt x="13363" y="75"/>
                  </a:cubicBezTo>
                  <a:close/>
                  <a:moveTo>
                    <a:pt x="13363" y="1"/>
                  </a:moveTo>
                  <a:cubicBezTo>
                    <a:pt x="12636" y="1"/>
                    <a:pt x="11823" y="240"/>
                    <a:pt x="11044" y="510"/>
                  </a:cubicBezTo>
                  <a:cubicBezTo>
                    <a:pt x="10243" y="802"/>
                    <a:pt x="9482" y="1145"/>
                    <a:pt x="8851" y="1363"/>
                  </a:cubicBezTo>
                  <a:cubicBezTo>
                    <a:pt x="7289" y="1889"/>
                    <a:pt x="5496" y="2760"/>
                    <a:pt x="3847" y="2812"/>
                  </a:cubicBezTo>
                  <a:cubicBezTo>
                    <a:pt x="3790" y="2812"/>
                    <a:pt x="3738" y="2829"/>
                    <a:pt x="3681" y="2829"/>
                  </a:cubicBezTo>
                  <a:cubicBezTo>
                    <a:pt x="2485" y="2829"/>
                    <a:pt x="1345" y="2307"/>
                    <a:pt x="166" y="1942"/>
                  </a:cubicBezTo>
                  <a:lnTo>
                    <a:pt x="126" y="1924"/>
                  </a:lnTo>
                  <a:lnTo>
                    <a:pt x="126" y="1959"/>
                  </a:lnTo>
                  <a:cubicBezTo>
                    <a:pt x="74" y="2090"/>
                    <a:pt x="39" y="2198"/>
                    <a:pt x="0" y="2325"/>
                  </a:cubicBezTo>
                  <a:lnTo>
                    <a:pt x="0" y="2359"/>
                  </a:lnTo>
                  <a:lnTo>
                    <a:pt x="39" y="2359"/>
                  </a:lnTo>
                  <a:cubicBezTo>
                    <a:pt x="1179" y="2612"/>
                    <a:pt x="2302" y="2960"/>
                    <a:pt x="3464" y="2960"/>
                  </a:cubicBezTo>
                  <a:lnTo>
                    <a:pt x="3608" y="2960"/>
                  </a:lnTo>
                  <a:cubicBezTo>
                    <a:pt x="5278" y="2921"/>
                    <a:pt x="6871" y="2377"/>
                    <a:pt x="8468" y="1833"/>
                  </a:cubicBezTo>
                  <a:cubicBezTo>
                    <a:pt x="10047" y="1306"/>
                    <a:pt x="11640" y="762"/>
                    <a:pt x="13272" y="728"/>
                  </a:cubicBezTo>
                  <a:lnTo>
                    <a:pt x="13363" y="728"/>
                  </a:lnTo>
                  <a:cubicBezTo>
                    <a:pt x="13942" y="728"/>
                    <a:pt x="14377" y="893"/>
                    <a:pt x="14760" y="1163"/>
                  </a:cubicBezTo>
                  <a:cubicBezTo>
                    <a:pt x="15304" y="1580"/>
                    <a:pt x="15682" y="2216"/>
                    <a:pt x="16117" y="2829"/>
                  </a:cubicBezTo>
                  <a:cubicBezTo>
                    <a:pt x="16553" y="3447"/>
                    <a:pt x="17027" y="4026"/>
                    <a:pt x="17771" y="4317"/>
                  </a:cubicBezTo>
                  <a:cubicBezTo>
                    <a:pt x="18041" y="4426"/>
                    <a:pt x="18332" y="4483"/>
                    <a:pt x="18619" y="4483"/>
                  </a:cubicBezTo>
                  <a:cubicBezTo>
                    <a:pt x="19438" y="4483"/>
                    <a:pt x="20251" y="4117"/>
                    <a:pt x="21069" y="3700"/>
                  </a:cubicBezTo>
                  <a:lnTo>
                    <a:pt x="21087" y="3700"/>
                  </a:lnTo>
                  <a:lnTo>
                    <a:pt x="21087" y="3665"/>
                  </a:lnTo>
                  <a:cubicBezTo>
                    <a:pt x="21069" y="3539"/>
                    <a:pt x="21034" y="3412"/>
                    <a:pt x="21013" y="3286"/>
                  </a:cubicBezTo>
                  <a:lnTo>
                    <a:pt x="21013" y="3247"/>
                  </a:lnTo>
                  <a:lnTo>
                    <a:pt x="20960" y="3264"/>
                  </a:lnTo>
                  <a:cubicBezTo>
                    <a:pt x="20199" y="3630"/>
                    <a:pt x="19455" y="3956"/>
                    <a:pt x="18711" y="3956"/>
                  </a:cubicBezTo>
                  <a:cubicBezTo>
                    <a:pt x="18367" y="3956"/>
                    <a:pt x="18023" y="3882"/>
                    <a:pt x="17697" y="3721"/>
                  </a:cubicBezTo>
                  <a:cubicBezTo>
                    <a:pt x="16879" y="3356"/>
                    <a:pt x="16357" y="2468"/>
                    <a:pt x="15791" y="1654"/>
                  </a:cubicBezTo>
                  <a:cubicBezTo>
                    <a:pt x="15521" y="1237"/>
                    <a:pt x="15212" y="854"/>
                    <a:pt x="14869" y="545"/>
                  </a:cubicBezTo>
                  <a:cubicBezTo>
                    <a:pt x="14508" y="258"/>
                    <a:pt x="14090" y="40"/>
                    <a:pt x="1356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57"/>
            <p:cNvSpPr/>
            <p:nvPr/>
          </p:nvSpPr>
          <p:spPr>
            <a:xfrm>
              <a:off x="932619" y="1638343"/>
              <a:ext cx="2499212" cy="501937"/>
            </a:xfrm>
            <a:custGeom>
              <a:avLst/>
              <a:gdLst/>
              <a:ahLst/>
              <a:cxnLst/>
              <a:rect l="l" t="t" r="r" b="b"/>
              <a:pathLst>
                <a:path w="21236" h="4265" extrusionOk="0">
                  <a:moveTo>
                    <a:pt x="160" y="1713"/>
                  </a:moveTo>
                  <a:lnTo>
                    <a:pt x="160" y="1713"/>
                  </a:lnTo>
                  <a:cubicBezTo>
                    <a:pt x="1255" y="1957"/>
                    <a:pt x="2335" y="2286"/>
                    <a:pt x="3449" y="2306"/>
                  </a:cubicBezTo>
                  <a:lnTo>
                    <a:pt x="3449" y="2306"/>
                  </a:lnTo>
                  <a:cubicBezTo>
                    <a:pt x="3408" y="2307"/>
                    <a:pt x="3366" y="2307"/>
                    <a:pt x="3321" y="2307"/>
                  </a:cubicBezTo>
                  <a:cubicBezTo>
                    <a:pt x="2249" y="2307"/>
                    <a:pt x="1176" y="2129"/>
                    <a:pt x="87" y="2003"/>
                  </a:cubicBezTo>
                  <a:lnTo>
                    <a:pt x="87" y="2003"/>
                  </a:lnTo>
                  <a:cubicBezTo>
                    <a:pt x="113" y="1904"/>
                    <a:pt x="133" y="1813"/>
                    <a:pt x="160" y="1713"/>
                  </a:cubicBezTo>
                  <a:close/>
                  <a:moveTo>
                    <a:pt x="13455" y="75"/>
                  </a:moveTo>
                  <a:cubicBezTo>
                    <a:pt x="14034" y="75"/>
                    <a:pt x="14469" y="240"/>
                    <a:pt x="14852" y="510"/>
                  </a:cubicBezTo>
                  <a:cubicBezTo>
                    <a:pt x="15396" y="927"/>
                    <a:pt x="15774" y="1563"/>
                    <a:pt x="16209" y="2176"/>
                  </a:cubicBezTo>
                  <a:cubicBezTo>
                    <a:pt x="16645" y="2794"/>
                    <a:pt x="17119" y="3373"/>
                    <a:pt x="17863" y="3664"/>
                  </a:cubicBezTo>
                  <a:cubicBezTo>
                    <a:pt x="18133" y="3773"/>
                    <a:pt x="18424" y="3830"/>
                    <a:pt x="18711" y="3830"/>
                  </a:cubicBezTo>
                  <a:cubicBezTo>
                    <a:pt x="19513" y="3830"/>
                    <a:pt x="20310" y="3479"/>
                    <a:pt x="21112" y="3072"/>
                  </a:cubicBezTo>
                  <a:lnTo>
                    <a:pt x="21112" y="3072"/>
                  </a:lnTo>
                  <a:cubicBezTo>
                    <a:pt x="21129" y="3174"/>
                    <a:pt x="21143" y="3277"/>
                    <a:pt x="21157" y="3367"/>
                  </a:cubicBezTo>
                  <a:lnTo>
                    <a:pt x="21157" y="3367"/>
                  </a:lnTo>
                  <a:cubicBezTo>
                    <a:pt x="20294" y="3814"/>
                    <a:pt x="19449" y="4191"/>
                    <a:pt x="18642" y="4191"/>
                  </a:cubicBezTo>
                  <a:cubicBezTo>
                    <a:pt x="18350" y="4191"/>
                    <a:pt x="18081" y="4156"/>
                    <a:pt x="17806" y="4047"/>
                  </a:cubicBezTo>
                  <a:cubicBezTo>
                    <a:pt x="17336" y="3865"/>
                    <a:pt x="16971" y="3556"/>
                    <a:pt x="16666" y="3194"/>
                  </a:cubicBezTo>
                  <a:cubicBezTo>
                    <a:pt x="16209" y="2668"/>
                    <a:pt x="15866" y="2015"/>
                    <a:pt x="15413" y="1506"/>
                  </a:cubicBezTo>
                  <a:cubicBezTo>
                    <a:pt x="15178" y="1254"/>
                    <a:pt x="14926" y="1019"/>
                    <a:pt x="14617" y="853"/>
                  </a:cubicBezTo>
                  <a:cubicBezTo>
                    <a:pt x="14308" y="692"/>
                    <a:pt x="13925" y="601"/>
                    <a:pt x="13473" y="601"/>
                  </a:cubicBezTo>
                  <a:lnTo>
                    <a:pt x="13455" y="601"/>
                  </a:lnTo>
                  <a:cubicBezTo>
                    <a:pt x="10750" y="601"/>
                    <a:pt x="8104" y="1661"/>
                    <a:pt x="5429" y="2102"/>
                  </a:cubicBezTo>
                  <a:lnTo>
                    <a:pt x="5429" y="2102"/>
                  </a:lnTo>
                  <a:cubicBezTo>
                    <a:pt x="6486" y="1887"/>
                    <a:pt x="7522" y="1533"/>
                    <a:pt x="8560" y="1180"/>
                  </a:cubicBezTo>
                  <a:cubicBezTo>
                    <a:pt x="10139" y="653"/>
                    <a:pt x="11732" y="109"/>
                    <a:pt x="13364" y="75"/>
                  </a:cubicBezTo>
                  <a:close/>
                  <a:moveTo>
                    <a:pt x="13364" y="1"/>
                  </a:moveTo>
                  <a:cubicBezTo>
                    <a:pt x="11715" y="40"/>
                    <a:pt x="10118" y="584"/>
                    <a:pt x="8525" y="1128"/>
                  </a:cubicBezTo>
                  <a:cubicBezTo>
                    <a:pt x="6946" y="1654"/>
                    <a:pt x="5353" y="2198"/>
                    <a:pt x="3700" y="2233"/>
                  </a:cubicBezTo>
                  <a:lnTo>
                    <a:pt x="3556" y="2233"/>
                  </a:lnTo>
                  <a:cubicBezTo>
                    <a:pt x="2416" y="2233"/>
                    <a:pt x="1289" y="1889"/>
                    <a:pt x="149" y="1654"/>
                  </a:cubicBezTo>
                  <a:lnTo>
                    <a:pt x="110" y="1632"/>
                  </a:lnTo>
                  <a:lnTo>
                    <a:pt x="92" y="1672"/>
                  </a:lnTo>
                  <a:cubicBezTo>
                    <a:pt x="75" y="1780"/>
                    <a:pt x="40" y="1906"/>
                    <a:pt x="1" y="2033"/>
                  </a:cubicBezTo>
                  <a:lnTo>
                    <a:pt x="1" y="2067"/>
                  </a:lnTo>
                  <a:lnTo>
                    <a:pt x="40" y="2067"/>
                  </a:lnTo>
                  <a:cubicBezTo>
                    <a:pt x="1128" y="2198"/>
                    <a:pt x="2233" y="2376"/>
                    <a:pt x="3321" y="2376"/>
                  </a:cubicBezTo>
                  <a:cubicBezTo>
                    <a:pt x="3447" y="2376"/>
                    <a:pt x="3556" y="2376"/>
                    <a:pt x="3665" y="2359"/>
                  </a:cubicBezTo>
                  <a:cubicBezTo>
                    <a:pt x="6963" y="2250"/>
                    <a:pt x="10192" y="675"/>
                    <a:pt x="13455" y="675"/>
                  </a:cubicBezTo>
                  <a:lnTo>
                    <a:pt x="13473" y="675"/>
                  </a:lnTo>
                  <a:cubicBezTo>
                    <a:pt x="14073" y="675"/>
                    <a:pt x="14508" y="836"/>
                    <a:pt x="14869" y="1088"/>
                  </a:cubicBezTo>
                  <a:cubicBezTo>
                    <a:pt x="15413" y="1489"/>
                    <a:pt x="15774" y="2089"/>
                    <a:pt x="16175" y="2668"/>
                  </a:cubicBezTo>
                  <a:cubicBezTo>
                    <a:pt x="16592" y="3264"/>
                    <a:pt x="17045" y="3830"/>
                    <a:pt x="17772" y="4117"/>
                  </a:cubicBezTo>
                  <a:cubicBezTo>
                    <a:pt x="18059" y="4226"/>
                    <a:pt x="18350" y="4265"/>
                    <a:pt x="18642" y="4265"/>
                  </a:cubicBezTo>
                  <a:cubicBezTo>
                    <a:pt x="19473" y="4265"/>
                    <a:pt x="20343" y="3865"/>
                    <a:pt x="21213" y="3429"/>
                  </a:cubicBezTo>
                  <a:lnTo>
                    <a:pt x="21235" y="3412"/>
                  </a:lnTo>
                  <a:lnTo>
                    <a:pt x="21235" y="3395"/>
                  </a:lnTo>
                  <a:cubicBezTo>
                    <a:pt x="21213" y="3264"/>
                    <a:pt x="21196" y="3138"/>
                    <a:pt x="21179" y="3012"/>
                  </a:cubicBezTo>
                  <a:lnTo>
                    <a:pt x="21161" y="2977"/>
                  </a:lnTo>
                  <a:lnTo>
                    <a:pt x="21126" y="2994"/>
                  </a:lnTo>
                  <a:cubicBezTo>
                    <a:pt x="20308" y="3395"/>
                    <a:pt x="19495" y="3756"/>
                    <a:pt x="18711" y="3756"/>
                  </a:cubicBezTo>
                  <a:cubicBezTo>
                    <a:pt x="18442" y="3756"/>
                    <a:pt x="18150" y="3699"/>
                    <a:pt x="17880" y="3612"/>
                  </a:cubicBezTo>
                  <a:cubicBezTo>
                    <a:pt x="17406" y="3412"/>
                    <a:pt x="17045" y="3103"/>
                    <a:pt x="16719" y="2720"/>
                  </a:cubicBezTo>
                  <a:cubicBezTo>
                    <a:pt x="16249" y="2176"/>
                    <a:pt x="15866" y="1489"/>
                    <a:pt x="15396" y="945"/>
                  </a:cubicBezTo>
                  <a:cubicBezTo>
                    <a:pt x="15161" y="675"/>
                    <a:pt x="14904" y="436"/>
                    <a:pt x="14578" y="275"/>
                  </a:cubicBezTo>
                  <a:cubicBezTo>
                    <a:pt x="14273" y="92"/>
                    <a:pt x="13890" y="1"/>
                    <a:pt x="1345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6" name="Google Shape;3156;p57"/>
          <p:cNvGrpSpPr/>
          <p:nvPr/>
        </p:nvGrpSpPr>
        <p:grpSpPr>
          <a:xfrm>
            <a:off x="544950" y="2945422"/>
            <a:ext cx="1261375" cy="1261375"/>
            <a:chOff x="544950" y="2945422"/>
            <a:chExt cx="1261375" cy="1261375"/>
          </a:xfrm>
        </p:grpSpPr>
        <p:sp>
          <p:nvSpPr>
            <p:cNvPr id="3157" name="Google Shape;3157;p57"/>
            <p:cNvSpPr/>
            <p:nvPr/>
          </p:nvSpPr>
          <p:spPr>
            <a:xfrm>
              <a:off x="544950" y="2945422"/>
              <a:ext cx="1261375" cy="1261375"/>
            </a:xfrm>
            <a:custGeom>
              <a:avLst/>
              <a:gdLst/>
              <a:ahLst/>
              <a:cxnLst/>
              <a:rect l="l" t="t" r="r" b="b"/>
              <a:pathLst>
                <a:path w="10718" h="10718" extrusionOk="0">
                  <a:moveTo>
                    <a:pt x="5365" y="148"/>
                  </a:moveTo>
                  <a:cubicBezTo>
                    <a:pt x="8233" y="148"/>
                    <a:pt x="10570" y="2485"/>
                    <a:pt x="10570" y="5352"/>
                  </a:cubicBezTo>
                  <a:cubicBezTo>
                    <a:pt x="10570" y="8233"/>
                    <a:pt x="8233" y="10574"/>
                    <a:pt x="5365" y="10574"/>
                  </a:cubicBezTo>
                  <a:cubicBezTo>
                    <a:pt x="2485" y="10574"/>
                    <a:pt x="144" y="8233"/>
                    <a:pt x="144" y="5352"/>
                  </a:cubicBezTo>
                  <a:cubicBezTo>
                    <a:pt x="144" y="2485"/>
                    <a:pt x="2485" y="148"/>
                    <a:pt x="5365" y="148"/>
                  </a:cubicBezTo>
                  <a:close/>
                  <a:moveTo>
                    <a:pt x="5365" y="0"/>
                  </a:moveTo>
                  <a:cubicBezTo>
                    <a:pt x="2411" y="0"/>
                    <a:pt x="0" y="2394"/>
                    <a:pt x="0" y="5352"/>
                  </a:cubicBezTo>
                  <a:cubicBezTo>
                    <a:pt x="0" y="8307"/>
                    <a:pt x="2411" y="10718"/>
                    <a:pt x="5365" y="10718"/>
                  </a:cubicBezTo>
                  <a:cubicBezTo>
                    <a:pt x="8324" y="10718"/>
                    <a:pt x="10718" y="8307"/>
                    <a:pt x="10718" y="5352"/>
                  </a:cubicBezTo>
                  <a:cubicBezTo>
                    <a:pt x="10718" y="2394"/>
                    <a:pt x="8324" y="0"/>
                    <a:pt x="5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57"/>
            <p:cNvSpPr/>
            <p:nvPr/>
          </p:nvSpPr>
          <p:spPr>
            <a:xfrm>
              <a:off x="600263" y="3090883"/>
              <a:ext cx="1078018" cy="1077547"/>
            </a:xfrm>
            <a:custGeom>
              <a:avLst/>
              <a:gdLst/>
              <a:ahLst/>
              <a:cxnLst/>
              <a:rect l="l" t="t" r="r" b="b"/>
              <a:pathLst>
                <a:path w="9160" h="9156" extrusionOk="0">
                  <a:moveTo>
                    <a:pt x="4569" y="126"/>
                  </a:moveTo>
                  <a:cubicBezTo>
                    <a:pt x="7036" y="126"/>
                    <a:pt x="9029" y="2119"/>
                    <a:pt x="9029" y="4586"/>
                  </a:cubicBezTo>
                  <a:cubicBezTo>
                    <a:pt x="9029" y="7032"/>
                    <a:pt x="7036" y="9029"/>
                    <a:pt x="4569" y="9029"/>
                  </a:cubicBezTo>
                  <a:cubicBezTo>
                    <a:pt x="2124" y="9029"/>
                    <a:pt x="131" y="7032"/>
                    <a:pt x="131" y="4586"/>
                  </a:cubicBezTo>
                  <a:cubicBezTo>
                    <a:pt x="131" y="2119"/>
                    <a:pt x="2124" y="126"/>
                    <a:pt x="4569" y="126"/>
                  </a:cubicBezTo>
                  <a:close/>
                  <a:moveTo>
                    <a:pt x="4569" y="0"/>
                  </a:moveTo>
                  <a:cubicBezTo>
                    <a:pt x="2050" y="0"/>
                    <a:pt x="0" y="2050"/>
                    <a:pt x="0" y="4586"/>
                  </a:cubicBezTo>
                  <a:cubicBezTo>
                    <a:pt x="0" y="7106"/>
                    <a:pt x="2050" y="9155"/>
                    <a:pt x="4569" y="9155"/>
                  </a:cubicBezTo>
                  <a:cubicBezTo>
                    <a:pt x="7110" y="9155"/>
                    <a:pt x="9160" y="7106"/>
                    <a:pt x="9160" y="4586"/>
                  </a:cubicBezTo>
                  <a:cubicBezTo>
                    <a:pt x="9160" y="2050"/>
                    <a:pt x="7110" y="0"/>
                    <a:pt x="45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57"/>
            <p:cNvSpPr/>
            <p:nvPr/>
          </p:nvSpPr>
          <p:spPr>
            <a:xfrm>
              <a:off x="654046" y="3237756"/>
              <a:ext cx="893719" cy="894307"/>
            </a:xfrm>
            <a:custGeom>
              <a:avLst/>
              <a:gdLst/>
              <a:ahLst/>
              <a:cxnLst/>
              <a:rect l="l" t="t" r="r" b="b"/>
              <a:pathLst>
                <a:path w="7594" h="7599" extrusionOk="0">
                  <a:moveTo>
                    <a:pt x="3807" y="110"/>
                  </a:moveTo>
                  <a:cubicBezTo>
                    <a:pt x="5835" y="110"/>
                    <a:pt x="7484" y="1759"/>
                    <a:pt x="7484" y="3791"/>
                  </a:cubicBezTo>
                  <a:cubicBezTo>
                    <a:pt x="7484" y="5823"/>
                    <a:pt x="5835" y="7472"/>
                    <a:pt x="3807" y="7472"/>
                  </a:cubicBezTo>
                  <a:cubicBezTo>
                    <a:pt x="1775" y="7472"/>
                    <a:pt x="126" y="5823"/>
                    <a:pt x="126" y="3791"/>
                  </a:cubicBezTo>
                  <a:cubicBezTo>
                    <a:pt x="126" y="1759"/>
                    <a:pt x="1775" y="110"/>
                    <a:pt x="3807" y="110"/>
                  </a:cubicBezTo>
                  <a:close/>
                  <a:moveTo>
                    <a:pt x="3807" y="1"/>
                  </a:moveTo>
                  <a:cubicBezTo>
                    <a:pt x="1701" y="1"/>
                    <a:pt x="0" y="1707"/>
                    <a:pt x="0" y="3791"/>
                  </a:cubicBezTo>
                  <a:cubicBezTo>
                    <a:pt x="0" y="5893"/>
                    <a:pt x="1701" y="7598"/>
                    <a:pt x="3807" y="7598"/>
                  </a:cubicBezTo>
                  <a:cubicBezTo>
                    <a:pt x="5892" y="7598"/>
                    <a:pt x="7593" y="5893"/>
                    <a:pt x="7593" y="3791"/>
                  </a:cubicBezTo>
                  <a:cubicBezTo>
                    <a:pt x="7593" y="1707"/>
                    <a:pt x="5892" y="1"/>
                    <a:pt x="3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57"/>
            <p:cNvSpPr/>
            <p:nvPr/>
          </p:nvSpPr>
          <p:spPr>
            <a:xfrm>
              <a:off x="709358" y="3383216"/>
              <a:ext cx="710362" cy="710362"/>
            </a:xfrm>
            <a:custGeom>
              <a:avLst/>
              <a:gdLst/>
              <a:ahLst/>
              <a:cxnLst/>
              <a:rect l="l" t="t" r="r" b="b"/>
              <a:pathLst>
                <a:path w="6036" h="6036" extrusionOk="0">
                  <a:moveTo>
                    <a:pt x="3011" y="109"/>
                  </a:moveTo>
                  <a:cubicBezTo>
                    <a:pt x="4621" y="109"/>
                    <a:pt x="5927" y="1415"/>
                    <a:pt x="5927" y="3025"/>
                  </a:cubicBezTo>
                  <a:cubicBezTo>
                    <a:pt x="5927" y="4622"/>
                    <a:pt x="4621" y="5945"/>
                    <a:pt x="3011" y="5945"/>
                  </a:cubicBezTo>
                  <a:cubicBezTo>
                    <a:pt x="1414" y="5945"/>
                    <a:pt x="91" y="4622"/>
                    <a:pt x="91" y="3025"/>
                  </a:cubicBezTo>
                  <a:cubicBezTo>
                    <a:pt x="91" y="1415"/>
                    <a:pt x="1414" y="109"/>
                    <a:pt x="3011" y="109"/>
                  </a:cubicBezTo>
                  <a:close/>
                  <a:moveTo>
                    <a:pt x="3011" y="1"/>
                  </a:moveTo>
                  <a:cubicBezTo>
                    <a:pt x="1358" y="1"/>
                    <a:pt x="0" y="1358"/>
                    <a:pt x="0" y="3025"/>
                  </a:cubicBezTo>
                  <a:cubicBezTo>
                    <a:pt x="0" y="4696"/>
                    <a:pt x="1358" y="6036"/>
                    <a:pt x="3011" y="6036"/>
                  </a:cubicBezTo>
                  <a:cubicBezTo>
                    <a:pt x="4678" y="6036"/>
                    <a:pt x="6035" y="4696"/>
                    <a:pt x="6035" y="3025"/>
                  </a:cubicBezTo>
                  <a:cubicBezTo>
                    <a:pt x="6035" y="1358"/>
                    <a:pt x="4678" y="1"/>
                    <a:pt x="30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57"/>
            <p:cNvSpPr/>
            <p:nvPr/>
          </p:nvSpPr>
          <p:spPr>
            <a:xfrm>
              <a:off x="762553" y="3530207"/>
              <a:ext cx="527122" cy="527005"/>
            </a:xfrm>
            <a:custGeom>
              <a:avLst/>
              <a:gdLst/>
              <a:ahLst/>
              <a:cxnLst/>
              <a:rect l="l" t="t" r="r" b="b"/>
              <a:pathLst>
                <a:path w="4479" h="4478" extrusionOk="0">
                  <a:moveTo>
                    <a:pt x="2250" y="74"/>
                  </a:moveTo>
                  <a:cubicBezTo>
                    <a:pt x="3429" y="74"/>
                    <a:pt x="4408" y="1053"/>
                    <a:pt x="4408" y="2233"/>
                  </a:cubicBezTo>
                  <a:cubicBezTo>
                    <a:pt x="4408" y="3429"/>
                    <a:pt x="3429" y="4387"/>
                    <a:pt x="2250" y="4387"/>
                  </a:cubicBezTo>
                  <a:cubicBezTo>
                    <a:pt x="1054" y="4387"/>
                    <a:pt x="92" y="3429"/>
                    <a:pt x="92" y="2233"/>
                  </a:cubicBezTo>
                  <a:cubicBezTo>
                    <a:pt x="92" y="1053"/>
                    <a:pt x="1054" y="74"/>
                    <a:pt x="2250" y="74"/>
                  </a:cubicBezTo>
                  <a:close/>
                  <a:moveTo>
                    <a:pt x="2250" y="0"/>
                  </a:moveTo>
                  <a:cubicBezTo>
                    <a:pt x="1014" y="0"/>
                    <a:pt x="1" y="997"/>
                    <a:pt x="1" y="2233"/>
                  </a:cubicBezTo>
                  <a:cubicBezTo>
                    <a:pt x="1" y="3464"/>
                    <a:pt x="1014" y="4478"/>
                    <a:pt x="2250" y="4478"/>
                  </a:cubicBezTo>
                  <a:cubicBezTo>
                    <a:pt x="3482" y="4478"/>
                    <a:pt x="4478" y="3464"/>
                    <a:pt x="4478" y="2233"/>
                  </a:cubicBezTo>
                  <a:cubicBezTo>
                    <a:pt x="4478" y="997"/>
                    <a:pt x="3482" y="0"/>
                    <a:pt x="2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57"/>
            <p:cNvSpPr/>
            <p:nvPr/>
          </p:nvSpPr>
          <p:spPr>
            <a:xfrm>
              <a:off x="817865" y="3675079"/>
              <a:ext cx="343765" cy="343765"/>
            </a:xfrm>
            <a:custGeom>
              <a:avLst/>
              <a:gdLst/>
              <a:ahLst/>
              <a:cxnLst/>
              <a:rect l="l" t="t" r="r" b="b"/>
              <a:pathLst>
                <a:path w="2921" h="2921" extrusionOk="0">
                  <a:moveTo>
                    <a:pt x="1454" y="75"/>
                  </a:moveTo>
                  <a:cubicBezTo>
                    <a:pt x="2233" y="75"/>
                    <a:pt x="2851" y="693"/>
                    <a:pt x="2851" y="1472"/>
                  </a:cubicBezTo>
                  <a:cubicBezTo>
                    <a:pt x="2851" y="2233"/>
                    <a:pt x="2233" y="2851"/>
                    <a:pt x="1454" y="2851"/>
                  </a:cubicBezTo>
                  <a:cubicBezTo>
                    <a:pt x="692" y="2851"/>
                    <a:pt x="74" y="2233"/>
                    <a:pt x="74" y="1472"/>
                  </a:cubicBezTo>
                  <a:cubicBezTo>
                    <a:pt x="74" y="693"/>
                    <a:pt x="692" y="75"/>
                    <a:pt x="1454" y="75"/>
                  </a:cubicBezTo>
                  <a:close/>
                  <a:moveTo>
                    <a:pt x="1454" y="1"/>
                  </a:moveTo>
                  <a:cubicBezTo>
                    <a:pt x="653" y="1"/>
                    <a:pt x="1" y="654"/>
                    <a:pt x="1" y="1472"/>
                  </a:cubicBezTo>
                  <a:cubicBezTo>
                    <a:pt x="1" y="2268"/>
                    <a:pt x="653" y="2921"/>
                    <a:pt x="1454" y="2921"/>
                  </a:cubicBezTo>
                  <a:cubicBezTo>
                    <a:pt x="2268" y="2921"/>
                    <a:pt x="2920" y="2268"/>
                    <a:pt x="2920" y="1472"/>
                  </a:cubicBezTo>
                  <a:cubicBezTo>
                    <a:pt x="2920" y="654"/>
                    <a:pt x="2268" y="1"/>
                    <a:pt x="14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63" name="Google Shape;3163;p57"/>
          <p:cNvSpPr/>
          <p:nvPr/>
        </p:nvSpPr>
        <p:spPr>
          <a:xfrm>
            <a:off x="2563967" y="2238079"/>
            <a:ext cx="1003286" cy="1003286"/>
          </a:xfrm>
          <a:custGeom>
            <a:avLst/>
            <a:gdLst/>
            <a:ahLst/>
            <a:cxnLst/>
            <a:rect l="l" t="t" r="r" b="b"/>
            <a:pathLst>
              <a:path w="8525" h="8525" extrusionOk="0">
                <a:moveTo>
                  <a:pt x="4264" y="74"/>
                </a:moveTo>
                <a:cubicBezTo>
                  <a:pt x="6566" y="74"/>
                  <a:pt x="8450" y="1958"/>
                  <a:pt x="8450" y="4260"/>
                </a:cubicBezTo>
                <a:cubicBezTo>
                  <a:pt x="8450" y="6566"/>
                  <a:pt x="6566" y="8451"/>
                  <a:pt x="4264" y="8451"/>
                </a:cubicBezTo>
                <a:cubicBezTo>
                  <a:pt x="1958" y="8451"/>
                  <a:pt x="74" y="6566"/>
                  <a:pt x="74" y="4260"/>
                </a:cubicBezTo>
                <a:cubicBezTo>
                  <a:pt x="74" y="1958"/>
                  <a:pt x="1958" y="74"/>
                  <a:pt x="4264" y="74"/>
                </a:cubicBezTo>
                <a:close/>
                <a:moveTo>
                  <a:pt x="4264" y="0"/>
                </a:moveTo>
                <a:cubicBezTo>
                  <a:pt x="1923" y="0"/>
                  <a:pt x="0" y="1924"/>
                  <a:pt x="0" y="4260"/>
                </a:cubicBezTo>
                <a:cubicBezTo>
                  <a:pt x="0" y="6601"/>
                  <a:pt x="1923" y="8524"/>
                  <a:pt x="4264" y="8524"/>
                </a:cubicBezTo>
                <a:cubicBezTo>
                  <a:pt x="6618" y="8524"/>
                  <a:pt x="8524" y="6601"/>
                  <a:pt x="8524" y="4260"/>
                </a:cubicBezTo>
                <a:cubicBezTo>
                  <a:pt x="8524" y="1924"/>
                  <a:pt x="6618" y="0"/>
                  <a:pt x="4264" y="0"/>
                </a:cubicBezTo>
                <a:close/>
              </a:path>
            </a:pathLst>
          </a:custGeom>
          <a:solidFill>
            <a:schemeClr val="accent2"/>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4" name="Google Shape;3164;p57"/>
          <p:cNvGrpSpPr/>
          <p:nvPr/>
        </p:nvGrpSpPr>
        <p:grpSpPr>
          <a:xfrm>
            <a:off x="2630993" y="3925545"/>
            <a:ext cx="623386" cy="646336"/>
            <a:chOff x="2630993" y="3796705"/>
            <a:chExt cx="623386" cy="646336"/>
          </a:xfrm>
        </p:grpSpPr>
        <p:sp>
          <p:nvSpPr>
            <p:cNvPr id="3165" name="Google Shape;3165;p57"/>
            <p:cNvSpPr/>
            <p:nvPr/>
          </p:nvSpPr>
          <p:spPr>
            <a:xfrm>
              <a:off x="2630993" y="3946285"/>
              <a:ext cx="25774" cy="35895"/>
            </a:xfrm>
            <a:custGeom>
              <a:avLst/>
              <a:gdLst/>
              <a:ahLst/>
              <a:cxnLst/>
              <a:rect l="l" t="t" r="r" b="b"/>
              <a:pathLst>
                <a:path w="219" h="305" extrusionOk="0">
                  <a:moveTo>
                    <a:pt x="218" y="0"/>
                  </a:moveTo>
                  <a:lnTo>
                    <a:pt x="35" y="161"/>
                  </a:lnTo>
                  <a:lnTo>
                    <a:pt x="1" y="252"/>
                  </a:lnTo>
                  <a:lnTo>
                    <a:pt x="53" y="305"/>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57"/>
            <p:cNvSpPr/>
            <p:nvPr/>
          </p:nvSpPr>
          <p:spPr>
            <a:xfrm>
              <a:off x="2665358" y="3835071"/>
              <a:ext cx="102506" cy="181474"/>
            </a:xfrm>
            <a:custGeom>
              <a:avLst/>
              <a:gdLst/>
              <a:ahLst/>
              <a:cxnLst/>
              <a:rect l="l" t="t" r="r" b="b"/>
              <a:pathLst>
                <a:path w="871" h="1542" extrusionOk="0">
                  <a:moveTo>
                    <a:pt x="870" y="1"/>
                  </a:moveTo>
                  <a:lnTo>
                    <a:pt x="688" y="162"/>
                  </a:lnTo>
                  <a:lnTo>
                    <a:pt x="0" y="1489"/>
                  </a:lnTo>
                  <a:lnTo>
                    <a:pt x="52" y="1541"/>
                  </a:lnTo>
                  <a:lnTo>
                    <a:pt x="8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57"/>
            <p:cNvSpPr/>
            <p:nvPr/>
          </p:nvSpPr>
          <p:spPr>
            <a:xfrm>
              <a:off x="2701134" y="3813652"/>
              <a:ext cx="126161" cy="239259"/>
            </a:xfrm>
            <a:custGeom>
              <a:avLst/>
              <a:gdLst/>
              <a:ahLst/>
              <a:cxnLst/>
              <a:rect l="l" t="t" r="r" b="b"/>
              <a:pathLst>
                <a:path w="1072" h="2033" extrusionOk="0">
                  <a:moveTo>
                    <a:pt x="1019" y="0"/>
                  </a:moveTo>
                  <a:lnTo>
                    <a:pt x="1" y="1976"/>
                  </a:lnTo>
                  <a:lnTo>
                    <a:pt x="57" y="2032"/>
                  </a:lnTo>
                  <a:lnTo>
                    <a:pt x="1071" y="57"/>
                  </a:lnTo>
                  <a:lnTo>
                    <a:pt x="10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57"/>
            <p:cNvSpPr/>
            <p:nvPr/>
          </p:nvSpPr>
          <p:spPr>
            <a:xfrm>
              <a:off x="2635112" y="4223319"/>
              <a:ext cx="38484" cy="62021"/>
            </a:xfrm>
            <a:custGeom>
              <a:avLst/>
              <a:gdLst/>
              <a:ahLst/>
              <a:cxnLst/>
              <a:rect l="l" t="t" r="r" b="b"/>
              <a:pathLst>
                <a:path w="327" h="527" extrusionOk="0">
                  <a:moveTo>
                    <a:pt x="327" y="0"/>
                  </a:moveTo>
                  <a:lnTo>
                    <a:pt x="166" y="183"/>
                  </a:lnTo>
                  <a:lnTo>
                    <a:pt x="0" y="474"/>
                  </a:lnTo>
                  <a:lnTo>
                    <a:pt x="57" y="527"/>
                  </a:lnTo>
                  <a:lnTo>
                    <a:pt x="3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57"/>
            <p:cNvSpPr/>
            <p:nvPr/>
          </p:nvSpPr>
          <p:spPr>
            <a:xfrm>
              <a:off x="2737500" y="3849900"/>
              <a:ext cx="126161" cy="239376"/>
            </a:xfrm>
            <a:custGeom>
              <a:avLst/>
              <a:gdLst/>
              <a:ahLst/>
              <a:cxnLst/>
              <a:rect l="l" t="t" r="r" b="b"/>
              <a:pathLst>
                <a:path w="1072" h="2034" extrusionOk="0">
                  <a:moveTo>
                    <a:pt x="1019" y="1"/>
                  </a:moveTo>
                  <a:lnTo>
                    <a:pt x="1" y="1976"/>
                  </a:lnTo>
                  <a:lnTo>
                    <a:pt x="57" y="2033"/>
                  </a:lnTo>
                  <a:lnTo>
                    <a:pt x="1071" y="58"/>
                  </a:lnTo>
                  <a:lnTo>
                    <a:pt x="10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57"/>
            <p:cNvSpPr/>
            <p:nvPr/>
          </p:nvSpPr>
          <p:spPr>
            <a:xfrm>
              <a:off x="2671477" y="3884264"/>
              <a:ext cx="226431" cy="435444"/>
            </a:xfrm>
            <a:custGeom>
              <a:avLst/>
              <a:gdLst/>
              <a:ahLst/>
              <a:cxnLst/>
              <a:rect l="l" t="t" r="r" b="b"/>
              <a:pathLst>
                <a:path w="1924" h="3700" extrusionOk="0">
                  <a:moveTo>
                    <a:pt x="1867" y="0"/>
                  </a:moveTo>
                  <a:lnTo>
                    <a:pt x="853" y="1976"/>
                  </a:lnTo>
                  <a:lnTo>
                    <a:pt x="888" y="2011"/>
                  </a:lnTo>
                  <a:lnTo>
                    <a:pt x="797" y="2120"/>
                  </a:lnTo>
                  <a:lnTo>
                    <a:pt x="0" y="3643"/>
                  </a:lnTo>
                  <a:lnTo>
                    <a:pt x="57" y="3699"/>
                  </a:lnTo>
                  <a:lnTo>
                    <a:pt x="1924" y="53"/>
                  </a:lnTo>
                  <a:lnTo>
                    <a:pt x="1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57"/>
            <p:cNvSpPr/>
            <p:nvPr/>
          </p:nvSpPr>
          <p:spPr>
            <a:xfrm>
              <a:off x="2707843" y="3920629"/>
              <a:ext cx="226431" cy="435444"/>
            </a:xfrm>
            <a:custGeom>
              <a:avLst/>
              <a:gdLst/>
              <a:ahLst/>
              <a:cxnLst/>
              <a:rect l="l" t="t" r="r" b="b"/>
              <a:pathLst>
                <a:path w="1924" h="3700" extrusionOk="0">
                  <a:moveTo>
                    <a:pt x="1867" y="0"/>
                  </a:moveTo>
                  <a:lnTo>
                    <a:pt x="0" y="3642"/>
                  </a:lnTo>
                  <a:lnTo>
                    <a:pt x="53" y="3699"/>
                  </a:lnTo>
                  <a:lnTo>
                    <a:pt x="1924" y="53"/>
                  </a:lnTo>
                  <a:lnTo>
                    <a:pt x="1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57"/>
            <p:cNvSpPr/>
            <p:nvPr/>
          </p:nvSpPr>
          <p:spPr>
            <a:xfrm>
              <a:off x="2742089" y="3892502"/>
              <a:ext cx="264444" cy="497347"/>
            </a:xfrm>
            <a:custGeom>
              <a:avLst/>
              <a:gdLst/>
              <a:ahLst/>
              <a:cxnLst/>
              <a:rect l="l" t="t" r="r" b="b"/>
              <a:pathLst>
                <a:path w="2247" h="4226" extrusionOk="0">
                  <a:moveTo>
                    <a:pt x="2246" y="0"/>
                  </a:moveTo>
                  <a:lnTo>
                    <a:pt x="2068" y="165"/>
                  </a:lnTo>
                  <a:lnTo>
                    <a:pt x="1" y="4173"/>
                  </a:lnTo>
                  <a:lnTo>
                    <a:pt x="53" y="4225"/>
                  </a:lnTo>
                  <a:lnTo>
                    <a:pt x="22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57"/>
            <p:cNvSpPr/>
            <p:nvPr/>
          </p:nvSpPr>
          <p:spPr>
            <a:xfrm>
              <a:off x="2777984" y="3796705"/>
              <a:ext cx="328819" cy="629510"/>
            </a:xfrm>
            <a:custGeom>
              <a:avLst/>
              <a:gdLst/>
              <a:ahLst/>
              <a:cxnLst/>
              <a:rect l="l" t="t" r="r" b="b"/>
              <a:pathLst>
                <a:path w="2794" h="5349" extrusionOk="0">
                  <a:moveTo>
                    <a:pt x="2742" y="0"/>
                  </a:moveTo>
                  <a:lnTo>
                    <a:pt x="2703" y="35"/>
                  </a:lnTo>
                  <a:lnTo>
                    <a:pt x="0" y="5296"/>
                  </a:lnTo>
                  <a:lnTo>
                    <a:pt x="57" y="5348"/>
                  </a:lnTo>
                  <a:lnTo>
                    <a:pt x="2794" y="53"/>
                  </a:lnTo>
                  <a:lnTo>
                    <a:pt x="2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57"/>
            <p:cNvSpPr/>
            <p:nvPr/>
          </p:nvSpPr>
          <p:spPr>
            <a:xfrm>
              <a:off x="2833767" y="3830952"/>
              <a:ext cx="307400" cy="584436"/>
            </a:xfrm>
            <a:custGeom>
              <a:avLst/>
              <a:gdLst/>
              <a:ahLst/>
              <a:cxnLst/>
              <a:rect l="l" t="t" r="r" b="b"/>
              <a:pathLst>
                <a:path w="2612" h="4966" extrusionOk="0">
                  <a:moveTo>
                    <a:pt x="2555" y="1"/>
                  </a:moveTo>
                  <a:lnTo>
                    <a:pt x="1" y="4966"/>
                  </a:lnTo>
                  <a:lnTo>
                    <a:pt x="179" y="4805"/>
                  </a:lnTo>
                  <a:lnTo>
                    <a:pt x="2612" y="53"/>
                  </a:lnTo>
                  <a:lnTo>
                    <a:pt x="25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57"/>
            <p:cNvSpPr/>
            <p:nvPr/>
          </p:nvSpPr>
          <p:spPr>
            <a:xfrm>
              <a:off x="2944392" y="3866847"/>
              <a:ext cx="233139" cy="437915"/>
            </a:xfrm>
            <a:custGeom>
              <a:avLst/>
              <a:gdLst/>
              <a:ahLst/>
              <a:cxnLst/>
              <a:rect l="l" t="t" r="r" b="b"/>
              <a:pathLst>
                <a:path w="1981" h="3721" extrusionOk="0">
                  <a:moveTo>
                    <a:pt x="1924" y="1"/>
                  </a:moveTo>
                  <a:lnTo>
                    <a:pt x="1" y="3721"/>
                  </a:lnTo>
                  <a:lnTo>
                    <a:pt x="75" y="3664"/>
                  </a:lnTo>
                  <a:lnTo>
                    <a:pt x="92" y="3699"/>
                  </a:lnTo>
                  <a:lnTo>
                    <a:pt x="1980" y="57"/>
                  </a:lnTo>
                  <a:lnTo>
                    <a:pt x="19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57"/>
            <p:cNvSpPr/>
            <p:nvPr/>
          </p:nvSpPr>
          <p:spPr>
            <a:xfrm>
              <a:off x="2985347" y="3903212"/>
              <a:ext cx="225960" cy="433325"/>
            </a:xfrm>
            <a:custGeom>
              <a:avLst/>
              <a:gdLst/>
              <a:ahLst/>
              <a:cxnLst/>
              <a:rect l="l" t="t" r="r" b="b"/>
              <a:pathLst>
                <a:path w="1920" h="3682" extrusionOk="0">
                  <a:moveTo>
                    <a:pt x="1867" y="0"/>
                  </a:moveTo>
                  <a:lnTo>
                    <a:pt x="1" y="3629"/>
                  </a:lnTo>
                  <a:lnTo>
                    <a:pt x="53" y="3682"/>
                  </a:lnTo>
                  <a:lnTo>
                    <a:pt x="1920" y="40"/>
                  </a:lnTo>
                  <a:lnTo>
                    <a:pt x="1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57"/>
            <p:cNvSpPr/>
            <p:nvPr/>
          </p:nvSpPr>
          <p:spPr>
            <a:xfrm>
              <a:off x="3166702" y="3937576"/>
              <a:ext cx="80969" cy="144991"/>
            </a:xfrm>
            <a:custGeom>
              <a:avLst/>
              <a:gdLst/>
              <a:ahLst/>
              <a:cxnLst/>
              <a:rect l="l" t="t" r="r" b="b"/>
              <a:pathLst>
                <a:path w="688" h="1232" extrusionOk="0">
                  <a:moveTo>
                    <a:pt x="635" y="0"/>
                  </a:moveTo>
                  <a:lnTo>
                    <a:pt x="0" y="1231"/>
                  </a:lnTo>
                  <a:lnTo>
                    <a:pt x="161" y="1070"/>
                  </a:lnTo>
                  <a:lnTo>
                    <a:pt x="688" y="52"/>
                  </a:lnTo>
                  <a:lnTo>
                    <a:pt x="6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57"/>
            <p:cNvSpPr/>
            <p:nvPr/>
          </p:nvSpPr>
          <p:spPr>
            <a:xfrm>
              <a:off x="3021242" y="4133642"/>
              <a:ext cx="126043" cy="239259"/>
            </a:xfrm>
            <a:custGeom>
              <a:avLst/>
              <a:gdLst/>
              <a:ahLst/>
              <a:cxnLst/>
              <a:rect l="l" t="t" r="r" b="b"/>
              <a:pathLst>
                <a:path w="1071" h="2033" extrusionOk="0">
                  <a:moveTo>
                    <a:pt x="1019" y="1"/>
                  </a:moveTo>
                  <a:lnTo>
                    <a:pt x="0" y="1976"/>
                  </a:lnTo>
                  <a:lnTo>
                    <a:pt x="57" y="2033"/>
                  </a:lnTo>
                  <a:lnTo>
                    <a:pt x="1071" y="57"/>
                  </a:lnTo>
                  <a:lnTo>
                    <a:pt x="10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57"/>
            <p:cNvSpPr/>
            <p:nvPr/>
          </p:nvSpPr>
          <p:spPr>
            <a:xfrm>
              <a:off x="3055488" y="4170007"/>
              <a:ext cx="126161" cy="237258"/>
            </a:xfrm>
            <a:custGeom>
              <a:avLst/>
              <a:gdLst/>
              <a:ahLst/>
              <a:cxnLst/>
              <a:rect l="l" t="t" r="r" b="b"/>
              <a:pathLst>
                <a:path w="1072" h="2016" extrusionOk="0">
                  <a:moveTo>
                    <a:pt x="1015" y="1"/>
                  </a:moveTo>
                  <a:lnTo>
                    <a:pt x="1" y="1959"/>
                  </a:lnTo>
                  <a:lnTo>
                    <a:pt x="57" y="2015"/>
                  </a:lnTo>
                  <a:lnTo>
                    <a:pt x="1071" y="57"/>
                  </a:lnTo>
                  <a:lnTo>
                    <a:pt x="10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57"/>
            <p:cNvSpPr/>
            <p:nvPr/>
          </p:nvSpPr>
          <p:spPr>
            <a:xfrm>
              <a:off x="3091854" y="4204371"/>
              <a:ext cx="126161" cy="238670"/>
            </a:xfrm>
            <a:custGeom>
              <a:avLst/>
              <a:gdLst/>
              <a:ahLst/>
              <a:cxnLst/>
              <a:rect l="l" t="t" r="r" b="b"/>
              <a:pathLst>
                <a:path w="1072" h="2028" extrusionOk="0">
                  <a:moveTo>
                    <a:pt x="1015" y="0"/>
                  </a:moveTo>
                  <a:lnTo>
                    <a:pt x="1" y="1976"/>
                  </a:lnTo>
                  <a:lnTo>
                    <a:pt x="53" y="2028"/>
                  </a:lnTo>
                  <a:lnTo>
                    <a:pt x="1071" y="52"/>
                  </a:lnTo>
                  <a:lnTo>
                    <a:pt x="10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57"/>
            <p:cNvSpPr/>
            <p:nvPr/>
          </p:nvSpPr>
          <p:spPr>
            <a:xfrm>
              <a:off x="3183531" y="4240619"/>
              <a:ext cx="70848" cy="121571"/>
            </a:xfrm>
            <a:custGeom>
              <a:avLst/>
              <a:gdLst/>
              <a:ahLst/>
              <a:cxnLst/>
              <a:rect l="l" t="t" r="r" b="b"/>
              <a:pathLst>
                <a:path w="602" h="1033" extrusionOk="0">
                  <a:moveTo>
                    <a:pt x="545" y="1"/>
                  </a:moveTo>
                  <a:lnTo>
                    <a:pt x="1" y="1032"/>
                  </a:lnTo>
                  <a:lnTo>
                    <a:pt x="183" y="871"/>
                  </a:lnTo>
                  <a:lnTo>
                    <a:pt x="601" y="53"/>
                  </a:lnTo>
                  <a:lnTo>
                    <a:pt x="5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2" name="Google Shape;3182;p57"/>
          <p:cNvGrpSpPr/>
          <p:nvPr/>
        </p:nvGrpSpPr>
        <p:grpSpPr>
          <a:xfrm>
            <a:off x="365572" y="499445"/>
            <a:ext cx="1378013" cy="1559406"/>
            <a:chOff x="365572" y="499445"/>
            <a:chExt cx="1378013" cy="1559406"/>
          </a:xfrm>
        </p:grpSpPr>
        <p:sp>
          <p:nvSpPr>
            <p:cNvPr id="3183" name="Google Shape;3183;p57"/>
            <p:cNvSpPr/>
            <p:nvPr/>
          </p:nvSpPr>
          <p:spPr>
            <a:xfrm>
              <a:off x="365572" y="924877"/>
              <a:ext cx="1135678" cy="1133974"/>
            </a:xfrm>
            <a:custGeom>
              <a:avLst/>
              <a:gdLst/>
              <a:ahLst/>
              <a:cxnLst/>
              <a:rect l="l" t="t" r="r" b="b"/>
              <a:pathLst>
                <a:path w="8665" h="8652" extrusionOk="0">
                  <a:moveTo>
                    <a:pt x="8612" y="1"/>
                  </a:moveTo>
                  <a:lnTo>
                    <a:pt x="1" y="8595"/>
                  </a:lnTo>
                  <a:lnTo>
                    <a:pt x="53" y="8651"/>
                  </a:lnTo>
                  <a:lnTo>
                    <a:pt x="8664" y="36"/>
                  </a:lnTo>
                  <a:lnTo>
                    <a:pt x="8612"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57"/>
            <p:cNvSpPr/>
            <p:nvPr/>
          </p:nvSpPr>
          <p:spPr>
            <a:xfrm>
              <a:off x="610266" y="499445"/>
              <a:ext cx="1133319" cy="1133974"/>
            </a:xfrm>
            <a:custGeom>
              <a:avLst/>
              <a:gdLst/>
              <a:ahLst/>
              <a:cxnLst/>
              <a:rect l="l" t="t" r="r" b="b"/>
              <a:pathLst>
                <a:path w="8647" h="8652" extrusionOk="0">
                  <a:moveTo>
                    <a:pt x="8595" y="1"/>
                  </a:moveTo>
                  <a:lnTo>
                    <a:pt x="1" y="8612"/>
                  </a:lnTo>
                  <a:lnTo>
                    <a:pt x="53" y="8651"/>
                  </a:lnTo>
                  <a:lnTo>
                    <a:pt x="8647" y="57"/>
                  </a:lnTo>
                  <a:lnTo>
                    <a:pt x="8595"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14:flythrough dir="ou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098"/>
                                        </p:tgtEl>
                                        <p:attrNameLst>
                                          <p:attrName>style.visibility</p:attrName>
                                        </p:attrNameLst>
                                      </p:cBhvr>
                                      <p:to>
                                        <p:strVal val="visible"/>
                                      </p:to>
                                    </p:set>
                                    <p:animEffect transition="in" filter="circle(in)">
                                      <p:cBhvr>
                                        <p:cTn id="7" dur="2000"/>
                                        <p:tgtEl>
                                          <p:spTgt spid="3098"/>
                                        </p:tgtEl>
                                      </p:cBhvr>
                                    </p:animEffect>
                                  </p:childTnLst>
                                </p:cTn>
                              </p:par>
                              <p:par>
                                <p:cTn id="8" presetID="6" presetClass="entr" presetSubtype="32" fill="hold" nodeType="withEffect">
                                  <p:stCondLst>
                                    <p:cond delay="0"/>
                                  </p:stCondLst>
                                  <p:childTnLst>
                                    <p:set>
                                      <p:cBhvr>
                                        <p:cTn id="9" dur="1" fill="hold">
                                          <p:stCondLst>
                                            <p:cond delay="0"/>
                                          </p:stCondLst>
                                        </p:cTn>
                                        <p:tgtEl>
                                          <p:spTgt spid="3099"/>
                                        </p:tgtEl>
                                        <p:attrNameLst>
                                          <p:attrName>style.visibility</p:attrName>
                                        </p:attrNameLst>
                                      </p:cBhvr>
                                      <p:to>
                                        <p:strVal val="visible"/>
                                      </p:to>
                                    </p:set>
                                    <p:animEffect transition="in" filter="circle(out)">
                                      <p:cBhvr>
                                        <p:cTn id="10" dur="2000"/>
                                        <p:tgtEl>
                                          <p:spTgt spid="3099"/>
                                        </p:tgtEl>
                                      </p:cBhvr>
                                    </p:animEffect>
                                  </p:childTnLst>
                                </p:cTn>
                              </p:par>
                              <p:par>
                                <p:cTn id="11" presetID="21" presetClass="entr" presetSubtype="1" fill="hold" nodeType="withEffect">
                                  <p:stCondLst>
                                    <p:cond delay="0"/>
                                  </p:stCondLst>
                                  <p:childTnLst>
                                    <p:set>
                                      <p:cBhvr>
                                        <p:cTn id="12" dur="1" fill="hold">
                                          <p:stCondLst>
                                            <p:cond delay="0"/>
                                          </p:stCondLst>
                                        </p:cTn>
                                        <p:tgtEl>
                                          <p:spTgt spid="3156"/>
                                        </p:tgtEl>
                                        <p:attrNameLst>
                                          <p:attrName>style.visibility</p:attrName>
                                        </p:attrNameLst>
                                      </p:cBhvr>
                                      <p:to>
                                        <p:strVal val="visible"/>
                                      </p:to>
                                    </p:set>
                                    <p:animEffect transition="in" filter="wheel(1)">
                                      <p:cBhvr>
                                        <p:cTn id="13" dur="2000"/>
                                        <p:tgtEl>
                                          <p:spTgt spid="3156"/>
                                        </p:tgtEl>
                                      </p:cBhvr>
                                    </p:animEffect>
                                  </p:childTnLst>
                                </p:cTn>
                              </p:par>
                              <p:par>
                                <p:cTn id="14" presetID="8" presetClass="emph" presetSubtype="0" decel="100000" fill="hold" nodeType="withEffect">
                                  <p:stCondLst>
                                    <p:cond delay="0"/>
                                  </p:stCondLst>
                                  <p:childTnLst>
                                    <p:animRot by="21600000">
                                      <p:cBhvr>
                                        <p:cTn id="15" dur="2000" fill="hold"/>
                                        <p:tgtEl>
                                          <p:spTgt spid="3156"/>
                                        </p:tgtEl>
                                        <p:attrNameLst>
                                          <p:attrName>r</p:attrName>
                                        </p:attrNameLst>
                                      </p:cBhvr>
                                    </p:animRot>
                                  </p:childTnLst>
                                </p:cTn>
                              </p:par>
                              <p:par>
                                <p:cTn id="16" presetID="21" presetClass="entr" presetSubtype="1" fill="hold" grpId="0" nodeType="withEffect">
                                  <p:stCondLst>
                                    <p:cond delay="0"/>
                                  </p:stCondLst>
                                  <p:childTnLst>
                                    <p:set>
                                      <p:cBhvr>
                                        <p:cTn id="17" dur="1" fill="hold">
                                          <p:stCondLst>
                                            <p:cond delay="0"/>
                                          </p:stCondLst>
                                        </p:cTn>
                                        <p:tgtEl>
                                          <p:spTgt spid="3163"/>
                                        </p:tgtEl>
                                        <p:attrNameLst>
                                          <p:attrName>style.visibility</p:attrName>
                                        </p:attrNameLst>
                                      </p:cBhvr>
                                      <p:to>
                                        <p:strVal val="visible"/>
                                      </p:to>
                                    </p:set>
                                    <p:animEffect transition="in" filter="wheel(1)">
                                      <p:cBhvr>
                                        <p:cTn id="18" dur="2000"/>
                                        <p:tgtEl>
                                          <p:spTgt spid="3163"/>
                                        </p:tgtEl>
                                      </p:cBhvr>
                                    </p:animEffect>
                                  </p:childTnLst>
                                </p:cTn>
                              </p:par>
                              <p:par>
                                <p:cTn id="19" presetID="14" presetClass="entr" presetSubtype="5" fill="hold" nodeType="withEffect">
                                  <p:stCondLst>
                                    <p:cond delay="0"/>
                                  </p:stCondLst>
                                  <p:childTnLst>
                                    <p:set>
                                      <p:cBhvr>
                                        <p:cTn id="20" dur="1" fill="hold">
                                          <p:stCondLst>
                                            <p:cond delay="0"/>
                                          </p:stCondLst>
                                        </p:cTn>
                                        <p:tgtEl>
                                          <p:spTgt spid="3164"/>
                                        </p:tgtEl>
                                        <p:attrNameLst>
                                          <p:attrName>style.visibility</p:attrName>
                                        </p:attrNameLst>
                                      </p:cBhvr>
                                      <p:to>
                                        <p:strVal val="visible"/>
                                      </p:to>
                                    </p:set>
                                    <p:animEffect transition="in" filter="randombar(vertical)">
                                      <p:cBhvr>
                                        <p:cTn id="21" dur="2000"/>
                                        <p:tgtEl>
                                          <p:spTgt spid="3164"/>
                                        </p:tgtEl>
                                      </p:cBhvr>
                                    </p:animEffect>
                                  </p:childTnLst>
                                </p:cTn>
                              </p:par>
                              <p:par>
                                <p:cTn id="22" presetID="22" presetClass="entr" presetSubtype="8" fill="hold" nodeType="withEffect">
                                  <p:stCondLst>
                                    <p:cond delay="0"/>
                                  </p:stCondLst>
                                  <p:childTnLst>
                                    <p:set>
                                      <p:cBhvr>
                                        <p:cTn id="23" dur="1" fill="hold">
                                          <p:stCondLst>
                                            <p:cond delay="0"/>
                                          </p:stCondLst>
                                        </p:cTn>
                                        <p:tgtEl>
                                          <p:spTgt spid="3182"/>
                                        </p:tgtEl>
                                        <p:attrNameLst>
                                          <p:attrName>style.visibility</p:attrName>
                                        </p:attrNameLst>
                                      </p:cBhvr>
                                      <p:to>
                                        <p:strVal val="visible"/>
                                      </p:to>
                                    </p:set>
                                    <p:animEffect transition="in" filter="wipe(left)">
                                      <p:cBhvr>
                                        <p:cTn id="24" dur="2000"/>
                                        <p:tgtEl>
                                          <p:spTgt spid="318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097"/>
                                        </p:tgtEl>
                                        <p:attrNameLst>
                                          <p:attrName>style.visibility</p:attrName>
                                        </p:attrNameLst>
                                      </p:cBhvr>
                                      <p:to>
                                        <p:strVal val="visible"/>
                                      </p:to>
                                    </p:set>
                                    <p:anim calcmode="lin" valueType="num">
                                      <p:cBhvr>
                                        <p:cTn id="27" dur="2000" fill="hold"/>
                                        <p:tgtEl>
                                          <p:spTgt spid="3097"/>
                                        </p:tgtEl>
                                        <p:attrNameLst>
                                          <p:attrName>ppt_w</p:attrName>
                                        </p:attrNameLst>
                                      </p:cBhvr>
                                      <p:tavLst>
                                        <p:tav tm="0">
                                          <p:val>
                                            <p:fltVal val="0"/>
                                          </p:val>
                                        </p:tav>
                                        <p:tav tm="100000">
                                          <p:val>
                                            <p:strVal val="#ppt_w"/>
                                          </p:val>
                                        </p:tav>
                                      </p:tavLst>
                                    </p:anim>
                                    <p:anim calcmode="lin" valueType="num">
                                      <p:cBhvr>
                                        <p:cTn id="28" dur="2000" fill="hold"/>
                                        <p:tgtEl>
                                          <p:spTgt spid="3097"/>
                                        </p:tgtEl>
                                        <p:attrNameLst>
                                          <p:attrName>ppt_h</p:attrName>
                                        </p:attrNameLst>
                                      </p:cBhvr>
                                      <p:tavLst>
                                        <p:tav tm="0">
                                          <p:val>
                                            <p:fltVal val="0"/>
                                          </p:val>
                                        </p:tav>
                                        <p:tav tm="100000">
                                          <p:val>
                                            <p:strVal val="#ppt_h"/>
                                          </p:val>
                                        </p:tav>
                                      </p:tavLst>
                                    </p:anim>
                                    <p:animEffect transition="in" filter="fade">
                                      <p:cBhvr>
                                        <p:cTn id="29" dur="2000"/>
                                        <p:tgtEl>
                                          <p:spTgt spid="3097"/>
                                        </p:tgtEl>
                                      </p:cBhvr>
                                    </p:animEffect>
                                  </p:childTnLst>
                                </p:cTn>
                              </p:par>
                              <p:par>
                                <p:cTn id="30" presetID="6" presetClass="entr" presetSubtype="32" fill="hold" grpId="0" nodeType="withEffect">
                                  <p:stCondLst>
                                    <p:cond delay="0"/>
                                  </p:stCondLst>
                                  <p:childTnLst>
                                    <p:set>
                                      <p:cBhvr>
                                        <p:cTn id="31" dur="1" fill="hold">
                                          <p:stCondLst>
                                            <p:cond delay="0"/>
                                          </p:stCondLst>
                                        </p:cTn>
                                        <p:tgtEl>
                                          <p:spTgt spid="92"/>
                                        </p:tgtEl>
                                        <p:attrNameLst>
                                          <p:attrName>style.visibility</p:attrName>
                                        </p:attrNameLst>
                                      </p:cBhvr>
                                      <p:to>
                                        <p:strVal val="visible"/>
                                      </p:to>
                                    </p:set>
                                    <p:animEffect transition="in" filter="circle(out)">
                                      <p:cBhvr>
                                        <p:cTn id="32" dur="2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7" grpId="0" animBg="1"/>
      <p:bldP spid="3098" grpId="0" animBg="1"/>
      <p:bldP spid="92" grpId="0" animBg="1"/>
      <p:bldP spid="316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1603666"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3667992"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633837"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4654609"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mc:AlternateContent xmlns:mc="http://schemas.openxmlformats.org/markup-compatibility/2006" xmlns:a14="http://schemas.microsoft.com/office/drawing/2010/main">
        <mc:Choice Requires="a14">
          <p:sp>
            <p:nvSpPr>
              <p:cNvPr id="17" name="Rectangle: Rounded Corners 16">
                <a:extLst>
                  <a:ext uri="{FF2B5EF4-FFF2-40B4-BE49-F238E27FC236}">
                    <a16:creationId xmlns:a16="http://schemas.microsoft.com/office/drawing/2014/main" id="{D30E6580-BA90-4A4E-9E8D-9B17FCF81014}"/>
                  </a:ext>
                </a:extLst>
              </p:cNvPr>
              <p:cNvSpPr/>
              <p:nvPr/>
            </p:nvSpPr>
            <p:spPr>
              <a:xfrm>
                <a:off x="4700154" y="3260091"/>
                <a:ext cx="4161905" cy="1563369"/>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0</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Pivot: 7</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10 &gt; Pivot </a:t>
                </a:r>
                <a14:m>
                  <m:oMath xmlns:m="http://schemas.openxmlformats.org/officeDocument/2006/math">
                    <m:r>
                      <a:rPr lang="en-US" i="1" smtClean="0">
                        <a:solidFill>
                          <a:srgbClr val="00FF00"/>
                        </a:solidFill>
                        <a:effectLst/>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1</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4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3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p:txBody>
          </p:sp>
        </mc:Choice>
        <mc:Fallback xmlns="">
          <p:sp>
            <p:nvSpPr>
              <p:cNvPr id="17" name="Rectangle: Rounded Corners 16">
                <a:extLst>
                  <a:ext uri="{FF2B5EF4-FFF2-40B4-BE49-F238E27FC236}">
                    <a16:creationId xmlns:a16="http://schemas.microsoft.com/office/drawing/2014/main" id="{D30E6580-BA90-4A4E-9E8D-9B17FCF81014}"/>
                  </a:ext>
                </a:extLst>
              </p:cNvPr>
              <p:cNvSpPr>
                <a:spLocks noRot="1" noChangeAspect="1" noMove="1" noResize="1" noEditPoints="1" noAdjustHandles="1" noChangeArrowheads="1" noChangeShapeType="1" noTextEdit="1"/>
              </p:cNvSpPr>
              <p:nvPr/>
            </p:nvSpPr>
            <p:spPr>
              <a:xfrm>
                <a:off x="4700154" y="3260091"/>
                <a:ext cx="4161905" cy="1563369"/>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1857186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1603666"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633837"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3667992"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4654609"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mc:AlternateContent xmlns:mc="http://schemas.openxmlformats.org/markup-compatibility/2006" xmlns:a14="http://schemas.microsoft.com/office/drawing/2010/main">
        <mc:Choice Requires="a14">
          <p:sp>
            <p:nvSpPr>
              <p:cNvPr id="18" name="Rectangle: Rounded Corners 17">
                <a:extLst>
                  <a:ext uri="{FF2B5EF4-FFF2-40B4-BE49-F238E27FC236}">
                    <a16:creationId xmlns:a16="http://schemas.microsoft.com/office/drawing/2014/main" id="{672100AA-02EF-45F4-A0D2-2D68D4E9298E}"/>
                  </a:ext>
                </a:extLst>
              </p:cNvPr>
              <p:cNvSpPr/>
              <p:nvPr/>
            </p:nvSpPr>
            <p:spPr>
              <a:xfrm>
                <a:off x="4700154" y="3260091"/>
                <a:ext cx="4161905" cy="1563369"/>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Pivot: 7</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10 &gt; Pivot </a:t>
                </a:r>
                <a14:m>
                  <m:oMath xmlns:m="http://schemas.openxmlformats.org/officeDocument/2006/math">
                    <m:r>
                      <a:rPr lang="en-US" i="1" smtClean="0">
                        <a:solidFill>
                          <a:srgbClr val="00FF00"/>
                        </a:solidFill>
                        <a:effectLst/>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1</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4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3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2</a:t>
                </a:r>
              </a:p>
            </p:txBody>
          </p:sp>
        </mc:Choice>
        <mc:Fallback xmlns="">
          <p:sp>
            <p:nvSpPr>
              <p:cNvPr id="18" name="Rectangle: Rounded Corners 17">
                <a:extLst>
                  <a:ext uri="{FF2B5EF4-FFF2-40B4-BE49-F238E27FC236}">
                    <a16:creationId xmlns:a16="http://schemas.microsoft.com/office/drawing/2014/main" id="{672100AA-02EF-45F4-A0D2-2D68D4E9298E}"/>
                  </a:ext>
                </a:extLst>
              </p:cNvPr>
              <p:cNvSpPr>
                <a:spLocks noRot="1" noChangeAspect="1" noMove="1" noResize="1" noEditPoints="1" noAdjustHandles="1" noChangeArrowheads="1" noChangeShapeType="1" noTextEdit="1"/>
              </p:cNvSpPr>
              <p:nvPr/>
            </p:nvSpPr>
            <p:spPr>
              <a:xfrm>
                <a:off x="4700154" y="3260091"/>
                <a:ext cx="4161905" cy="1563369"/>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3597536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1603666"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633837"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3667992"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5686772"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mc:AlternateContent xmlns:mc="http://schemas.openxmlformats.org/markup-compatibility/2006" xmlns:a14="http://schemas.microsoft.com/office/drawing/2010/main">
        <mc:Choice Requires="a14">
          <p:sp>
            <p:nvSpPr>
              <p:cNvPr id="17" name="Rectangle: Rounded Corners 16">
                <a:extLst>
                  <a:ext uri="{FF2B5EF4-FFF2-40B4-BE49-F238E27FC236}">
                    <a16:creationId xmlns:a16="http://schemas.microsoft.com/office/drawing/2014/main" id="{3F478563-5F9C-4187-9A8E-AFF252F817F3}"/>
                  </a:ext>
                </a:extLst>
              </p:cNvPr>
              <p:cNvSpPr/>
              <p:nvPr/>
            </p:nvSpPr>
            <p:spPr>
              <a:xfrm>
                <a:off x="4700154" y="3260091"/>
                <a:ext cx="4161905" cy="1563369"/>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10 &gt; Pivot </a:t>
                </a:r>
                <a14:m>
                  <m:oMath xmlns:m="http://schemas.openxmlformats.org/officeDocument/2006/math">
                    <m:r>
                      <a:rPr lang="en-US" i="1" smtClean="0">
                        <a:solidFill>
                          <a:srgbClr val="00FF00"/>
                        </a:solidFill>
                        <a:effectLst/>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1</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4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3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2</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20 &gt;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p:txBody>
          </p:sp>
        </mc:Choice>
        <mc:Fallback xmlns="">
          <p:sp>
            <p:nvSpPr>
              <p:cNvPr id="17" name="Rectangle: Rounded Corners 16">
                <a:extLst>
                  <a:ext uri="{FF2B5EF4-FFF2-40B4-BE49-F238E27FC236}">
                    <a16:creationId xmlns:a16="http://schemas.microsoft.com/office/drawing/2014/main" id="{3F478563-5F9C-4187-9A8E-AFF252F817F3}"/>
                  </a:ext>
                </a:extLst>
              </p:cNvPr>
              <p:cNvSpPr>
                <a:spLocks noRot="1" noChangeAspect="1" noMove="1" noResize="1" noEditPoints="1" noAdjustHandles="1" noChangeArrowheads="1" noChangeShapeType="1" noTextEdit="1"/>
              </p:cNvSpPr>
              <p:nvPr/>
            </p:nvSpPr>
            <p:spPr>
              <a:xfrm>
                <a:off x="4700154" y="3260091"/>
                <a:ext cx="4161905" cy="1563369"/>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4030950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1603666"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633837"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3667992"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6720839"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mc:AlternateContent xmlns:mc="http://schemas.openxmlformats.org/markup-compatibility/2006" xmlns:a14="http://schemas.microsoft.com/office/drawing/2010/main">
        <mc:Choice Requires="a14">
          <p:sp>
            <p:nvSpPr>
              <p:cNvPr id="16" name="Rectangle: Rounded Corners 15">
                <a:extLst>
                  <a:ext uri="{FF2B5EF4-FFF2-40B4-BE49-F238E27FC236}">
                    <a16:creationId xmlns:a16="http://schemas.microsoft.com/office/drawing/2014/main" id="{A7CF3C77-AE9C-44C7-9557-954A29549275}"/>
                  </a:ext>
                </a:extLst>
              </p:cNvPr>
              <p:cNvSpPr/>
              <p:nvPr/>
            </p:nvSpPr>
            <p:spPr>
              <a:xfrm>
                <a:off x="4700154" y="3260091"/>
                <a:ext cx="4161905" cy="1563369"/>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1</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4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3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2</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20 &gt;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15 &gt; Pivot </a:t>
                </a:r>
                <a14:m>
                  <m:oMath xmlns:m="http://schemas.openxmlformats.org/officeDocument/2006/math">
                    <m:r>
                      <a:rPr lang="en-US" i="1">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p:txBody>
          </p:sp>
        </mc:Choice>
        <mc:Fallback xmlns="">
          <p:sp>
            <p:nvSpPr>
              <p:cNvPr id="16" name="Rectangle: Rounded Corners 15">
                <a:extLst>
                  <a:ext uri="{FF2B5EF4-FFF2-40B4-BE49-F238E27FC236}">
                    <a16:creationId xmlns:a16="http://schemas.microsoft.com/office/drawing/2014/main" id="{A7CF3C77-AE9C-44C7-9557-954A29549275}"/>
                  </a:ext>
                </a:extLst>
              </p:cNvPr>
              <p:cNvSpPr>
                <a:spLocks noRot="1" noChangeAspect="1" noMove="1" noResize="1" noEditPoints="1" noAdjustHandles="1" noChangeArrowheads="1" noChangeShapeType="1" noTextEdit="1"/>
              </p:cNvSpPr>
              <p:nvPr/>
            </p:nvSpPr>
            <p:spPr>
              <a:xfrm>
                <a:off x="4700154" y="3260091"/>
                <a:ext cx="4161905" cy="1563369"/>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3834983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1603666"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633837"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3667992"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1558120"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mc:AlternateContent xmlns:mc="http://schemas.openxmlformats.org/markup-compatibility/2006">
        <mc:Choice xmlns:a14="http://schemas.microsoft.com/office/drawing/2010/main" Requires="a14">
          <p:sp>
            <p:nvSpPr>
              <p:cNvPr id="12" name="Rectangle: Rounded Corners 11">
                <a:extLst>
                  <a:ext uri="{FF2B5EF4-FFF2-40B4-BE49-F238E27FC236}">
                    <a16:creationId xmlns:a16="http://schemas.microsoft.com/office/drawing/2014/main" id="{E07D917B-695A-46AE-9B54-75406C20DC07}"/>
                  </a:ext>
                </a:extLst>
              </p:cNvPr>
              <p:cNvSpPr/>
              <p:nvPr/>
            </p:nvSpPr>
            <p:spPr>
              <a:xfrm>
                <a:off x="4700154" y="3260091"/>
                <a:ext cx="4161905" cy="1563369"/>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4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3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2</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20 &gt;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15 &gt; Pivot </a:t>
                </a:r>
                <a14:m>
                  <m:oMath xmlns:m="http://schemas.openxmlformats.org/officeDocument/2006/math">
                    <m:r>
                      <a:rPr lang="en-US" i="1">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Swap Pivot With P</a:t>
                </a:r>
              </a:p>
            </p:txBody>
          </p:sp>
        </mc:Choice>
        <mc:Fallback>
          <p:sp>
            <p:nvSpPr>
              <p:cNvPr id="12" name="Rectangle: Rounded Corners 11">
                <a:extLst>
                  <a:ext uri="{FF2B5EF4-FFF2-40B4-BE49-F238E27FC236}">
                    <a16:creationId xmlns:a16="http://schemas.microsoft.com/office/drawing/2014/main" id="{E07D917B-695A-46AE-9B54-75406C20DC07}"/>
                  </a:ext>
                </a:extLst>
              </p:cNvPr>
              <p:cNvSpPr>
                <a:spLocks noRot="1" noChangeAspect="1" noMove="1" noResize="1" noEditPoints="1" noAdjustHandles="1" noChangeArrowheads="1" noChangeShapeType="1" noTextEdit="1"/>
              </p:cNvSpPr>
              <p:nvPr/>
            </p:nvSpPr>
            <p:spPr>
              <a:xfrm>
                <a:off x="4700154" y="3260091"/>
                <a:ext cx="4161905" cy="1563369"/>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631519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3666000"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633837"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1599682"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1923881" y="3037840"/>
            <a:ext cx="135424" cy="67310"/>
          </a:xfrm>
          <a:prstGeom prst="roundRect">
            <a:avLst>
              <a:gd name="adj" fmla="val 50000"/>
            </a:avLst>
          </a:prstGeom>
          <a:no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mc:AlternateContent xmlns:mc="http://schemas.openxmlformats.org/markup-compatibility/2006">
        <mc:Choice xmlns:a14="http://schemas.microsoft.com/office/drawing/2010/main" Requires="a14">
          <p:sp>
            <p:nvSpPr>
              <p:cNvPr id="12" name="Rectangle: Rounded Corners 11">
                <a:extLst>
                  <a:ext uri="{FF2B5EF4-FFF2-40B4-BE49-F238E27FC236}">
                    <a16:creationId xmlns:a16="http://schemas.microsoft.com/office/drawing/2014/main" id="{12714673-B989-444A-BC58-881FB6448B1B}"/>
                  </a:ext>
                </a:extLst>
              </p:cNvPr>
              <p:cNvSpPr/>
              <p:nvPr/>
            </p:nvSpPr>
            <p:spPr>
              <a:xfrm>
                <a:off x="4700154" y="3260091"/>
                <a:ext cx="4161905" cy="1723035"/>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2</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20 &gt;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15 &gt; Pivot </a:t>
                </a:r>
                <a14:m>
                  <m:oMath xmlns:m="http://schemas.openxmlformats.org/officeDocument/2006/math">
                    <m:r>
                      <a:rPr lang="en-US" i="1">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Swap Pivot With 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index = 2 not 3</a:t>
                </a:r>
                <a:r>
                  <a:rPr lang="en-US" baseline="30000" dirty="0">
                    <a:solidFill>
                      <a:srgbClr val="00FF00"/>
                    </a:solidFill>
                    <a:latin typeface="Roboto" panose="02000000000000000000" pitchFamily="2" charset="0"/>
                    <a:ea typeface="Roboto" panose="02000000000000000000" pitchFamily="2" charset="0"/>
                    <a:cs typeface="Roboto" panose="02000000000000000000" pitchFamily="2" charset="0"/>
                  </a:rPr>
                  <a:t>rd</a:t>
                </a:r>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so, </a:t>
                </a:r>
                <a:r>
                  <a:rPr lang="en-US" dirty="0" err="1">
                    <a:solidFill>
                      <a:srgbClr val="00FF00"/>
                    </a:solidFill>
                    <a:latin typeface="Roboto" panose="02000000000000000000" pitchFamily="2" charset="0"/>
                    <a:ea typeface="Roboto" panose="02000000000000000000" pitchFamily="2" charset="0"/>
                    <a:cs typeface="Roboto" panose="02000000000000000000" pitchFamily="2" charset="0"/>
                  </a:rPr>
                  <a:t>lomuto_partition</a:t>
                </a:r>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(P+1,end)  </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Pivot: 10  </a:t>
                </a:r>
              </a:p>
            </p:txBody>
          </p:sp>
        </mc:Choice>
        <mc:Fallback>
          <p:sp>
            <p:nvSpPr>
              <p:cNvPr id="12" name="Rectangle: Rounded Corners 11">
                <a:extLst>
                  <a:ext uri="{FF2B5EF4-FFF2-40B4-BE49-F238E27FC236}">
                    <a16:creationId xmlns:a16="http://schemas.microsoft.com/office/drawing/2014/main" id="{12714673-B989-444A-BC58-881FB6448B1B}"/>
                  </a:ext>
                </a:extLst>
              </p:cNvPr>
              <p:cNvSpPr>
                <a:spLocks noRot="1" noChangeAspect="1" noMove="1" noResize="1" noEditPoints="1" noAdjustHandles="1" noChangeArrowheads="1" noChangeShapeType="1" noTextEdit="1"/>
              </p:cNvSpPr>
              <p:nvPr/>
            </p:nvSpPr>
            <p:spPr>
              <a:xfrm>
                <a:off x="4700154" y="3260091"/>
                <a:ext cx="4161905" cy="1723035"/>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2839706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iterate type="lt">
                                    <p:tmAbs val="20"/>
                                  </p:iterate>
                                  <p:childTnLst>
                                    <p:set>
                                      <p:cBhvr>
                                        <p:cTn id="6" dur="1" fill="hold">
                                          <p:stCondLst>
                                            <p:cond delay="0"/>
                                          </p:stCondLst>
                                        </p:cTn>
                                        <p:tgtEl>
                                          <p:spTgt spid="12">
                                            <p:txEl>
                                              <p:pRg st="5" end="5"/>
                                            </p:txEl>
                                          </p:spTgt>
                                        </p:tgtEl>
                                        <p:attrNameLst>
                                          <p:attrName>style.visibility</p:attrName>
                                        </p:attrNameLst>
                                      </p:cBhvr>
                                      <p:to>
                                        <p:strVal val="visible"/>
                                      </p:to>
                                    </p:set>
                                  </p:childTnLst>
                                </p:cTn>
                              </p:par>
                            </p:childTnLst>
                          </p:cTn>
                        </p:par>
                        <p:par>
                          <p:cTn id="7" fill="hold">
                            <p:stCondLst>
                              <p:cond delay="141"/>
                            </p:stCondLst>
                            <p:childTnLst>
                              <p:par>
                                <p:cTn id="8" presetID="1" presetClass="entr" presetSubtype="0" fill="hold" nodeType="afterEffect">
                                  <p:stCondLst>
                                    <p:cond delay="0"/>
                                  </p:stCondLst>
                                  <p:iterate type="lt">
                                    <p:tmAbs val="20"/>
                                  </p:iterate>
                                  <p:childTnLst>
                                    <p:set>
                                      <p:cBhvr>
                                        <p:cTn id="9"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3666000"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633837"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1599682"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1923881" y="3037840"/>
            <a:ext cx="135424" cy="67310"/>
          </a:xfrm>
          <a:prstGeom prst="roundRect">
            <a:avLst>
              <a:gd name="adj" fmla="val 50000"/>
            </a:avLst>
          </a:prstGeom>
          <a:no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p:sp>
        <p:nvSpPr>
          <p:cNvPr id="12" name="Rectangle: Rounded Corners 11">
            <a:extLst>
              <a:ext uri="{FF2B5EF4-FFF2-40B4-BE49-F238E27FC236}">
                <a16:creationId xmlns:a16="http://schemas.microsoft.com/office/drawing/2014/main" id="{E8D35827-752E-4C49-9DE2-202CCCF3FCCC}"/>
              </a:ext>
            </a:extLst>
          </p:cNvPr>
          <p:cNvSpPr/>
          <p:nvPr/>
        </p:nvSpPr>
        <p:spPr>
          <a:xfrm>
            <a:off x="5686772"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mc:AlternateContent xmlns:mc="http://schemas.openxmlformats.org/markup-compatibility/2006">
        <mc:Choice xmlns:a14="http://schemas.microsoft.com/office/drawing/2010/main" Requires="a14">
          <p:sp>
            <p:nvSpPr>
              <p:cNvPr id="16" name="Rectangle: Rounded Corners 15">
                <a:extLst>
                  <a:ext uri="{FF2B5EF4-FFF2-40B4-BE49-F238E27FC236}">
                    <a16:creationId xmlns:a16="http://schemas.microsoft.com/office/drawing/2014/main" id="{DC06CF9A-36F5-437E-9348-D7B4D0DB4510}"/>
                  </a:ext>
                </a:extLst>
              </p:cNvPr>
              <p:cNvSpPr/>
              <p:nvPr/>
            </p:nvSpPr>
            <p:spPr>
              <a:xfrm>
                <a:off x="4700154" y="3260091"/>
                <a:ext cx="4161905" cy="1771055"/>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15 &gt; Pivot </a:t>
                </a:r>
                <a14:m>
                  <m:oMath xmlns:m="http://schemas.openxmlformats.org/officeDocument/2006/math">
                    <m:r>
                      <a:rPr lang="en-US" i="1">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Swap Pivot With 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index = 2 not 3</a:t>
                </a:r>
                <a:r>
                  <a:rPr lang="en-US" baseline="30000" dirty="0">
                    <a:solidFill>
                      <a:srgbClr val="00FF00"/>
                    </a:solidFill>
                    <a:latin typeface="Roboto" panose="02000000000000000000" pitchFamily="2" charset="0"/>
                    <a:ea typeface="Roboto" panose="02000000000000000000" pitchFamily="2" charset="0"/>
                    <a:cs typeface="Roboto" panose="02000000000000000000" pitchFamily="2" charset="0"/>
                  </a:rPr>
                  <a:t>rd</a:t>
                </a:r>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so, </a:t>
                </a:r>
                <a:r>
                  <a:rPr lang="en-US" dirty="0" err="1">
                    <a:solidFill>
                      <a:srgbClr val="00FF00"/>
                    </a:solidFill>
                    <a:latin typeface="Roboto" panose="02000000000000000000" pitchFamily="2" charset="0"/>
                    <a:ea typeface="Roboto" panose="02000000000000000000" pitchFamily="2" charset="0"/>
                    <a:cs typeface="Roboto" panose="02000000000000000000" pitchFamily="2" charset="0"/>
                  </a:rPr>
                  <a:t>lomuto_partition</a:t>
                </a:r>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(P+1,end) </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Pivot: 10</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3</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20 &gt; Pivot ∴ Ignore</a:t>
                </a:r>
              </a:p>
            </p:txBody>
          </p:sp>
        </mc:Choice>
        <mc:Fallback>
          <p:sp>
            <p:nvSpPr>
              <p:cNvPr id="16" name="Rectangle: Rounded Corners 15">
                <a:extLst>
                  <a:ext uri="{FF2B5EF4-FFF2-40B4-BE49-F238E27FC236}">
                    <a16:creationId xmlns:a16="http://schemas.microsoft.com/office/drawing/2014/main" id="{DC06CF9A-36F5-437E-9348-D7B4D0DB4510}"/>
                  </a:ext>
                </a:extLst>
              </p:cNvPr>
              <p:cNvSpPr>
                <a:spLocks noRot="1" noChangeAspect="1" noMove="1" noResize="1" noEditPoints="1" noAdjustHandles="1" noChangeArrowheads="1" noChangeShapeType="1" noTextEdit="1"/>
              </p:cNvSpPr>
              <p:nvPr/>
            </p:nvSpPr>
            <p:spPr>
              <a:xfrm>
                <a:off x="4700154" y="3260091"/>
                <a:ext cx="4161905" cy="1771055"/>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20613381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6">
                                            <p:txEl>
                                              <p:pRg st="4" end="4"/>
                                            </p:txEl>
                                          </p:spTgt>
                                        </p:tgtEl>
                                        <p:attrNameLst>
                                          <p:attrName>style.visibility</p:attrName>
                                        </p:attrNameLst>
                                      </p:cBhvr>
                                      <p:to>
                                        <p:strVal val="visible"/>
                                      </p:to>
                                    </p:set>
                                  </p:childTnLst>
                                </p:cTn>
                              </p:par>
                            </p:childTnLst>
                          </p:cTn>
                        </p:par>
                        <p:par>
                          <p:cTn id="7" fill="hold">
                            <p:stCondLst>
                              <p:cond delay="41"/>
                            </p:stCondLst>
                            <p:childTnLst>
                              <p:par>
                                <p:cTn id="8" presetID="1" presetClass="entr" presetSubtype="0" fill="hold" nodeType="afterEffect">
                                  <p:stCondLst>
                                    <p:cond delay="0"/>
                                  </p:stCondLst>
                                  <p:iterate type="lt">
                                    <p:tmAbs val="20"/>
                                  </p:iterate>
                                  <p:childTnLst>
                                    <p:set>
                                      <p:cBhvr>
                                        <p:cTn id="9"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3666000"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633837"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1599682"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1923881" y="3037840"/>
            <a:ext cx="135424" cy="67310"/>
          </a:xfrm>
          <a:prstGeom prst="roundRect">
            <a:avLst>
              <a:gd name="adj" fmla="val 50000"/>
            </a:avLst>
          </a:prstGeom>
          <a:no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p:sp>
        <p:nvSpPr>
          <p:cNvPr id="12" name="Rectangle: Rounded Corners 11">
            <a:extLst>
              <a:ext uri="{FF2B5EF4-FFF2-40B4-BE49-F238E27FC236}">
                <a16:creationId xmlns:a16="http://schemas.microsoft.com/office/drawing/2014/main" id="{E8D35827-752E-4C49-9DE2-202CCCF3FCCC}"/>
              </a:ext>
            </a:extLst>
          </p:cNvPr>
          <p:cNvSpPr/>
          <p:nvPr/>
        </p:nvSpPr>
        <p:spPr>
          <a:xfrm>
            <a:off x="6718935"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mc:AlternateContent xmlns:mc="http://schemas.openxmlformats.org/markup-compatibility/2006">
        <mc:Choice xmlns:a14="http://schemas.microsoft.com/office/drawing/2010/main" Requires="a14">
          <p:sp>
            <p:nvSpPr>
              <p:cNvPr id="16" name="Rectangle: Rounded Corners 15">
                <a:extLst>
                  <a:ext uri="{FF2B5EF4-FFF2-40B4-BE49-F238E27FC236}">
                    <a16:creationId xmlns:a16="http://schemas.microsoft.com/office/drawing/2014/main" id="{2FD94DF6-5300-44BF-98BA-EE28DD28520C}"/>
                  </a:ext>
                </a:extLst>
              </p:cNvPr>
              <p:cNvSpPr/>
              <p:nvPr/>
            </p:nvSpPr>
            <p:spPr>
              <a:xfrm>
                <a:off x="4700154" y="3260091"/>
                <a:ext cx="4161905" cy="1754595"/>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Swap Pivot With 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index = 2 not 3</a:t>
                </a:r>
                <a:r>
                  <a:rPr lang="en-US" baseline="30000" dirty="0">
                    <a:solidFill>
                      <a:srgbClr val="00FF00"/>
                    </a:solidFill>
                    <a:latin typeface="Roboto" panose="02000000000000000000" pitchFamily="2" charset="0"/>
                    <a:ea typeface="Roboto" panose="02000000000000000000" pitchFamily="2" charset="0"/>
                    <a:cs typeface="Roboto" panose="02000000000000000000" pitchFamily="2" charset="0"/>
                  </a:rPr>
                  <a:t>rd</a:t>
                </a:r>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so, </a:t>
                </a:r>
                <a:r>
                  <a:rPr lang="en-US" dirty="0" err="1">
                    <a:solidFill>
                      <a:srgbClr val="00FF00"/>
                    </a:solidFill>
                    <a:latin typeface="Roboto" panose="02000000000000000000" pitchFamily="2" charset="0"/>
                    <a:ea typeface="Roboto" panose="02000000000000000000" pitchFamily="2" charset="0"/>
                    <a:cs typeface="Roboto" panose="02000000000000000000" pitchFamily="2" charset="0"/>
                  </a:rPr>
                  <a:t>lomuto_partition</a:t>
                </a:r>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(P+1,end)  </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Pivot: 10</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3</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20 &gt; Pivot ∴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15 &gt; Pivot </a:t>
                </a:r>
                <a14:m>
                  <m:oMath xmlns:m="http://schemas.openxmlformats.org/officeDocument/2006/math">
                    <m:r>
                      <a:rPr lang="en-US" i="1">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p:txBody>
          </p:sp>
        </mc:Choice>
        <mc:Fallback>
          <p:sp>
            <p:nvSpPr>
              <p:cNvPr id="16" name="Rectangle: Rounded Corners 15">
                <a:extLst>
                  <a:ext uri="{FF2B5EF4-FFF2-40B4-BE49-F238E27FC236}">
                    <a16:creationId xmlns:a16="http://schemas.microsoft.com/office/drawing/2014/main" id="{2FD94DF6-5300-44BF-98BA-EE28DD28520C}"/>
                  </a:ext>
                </a:extLst>
              </p:cNvPr>
              <p:cNvSpPr>
                <a:spLocks noRot="1" noChangeAspect="1" noMove="1" noResize="1" noEditPoints="1" noAdjustHandles="1" noChangeArrowheads="1" noChangeShapeType="1" noTextEdit="1"/>
              </p:cNvSpPr>
              <p:nvPr/>
            </p:nvSpPr>
            <p:spPr>
              <a:xfrm>
                <a:off x="4700154" y="3260091"/>
                <a:ext cx="4161905" cy="1754595"/>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11516817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3640109" y="1795896"/>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4672272" y="1795896"/>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580063" y="1795896"/>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1585266" y="1795896"/>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04435" y="1795896"/>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36598" y="1795896"/>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1923881" y="3037840"/>
            <a:ext cx="135424" cy="67310"/>
          </a:xfrm>
          <a:prstGeom prst="roundRect">
            <a:avLst>
              <a:gd name="adj" fmla="val 50000"/>
            </a:avLst>
          </a:prstGeom>
          <a:no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p:sp>
        <p:nvSpPr>
          <p:cNvPr id="12" name="Rectangle: Rounded Corners 11">
            <a:extLst>
              <a:ext uri="{FF2B5EF4-FFF2-40B4-BE49-F238E27FC236}">
                <a16:creationId xmlns:a16="http://schemas.microsoft.com/office/drawing/2014/main" id="{E8D35827-752E-4C49-9DE2-202CCCF3FCCC}"/>
              </a:ext>
            </a:extLst>
          </p:cNvPr>
          <p:cNvSpPr/>
          <p:nvPr/>
        </p:nvSpPr>
        <p:spPr>
          <a:xfrm>
            <a:off x="6691052" y="2611209"/>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mc:AlternateContent xmlns:mc="http://schemas.openxmlformats.org/markup-compatibility/2006">
        <mc:Choice xmlns:a14="http://schemas.microsoft.com/office/drawing/2010/main" Requires="a14">
          <p:sp>
            <p:nvSpPr>
              <p:cNvPr id="16" name="Rectangle: Rounded Corners 15">
                <a:extLst>
                  <a:ext uri="{FF2B5EF4-FFF2-40B4-BE49-F238E27FC236}">
                    <a16:creationId xmlns:a16="http://schemas.microsoft.com/office/drawing/2014/main" id="{2FD94DF6-5300-44BF-98BA-EE28DD28520C}"/>
                  </a:ext>
                </a:extLst>
              </p:cNvPr>
              <p:cNvSpPr/>
              <p:nvPr/>
            </p:nvSpPr>
            <p:spPr>
              <a:xfrm>
                <a:off x="4711870" y="2813183"/>
                <a:ext cx="4161905" cy="2175687"/>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Swap Pivot With 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index = 2 not 3</a:t>
                </a:r>
                <a:r>
                  <a:rPr lang="en-US" baseline="30000" dirty="0">
                    <a:solidFill>
                      <a:srgbClr val="00FF00"/>
                    </a:solidFill>
                    <a:latin typeface="Roboto" panose="02000000000000000000" pitchFamily="2" charset="0"/>
                    <a:ea typeface="Roboto" panose="02000000000000000000" pitchFamily="2" charset="0"/>
                    <a:cs typeface="Roboto" panose="02000000000000000000" pitchFamily="2" charset="0"/>
                  </a:rPr>
                  <a:t>rd</a:t>
                </a:r>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so, </a:t>
                </a:r>
                <a:r>
                  <a:rPr lang="en-US" dirty="0" err="1">
                    <a:solidFill>
                      <a:srgbClr val="00FF00"/>
                    </a:solidFill>
                    <a:latin typeface="Roboto" panose="02000000000000000000" pitchFamily="2" charset="0"/>
                    <a:ea typeface="Roboto" panose="02000000000000000000" pitchFamily="2" charset="0"/>
                    <a:cs typeface="Roboto" panose="02000000000000000000" pitchFamily="2" charset="0"/>
                  </a:rPr>
                  <a:t>lomuto_partition</a:t>
                </a:r>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(P+1,end) </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Pivot: 10</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3</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20 &gt; Pivot ∴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15 &gt; Pivot </a:t>
                </a:r>
                <a14:m>
                  <m:oMath xmlns:m="http://schemas.openxmlformats.org/officeDocument/2006/math">
                    <m:r>
                      <a:rPr lang="en-US" i="1">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Swap the pivot with itself</a:t>
                </a:r>
              </a:p>
              <a:p>
                <a:r>
                  <a:rPr lang="en-US" dirty="0">
                    <a:solidFill>
                      <a:srgbClr val="00B0F0"/>
                    </a:solidFill>
                    <a:latin typeface="Roboto" panose="02000000000000000000" pitchFamily="2" charset="0"/>
                    <a:ea typeface="Roboto" panose="02000000000000000000" pitchFamily="2" charset="0"/>
                    <a:cs typeface="Roboto" panose="02000000000000000000" pitchFamily="2" charset="0"/>
                  </a:rPr>
                  <a:t>3</a:t>
                </a:r>
                <a:r>
                  <a:rPr lang="en-US" baseline="30000" dirty="0">
                    <a:solidFill>
                      <a:srgbClr val="00B0F0"/>
                    </a:solidFill>
                    <a:latin typeface="Roboto" panose="02000000000000000000" pitchFamily="2" charset="0"/>
                    <a:ea typeface="Roboto" panose="02000000000000000000" pitchFamily="2" charset="0"/>
                    <a:cs typeface="Roboto" panose="02000000000000000000" pitchFamily="2" charset="0"/>
                  </a:rPr>
                  <a:t>th</a:t>
                </a:r>
                <a:r>
                  <a:rPr lang="en-US" dirty="0">
                    <a:solidFill>
                      <a:srgbClr val="00B0F0"/>
                    </a:solidFill>
                    <a:latin typeface="Roboto" panose="02000000000000000000" pitchFamily="2" charset="0"/>
                    <a:ea typeface="Roboto" panose="02000000000000000000" pitchFamily="2" charset="0"/>
                    <a:cs typeface="Roboto" panose="02000000000000000000" pitchFamily="2" charset="0"/>
                  </a:rPr>
                  <a:t> element found! (10), p = k (3 = 3), return it</a:t>
                </a:r>
              </a:p>
            </p:txBody>
          </p:sp>
        </mc:Choice>
        <mc:Fallback>
          <p:sp>
            <p:nvSpPr>
              <p:cNvPr id="16" name="Rectangle: Rounded Corners 15">
                <a:extLst>
                  <a:ext uri="{FF2B5EF4-FFF2-40B4-BE49-F238E27FC236}">
                    <a16:creationId xmlns:a16="http://schemas.microsoft.com/office/drawing/2014/main" id="{2FD94DF6-5300-44BF-98BA-EE28DD28520C}"/>
                  </a:ext>
                </a:extLst>
              </p:cNvPr>
              <p:cNvSpPr>
                <a:spLocks noRot="1" noChangeAspect="1" noMove="1" noResize="1" noEditPoints="1" noAdjustHandles="1" noChangeArrowheads="1" noChangeShapeType="1" noTextEdit="1"/>
              </p:cNvSpPr>
              <p:nvPr/>
            </p:nvSpPr>
            <p:spPr>
              <a:xfrm>
                <a:off x="4711870" y="2813183"/>
                <a:ext cx="4161905" cy="2175687"/>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26037425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iterate type="lt">
                                    <p:tmAbs val="20"/>
                                  </p:iterate>
                                  <p:childTnLst>
                                    <p:set>
                                      <p:cBhvr>
                                        <p:cTn id="8" dur="1" fill="hold">
                                          <p:stCondLst>
                                            <p:cond delay="0"/>
                                          </p:stCondLst>
                                        </p:cTn>
                                        <p:tgtEl>
                                          <p:spTgt spid="1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iterate type="lt">
                                    <p:tmAbs val="20"/>
                                  </p:iterate>
                                  <p:childTnLst>
                                    <p:set>
                                      <p:cBhvr>
                                        <p:cTn id="10" dur="1" fill="hold">
                                          <p:stCondLst>
                                            <p:cond delay="0"/>
                                          </p:stCondLst>
                                        </p:cTn>
                                        <p:tgtEl>
                                          <p:spTgt spid="1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94"/>
        <p:cNvGrpSpPr/>
        <p:nvPr/>
      </p:nvGrpSpPr>
      <p:grpSpPr>
        <a:xfrm>
          <a:off x="0" y="0"/>
          <a:ext cx="0" cy="0"/>
          <a:chOff x="0" y="0"/>
          <a:chExt cx="0" cy="0"/>
        </a:xfrm>
      </p:grpSpPr>
      <p:sp>
        <p:nvSpPr>
          <p:cNvPr id="3596" name="Google Shape;3596;p66"/>
          <p:cNvSpPr/>
          <p:nvPr/>
        </p:nvSpPr>
        <p:spPr>
          <a:xfrm>
            <a:off x="1490773" y="1200145"/>
            <a:ext cx="6182525" cy="3188075"/>
          </a:xfrm>
          <a:custGeom>
            <a:avLst/>
            <a:gdLst/>
            <a:ahLst/>
            <a:cxnLst/>
            <a:rect l="l" t="t" r="r" b="b"/>
            <a:pathLst>
              <a:path w="247301" h="127523" extrusionOk="0">
                <a:moveTo>
                  <a:pt x="110227" y="0"/>
                </a:moveTo>
                <a:lnTo>
                  <a:pt x="0" y="0"/>
                </a:lnTo>
                <a:lnTo>
                  <a:pt x="0" y="127523"/>
                </a:lnTo>
                <a:lnTo>
                  <a:pt x="247301" y="127523"/>
                </a:lnTo>
                <a:lnTo>
                  <a:pt x="247301" y="516"/>
                </a:lnTo>
                <a:lnTo>
                  <a:pt x="137074" y="516"/>
                </a:lnTo>
              </a:path>
            </a:pathLst>
          </a:custGeom>
          <a:noFill/>
          <a:ln w="9525" cap="flat" cmpd="sng">
            <a:solidFill>
              <a:schemeClr val="lt1"/>
            </a:solidFill>
            <a:prstDash val="solid"/>
            <a:round/>
            <a:headEnd type="none" w="med" len="med"/>
            <a:tailEnd type="none" w="med" len="med"/>
          </a:ln>
        </p:spPr>
      </p:sp>
      <p:sp>
        <p:nvSpPr>
          <p:cNvPr id="3598" name="Google Shape;3598;p66"/>
          <p:cNvSpPr txBox="1">
            <a:spLocks noGrp="1"/>
          </p:cNvSpPr>
          <p:nvPr>
            <p:ph type="subTitle" idx="1"/>
          </p:nvPr>
        </p:nvSpPr>
        <p:spPr>
          <a:xfrm>
            <a:off x="2090889" y="519934"/>
            <a:ext cx="5188800" cy="4254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Python Code Implementation</a:t>
            </a:r>
            <a:endParaRPr dirty="0"/>
          </a:p>
        </p:txBody>
      </p:sp>
      <p:pic>
        <p:nvPicPr>
          <p:cNvPr id="2" name="Picture 1">
            <a:extLst>
              <a:ext uri="{FF2B5EF4-FFF2-40B4-BE49-F238E27FC236}">
                <a16:creationId xmlns:a16="http://schemas.microsoft.com/office/drawing/2014/main" id="{2621887A-1EF6-40D7-801B-1E323F3F53B1}"/>
              </a:ext>
            </a:extLst>
          </p:cNvPr>
          <p:cNvPicPr>
            <a:picLocks noChangeAspect="1"/>
          </p:cNvPicPr>
          <p:nvPr/>
        </p:nvPicPr>
        <p:blipFill>
          <a:blip r:embed="rId3"/>
          <a:stretch>
            <a:fillRect/>
          </a:stretch>
        </p:blipFill>
        <p:spPr>
          <a:xfrm>
            <a:off x="1577186" y="1339691"/>
            <a:ext cx="2994814" cy="2908982"/>
          </a:xfrm>
          <a:prstGeom prst="rect">
            <a:avLst/>
          </a:prstGeom>
        </p:spPr>
      </p:pic>
      <p:pic>
        <p:nvPicPr>
          <p:cNvPr id="3" name="Picture 2">
            <a:extLst>
              <a:ext uri="{FF2B5EF4-FFF2-40B4-BE49-F238E27FC236}">
                <a16:creationId xmlns:a16="http://schemas.microsoft.com/office/drawing/2014/main" id="{C1A3AAF4-301C-4670-B844-C701DC4B45F0}"/>
              </a:ext>
            </a:extLst>
          </p:cNvPr>
          <p:cNvPicPr>
            <a:picLocks noChangeAspect="1"/>
          </p:cNvPicPr>
          <p:nvPr/>
        </p:nvPicPr>
        <p:blipFill>
          <a:blip r:embed="rId4"/>
          <a:stretch>
            <a:fillRect/>
          </a:stretch>
        </p:blipFill>
        <p:spPr>
          <a:xfrm>
            <a:off x="4573225" y="1882674"/>
            <a:ext cx="3080002" cy="1897544"/>
          </a:xfrm>
          <a:prstGeom prst="rect">
            <a:avLst/>
          </a:prstGeom>
        </p:spPr>
      </p:pic>
      <p:sp>
        <p:nvSpPr>
          <p:cNvPr id="3603" name="Google Shape;3603;p66"/>
          <p:cNvSpPr/>
          <p:nvPr/>
        </p:nvSpPr>
        <p:spPr>
          <a:xfrm>
            <a:off x="4240035" y="946896"/>
            <a:ext cx="684000" cy="684000"/>
          </a:xfrm>
          <a:prstGeom prst="ellipse">
            <a:avLst/>
          </a:prstGeom>
          <a:gradFill>
            <a:gsLst>
              <a:gs pos="0">
                <a:srgbClr val="EC2519">
                  <a:alpha val="57647"/>
                </a:srgbClr>
              </a:gs>
              <a:gs pos="100000">
                <a:schemeClr val="accent1"/>
              </a:gs>
            </a:gsLst>
            <a:lin ang="5400700" scaled="0"/>
          </a:gradFill>
          <a:ln>
            <a:noFill/>
          </a:ln>
        </p:spPr>
        <p:txBody>
          <a:bodyPr spcFirstLastPara="1" wrap="square" lIns="91425" tIns="274300" rIns="91425" bIns="91425" anchor="ctr" anchorCtr="0">
            <a:noAutofit/>
          </a:bodyPr>
          <a:lstStyle/>
          <a:p>
            <a:pPr marL="0" lvl="0" indent="0" algn="ctr" rtl="0">
              <a:spcBef>
                <a:spcPts val="0"/>
              </a:spcBef>
              <a:spcAft>
                <a:spcPts val="0"/>
              </a:spcAft>
              <a:buNone/>
            </a:pPr>
            <a:endParaRPr sz="9600" dirty="0">
              <a:solidFill>
                <a:schemeClr val="lt1"/>
              </a:solidFill>
              <a:latin typeface="Bebas Neue"/>
              <a:ea typeface="Bebas Neue"/>
              <a:cs typeface="Bebas Neue"/>
              <a:sym typeface="Bebas Neue"/>
            </a:endParaRPr>
          </a:p>
        </p:txBody>
      </p:sp>
      <p:sp>
        <p:nvSpPr>
          <p:cNvPr id="3595" name="Google Shape;3595;p66"/>
          <p:cNvSpPr/>
          <p:nvPr/>
        </p:nvSpPr>
        <p:spPr>
          <a:xfrm>
            <a:off x="4230000" y="945425"/>
            <a:ext cx="684000" cy="684000"/>
          </a:xfrm>
          <a:prstGeom prst="ellipse">
            <a:avLst/>
          </a:prstGeom>
          <a:gradFill>
            <a:gsLst>
              <a:gs pos="0">
                <a:srgbClr val="EC2519">
                  <a:alpha val="57647"/>
                </a:srgbClr>
              </a:gs>
              <a:gs pos="100000">
                <a:schemeClr val="accent1"/>
              </a:gs>
            </a:gsLst>
            <a:lin ang="5400012" scaled="0"/>
          </a:gradFill>
          <a:ln>
            <a:noFill/>
          </a:ln>
          <a:effectLst>
            <a:outerShdw blurRad="100013" dist="133350" dir="1740000" algn="bl" rotWithShape="0">
              <a:schemeClr val="accent1">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598"/>
                                        </p:tgtEl>
                                        <p:attrNameLst>
                                          <p:attrName>style.visibility</p:attrName>
                                        </p:attrNameLst>
                                      </p:cBhvr>
                                      <p:to>
                                        <p:strVal val="visible"/>
                                      </p:to>
                                    </p:set>
                                    <p:animEffect transition="in" filter="fade">
                                      <p:cBhvr>
                                        <p:cTn id="7" dur="1000"/>
                                        <p:tgtEl>
                                          <p:spTgt spid="3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01"/>
        <p:cNvGrpSpPr/>
        <p:nvPr/>
      </p:nvGrpSpPr>
      <p:grpSpPr>
        <a:xfrm>
          <a:off x="0" y="0"/>
          <a:ext cx="0" cy="0"/>
          <a:chOff x="0" y="0"/>
          <a:chExt cx="0" cy="0"/>
        </a:xfrm>
      </p:grpSpPr>
      <p:sp>
        <p:nvSpPr>
          <p:cNvPr id="3202" name="Google Shape;3202;p59"/>
          <p:cNvSpPr/>
          <p:nvPr/>
        </p:nvSpPr>
        <p:spPr>
          <a:xfrm>
            <a:off x="720000" y="917126"/>
            <a:ext cx="1193400" cy="1193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59"/>
          <p:cNvSpPr/>
          <p:nvPr/>
        </p:nvSpPr>
        <p:spPr>
          <a:xfrm>
            <a:off x="7637715" y="4005620"/>
            <a:ext cx="763200" cy="763200"/>
          </a:xfrm>
          <a:prstGeom prst="ellipse">
            <a:avLst/>
          </a:prstGeom>
          <a:gradFill>
            <a:gsLst>
              <a:gs pos="0">
                <a:schemeClr val="accent2"/>
              </a:gs>
              <a:gs pos="100000">
                <a:schemeClr val="dk2"/>
              </a:gs>
            </a:gsLst>
            <a:lin ang="5400012" scaled="0"/>
          </a:gradFill>
          <a:ln>
            <a:noFill/>
          </a:ln>
          <a:effectLst>
            <a:outerShdw blurRad="100013" dist="85725" dir="1740000" algn="bl" rotWithShape="0">
              <a:schemeClr val="accent2">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4" name="Google Shape;3204;p59"/>
          <p:cNvGrpSpPr/>
          <p:nvPr/>
        </p:nvGrpSpPr>
        <p:grpSpPr>
          <a:xfrm>
            <a:off x="7560393" y="471902"/>
            <a:ext cx="1310956" cy="1310725"/>
            <a:chOff x="7560393" y="471902"/>
            <a:chExt cx="1310956" cy="1310725"/>
          </a:xfrm>
        </p:grpSpPr>
        <p:sp>
          <p:nvSpPr>
            <p:cNvPr id="3205" name="Google Shape;3205;p59"/>
            <p:cNvSpPr/>
            <p:nvPr/>
          </p:nvSpPr>
          <p:spPr>
            <a:xfrm>
              <a:off x="7560393" y="1520237"/>
              <a:ext cx="258288" cy="262389"/>
            </a:xfrm>
            <a:custGeom>
              <a:avLst/>
              <a:gdLst/>
              <a:ahLst/>
              <a:cxnLst/>
              <a:rect l="l" t="t" r="r" b="b"/>
              <a:pathLst>
                <a:path w="1072" h="1089" extrusionOk="0">
                  <a:moveTo>
                    <a:pt x="1" y="1"/>
                  </a:moveTo>
                  <a:lnTo>
                    <a:pt x="1" y="1089"/>
                  </a:lnTo>
                  <a:lnTo>
                    <a:pt x="1071" y="1089"/>
                  </a:lnTo>
                  <a:lnTo>
                    <a:pt x="1071" y="1"/>
                  </a:ln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59"/>
            <p:cNvSpPr/>
            <p:nvPr/>
          </p:nvSpPr>
          <p:spPr>
            <a:xfrm>
              <a:off x="7822536" y="1258093"/>
              <a:ext cx="258288" cy="262389"/>
            </a:xfrm>
            <a:custGeom>
              <a:avLst/>
              <a:gdLst/>
              <a:ahLst/>
              <a:cxnLst/>
              <a:rect l="l" t="t" r="r" b="b"/>
              <a:pathLst>
                <a:path w="1072" h="1089" extrusionOk="0">
                  <a:moveTo>
                    <a:pt x="1" y="1"/>
                  </a:moveTo>
                  <a:lnTo>
                    <a:pt x="1" y="1089"/>
                  </a:lnTo>
                  <a:lnTo>
                    <a:pt x="1071" y="1089"/>
                  </a:lnTo>
                  <a:lnTo>
                    <a:pt x="1071" y="1"/>
                  </a:ln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59"/>
            <p:cNvSpPr/>
            <p:nvPr/>
          </p:nvSpPr>
          <p:spPr>
            <a:xfrm>
              <a:off x="8084679" y="996190"/>
              <a:ext cx="258047" cy="262148"/>
            </a:xfrm>
            <a:custGeom>
              <a:avLst/>
              <a:gdLst/>
              <a:ahLst/>
              <a:cxnLst/>
              <a:rect l="l" t="t" r="r" b="b"/>
              <a:pathLst>
                <a:path w="1071" h="1088" extrusionOk="0">
                  <a:moveTo>
                    <a:pt x="1" y="0"/>
                  </a:moveTo>
                  <a:lnTo>
                    <a:pt x="1" y="1088"/>
                  </a:lnTo>
                  <a:lnTo>
                    <a:pt x="1071" y="1088"/>
                  </a:lnTo>
                  <a:lnTo>
                    <a:pt x="1071" y="0"/>
                  </a:ln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59"/>
            <p:cNvSpPr/>
            <p:nvPr/>
          </p:nvSpPr>
          <p:spPr>
            <a:xfrm>
              <a:off x="8346822" y="734046"/>
              <a:ext cx="258047" cy="262389"/>
            </a:xfrm>
            <a:custGeom>
              <a:avLst/>
              <a:gdLst/>
              <a:ahLst/>
              <a:cxnLst/>
              <a:rect l="l" t="t" r="r" b="b"/>
              <a:pathLst>
                <a:path w="1071" h="1089" extrusionOk="0">
                  <a:moveTo>
                    <a:pt x="0" y="0"/>
                  </a:moveTo>
                  <a:lnTo>
                    <a:pt x="0" y="1088"/>
                  </a:lnTo>
                  <a:lnTo>
                    <a:pt x="1071" y="1088"/>
                  </a:lnTo>
                  <a:lnTo>
                    <a:pt x="1071" y="0"/>
                  </a:ln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59"/>
            <p:cNvSpPr/>
            <p:nvPr/>
          </p:nvSpPr>
          <p:spPr>
            <a:xfrm>
              <a:off x="8608966" y="471902"/>
              <a:ext cx="262384" cy="258052"/>
            </a:xfrm>
            <a:custGeom>
              <a:avLst/>
              <a:gdLst/>
              <a:ahLst/>
              <a:cxnLst/>
              <a:rect l="l" t="t" r="r" b="b"/>
              <a:pathLst>
                <a:path w="1089" h="1071" extrusionOk="0">
                  <a:moveTo>
                    <a:pt x="0" y="1"/>
                  </a:moveTo>
                  <a:lnTo>
                    <a:pt x="0" y="1071"/>
                  </a:lnTo>
                  <a:lnTo>
                    <a:pt x="1088" y="1071"/>
                  </a:lnTo>
                  <a:lnTo>
                    <a:pt x="1088" y="1"/>
                  </a:ln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0" name="Google Shape;3210;p59"/>
          <p:cNvSpPr txBox="1">
            <a:spLocks noGrp="1"/>
          </p:cNvSpPr>
          <p:nvPr>
            <p:ph type="title"/>
          </p:nvPr>
        </p:nvSpPr>
        <p:spPr>
          <a:xfrm>
            <a:off x="2607200" y="540000"/>
            <a:ext cx="39297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000" dirty="0"/>
              <a:t>Agenda</a:t>
            </a:r>
            <a:endParaRPr sz="5000" dirty="0"/>
          </a:p>
        </p:txBody>
      </p:sp>
      <p:sp>
        <p:nvSpPr>
          <p:cNvPr id="3211" name="Google Shape;3211;p59"/>
          <p:cNvSpPr txBox="1">
            <a:spLocks noGrp="1"/>
          </p:cNvSpPr>
          <p:nvPr>
            <p:ph type="title" idx="3"/>
          </p:nvPr>
        </p:nvSpPr>
        <p:spPr>
          <a:xfrm>
            <a:off x="2671578" y="2251428"/>
            <a:ext cx="919066" cy="6721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03</a:t>
            </a:r>
            <a:endParaRPr sz="4000" dirty="0"/>
          </a:p>
        </p:txBody>
      </p:sp>
      <p:sp>
        <p:nvSpPr>
          <p:cNvPr id="3222" name="Google Shape;3222;p59"/>
          <p:cNvSpPr txBox="1">
            <a:spLocks noGrp="1"/>
          </p:cNvSpPr>
          <p:nvPr>
            <p:ph type="title" idx="2"/>
          </p:nvPr>
        </p:nvSpPr>
        <p:spPr>
          <a:xfrm>
            <a:off x="3408368" y="1824248"/>
            <a:ext cx="2662658" cy="4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Strategy</a:t>
            </a:r>
            <a:endParaRPr dirty="0"/>
          </a:p>
        </p:txBody>
      </p:sp>
      <p:grpSp>
        <p:nvGrpSpPr>
          <p:cNvPr id="3223" name="Google Shape;3223;p59"/>
          <p:cNvGrpSpPr/>
          <p:nvPr/>
        </p:nvGrpSpPr>
        <p:grpSpPr>
          <a:xfrm>
            <a:off x="1206402" y="2979774"/>
            <a:ext cx="534750" cy="662752"/>
            <a:chOff x="1279752" y="2531649"/>
            <a:chExt cx="534750" cy="662752"/>
          </a:xfrm>
        </p:grpSpPr>
        <p:sp>
          <p:nvSpPr>
            <p:cNvPr id="3224" name="Google Shape;3224;p59"/>
            <p:cNvSpPr/>
            <p:nvPr/>
          </p:nvSpPr>
          <p:spPr>
            <a:xfrm rot="-5400000">
              <a:off x="1634708" y="3014607"/>
              <a:ext cx="286233" cy="73356"/>
            </a:xfrm>
            <a:custGeom>
              <a:avLst/>
              <a:gdLst/>
              <a:ahLst/>
              <a:cxnLst/>
              <a:rect l="l" t="t" r="r" b="b"/>
              <a:pathLst>
                <a:path w="3430" h="545" extrusionOk="0">
                  <a:moveTo>
                    <a:pt x="3373" y="53"/>
                  </a:moveTo>
                  <a:lnTo>
                    <a:pt x="3373" y="488"/>
                  </a:lnTo>
                  <a:lnTo>
                    <a:pt x="57" y="488"/>
                  </a:lnTo>
                  <a:lnTo>
                    <a:pt x="57" y="53"/>
                  </a:lnTo>
                  <a:close/>
                  <a:moveTo>
                    <a:pt x="0" y="1"/>
                  </a:moveTo>
                  <a:lnTo>
                    <a:pt x="0" y="545"/>
                  </a:lnTo>
                  <a:lnTo>
                    <a:pt x="3429" y="545"/>
                  </a:lnTo>
                  <a:lnTo>
                    <a:pt x="34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59"/>
            <p:cNvSpPr/>
            <p:nvPr/>
          </p:nvSpPr>
          <p:spPr>
            <a:xfrm rot="-5400000">
              <a:off x="1634916" y="2637879"/>
              <a:ext cx="285816" cy="73356"/>
            </a:xfrm>
            <a:custGeom>
              <a:avLst/>
              <a:gdLst/>
              <a:ahLst/>
              <a:cxnLst/>
              <a:rect l="l" t="t" r="r" b="b"/>
              <a:pathLst>
                <a:path w="3425" h="545" extrusionOk="0">
                  <a:moveTo>
                    <a:pt x="3372" y="53"/>
                  </a:moveTo>
                  <a:lnTo>
                    <a:pt x="3372" y="488"/>
                  </a:lnTo>
                  <a:lnTo>
                    <a:pt x="52" y="488"/>
                  </a:lnTo>
                  <a:lnTo>
                    <a:pt x="52" y="53"/>
                  </a:lnTo>
                  <a:close/>
                  <a:moveTo>
                    <a:pt x="0" y="1"/>
                  </a:moveTo>
                  <a:lnTo>
                    <a:pt x="0" y="545"/>
                  </a:lnTo>
                  <a:lnTo>
                    <a:pt x="3425" y="545"/>
                  </a:lnTo>
                  <a:lnTo>
                    <a:pt x="34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59"/>
            <p:cNvSpPr/>
            <p:nvPr/>
          </p:nvSpPr>
          <p:spPr>
            <a:xfrm rot="-5400000">
              <a:off x="1405222" y="3014607"/>
              <a:ext cx="286233" cy="73356"/>
            </a:xfrm>
            <a:custGeom>
              <a:avLst/>
              <a:gdLst/>
              <a:ahLst/>
              <a:cxnLst/>
              <a:rect l="l" t="t" r="r" b="b"/>
              <a:pathLst>
                <a:path w="3430" h="545" extrusionOk="0">
                  <a:moveTo>
                    <a:pt x="3373" y="57"/>
                  </a:moveTo>
                  <a:lnTo>
                    <a:pt x="3373" y="492"/>
                  </a:lnTo>
                  <a:lnTo>
                    <a:pt x="57" y="492"/>
                  </a:lnTo>
                  <a:lnTo>
                    <a:pt x="57" y="57"/>
                  </a:lnTo>
                  <a:close/>
                  <a:moveTo>
                    <a:pt x="0" y="0"/>
                  </a:moveTo>
                  <a:lnTo>
                    <a:pt x="0" y="544"/>
                  </a:lnTo>
                  <a:lnTo>
                    <a:pt x="3429" y="544"/>
                  </a:lnTo>
                  <a:lnTo>
                    <a:pt x="34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59"/>
            <p:cNvSpPr/>
            <p:nvPr/>
          </p:nvSpPr>
          <p:spPr>
            <a:xfrm rot="-5400000">
              <a:off x="1405430" y="2637879"/>
              <a:ext cx="285816" cy="73356"/>
            </a:xfrm>
            <a:custGeom>
              <a:avLst/>
              <a:gdLst/>
              <a:ahLst/>
              <a:cxnLst/>
              <a:rect l="l" t="t" r="r" b="b"/>
              <a:pathLst>
                <a:path w="3425" h="545" extrusionOk="0">
                  <a:moveTo>
                    <a:pt x="3372" y="57"/>
                  </a:moveTo>
                  <a:lnTo>
                    <a:pt x="3372" y="492"/>
                  </a:lnTo>
                  <a:lnTo>
                    <a:pt x="52" y="492"/>
                  </a:lnTo>
                  <a:lnTo>
                    <a:pt x="52" y="57"/>
                  </a:lnTo>
                  <a:close/>
                  <a:moveTo>
                    <a:pt x="0" y="0"/>
                  </a:moveTo>
                  <a:lnTo>
                    <a:pt x="0" y="544"/>
                  </a:lnTo>
                  <a:lnTo>
                    <a:pt x="3425" y="544"/>
                  </a:lnTo>
                  <a:lnTo>
                    <a:pt x="34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59"/>
            <p:cNvSpPr/>
            <p:nvPr/>
          </p:nvSpPr>
          <p:spPr>
            <a:xfrm rot="-5400000">
              <a:off x="1173245" y="3014674"/>
              <a:ext cx="286233" cy="73221"/>
            </a:xfrm>
            <a:custGeom>
              <a:avLst/>
              <a:gdLst/>
              <a:ahLst/>
              <a:cxnLst/>
              <a:rect l="l" t="t" r="r" b="b"/>
              <a:pathLst>
                <a:path w="3430" h="544" extrusionOk="0">
                  <a:moveTo>
                    <a:pt x="3373" y="57"/>
                  </a:moveTo>
                  <a:lnTo>
                    <a:pt x="3373" y="492"/>
                  </a:lnTo>
                  <a:lnTo>
                    <a:pt x="57" y="492"/>
                  </a:lnTo>
                  <a:lnTo>
                    <a:pt x="57" y="57"/>
                  </a:lnTo>
                  <a:close/>
                  <a:moveTo>
                    <a:pt x="0" y="0"/>
                  </a:moveTo>
                  <a:lnTo>
                    <a:pt x="0" y="544"/>
                  </a:lnTo>
                  <a:lnTo>
                    <a:pt x="3429" y="544"/>
                  </a:lnTo>
                  <a:lnTo>
                    <a:pt x="34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59"/>
            <p:cNvSpPr/>
            <p:nvPr/>
          </p:nvSpPr>
          <p:spPr>
            <a:xfrm rot="-5400000">
              <a:off x="1173454" y="2637947"/>
              <a:ext cx="285816" cy="73221"/>
            </a:xfrm>
            <a:custGeom>
              <a:avLst/>
              <a:gdLst/>
              <a:ahLst/>
              <a:cxnLst/>
              <a:rect l="l" t="t" r="r" b="b"/>
              <a:pathLst>
                <a:path w="3425" h="544" extrusionOk="0">
                  <a:moveTo>
                    <a:pt x="3372" y="57"/>
                  </a:moveTo>
                  <a:lnTo>
                    <a:pt x="3372" y="492"/>
                  </a:lnTo>
                  <a:lnTo>
                    <a:pt x="52" y="492"/>
                  </a:lnTo>
                  <a:lnTo>
                    <a:pt x="52" y="57"/>
                  </a:lnTo>
                  <a:close/>
                  <a:moveTo>
                    <a:pt x="0" y="0"/>
                  </a:moveTo>
                  <a:lnTo>
                    <a:pt x="0" y="544"/>
                  </a:lnTo>
                  <a:lnTo>
                    <a:pt x="3425" y="544"/>
                  </a:lnTo>
                  <a:lnTo>
                    <a:pt x="34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0" name="Google Shape;3230;p59"/>
          <p:cNvGrpSpPr/>
          <p:nvPr/>
        </p:nvGrpSpPr>
        <p:grpSpPr>
          <a:xfrm>
            <a:off x="7664075" y="-234946"/>
            <a:ext cx="2354950" cy="5619746"/>
            <a:chOff x="7664075" y="-234946"/>
            <a:chExt cx="2354950" cy="5619746"/>
          </a:xfrm>
        </p:grpSpPr>
        <p:sp>
          <p:nvSpPr>
            <p:cNvPr id="3231" name="Google Shape;3231;p59"/>
            <p:cNvSpPr/>
            <p:nvPr/>
          </p:nvSpPr>
          <p:spPr>
            <a:xfrm rot="-5400000">
              <a:off x="5728526" y="1772142"/>
              <a:ext cx="5521738" cy="1650639"/>
            </a:xfrm>
            <a:custGeom>
              <a:avLst/>
              <a:gdLst/>
              <a:ahLst/>
              <a:cxnLst/>
              <a:rect l="l" t="t" r="r" b="b"/>
              <a:pathLst>
                <a:path w="30874" h="10117" extrusionOk="0">
                  <a:moveTo>
                    <a:pt x="10640" y="0"/>
                  </a:moveTo>
                  <a:cubicBezTo>
                    <a:pt x="10605" y="0"/>
                    <a:pt x="10570" y="39"/>
                    <a:pt x="10570" y="74"/>
                  </a:cubicBezTo>
                  <a:cubicBezTo>
                    <a:pt x="10570" y="109"/>
                    <a:pt x="10605" y="148"/>
                    <a:pt x="10640" y="148"/>
                  </a:cubicBezTo>
                  <a:cubicBezTo>
                    <a:pt x="10696" y="148"/>
                    <a:pt x="10714" y="109"/>
                    <a:pt x="10714" y="74"/>
                  </a:cubicBezTo>
                  <a:cubicBezTo>
                    <a:pt x="10714" y="39"/>
                    <a:pt x="10679" y="0"/>
                    <a:pt x="10640" y="0"/>
                  </a:cubicBezTo>
                  <a:close/>
                  <a:moveTo>
                    <a:pt x="11005" y="0"/>
                  </a:moveTo>
                  <a:cubicBezTo>
                    <a:pt x="10966" y="0"/>
                    <a:pt x="10931" y="39"/>
                    <a:pt x="10931" y="74"/>
                  </a:cubicBezTo>
                  <a:cubicBezTo>
                    <a:pt x="10931" y="109"/>
                    <a:pt x="10966" y="148"/>
                    <a:pt x="11005" y="148"/>
                  </a:cubicBezTo>
                  <a:cubicBezTo>
                    <a:pt x="11040" y="148"/>
                    <a:pt x="11075" y="109"/>
                    <a:pt x="11075" y="74"/>
                  </a:cubicBezTo>
                  <a:cubicBezTo>
                    <a:pt x="11075" y="39"/>
                    <a:pt x="11057" y="0"/>
                    <a:pt x="11005" y="0"/>
                  </a:cubicBezTo>
                  <a:close/>
                  <a:moveTo>
                    <a:pt x="10278" y="22"/>
                  </a:moveTo>
                  <a:cubicBezTo>
                    <a:pt x="10244" y="22"/>
                    <a:pt x="10205" y="57"/>
                    <a:pt x="10205" y="91"/>
                  </a:cubicBezTo>
                  <a:cubicBezTo>
                    <a:pt x="10205" y="131"/>
                    <a:pt x="10244" y="165"/>
                    <a:pt x="10278" y="165"/>
                  </a:cubicBezTo>
                  <a:lnTo>
                    <a:pt x="10296" y="165"/>
                  </a:lnTo>
                  <a:cubicBezTo>
                    <a:pt x="10335" y="165"/>
                    <a:pt x="10352" y="131"/>
                    <a:pt x="10352" y="91"/>
                  </a:cubicBezTo>
                  <a:cubicBezTo>
                    <a:pt x="10352" y="57"/>
                    <a:pt x="10313" y="22"/>
                    <a:pt x="10278" y="22"/>
                  </a:cubicBezTo>
                  <a:close/>
                  <a:moveTo>
                    <a:pt x="11366" y="22"/>
                  </a:moveTo>
                  <a:cubicBezTo>
                    <a:pt x="11332" y="22"/>
                    <a:pt x="11292" y="39"/>
                    <a:pt x="11292" y="91"/>
                  </a:cubicBezTo>
                  <a:cubicBezTo>
                    <a:pt x="11292" y="131"/>
                    <a:pt x="11332" y="165"/>
                    <a:pt x="11366" y="165"/>
                  </a:cubicBezTo>
                  <a:cubicBezTo>
                    <a:pt x="11401" y="165"/>
                    <a:pt x="11440" y="131"/>
                    <a:pt x="11440" y="91"/>
                  </a:cubicBezTo>
                  <a:cubicBezTo>
                    <a:pt x="11440" y="57"/>
                    <a:pt x="11423" y="22"/>
                    <a:pt x="11384" y="22"/>
                  </a:cubicBezTo>
                  <a:close/>
                  <a:moveTo>
                    <a:pt x="9917" y="57"/>
                  </a:moveTo>
                  <a:cubicBezTo>
                    <a:pt x="9878" y="57"/>
                    <a:pt x="9843" y="91"/>
                    <a:pt x="9843" y="131"/>
                  </a:cubicBezTo>
                  <a:cubicBezTo>
                    <a:pt x="9861" y="183"/>
                    <a:pt x="9878" y="200"/>
                    <a:pt x="9917" y="200"/>
                  </a:cubicBezTo>
                  <a:lnTo>
                    <a:pt x="9935" y="200"/>
                  </a:lnTo>
                  <a:cubicBezTo>
                    <a:pt x="9970" y="200"/>
                    <a:pt x="10009" y="165"/>
                    <a:pt x="9987" y="131"/>
                  </a:cubicBezTo>
                  <a:cubicBezTo>
                    <a:pt x="9987" y="74"/>
                    <a:pt x="9952" y="57"/>
                    <a:pt x="9917" y="57"/>
                  </a:cubicBezTo>
                  <a:close/>
                  <a:moveTo>
                    <a:pt x="11727" y="57"/>
                  </a:moveTo>
                  <a:cubicBezTo>
                    <a:pt x="11693" y="57"/>
                    <a:pt x="11658" y="74"/>
                    <a:pt x="11658" y="109"/>
                  </a:cubicBezTo>
                  <a:cubicBezTo>
                    <a:pt x="11658" y="165"/>
                    <a:pt x="11675" y="200"/>
                    <a:pt x="11727" y="200"/>
                  </a:cubicBezTo>
                  <a:cubicBezTo>
                    <a:pt x="11767" y="200"/>
                    <a:pt x="11801" y="165"/>
                    <a:pt x="11801" y="131"/>
                  </a:cubicBezTo>
                  <a:cubicBezTo>
                    <a:pt x="11801" y="91"/>
                    <a:pt x="11784" y="57"/>
                    <a:pt x="11749" y="57"/>
                  </a:cubicBezTo>
                  <a:close/>
                  <a:moveTo>
                    <a:pt x="9552" y="109"/>
                  </a:moveTo>
                  <a:cubicBezTo>
                    <a:pt x="9517" y="109"/>
                    <a:pt x="9482" y="148"/>
                    <a:pt x="9500" y="183"/>
                  </a:cubicBezTo>
                  <a:cubicBezTo>
                    <a:pt x="9500" y="218"/>
                    <a:pt x="9534" y="257"/>
                    <a:pt x="9574" y="257"/>
                  </a:cubicBezTo>
                  <a:cubicBezTo>
                    <a:pt x="9608" y="239"/>
                    <a:pt x="9643" y="200"/>
                    <a:pt x="9643" y="165"/>
                  </a:cubicBezTo>
                  <a:cubicBezTo>
                    <a:pt x="9626" y="131"/>
                    <a:pt x="9591" y="109"/>
                    <a:pt x="9574" y="109"/>
                  </a:cubicBezTo>
                  <a:close/>
                  <a:moveTo>
                    <a:pt x="12093" y="109"/>
                  </a:moveTo>
                  <a:cubicBezTo>
                    <a:pt x="12054" y="109"/>
                    <a:pt x="12019" y="131"/>
                    <a:pt x="12019" y="165"/>
                  </a:cubicBezTo>
                  <a:cubicBezTo>
                    <a:pt x="12019" y="218"/>
                    <a:pt x="12036" y="257"/>
                    <a:pt x="12076" y="257"/>
                  </a:cubicBezTo>
                  <a:lnTo>
                    <a:pt x="12093" y="257"/>
                  </a:lnTo>
                  <a:cubicBezTo>
                    <a:pt x="12128" y="257"/>
                    <a:pt x="12145" y="239"/>
                    <a:pt x="12163" y="200"/>
                  </a:cubicBezTo>
                  <a:cubicBezTo>
                    <a:pt x="12163" y="165"/>
                    <a:pt x="12145" y="131"/>
                    <a:pt x="12110" y="109"/>
                  </a:cubicBezTo>
                  <a:close/>
                  <a:moveTo>
                    <a:pt x="9208" y="165"/>
                  </a:moveTo>
                  <a:cubicBezTo>
                    <a:pt x="9208" y="165"/>
                    <a:pt x="9191" y="165"/>
                    <a:pt x="9191" y="183"/>
                  </a:cubicBezTo>
                  <a:cubicBezTo>
                    <a:pt x="9156" y="183"/>
                    <a:pt x="9138" y="218"/>
                    <a:pt x="9138" y="257"/>
                  </a:cubicBezTo>
                  <a:cubicBezTo>
                    <a:pt x="9138" y="292"/>
                    <a:pt x="9173" y="309"/>
                    <a:pt x="9208" y="309"/>
                  </a:cubicBezTo>
                  <a:lnTo>
                    <a:pt x="9225" y="309"/>
                  </a:lnTo>
                  <a:cubicBezTo>
                    <a:pt x="9265" y="309"/>
                    <a:pt x="9282" y="274"/>
                    <a:pt x="9282" y="239"/>
                  </a:cubicBezTo>
                  <a:cubicBezTo>
                    <a:pt x="9265" y="200"/>
                    <a:pt x="9247" y="165"/>
                    <a:pt x="9208" y="165"/>
                  </a:cubicBezTo>
                  <a:close/>
                  <a:moveTo>
                    <a:pt x="12437" y="183"/>
                  </a:moveTo>
                  <a:cubicBezTo>
                    <a:pt x="12419" y="183"/>
                    <a:pt x="12380" y="218"/>
                    <a:pt x="12363" y="257"/>
                  </a:cubicBezTo>
                  <a:cubicBezTo>
                    <a:pt x="12363" y="292"/>
                    <a:pt x="12380" y="326"/>
                    <a:pt x="12419" y="326"/>
                  </a:cubicBezTo>
                  <a:lnTo>
                    <a:pt x="12437" y="326"/>
                  </a:lnTo>
                  <a:cubicBezTo>
                    <a:pt x="12472" y="326"/>
                    <a:pt x="12511" y="309"/>
                    <a:pt x="12511" y="274"/>
                  </a:cubicBezTo>
                  <a:cubicBezTo>
                    <a:pt x="12528" y="239"/>
                    <a:pt x="12489" y="200"/>
                    <a:pt x="12454" y="200"/>
                  </a:cubicBezTo>
                  <a:cubicBezTo>
                    <a:pt x="12454" y="200"/>
                    <a:pt x="12454" y="183"/>
                    <a:pt x="12437" y="183"/>
                  </a:cubicBezTo>
                  <a:close/>
                  <a:moveTo>
                    <a:pt x="8830" y="257"/>
                  </a:moveTo>
                  <a:cubicBezTo>
                    <a:pt x="8790" y="257"/>
                    <a:pt x="8773" y="309"/>
                    <a:pt x="8773" y="348"/>
                  </a:cubicBezTo>
                  <a:cubicBezTo>
                    <a:pt x="8790" y="383"/>
                    <a:pt x="8830" y="400"/>
                    <a:pt x="8847" y="400"/>
                  </a:cubicBezTo>
                  <a:lnTo>
                    <a:pt x="8864" y="400"/>
                  </a:lnTo>
                  <a:cubicBezTo>
                    <a:pt x="8899" y="383"/>
                    <a:pt x="8938" y="348"/>
                    <a:pt x="8921" y="309"/>
                  </a:cubicBezTo>
                  <a:cubicBezTo>
                    <a:pt x="8921" y="274"/>
                    <a:pt x="8882" y="257"/>
                    <a:pt x="8847" y="257"/>
                  </a:cubicBezTo>
                  <a:close/>
                  <a:moveTo>
                    <a:pt x="12798" y="292"/>
                  </a:moveTo>
                  <a:cubicBezTo>
                    <a:pt x="12763" y="292"/>
                    <a:pt x="12728" y="309"/>
                    <a:pt x="12728" y="348"/>
                  </a:cubicBezTo>
                  <a:cubicBezTo>
                    <a:pt x="12707" y="383"/>
                    <a:pt x="12728" y="418"/>
                    <a:pt x="12763" y="435"/>
                  </a:cubicBezTo>
                  <a:lnTo>
                    <a:pt x="12798" y="435"/>
                  </a:lnTo>
                  <a:cubicBezTo>
                    <a:pt x="12815" y="435"/>
                    <a:pt x="12854" y="418"/>
                    <a:pt x="12854" y="383"/>
                  </a:cubicBezTo>
                  <a:cubicBezTo>
                    <a:pt x="12872" y="348"/>
                    <a:pt x="12854" y="309"/>
                    <a:pt x="12815" y="292"/>
                  </a:cubicBezTo>
                  <a:close/>
                  <a:moveTo>
                    <a:pt x="8486" y="348"/>
                  </a:moveTo>
                  <a:cubicBezTo>
                    <a:pt x="8447" y="366"/>
                    <a:pt x="8429" y="400"/>
                    <a:pt x="8429" y="435"/>
                  </a:cubicBezTo>
                  <a:cubicBezTo>
                    <a:pt x="8447" y="474"/>
                    <a:pt x="8464" y="492"/>
                    <a:pt x="8503" y="492"/>
                  </a:cubicBezTo>
                  <a:lnTo>
                    <a:pt x="8521" y="492"/>
                  </a:lnTo>
                  <a:cubicBezTo>
                    <a:pt x="8555" y="474"/>
                    <a:pt x="8573" y="435"/>
                    <a:pt x="8573" y="400"/>
                  </a:cubicBezTo>
                  <a:cubicBezTo>
                    <a:pt x="8555" y="366"/>
                    <a:pt x="8538" y="348"/>
                    <a:pt x="8503" y="348"/>
                  </a:cubicBezTo>
                  <a:close/>
                  <a:moveTo>
                    <a:pt x="13124" y="418"/>
                  </a:moveTo>
                  <a:cubicBezTo>
                    <a:pt x="13107" y="418"/>
                    <a:pt x="13072" y="435"/>
                    <a:pt x="13072" y="457"/>
                  </a:cubicBezTo>
                  <a:cubicBezTo>
                    <a:pt x="13055" y="492"/>
                    <a:pt x="13072" y="544"/>
                    <a:pt x="13107" y="566"/>
                  </a:cubicBezTo>
                  <a:lnTo>
                    <a:pt x="13124" y="566"/>
                  </a:lnTo>
                  <a:cubicBezTo>
                    <a:pt x="13163" y="566"/>
                    <a:pt x="13181" y="544"/>
                    <a:pt x="13198" y="509"/>
                  </a:cubicBezTo>
                  <a:cubicBezTo>
                    <a:pt x="13216" y="474"/>
                    <a:pt x="13198" y="435"/>
                    <a:pt x="13163" y="418"/>
                  </a:cubicBezTo>
                  <a:close/>
                  <a:moveTo>
                    <a:pt x="8159" y="435"/>
                  </a:moveTo>
                  <a:cubicBezTo>
                    <a:pt x="8138" y="435"/>
                    <a:pt x="8138" y="457"/>
                    <a:pt x="8138" y="457"/>
                  </a:cubicBezTo>
                  <a:cubicBezTo>
                    <a:pt x="8103" y="457"/>
                    <a:pt x="8068" y="509"/>
                    <a:pt x="8085" y="544"/>
                  </a:cubicBezTo>
                  <a:cubicBezTo>
                    <a:pt x="8103" y="566"/>
                    <a:pt x="8120" y="583"/>
                    <a:pt x="8159" y="583"/>
                  </a:cubicBezTo>
                  <a:lnTo>
                    <a:pt x="8177" y="583"/>
                  </a:lnTo>
                  <a:cubicBezTo>
                    <a:pt x="8212" y="583"/>
                    <a:pt x="8229" y="527"/>
                    <a:pt x="8229" y="492"/>
                  </a:cubicBezTo>
                  <a:cubicBezTo>
                    <a:pt x="8212" y="474"/>
                    <a:pt x="8194" y="435"/>
                    <a:pt x="8159" y="435"/>
                  </a:cubicBezTo>
                  <a:close/>
                  <a:moveTo>
                    <a:pt x="24855" y="544"/>
                  </a:moveTo>
                  <a:cubicBezTo>
                    <a:pt x="24821" y="544"/>
                    <a:pt x="24803" y="583"/>
                    <a:pt x="24803" y="618"/>
                  </a:cubicBezTo>
                  <a:cubicBezTo>
                    <a:pt x="24781" y="653"/>
                    <a:pt x="24821" y="692"/>
                    <a:pt x="24855" y="692"/>
                  </a:cubicBezTo>
                  <a:lnTo>
                    <a:pt x="24873" y="692"/>
                  </a:lnTo>
                  <a:cubicBezTo>
                    <a:pt x="24912" y="692"/>
                    <a:pt x="24929" y="653"/>
                    <a:pt x="24947" y="618"/>
                  </a:cubicBezTo>
                  <a:cubicBezTo>
                    <a:pt x="24947" y="583"/>
                    <a:pt x="24912" y="544"/>
                    <a:pt x="24873" y="544"/>
                  </a:cubicBezTo>
                  <a:close/>
                  <a:moveTo>
                    <a:pt x="7776" y="566"/>
                  </a:moveTo>
                  <a:cubicBezTo>
                    <a:pt x="7742" y="583"/>
                    <a:pt x="7724" y="618"/>
                    <a:pt x="7742" y="653"/>
                  </a:cubicBezTo>
                  <a:cubicBezTo>
                    <a:pt x="7759" y="692"/>
                    <a:pt x="7776" y="709"/>
                    <a:pt x="7811" y="709"/>
                  </a:cubicBezTo>
                  <a:cubicBezTo>
                    <a:pt x="7811" y="709"/>
                    <a:pt x="7833" y="709"/>
                    <a:pt x="7833" y="692"/>
                  </a:cubicBezTo>
                  <a:cubicBezTo>
                    <a:pt x="7868" y="692"/>
                    <a:pt x="7885" y="635"/>
                    <a:pt x="7885" y="601"/>
                  </a:cubicBezTo>
                  <a:cubicBezTo>
                    <a:pt x="7868" y="583"/>
                    <a:pt x="7833" y="566"/>
                    <a:pt x="7811" y="566"/>
                  </a:cubicBezTo>
                  <a:close/>
                  <a:moveTo>
                    <a:pt x="13468" y="566"/>
                  </a:moveTo>
                  <a:cubicBezTo>
                    <a:pt x="13433" y="566"/>
                    <a:pt x="13416" y="583"/>
                    <a:pt x="13398" y="601"/>
                  </a:cubicBezTo>
                  <a:cubicBezTo>
                    <a:pt x="13381" y="635"/>
                    <a:pt x="13398" y="675"/>
                    <a:pt x="13433" y="692"/>
                  </a:cubicBezTo>
                  <a:cubicBezTo>
                    <a:pt x="13451" y="709"/>
                    <a:pt x="13451" y="709"/>
                    <a:pt x="13468" y="709"/>
                  </a:cubicBezTo>
                  <a:cubicBezTo>
                    <a:pt x="13490" y="709"/>
                    <a:pt x="13525" y="692"/>
                    <a:pt x="13525" y="653"/>
                  </a:cubicBezTo>
                  <a:cubicBezTo>
                    <a:pt x="13542" y="618"/>
                    <a:pt x="13525" y="583"/>
                    <a:pt x="13490" y="566"/>
                  </a:cubicBezTo>
                  <a:close/>
                  <a:moveTo>
                    <a:pt x="24494" y="566"/>
                  </a:moveTo>
                  <a:cubicBezTo>
                    <a:pt x="24455" y="566"/>
                    <a:pt x="24420" y="601"/>
                    <a:pt x="24438" y="635"/>
                  </a:cubicBezTo>
                  <a:cubicBezTo>
                    <a:pt x="24438" y="675"/>
                    <a:pt x="24455" y="709"/>
                    <a:pt x="24512" y="709"/>
                  </a:cubicBezTo>
                  <a:cubicBezTo>
                    <a:pt x="24546" y="709"/>
                    <a:pt x="24586" y="675"/>
                    <a:pt x="24586" y="618"/>
                  </a:cubicBezTo>
                  <a:cubicBezTo>
                    <a:pt x="24564" y="583"/>
                    <a:pt x="24546" y="566"/>
                    <a:pt x="24512" y="566"/>
                  </a:cubicBezTo>
                  <a:close/>
                  <a:moveTo>
                    <a:pt x="25217" y="583"/>
                  </a:moveTo>
                  <a:cubicBezTo>
                    <a:pt x="25182" y="583"/>
                    <a:pt x="25164" y="601"/>
                    <a:pt x="25147" y="635"/>
                  </a:cubicBezTo>
                  <a:cubicBezTo>
                    <a:pt x="25147" y="692"/>
                    <a:pt x="25182" y="727"/>
                    <a:pt x="25217" y="727"/>
                  </a:cubicBezTo>
                  <a:cubicBezTo>
                    <a:pt x="25256" y="727"/>
                    <a:pt x="25290" y="709"/>
                    <a:pt x="25290" y="675"/>
                  </a:cubicBezTo>
                  <a:cubicBezTo>
                    <a:pt x="25308" y="618"/>
                    <a:pt x="25273" y="583"/>
                    <a:pt x="25238" y="583"/>
                  </a:cubicBezTo>
                  <a:close/>
                  <a:moveTo>
                    <a:pt x="24129" y="618"/>
                  </a:moveTo>
                  <a:cubicBezTo>
                    <a:pt x="24094" y="618"/>
                    <a:pt x="24059" y="653"/>
                    <a:pt x="24076" y="709"/>
                  </a:cubicBezTo>
                  <a:cubicBezTo>
                    <a:pt x="24076" y="727"/>
                    <a:pt x="24111" y="762"/>
                    <a:pt x="24150" y="762"/>
                  </a:cubicBezTo>
                  <a:lnTo>
                    <a:pt x="24168" y="762"/>
                  </a:lnTo>
                  <a:cubicBezTo>
                    <a:pt x="24203" y="744"/>
                    <a:pt x="24220" y="709"/>
                    <a:pt x="24220" y="675"/>
                  </a:cubicBezTo>
                  <a:cubicBezTo>
                    <a:pt x="24203" y="635"/>
                    <a:pt x="24185" y="618"/>
                    <a:pt x="24150" y="618"/>
                  </a:cubicBezTo>
                  <a:close/>
                  <a:moveTo>
                    <a:pt x="25582" y="653"/>
                  </a:moveTo>
                  <a:cubicBezTo>
                    <a:pt x="25543" y="653"/>
                    <a:pt x="25525" y="692"/>
                    <a:pt x="25508" y="709"/>
                  </a:cubicBezTo>
                  <a:cubicBezTo>
                    <a:pt x="25491" y="744"/>
                    <a:pt x="25525" y="801"/>
                    <a:pt x="25565" y="801"/>
                  </a:cubicBezTo>
                  <a:lnTo>
                    <a:pt x="25582" y="801"/>
                  </a:lnTo>
                  <a:cubicBezTo>
                    <a:pt x="25617" y="801"/>
                    <a:pt x="25634" y="783"/>
                    <a:pt x="25652" y="762"/>
                  </a:cubicBezTo>
                  <a:cubicBezTo>
                    <a:pt x="25652" y="709"/>
                    <a:pt x="25634" y="675"/>
                    <a:pt x="25599" y="675"/>
                  </a:cubicBezTo>
                  <a:cubicBezTo>
                    <a:pt x="25599" y="653"/>
                    <a:pt x="25582" y="653"/>
                    <a:pt x="25582" y="653"/>
                  </a:cubicBezTo>
                  <a:close/>
                  <a:moveTo>
                    <a:pt x="7450" y="692"/>
                  </a:moveTo>
                  <a:cubicBezTo>
                    <a:pt x="7398" y="709"/>
                    <a:pt x="7376" y="744"/>
                    <a:pt x="7398" y="783"/>
                  </a:cubicBezTo>
                  <a:cubicBezTo>
                    <a:pt x="7415" y="818"/>
                    <a:pt x="7433" y="836"/>
                    <a:pt x="7468" y="836"/>
                  </a:cubicBezTo>
                  <a:lnTo>
                    <a:pt x="7485" y="818"/>
                  </a:lnTo>
                  <a:cubicBezTo>
                    <a:pt x="7524" y="801"/>
                    <a:pt x="7542" y="762"/>
                    <a:pt x="7542" y="727"/>
                  </a:cubicBezTo>
                  <a:cubicBezTo>
                    <a:pt x="7524" y="692"/>
                    <a:pt x="7507" y="692"/>
                    <a:pt x="7468" y="692"/>
                  </a:cubicBezTo>
                  <a:close/>
                  <a:moveTo>
                    <a:pt x="23768" y="709"/>
                  </a:moveTo>
                  <a:cubicBezTo>
                    <a:pt x="23733" y="709"/>
                    <a:pt x="23715" y="762"/>
                    <a:pt x="23733" y="801"/>
                  </a:cubicBezTo>
                  <a:cubicBezTo>
                    <a:pt x="23733" y="836"/>
                    <a:pt x="23768" y="853"/>
                    <a:pt x="23785" y="853"/>
                  </a:cubicBezTo>
                  <a:cubicBezTo>
                    <a:pt x="23802" y="853"/>
                    <a:pt x="23802" y="853"/>
                    <a:pt x="23824" y="836"/>
                  </a:cubicBezTo>
                  <a:cubicBezTo>
                    <a:pt x="23859" y="836"/>
                    <a:pt x="23876" y="801"/>
                    <a:pt x="23859" y="744"/>
                  </a:cubicBezTo>
                  <a:cubicBezTo>
                    <a:pt x="23859" y="727"/>
                    <a:pt x="23824" y="709"/>
                    <a:pt x="23785" y="709"/>
                  </a:cubicBezTo>
                  <a:close/>
                  <a:moveTo>
                    <a:pt x="13794" y="727"/>
                  </a:moveTo>
                  <a:cubicBezTo>
                    <a:pt x="13760" y="727"/>
                    <a:pt x="13742" y="744"/>
                    <a:pt x="13725" y="762"/>
                  </a:cubicBezTo>
                  <a:cubicBezTo>
                    <a:pt x="13707" y="801"/>
                    <a:pt x="13725" y="836"/>
                    <a:pt x="13760" y="853"/>
                  </a:cubicBezTo>
                  <a:cubicBezTo>
                    <a:pt x="13760" y="870"/>
                    <a:pt x="13777" y="870"/>
                    <a:pt x="13794" y="870"/>
                  </a:cubicBezTo>
                  <a:cubicBezTo>
                    <a:pt x="13816" y="870"/>
                    <a:pt x="13834" y="853"/>
                    <a:pt x="13851" y="836"/>
                  </a:cubicBezTo>
                  <a:cubicBezTo>
                    <a:pt x="13868" y="801"/>
                    <a:pt x="13851" y="744"/>
                    <a:pt x="13816" y="727"/>
                  </a:cubicBezTo>
                  <a:close/>
                  <a:moveTo>
                    <a:pt x="25908" y="801"/>
                  </a:moveTo>
                  <a:cubicBezTo>
                    <a:pt x="25891" y="801"/>
                    <a:pt x="25869" y="818"/>
                    <a:pt x="25852" y="836"/>
                  </a:cubicBezTo>
                  <a:cubicBezTo>
                    <a:pt x="25834" y="870"/>
                    <a:pt x="25834" y="927"/>
                    <a:pt x="25869" y="944"/>
                  </a:cubicBezTo>
                  <a:lnTo>
                    <a:pt x="25908" y="944"/>
                  </a:lnTo>
                  <a:cubicBezTo>
                    <a:pt x="25943" y="944"/>
                    <a:pt x="25961" y="927"/>
                    <a:pt x="25978" y="909"/>
                  </a:cubicBezTo>
                  <a:cubicBezTo>
                    <a:pt x="26000" y="870"/>
                    <a:pt x="25978" y="836"/>
                    <a:pt x="25943" y="818"/>
                  </a:cubicBezTo>
                  <a:cubicBezTo>
                    <a:pt x="25943" y="801"/>
                    <a:pt x="25926" y="801"/>
                    <a:pt x="25908" y="801"/>
                  </a:cubicBezTo>
                  <a:close/>
                  <a:moveTo>
                    <a:pt x="7106" y="818"/>
                  </a:moveTo>
                  <a:cubicBezTo>
                    <a:pt x="7072" y="836"/>
                    <a:pt x="7050" y="870"/>
                    <a:pt x="7072" y="909"/>
                  </a:cubicBezTo>
                  <a:cubicBezTo>
                    <a:pt x="7072" y="944"/>
                    <a:pt x="7106" y="962"/>
                    <a:pt x="7124" y="962"/>
                  </a:cubicBezTo>
                  <a:lnTo>
                    <a:pt x="7159" y="962"/>
                  </a:lnTo>
                  <a:cubicBezTo>
                    <a:pt x="7198" y="944"/>
                    <a:pt x="7215" y="892"/>
                    <a:pt x="7198" y="853"/>
                  </a:cubicBezTo>
                  <a:cubicBezTo>
                    <a:pt x="7180" y="836"/>
                    <a:pt x="7159" y="818"/>
                    <a:pt x="7124" y="818"/>
                  </a:cubicBezTo>
                  <a:close/>
                  <a:moveTo>
                    <a:pt x="23424" y="818"/>
                  </a:moveTo>
                  <a:cubicBezTo>
                    <a:pt x="23389" y="836"/>
                    <a:pt x="23367" y="892"/>
                    <a:pt x="23389" y="927"/>
                  </a:cubicBezTo>
                  <a:cubicBezTo>
                    <a:pt x="23389" y="944"/>
                    <a:pt x="23424" y="962"/>
                    <a:pt x="23459" y="962"/>
                  </a:cubicBezTo>
                  <a:lnTo>
                    <a:pt x="23476" y="962"/>
                  </a:lnTo>
                  <a:cubicBezTo>
                    <a:pt x="23515" y="944"/>
                    <a:pt x="23533" y="909"/>
                    <a:pt x="23515" y="870"/>
                  </a:cubicBezTo>
                  <a:cubicBezTo>
                    <a:pt x="23515" y="836"/>
                    <a:pt x="23476" y="818"/>
                    <a:pt x="23459" y="818"/>
                  </a:cubicBezTo>
                  <a:close/>
                  <a:moveTo>
                    <a:pt x="14103" y="909"/>
                  </a:moveTo>
                  <a:cubicBezTo>
                    <a:pt x="14068" y="909"/>
                    <a:pt x="14051" y="927"/>
                    <a:pt x="14034" y="944"/>
                  </a:cubicBezTo>
                  <a:cubicBezTo>
                    <a:pt x="14012" y="979"/>
                    <a:pt x="14034" y="1018"/>
                    <a:pt x="14068" y="1036"/>
                  </a:cubicBezTo>
                  <a:cubicBezTo>
                    <a:pt x="14068" y="1053"/>
                    <a:pt x="14086" y="1053"/>
                    <a:pt x="14103" y="1053"/>
                  </a:cubicBezTo>
                  <a:cubicBezTo>
                    <a:pt x="14121" y="1053"/>
                    <a:pt x="14142" y="1036"/>
                    <a:pt x="14160" y="1018"/>
                  </a:cubicBezTo>
                  <a:cubicBezTo>
                    <a:pt x="14177" y="979"/>
                    <a:pt x="14177" y="944"/>
                    <a:pt x="14142" y="927"/>
                  </a:cubicBezTo>
                  <a:cubicBezTo>
                    <a:pt x="14121" y="909"/>
                    <a:pt x="14121" y="909"/>
                    <a:pt x="14103" y="909"/>
                  </a:cubicBezTo>
                  <a:close/>
                  <a:moveTo>
                    <a:pt x="6763" y="962"/>
                  </a:moveTo>
                  <a:cubicBezTo>
                    <a:pt x="6723" y="979"/>
                    <a:pt x="6706" y="1018"/>
                    <a:pt x="6723" y="1053"/>
                  </a:cubicBezTo>
                  <a:cubicBezTo>
                    <a:pt x="6745" y="1088"/>
                    <a:pt x="6763" y="1110"/>
                    <a:pt x="6797" y="1110"/>
                  </a:cubicBezTo>
                  <a:cubicBezTo>
                    <a:pt x="6797" y="1110"/>
                    <a:pt x="6815" y="1110"/>
                    <a:pt x="6815" y="1088"/>
                  </a:cubicBezTo>
                  <a:cubicBezTo>
                    <a:pt x="6854" y="1070"/>
                    <a:pt x="6871" y="1036"/>
                    <a:pt x="6871" y="1001"/>
                  </a:cubicBezTo>
                  <a:cubicBezTo>
                    <a:pt x="6854" y="979"/>
                    <a:pt x="6815" y="962"/>
                    <a:pt x="6797" y="962"/>
                  </a:cubicBezTo>
                  <a:close/>
                  <a:moveTo>
                    <a:pt x="23080" y="962"/>
                  </a:moveTo>
                  <a:cubicBezTo>
                    <a:pt x="23041" y="979"/>
                    <a:pt x="23041" y="1036"/>
                    <a:pt x="23063" y="1070"/>
                  </a:cubicBezTo>
                  <a:cubicBezTo>
                    <a:pt x="23063" y="1088"/>
                    <a:pt x="23097" y="1110"/>
                    <a:pt x="23115" y="1110"/>
                  </a:cubicBezTo>
                  <a:lnTo>
                    <a:pt x="23150" y="1110"/>
                  </a:lnTo>
                  <a:cubicBezTo>
                    <a:pt x="23189" y="1088"/>
                    <a:pt x="23206" y="1036"/>
                    <a:pt x="23189" y="1001"/>
                  </a:cubicBezTo>
                  <a:cubicBezTo>
                    <a:pt x="23171" y="979"/>
                    <a:pt x="23150" y="962"/>
                    <a:pt x="23115" y="962"/>
                  </a:cubicBezTo>
                  <a:close/>
                  <a:moveTo>
                    <a:pt x="26217" y="1001"/>
                  </a:moveTo>
                  <a:cubicBezTo>
                    <a:pt x="26196" y="1001"/>
                    <a:pt x="26178" y="1001"/>
                    <a:pt x="26161" y="1018"/>
                  </a:cubicBezTo>
                  <a:cubicBezTo>
                    <a:pt x="26143" y="1053"/>
                    <a:pt x="26143" y="1110"/>
                    <a:pt x="26178" y="1127"/>
                  </a:cubicBezTo>
                  <a:cubicBezTo>
                    <a:pt x="26196" y="1127"/>
                    <a:pt x="26196" y="1144"/>
                    <a:pt x="26217" y="1144"/>
                  </a:cubicBezTo>
                  <a:cubicBezTo>
                    <a:pt x="26235" y="1144"/>
                    <a:pt x="26270" y="1127"/>
                    <a:pt x="26270" y="1110"/>
                  </a:cubicBezTo>
                  <a:cubicBezTo>
                    <a:pt x="26304" y="1070"/>
                    <a:pt x="26287" y="1036"/>
                    <a:pt x="26270" y="1001"/>
                  </a:cubicBezTo>
                  <a:close/>
                  <a:moveTo>
                    <a:pt x="6436" y="1110"/>
                  </a:moveTo>
                  <a:cubicBezTo>
                    <a:pt x="6397" y="1127"/>
                    <a:pt x="6380" y="1179"/>
                    <a:pt x="6397" y="1218"/>
                  </a:cubicBezTo>
                  <a:cubicBezTo>
                    <a:pt x="6419" y="1236"/>
                    <a:pt x="6436" y="1253"/>
                    <a:pt x="6471" y="1253"/>
                  </a:cubicBezTo>
                  <a:cubicBezTo>
                    <a:pt x="6471" y="1253"/>
                    <a:pt x="6489" y="1253"/>
                    <a:pt x="6489" y="1236"/>
                  </a:cubicBezTo>
                  <a:cubicBezTo>
                    <a:pt x="6528" y="1236"/>
                    <a:pt x="6545" y="1179"/>
                    <a:pt x="6528" y="1144"/>
                  </a:cubicBezTo>
                  <a:cubicBezTo>
                    <a:pt x="6528" y="1127"/>
                    <a:pt x="6489" y="1110"/>
                    <a:pt x="6471" y="1110"/>
                  </a:cubicBezTo>
                  <a:close/>
                  <a:moveTo>
                    <a:pt x="14412" y="1110"/>
                  </a:moveTo>
                  <a:cubicBezTo>
                    <a:pt x="14377" y="1110"/>
                    <a:pt x="14360" y="1110"/>
                    <a:pt x="14338" y="1144"/>
                  </a:cubicBezTo>
                  <a:cubicBezTo>
                    <a:pt x="14321" y="1162"/>
                    <a:pt x="14321" y="1218"/>
                    <a:pt x="14360" y="1236"/>
                  </a:cubicBezTo>
                  <a:cubicBezTo>
                    <a:pt x="14377" y="1253"/>
                    <a:pt x="14395" y="1253"/>
                    <a:pt x="14412" y="1253"/>
                  </a:cubicBezTo>
                  <a:cubicBezTo>
                    <a:pt x="14430" y="1253"/>
                    <a:pt x="14447" y="1236"/>
                    <a:pt x="14469" y="1218"/>
                  </a:cubicBezTo>
                  <a:cubicBezTo>
                    <a:pt x="14486" y="1179"/>
                    <a:pt x="14486" y="1144"/>
                    <a:pt x="14447" y="1127"/>
                  </a:cubicBezTo>
                  <a:cubicBezTo>
                    <a:pt x="14430" y="1110"/>
                    <a:pt x="14412" y="1110"/>
                    <a:pt x="14412" y="1110"/>
                  </a:cubicBezTo>
                  <a:close/>
                  <a:moveTo>
                    <a:pt x="22788" y="1127"/>
                  </a:moveTo>
                  <a:cubicBezTo>
                    <a:pt x="22788" y="1127"/>
                    <a:pt x="22771" y="1127"/>
                    <a:pt x="22754" y="1144"/>
                  </a:cubicBezTo>
                  <a:cubicBezTo>
                    <a:pt x="22715" y="1162"/>
                    <a:pt x="22715" y="1197"/>
                    <a:pt x="22736" y="1236"/>
                  </a:cubicBezTo>
                  <a:cubicBezTo>
                    <a:pt x="22736" y="1253"/>
                    <a:pt x="22771" y="1271"/>
                    <a:pt x="22788" y="1271"/>
                  </a:cubicBezTo>
                  <a:lnTo>
                    <a:pt x="22823" y="1271"/>
                  </a:lnTo>
                  <a:cubicBezTo>
                    <a:pt x="22862" y="1253"/>
                    <a:pt x="22880" y="1197"/>
                    <a:pt x="22862" y="1162"/>
                  </a:cubicBezTo>
                  <a:cubicBezTo>
                    <a:pt x="22845" y="1144"/>
                    <a:pt x="22823" y="1127"/>
                    <a:pt x="22788" y="1127"/>
                  </a:cubicBezTo>
                  <a:close/>
                  <a:moveTo>
                    <a:pt x="26504" y="1218"/>
                  </a:moveTo>
                  <a:cubicBezTo>
                    <a:pt x="26470" y="1218"/>
                    <a:pt x="26452" y="1236"/>
                    <a:pt x="26452" y="1253"/>
                  </a:cubicBezTo>
                  <a:cubicBezTo>
                    <a:pt x="26413" y="1271"/>
                    <a:pt x="26413" y="1327"/>
                    <a:pt x="26452" y="1345"/>
                  </a:cubicBezTo>
                  <a:cubicBezTo>
                    <a:pt x="26470" y="1362"/>
                    <a:pt x="26487" y="1362"/>
                    <a:pt x="26504" y="1362"/>
                  </a:cubicBezTo>
                  <a:cubicBezTo>
                    <a:pt x="26522" y="1362"/>
                    <a:pt x="26544" y="1362"/>
                    <a:pt x="26544" y="1345"/>
                  </a:cubicBezTo>
                  <a:cubicBezTo>
                    <a:pt x="26578" y="1327"/>
                    <a:pt x="26578" y="1271"/>
                    <a:pt x="26544" y="1253"/>
                  </a:cubicBezTo>
                  <a:cubicBezTo>
                    <a:pt x="26544" y="1236"/>
                    <a:pt x="26522" y="1218"/>
                    <a:pt x="26504" y="1218"/>
                  </a:cubicBezTo>
                  <a:close/>
                  <a:moveTo>
                    <a:pt x="6145" y="1253"/>
                  </a:moveTo>
                  <a:cubicBezTo>
                    <a:pt x="6127" y="1253"/>
                    <a:pt x="6110" y="1271"/>
                    <a:pt x="6110" y="1271"/>
                  </a:cubicBezTo>
                  <a:cubicBezTo>
                    <a:pt x="6071" y="1288"/>
                    <a:pt x="6053" y="1327"/>
                    <a:pt x="6071" y="1362"/>
                  </a:cubicBezTo>
                  <a:cubicBezTo>
                    <a:pt x="6093" y="1397"/>
                    <a:pt x="6110" y="1397"/>
                    <a:pt x="6145" y="1397"/>
                  </a:cubicBezTo>
                  <a:lnTo>
                    <a:pt x="6162" y="1397"/>
                  </a:lnTo>
                  <a:cubicBezTo>
                    <a:pt x="6201" y="1379"/>
                    <a:pt x="6219" y="1345"/>
                    <a:pt x="6201" y="1305"/>
                  </a:cubicBezTo>
                  <a:cubicBezTo>
                    <a:pt x="6180" y="1271"/>
                    <a:pt x="6162" y="1253"/>
                    <a:pt x="6145" y="1253"/>
                  </a:cubicBezTo>
                  <a:close/>
                  <a:moveTo>
                    <a:pt x="22445" y="1305"/>
                  </a:moveTo>
                  <a:cubicBezTo>
                    <a:pt x="22410" y="1345"/>
                    <a:pt x="22388" y="1379"/>
                    <a:pt x="22410" y="1414"/>
                  </a:cubicBezTo>
                  <a:cubicBezTo>
                    <a:pt x="22427" y="1436"/>
                    <a:pt x="22462" y="1453"/>
                    <a:pt x="22480" y="1453"/>
                  </a:cubicBezTo>
                  <a:cubicBezTo>
                    <a:pt x="22497" y="1453"/>
                    <a:pt x="22497" y="1453"/>
                    <a:pt x="22519" y="1436"/>
                  </a:cubicBezTo>
                  <a:cubicBezTo>
                    <a:pt x="22554" y="1414"/>
                    <a:pt x="22554" y="1379"/>
                    <a:pt x="22536" y="1345"/>
                  </a:cubicBezTo>
                  <a:cubicBezTo>
                    <a:pt x="22536" y="1327"/>
                    <a:pt x="22497" y="1305"/>
                    <a:pt x="22480" y="1305"/>
                  </a:cubicBezTo>
                  <a:close/>
                  <a:moveTo>
                    <a:pt x="14704" y="1327"/>
                  </a:moveTo>
                  <a:cubicBezTo>
                    <a:pt x="14665" y="1327"/>
                    <a:pt x="14647" y="1327"/>
                    <a:pt x="14630" y="1345"/>
                  </a:cubicBezTo>
                  <a:cubicBezTo>
                    <a:pt x="14612" y="1379"/>
                    <a:pt x="14612" y="1414"/>
                    <a:pt x="14647" y="1453"/>
                  </a:cubicBezTo>
                  <a:cubicBezTo>
                    <a:pt x="14665" y="1453"/>
                    <a:pt x="14686" y="1471"/>
                    <a:pt x="14704" y="1471"/>
                  </a:cubicBezTo>
                  <a:cubicBezTo>
                    <a:pt x="14721" y="1471"/>
                    <a:pt x="14739" y="1453"/>
                    <a:pt x="14756" y="1436"/>
                  </a:cubicBezTo>
                  <a:cubicBezTo>
                    <a:pt x="14773" y="1397"/>
                    <a:pt x="14773" y="1362"/>
                    <a:pt x="14739" y="1327"/>
                  </a:cubicBezTo>
                  <a:lnTo>
                    <a:pt x="14739" y="1345"/>
                  </a:lnTo>
                  <a:cubicBezTo>
                    <a:pt x="14721" y="1327"/>
                    <a:pt x="14721" y="1327"/>
                    <a:pt x="14704" y="1327"/>
                  </a:cubicBezTo>
                  <a:close/>
                  <a:moveTo>
                    <a:pt x="5818" y="1414"/>
                  </a:moveTo>
                  <a:cubicBezTo>
                    <a:pt x="5801" y="1414"/>
                    <a:pt x="5784" y="1436"/>
                    <a:pt x="5784" y="1436"/>
                  </a:cubicBezTo>
                  <a:cubicBezTo>
                    <a:pt x="5744" y="1453"/>
                    <a:pt x="5727" y="1488"/>
                    <a:pt x="5744" y="1523"/>
                  </a:cubicBezTo>
                  <a:cubicBezTo>
                    <a:pt x="5766" y="1562"/>
                    <a:pt x="5784" y="1562"/>
                    <a:pt x="5818" y="1562"/>
                  </a:cubicBezTo>
                  <a:lnTo>
                    <a:pt x="5853" y="1562"/>
                  </a:lnTo>
                  <a:cubicBezTo>
                    <a:pt x="5875" y="1545"/>
                    <a:pt x="5892" y="1506"/>
                    <a:pt x="5875" y="1471"/>
                  </a:cubicBezTo>
                  <a:cubicBezTo>
                    <a:pt x="5875" y="1436"/>
                    <a:pt x="5836" y="1414"/>
                    <a:pt x="5818" y="1414"/>
                  </a:cubicBezTo>
                  <a:close/>
                  <a:moveTo>
                    <a:pt x="22171" y="1488"/>
                  </a:moveTo>
                  <a:cubicBezTo>
                    <a:pt x="22153" y="1488"/>
                    <a:pt x="22136" y="1506"/>
                    <a:pt x="22136" y="1506"/>
                  </a:cubicBezTo>
                  <a:cubicBezTo>
                    <a:pt x="22101" y="1523"/>
                    <a:pt x="22084" y="1580"/>
                    <a:pt x="22101" y="1614"/>
                  </a:cubicBezTo>
                  <a:cubicBezTo>
                    <a:pt x="22118" y="1632"/>
                    <a:pt x="22153" y="1632"/>
                    <a:pt x="22171" y="1632"/>
                  </a:cubicBezTo>
                  <a:lnTo>
                    <a:pt x="22210" y="1632"/>
                  </a:lnTo>
                  <a:cubicBezTo>
                    <a:pt x="22245" y="1614"/>
                    <a:pt x="22245" y="1562"/>
                    <a:pt x="22227" y="1523"/>
                  </a:cubicBezTo>
                  <a:cubicBezTo>
                    <a:pt x="22210" y="1506"/>
                    <a:pt x="22192" y="1488"/>
                    <a:pt x="22171" y="1488"/>
                  </a:cubicBezTo>
                  <a:close/>
                  <a:moveTo>
                    <a:pt x="26739" y="1488"/>
                  </a:moveTo>
                  <a:cubicBezTo>
                    <a:pt x="26722" y="1488"/>
                    <a:pt x="26705" y="1488"/>
                    <a:pt x="26705" y="1506"/>
                  </a:cubicBezTo>
                  <a:cubicBezTo>
                    <a:pt x="26670" y="1523"/>
                    <a:pt x="26670" y="1580"/>
                    <a:pt x="26687" y="1614"/>
                  </a:cubicBezTo>
                  <a:cubicBezTo>
                    <a:pt x="26705" y="1632"/>
                    <a:pt x="26722" y="1632"/>
                    <a:pt x="26739" y="1632"/>
                  </a:cubicBezTo>
                  <a:cubicBezTo>
                    <a:pt x="26761" y="1632"/>
                    <a:pt x="26779" y="1632"/>
                    <a:pt x="26796" y="1614"/>
                  </a:cubicBezTo>
                  <a:cubicBezTo>
                    <a:pt x="26813" y="1597"/>
                    <a:pt x="26831" y="1545"/>
                    <a:pt x="26796" y="1523"/>
                  </a:cubicBezTo>
                  <a:cubicBezTo>
                    <a:pt x="26779" y="1506"/>
                    <a:pt x="26761" y="1488"/>
                    <a:pt x="26739" y="1488"/>
                  </a:cubicBezTo>
                  <a:close/>
                  <a:moveTo>
                    <a:pt x="14974" y="1545"/>
                  </a:moveTo>
                  <a:cubicBezTo>
                    <a:pt x="14956" y="1545"/>
                    <a:pt x="14939" y="1562"/>
                    <a:pt x="14921" y="1580"/>
                  </a:cubicBezTo>
                  <a:cubicBezTo>
                    <a:pt x="14904" y="1597"/>
                    <a:pt x="14904" y="1654"/>
                    <a:pt x="14939" y="1671"/>
                  </a:cubicBezTo>
                  <a:cubicBezTo>
                    <a:pt x="14939" y="1688"/>
                    <a:pt x="14956" y="1688"/>
                    <a:pt x="14974" y="1688"/>
                  </a:cubicBezTo>
                  <a:cubicBezTo>
                    <a:pt x="14991" y="1688"/>
                    <a:pt x="15030" y="1688"/>
                    <a:pt x="15030" y="1671"/>
                  </a:cubicBezTo>
                  <a:cubicBezTo>
                    <a:pt x="15065" y="1632"/>
                    <a:pt x="15048" y="1597"/>
                    <a:pt x="15030" y="1562"/>
                  </a:cubicBezTo>
                  <a:cubicBezTo>
                    <a:pt x="15013" y="1562"/>
                    <a:pt x="14991" y="1545"/>
                    <a:pt x="14974" y="1545"/>
                  </a:cubicBezTo>
                  <a:close/>
                  <a:moveTo>
                    <a:pt x="5457" y="1597"/>
                  </a:moveTo>
                  <a:cubicBezTo>
                    <a:pt x="5418" y="1614"/>
                    <a:pt x="5401" y="1671"/>
                    <a:pt x="5418" y="1706"/>
                  </a:cubicBezTo>
                  <a:cubicBezTo>
                    <a:pt x="5440" y="1723"/>
                    <a:pt x="5475" y="1741"/>
                    <a:pt x="5492" y="1741"/>
                  </a:cubicBezTo>
                  <a:cubicBezTo>
                    <a:pt x="5509" y="1741"/>
                    <a:pt x="5509" y="1741"/>
                    <a:pt x="5527" y="1723"/>
                  </a:cubicBezTo>
                  <a:cubicBezTo>
                    <a:pt x="5566" y="1706"/>
                    <a:pt x="5583" y="1671"/>
                    <a:pt x="5566" y="1632"/>
                  </a:cubicBezTo>
                  <a:cubicBezTo>
                    <a:pt x="5549" y="1614"/>
                    <a:pt x="5509" y="1597"/>
                    <a:pt x="5492" y="1597"/>
                  </a:cubicBezTo>
                  <a:close/>
                  <a:moveTo>
                    <a:pt x="21866" y="1688"/>
                  </a:moveTo>
                  <a:cubicBezTo>
                    <a:pt x="21844" y="1688"/>
                    <a:pt x="21844" y="1706"/>
                    <a:pt x="21827" y="1706"/>
                  </a:cubicBezTo>
                  <a:cubicBezTo>
                    <a:pt x="21792" y="1723"/>
                    <a:pt x="21792" y="1780"/>
                    <a:pt x="21809" y="1815"/>
                  </a:cubicBezTo>
                  <a:cubicBezTo>
                    <a:pt x="21827" y="1832"/>
                    <a:pt x="21844" y="1832"/>
                    <a:pt x="21866" y="1832"/>
                  </a:cubicBezTo>
                  <a:lnTo>
                    <a:pt x="21901" y="1832"/>
                  </a:lnTo>
                  <a:cubicBezTo>
                    <a:pt x="21936" y="1797"/>
                    <a:pt x="21953" y="1762"/>
                    <a:pt x="21918" y="1723"/>
                  </a:cubicBezTo>
                  <a:cubicBezTo>
                    <a:pt x="21918" y="1706"/>
                    <a:pt x="21883" y="1688"/>
                    <a:pt x="21866" y="1688"/>
                  </a:cubicBezTo>
                  <a:close/>
                  <a:moveTo>
                    <a:pt x="5148" y="1780"/>
                  </a:moveTo>
                  <a:cubicBezTo>
                    <a:pt x="5113" y="1797"/>
                    <a:pt x="5092" y="1849"/>
                    <a:pt x="5113" y="1889"/>
                  </a:cubicBezTo>
                  <a:cubicBezTo>
                    <a:pt x="5131" y="1906"/>
                    <a:pt x="5148" y="1923"/>
                    <a:pt x="5183" y="1923"/>
                  </a:cubicBezTo>
                  <a:cubicBezTo>
                    <a:pt x="5183" y="1923"/>
                    <a:pt x="5201" y="1906"/>
                    <a:pt x="5222" y="1906"/>
                  </a:cubicBezTo>
                  <a:cubicBezTo>
                    <a:pt x="5240" y="1889"/>
                    <a:pt x="5257" y="1849"/>
                    <a:pt x="5240" y="1815"/>
                  </a:cubicBezTo>
                  <a:cubicBezTo>
                    <a:pt x="5222" y="1780"/>
                    <a:pt x="5201" y="1780"/>
                    <a:pt x="5183" y="1780"/>
                  </a:cubicBezTo>
                  <a:close/>
                  <a:moveTo>
                    <a:pt x="15265" y="1780"/>
                  </a:moveTo>
                  <a:cubicBezTo>
                    <a:pt x="15248" y="1780"/>
                    <a:pt x="15230" y="1780"/>
                    <a:pt x="15209" y="1797"/>
                  </a:cubicBezTo>
                  <a:cubicBezTo>
                    <a:pt x="15174" y="1832"/>
                    <a:pt x="15174" y="1871"/>
                    <a:pt x="15209" y="1906"/>
                  </a:cubicBezTo>
                  <a:cubicBezTo>
                    <a:pt x="15230" y="1906"/>
                    <a:pt x="15248" y="1923"/>
                    <a:pt x="15265" y="1923"/>
                  </a:cubicBezTo>
                  <a:cubicBezTo>
                    <a:pt x="15282" y="1923"/>
                    <a:pt x="15300" y="1906"/>
                    <a:pt x="15317" y="1906"/>
                  </a:cubicBezTo>
                  <a:cubicBezTo>
                    <a:pt x="15339" y="1871"/>
                    <a:pt x="15339" y="1815"/>
                    <a:pt x="15300" y="1797"/>
                  </a:cubicBezTo>
                  <a:cubicBezTo>
                    <a:pt x="15300" y="1780"/>
                    <a:pt x="15282" y="1780"/>
                    <a:pt x="15265" y="1780"/>
                  </a:cubicBezTo>
                  <a:close/>
                  <a:moveTo>
                    <a:pt x="26957" y="1780"/>
                  </a:moveTo>
                  <a:cubicBezTo>
                    <a:pt x="26940" y="1780"/>
                    <a:pt x="26940" y="1780"/>
                    <a:pt x="26922" y="1797"/>
                  </a:cubicBezTo>
                  <a:cubicBezTo>
                    <a:pt x="26887" y="1815"/>
                    <a:pt x="26887" y="1849"/>
                    <a:pt x="26905" y="1889"/>
                  </a:cubicBezTo>
                  <a:cubicBezTo>
                    <a:pt x="26922" y="1906"/>
                    <a:pt x="26940" y="1923"/>
                    <a:pt x="26957" y="1923"/>
                  </a:cubicBezTo>
                  <a:cubicBezTo>
                    <a:pt x="26979" y="1923"/>
                    <a:pt x="26996" y="1923"/>
                    <a:pt x="26996" y="1906"/>
                  </a:cubicBezTo>
                  <a:cubicBezTo>
                    <a:pt x="27031" y="1889"/>
                    <a:pt x="27048" y="1849"/>
                    <a:pt x="27014" y="1815"/>
                  </a:cubicBezTo>
                  <a:cubicBezTo>
                    <a:pt x="27014" y="1797"/>
                    <a:pt x="26979" y="1780"/>
                    <a:pt x="26957" y="1780"/>
                  </a:cubicBezTo>
                  <a:close/>
                  <a:moveTo>
                    <a:pt x="21574" y="1906"/>
                  </a:moveTo>
                  <a:cubicBezTo>
                    <a:pt x="21557" y="1906"/>
                    <a:pt x="21540" y="1906"/>
                    <a:pt x="21518" y="1923"/>
                  </a:cubicBezTo>
                  <a:cubicBezTo>
                    <a:pt x="21501" y="1941"/>
                    <a:pt x="21483" y="1980"/>
                    <a:pt x="21518" y="2015"/>
                  </a:cubicBezTo>
                  <a:cubicBezTo>
                    <a:pt x="21518" y="2032"/>
                    <a:pt x="21557" y="2050"/>
                    <a:pt x="21574" y="2050"/>
                  </a:cubicBezTo>
                  <a:cubicBezTo>
                    <a:pt x="21592" y="2050"/>
                    <a:pt x="21592" y="2050"/>
                    <a:pt x="21609" y="2032"/>
                  </a:cubicBezTo>
                  <a:cubicBezTo>
                    <a:pt x="21648" y="2015"/>
                    <a:pt x="21648" y="1958"/>
                    <a:pt x="21627" y="1941"/>
                  </a:cubicBezTo>
                  <a:cubicBezTo>
                    <a:pt x="21609" y="1906"/>
                    <a:pt x="21592" y="1906"/>
                    <a:pt x="21574" y="1906"/>
                  </a:cubicBezTo>
                  <a:close/>
                  <a:moveTo>
                    <a:pt x="4822" y="1958"/>
                  </a:moveTo>
                  <a:cubicBezTo>
                    <a:pt x="4787" y="1980"/>
                    <a:pt x="4787" y="2032"/>
                    <a:pt x="4805" y="2067"/>
                  </a:cubicBezTo>
                  <a:cubicBezTo>
                    <a:pt x="4822" y="2089"/>
                    <a:pt x="4839" y="2106"/>
                    <a:pt x="4857" y="2106"/>
                  </a:cubicBezTo>
                  <a:cubicBezTo>
                    <a:pt x="4874" y="2106"/>
                    <a:pt x="4896" y="2089"/>
                    <a:pt x="4896" y="2089"/>
                  </a:cubicBezTo>
                  <a:cubicBezTo>
                    <a:pt x="4931" y="2067"/>
                    <a:pt x="4948" y="2015"/>
                    <a:pt x="4931" y="1997"/>
                  </a:cubicBezTo>
                  <a:cubicBezTo>
                    <a:pt x="4913" y="1958"/>
                    <a:pt x="4896" y="1958"/>
                    <a:pt x="4857" y="1958"/>
                  </a:cubicBezTo>
                  <a:close/>
                  <a:moveTo>
                    <a:pt x="15500" y="2032"/>
                  </a:moveTo>
                  <a:cubicBezTo>
                    <a:pt x="15483" y="2032"/>
                    <a:pt x="15465" y="2050"/>
                    <a:pt x="15465" y="2050"/>
                  </a:cubicBezTo>
                  <a:cubicBezTo>
                    <a:pt x="15426" y="2089"/>
                    <a:pt x="15426" y="2124"/>
                    <a:pt x="15448" y="2158"/>
                  </a:cubicBezTo>
                  <a:cubicBezTo>
                    <a:pt x="15465" y="2176"/>
                    <a:pt x="15483" y="2176"/>
                    <a:pt x="15500" y="2176"/>
                  </a:cubicBezTo>
                  <a:lnTo>
                    <a:pt x="15557" y="2176"/>
                  </a:lnTo>
                  <a:cubicBezTo>
                    <a:pt x="15591" y="2141"/>
                    <a:pt x="15591" y="2106"/>
                    <a:pt x="15557" y="2067"/>
                  </a:cubicBezTo>
                  <a:cubicBezTo>
                    <a:pt x="15557" y="2050"/>
                    <a:pt x="15517" y="2032"/>
                    <a:pt x="15500" y="2032"/>
                  </a:cubicBezTo>
                  <a:close/>
                  <a:moveTo>
                    <a:pt x="27157" y="2089"/>
                  </a:moveTo>
                  <a:cubicBezTo>
                    <a:pt x="27140" y="2089"/>
                    <a:pt x="27122" y="2089"/>
                    <a:pt x="27122" y="2106"/>
                  </a:cubicBezTo>
                  <a:cubicBezTo>
                    <a:pt x="27088" y="2124"/>
                    <a:pt x="27066" y="2158"/>
                    <a:pt x="27088" y="2197"/>
                  </a:cubicBezTo>
                  <a:cubicBezTo>
                    <a:pt x="27105" y="2215"/>
                    <a:pt x="27122" y="2232"/>
                    <a:pt x="27157" y="2232"/>
                  </a:cubicBezTo>
                  <a:lnTo>
                    <a:pt x="27196" y="2232"/>
                  </a:lnTo>
                  <a:cubicBezTo>
                    <a:pt x="27231" y="2197"/>
                    <a:pt x="27231" y="2158"/>
                    <a:pt x="27214" y="2124"/>
                  </a:cubicBezTo>
                  <a:cubicBezTo>
                    <a:pt x="27196" y="2106"/>
                    <a:pt x="27175" y="2089"/>
                    <a:pt x="27157" y="2089"/>
                  </a:cubicBezTo>
                  <a:close/>
                  <a:moveTo>
                    <a:pt x="21231" y="2124"/>
                  </a:moveTo>
                  <a:cubicBezTo>
                    <a:pt x="21192" y="2158"/>
                    <a:pt x="21192" y="2197"/>
                    <a:pt x="21213" y="2232"/>
                  </a:cubicBezTo>
                  <a:cubicBezTo>
                    <a:pt x="21231" y="2250"/>
                    <a:pt x="21248" y="2267"/>
                    <a:pt x="21283" y="2267"/>
                  </a:cubicBezTo>
                  <a:cubicBezTo>
                    <a:pt x="21283" y="2267"/>
                    <a:pt x="21300" y="2250"/>
                    <a:pt x="21322" y="2250"/>
                  </a:cubicBezTo>
                  <a:cubicBezTo>
                    <a:pt x="21357" y="2232"/>
                    <a:pt x="21357" y="2176"/>
                    <a:pt x="21340" y="2141"/>
                  </a:cubicBezTo>
                  <a:cubicBezTo>
                    <a:pt x="21322" y="2124"/>
                    <a:pt x="21300" y="2124"/>
                    <a:pt x="21283" y="2124"/>
                  </a:cubicBezTo>
                  <a:close/>
                  <a:moveTo>
                    <a:pt x="4548" y="2141"/>
                  </a:moveTo>
                  <a:cubicBezTo>
                    <a:pt x="4530" y="2141"/>
                    <a:pt x="4530" y="2141"/>
                    <a:pt x="4513" y="2158"/>
                  </a:cubicBezTo>
                  <a:cubicBezTo>
                    <a:pt x="4478" y="2176"/>
                    <a:pt x="4478" y="2215"/>
                    <a:pt x="4496" y="2250"/>
                  </a:cubicBezTo>
                  <a:cubicBezTo>
                    <a:pt x="4513" y="2267"/>
                    <a:pt x="4530" y="2284"/>
                    <a:pt x="4548" y="2284"/>
                  </a:cubicBezTo>
                  <a:cubicBezTo>
                    <a:pt x="4570" y="2284"/>
                    <a:pt x="4587" y="2284"/>
                    <a:pt x="4587" y="2267"/>
                  </a:cubicBezTo>
                  <a:cubicBezTo>
                    <a:pt x="4622" y="2250"/>
                    <a:pt x="4639" y="2215"/>
                    <a:pt x="4622" y="2176"/>
                  </a:cubicBezTo>
                  <a:cubicBezTo>
                    <a:pt x="4604" y="2158"/>
                    <a:pt x="4587" y="2141"/>
                    <a:pt x="4548" y="2141"/>
                  </a:cubicBezTo>
                  <a:close/>
                  <a:moveTo>
                    <a:pt x="15718" y="2324"/>
                  </a:moveTo>
                  <a:cubicBezTo>
                    <a:pt x="15718" y="2324"/>
                    <a:pt x="15700" y="2341"/>
                    <a:pt x="15683" y="2341"/>
                  </a:cubicBezTo>
                  <a:cubicBezTo>
                    <a:pt x="15644" y="2358"/>
                    <a:pt x="15644" y="2415"/>
                    <a:pt x="15665" y="2450"/>
                  </a:cubicBezTo>
                  <a:cubicBezTo>
                    <a:pt x="15683" y="2467"/>
                    <a:pt x="15700" y="2467"/>
                    <a:pt x="15718" y="2467"/>
                  </a:cubicBezTo>
                  <a:lnTo>
                    <a:pt x="15774" y="2467"/>
                  </a:lnTo>
                  <a:cubicBezTo>
                    <a:pt x="15809" y="2432"/>
                    <a:pt x="15809" y="2393"/>
                    <a:pt x="15792" y="2358"/>
                  </a:cubicBezTo>
                  <a:cubicBezTo>
                    <a:pt x="15774" y="2341"/>
                    <a:pt x="15752" y="2324"/>
                    <a:pt x="15718" y="2324"/>
                  </a:cubicBezTo>
                  <a:close/>
                  <a:moveTo>
                    <a:pt x="4204" y="2341"/>
                  </a:moveTo>
                  <a:cubicBezTo>
                    <a:pt x="4169" y="2358"/>
                    <a:pt x="4169" y="2415"/>
                    <a:pt x="4187" y="2450"/>
                  </a:cubicBezTo>
                  <a:cubicBezTo>
                    <a:pt x="4204" y="2467"/>
                    <a:pt x="4221" y="2485"/>
                    <a:pt x="4243" y="2485"/>
                  </a:cubicBezTo>
                  <a:cubicBezTo>
                    <a:pt x="4261" y="2485"/>
                    <a:pt x="4278" y="2467"/>
                    <a:pt x="4278" y="2467"/>
                  </a:cubicBezTo>
                  <a:cubicBezTo>
                    <a:pt x="4313" y="2450"/>
                    <a:pt x="4330" y="2393"/>
                    <a:pt x="4313" y="2358"/>
                  </a:cubicBezTo>
                  <a:cubicBezTo>
                    <a:pt x="4295" y="2341"/>
                    <a:pt x="4278" y="2341"/>
                    <a:pt x="4243" y="2341"/>
                  </a:cubicBezTo>
                  <a:close/>
                  <a:moveTo>
                    <a:pt x="20939" y="2341"/>
                  </a:moveTo>
                  <a:cubicBezTo>
                    <a:pt x="20904" y="2376"/>
                    <a:pt x="20904" y="2415"/>
                    <a:pt x="20922" y="2450"/>
                  </a:cubicBezTo>
                  <a:cubicBezTo>
                    <a:pt x="20939" y="2467"/>
                    <a:pt x="20957" y="2485"/>
                    <a:pt x="20974" y="2485"/>
                  </a:cubicBezTo>
                  <a:cubicBezTo>
                    <a:pt x="20996" y="2485"/>
                    <a:pt x="21013" y="2467"/>
                    <a:pt x="21031" y="2467"/>
                  </a:cubicBezTo>
                  <a:cubicBezTo>
                    <a:pt x="21065" y="2432"/>
                    <a:pt x="21065" y="2393"/>
                    <a:pt x="21048" y="2358"/>
                  </a:cubicBezTo>
                  <a:cubicBezTo>
                    <a:pt x="21031" y="2341"/>
                    <a:pt x="21013" y="2341"/>
                    <a:pt x="20974" y="2341"/>
                  </a:cubicBezTo>
                  <a:close/>
                  <a:moveTo>
                    <a:pt x="27283" y="2415"/>
                  </a:moveTo>
                  <a:cubicBezTo>
                    <a:pt x="27249" y="2432"/>
                    <a:pt x="27231" y="2485"/>
                    <a:pt x="27249" y="2524"/>
                  </a:cubicBezTo>
                  <a:cubicBezTo>
                    <a:pt x="27266" y="2541"/>
                    <a:pt x="27283" y="2559"/>
                    <a:pt x="27323" y="2559"/>
                  </a:cubicBezTo>
                  <a:cubicBezTo>
                    <a:pt x="27323" y="2559"/>
                    <a:pt x="27340" y="2559"/>
                    <a:pt x="27357" y="2541"/>
                  </a:cubicBezTo>
                  <a:cubicBezTo>
                    <a:pt x="27392" y="2524"/>
                    <a:pt x="27392" y="2485"/>
                    <a:pt x="27375" y="2450"/>
                  </a:cubicBezTo>
                  <a:cubicBezTo>
                    <a:pt x="27375" y="2432"/>
                    <a:pt x="27340" y="2415"/>
                    <a:pt x="27323" y="2415"/>
                  </a:cubicBezTo>
                  <a:close/>
                  <a:moveTo>
                    <a:pt x="3895" y="2541"/>
                  </a:moveTo>
                  <a:cubicBezTo>
                    <a:pt x="3860" y="2559"/>
                    <a:pt x="3860" y="2611"/>
                    <a:pt x="3878" y="2650"/>
                  </a:cubicBezTo>
                  <a:cubicBezTo>
                    <a:pt x="3895" y="2667"/>
                    <a:pt x="3917" y="2685"/>
                    <a:pt x="3934" y="2685"/>
                  </a:cubicBezTo>
                  <a:cubicBezTo>
                    <a:pt x="3952" y="2685"/>
                    <a:pt x="3969" y="2667"/>
                    <a:pt x="3987" y="2667"/>
                  </a:cubicBezTo>
                  <a:cubicBezTo>
                    <a:pt x="4026" y="2650"/>
                    <a:pt x="4026" y="2593"/>
                    <a:pt x="4004" y="2559"/>
                  </a:cubicBezTo>
                  <a:cubicBezTo>
                    <a:pt x="3987" y="2541"/>
                    <a:pt x="3969" y="2541"/>
                    <a:pt x="3934" y="2541"/>
                  </a:cubicBezTo>
                  <a:close/>
                  <a:moveTo>
                    <a:pt x="20648" y="2559"/>
                  </a:moveTo>
                  <a:cubicBezTo>
                    <a:pt x="20613" y="2593"/>
                    <a:pt x="20613" y="2633"/>
                    <a:pt x="20630" y="2667"/>
                  </a:cubicBezTo>
                  <a:cubicBezTo>
                    <a:pt x="20648" y="2685"/>
                    <a:pt x="20669" y="2702"/>
                    <a:pt x="20704" y="2702"/>
                  </a:cubicBezTo>
                  <a:cubicBezTo>
                    <a:pt x="20704" y="2702"/>
                    <a:pt x="20722" y="2685"/>
                    <a:pt x="20739" y="2685"/>
                  </a:cubicBezTo>
                  <a:cubicBezTo>
                    <a:pt x="20778" y="2667"/>
                    <a:pt x="20778" y="2611"/>
                    <a:pt x="20756" y="2576"/>
                  </a:cubicBezTo>
                  <a:cubicBezTo>
                    <a:pt x="20739" y="2559"/>
                    <a:pt x="20722" y="2559"/>
                    <a:pt x="20704" y="2559"/>
                  </a:cubicBezTo>
                  <a:close/>
                  <a:moveTo>
                    <a:pt x="15935" y="2633"/>
                  </a:moveTo>
                  <a:cubicBezTo>
                    <a:pt x="15918" y="2633"/>
                    <a:pt x="15900" y="2633"/>
                    <a:pt x="15883" y="2650"/>
                  </a:cubicBezTo>
                  <a:cubicBezTo>
                    <a:pt x="15861" y="2667"/>
                    <a:pt x="15844" y="2702"/>
                    <a:pt x="15861" y="2741"/>
                  </a:cubicBezTo>
                  <a:cubicBezTo>
                    <a:pt x="15883" y="2759"/>
                    <a:pt x="15900" y="2776"/>
                    <a:pt x="15935" y="2776"/>
                  </a:cubicBezTo>
                  <a:cubicBezTo>
                    <a:pt x="15935" y="2776"/>
                    <a:pt x="15953" y="2776"/>
                    <a:pt x="15970" y="2759"/>
                  </a:cubicBezTo>
                  <a:cubicBezTo>
                    <a:pt x="16009" y="2741"/>
                    <a:pt x="16009" y="2702"/>
                    <a:pt x="15992" y="2667"/>
                  </a:cubicBezTo>
                  <a:cubicBezTo>
                    <a:pt x="15970" y="2650"/>
                    <a:pt x="15953" y="2633"/>
                    <a:pt x="15935" y="2633"/>
                  </a:cubicBezTo>
                  <a:close/>
                  <a:moveTo>
                    <a:pt x="3608" y="2741"/>
                  </a:moveTo>
                  <a:cubicBezTo>
                    <a:pt x="3569" y="2776"/>
                    <a:pt x="3551" y="2811"/>
                    <a:pt x="3591" y="2850"/>
                  </a:cubicBezTo>
                  <a:cubicBezTo>
                    <a:pt x="3591" y="2868"/>
                    <a:pt x="3625" y="2885"/>
                    <a:pt x="3643" y="2885"/>
                  </a:cubicBezTo>
                  <a:cubicBezTo>
                    <a:pt x="3660" y="2885"/>
                    <a:pt x="3660" y="2868"/>
                    <a:pt x="3678" y="2868"/>
                  </a:cubicBezTo>
                  <a:cubicBezTo>
                    <a:pt x="3717" y="2850"/>
                    <a:pt x="3717" y="2794"/>
                    <a:pt x="3699" y="2759"/>
                  </a:cubicBezTo>
                  <a:cubicBezTo>
                    <a:pt x="3678" y="2741"/>
                    <a:pt x="3660" y="2741"/>
                    <a:pt x="3643" y="2741"/>
                  </a:cubicBezTo>
                  <a:close/>
                  <a:moveTo>
                    <a:pt x="27449" y="2741"/>
                  </a:moveTo>
                  <a:cubicBezTo>
                    <a:pt x="27414" y="2759"/>
                    <a:pt x="27392" y="2811"/>
                    <a:pt x="27392" y="2850"/>
                  </a:cubicBezTo>
                  <a:cubicBezTo>
                    <a:pt x="27414" y="2868"/>
                    <a:pt x="27449" y="2885"/>
                    <a:pt x="27466" y="2885"/>
                  </a:cubicBezTo>
                  <a:lnTo>
                    <a:pt x="27501" y="2885"/>
                  </a:lnTo>
                  <a:cubicBezTo>
                    <a:pt x="27540" y="2868"/>
                    <a:pt x="27558" y="2828"/>
                    <a:pt x="27540" y="2776"/>
                  </a:cubicBezTo>
                  <a:cubicBezTo>
                    <a:pt x="27523" y="2759"/>
                    <a:pt x="27501" y="2741"/>
                    <a:pt x="27466" y="2741"/>
                  </a:cubicBezTo>
                  <a:close/>
                  <a:moveTo>
                    <a:pt x="20413" y="2776"/>
                  </a:moveTo>
                  <a:cubicBezTo>
                    <a:pt x="20395" y="2776"/>
                    <a:pt x="20378" y="2776"/>
                    <a:pt x="20360" y="2794"/>
                  </a:cubicBezTo>
                  <a:cubicBezTo>
                    <a:pt x="20321" y="2811"/>
                    <a:pt x="20321" y="2850"/>
                    <a:pt x="20343" y="2885"/>
                  </a:cubicBezTo>
                  <a:cubicBezTo>
                    <a:pt x="20360" y="2902"/>
                    <a:pt x="20378" y="2920"/>
                    <a:pt x="20413" y="2920"/>
                  </a:cubicBezTo>
                  <a:cubicBezTo>
                    <a:pt x="20413" y="2920"/>
                    <a:pt x="20430" y="2920"/>
                    <a:pt x="20452" y="2902"/>
                  </a:cubicBezTo>
                  <a:cubicBezTo>
                    <a:pt x="20487" y="2885"/>
                    <a:pt x="20487" y="2828"/>
                    <a:pt x="20469" y="2794"/>
                  </a:cubicBezTo>
                  <a:cubicBezTo>
                    <a:pt x="20452" y="2776"/>
                    <a:pt x="20430" y="2776"/>
                    <a:pt x="20413" y="2776"/>
                  </a:cubicBezTo>
                  <a:close/>
                  <a:moveTo>
                    <a:pt x="3351" y="2937"/>
                  </a:moveTo>
                  <a:cubicBezTo>
                    <a:pt x="3334" y="2937"/>
                    <a:pt x="3316" y="2937"/>
                    <a:pt x="3299" y="2959"/>
                  </a:cubicBezTo>
                  <a:cubicBezTo>
                    <a:pt x="3264" y="2976"/>
                    <a:pt x="3264" y="3029"/>
                    <a:pt x="3282" y="3046"/>
                  </a:cubicBezTo>
                  <a:cubicBezTo>
                    <a:pt x="3299" y="3085"/>
                    <a:pt x="3316" y="3085"/>
                    <a:pt x="3334" y="3085"/>
                  </a:cubicBezTo>
                  <a:cubicBezTo>
                    <a:pt x="3351" y="3085"/>
                    <a:pt x="3373" y="3085"/>
                    <a:pt x="3390" y="3068"/>
                  </a:cubicBezTo>
                  <a:cubicBezTo>
                    <a:pt x="3425" y="3046"/>
                    <a:pt x="3425" y="3011"/>
                    <a:pt x="3408" y="2976"/>
                  </a:cubicBezTo>
                  <a:cubicBezTo>
                    <a:pt x="3390" y="2959"/>
                    <a:pt x="3373" y="2937"/>
                    <a:pt x="3351" y="2937"/>
                  </a:cubicBezTo>
                  <a:close/>
                  <a:moveTo>
                    <a:pt x="16079" y="2937"/>
                  </a:moveTo>
                  <a:cubicBezTo>
                    <a:pt x="16044" y="2976"/>
                    <a:pt x="16044" y="3011"/>
                    <a:pt x="16061" y="3046"/>
                  </a:cubicBezTo>
                  <a:cubicBezTo>
                    <a:pt x="16079" y="3068"/>
                    <a:pt x="16101" y="3085"/>
                    <a:pt x="16118" y="3085"/>
                  </a:cubicBezTo>
                  <a:cubicBezTo>
                    <a:pt x="16135" y="3085"/>
                    <a:pt x="16153" y="3085"/>
                    <a:pt x="16153" y="3068"/>
                  </a:cubicBezTo>
                  <a:cubicBezTo>
                    <a:pt x="16188" y="3046"/>
                    <a:pt x="16209" y="3011"/>
                    <a:pt x="16188" y="2976"/>
                  </a:cubicBezTo>
                  <a:cubicBezTo>
                    <a:pt x="16170" y="2959"/>
                    <a:pt x="16153" y="2937"/>
                    <a:pt x="16118" y="2937"/>
                  </a:cubicBezTo>
                  <a:close/>
                  <a:moveTo>
                    <a:pt x="20125" y="2994"/>
                  </a:moveTo>
                  <a:cubicBezTo>
                    <a:pt x="20104" y="2994"/>
                    <a:pt x="20086" y="2994"/>
                    <a:pt x="20069" y="3011"/>
                  </a:cubicBezTo>
                  <a:cubicBezTo>
                    <a:pt x="20052" y="3029"/>
                    <a:pt x="20034" y="3085"/>
                    <a:pt x="20052" y="3103"/>
                  </a:cubicBezTo>
                  <a:cubicBezTo>
                    <a:pt x="20069" y="3120"/>
                    <a:pt x="20086" y="3137"/>
                    <a:pt x="20125" y="3137"/>
                  </a:cubicBezTo>
                  <a:cubicBezTo>
                    <a:pt x="20143" y="3137"/>
                    <a:pt x="20143" y="3137"/>
                    <a:pt x="20160" y="3120"/>
                  </a:cubicBezTo>
                  <a:cubicBezTo>
                    <a:pt x="20195" y="3103"/>
                    <a:pt x="20195" y="3046"/>
                    <a:pt x="20178" y="3011"/>
                  </a:cubicBezTo>
                  <a:cubicBezTo>
                    <a:pt x="20160" y="2994"/>
                    <a:pt x="20143" y="2994"/>
                    <a:pt x="20125" y="2994"/>
                  </a:cubicBezTo>
                  <a:close/>
                  <a:moveTo>
                    <a:pt x="27575" y="3085"/>
                  </a:moveTo>
                  <a:cubicBezTo>
                    <a:pt x="27540" y="3103"/>
                    <a:pt x="27523" y="3137"/>
                    <a:pt x="27540" y="3177"/>
                  </a:cubicBezTo>
                  <a:cubicBezTo>
                    <a:pt x="27540" y="3211"/>
                    <a:pt x="27575" y="3229"/>
                    <a:pt x="27610" y="3229"/>
                  </a:cubicBezTo>
                  <a:cubicBezTo>
                    <a:pt x="27610" y="3229"/>
                    <a:pt x="27631" y="3229"/>
                    <a:pt x="27631" y="3211"/>
                  </a:cubicBezTo>
                  <a:cubicBezTo>
                    <a:pt x="27666" y="3211"/>
                    <a:pt x="27684" y="3155"/>
                    <a:pt x="27666" y="3120"/>
                  </a:cubicBezTo>
                  <a:cubicBezTo>
                    <a:pt x="27666" y="3103"/>
                    <a:pt x="27631" y="3085"/>
                    <a:pt x="27610" y="3085"/>
                  </a:cubicBezTo>
                  <a:close/>
                  <a:moveTo>
                    <a:pt x="3047" y="3155"/>
                  </a:moveTo>
                  <a:cubicBezTo>
                    <a:pt x="3025" y="3155"/>
                    <a:pt x="3025" y="3155"/>
                    <a:pt x="3007" y="3177"/>
                  </a:cubicBezTo>
                  <a:cubicBezTo>
                    <a:pt x="2973" y="3194"/>
                    <a:pt x="2973" y="3229"/>
                    <a:pt x="2990" y="3264"/>
                  </a:cubicBezTo>
                  <a:cubicBezTo>
                    <a:pt x="3007" y="3285"/>
                    <a:pt x="3025" y="3303"/>
                    <a:pt x="3047" y="3303"/>
                  </a:cubicBezTo>
                  <a:cubicBezTo>
                    <a:pt x="3064" y="3303"/>
                    <a:pt x="3081" y="3303"/>
                    <a:pt x="3099" y="3285"/>
                  </a:cubicBezTo>
                  <a:cubicBezTo>
                    <a:pt x="3116" y="3264"/>
                    <a:pt x="3134" y="3211"/>
                    <a:pt x="3099" y="3177"/>
                  </a:cubicBezTo>
                  <a:cubicBezTo>
                    <a:pt x="3099" y="3155"/>
                    <a:pt x="3064" y="3155"/>
                    <a:pt x="3047" y="3155"/>
                  </a:cubicBezTo>
                  <a:close/>
                  <a:moveTo>
                    <a:pt x="19834" y="3211"/>
                  </a:moveTo>
                  <a:cubicBezTo>
                    <a:pt x="19817" y="3211"/>
                    <a:pt x="19799" y="3211"/>
                    <a:pt x="19777" y="3229"/>
                  </a:cubicBezTo>
                  <a:cubicBezTo>
                    <a:pt x="19743" y="3246"/>
                    <a:pt x="19743" y="3285"/>
                    <a:pt x="19760" y="3320"/>
                  </a:cubicBezTo>
                  <a:cubicBezTo>
                    <a:pt x="19777" y="3338"/>
                    <a:pt x="19799" y="3355"/>
                    <a:pt x="19834" y="3355"/>
                  </a:cubicBezTo>
                  <a:cubicBezTo>
                    <a:pt x="19834" y="3355"/>
                    <a:pt x="19851" y="3355"/>
                    <a:pt x="19869" y="3338"/>
                  </a:cubicBezTo>
                  <a:cubicBezTo>
                    <a:pt x="19908" y="3320"/>
                    <a:pt x="19908" y="3264"/>
                    <a:pt x="19886" y="3229"/>
                  </a:cubicBezTo>
                  <a:cubicBezTo>
                    <a:pt x="19869" y="3211"/>
                    <a:pt x="19851" y="3211"/>
                    <a:pt x="19834" y="3211"/>
                  </a:cubicBezTo>
                  <a:close/>
                  <a:moveTo>
                    <a:pt x="16279" y="3246"/>
                  </a:moveTo>
                  <a:cubicBezTo>
                    <a:pt x="16244" y="3285"/>
                    <a:pt x="16227" y="3320"/>
                    <a:pt x="16262" y="3355"/>
                  </a:cubicBezTo>
                  <a:cubicBezTo>
                    <a:pt x="16262" y="3372"/>
                    <a:pt x="16296" y="3394"/>
                    <a:pt x="16318" y="3394"/>
                  </a:cubicBezTo>
                  <a:cubicBezTo>
                    <a:pt x="16336" y="3394"/>
                    <a:pt x="16336" y="3394"/>
                    <a:pt x="16353" y="3372"/>
                  </a:cubicBezTo>
                  <a:cubicBezTo>
                    <a:pt x="16388" y="3355"/>
                    <a:pt x="16405" y="3320"/>
                    <a:pt x="16370" y="3285"/>
                  </a:cubicBezTo>
                  <a:cubicBezTo>
                    <a:pt x="16370" y="3246"/>
                    <a:pt x="16336" y="3246"/>
                    <a:pt x="16318" y="3246"/>
                  </a:cubicBezTo>
                  <a:close/>
                  <a:moveTo>
                    <a:pt x="2755" y="3372"/>
                  </a:moveTo>
                  <a:cubicBezTo>
                    <a:pt x="2738" y="3372"/>
                    <a:pt x="2738" y="3372"/>
                    <a:pt x="2720" y="3394"/>
                  </a:cubicBezTo>
                  <a:cubicBezTo>
                    <a:pt x="2681" y="3411"/>
                    <a:pt x="2681" y="3446"/>
                    <a:pt x="2699" y="3481"/>
                  </a:cubicBezTo>
                  <a:cubicBezTo>
                    <a:pt x="2720" y="3503"/>
                    <a:pt x="2738" y="3520"/>
                    <a:pt x="2755" y="3520"/>
                  </a:cubicBezTo>
                  <a:cubicBezTo>
                    <a:pt x="2772" y="3520"/>
                    <a:pt x="2790" y="3520"/>
                    <a:pt x="2807" y="3503"/>
                  </a:cubicBezTo>
                  <a:cubicBezTo>
                    <a:pt x="2829" y="3481"/>
                    <a:pt x="2846" y="3429"/>
                    <a:pt x="2807" y="3394"/>
                  </a:cubicBezTo>
                  <a:cubicBezTo>
                    <a:pt x="2807" y="3372"/>
                    <a:pt x="2772" y="3372"/>
                    <a:pt x="2755" y="3372"/>
                  </a:cubicBezTo>
                  <a:close/>
                  <a:moveTo>
                    <a:pt x="27740" y="3411"/>
                  </a:moveTo>
                  <a:cubicBezTo>
                    <a:pt x="27719" y="3411"/>
                    <a:pt x="27719" y="3411"/>
                    <a:pt x="27701" y="3429"/>
                  </a:cubicBezTo>
                  <a:cubicBezTo>
                    <a:pt x="27666" y="3429"/>
                    <a:pt x="27649" y="3481"/>
                    <a:pt x="27666" y="3520"/>
                  </a:cubicBezTo>
                  <a:cubicBezTo>
                    <a:pt x="27666" y="3538"/>
                    <a:pt x="27701" y="3555"/>
                    <a:pt x="27740" y="3555"/>
                  </a:cubicBezTo>
                  <a:lnTo>
                    <a:pt x="27758" y="3555"/>
                  </a:lnTo>
                  <a:cubicBezTo>
                    <a:pt x="27792" y="3538"/>
                    <a:pt x="27810" y="3503"/>
                    <a:pt x="27792" y="3464"/>
                  </a:cubicBezTo>
                  <a:cubicBezTo>
                    <a:pt x="27792" y="3429"/>
                    <a:pt x="27758" y="3411"/>
                    <a:pt x="27740" y="3411"/>
                  </a:cubicBezTo>
                  <a:close/>
                  <a:moveTo>
                    <a:pt x="19490" y="3429"/>
                  </a:moveTo>
                  <a:cubicBezTo>
                    <a:pt x="19451" y="3464"/>
                    <a:pt x="19451" y="3503"/>
                    <a:pt x="19473" y="3538"/>
                  </a:cubicBezTo>
                  <a:cubicBezTo>
                    <a:pt x="19490" y="3555"/>
                    <a:pt x="19508" y="3572"/>
                    <a:pt x="19525" y="3572"/>
                  </a:cubicBezTo>
                  <a:cubicBezTo>
                    <a:pt x="19542" y="3572"/>
                    <a:pt x="19560" y="3555"/>
                    <a:pt x="19582" y="3555"/>
                  </a:cubicBezTo>
                  <a:cubicBezTo>
                    <a:pt x="19616" y="3538"/>
                    <a:pt x="19616" y="3481"/>
                    <a:pt x="19599" y="3446"/>
                  </a:cubicBezTo>
                  <a:cubicBezTo>
                    <a:pt x="19582" y="3429"/>
                    <a:pt x="19560" y="3429"/>
                    <a:pt x="19525" y="3429"/>
                  </a:cubicBezTo>
                  <a:close/>
                  <a:moveTo>
                    <a:pt x="16479" y="3555"/>
                  </a:moveTo>
                  <a:cubicBezTo>
                    <a:pt x="16444" y="3590"/>
                    <a:pt x="16427" y="3629"/>
                    <a:pt x="16462" y="3664"/>
                  </a:cubicBezTo>
                  <a:cubicBezTo>
                    <a:pt x="16462" y="3681"/>
                    <a:pt x="16497" y="3699"/>
                    <a:pt x="16514" y="3699"/>
                  </a:cubicBezTo>
                  <a:cubicBezTo>
                    <a:pt x="16536" y="3699"/>
                    <a:pt x="16553" y="3681"/>
                    <a:pt x="16553" y="3681"/>
                  </a:cubicBezTo>
                  <a:cubicBezTo>
                    <a:pt x="16588" y="3664"/>
                    <a:pt x="16605" y="3612"/>
                    <a:pt x="16570" y="3572"/>
                  </a:cubicBezTo>
                  <a:cubicBezTo>
                    <a:pt x="16570" y="3555"/>
                    <a:pt x="16536" y="3555"/>
                    <a:pt x="16514" y="3555"/>
                  </a:cubicBezTo>
                  <a:close/>
                  <a:moveTo>
                    <a:pt x="2481" y="3590"/>
                  </a:moveTo>
                  <a:cubicBezTo>
                    <a:pt x="2464" y="3590"/>
                    <a:pt x="2446" y="3612"/>
                    <a:pt x="2429" y="3612"/>
                  </a:cubicBezTo>
                  <a:cubicBezTo>
                    <a:pt x="2394" y="3646"/>
                    <a:pt x="2394" y="3699"/>
                    <a:pt x="2429" y="3720"/>
                  </a:cubicBezTo>
                  <a:cubicBezTo>
                    <a:pt x="2446" y="3738"/>
                    <a:pt x="2464" y="3738"/>
                    <a:pt x="2481" y="3738"/>
                  </a:cubicBezTo>
                  <a:cubicBezTo>
                    <a:pt x="2503" y="3738"/>
                    <a:pt x="2520" y="3738"/>
                    <a:pt x="2520" y="3720"/>
                  </a:cubicBezTo>
                  <a:cubicBezTo>
                    <a:pt x="2555" y="3699"/>
                    <a:pt x="2555" y="3646"/>
                    <a:pt x="2520" y="3629"/>
                  </a:cubicBezTo>
                  <a:cubicBezTo>
                    <a:pt x="2520" y="3612"/>
                    <a:pt x="2503" y="3590"/>
                    <a:pt x="2481" y="3590"/>
                  </a:cubicBezTo>
                  <a:close/>
                  <a:moveTo>
                    <a:pt x="19233" y="3629"/>
                  </a:moveTo>
                  <a:cubicBezTo>
                    <a:pt x="19216" y="3629"/>
                    <a:pt x="19199" y="3629"/>
                    <a:pt x="19199" y="3646"/>
                  </a:cubicBezTo>
                  <a:cubicBezTo>
                    <a:pt x="19164" y="3664"/>
                    <a:pt x="19146" y="3699"/>
                    <a:pt x="19181" y="3738"/>
                  </a:cubicBezTo>
                  <a:cubicBezTo>
                    <a:pt x="19181" y="3755"/>
                    <a:pt x="19216" y="3773"/>
                    <a:pt x="19233" y="3773"/>
                  </a:cubicBezTo>
                  <a:cubicBezTo>
                    <a:pt x="19255" y="3773"/>
                    <a:pt x="19273" y="3773"/>
                    <a:pt x="19273" y="3755"/>
                  </a:cubicBezTo>
                  <a:cubicBezTo>
                    <a:pt x="19307" y="3738"/>
                    <a:pt x="19325" y="3699"/>
                    <a:pt x="19290" y="3664"/>
                  </a:cubicBezTo>
                  <a:cubicBezTo>
                    <a:pt x="19290" y="3646"/>
                    <a:pt x="19255" y="3629"/>
                    <a:pt x="19233" y="3629"/>
                  </a:cubicBezTo>
                  <a:close/>
                  <a:moveTo>
                    <a:pt x="27827" y="3755"/>
                  </a:moveTo>
                  <a:cubicBezTo>
                    <a:pt x="27792" y="3773"/>
                    <a:pt x="27775" y="3807"/>
                    <a:pt x="27792" y="3864"/>
                  </a:cubicBezTo>
                  <a:cubicBezTo>
                    <a:pt x="27792" y="3881"/>
                    <a:pt x="27827" y="3899"/>
                    <a:pt x="27849" y="3899"/>
                  </a:cubicBezTo>
                  <a:lnTo>
                    <a:pt x="27884" y="3899"/>
                  </a:lnTo>
                  <a:cubicBezTo>
                    <a:pt x="27919" y="3881"/>
                    <a:pt x="27936" y="3847"/>
                    <a:pt x="27919" y="3807"/>
                  </a:cubicBezTo>
                  <a:cubicBezTo>
                    <a:pt x="27919" y="3773"/>
                    <a:pt x="27884" y="3755"/>
                    <a:pt x="27849" y="3755"/>
                  </a:cubicBezTo>
                  <a:close/>
                  <a:moveTo>
                    <a:pt x="18929" y="3829"/>
                  </a:moveTo>
                  <a:cubicBezTo>
                    <a:pt x="18929" y="3829"/>
                    <a:pt x="18907" y="3829"/>
                    <a:pt x="18890" y="3847"/>
                  </a:cubicBezTo>
                  <a:cubicBezTo>
                    <a:pt x="18855" y="3864"/>
                    <a:pt x="18855" y="3899"/>
                    <a:pt x="18872" y="3938"/>
                  </a:cubicBezTo>
                  <a:cubicBezTo>
                    <a:pt x="18890" y="3955"/>
                    <a:pt x="18907" y="3973"/>
                    <a:pt x="18929" y="3973"/>
                  </a:cubicBezTo>
                  <a:cubicBezTo>
                    <a:pt x="18946" y="3973"/>
                    <a:pt x="18964" y="3973"/>
                    <a:pt x="18964" y="3955"/>
                  </a:cubicBezTo>
                  <a:cubicBezTo>
                    <a:pt x="18999" y="3938"/>
                    <a:pt x="19016" y="3899"/>
                    <a:pt x="18999" y="3864"/>
                  </a:cubicBezTo>
                  <a:cubicBezTo>
                    <a:pt x="18981" y="3847"/>
                    <a:pt x="18964" y="3829"/>
                    <a:pt x="18929" y="3829"/>
                  </a:cubicBezTo>
                  <a:close/>
                  <a:moveTo>
                    <a:pt x="16731" y="3847"/>
                  </a:moveTo>
                  <a:cubicBezTo>
                    <a:pt x="16714" y="3847"/>
                    <a:pt x="16697" y="3847"/>
                    <a:pt x="16679" y="3864"/>
                  </a:cubicBezTo>
                  <a:cubicBezTo>
                    <a:pt x="16662" y="3881"/>
                    <a:pt x="16644" y="3916"/>
                    <a:pt x="16679" y="3955"/>
                  </a:cubicBezTo>
                  <a:cubicBezTo>
                    <a:pt x="16697" y="3973"/>
                    <a:pt x="16714" y="3990"/>
                    <a:pt x="16731" y="3990"/>
                  </a:cubicBezTo>
                  <a:cubicBezTo>
                    <a:pt x="16753" y="3990"/>
                    <a:pt x="16771" y="3973"/>
                    <a:pt x="16771" y="3973"/>
                  </a:cubicBezTo>
                  <a:cubicBezTo>
                    <a:pt x="16805" y="3938"/>
                    <a:pt x="16805" y="3899"/>
                    <a:pt x="16788" y="3864"/>
                  </a:cubicBezTo>
                  <a:cubicBezTo>
                    <a:pt x="16771" y="3847"/>
                    <a:pt x="16753" y="3847"/>
                    <a:pt x="16731" y="3847"/>
                  </a:cubicBezTo>
                  <a:close/>
                  <a:moveTo>
                    <a:pt x="2229" y="3864"/>
                  </a:moveTo>
                  <a:cubicBezTo>
                    <a:pt x="2211" y="3864"/>
                    <a:pt x="2176" y="3864"/>
                    <a:pt x="2176" y="3881"/>
                  </a:cubicBezTo>
                  <a:cubicBezTo>
                    <a:pt x="2137" y="3916"/>
                    <a:pt x="2137" y="3955"/>
                    <a:pt x="2176" y="3990"/>
                  </a:cubicBezTo>
                  <a:cubicBezTo>
                    <a:pt x="2194" y="3990"/>
                    <a:pt x="2211" y="4008"/>
                    <a:pt x="2229" y="4008"/>
                  </a:cubicBezTo>
                  <a:cubicBezTo>
                    <a:pt x="2246" y="4008"/>
                    <a:pt x="2263" y="3990"/>
                    <a:pt x="2285" y="3973"/>
                  </a:cubicBezTo>
                  <a:cubicBezTo>
                    <a:pt x="2303" y="3955"/>
                    <a:pt x="2303" y="3899"/>
                    <a:pt x="2263" y="3881"/>
                  </a:cubicBezTo>
                  <a:cubicBezTo>
                    <a:pt x="2263" y="3864"/>
                    <a:pt x="2246" y="3864"/>
                    <a:pt x="2229" y="3864"/>
                  </a:cubicBezTo>
                  <a:close/>
                  <a:moveTo>
                    <a:pt x="18620" y="4008"/>
                  </a:moveTo>
                  <a:cubicBezTo>
                    <a:pt x="18620" y="4008"/>
                    <a:pt x="18603" y="4025"/>
                    <a:pt x="18581" y="4025"/>
                  </a:cubicBezTo>
                  <a:cubicBezTo>
                    <a:pt x="18546" y="4047"/>
                    <a:pt x="18546" y="4099"/>
                    <a:pt x="18563" y="4116"/>
                  </a:cubicBezTo>
                  <a:cubicBezTo>
                    <a:pt x="18563" y="4156"/>
                    <a:pt x="18603" y="4156"/>
                    <a:pt x="18620" y="4156"/>
                  </a:cubicBezTo>
                  <a:lnTo>
                    <a:pt x="18655" y="4156"/>
                  </a:lnTo>
                  <a:cubicBezTo>
                    <a:pt x="18690" y="4134"/>
                    <a:pt x="18711" y="4082"/>
                    <a:pt x="18690" y="4047"/>
                  </a:cubicBezTo>
                  <a:cubicBezTo>
                    <a:pt x="18672" y="4025"/>
                    <a:pt x="18655" y="4008"/>
                    <a:pt x="18620" y="4008"/>
                  </a:cubicBezTo>
                  <a:close/>
                  <a:moveTo>
                    <a:pt x="16971" y="4099"/>
                  </a:moveTo>
                  <a:cubicBezTo>
                    <a:pt x="16949" y="4099"/>
                    <a:pt x="16932" y="4116"/>
                    <a:pt x="16932" y="4134"/>
                  </a:cubicBezTo>
                  <a:cubicBezTo>
                    <a:pt x="16897" y="4156"/>
                    <a:pt x="16897" y="4208"/>
                    <a:pt x="16932" y="4225"/>
                  </a:cubicBezTo>
                  <a:cubicBezTo>
                    <a:pt x="16949" y="4243"/>
                    <a:pt x="16971" y="4243"/>
                    <a:pt x="16988" y="4243"/>
                  </a:cubicBezTo>
                  <a:cubicBezTo>
                    <a:pt x="17006" y="4243"/>
                    <a:pt x="17023" y="4243"/>
                    <a:pt x="17023" y="4225"/>
                  </a:cubicBezTo>
                  <a:cubicBezTo>
                    <a:pt x="17058" y="4190"/>
                    <a:pt x="17058" y="4156"/>
                    <a:pt x="17023" y="4116"/>
                  </a:cubicBezTo>
                  <a:cubicBezTo>
                    <a:pt x="17006" y="4116"/>
                    <a:pt x="16988" y="4099"/>
                    <a:pt x="16971" y="4099"/>
                  </a:cubicBezTo>
                  <a:close/>
                  <a:moveTo>
                    <a:pt x="27958" y="4099"/>
                  </a:moveTo>
                  <a:cubicBezTo>
                    <a:pt x="27919" y="4116"/>
                    <a:pt x="27901" y="4156"/>
                    <a:pt x="27901" y="4190"/>
                  </a:cubicBezTo>
                  <a:cubicBezTo>
                    <a:pt x="27919" y="4225"/>
                    <a:pt x="27958" y="4243"/>
                    <a:pt x="27975" y="4243"/>
                  </a:cubicBezTo>
                  <a:lnTo>
                    <a:pt x="28010" y="4243"/>
                  </a:lnTo>
                  <a:cubicBezTo>
                    <a:pt x="28045" y="4225"/>
                    <a:pt x="28067" y="4190"/>
                    <a:pt x="28045" y="4156"/>
                  </a:cubicBezTo>
                  <a:cubicBezTo>
                    <a:pt x="28027" y="4116"/>
                    <a:pt x="28010" y="4099"/>
                    <a:pt x="27975" y="4099"/>
                  </a:cubicBezTo>
                  <a:close/>
                  <a:moveTo>
                    <a:pt x="1976" y="4134"/>
                  </a:moveTo>
                  <a:cubicBezTo>
                    <a:pt x="1959" y="4134"/>
                    <a:pt x="1937" y="4134"/>
                    <a:pt x="1920" y="4156"/>
                  </a:cubicBezTo>
                  <a:cubicBezTo>
                    <a:pt x="1902" y="4190"/>
                    <a:pt x="1902" y="4225"/>
                    <a:pt x="1937" y="4264"/>
                  </a:cubicBezTo>
                  <a:cubicBezTo>
                    <a:pt x="1959" y="4264"/>
                    <a:pt x="1976" y="4282"/>
                    <a:pt x="1976" y="4282"/>
                  </a:cubicBezTo>
                  <a:cubicBezTo>
                    <a:pt x="2011" y="4282"/>
                    <a:pt x="2028" y="4264"/>
                    <a:pt x="2046" y="4243"/>
                  </a:cubicBezTo>
                  <a:cubicBezTo>
                    <a:pt x="2068" y="4225"/>
                    <a:pt x="2068" y="4173"/>
                    <a:pt x="2028" y="4156"/>
                  </a:cubicBezTo>
                  <a:cubicBezTo>
                    <a:pt x="2011" y="4134"/>
                    <a:pt x="1994" y="4134"/>
                    <a:pt x="1976" y="4134"/>
                  </a:cubicBezTo>
                  <a:close/>
                  <a:moveTo>
                    <a:pt x="18276" y="4190"/>
                  </a:moveTo>
                  <a:cubicBezTo>
                    <a:pt x="18237" y="4208"/>
                    <a:pt x="18220" y="4264"/>
                    <a:pt x="18237" y="4299"/>
                  </a:cubicBezTo>
                  <a:cubicBezTo>
                    <a:pt x="18254" y="4317"/>
                    <a:pt x="18276" y="4334"/>
                    <a:pt x="18311" y="4334"/>
                  </a:cubicBezTo>
                  <a:lnTo>
                    <a:pt x="18328" y="4334"/>
                  </a:lnTo>
                  <a:cubicBezTo>
                    <a:pt x="18363" y="4317"/>
                    <a:pt x="18385" y="4264"/>
                    <a:pt x="18363" y="4225"/>
                  </a:cubicBezTo>
                  <a:cubicBezTo>
                    <a:pt x="18346" y="4208"/>
                    <a:pt x="18328" y="4190"/>
                    <a:pt x="18311" y="4190"/>
                  </a:cubicBezTo>
                  <a:close/>
                  <a:moveTo>
                    <a:pt x="17275" y="4317"/>
                  </a:moveTo>
                  <a:cubicBezTo>
                    <a:pt x="17241" y="4317"/>
                    <a:pt x="17223" y="4334"/>
                    <a:pt x="17206" y="4351"/>
                  </a:cubicBezTo>
                  <a:cubicBezTo>
                    <a:pt x="17188" y="4391"/>
                    <a:pt x="17206" y="4425"/>
                    <a:pt x="17241" y="4443"/>
                  </a:cubicBezTo>
                  <a:cubicBezTo>
                    <a:pt x="17258" y="4460"/>
                    <a:pt x="17258" y="4460"/>
                    <a:pt x="17275" y="4460"/>
                  </a:cubicBezTo>
                  <a:cubicBezTo>
                    <a:pt x="17297" y="4460"/>
                    <a:pt x="17332" y="4443"/>
                    <a:pt x="17332" y="4408"/>
                  </a:cubicBezTo>
                  <a:cubicBezTo>
                    <a:pt x="17349" y="4391"/>
                    <a:pt x="17349" y="4334"/>
                    <a:pt x="17315" y="4317"/>
                  </a:cubicBezTo>
                  <a:close/>
                  <a:moveTo>
                    <a:pt x="17967" y="4334"/>
                  </a:moveTo>
                  <a:lnTo>
                    <a:pt x="17950" y="4351"/>
                  </a:lnTo>
                  <a:cubicBezTo>
                    <a:pt x="17911" y="4351"/>
                    <a:pt x="17893" y="4408"/>
                    <a:pt x="17911" y="4443"/>
                  </a:cubicBezTo>
                  <a:cubicBezTo>
                    <a:pt x="17911" y="4460"/>
                    <a:pt x="17950" y="4482"/>
                    <a:pt x="17985" y="4482"/>
                  </a:cubicBezTo>
                  <a:lnTo>
                    <a:pt x="18002" y="4482"/>
                  </a:lnTo>
                  <a:cubicBezTo>
                    <a:pt x="18037" y="4460"/>
                    <a:pt x="18059" y="4425"/>
                    <a:pt x="18037" y="4391"/>
                  </a:cubicBezTo>
                  <a:cubicBezTo>
                    <a:pt x="18037" y="4351"/>
                    <a:pt x="18002" y="4334"/>
                    <a:pt x="17967" y="4334"/>
                  </a:cubicBezTo>
                  <a:close/>
                  <a:moveTo>
                    <a:pt x="1759" y="4408"/>
                  </a:moveTo>
                  <a:cubicBezTo>
                    <a:pt x="1741" y="4408"/>
                    <a:pt x="1719" y="4425"/>
                    <a:pt x="1702" y="4443"/>
                  </a:cubicBezTo>
                  <a:cubicBezTo>
                    <a:pt x="1685" y="4482"/>
                    <a:pt x="1685" y="4517"/>
                    <a:pt x="1719" y="4552"/>
                  </a:cubicBezTo>
                  <a:lnTo>
                    <a:pt x="1759" y="4552"/>
                  </a:lnTo>
                  <a:cubicBezTo>
                    <a:pt x="1776" y="4552"/>
                    <a:pt x="1793" y="4552"/>
                    <a:pt x="1811" y="4534"/>
                  </a:cubicBezTo>
                  <a:cubicBezTo>
                    <a:pt x="1850" y="4499"/>
                    <a:pt x="1828" y="4443"/>
                    <a:pt x="1793" y="4425"/>
                  </a:cubicBezTo>
                  <a:cubicBezTo>
                    <a:pt x="1793" y="4425"/>
                    <a:pt x="1776" y="4408"/>
                    <a:pt x="1759" y="4408"/>
                  </a:cubicBezTo>
                  <a:close/>
                  <a:moveTo>
                    <a:pt x="17623" y="4408"/>
                  </a:moveTo>
                  <a:cubicBezTo>
                    <a:pt x="17584" y="4408"/>
                    <a:pt x="17550" y="4425"/>
                    <a:pt x="17550" y="4482"/>
                  </a:cubicBezTo>
                  <a:cubicBezTo>
                    <a:pt x="17550" y="4517"/>
                    <a:pt x="17584" y="4552"/>
                    <a:pt x="17623" y="4552"/>
                  </a:cubicBezTo>
                  <a:cubicBezTo>
                    <a:pt x="17658" y="4552"/>
                    <a:pt x="17693" y="4517"/>
                    <a:pt x="17693" y="4482"/>
                  </a:cubicBezTo>
                  <a:cubicBezTo>
                    <a:pt x="17693" y="4443"/>
                    <a:pt x="17658" y="4408"/>
                    <a:pt x="17623" y="4408"/>
                  </a:cubicBezTo>
                  <a:close/>
                  <a:moveTo>
                    <a:pt x="28084" y="4443"/>
                  </a:moveTo>
                  <a:cubicBezTo>
                    <a:pt x="28045" y="4460"/>
                    <a:pt x="28027" y="4499"/>
                    <a:pt x="28027" y="4534"/>
                  </a:cubicBezTo>
                  <a:cubicBezTo>
                    <a:pt x="28045" y="4569"/>
                    <a:pt x="28084" y="4591"/>
                    <a:pt x="28101" y="4591"/>
                  </a:cubicBezTo>
                  <a:cubicBezTo>
                    <a:pt x="28119" y="4591"/>
                    <a:pt x="28119" y="4591"/>
                    <a:pt x="28136" y="4569"/>
                  </a:cubicBezTo>
                  <a:cubicBezTo>
                    <a:pt x="28175" y="4569"/>
                    <a:pt x="28193" y="4517"/>
                    <a:pt x="28175" y="4482"/>
                  </a:cubicBezTo>
                  <a:cubicBezTo>
                    <a:pt x="28154" y="4460"/>
                    <a:pt x="28136" y="4443"/>
                    <a:pt x="28101" y="4443"/>
                  </a:cubicBezTo>
                  <a:close/>
                  <a:moveTo>
                    <a:pt x="1541" y="4717"/>
                  </a:moveTo>
                  <a:cubicBezTo>
                    <a:pt x="1524" y="4717"/>
                    <a:pt x="1502" y="4717"/>
                    <a:pt x="1485" y="4734"/>
                  </a:cubicBezTo>
                  <a:cubicBezTo>
                    <a:pt x="1467" y="4769"/>
                    <a:pt x="1467" y="4826"/>
                    <a:pt x="1502" y="4843"/>
                  </a:cubicBezTo>
                  <a:cubicBezTo>
                    <a:pt x="1524" y="4843"/>
                    <a:pt x="1541" y="4860"/>
                    <a:pt x="1541" y="4860"/>
                  </a:cubicBezTo>
                  <a:cubicBezTo>
                    <a:pt x="1576" y="4860"/>
                    <a:pt x="1593" y="4843"/>
                    <a:pt x="1611" y="4826"/>
                  </a:cubicBezTo>
                  <a:cubicBezTo>
                    <a:pt x="1632" y="4786"/>
                    <a:pt x="1632" y="4752"/>
                    <a:pt x="1593" y="4717"/>
                  </a:cubicBezTo>
                  <a:close/>
                  <a:moveTo>
                    <a:pt x="28245" y="4769"/>
                  </a:moveTo>
                  <a:cubicBezTo>
                    <a:pt x="28228" y="4769"/>
                    <a:pt x="28228" y="4769"/>
                    <a:pt x="28210" y="4786"/>
                  </a:cubicBezTo>
                  <a:cubicBezTo>
                    <a:pt x="28175" y="4786"/>
                    <a:pt x="28154" y="4843"/>
                    <a:pt x="28175" y="4878"/>
                  </a:cubicBezTo>
                  <a:cubicBezTo>
                    <a:pt x="28193" y="4895"/>
                    <a:pt x="28210" y="4917"/>
                    <a:pt x="28245" y="4917"/>
                  </a:cubicBezTo>
                  <a:lnTo>
                    <a:pt x="28262" y="4917"/>
                  </a:lnTo>
                  <a:cubicBezTo>
                    <a:pt x="28302" y="4895"/>
                    <a:pt x="28319" y="4860"/>
                    <a:pt x="28302" y="4826"/>
                  </a:cubicBezTo>
                  <a:cubicBezTo>
                    <a:pt x="28302" y="4786"/>
                    <a:pt x="28262" y="4769"/>
                    <a:pt x="28245" y="4769"/>
                  </a:cubicBezTo>
                  <a:close/>
                  <a:moveTo>
                    <a:pt x="1358" y="5004"/>
                  </a:moveTo>
                  <a:cubicBezTo>
                    <a:pt x="1324" y="5004"/>
                    <a:pt x="1306" y="5026"/>
                    <a:pt x="1284" y="5043"/>
                  </a:cubicBezTo>
                  <a:cubicBezTo>
                    <a:pt x="1267" y="5078"/>
                    <a:pt x="1284" y="5135"/>
                    <a:pt x="1306" y="5152"/>
                  </a:cubicBezTo>
                  <a:lnTo>
                    <a:pt x="1358" y="5152"/>
                  </a:lnTo>
                  <a:cubicBezTo>
                    <a:pt x="1376" y="5152"/>
                    <a:pt x="1393" y="5152"/>
                    <a:pt x="1415" y="5135"/>
                  </a:cubicBezTo>
                  <a:cubicBezTo>
                    <a:pt x="1432" y="5095"/>
                    <a:pt x="1432" y="5043"/>
                    <a:pt x="1393" y="5026"/>
                  </a:cubicBezTo>
                  <a:cubicBezTo>
                    <a:pt x="1376" y="5026"/>
                    <a:pt x="1358" y="5004"/>
                    <a:pt x="1358" y="5004"/>
                  </a:cubicBezTo>
                  <a:close/>
                  <a:moveTo>
                    <a:pt x="28393" y="5095"/>
                  </a:moveTo>
                  <a:cubicBezTo>
                    <a:pt x="28371" y="5095"/>
                    <a:pt x="28371" y="5113"/>
                    <a:pt x="28354" y="5113"/>
                  </a:cubicBezTo>
                  <a:cubicBezTo>
                    <a:pt x="28319" y="5135"/>
                    <a:pt x="28302" y="5169"/>
                    <a:pt x="28319" y="5204"/>
                  </a:cubicBezTo>
                  <a:cubicBezTo>
                    <a:pt x="28336" y="5243"/>
                    <a:pt x="28371" y="5243"/>
                    <a:pt x="28393" y="5243"/>
                  </a:cubicBezTo>
                  <a:lnTo>
                    <a:pt x="28428" y="5243"/>
                  </a:lnTo>
                  <a:cubicBezTo>
                    <a:pt x="28463" y="5222"/>
                    <a:pt x="28480" y="5187"/>
                    <a:pt x="28463" y="5152"/>
                  </a:cubicBezTo>
                  <a:cubicBezTo>
                    <a:pt x="28445" y="5113"/>
                    <a:pt x="28428" y="5095"/>
                    <a:pt x="28393" y="5095"/>
                  </a:cubicBezTo>
                  <a:close/>
                  <a:moveTo>
                    <a:pt x="1158" y="5330"/>
                  </a:moveTo>
                  <a:cubicBezTo>
                    <a:pt x="1141" y="5330"/>
                    <a:pt x="1123" y="5330"/>
                    <a:pt x="1106" y="5370"/>
                  </a:cubicBezTo>
                  <a:cubicBezTo>
                    <a:pt x="1089" y="5404"/>
                    <a:pt x="1089" y="5439"/>
                    <a:pt x="1123" y="5461"/>
                  </a:cubicBezTo>
                  <a:cubicBezTo>
                    <a:pt x="1141" y="5461"/>
                    <a:pt x="1158" y="5478"/>
                    <a:pt x="1158" y="5478"/>
                  </a:cubicBezTo>
                  <a:cubicBezTo>
                    <a:pt x="1197" y="5478"/>
                    <a:pt x="1215" y="5461"/>
                    <a:pt x="1232" y="5439"/>
                  </a:cubicBezTo>
                  <a:cubicBezTo>
                    <a:pt x="1250" y="5404"/>
                    <a:pt x="1232" y="5352"/>
                    <a:pt x="1197" y="5330"/>
                  </a:cubicBezTo>
                  <a:close/>
                  <a:moveTo>
                    <a:pt x="28554" y="5422"/>
                  </a:moveTo>
                  <a:cubicBezTo>
                    <a:pt x="28537" y="5422"/>
                    <a:pt x="28537" y="5439"/>
                    <a:pt x="28519" y="5439"/>
                  </a:cubicBezTo>
                  <a:cubicBezTo>
                    <a:pt x="28480" y="5461"/>
                    <a:pt x="28463" y="5496"/>
                    <a:pt x="28480" y="5531"/>
                  </a:cubicBezTo>
                  <a:cubicBezTo>
                    <a:pt x="28502" y="5570"/>
                    <a:pt x="28519" y="5570"/>
                    <a:pt x="28554" y="5570"/>
                  </a:cubicBezTo>
                  <a:lnTo>
                    <a:pt x="28589" y="5570"/>
                  </a:lnTo>
                  <a:cubicBezTo>
                    <a:pt x="28628" y="5548"/>
                    <a:pt x="28628" y="5513"/>
                    <a:pt x="28611" y="5478"/>
                  </a:cubicBezTo>
                  <a:cubicBezTo>
                    <a:pt x="28611" y="5439"/>
                    <a:pt x="28571" y="5422"/>
                    <a:pt x="28554" y="5422"/>
                  </a:cubicBezTo>
                  <a:close/>
                  <a:moveTo>
                    <a:pt x="997" y="5639"/>
                  </a:moveTo>
                  <a:cubicBezTo>
                    <a:pt x="958" y="5639"/>
                    <a:pt x="941" y="5657"/>
                    <a:pt x="923" y="5679"/>
                  </a:cubicBezTo>
                  <a:cubicBezTo>
                    <a:pt x="906" y="5713"/>
                    <a:pt x="923" y="5766"/>
                    <a:pt x="958" y="5787"/>
                  </a:cubicBezTo>
                  <a:lnTo>
                    <a:pt x="997" y="5787"/>
                  </a:lnTo>
                  <a:cubicBezTo>
                    <a:pt x="1015" y="5787"/>
                    <a:pt x="1049" y="5766"/>
                    <a:pt x="1049" y="5748"/>
                  </a:cubicBezTo>
                  <a:cubicBezTo>
                    <a:pt x="1067" y="5713"/>
                    <a:pt x="1067" y="5679"/>
                    <a:pt x="1032" y="5657"/>
                  </a:cubicBezTo>
                  <a:cubicBezTo>
                    <a:pt x="1015" y="5639"/>
                    <a:pt x="997" y="5639"/>
                    <a:pt x="997" y="5639"/>
                  </a:cubicBezTo>
                  <a:close/>
                  <a:moveTo>
                    <a:pt x="28719" y="5748"/>
                  </a:moveTo>
                  <a:cubicBezTo>
                    <a:pt x="28698" y="5748"/>
                    <a:pt x="28698" y="5748"/>
                    <a:pt x="28680" y="5766"/>
                  </a:cubicBezTo>
                  <a:cubicBezTo>
                    <a:pt x="28645" y="5787"/>
                    <a:pt x="28628" y="5822"/>
                    <a:pt x="28645" y="5857"/>
                  </a:cubicBezTo>
                  <a:cubicBezTo>
                    <a:pt x="28663" y="5896"/>
                    <a:pt x="28680" y="5896"/>
                    <a:pt x="28719" y="5896"/>
                  </a:cubicBezTo>
                  <a:lnTo>
                    <a:pt x="28754" y="5896"/>
                  </a:lnTo>
                  <a:cubicBezTo>
                    <a:pt x="28789" y="5874"/>
                    <a:pt x="28789" y="5822"/>
                    <a:pt x="28772" y="5787"/>
                  </a:cubicBezTo>
                  <a:cubicBezTo>
                    <a:pt x="28772" y="5766"/>
                    <a:pt x="28737" y="5748"/>
                    <a:pt x="28719" y="5748"/>
                  </a:cubicBezTo>
                  <a:close/>
                  <a:moveTo>
                    <a:pt x="832" y="5966"/>
                  </a:moveTo>
                  <a:cubicBezTo>
                    <a:pt x="797" y="5966"/>
                    <a:pt x="780" y="5983"/>
                    <a:pt x="762" y="6005"/>
                  </a:cubicBezTo>
                  <a:cubicBezTo>
                    <a:pt x="740" y="6040"/>
                    <a:pt x="762" y="6092"/>
                    <a:pt x="797" y="6114"/>
                  </a:cubicBezTo>
                  <a:lnTo>
                    <a:pt x="832" y="6114"/>
                  </a:lnTo>
                  <a:cubicBezTo>
                    <a:pt x="849" y="6114"/>
                    <a:pt x="888" y="6092"/>
                    <a:pt x="888" y="6074"/>
                  </a:cubicBezTo>
                  <a:cubicBezTo>
                    <a:pt x="906" y="6040"/>
                    <a:pt x="906" y="5983"/>
                    <a:pt x="871" y="5966"/>
                  </a:cubicBezTo>
                  <a:close/>
                  <a:moveTo>
                    <a:pt x="28880" y="6074"/>
                  </a:moveTo>
                  <a:cubicBezTo>
                    <a:pt x="28863" y="6074"/>
                    <a:pt x="28863" y="6074"/>
                    <a:pt x="28845" y="6092"/>
                  </a:cubicBezTo>
                  <a:cubicBezTo>
                    <a:pt x="28806" y="6114"/>
                    <a:pt x="28789" y="6148"/>
                    <a:pt x="28806" y="6183"/>
                  </a:cubicBezTo>
                  <a:cubicBezTo>
                    <a:pt x="28828" y="6201"/>
                    <a:pt x="28863" y="6222"/>
                    <a:pt x="28880" y="6222"/>
                  </a:cubicBezTo>
                  <a:lnTo>
                    <a:pt x="28915" y="6222"/>
                  </a:lnTo>
                  <a:cubicBezTo>
                    <a:pt x="28954" y="6201"/>
                    <a:pt x="28972" y="6148"/>
                    <a:pt x="28954" y="6114"/>
                  </a:cubicBezTo>
                  <a:cubicBezTo>
                    <a:pt x="28937" y="6092"/>
                    <a:pt x="28898" y="6074"/>
                    <a:pt x="28880" y="6074"/>
                  </a:cubicBezTo>
                  <a:close/>
                  <a:moveTo>
                    <a:pt x="671" y="6292"/>
                  </a:moveTo>
                  <a:cubicBezTo>
                    <a:pt x="653" y="6292"/>
                    <a:pt x="614" y="6309"/>
                    <a:pt x="614" y="6349"/>
                  </a:cubicBezTo>
                  <a:cubicBezTo>
                    <a:pt x="597" y="6383"/>
                    <a:pt x="614" y="6418"/>
                    <a:pt x="653" y="6440"/>
                  </a:cubicBezTo>
                  <a:lnTo>
                    <a:pt x="671" y="6440"/>
                  </a:lnTo>
                  <a:cubicBezTo>
                    <a:pt x="706" y="6440"/>
                    <a:pt x="723" y="6418"/>
                    <a:pt x="740" y="6401"/>
                  </a:cubicBezTo>
                  <a:cubicBezTo>
                    <a:pt x="762" y="6366"/>
                    <a:pt x="740" y="6309"/>
                    <a:pt x="706" y="6309"/>
                  </a:cubicBezTo>
                  <a:cubicBezTo>
                    <a:pt x="706" y="6292"/>
                    <a:pt x="688" y="6292"/>
                    <a:pt x="671" y="6292"/>
                  </a:cubicBezTo>
                  <a:close/>
                  <a:moveTo>
                    <a:pt x="29006" y="6401"/>
                  </a:moveTo>
                  <a:cubicBezTo>
                    <a:pt x="28972" y="6418"/>
                    <a:pt x="28972" y="6475"/>
                    <a:pt x="28989" y="6510"/>
                  </a:cubicBezTo>
                  <a:cubicBezTo>
                    <a:pt x="28989" y="6527"/>
                    <a:pt x="29024" y="6549"/>
                    <a:pt x="29046" y="6549"/>
                  </a:cubicBezTo>
                  <a:cubicBezTo>
                    <a:pt x="29063" y="6549"/>
                    <a:pt x="29080" y="6549"/>
                    <a:pt x="29080" y="6527"/>
                  </a:cubicBezTo>
                  <a:cubicBezTo>
                    <a:pt x="29115" y="6510"/>
                    <a:pt x="29133" y="6475"/>
                    <a:pt x="29115" y="6440"/>
                  </a:cubicBezTo>
                  <a:cubicBezTo>
                    <a:pt x="29098" y="6418"/>
                    <a:pt x="29080" y="6401"/>
                    <a:pt x="29046" y="6401"/>
                  </a:cubicBezTo>
                  <a:close/>
                  <a:moveTo>
                    <a:pt x="545" y="6636"/>
                  </a:moveTo>
                  <a:cubicBezTo>
                    <a:pt x="505" y="6636"/>
                    <a:pt x="488" y="6658"/>
                    <a:pt x="471" y="6675"/>
                  </a:cubicBezTo>
                  <a:cubicBezTo>
                    <a:pt x="453" y="6710"/>
                    <a:pt x="471" y="6766"/>
                    <a:pt x="505" y="6766"/>
                  </a:cubicBezTo>
                  <a:cubicBezTo>
                    <a:pt x="523" y="6784"/>
                    <a:pt x="523" y="6784"/>
                    <a:pt x="545" y="6784"/>
                  </a:cubicBezTo>
                  <a:cubicBezTo>
                    <a:pt x="562" y="6784"/>
                    <a:pt x="597" y="6766"/>
                    <a:pt x="597" y="6727"/>
                  </a:cubicBezTo>
                  <a:cubicBezTo>
                    <a:pt x="614" y="6692"/>
                    <a:pt x="597" y="6658"/>
                    <a:pt x="562" y="6636"/>
                  </a:cubicBezTo>
                  <a:close/>
                  <a:moveTo>
                    <a:pt x="29224" y="6710"/>
                  </a:moveTo>
                  <a:cubicBezTo>
                    <a:pt x="29207" y="6710"/>
                    <a:pt x="29189" y="6727"/>
                    <a:pt x="29189" y="6727"/>
                  </a:cubicBezTo>
                  <a:cubicBezTo>
                    <a:pt x="29154" y="6745"/>
                    <a:pt x="29133" y="6784"/>
                    <a:pt x="29154" y="6819"/>
                  </a:cubicBezTo>
                  <a:cubicBezTo>
                    <a:pt x="29172" y="6853"/>
                    <a:pt x="29189" y="6853"/>
                    <a:pt x="29224" y="6853"/>
                  </a:cubicBezTo>
                  <a:lnTo>
                    <a:pt x="29263" y="6853"/>
                  </a:lnTo>
                  <a:cubicBezTo>
                    <a:pt x="29298" y="6836"/>
                    <a:pt x="29298" y="6784"/>
                    <a:pt x="29281" y="6766"/>
                  </a:cubicBezTo>
                  <a:cubicBezTo>
                    <a:pt x="29281" y="6727"/>
                    <a:pt x="29241" y="6710"/>
                    <a:pt x="29224" y="6710"/>
                  </a:cubicBezTo>
                  <a:close/>
                  <a:moveTo>
                    <a:pt x="397" y="6962"/>
                  </a:moveTo>
                  <a:cubicBezTo>
                    <a:pt x="379" y="6962"/>
                    <a:pt x="344" y="6984"/>
                    <a:pt x="344" y="7019"/>
                  </a:cubicBezTo>
                  <a:cubicBezTo>
                    <a:pt x="327" y="7054"/>
                    <a:pt x="344" y="7093"/>
                    <a:pt x="379" y="7110"/>
                  </a:cubicBezTo>
                  <a:lnTo>
                    <a:pt x="397" y="7110"/>
                  </a:lnTo>
                  <a:cubicBezTo>
                    <a:pt x="436" y="7110"/>
                    <a:pt x="471" y="7093"/>
                    <a:pt x="471" y="7071"/>
                  </a:cubicBezTo>
                  <a:cubicBezTo>
                    <a:pt x="488" y="7036"/>
                    <a:pt x="471" y="6984"/>
                    <a:pt x="436" y="6984"/>
                  </a:cubicBezTo>
                  <a:cubicBezTo>
                    <a:pt x="414" y="6962"/>
                    <a:pt x="414" y="6962"/>
                    <a:pt x="397" y="6962"/>
                  </a:cubicBezTo>
                  <a:close/>
                  <a:moveTo>
                    <a:pt x="29389" y="7036"/>
                  </a:moveTo>
                  <a:cubicBezTo>
                    <a:pt x="29372" y="7036"/>
                    <a:pt x="29372" y="7036"/>
                    <a:pt x="29350" y="7054"/>
                  </a:cubicBezTo>
                  <a:cubicBezTo>
                    <a:pt x="29315" y="7071"/>
                    <a:pt x="29315" y="7110"/>
                    <a:pt x="29333" y="7145"/>
                  </a:cubicBezTo>
                  <a:cubicBezTo>
                    <a:pt x="29333" y="7162"/>
                    <a:pt x="29372" y="7180"/>
                    <a:pt x="29389" y="7180"/>
                  </a:cubicBezTo>
                  <a:lnTo>
                    <a:pt x="29424" y="7180"/>
                  </a:lnTo>
                  <a:cubicBezTo>
                    <a:pt x="29459" y="7162"/>
                    <a:pt x="29481" y="7110"/>
                    <a:pt x="29459" y="7071"/>
                  </a:cubicBezTo>
                  <a:cubicBezTo>
                    <a:pt x="29442" y="7054"/>
                    <a:pt x="29424" y="7036"/>
                    <a:pt x="29389" y="7036"/>
                  </a:cubicBezTo>
                  <a:close/>
                  <a:moveTo>
                    <a:pt x="288" y="7310"/>
                  </a:moveTo>
                  <a:cubicBezTo>
                    <a:pt x="253" y="7310"/>
                    <a:pt x="218" y="7328"/>
                    <a:pt x="218" y="7362"/>
                  </a:cubicBezTo>
                  <a:cubicBezTo>
                    <a:pt x="197" y="7397"/>
                    <a:pt x="218" y="7436"/>
                    <a:pt x="253" y="7454"/>
                  </a:cubicBezTo>
                  <a:lnTo>
                    <a:pt x="288" y="7454"/>
                  </a:lnTo>
                  <a:cubicBezTo>
                    <a:pt x="305" y="7454"/>
                    <a:pt x="344" y="7436"/>
                    <a:pt x="344" y="7397"/>
                  </a:cubicBezTo>
                  <a:lnTo>
                    <a:pt x="362" y="7397"/>
                  </a:lnTo>
                  <a:cubicBezTo>
                    <a:pt x="344" y="7380"/>
                    <a:pt x="344" y="7362"/>
                    <a:pt x="344" y="7362"/>
                  </a:cubicBezTo>
                  <a:cubicBezTo>
                    <a:pt x="344" y="7345"/>
                    <a:pt x="327" y="7328"/>
                    <a:pt x="305" y="7310"/>
                  </a:cubicBezTo>
                  <a:close/>
                  <a:moveTo>
                    <a:pt x="29516" y="7362"/>
                  </a:moveTo>
                  <a:cubicBezTo>
                    <a:pt x="29498" y="7380"/>
                    <a:pt x="29481" y="7436"/>
                    <a:pt x="29498" y="7471"/>
                  </a:cubicBezTo>
                  <a:cubicBezTo>
                    <a:pt x="29498" y="7489"/>
                    <a:pt x="29533" y="7506"/>
                    <a:pt x="29550" y="7506"/>
                  </a:cubicBezTo>
                  <a:cubicBezTo>
                    <a:pt x="29568" y="7506"/>
                    <a:pt x="29590" y="7506"/>
                    <a:pt x="29590" y="7489"/>
                  </a:cubicBezTo>
                  <a:cubicBezTo>
                    <a:pt x="29624" y="7471"/>
                    <a:pt x="29642" y="7436"/>
                    <a:pt x="29624" y="7397"/>
                  </a:cubicBezTo>
                  <a:cubicBezTo>
                    <a:pt x="29607" y="7380"/>
                    <a:pt x="29590" y="7362"/>
                    <a:pt x="29550" y="7362"/>
                  </a:cubicBezTo>
                  <a:close/>
                  <a:moveTo>
                    <a:pt x="179" y="7654"/>
                  </a:moveTo>
                  <a:cubicBezTo>
                    <a:pt x="144" y="7654"/>
                    <a:pt x="109" y="7671"/>
                    <a:pt x="109" y="7706"/>
                  </a:cubicBezTo>
                  <a:cubicBezTo>
                    <a:pt x="88" y="7745"/>
                    <a:pt x="109" y="7780"/>
                    <a:pt x="144" y="7798"/>
                  </a:cubicBezTo>
                  <a:lnTo>
                    <a:pt x="179" y="7798"/>
                  </a:lnTo>
                  <a:cubicBezTo>
                    <a:pt x="197" y="7798"/>
                    <a:pt x="236" y="7780"/>
                    <a:pt x="236" y="7763"/>
                  </a:cubicBezTo>
                  <a:cubicBezTo>
                    <a:pt x="218" y="7745"/>
                    <a:pt x="218" y="7706"/>
                    <a:pt x="218" y="7671"/>
                  </a:cubicBezTo>
                  <a:lnTo>
                    <a:pt x="197" y="7654"/>
                  </a:lnTo>
                  <a:close/>
                  <a:moveTo>
                    <a:pt x="29698" y="7689"/>
                  </a:moveTo>
                  <a:cubicBezTo>
                    <a:pt x="29659" y="7706"/>
                    <a:pt x="29642" y="7745"/>
                    <a:pt x="29659" y="7780"/>
                  </a:cubicBezTo>
                  <a:cubicBezTo>
                    <a:pt x="29659" y="7815"/>
                    <a:pt x="29698" y="7832"/>
                    <a:pt x="29716" y="7832"/>
                  </a:cubicBezTo>
                  <a:cubicBezTo>
                    <a:pt x="29733" y="7832"/>
                    <a:pt x="29751" y="7832"/>
                    <a:pt x="29751" y="7815"/>
                  </a:cubicBezTo>
                  <a:cubicBezTo>
                    <a:pt x="29785" y="7798"/>
                    <a:pt x="29807" y="7763"/>
                    <a:pt x="29785" y="7724"/>
                  </a:cubicBezTo>
                  <a:cubicBezTo>
                    <a:pt x="29768" y="7689"/>
                    <a:pt x="29751" y="7689"/>
                    <a:pt x="29716" y="7689"/>
                  </a:cubicBezTo>
                  <a:close/>
                  <a:moveTo>
                    <a:pt x="70" y="8015"/>
                  </a:moveTo>
                  <a:cubicBezTo>
                    <a:pt x="53" y="8015"/>
                    <a:pt x="18" y="8033"/>
                    <a:pt x="18" y="8072"/>
                  </a:cubicBezTo>
                  <a:cubicBezTo>
                    <a:pt x="1" y="8107"/>
                    <a:pt x="36" y="8141"/>
                    <a:pt x="70" y="8141"/>
                  </a:cubicBezTo>
                  <a:lnTo>
                    <a:pt x="70" y="8159"/>
                  </a:lnTo>
                  <a:cubicBezTo>
                    <a:pt x="109" y="8159"/>
                    <a:pt x="127" y="8141"/>
                    <a:pt x="144" y="8107"/>
                  </a:cubicBezTo>
                  <a:cubicBezTo>
                    <a:pt x="109" y="8107"/>
                    <a:pt x="88" y="8050"/>
                    <a:pt x="109" y="8015"/>
                  </a:cubicBezTo>
                  <a:close/>
                  <a:moveTo>
                    <a:pt x="29842" y="8015"/>
                  </a:moveTo>
                  <a:cubicBezTo>
                    <a:pt x="29807" y="8033"/>
                    <a:pt x="29785" y="8072"/>
                    <a:pt x="29807" y="8107"/>
                  </a:cubicBezTo>
                  <a:cubicBezTo>
                    <a:pt x="29825" y="8141"/>
                    <a:pt x="29859" y="8159"/>
                    <a:pt x="29877" y="8159"/>
                  </a:cubicBezTo>
                  <a:cubicBezTo>
                    <a:pt x="29894" y="8159"/>
                    <a:pt x="29894" y="8159"/>
                    <a:pt x="29916" y="8141"/>
                  </a:cubicBezTo>
                  <a:cubicBezTo>
                    <a:pt x="29951" y="8124"/>
                    <a:pt x="29968" y="8089"/>
                    <a:pt x="29951" y="8050"/>
                  </a:cubicBezTo>
                  <a:cubicBezTo>
                    <a:pt x="29933" y="8033"/>
                    <a:pt x="29916" y="8015"/>
                    <a:pt x="29877" y="8015"/>
                  </a:cubicBezTo>
                  <a:close/>
                  <a:moveTo>
                    <a:pt x="30003" y="8341"/>
                  </a:moveTo>
                  <a:cubicBezTo>
                    <a:pt x="29968" y="8359"/>
                    <a:pt x="29951" y="8398"/>
                    <a:pt x="29968" y="8450"/>
                  </a:cubicBezTo>
                  <a:lnTo>
                    <a:pt x="29986" y="8468"/>
                  </a:lnTo>
                  <a:cubicBezTo>
                    <a:pt x="29986" y="8485"/>
                    <a:pt x="30003" y="8485"/>
                    <a:pt x="30025" y="8485"/>
                  </a:cubicBezTo>
                  <a:lnTo>
                    <a:pt x="30060" y="8485"/>
                  </a:lnTo>
                  <a:cubicBezTo>
                    <a:pt x="30094" y="8468"/>
                    <a:pt x="30112" y="8415"/>
                    <a:pt x="30094" y="8376"/>
                  </a:cubicBezTo>
                  <a:cubicBezTo>
                    <a:pt x="30077" y="8359"/>
                    <a:pt x="30060" y="8341"/>
                    <a:pt x="30025" y="8341"/>
                  </a:cubicBezTo>
                  <a:close/>
                  <a:moveTo>
                    <a:pt x="30168" y="8668"/>
                  </a:moveTo>
                  <a:cubicBezTo>
                    <a:pt x="30168" y="8668"/>
                    <a:pt x="30151" y="8668"/>
                    <a:pt x="30151" y="8685"/>
                  </a:cubicBezTo>
                  <a:cubicBezTo>
                    <a:pt x="30112" y="8685"/>
                    <a:pt x="30094" y="8724"/>
                    <a:pt x="30112" y="8759"/>
                  </a:cubicBezTo>
                  <a:lnTo>
                    <a:pt x="30151" y="8794"/>
                  </a:lnTo>
                  <a:lnTo>
                    <a:pt x="30151" y="8811"/>
                  </a:lnTo>
                  <a:lnTo>
                    <a:pt x="30203" y="8811"/>
                  </a:lnTo>
                  <a:cubicBezTo>
                    <a:pt x="30242" y="8794"/>
                    <a:pt x="30260" y="8742"/>
                    <a:pt x="30242" y="8703"/>
                  </a:cubicBezTo>
                  <a:cubicBezTo>
                    <a:pt x="30221" y="8685"/>
                    <a:pt x="30203" y="8668"/>
                    <a:pt x="30168" y="8668"/>
                  </a:cubicBezTo>
                  <a:close/>
                  <a:moveTo>
                    <a:pt x="30312" y="8994"/>
                  </a:moveTo>
                  <a:cubicBezTo>
                    <a:pt x="30277" y="9012"/>
                    <a:pt x="30277" y="9051"/>
                    <a:pt x="30277" y="9086"/>
                  </a:cubicBezTo>
                  <a:cubicBezTo>
                    <a:pt x="30294" y="9086"/>
                    <a:pt x="30294" y="9103"/>
                    <a:pt x="30312" y="9103"/>
                  </a:cubicBezTo>
                  <a:lnTo>
                    <a:pt x="30312" y="9120"/>
                  </a:lnTo>
                  <a:cubicBezTo>
                    <a:pt x="30329" y="9120"/>
                    <a:pt x="30329" y="9138"/>
                    <a:pt x="30351" y="9138"/>
                  </a:cubicBezTo>
                  <a:cubicBezTo>
                    <a:pt x="30368" y="9138"/>
                    <a:pt x="30368" y="9138"/>
                    <a:pt x="30386" y="9120"/>
                  </a:cubicBezTo>
                  <a:cubicBezTo>
                    <a:pt x="30421" y="9103"/>
                    <a:pt x="30438" y="9068"/>
                    <a:pt x="30421" y="9029"/>
                  </a:cubicBezTo>
                  <a:cubicBezTo>
                    <a:pt x="30403" y="8994"/>
                    <a:pt x="30368" y="8994"/>
                    <a:pt x="30351" y="8994"/>
                  </a:cubicBezTo>
                  <a:close/>
                  <a:moveTo>
                    <a:pt x="30529" y="9303"/>
                  </a:moveTo>
                  <a:cubicBezTo>
                    <a:pt x="30512" y="9303"/>
                    <a:pt x="30495" y="9303"/>
                    <a:pt x="30495" y="9321"/>
                  </a:cubicBezTo>
                  <a:cubicBezTo>
                    <a:pt x="30460" y="9321"/>
                    <a:pt x="30460" y="9355"/>
                    <a:pt x="30460" y="9395"/>
                  </a:cubicBezTo>
                  <a:cubicBezTo>
                    <a:pt x="30477" y="9395"/>
                    <a:pt x="30477" y="9412"/>
                    <a:pt x="30495" y="9429"/>
                  </a:cubicBezTo>
                  <a:lnTo>
                    <a:pt x="30495" y="9447"/>
                  </a:lnTo>
                  <a:lnTo>
                    <a:pt x="30569" y="9447"/>
                  </a:lnTo>
                  <a:cubicBezTo>
                    <a:pt x="30603" y="9429"/>
                    <a:pt x="30603" y="9377"/>
                    <a:pt x="30586" y="9338"/>
                  </a:cubicBezTo>
                  <a:cubicBezTo>
                    <a:pt x="30586" y="9321"/>
                    <a:pt x="30547" y="9303"/>
                    <a:pt x="30529" y="9303"/>
                  </a:cubicBezTo>
                  <a:close/>
                  <a:moveTo>
                    <a:pt x="30677" y="9629"/>
                  </a:moveTo>
                  <a:cubicBezTo>
                    <a:pt x="30677" y="9629"/>
                    <a:pt x="30656" y="9629"/>
                    <a:pt x="30656" y="9647"/>
                  </a:cubicBezTo>
                  <a:cubicBezTo>
                    <a:pt x="30621" y="9647"/>
                    <a:pt x="30621" y="9682"/>
                    <a:pt x="30603" y="9703"/>
                  </a:cubicBezTo>
                  <a:cubicBezTo>
                    <a:pt x="30638" y="9703"/>
                    <a:pt x="30656" y="9721"/>
                    <a:pt x="30677" y="9738"/>
                  </a:cubicBezTo>
                  <a:lnTo>
                    <a:pt x="30677" y="9773"/>
                  </a:lnTo>
                  <a:lnTo>
                    <a:pt x="30712" y="9773"/>
                  </a:lnTo>
                  <a:cubicBezTo>
                    <a:pt x="30747" y="9756"/>
                    <a:pt x="30764" y="9721"/>
                    <a:pt x="30747" y="9682"/>
                  </a:cubicBezTo>
                  <a:cubicBezTo>
                    <a:pt x="30730" y="9647"/>
                    <a:pt x="30712" y="9629"/>
                    <a:pt x="30677" y="9629"/>
                  </a:cubicBezTo>
                  <a:close/>
                  <a:moveTo>
                    <a:pt x="30786" y="9973"/>
                  </a:moveTo>
                  <a:cubicBezTo>
                    <a:pt x="30747" y="9991"/>
                    <a:pt x="30730" y="10008"/>
                    <a:pt x="30730" y="10030"/>
                  </a:cubicBezTo>
                  <a:lnTo>
                    <a:pt x="30747" y="10030"/>
                  </a:lnTo>
                  <a:cubicBezTo>
                    <a:pt x="30786" y="10030"/>
                    <a:pt x="30821" y="10047"/>
                    <a:pt x="30821" y="10082"/>
                  </a:cubicBezTo>
                  <a:lnTo>
                    <a:pt x="30821" y="10117"/>
                  </a:lnTo>
                  <a:cubicBezTo>
                    <a:pt x="30856" y="10099"/>
                    <a:pt x="30873" y="10065"/>
                    <a:pt x="30873" y="10030"/>
                  </a:cubicBezTo>
                  <a:cubicBezTo>
                    <a:pt x="30856" y="9991"/>
                    <a:pt x="30838" y="9973"/>
                    <a:pt x="30804" y="9973"/>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59"/>
            <p:cNvSpPr/>
            <p:nvPr/>
          </p:nvSpPr>
          <p:spPr>
            <a:xfrm rot="-5400000">
              <a:off x="5799138" y="1777332"/>
              <a:ext cx="5531753" cy="1630245"/>
            </a:xfrm>
            <a:custGeom>
              <a:avLst/>
              <a:gdLst/>
              <a:ahLst/>
              <a:cxnLst/>
              <a:rect l="l" t="t" r="r" b="b"/>
              <a:pathLst>
                <a:path w="30930" h="9992" extrusionOk="0">
                  <a:moveTo>
                    <a:pt x="10822" y="1"/>
                  </a:moveTo>
                  <a:cubicBezTo>
                    <a:pt x="10788" y="1"/>
                    <a:pt x="10748" y="40"/>
                    <a:pt x="10748" y="75"/>
                  </a:cubicBezTo>
                  <a:cubicBezTo>
                    <a:pt x="10770" y="109"/>
                    <a:pt x="10788" y="149"/>
                    <a:pt x="10822" y="149"/>
                  </a:cubicBezTo>
                  <a:lnTo>
                    <a:pt x="10840" y="149"/>
                  </a:lnTo>
                  <a:cubicBezTo>
                    <a:pt x="10879" y="149"/>
                    <a:pt x="10914" y="109"/>
                    <a:pt x="10896" y="75"/>
                  </a:cubicBezTo>
                  <a:cubicBezTo>
                    <a:pt x="10896" y="40"/>
                    <a:pt x="10879" y="1"/>
                    <a:pt x="10840" y="1"/>
                  </a:cubicBezTo>
                  <a:close/>
                  <a:moveTo>
                    <a:pt x="11184" y="1"/>
                  </a:moveTo>
                  <a:cubicBezTo>
                    <a:pt x="11149" y="1"/>
                    <a:pt x="11131" y="18"/>
                    <a:pt x="11114" y="75"/>
                  </a:cubicBezTo>
                  <a:cubicBezTo>
                    <a:pt x="11114" y="109"/>
                    <a:pt x="11149" y="149"/>
                    <a:pt x="11184" y="149"/>
                  </a:cubicBezTo>
                  <a:cubicBezTo>
                    <a:pt x="11240" y="149"/>
                    <a:pt x="11258" y="109"/>
                    <a:pt x="11258" y="75"/>
                  </a:cubicBezTo>
                  <a:cubicBezTo>
                    <a:pt x="11275" y="40"/>
                    <a:pt x="11240" y="1"/>
                    <a:pt x="11205" y="1"/>
                  </a:cubicBezTo>
                  <a:close/>
                  <a:moveTo>
                    <a:pt x="10461" y="18"/>
                  </a:moveTo>
                  <a:cubicBezTo>
                    <a:pt x="10422" y="18"/>
                    <a:pt x="10387" y="57"/>
                    <a:pt x="10405" y="92"/>
                  </a:cubicBezTo>
                  <a:cubicBezTo>
                    <a:pt x="10405" y="127"/>
                    <a:pt x="10422" y="166"/>
                    <a:pt x="10479" y="166"/>
                  </a:cubicBezTo>
                  <a:cubicBezTo>
                    <a:pt x="10513" y="166"/>
                    <a:pt x="10553" y="127"/>
                    <a:pt x="10531" y="92"/>
                  </a:cubicBezTo>
                  <a:cubicBezTo>
                    <a:pt x="10531" y="40"/>
                    <a:pt x="10513" y="18"/>
                    <a:pt x="10461" y="18"/>
                  </a:cubicBezTo>
                  <a:close/>
                  <a:moveTo>
                    <a:pt x="11549" y="18"/>
                  </a:moveTo>
                  <a:cubicBezTo>
                    <a:pt x="11510" y="18"/>
                    <a:pt x="11493" y="40"/>
                    <a:pt x="11475" y="75"/>
                  </a:cubicBezTo>
                  <a:cubicBezTo>
                    <a:pt x="11475" y="127"/>
                    <a:pt x="11510" y="149"/>
                    <a:pt x="11549" y="166"/>
                  </a:cubicBezTo>
                  <a:cubicBezTo>
                    <a:pt x="11601" y="166"/>
                    <a:pt x="11619" y="127"/>
                    <a:pt x="11619" y="92"/>
                  </a:cubicBezTo>
                  <a:cubicBezTo>
                    <a:pt x="11640" y="57"/>
                    <a:pt x="11601" y="18"/>
                    <a:pt x="11566" y="18"/>
                  </a:cubicBezTo>
                  <a:close/>
                  <a:moveTo>
                    <a:pt x="10096" y="57"/>
                  </a:moveTo>
                  <a:cubicBezTo>
                    <a:pt x="10061" y="57"/>
                    <a:pt x="10026" y="92"/>
                    <a:pt x="10044" y="127"/>
                  </a:cubicBezTo>
                  <a:cubicBezTo>
                    <a:pt x="10044" y="166"/>
                    <a:pt x="10078" y="201"/>
                    <a:pt x="10117" y="201"/>
                  </a:cubicBezTo>
                  <a:cubicBezTo>
                    <a:pt x="10152" y="201"/>
                    <a:pt x="10187" y="166"/>
                    <a:pt x="10187" y="109"/>
                  </a:cubicBezTo>
                  <a:cubicBezTo>
                    <a:pt x="10170" y="75"/>
                    <a:pt x="10152" y="57"/>
                    <a:pt x="10117" y="57"/>
                  </a:cubicBezTo>
                  <a:close/>
                  <a:moveTo>
                    <a:pt x="11910" y="57"/>
                  </a:moveTo>
                  <a:cubicBezTo>
                    <a:pt x="11875" y="57"/>
                    <a:pt x="11858" y="75"/>
                    <a:pt x="11836" y="109"/>
                  </a:cubicBezTo>
                  <a:cubicBezTo>
                    <a:pt x="11836" y="149"/>
                    <a:pt x="11875" y="183"/>
                    <a:pt x="11910" y="201"/>
                  </a:cubicBezTo>
                  <a:cubicBezTo>
                    <a:pt x="11945" y="201"/>
                    <a:pt x="11984" y="166"/>
                    <a:pt x="11984" y="127"/>
                  </a:cubicBezTo>
                  <a:cubicBezTo>
                    <a:pt x="12002" y="92"/>
                    <a:pt x="11967" y="57"/>
                    <a:pt x="11928" y="57"/>
                  </a:cubicBezTo>
                  <a:close/>
                  <a:moveTo>
                    <a:pt x="9735" y="109"/>
                  </a:moveTo>
                  <a:cubicBezTo>
                    <a:pt x="9700" y="109"/>
                    <a:pt x="9661" y="149"/>
                    <a:pt x="9682" y="183"/>
                  </a:cubicBezTo>
                  <a:cubicBezTo>
                    <a:pt x="9682" y="218"/>
                    <a:pt x="9717" y="257"/>
                    <a:pt x="9752" y="257"/>
                  </a:cubicBezTo>
                  <a:cubicBezTo>
                    <a:pt x="9809" y="236"/>
                    <a:pt x="9826" y="201"/>
                    <a:pt x="9826" y="166"/>
                  </a:cubicBezTo>
                  <a:cubicBezTo>
                    <a:pt x="9809" y="127"/>
                    <a:pt x="9791" y="109"/>
                    <a:pt x="9752" y="109"/>
                  </a:cubicBezTo>
                  <a:close/>
                  <a:moveTo>
                    <a:pt x="12271" y="109"/>
                  </a:moveTo>
                  <a:cubicBezTo>
                    <a:pt x="12237" y="109"/>
                    <a:pt x="12219" y="127"/>
                    <a:pt x="12202" y="166"/>
                  </a:cubicBezTo>
                  <a:cubicBezTo>
                    <a:pt x="12202" y="201"/>
                    <a:pt x="12219" y="236"/>
                    <a:pt x="12254" y="257"/>
                  </a:cubicBezTo>
                  <a:lnTo>
                    <a:pt x="12271" y="257"/>
                  </a:lnTo>
                  <a:cubicBezTo>
                    <a:pt x="12311" y="257"/>
                    <a:pt x="12345" y="218"/>
                    <a:pt x="12345" y="183"/>
                  </a:cubicBezTo>
                  <a:cubicBezTo>
                    <a:pt x="12345" y="149"/>
                    <a:pt x="12328" y="109"/>
                    <a:pt x="12293" y="109"/>
                  </a:cubicBezTo>
                  <a:close/>
                  <a:moveTo>
                    <a:pt x="9373" y="166"/>
                  </a:moveTo>
                  <a:cubicBezTo>
                    <a:pt x="9334" y="183"/>
                    <a:pt x="9317" y="218"/>
                    <a:pt x="9317" y="257"/>
                  </a:cubicBezTo>
                  <a:cubicBezTo>
                    <a:pt x="9334" y="292"/>
                    <a:pt x="9356" y="310"/>
                    <a:pt x="9391" y="310"/>
                  </a:cubicBezTo>
                  <a:lnTo>
                    <a:pt x="9408" y="310"/>
                  </a:lnTo>
                  <a:cubicBezTo>
                    <a:pt x="9443" y="310"/>
                    <a:pt x="9465" y="275"/>
                    <a:pt x="9465" y="236"/>
                  </a:cubicBezTo>
                  <a:cubicBezTo>
                    <a:pt x="9465" y="201"/>
                    <a:pt x="9426" y="166"/>
                    <a:pt x="9391" y="166"/>
                  </a:cubicBezTo>
                  <a:close/>
                  <a:moveTo>
                    <a:pt x="12637" y="183"/>
                  </a:moveTo>
                  <a:cubicBezTo>
                    <a:pt x="12598" y="183"/>
                    <a:pt x="12563" y="201"/>
                    <a:pt x="12563" y="236"/>
                  </a:cubicBezTo>
                  <a:cubicBezTo>
                    <a:pt x="12546" y="275"/>
                    <a:pt x="12580" y="310"/>
                    <a:pt x="12619" y="327"/>
                  </a:cubicBezTo>
                  <a:lnTo>
                    <a:pt x="12637" y="327"/>
                  </a:lnTo>
                  <a:cubicBezTo>
                    <a:pt x="12654" y="327"/>
                    <a:pt x="12689" y="310"/>
                    <a:pt x="12707" y="275"/>
                  </a:cubicBezTo>
                  <a:cubicBezTo>
                    <a:pt x="12707" y="236"/>
                    <a:pt x="12689" y="201"/>
                    <a:pt x="12654" y="183"/>
                  </a:cubicBezTo>
                  <a:close/>
                  <a:moveTo>
                    <a:pt x="9030" y="257"/>
                  </a:moveTo>
                  <a:cubicBezTo>
                    <a:pt x="8991" y="257"/>
                    <a:pt x="8956" y="292"/>
                    <a:pt x="8973" y="327"/>
                  </a:cubicBezTo>
                  <a:cubicBezTo>
                    <a:pt x="8973" y="366"/>
                    <a:pt x="9008" y="401"/>
                    <a:pt x="9047" y="401"/>
                  </a:cubicBezTo>
                  <a:lnTo>
                    <a:pt x="9047" y="383"/>
                  </a:lnTo>
                  <a:cubicBezTo>
                    <a:pt x="9099" y="383"/>
                    <a:pt x="9117" y="344"/>
                    <a:pt x="9099" y="310"/>
                  </a:cubicBezTo>
                  <a:cubicBezTo>
                    <a:pt x="9099" y="275"/>
                    <a:pt x="9064" y="257"/>
                    <a:pt x="9047" y="257"/>
                  </a:cubicBezTo>
                  <a:close/>
                  <a:moveTo>
                    <a:pt x="12981" y="292"/>
                  </a:moveTo>
                  <a:cubicBezTo>
                    <a:pt x="12946" y="292"/>
                    <a:pt x="12924" y="310"/>
                    <a:pt x="12907" y="327"/>
                  </a:cubicBezTo>
                  <a:cubicBezTo>
                    <a:pt x="12889" y="366"/>
                    <a:pt x="12924" y="418"/>
                    <a:pt x="12963" y="418"/>
                  </a:cubicBezTo>
                  <a:cubicBezTo>
                    <a:pt x="12963" y="418"/>
                    <a:pt x="12963" y="436"/>
                    <a:pt x="12981" y="436"/>
                  </a:cubicBezTo>
                  <a:cubicBezTo>
                    <a:pt x="13015" y="436"/>
                    <a:pt x="13033" y="401"/>
                    <a:pt x="13055" y="383"/>
                  </a:cubicBezTo>
                  <a:cubicBezTo>
                    <a:pt x="13055" y="344"/>
                    <a:pt x="13033" y="292"/>
                    <a:pt x="12998" y="292"/>
                  </a:cubicBezTo>
                  <a:close/>
                  <a:moveTo>
                    <a:pt x="8664" y="327"/>
                  </a:moveTo>
                  <a:cubicBezTo>
                    <a:pt x="8629" y="344"/>
                    <a:pt x="8612" y="383"/>
                    <a:pt x="8612" y="418"/>
                  </a:cubicBezTo>
                  <a:cubicBezTo>
                    <a:pt x="8629" y="453"/>
                    <a:pt x="8647" y="475"/>
                    <a:pt x="8682" y="475"/>
                  </a:cubicBezTo>
                  <a:lnTo>
                    <a:pt x="8703" y="475"/>
                  </a:lnTo>
                  <a:cubicBezTo>
                    <a:pt x="8738" y="475"/>
                    <a:pt x="8773" y="418"/>
                    <a:pt x="8756" y="383"/>
                  </a:cubicBezTo>
                  <a:cubicBezTo>
                    <a:pt x="8756" y="344"/>
                    <a:pt x="8721" y="327"/>
                    <a:pt x="8682" y="327"/>
                  </a:cubicBezTo>
                  <a:close/>
                  <a:moveTo>
                    <a:pt x="13324" y="401"/>
                  </a:moveTo>
                  <a:cubicBezTo>
                    <a:pt x="13290" y="401"/>
                    <a:pt x="13272" y="418"/>
                    <a:pt x="13250" y="453"/>
                  </a:cubicBezTo>
                  <a:cubicBezTo>
                    <a:pt x="13233" y="492"/>
                    <a:pt x="13250" y="527"/>
                    <a:pt x="13290" y="544"/>
                  </a:cubicBezTo>
                  <a:lnTo>
                    <a:pt x="13324" y="544"/>
                  </a:lnTo>
                  <a:cubicBezTo>
                    <a:pt x="13342" y="544"/>
                    <a:pt x="13381" y="527"/>
                    <a:pt x="13381" y="510"/>
                  </a:cubicBezTo>
                  <a:cubicBezTo>
                    <a:pt x="13398" y="475"/>
                    <a:pt x="13381" y="418"/>
                    <a:pt x="13342" y="401"/>
                  </a:cubicBezTo>
                  <a:close/>
                  <a:moveTo>
                    <a:pt x="8320" y="436"/>
                  </a:moveTo>
                  <a:cubicBezTo>
                    <a:pt x="8286" y="453"/>
                    <a:pt x="8246" y="492"/>
                    <a:pt x="8268" y="527"/>
                  </a:cubicBezTo>
                  <a:cubicBezTo>
                    <a:pt x="8286" y="562"/>
                    <a:pt x="8303" y="584"/>
                    <a:pt x="8338" y="584"/>
                  </a:cubicBezTo>
                  <a:lnTo>
                    <a:pt x="8355" y="584"/>
                  </a:lnTo>
                  <a:cubicBezTo>
                    <a:pt x="8394" y="562"/>
                    <a:pt x="8412" y="527"/>
                    <a:pt x="8412" y="492"/>
                  </a:cubicBezTo>
                  <a:cubicBezTo>
                    <a:pt x="8394" y="453"/>
                    <a:pt x="8377" y="436"/>
                    <a:pt x="8338" y="436"/>
                  </a:cubicBezTo>
                  <a:close/>
                  <a:moveTo>
                    <a:pt x="24838" y="453"/>
                  </a:moveTo>
                  <a:cubicBezTo>
                    <a:pt x="24803" y="453"/>
                    <a:pt x="24764" y="492"/>
                    <a:pt x="24764" y="527"/>
                  </a:cubicBezTo>
                  <a:cubicBezTo>
                    <a:pt x="24764" y="562"/>
                    <a:pt x="24803" y="601"/>
                    <a:pt x="24838" y="601"/>
                  </a:cubicBezTo>
                  <a:cubicBezTo>
                    <a:pt x="24873" y="601"/>
                    <a:pt x="24912" y="584"/>
                    <a:pt x="24912" y="527"/>
                  </a:cubicBezTo>
                  <a:cubicBezTo>
                    <a:pt x="24912" y="492"/>
                    <a:pt x="24873" y="453"/>
                    <a:pt x="24838" y="453"/>
                  </a:cubicBezTo>
                  <a:close/>
                  <a:moveTo>
                    <a:pt x="24477" y="475"/>
                  </a:moveTo>
                  <a:cubicBezTo>
                    <a:pt x="24438" y="475"/>
                    <a:pt x="24403" y="510"/>
                    <a:pt x="24403" y="544"/>
                  </a:cubicBezTo>
                  <a:cubicBezTo>
                    <a:pt x="24403" y="584"/>
                    <a:pt x="24438" y="618"/>
                    <a:pt x="24477" y="618"/>
                  </a:cubicBezTo>
                  <a:cubicBezTo>
                    <a:pt x="24529" y="618"/>
                    <a:pt x="24546" y="584"/>
                    <a:pt x="24546" y="544"/>
                  </a:cubicBezTo>
                  <a:cubicBezTo>
                    <a:pt x="24546" y="492"/>
                    <a:pt x="24512" y="475"/>
                    <a:pt x="24477" y="475"/>
                  </a:cubicBezTo>
                  <a:close/>
                  <a:moveTo>
                    <a:pt x="25199" y="492"/>
                  </a:moveTo>
                  <a:cubicBezTo>
                    <a:pt x="25164" y="492"/>
                    <a:pt x="25129" y="510"/>
                    <a:pt x="25129" y="544"/>
                  </a:cubicBezTo>
                  <a:cubicBezTo>
                    <a:pt x="25129" y="601"/>
                    <a:pt x="25147" y="636"/>
                    <a:pt x="25182" y="636"/>
                  </a:cubicBezTo>
                  <a:lnTo>
                    <a:pt x="25199" y="636"/>
                  </a:lnTo>
                  <a:cubicBezTo>
                    <a:pt x="25238" y="636"/>
                    <a:pt x="25273" y="618"/>
                    <a:pt x="25273" y="584"/>
                  </a:cubicBezTo>
                  <a:cubicBezTo>
                    <a:pt x="25273" y="544"/>
                    <a:pt x="25256" y="492"/>
                    <a:pt x="25217" y="492"/>
                  </a:cubicBezTo>
                  <a:close/>
                  <a:moveTo>
                    <a:pt x="24094" y="527"/>
                  </a:moveTo>
                  <a:cubicBezTo>
                    <a:pt x="24059" y="527"/>
                    <a:pt x="24042" y="562"/>
                    <a:pt x="24042" y="601"/>
                  </a:cubicBezTo>
                  <a:cubicBezTo>
                    <a:pt x="24059" y="636"/>
                    <a:pt x="24076" y="671"/>
                    <a:pt x="24111" y="671"/>
                  </a:cubicBezTo>
                  <a:lnTo>
                    <a:pt x="24129" y="671"/>
                  </a:lnTo>
                  <a:cubicBezTo>
                    <a:pt x="24168" y="653"/>
                    <a:pt x="24203" y="618"/>
                    <a:pt x="24185" y="584"/>
                  </a:cubicBezTo>
                  <a:cubicBezTo>
                    <a:pt x="24185" y="544"/>
                    <a:pt x="24150" y="527"/>
                    <a:pt x="24111" y="527"/>
                  </a:cubicBezTo>
                  <a:close/>
                  <a:moveTo>
                    <a:pt x="7977" y="544"/>
                  </a:moveTo>
                  <a:cubicBezTo>
                    <a:pt x="7920" y="562"/>
                    <a:pt x="7903" y="601"/>
                    <a:pt x="7920" y="636"/>
                  </a:cubicBezTo>
                  <a:cubicBezTo>
                    <a:pt x="7942" y="671"/>
                    <a:pt x="7959" y="692"/>
                    <a:pt x="7994" y="692"/>
                  </a:cubicBezTo>
                  <a:cubicBezTo>
                    <a:pt x="7994" y="692"/>
                    <a:pt x="8011" y="692"/>
                    <a:pt x="8011" y="671"/>
                  </a:cubicBezTo>
                  <a:cubicBezTo>
                    <a:pt x="8051" y="671"/>
                    <a:pt x="8068" y="636"/>
                    <a:pt x="8068" y="584"/>
                  </a:cubicBezTo>
                  <a:cubicBezTo>
                    <a:pt x="8051" y="562"/>
                    <a:pt x="8011" y="544"/>
                    <a:pt x="7994" y="544"/>
                  </a:cubicBezTo>
                  <a:close/>
                  <a:moveTo>
                    <a:pt x="13651" y="544"/>
                  </a:moveTo>
                  <a:cubicBezTo>
                    <a:pt x="13633" y="544"/>
                    <a:pt x="13599" y="562"/>
                    <a:pt x="13577" y="584"/>
                  </a:cubicBezTo>
                  <a:cubicBezTo>
                    <a:pt x="13577" y="618"/>
                    <a:pt x="13577" y="671"/>
                    <a:pt x="13616" y="692"/>
                  </a:cubicBezTo>
                  <a:lnTo>
                    <a:pt x="13651" y="692"/>
                  </a:lnTo>
                  <a:cubicBezTo>
                    <a:pt x="13686" y="692"/>
                    <a:pt x="13707" y="671"/>
                    <a:pt x="13725" y="653"/>
                  </a:cubicBezTo>
                  <a:cubicBezTo>
                    <a:pt x="13742" y="618"/>
                    <a:pt x="13725" y="562"/>
                    <a:pt x="13686" y="544"/>
                  </a:cubicBezTo>
                  <a:close/>
                  <a:moveTo>
                    <a:pt x="25543" y="584"/>
                  </a:moveTo>
                  <a:cubicBezTo>
                    <a:pt x="25525" y="584"/>
                    <a:pt x="25491" y="601"/>
                    <a:pt x="25491" y="618"/>
                  </a:cubicBezTo>
                  <a:cubicBezTo>
                    <a:pt x="25473" y="671"/>
                    <a:pt x="25491" y="710"/>
                    <a:pt x="25525" y="727"/>
                  </a:cubicBezTo>
                  <a:lnTo>
                    <a:pt x="25543" y="727"/>
                  </a:lnTo>
                  <a:cubicBezTo>
                    <a:pt x="25582" y="727"/>
                    <a:pt x="25617" y="710"/>
                    <a:pt x="25617" y="671"/>
                  </a:cubicBezTo>
                  <a:cubicBezTo>
                    <a:pt x="25634" y="636"/>
                    <a:pt x="25617" y="601"/>
                    <a:pt x="25582" y="584"/>
                  </a:cubicBezTo>
                  <a:close/>
                  <a:moveTo>
                    <a:pt x="23750" y="618"/>
                  </a:moveTo>
                  <a:cubicBezTo>
                    <a:pt x="23715" y="618"/>
                    <a:pt x="23676" y="671"/>
                    <a:pt x="23694" y="710"/>
                  </a:cubicBezTo>
                  <a:cubicBezTo>
                    <a:pt x="23715" y="727"/>
                    <a:pt x="23733" y="745"/>
                    <a:pt x="23768" y="745"/>
                  </a:cubicBezTo>
                  <a:lnTo>
                    <a:pt x="23785" y="745"/>
                  </a:lnTo>
                  <a:cubicBezTo>
                    <a:pt x="23824" y="745"/>
                    <a:pt x="23842" y="692"/>
                    <a:pt x="23842" y="653"/>
                  </a:cubicBezTo>
                  <a:cubicBezTo>
                    <a:pt x="23824" y="636"/>
                    <a:pt x="23802" y="618"/>
                    <a:pt x="23768" y="618"/>
                  </a:cubicBezTo>
                  <a:close/>
                  <a:moveTo>
                    <a:pt x="7615" y="653"/>
                  </a:moveTo>
                  <a:cubicBezTo>
                    <a:pt x="7576" y="671"/>
                    <a:pt x="7559" y="710"/>
                    <a:pt x="7576" y="745"/>
                  </a:cubicBezTo>
                  <a:cubicBezTo>
                    <a:pt x="7594" y="779"/>
                    <a:pt x="7615" y="801"/>
                    <a:pt x="7650" y="801"/>
                  </a:cubicBezTo>
                  <a:lnTo>
                    <a:pt x="7668" y="801"/>
                  </a:lnTo>
                  <a:cubicBezTo>
                    <a:pt x="7703" y="779"/>
                    <a:pt x="7724" y="745"/>
                    <a:pt x="7724" y="710"/>
                  </a:cubicBezTo>
                  <a:cubicBezTo>
                    <a:pt x="7703" y="671"/>
                    <a:pt x="7685" y="653"/>
                    <a:pt x="7650" y="653"/>
                  </a:cubicBezTo>
                  <a:close/>
                  <a:moveTo>
                    <a:pt x="13977" y="710"/>
                  </a:moveTo>
                  <a:cubicBezTo>
                    <a:pt x="13960" y="710"/>
                    <a:pt x="13925" y="727"/>
                    <a:pt x="13903" y="745"/>
                  </a:cubicBezTo>
                  <a:cubicBezTo>
                    <a:pt x="13886" y="779"/>
                    <a:pt x="13903" y="819"/>
                    <a:pt x="13942" y="836"/>
                  </a:cubicBezTo>
                  <a:cubicBezTo>
                    <a:pt x="13960" y="853"/>
                    <a:pt x="13960" y="853"/>
                    <a:pt x="13977" y="853"/>
                  </a:cubicBezTo>
                  <a:cubicBezTo>
                    <a:pt x="13995" y="853"/>
                    <a:pt x="14034" y="836"/>
                    <a:pt x="14034" y="819"/>
                  </a:cubicBezTo>
                  <a:cubicBezTo>
                    <a:pt x="14068" y="779"/>
                    <a:pt x="14051" y="745"/>
                    <a:pt x="14012" y="710"/>
                  </a:cubicBezTo>
                  <a:close/>
                  <a:moveTo>
                    <a:pt x="25891" y="710"/>
                  </a:moveTo>
                  <a:cubicBezTo>
                    <a:pt x="25852" y="710"/>
                    <a:pt x="25834" y="727"/>
                    <a:pt x="25817" y="762"/>
                  </a:cubicBezTo>
                  <a:cubicBezTo>
                    <a:pt x="25800" y="801"/>
                    <a:pt x="25817" y="836"/>
                    <a:pt x="25852" y="853"/>
                  </a:cubicBezTo>
                  <a:lnTo>
                    <a:pt x="25891" y="853"/>
                  </a:lnTo>
                  <a:cubicBezTo>
                    <a:pt x="25908" y="853"/>
                    <a:pt x="25943" y="853"/>
                    <a:pt x="25943" y="819"/>
                  </a:cubicBezTo>
                  <a:cubicBezTo>
                    <a:pt x="25961" y="779"/>
                    <a:pt x="25961" y="745"/>
                    <a:pt x="25926" y="727"/>
                  </a:cubicBezTo>
                  <a:cubicBezTo>
                    <a:pt x="25908" y="727"/>
                    <a:pt x="25891" y="710"/>
                    <a:pt x="25891" y="710"/>
                  </a:cubicBezTo>
                  <a:close/>
                  <a:moveTo>
                    <a:pt x="23389" y="727"/>
                  </a:moveTo>
                  <a:cubicBezTo>
                    <a:pt x="23350" y="745"/>
                    <a:pt x="23332" y="779"/>
                    <a:pt x="23350" y="819"/>
                  </a:cubicBezTo>
                  <a:cubicBezTo>
                    <a:pt x="23367" y="853"/>
                    <a:pt x="23389" y="871"/>
                    <a:pt x="23424" y="871"/>
                  </a:cubicBezTo>
                  <a:lnTo>
                    <a:pt x="23441" y="871"/>
                  </a:lnTo>
                  <a:cubicBezTo>
                    <a:pt x="23476" y="853"/>
                    <a:pt x="23498" y="819"/>
                    <a:pt x="23498" y="779"/>
                  </a:cubicBezTo>
                  <a:cubicBezTo>
                    <a:pt x="23476" y="745"/>
                    <a:pt x="23459" y="727"/>
                    <a:pt x="23424" y="727"/>
                  </a:cubicBezTo>
                  <a:close/>
                  <a:moveTo>
                    <a:pt x="7289" y="779"/>
                  </a:moveTo>
                  <a:cubicBezTo>
                    <a:pt x="7250" y="801"/>
                    <a:pt x="7233" y="836"/>
                    <a:pt x="7233" y="871"/>
                  </a:cubicBezTo>
                  <a:cubicBezTo>
                    <a:pt x="7250" y="910"/>
                    <a:pt x="7267" y="927"/>
                    <a:pt x="7307" y="927"/>
                  </a:cubicBezTo>
                  <a:lnTo>
                    <a:pt x="7341" y="927"/>
                  </a:lnTo>
                  <a:cubicBezTo>
                    <a:pt x="7376" y="910"/>
                    <a:pt x="7398" y="871"/>
                    <a:pt x="7376" y="836"/>
                  </a:cubicBezTo>
                  <a:cubicBezTo>
                    <a:pt x="7359" y="801"/>
                    <a:pt x="7341" y="779"/>
                    <a:pt x="7307" y="779"/>
                  </a:cubicBezTo>
                  <a:close/>
                  <a:moveTo>
                    <a:pt x="23063" y="871"/>
                  </a:moveTo>
                  <a:cubicBezTo>
                    <a:pt x="23023" y="888"/>
                    <a:pt x="23006" y="927"/>
                    <a:pt x="23023" y="962"/>
                  </a:cubicBezTo>
                  <a:cubicBezTo>
                    <a:pt x="23041" y="997"/>
                    <a:pt x="23063" y="1019"/>
                    <a:pt x="23080" y="1019"/>
                  </a:cubicBezTo>
                  <a:cubicBezTo>
                    <a:pt x="23097" y="1019"/>
                    <a:pt x="23115" y="1019"/>
                    <a:pt x="23115" y="997"/>
                  </a:cubicBezTo>
                  <a:cubicBezTo>
                    <a:pt x="23150" y="980"/>
                    <a:pt x="23171" y="945"/>
                    <a:pt x="23150" y="910"/>
                  </a:cubicBezTo>
                  <a:cubicBezTo>
                    <a:pt x="23132" y="888"/>
                    <a:pt x="23115" y="871"/>
                    <a:pt x="23080" y="871"/>
                  </a:cubicBezTo>
                  <a:close/>
                  <a:moveTo>
                    <a:pt x="14286" y="888"/>
                  </a:moveTo>
                  <a:cubicBezTo>
                    <a:pt x="14269" y="888"/>
                    <a:pt x="14251" y="910"/>
                    <a:pt x="14229" y="927"/>
                  </a:cubicBezTo>
                  <a:cubicBezTo>
                    <a:pt x="14212" y="962"/>
                    <a:pt x="14212" y="997"/>
                    <a:pt x="14251" y="1019"/>
                  </a:cubicBezTo>
                  <a:cubicBezTo>
                    <a:pt x="14269" y="1036"/>
                    <a:pt x="14269" y="1036"/>
                    <a:pt x="14286" y="1036"/>
                  </a:cubicBezTo>
                  <a:cubicBezTo>
                    <a:pt x="14321" y="1036"/>
                    <a:pt x="14338" y="1019"/>
                    <a:pt x="14360" y="997"/>
                  </a:cubicBezTo>
                  <a:cubicBezTo>
                    <a:pt x="14377" y="962"/>
                    <a:pt x="14360" y="927"/>
                    <a:pt x="14321" y="910"/>
                  </a:cubicBezTo>
                  <a:cubicBezTo>
                    <a:pt x="14321" y="888"/>
                    <a:pt x="14303" y="888"/>
                    <a:pt x="14286" y="888"/>
                  </a:cubicBezTo>
                  <a:close/>
                  <a:moveTo>
                    <a:pt x="6963" y="910"/>
                  </a:moveTo>
                  <a:lnTo>
                    <a:pt x="6941" y="927"/>
                  </a:lnTo>
                  <a:cubicBezTo>
                    <a:pt x="6906" y="945"/>
                    <a:pt x="6889" y="980"/>
                    <a:pt x="6906" y="1019"/>
                  </a:cubicBezTo>
                  <a:cubicBezTo>
                    <a:pt x="6906" y="1036"/>
                    <a:pt x="6941" y="1054"/>
                    <a:pt x="6963" y="1054"/>
                  </a:cubicBezTo>
                  <a:lnTo>
                    <a:pt x="6998" y="1054"/>
                  </a:lnTo>
                  <a:cubicBezTo>
                    <a:pt x="7032" y="1036"/>
                    <a:pt x="7050" y="997"/>
                    <a:pt x="7032" y="962"/>
                  </a:cubicBezTo>
                  <a:cubicBezTo>
                    <a:pt x="7032" y="927"/>
                    <a:pt x="6998" y="910"/>
                    <a:pt x="6963" y="910"/>
                  </a:cubicBezTo>
                  <a:close/>
                  <a:moveTo>
                    <a:pt x="26196" y="910"/>
                  </a:moveTo>
                  <a:cubicBezTo>
                    <a:pt x="26161" y="910"/>
                    <a:pt x="26143" y="927"/>
                    <a:pt x="26126" y="945"/>
                  </a:cubicBezTo>
                  <a:cubicBezTo>
                    <a:pt x="26109" y="962"/>
                    <a:pt x="26126" y="1019"/>
                    <a:pt x="26143" y="1036"/>
                  </a:cubicBezTo>
                  <a:cubicBezTo>
                    <a:pt x="26161" y="1054"/>
                    <a:pt x="26178" y="1054"/>
                    <a:pt x="26196" y="1054"/>
                  </a:cubicBezTo>
                  <a:cubicBezTo>
                    <a:pt x="26217" y="1054"/>
                    <a:pt x="26235" y="1054"/>
                    <a:pt x="26252" y="1019"/>
                  </a:cubicBezTo>
                  <a:cubicBezTo>
                    <a:pt x="26270" y="997"/>
                    <a:pt x="26270" y="945"/>
                    <a:pt x="26235" y="927"/>
                  </a:cubicBezTo>
                  <a:cubicBezTo>
                    <a:pt x="26217" y="910"/>
                    <a:pt x="26217" y="910"/>
                    <a:pt x="26196" y="910"/>
                  </a:cubicBezTo>
                  <a:close/>
                  <a:moveTo>
                    <a:pt x="22736" y="1036"/>
                  </a:moveTo>
                  <a:cubicBezTo>
                    <a:pt x="22697" y="1054"/>
                    <a:pt x="22680" y="1088"/>
                    <a:pt x="22697" y="1128"/>
                  </a:cubicBezTo>
                  <a:cubicBezTo>
                    <a:pt x="22715" y="1162"/>
                    <a:pt x="22736" y="1180"/>
                    <a:pt x="22771" y="1180"/>
                  </a:cubicBezTo>
                  <a:lnTo>
                    <a:pt x="22788" y="1162"/>
                  </a:lnTo>
                  <a:cubicBezTo>
                    <a:pt x="22823" y="1145"/>
                    <a:pt x="22845" y="1106"/>
                    <a:pt x="22823" y="1071"/>
                  </a:cubicBezTo>
                  <a:cubicBezTo>
                    <a:pt x="22806" y="1036"/>
                    <a:pt x="22788" y="1036"/>
                    <a:pt x="22771" y="1036"/>
                  </a:cubicBezTo>
                  <a:close/>
                  <a:moveTo>
                    <a:pt x="6636" y="1054"/>
                  </a:moveTo>
                  <a:cubicBezTo>
                    <a:pt x="6636" y="1054"/>
                    <a:pt x="6615" y="1054"/>
                    <a:pt x="6597" y="1071"/>
                  </a:cubicBezTo>
                  <a:cubicBezTo>
                    <a:pt x="6562" y="1071"/>
                    <a:pt x="6562" y="1128"/>
                    <a:pt x="6562" y="1162"/>
                  </a:cubicBezTo>
                  <a:cubicBezTo>
                    <a:pt x="6580" y="1180"/>
                    <a:pt x="6615" y="1197"/>
                    <a:pt x="6636" y="1197"/>
                  </a:cubicBezTo>
                  <a:lnTo>
                    <a:pt x="6671" y="1197"/>
                  </a:lnTo>
                  <a:cubicBezTo>
                    <a:pt x="6706" y="1180"/>
                    <a:pt x="6723" y="1145"/>
                    <a:pt x="6706" y="1106"/>
                  </a:cubicBezTo>
                  <a:cubicBezTo>
                    <a:pt x="6689" y="1071"/>
                    <a:pt x="6671" y="1054"/>
                    <a:pt x="6636" y="1054"/>
                  </a:cubicBezTo>
                  <a:close/>
                  <a:moveTo>
                    <a:pt x="14595" y="1088"/>
                  </a:moveTo>
                  <a:cubicBezTo>
                    <a:pt x="14556" y="1088"/>
                    <a:pt x="14538" y="1106"/>
                    <a:pt x="14521" y="1128"/>
                  </a:cubicBezTo>
                  <a:cubicBezTo>
                    <a:pt x="14504" y="1162"/>
                    <a:pt x="14504" y="1197"/>
                    <a:pt x="14538" y="1236"/>
                  </a:cubicBezTo>
                  <a:lnTo>
                    <a:pt x="14595" y="1236"/>
                  </a:lnTo>
                  <a:cubicBezTo>
                    <a:pt x="14612" y="1236"/>
                    <a:pt x="14630" y="1236"/>
                    <a:pt x="14647" y="1215"/>
                  </a:cubicBezTo>
                  <a:cubicBezTo>
                    <a:pt x="14665" y="1180"/>
                    <a:pt x="14665" y="1145"/>
                    <a:pt x="14630" y="1106"/>
                  </a:cubicBezTo>
                  <a:cubicBezTo>
                    <a:pt x="14612" y="1106"/>
                    <a:pt x="14595" y="1088"/>
                    <a:pt x="14595" y="1088"/>
                  </a:cubicBezTo>
                  <a:close/>
                  <a:moveTo>
                    <a:pt x="26470" y="1145"/>
                  </a:moveTo>
                  <a:cubicBezTo>
                    <a:pt x="26452" y="1145"/>
                    <a:pt x="26435" y="1145"/>
                    <a:pt x="26413" y="1162"/>
                  </a:cubicBezTo>
                  <a:cubicBezTo>
                    <a:pt x="26378" y="1197"/>
                    <a:pt x="26396" y="1236"/>
                    <a:pt x="26413" y="1271"/>
                  </a:cubicBezTo>
                  <a:cubicBezTo>
                    <a:pt x="26435" y="1289"/>
                    <a:pt x="26452" y="1289"/>
                    <a:pt x="26470" y="1289"/>
                  </a:cubicBezTo>
                  <a:cubicBezTo>
                    <a:pt x="26487" y="1289"/>
                    <a:pt x="26504" y="1289"/>
                    <a:pt x="26522" y="1271"/>
                  </a:cubicBezTo>
                  <a:cubicBezTo>
                    <a:pt x="26544" y="1236"/>
                    <a:pt x="26544" y="1197"/>
                    <a:pt x="26522" y="1162"/>
                  </a:cubicBezTo>
                  <a:cubicBezTo>
                    <a:pt x="26504" y="1145"/>
                    <a:pt x="26487" y="1145"/>
                    <a:pt x="26470" y="1145"/>
                  </a:cubicBezTo>
                  <a:close/>
                  <a:moveTo>
                    <a:pt x="6310" y="1197"/>
                  </a:moveTo>
                  <a:cubicBezTo>
                    <a:pt x="6288" y="1197"/>
                    <a:pt x="6288" y="1215"/>
                    <a:pt x="6271" y="1215"/>
                  </a:cubicBezTo>
                  <a:cubicBezTo>
                    <a:pt x="6236" y="1236"/>
                    <a:pt x="6219" y="1271"/>
                    <a:pt x="6236" y="1306"/>
                  </a:cubicBezTo>
                  <a:cubicBezTo>
                    <a:pt x="6254" y="1345"/>
                    <a:pt x="6271" y="1345"/>
                    <a:pt x="6310" y="1345"/>
                  </a:cubicBezTo>
                  <a:lnTo>
                    <a:pt x="6345" y="1345"/>
                  </a:lnTo>
                  <a:cubicBezTo>
                    <a:pt x="6380" y="1323"/>
                    <a:pt x="6380" y="1289"/>
                    <a:pt x="6362" y="1254"/>
                  </a:cubicBezTo>
                  <a:cubicBezTo>
                    <a:pt x="6362" y="1215"/>
                    <a:pt x="6328" y="1197"/>
                    <a:pt x="6310" y="1197"/>
                  </a:cubicBezTo>
                  <a:close/>
                  <a:moveTo>
                    <a:pt x="22445" y="1197"/>
                  </a:moveTo>
                  <a:cubicBezTo>
                    <a:pt x="22427" y="1197"/>
                    <a:pt x="22427" y="1197"/>
                    <a:pt x="22410" y="1215"/>
                  </a:cubicBezTo>
                  <a:cubicBezTo>
                    <a:pt x="22371" y="1236"/>
                    <a:pt x="22353" y="1271"/>
                    <a:pt x="22388" y="1306"/>
                  </a:cubicBezTo>
                  <a:cubicBezTo>
                    <a:pt x="22388" y="1345"/>
                    <a:pt x="22427" y="1345"/>
                    <a:pt x="22445" y="1345"/>
                  </a:cubicBezTo>
                  <a:lnTo>
                    <a:pt x="22480" y="1345"/>
                  </a:lnTo>
                  <a:cubicBezTo>
                    <a:pt x="22519" y="1323"/>
                    <a:pt x="22536" y="1271"/>
                    <a:pt x="22519" y="1236"/>
                  </a:cubicBezTo>
                  <a:cubicBezTo>
                    <a:pt x="22497" y="1215"/>
                    <a:pt x="22462" y="1197"/>
                    <a:pt x="22445" y="1197"/>
                  </a:cubicBezTo>
                  <a:close/>
                  <a:moveTo>
                    <a:pt x="14882" y="1306"/>
                  </a:moveTo>
                  <a:cubicBezTo>
                    <a:pt x="14847" y="1306"/>
                    <a:pt x="14830" y="1323"/>
                    <a:pt x="14813" y="1345"/>
                  </a:cubicBezTo>
                  <a:cubicBezTo>
                    <a:pt x="14795" y="1380"/>
                    <a:pt x="14795" y="1415"/>
                    <a:pt x="14830" y="1454"/>
                  </a:cubicBezTo>
                  <a:lnTo>
                    <a:pt x="14882" y="1454"/>
                  </a:lnTo>
                  <a:cubicBezTo>
                    <a:pt x="14904" y="1454"/>
                    <a:pt x="14921" y="1454"/>
                    <a:pt x="14939" y="1432"/>
                  </a:cubicBezTo>
                  <a:cubicBezTo>
                    <a:pt x="14956" y="1397"/>
                    <a:pt x="14956" y="1363"/>
                    <a:pt x="14921" y="1323"/>
                  </a:cubicBezTo>
                  <a:cubicBezTo>
                    <a:pt x="14904" y="1323"/>
                    <a:pt x="14882" y="1306"/>
                    <a:pt x="14882" y="1306"/>
                  </a:cubicBezTo>
                  <a:close/>
                  <a:moveTo>
                    <a:pt x="5945" y="1363"/>
                  </a:moveTo>
                  <a:cubicBezTo>
                    <a:pt x="5910" y="1380"/>
                    <a:pt x="5892" y="1432"/>
                    <a:pt x="5910" y="1471"/>
                  </a:cubicBezTo>
                  <a:cubicBezTo>
                    <a:pt x="5927" y="1489"/>
                    <a:pt x="5945" y="1506"/>
                    <a:pt x="5984" y="1506"/>
                  </a:cubicBezTo>
                  <a:lnTo>
                    <a:pt x="6019" y="1506"/>
                  </a:lnTo>
                  <a:cubicBezTo>
                    <a:pt x="6053" y="1489"/>
                    <a:pt x="6053" y="1432"/>
                    <a:pt x="6036" y="1397"/>
                  </a:cubicBezTo>
                  <a:cubicBezTo>
                    <a:pt x="6036" y="1380"/>
                    <a:pt x="6001" y="1363"/>
                    <a:pt x="5984" y="1363"/>
                  </a:cubicBezTo>
                  <a:close/>
                  <a:moveTo>
                    <a:pt x="22101" y="1397"/>
                  </a:moveTo>
                  <a:cubicBezTo>
                    <a:pt x="22062" y="1415"/>
                    <a:pt x="22044" y="1471"/>
                    <a:pt x="22084" y="1506"/>
                  </a:cubicBezTo>
                  <a:cubicBezTo>
                    <a:pt x="22084" y="1524"/>
                    <a:pt x="22118" y="1541"/>
                    <a:pt x="22136" y="1541"/>
                  </a:cubicBezTo>
                  <a:cubicBezTo>
                    <a:pt x="22153" y="1541"/>
                    <a:pt x="22153" y="1524"/>
                    <a:pt x="22171" y="1524"/>
                  </a:cubicBezTo>
                  <a:cubicBezTo>
                    <a:pt x="22210" y="1506"/>
                    <a:pt x="22227" y="1454"/>
                    <a:pt x="22192" y="1432"/>
                  </a:cubicBezTo>
                  <a:cubicBezTo>
                    <a:pt x="22192" y="1397"/>
                    <a:pt x="22153" y="1397"/>
                    <a:pt x="22136" y="1397"/>
                  </a:cubicBezTo>
                  <a:close/>
                  <a:moveTo>
                    <a:pt x="26705" y="1415"/>
                  </a:moveTo>
                  <a:cubicBezTo>
                    <a:pt x="26705" y="1415"/>
                    <a:pt x="26687" y="1415"/>
                    <a:pt x="26670" y="1432"/>
                  </a:cubicBezTo>
                  <a:cubicBezTo>
                    <a:pt x="26631" y="1454"/>
                    <a:pt x="26631" y="1506"/>
                    <a:pt x="26652" y="1524"/>
                  </a:cubicBezTo>
                  <a:cubicBezTo>
                    <a:pt x="26670" y="1541"/>
                    <a:pt x="26687" y="1563"/>
                    <a:pt x="26705" y="1563"/>
                  </a:cubicBezTo>
                  <a:cubicBezTo>
                    <a:pt x="26722" y="1563"/>
                    <a:pt x="26739" y="1541"/>
                    <a:pt x="26761" y="1541"/>
                  </a:cubicBezTo>
                  <a:cubicBezTo>
                    <a:pt x="26796" y="1506"/>
                    <a:pt x="26796" y="1471"/>
                    <a:pt x="26779" y="1432"/>
                  </a:cubicBezTo>
                  <a:cubicBezTo>
                    <a:pt x="26761" y="1415"/>
                    <a:pt x="26739" y="1415"/>
                    <a:pt x="26705" y="1415"/>
                  </a:cubicBezTo>
                  <a:close/>
                  <a:moveTo>
                    <a:pt x="5618" y="1524"/>
                  </a:moveTo>
                  <a:cubicBezTo>
                    <a:pt x="5583" y="1541"/>
                    <a:pt x="5566" y="1598"/>
                    <a:pt x="5583" y="1632"/>
                  </a:cubicBezTo>
                  <a:cubicBezTo>
                    <a:pt x="5601" y="1650"/>
                    <a:pt x="5618" y="1671"/>
                    <a:pt x="5657" y="1671"/>
                  </a:cubicBezTo>
                  <a:lnTo>
                    <a:pt x="5692" y="1671"/>
                  </a:lnTo>
                  <a:cubicBezTo>
                    <a:pt x="5727" y="1650"/>
                    <a:pt x="5727" y="1598"/>
                    <a:pt x="5710" y="1563"/>
                  </a:cubicBezTo>
                  <a:cubicBezTo>
                    <a:pt x="5710" y="1541"/>
                    <a:pt x="5675" y="1524"/>
                    <a:pt x="5657" y="1524"/>
                  </a:cubicBezTo>
                  <a:close/>
                  <a:moveTo>
                    <a:pt x="15174" y="1541"/>
                  </a:moveTo>
                  <a:cubicBezTo>
                    <a:pt x="15139" y="1541"/>
                    <a:pt x="15121" y="1541"/>
                    <a:pt x="15100" y="1563"/>
                  </a:cubicBezTo>
                  <a:cubicBezTo>
                    <a:pt x="15082" y="1598"/>
                    <a:pt x="15082" y="1632"/>
                    <a:pt x="15121" y="1671"/>
                  </a:cubicBezTo>
                  <a:cubicBezTo>
                    <a:pt x="15139" y="1671"/>
                    <a:pt x="15156" y="1689"/>
                    <a:pt x="15174" y="1689"/>
                  </a:cubicBezTo>
                  <a:cubicBezTo>
                    <a:pt x="15191" y="1689"/>
                    <a:pt x="15209" y="1671"/>
                    <a:pt x="15230" y="1650"/>
                  </a:cubicBezTo>
                  <a:cubicBezTo>
                    <a:pt x="15248" y="1615"/>
                    <a:pt x="15248" y="1580"/>
                    <a:pt x="15209" y="1563"/>
                  </a:cubicBezTo>
                  <a:cubicBezTo>
                    <a:pt x="15191" y="1541"/>
                    <a:pt x="15174" y="1541"/>
                    <a:pt x="15174" y="1541"/>
                  </a:cubicBezTo>
                  <a:close/>
                  <a:moveTo>
                    <a:pt x="21792" y="1598"/>
                  </a:moveTo>
                  <a:cubicBezTo>
                    <a:pt x="21757" y="1632"/>
                    <a:pt x="21757" y="1671"/>
                    <a:pt x="21775" y="1706"/>
                  </a:cubicBezTo>
                  <a:cubicBezTo>
                    <a:pt x="21792" y="1724"/>
                    <a:pt x="21809" y="1741"/>
                    <a:pt x="21827" y="1741"/>
                  </a:cubicBezTo>
                  <a:cubicBezTo>
                    <a:pt x="21844" y="1741"/>
                    <a:pt x="21866" y="1724"/>
                    <a:pt x="21866" y="1724"/>
                  </a:cubicBezTo>
                  <a:cubicBezTo>
                    <a:pt x="21901" y="1706"/>
                    <a:pt x="21918" y="1650"/>
                    <a:pt x="21901" y="1615"/>
                  </a:cubicBezTo>
                  <a:cubicBezTo>
                    <a:pt x="21883" y="1598"/>
                    <a:pt x="21844" y="1598"/>
                    <a:pt x="21827" y="1598"/>
                  </a:cubicBezTo>
                  <a:close/>
                  <a:moveTo>
                    <a:pt x="5331" y="1689"/>
                  </a:moveTo>
                  <a:cubicBezTo>
                    <a:pt x="5331" y="1689"/>
                    <a:pt x="5309" y="1689"/>
                    <a:pt x="5292" y="1706"/>
                  </a:cubicBezTo>
                  <a:cubicBezTo>
                    <a:pt x="5257" y="1724"/>
                    <a:pt x="5257" y="1758"/>
                    <a:pt x="5274" y="1798"/>
                  </a:cubicBezTo>
                  <a:cubicBezTo>
                    <a:pt x="5274" y="1832"/>
                    <a:pt x="5309" y="1832"/>
                    <a:pt x="5331" y="1832"/>
                  </a:cubicBezTo>
                  <a:lnTo>
                    <a:pt x="5366" y="1832"/>
                  </a:lnTo>
                  <a:cubicBezTo>
                    <a:pt x="5401" y="1815"/>
                    <a:pt x="5418" y="1758"/>
                    <a:pt x="5401" y="1724"/>
                  </a:cubicBezTo>
                  <a:cubicBezTo>
                    <a:pt x="5383" y="1706"/>
                    <a:pt x="5366" y="1689"/>
                    <a:pt x="5331" y="1689"/>
                  </a:cubicBezTo>
                  <a:close/>
                  <a:moveTo>
                    <a:pt x="26887" y="1706"/>
                  </a:moveTo>
                  <a:cubicBezTo>
                    <a:pt x="26848" y="1741"/>
                    <a:pt x="26848" y="1780"/>
                    <a:pt x="26870" y="1815"/>
                  </a:cubicBezTo>
                  <a:cubicBezTo>
                    <a:pt x="26887" y="1832"/>
                    <a:pt x="26905" y="1850"/>
                    <a:pt x="26922" y="1850"/>
                  </a:cubicBezTo>
                  <a:cubicBezTo>
                    <a:pt x="26940" y="1850"/>
                    <a:pt x="26957" y="1850"/>
                    <a:pt x="26979" y="1832"/>
                  </a:cubicBezTo>
                  <a:cubicBezTo>
                    <a:pt x="26996" y="1815"/>
                    <a:pt x="27014" y="1758"/>
                    <a:pt x="26996" y="1741"/>
                  </a:cubicBezTo>
                  <a:lnTo>
                    <a:pt x="26996" y="1724"/>
                  </a:lnTo>
                  <a:cubicBezTo>
                    <a:pt x="26979" y="1706"/>
                    <a:pt x="26957" y="1706"/>
                    <a:pt x="26922" y="1706"/>
                  </a:cubicBezTo>
                  <a:close/>
                  <a:moveTo>
                    <a:pt x="15426" y="1780"/>
                  </a:moveTo>
                  <a:cubicBezTo>
                    <a:pt x="15409" y="1780"/>
                    <a:pt x="15391" y="1798"/>
                    <a:pt x="15374" y="1798"/>
                  </a:cubicBezTo>
                  <a:cubicBezTo>
                    <a:pt x="15356" y="1832"/>
                    <a:pt x="15356" y="1867"/>
                    <a:pt x="15374" y="1906"/>
                  </a:cubicBezTo>
                  <a:cubicBezTo>
                    <a:pt x="15391" y="1924"/>
                    <a:pt x="15409" y="1924"/>
                    <a:pt x="15426" y="1924"/>
                  </a:cubicBezTo>
                  <a:cubicBezTo>
                    <a:pt x="15448" y="1924"/>
                    <a:pt x="15465" y="1924"/>
                    <a:pt x="15483" y="1906"/>
                  </a:cubicBezTo>
                  <a:cubicBezTo>
                    <a:pt x="15500" y="1889"/>
                    <a:pt x="15500" y="1832"/>
                    <a:pt x="15483" y="1815"/>
                  </a:cubicBezTo>
                  <a:cubicBezTo>
                    <a:pt x="15465" y="1798"/>
                    <a:pt x="15448" y="1780"/>
                    <a:pt x="15426" y="1780"/>
                  </a:cubicBezTo>
                  <a:close/>
                  <a:moveTo>
                    <a:pt x="21540" y="1798"/>
                  </a:moveTo>
                  <a:cubicBezTo>
                    <a:pt x="21518" y="1798"/>
                    <a:pt x="21501" y="1798"/>
                    <a:pt x="21483" y="1815"/>
                  </a:cubicBezTo>
                  <a:cubicBezTo>
                    <a:pt x="21466" y="1832"/>
                    <a:pt x="21448" y="1867"/>
                    <a:pt x="21466" y="1906"/>
                  </a:cubicBezTo>
                  <a:cubicBezTo>
                    <a:pt x="21483" y="1924"/>
                    <a:pt x="21501" y="1941"/>
                    <a:pt x="21540" y="1941"/>
                  </a:cubicBezTo>
                  <a:cubicBezTo>
                    <a:pt x="21540" y="1941"/>
                    <a:pt x="21557" y="1941"/>
                    <a:pt x="21574" y="1924"/>
                  </a:cubicBezTo>
                  <a:cubicBezTo>
                    <a:pt x="21609" y="1906"/>
                    <a:pt x="21609" y="1850"/>
                    <a:pt x="21592" y="1832"/>
                  </a:cubicBezTo>
                  <a:cubicBezTo>
                    <a:pt x="21574" y="1815"/>
                    <a:pt x="21557" y="1798"/>
                    <a:pt x="21540" y="1798"/>
                  </a:cubicBezTo>
                  <a:close/>
                  <a:moveTo>
                    <a:pt x="4983" y="1867"/>
                  </a:moveTo>
                  <a:cubicBezTo>
                    <a:pt x="4948" y="1906"/>
                    <a:pt x="4931" y="1941"/>
                    <a:pt x="4948" y="1976"/>
                  </a:cubicBezTo>
                  <a:cubicBezTo>
                    <a:pt x="4966" y="1998"/>
                    <a:pt x="4983" y="2015"/>
                    <a:pt x="5022" y="2015"/>
                  </a:cubicBezTo>
                  <a:cubicBezTo>
                    <a:pt x="5022" y="2015"/>
                    <a:pt x="5040" y="2015"/>
                    <a:pt x="5057" y="1998"/>
                  </a:cubicBezTo>
                  <a:cubicBezTo>
                    <a:pt x="5092" y="1976"/>
                    <a:pt x="5092" y="1941"/>
                    <a:pt x="5074" y="1906"/>
                  </a:cubicBezTo>
                  <a:cubicBezTo>
                    <a:pt x="5057" y="1889"/>
                    <a:pt x="5040" y="1867"/>
                    <a:pt x="5022" y="1867"/>
                  </a:cubicBezTo>
                  <a:close/>
                  <a:moveTo>
                    <a:pt x="21192" y="2015"/>
                  </a:moveTo>
                  <a:cubicBezTo>
                    <a:pt x="21157" y="2050"/>
                    <a:pt x="21157" y="2085"/>
                    <a:pt x="21174" y="2124"/>
                  </a:cubicBezTo>
                  <a:cubicBezTo>
                    <a:pt x="21192" y="2141"/>
                    <a:pt x="21213" y="2159"/>
                    <a:pt x="21231" y="2159"/>
                  </a:cubicBezTo>
                  <a:cubicBezTo>
                    <a:pt x="21248" y="2159"/>
                    <a:pt x="21266" y="2141"/>
                    <a:pt x="21283" y="2141"/>
                  </a:cubicBezTo>
                  <a:cubicBezTo>
                    <a:pt x="21322" y="2107"/>
                    <a:pt x="21322" y="2067"/>
                    <a:pt x="21300" y="2033"/>
                  </a:cubicBezTo>
                  <a:cubicBezTo>
                    <a:pt x="21283" y="2015"/>
                    <a:pt x="21266" y="2015"/>
                    <a:pt x="21231" y="2015"/>
                  </a:cubicBezTo>
                  <a:close/>
                  <a:moveTo>
                    <a:pt x="27088" y="2015"/>
                  </a:moveTo>
                  <a:cubicBezTo>
                    <a:pt x="27048" y="2033"/>
                    <a:pt x="27031" y="2085"/>
                    <a:pt x="27066" y="2124"/>
                  </a:cubicBezTo>
                  <a:lnTo>
                    <a:pt x="27048" y="2124"/>
                  </a:lnTo>
                  <a:cubicBezTo>
                    <a:pt x="27066" y="2141"/>
                    <a:pt x="27105" y="2159"/>
                    <a:pt x="27122" y="2159"/>
                  </a:cubicBezTo>
                  <a:cubicBezTo>
                    <a:pt x="27140" y="2159"/>
                    <a:pt x="27140" y="2159"/>
                    <a:pt x="27157" y="2141"/>
                  </a:cubicBezTo>
                  <a:cubicBezTo>
                    <a:pt x="27196" y="2124"/>
                    <a:pt x="27214" y="2085"/>
                    <a:pt x="27175" y="2050"/>
                  </a:cubicBezTo>
                  <a:cubicBezTo>
                    <a:pt x="27175" y="2015"/>
                    <a:pt x="27140" y="2015"/>
                    <a:pt x="27122" y="2015"/>
                  </a:cubicBezTo>
                  <a:close/>
                  <a:moveTo>
                    <a:pt x="4657" y="2050"/>
                  </a:moveTo>
                  <a:cubicBezTo>
                    <a:pt x="4622" y="2085"/>
                    <a:pt x="4622" y="2124"/>
                    <a:pt x="4639" y="2159"/>
                  </a:cubicBezTo>
                  <a:cubicBezTo>
                    <a:pt x="4657" y="2176"/>
                    <a:pt x="4678" y="2194"/>
                    <a:pt x="4696" y="2194"/>
                  </a:cubicBezTo>
                  <a:cubicBezTo>
                    <a:pt x="4713" y="2194"/>
                    <a:pt x="4731" y="2194"/>
                    <a:pt x="4731" y="2176"/>
                  </a:cubicBezTo>
                  <a:cubicBezTo>
                    <a:pt x="4765" y="2159"/>
                    <a:pt x="4787" y="2124"/>
                    <a:pt x="4765" y="2085"/>
                  </a:cubicBezTo>
                  <a:cubicBezTo>
                    <a:pt x="4748" y="2067"/>
                    <a:pt x="4731" y="2050"/>
                    <a:pt x="4696" y="2050"/>
                  </a:cubicBezTo>
                  <a:close/>
                  <a:moveTo>
                    <a:pt x="15626" y="2067"/>
                  </a:moveTo>
                  <a:cubicBezTo>
                    <a:pt x="15591" y="2107"/>
                    <a:pt x="15591" y="2141"/>
                    <a:pt x="15609" y="2176"/>
                  </a:cubicBezTo>
                  <a:cubicBezTo>
                    <a:pt x="15626" y="2194"/>
                    <a:pt x="15644" y="2215"/>
                    <a:pt x="15665" y="2215"/>
                  </a:cubicBezTo>
                  <a:cubicBezTo>
                    <a:pt x="15683" y="2215"/>
                    <a:pt x="15700" y="2194"/>
                    <a:pt x="15718" y="2194"/>
                  </a:cubicBezTo>
                  <a:cubicBezTo>
                    <a:pt x="15735" y="2159"/>
                    <a:pt x="15752" y="2124"/>
                    <a:pt x="15718" y="2085"/>
                  </a:cubicBezTo>
                  <a:cubicBezTo>
                    <a:pt x="15700" y="2067"/>
                    <a:pt x="15683" y="2067"/>
                    <a:pt x="15665" y="2067"/>
                  </a:cubicBezTo>
                  <a:close/>
                  <a:moveTo>
                    <a:pt x="20939" y="2215"/>
                  </a:moveTo>
                  <a:cubicBezTo>
                    <a:pt x="20922" y="2215"/>
                    <a:pt x="20922" y="2233"/>
                    <a:pt x="20904" y="2233"/>
                  </a:cubicBezTo>
                  <a:cubicBezTo>
                    <a:pt x="20865" y="2250"/>
                    <a:pt x="20865" y="2302"/>
                    <a:pt x="20887" y="2342"/>
                  </a:cubicBezTo>
                  <a:cubicBezTo>
                    <a:pt x="20904" y="2359"/>
                    <a:pt x="20922" y="2359"/>
                    <a:pt x="20939" y="2359"/>
                  </a:cubicBezTo>
                  <a:lnTo>
                    <a:pt x="20996" y="2359"/>
                  </a:lnTo>
                  <a:cubicBezTo>
                    <a:pt x="21013" y="2324"/>
                    <a:pt x="21031" y="2285"/>
                    <a:pt x="20996" y="2250"/>
                  </a:cubicBezTo>
                  <a:cubicBezTo>
                    <a:pt x="20996" y="2233"/>
                    <a:pt x="20957" y="2215"/>
                    <a:pt x="20939" y="2215"/>
                  </a:cubicBezTo>
                  <a:close/>
                  <a:moveTo>
                    <a:pt x="4387" y="2233"/>
                  </a:moveTo>
                  <a:cubicBezTo>
                    <a:pt x="4369" y="2233"/>
                    <a:pt x="4369" y="2233"/>
                    <a:pt x="4352" y="2250"/>
                  </a:cubicBezTo>
                  <a:cubicBezTo>
                    <a:pt x="4313" y="2268"/>
                    <a:pt x="4313" y="2302"/>
                    <a:pt x="4330" y="2342"/>
                  </a:cubicBezTo>
                  <a:cubicBezTo>
                    <a:pt x="4352" y="2376"/>
                    <a:pt x="4369" y="2376"/>
                    <a:pt x="4387" y="2376"/>
                  </a:cubicBezTo>
                  <a:lnTo>
                    <a:pt x="4422" y="2376"/>
                  </a:lnTo>
                  <a:cubicBezTo>
                    <a:pt x="4461" y="2342"/>
                    <a:pt x="4478" y="2302"/>
                    <a:pt x="4461" y="2268"/>
                  </a:cubicBezTo>
                  <a:cubicBezTo>
                    <a:pt x="4439" y="2250"/>
                    <a:pt x="4422" y="2233"/>
                    <a:pt x="4387" y="2233"/>
                  </a:cubicBezTo>
                  <a:close/>
                  <a:moveTo>
                    <a:pt x="27283" y="2324"/>
                  </a:moveTo>
                  <a:lnTo>
                    <a:pt x="27266" y="2342"/>
                  </a:lnTo>
                  <a:cubicBezTo>
                    <a:pt x="27231" y="2359"/>
                    <a:pt x="27214" y="2394"/>
                    <a:pt x="27231" y="2433"/>
                  </a:cubicBezTo>
                  <a:cubicBezTo>
                    <a:pt x="27231" y="2468"/>
                    <a:pt x="27266" y="2468"/>
                    <a:pt x="27283" y="2468"/>
                  </a:cubicBezTo>
                  <a:lnTo>
                    <a:pt x="27323" y="2468"/>
                  </a:lnTo>
                  <a:cubicBezTo>
                    <a:pt x="27357" y="2450"/>
                    <a:pt x="27375" y="2411"/>
                    <a:pt x="27357" y="2376"/>
                  </a:cubicBezTo>
                  <a:cubicBezTo>
                    <a:pt x="27340" y="2342"/>
                    <a:pt x="27323" y="2324"/>
                    <a:pt x="27283" y="2324"/>
                  </a:cubicBezTo>
                  <a:close/>
                  <a:moveTo>
                    <a:pt x="15844" y="2359"/>
                  </a:moveTo>
                  <a:cubicBezTo>
                    <a:pt x="15809" y="2394"/>
                    <a:pt x="15792" y="2433"/>
                    <a:pt x="15826" y="2468"/>
                  </a:cubicBezTo>
                  <a:cubicBezTo>
                    <a:pt x="15826" y="2485"/>
                    <a:pt x="15861" y="2503"/>
                    <a:pt x="15883" y="2503"/>
                  </a:cubicBezTo>
                  <a:cubicBezTo>
                    <a:pt x="15900" y="2503"/>
                    <a:pt x="15918" y="2485"/>
                    <a:pt x="15918" y="2485"/>
                  </a:cubicBezTo>
                  <a:cubicBezTo>
                    <a:pt x="15953" y="2468"/>
                    <a:pt x="15970" y="2411"/>
                    <a:pt x="15935" y="2376"/>
                  </a:cubicBezTo>
                  <a:cubicBezTo>
                    <a:pt x="15918" y="2359"/>
                    <a:pt x="15900" y="2359"/>
                    <a:pt x="15883" y="2359"/>
                  </a:cubicBezTo>
                  <a:close/>
                  <a:moveTo>
                    <a:pt x="4043" y="2433"/>
                  </a:moveTo>
                  <a:cubicBezTo>
                    <a:pt x="4004" y="2468"/>
                    <a:pt x="4004" y="2503"/>
                    <a:pt x="4026" y="2542"/>
                  </a:cubicBezTo>
                  <a:cubicBezTo>
                    <a:pt x="4043" y="2559"/>
                    <a:pt x="4060" y="2577"/>
                    <a:pt x="4078" y="2577"/>
                  </a:cubicBezTo>
                  <a:cubicBezTo>
                    <a:pt x="4095" y="2577"/>
                    <a:pt x="4113" y="2577"/>
                    <a:pt x="4113" y="2559"/>
                  </a:cubicBezTo>
                  <a:cubicBezTo>
                    <a:pt x="4152" y="2542"/>
                    <a:pt x="4169" y="2503"/>
                    <a:pt x="4152" y="2468"/>
                  </a:cubicBezTo>
                  <a:cubicBezTo>
                    <a:pt x="4134" y="2433"/>
                    <a:pt x="4113" y="2433"/>
                    <a:pt x="4078" y="2433"/>
                  </a:cubicBezTo>
                  <a:close/>
                  <a:moveTo>
                    <a:pt x="20648" y="2433"/>
                  </a:moveTo>
                  <a:cubicBezTo>
                    <a:pt x="20630" y="2433"/>
                    <a:pt x="20630" y="2450"/>
                    <a:pt x="20613" y="2450"/>
                  </a:cubicBezTo>
                  <a:cubicBezTo>
                    <a:pt x="20578" y="2468"/>
                    <a:pt x="20578" y="2520"/>
                    <a:pt x="20595" y="2559"/>
                  </a:cubicBezTo>
                  <a:cubicBezTo>
                    <a:pt x="20613" y="2577"/>
                    <a:pt x="20630" y="2577"/>
                    <a:pt x="20648" y="2577"/>
                  </a:cubicBezTo>
                  <a:lnTo>
                    <a:pt x="20704" y="2577"/>
                  </a:lnTo>
                  <a:cubicBezTo>
                    <a:pt x="20722" y="2542"/>
                    <a:pt x="20739" y="2503"/>
                    <a:pt x="20704" y="2468"/>
                  </a:cubicBezTo>
                  <a:cubicBezTo>
                    <a:pt x="20704" y="2450"/>
                    <a:pt x="20669" y="2433"/>
                    <a:pt x="20648" y="2433"/>
                  </a:cubicBezTo>
                  <a:close/>
                  <a:moveTo>
                    <a:pt x="3734" y="2629"/>
                  </a:moveTo>
                  <a:cubicBezTo>
                    <a:pt x="3699" y="2668"/>
                    <a:pt x="3699" y="2703"/>
                    <a:pt x="3717" y="2738"/>
                  </a:cubicBezTo>
                  <a:cubicBezTo>
                    <a:pt x="3734" y="2759"/>
                    <a:pt x="3752" y="2777"/>
                    <a:pt x="3769" y="2777"/>
                  </a:cubicBezTo>
                  <a:cubicBezTo>
                    <a:pt x="3786" y="2777"/>
                    <a:pt x="3808" y="2759"/>
                    <a:pt x="3826" y="2759"/>
                  </a:cubicBezTo>
                  <a:cubicBezTo>
                    <a:pt x="3843" y="2738"/>
                    <a:pt x="3860" y="2685"/>
                    <a:pt x="3843" y="2651"/>
                  </a:cubicBezTo>
                  <a:cubicBezTo>
                    <a:pt x="3826" y="2629"/>
                    <a:pt x="3808" y="2629"/>
                    <a:pt x="3769" y="2629"/>
                  </a:cubicBezTo>
                  <a:close/>
                  <a:moveTo>
                    <a:pt x="16079" y="2651"/>
                  </a:moveTo>
                  <a:cubicBezTo>
                    <a:pt x="16061" y="2651"/>
                    <a:pt x="16061" y="2651"/>
                    <a:pt x="16044" y="2668"/>
                  </a:cubicBezTo>
                  <a:cubicBezTo>
                    <a:pt x="16009" y="2685"/>
                    <a:pt x="16009" y="2720"/>
                    <a:pt x="16027" y="2759"/>
                  </a:cubicBezTo>
                  <a:cubicBezTo>
                    <a:pt x="16044" y="2777"/>
                    <a:pt x="16061" y="2794"/>
                    <a:pt x="16079" y="2794"/>
                  </a:cubicBezTo>
                  <a:cubicBezTo>
                    <a:pt x="16101" y="2794"/>
                    <a:pt x="16118" y="2794"/>
                    <a:pt x="16118" y="2777"/>
                  </a:cubicBezTo>
                  <a:cubicBezTo>
                    <a:pt x="16153" y="2759"/>
                    <a:pt x="16170" y="2720"/>
                    <a:pt x="16153" y="2685"/>
                  </a:cubicBezTo>
                  <a:cubicBezTo>
                    <a:pt x="16135" y="2668"/>
                    <a:pt x="16118" y="2651"/>
                    <a:pt x="16079" y="2651"/>
                  </a:cubicBezTo>
                  <a:close/>
                  <a:moveTo>
                    <a:pt x="20360" y="2651"/>
                  </a:moveTo>
                  <a:cubicBezTo>
                    <a:pt x="20343" y="2651"/>
                    <a:pt x="20343" y="2668"/>
                    <a:pt x="20321" y="2668"/>
                  </a:cubicBezTo>
                  <a:cubicBezTo>
                    <a:pt x="20286" y="2685"/>
                    <a:pt x="20286" y="2738"/>
                    <a:pt x="20304" y="2777"/>
                  </a:cubicBezTo>
                  <a:cubicBezTo>
                    <a:pt x="20321" y="2794"/>
                    <a:pt x="20343" y="2794"/>
                    <a:pt x="20360" y="2794"/>
                  </a:cubicBezTo>
                  <a:cubicBezTo>
                    <a:pt x="20378" y="2794"/>
                    <a:pt x="20395" y="2794"/>
                    <a:pt x="20413" y="2777"/>
                  </a:cubicBezTo>
                  <a:cubicBezTo>
                    <a:pt x="20430" y="2759"/>
                    <a:pt x="20452" y="2720"/>
                    <a:pt x="20413" y="2685"/>
                  </a:cubicBezTo>
                  <a:cubicBezTo>
                    <a:pt x="20413" y="2668"/>
                    <a:pt x="20378" y="2651"/>
                    <a:pt x="20360" y="2651"/>
                  </a:cubicBezTo>
                  <a:close/>
                  <a:moveTo>
                    <a:pt x="27414" y="2668"/>
                  </a:moveTo>
                  <a:cubicBezTo>
                    <a:pt x="27375" y="2685"/>
                    <a:pt x="27357" y="2720"/>
                    <a:pt x="27375" y="2759"/>
                  </a:cubicBezTo>
                  <a:cubicBezTo>
                    <a:pt x="27392" y="2794"/>
                    <a:pt x="27414" y="2812"/>
                    <a:pt x="27449" y="2812"/>
                  </a:cubicBezTo>
                  <a:lnTo>
                    <a:pt x="27466" y="2794"/>
                  </a:lnTo>
                  <a:cubicBezTo>
                    <a:pt x="27501" y="2777"/>
                    <a:pt x="27523" y="2738"/>
                    <a:pt x="27501" y="2703"/>
                  </a:cubicBezTo>
                  <a:cubicBezTo>
                    <a:pt x="27501" y="2668"/>
                    <a:pt x="27466" y="2668"/>
                    <a:pt x="27449" y="2668"/>
                  </a:cubicBezTo>
                  <a:close/>
                  <a:moveTo>
                    <a:pt x="3482" y="2829"/>
                  </a:moveTo>
                  <a:cubicBezTo>
                    <a:pt x="3460" y="2829"/>
                    <a:pt x="3443" y="2829"/>
                    <a:pt x="3443" y="2846"/>
                  </a:cubicBezTo>
                  <a:cubicBezTo>
                    <a:pt x="3408" y="2868"/>
                    <a:pt x="3390" y="2903"/>
                    <a:pt x="3425" y="2938"/>
                  </a:cubicBezTo>
                  <a:cubicBezTo>
                    <a:pt x="3425" y="2955"/>
                    <a:pt x="3460" y="2977"/>
                    <a:pt x="3482" y="2977"/>
                  </a:cubicBezTo>
                  <a:cubicBezTo>
                    <a:pt x="3499" y="2977"/>
                    <a:pt x="3499" y="2977"/>
                    <a:pt x="3517" y="2955"/>
                  </a:cubicBezTo>
                  <a:cubicBezTo>
                    <a:pt x="3551" y="2938"/>
                    <a:pt x="3551" y="2885"/>
                    <a:pt x="3534" y="2868"/>
                  </a:cubicBezTo>
                  <a:cubicBezTo>
                    <a:pt x="3517" y="2829"/>
                    <a:pt x="3499" y="2829"/>
                    <a:pt x="3482" y="2829"/>
                  </a:cubicBezTo>
                  <a:close/>
                  <a:moveTo>
                    <a:pt x="20069" y="2868"/>
                  </a:moveTo>
                  <a:cubicBezTo>
                    <a:pt x="20052" y="2868"/>
                    <a:pt x="20034" y="2868"/>
                    <a:pt x="20034" y="2885"/>
                  </a:cubicBezTo>
                  <a:cubicBezTo>
                    <a:pt x="19995" y="2903"/>
                    <a:pt x="19995" y="2955"/>
                    <a:pt x="20017" y="2994"/>
                  </a:cubicBezTo>
                  <a:cubicBezTo>
                    <a:pt x="20034" y="3012"/>
                    <a:pt x="20052" y="3012"/>
                    <a:pt x="20069" y="3012"/>
                  </a:cubicBezTo>
                  <a:cubicBezTo>
                    <a:pt x="20086" y="3012"/>
                    <a:pt x="20104" y="3012"/>
                    <a:pt x="20125" y="2994"/>
                  </a:cubicBezTo>
                  <a:cubicBezTo>
                    <a:pt x="20143" y="2977"/>
                    <a:pt x="20160" y="2938"/>
                    <a:pt x="20125" y="2903"/>
                  </a:cubicBezTo>
                  <a:cubicBezTo>
                    <a:pt x="20125" y="2885"/>
                    <a:pt x="20086" y="2868"/>
                    <a:pt x="20069" y="2868"/>
                  </a:cubicBezTo>
                  <a:close/>
                  <a:moveTo>
                    <a:pt x="16279" y="2955"/>
                  </a:moveTo>
                  <a:cubicBezTo>
                    <a:pt x="16262" y="2955"/>
                    <a:pt x="16262" y="2955"/>
                    <a:pt x="16244" y="2977"/>
                  </a:cubicBezTo>
                  <a:cubicBezTo>
                    <a:pt x="16209" y="2994"/>
                    <a:pt x="16188" y="3029"/>
                    <a:pt x="16227" y="3064"/>
                  </a:cubicBezTo>
                  <a:cubicBezTo>
                    <a:pt x="16227" y="3086"/>
                    <a:pt x="16262" y="3103"/>
                    <a:pt x="16279" y="3103"/>
                  </a:cubicBezTo>
                  <a:cubicBezTo>
                    <a:pt x="16296" y="3103"/>
                    <a:pt x="16318" y="3103"/>
                    <a:pt x="16318" y="3086"/>
                  </a:cubicBezTo>
                  <a:cubicBezTo>
                    <a:pt x="16353" y="3064"/>
                    <a:pt x="16370" y="3029"/>
                    <a:pt x="16336" y="2994"/>
                  </a:cubicBezTo>
                  <a:cubicBezTo>
                    <a:pt x="16336" y="2977"/>
                    <a:pt x="16296" y="2955"/>
                    <a:pt x="16279" y="2955"/>
                  </a:cubicBezTo>
                  <a:close/>
                  <a:moveTo>
                    <a:pt x="27558" y="2994"/>
                  </a:moveTo>
                  <a:cubicBezTo>
                    <a:pt x="27523" y="3012"/>
                    <a:pt x="27501" y="3046"/>
                    <a:pt x="27523" y="3086"/>
                  </a:cubicBezTo>
                  <a:cubicBezTo>
                    <a:pt x="27523" y="3120"/>
                    <a:pt x="27558" y="3138"/>
                    <a:pt x="27575" y="3138"/>
                  </a:cubicBezTo>
                  <a:lnTo>
                    <a:pt x="27610" y="3138"/>
                  </a:lnTo>
                  <a:cubicBezTo>
                    <a:pt x="27649" y="3120"/>
                    <a:pt x="27666" y="3086"/>
                    <a:pt x="27649" y="3029"/>
                  </a:cubicBezTo>
                  <a:cubicBezTo>
                    <a:pt x="27649" y="3012"/>
                    <a:pt x="27610" y="2994"/>
                    <a:pt x="27575" y="2994"/>
                  </a:cubicBezTo>
                  <a:close/>
                  <a:moveTo>
                    <a:pt x="3173" y="3029"/>
                  </a:moveTo>
                  <a:cubicBezTo>
                    <a:pt x="3173" y="3029"/>
                    <a:pt x="3155" y="3029"/>
                    <a:pt x="3134" y="3046"/>
                  </a:cubicBezTo>
                  <a:cubicBezTo>
                    <a:pt x="3099" y="3064"/>
                    <a:pt x="3099" y="3120"/>
                    <a:pt x="3116" y="3138"/>
                  </a:cubicBezTo>
                  <a:cubicBezTo>
                    <a:pt x="3134" y="3173"/>
                    <a:pt x="3155" y="3173"/>
                    <a:pt x="3173" y="3173"/>
                  </a:cubicBezTo>
                  <a:lnTo>
                    <a:pt x="3225" y="3173"/>
                  </a:lnTo>
                  <a:cubicBezTo>
                    <a:pt x="3242" y="3138"/>
                    <a:pt x="3264" y="3103"/>
                    <a:pt x="3242" y="3064"/>
                  </a:cubicBezTo>
                  <a:cubicBezTo>
                    <a:pt x="3225" y="3046"/>
                    <a:pt x="3208" y="3029"/>
                    <a:pt x="3173" y="3029"/>
                  </a:cubicBezTo>
                  <a:close/>
                  <a:moveTo>
                    <a:pt x="19777" y="3086"/>
                  </a:moveTo>
                  <a:cubicBezTo>
                    <a:pt x="19760" y="3086"/>
                    <a:pt x="19743" y="3086"/>
                    <a:pt x="19743" y="3103"/>
                  </a:cubicBezTo>
                  <a:cubicBezTo>
                    <a:pt x="19708" y="3120"/>
                    <a:pt x="19690" y="3155"/>
                    <a:pt x="19725" y="3194"/>
                  </a:cubicBezTo>
                  <a:cubicBezTo>
                    <a:pt x="19725" y="3212"/>
                    <a:pt x="19760" y="3229"/>
                    <a:pt x="19777" y="3229"/>
                  </a:cubicBezTo>
                  <a:cubicBezTo>
                    <a:pt x="19799" y="3229"/>
                    <a:pt x="19817" y="3229"/>
                    <a:pt x="19817" y="3212"/>
                  </a:cubicBezTo>
                  <a:cubicBezTo>
                    <a:pt x="19851" y="3194"/>
                    <a:pt x="19869" y="3138"/>
                    <a:pt x="19834" y="3120"/>
                  </a:cubicBezTo>
                  <a:cubicBezTo>
                    <a:pt x="19817" y="3103"/>
                    <a:pt x="19799" y="3086"/>
                    <a:pt x="19777" y="3086"/>
                  </a:cubicBezTo>
                  <a:close/>
                  <a:moveTo>
                    <a:pt x="2846" y="3247"/>
                  </a:moveTo>
                  <a:cubicBezTo>
                    <a:pt x="2807" y="3281"/>
                    <a:pt x="2790" y="3321"/>
                    <a:pt x="2829" y="3355"/>
                  </a:cubicBezTo>
                  <a:cubicBezTo>
                    <a:pt x="2846" y="3373"/>
                    <a:pt x="2864" y="3390"/>
                    <a:pt x="2881" y="3390"/>
                  </a:cubicBezTo>
                  <a:cubicBezTo>
                    <a:pt x="2899" y="3390"/>
                    <a:pt x="2916" y="3373"/>
                    <a:pt x="2916" y="3373"/>
                  </a:cubicBezTo>
                  <a:cubicBezTo>
                    <a:pt x="2955" y="3355"/>
                    <a:pt x="2973" y="3303"/>
                    <a:pt x="2938" y="3264"/>
                  </a:cubicBezTo>
                  <a:cubicBezTo>
                    <a:pt x="2916" y="3247"/>
                    <a:pt x="2899" y="3247"/>
                    <a:pt x="2881" y="3247"/>
                  </a:cubicBezTo>
                  <a:close/>
                  <a:moveTo>
                    <a:pt x="16444" y="3264"/>
                  </a:moveTo>
                  <a:cubicBezTo>
                    <a:pt x="16405" y="3303"/>
                    <a:pt x="16388" y="3338"/>
                    <a:pt x="16427" y="3373"/>
                  </a:cubicBezTo>
                  <a:cubicBezTo>
                    <a:pt x="16427" y="3390"/>
                    <a:pt x="16462" y="3412"/>
                    <a:pt x="16479" y="3412"/>
                  </a:cubicBezTo>
                  <a:cubicBezTo>
                    <a:pt x="16497" y="3412"/>
                    <a:pt x="16514" y="3390"/>
                    <a:pt x="16514" y="3390"/>
                  </a:cubicBezTo>
                  <a:cubicBezTo>
                    <a:pt x="16553" y="3373"/>
                    <a:pt x="16570" y="3321"/>
                    <a:pt x="16536" y="3281"/>
                  </a:cubicBezTo>
                  <a:cubicBezTo>
                    <a:pt x="16536" y="3264"/>
                    <a:pt x="16497" y="3264"/>
                    <a:pt x="16479" y="3264"/>
                  </a:cubicBezTo>
                  <a:close/>
                  <a:moveTo>
                    <a:pt x="19490" y="3281"/>
                  </a:moveTo>
                  <a:cubicBezTo>
                    <a:pt x="19473" y="3281"/>
                    <a:pt x="19451" y="3303"/>
                    <a:pt x="19434" y="3303"/>
                  </a:cubicBezTo>
                  <a:cubicBezTo>
                    <a:pt x="19416" y="3321"/>
                    <a:pt x="19399" y="3373"/>
                    <a:pt x="19416" y="3412"/>
                  </a:cubicBezTo>
                  <a:cubicBezTo>
                    <a:pt x="19434" y="3429"/>
                    <a:pt x="19451" y="3429"/>
                    <a:pt x="19490" y="3429"/>
                  </a:cubicBezTo>
                  <a:lnTo>
                    <a:pt x="19525" y="3429"/>
                  </a:lnTo>
                  <a:cubicBezTo>
                    <a:pt x="19560" y="3390"/>
                    <a:pt x="19560" y="3355"/>
                    <a:pt x="19542" y="3321"/>
                  </a:cubicBezTo>
                  <a:cubicBezTo>
                    <a:pt x="19525" y="3303"/>
                    <a:pt x="19508" y="3281"/>
                    <a:pt x="19490" y="3281"/>
                  </a:cubicBezTo>
                  <a:close/>
                  <a:moveTo>
                    <a:pt x="27684" y="3338"/>
                  </a:moveTo>
                  <a:cubicBezTo>
                    <a:pt x="27649" y="3355"/>
                    <a:pt x="27631" y="3390"/>
                    <a:pt x="27649" y="3429"/>
                  </a:cubicBezTo>
                  <a:cubicBezTo>
                    <a:pt x="27666" y="3464"/>
                    <a:pt x="27684" y="3482"/>
                    <a:pt x="27719" y="3482"/>
                  </a:cubicBezTo>
                  <a:cubicBezTo>
                    <a:pt x="27719" y="3482"/>
                    <a:pt x="27740" y="3482"/>
                    <a:pt x="27740" y="3464"/>
                  </a:cubicBezTo>
                  <a:cubicBezTo>
                    <a:pt x="27775" y="3464"/>
                    <a:pt x="27792" y="3412"/>
                    <a:pt x="27775" y="3373"/>
                  </a:cubicBezTo>
                  <a:cubicBezTo>
                    <a:pt x="27775" y="3355"/>
                    <a:pt x="27740" y="3338"/>
                    <a:pt x="27719" y="3338"/>
                  </a:cubicBezTo>
                  <a:close/>
                  <a:moveTo>
                    <a:pt x="2590" y="3464"/>
                  </a:moveTo>
                  <a:cubicBezTo>
                    <a:pt x="2572" y="3464"/>
                    <a:pt x="2555" y="3464"/>
                    <a:pt x="2555" y="3482"/>
                  </a:cubicBezTo>
                  <a:cubicBezTo>
                    <a:pt x="2520" y="3499"/>
                    <a:pt x="2520" y="3556"/>
                    <a:pt x="2538" y="3573"/>
                  </a:cubicBezTo>
                  <a:cubicBezTo>
                    <a:pt x="2555" y="3590"/>
                    <a:pt x="2572" y="3608"/>
                    <a:pt x="2590" y="3608"/>
                  </a:cubicBezTo>
                  <a:cubicBezTo>
                    <a:pt x="2611" y="3608"/>
                    <a:pt x="2629" y="3590"/>
                    <a:pt x="2646" y="3590"/>
                  </a:cubicBezTo>
                  <a:cubicBezTo>
                    <a:pt x="2664" y="3556"/>
                    <a:pt x="2681" y="3521"/>
                    <a:pt x="2646" y="3482"/>
                  </a:cubicBezTo>
                  <a:cubicBezTo>
                    <a:pt x="2629" y="3464"/>
                    <a:pt x="2611" y="3464"/>
                    <a:pt x="2590" y="3464"/>
                  </a:cubicBezTo>
                  <a:close/>
                  <a:moveTo>
                    <a:pt x="19146" y="3499"/>
                  </a:moveTo>
                  <a:cubicBezTo>
                    <a:pt x="19107" y="3521"/>
                    <a:pt x="19090" y="3573"/>
                    <a:pt x="19125" y="3608"/>
                  </a:cubicBezTo>
                  <a:cubicBezTo>
                    <a:pt x="19125" y="3630"/>
                    <a:pt x="19164" y="3647"/>
                    <a:pt x="19181" y="3647"/>
                  </a:cubicBezTo>
                  <a:cubicBezTo>
                    <a:pt x="19199" y="3647"/>
                    <a:pt x="19216" y="3630"/>
                    <a:pt x="19216" y="3630"/>
                  </a:cubicBezTo>
                  <a:cubicBezTo>
                    <a:pt x="19255" y="3608"/>
                    <a:pt x="19273" y="3556"/>
                    <a:pt x="19233" y="3521"/>
                  </a:cubicBezTo>
                  <a:cubicBezTo>
                    <a:pt x="19233" y="3499"/>
                    <a:pt x="19199" y="3499"/>
                    <a:pt x="19181" y="3499"/>
                  </a:cubicBezTo>
                  <a:close/>
                  <a:moveTo>
                    <a:pt x="16697" y="3556"/>
                  </a:moveTo>
                  <a:cubicBezTo>
                    <a:pt x="16679" y="3556"/>
                    <a:pt x="16662" y="3556"/>
                    <a:pt x="16644" y="3573"/>
                  </a:cubicBezTo>
                  <a:cubicBezTo>
                    <a:pt x="16605" y="3590"/>
                    <a:pt x="16605" y="3647"/>
                    <a:pt x="16644" y="3664"/>
                  </a:cubicBezTo>
                  <a:cubicBezTo>
                    <a:pt x="16644" y="3682"/>
                    <a:pt x="16662" y="3699"/>
                    <a:pt x="16697" y="3699"/>
                  </a:cubicBezTo>
                  <a:cubicBezTo>
                    <a:pt x="16714" y="3699"/>
                    <a:pt x="16714" y="3699"/>
                    <a:pt x="16731" y="3682"/>
                  </a:cubicBezTo>
                  <a:cubicBezTo>
                    <a:pt x="16771" y="3664"/>
                    <a:pt x="16771" y="3608"/>
                    <a:pt x="16753" y="3573"/>
                  </a:cubicBezTo>
                  <a:cubicBezTo>
                    <a:pt x="16731" y="3556"/>
                    <a:pt x="16714" y="3556"/>
                    <a:pt x="16697" y="3556"/>
                  </a:cubicBezTo>
                  <a:close/>
                  <a:moveTo>
                    <a:pt x="27849" y="3664"/>
                  </a:moveTo>
                  <a:cubicBezTo>
                    <a:pt x="27827" y="3664"/>
                    <a:pt x="27827" y="3664"/>
                    <a:pt x="27810" y="3682"/>
                  </a:cubicBezTo>
                  <a:cubicBezTo>
                    <a:pt x="27775" y="3682"/>
                    <a:pt x="27758" y="3738"/>
                    <a:pt x="27775" y="3773"/>
                  </a:cubicBezTo>
                  <a:cubicBezTo>
                    <a:pt x="27792" y="3791"/>
                    <a:pt x="27810" y="3808"/>
                    <a:pt x="27849" y="3808"/>
                  </a:cubicBezTo>
                  <a:lnTo>
                    <a:pt x="27866" y="3808"/>
                  </a:lnTo>
                  <a:cubicBezTo>
                    <a:pt x="27901" y="3791"/>
                    <a:pt x="27919" y="3756"/>
                    <a:pt x="27901" y="3717"/>
                  </a:cubicBezTo>
                  <a:cubicBezTo>
                    <a:pt x="27901" y="3682"/>
                    <a:pt x="27866" y="3664"/>
                    <a:pt x="27849" y="3664"/>
                  </a:cubicBezTo>
                  <a:close/>
                  <a:moveTo>
                    <a:pt x="18872" y="3682"/>
                  </a:moveTo>
                  <a:cubicBezTo>
                    <a:pt x="18855" y="3682"/>
                    <a:pt x="18855" y="3699"/>
                    <a:pt x="18838" y="3699"/>
                  </a:cubicBezTo>
                  <a:cubicBezTo>
                    <a:pt x="18798" y="3717"/>
                    <a:pt x="18798" y="3773"/>
                    <a:pt x="18820" y="3791"/>
                  </a:cubicBezTo>
                  <a:cubicBezTo>
                    <a:pt x="18820" y="3825"/>
                    <a:pt x="18855" y="3825"/>
                    <a:pt x="18872" y="3825"/>
                  </a:cubicBezTo>
                  <a:lnTo>
                    <a:pt x="18907" y="3825"/>
                  </a:lnTo>
                  <a:cubicBezTo>
                    <a:pt x="18946" y="3808"/>
                    <a:pt x="18964" y="3756"/>
                    <a:pt x="18946" y="3717"/>
                  </a:cubicBezTo>
                  <a:cubicBezTo>
                    <a:pt x="18929" y="3699"/>
                    <a:pt x="18890" y="3682"/>
                    <a:pt x="18872" y="3682"/>
                  </a:cubicBezTo>
                  <a:close/>
                  <a:moveTo>
                    <a:pt x="2337" y="3717"/>
                  </a:moveTo>
                  <a:cubicBezTo>
                    <a:pt x="2320" y="3717"/>
                    <a:pt x="2303" y="3717"/>
                    <a:pt x="2285" y="3738"/>
                  </a:cubicBezTo>
                  <a:cubicBezTo>
                    <a:pt x="2246" y="3756"/>
                    <a:pt x="2246" y="3808"/>
                    <a:pt x="2285" y="3825"/>
                  </a:cubicBezTo>
                  <a:cubicBezTo>
                    <a:pt x="2303" y="3847"/>
                    <a:pt x="2320" y="3865"/>
                    <a:pt x="2337" y="3865"/>
                  </a:cubicBezTo>
                  <a:cubicBezTo>
                    <a:pt x="2355" y="3865"/>
                    <a:pt x="2372" y="3847"/>
                    <a:pt x="2372" y="3825"/>
                  </a:cubicBezTo>
                  <a:cubicBezTo>
                    <a:pt x="2411" y="3808"/>
                    <a:pt x="2411" y="3756"/>
                    <a:pt x="2372" y="3738"/>
                  </a:cubicBezTo>
                  <a:cubicBezTo>
                    <a:pt x="2372" y="3717"/>
                    <a:pt x="2355" y="3717"/>
                    <a:pt x="2337" y="3717"/>
                  </a:cubicBezTo>
                  <a:close/>
                  <a:moveTo>
                    <a:pt x="16932" y="3825"/>
                  </a:moveTo>
                  <a:cubicBezTo>
                    <a:pt x="16914" y="3825"/>
                    <a:pt x="16897" y="3825"/>
                    <a:pt x="16879" y="3847"/>
                  </a:cubicBezTo>
                  <a:cubicBezTo>
                    <a:pt x="16840" y="3882"/>
                    <a:pt x="16840" y="3917"/>
                    <a:pt x="16879" y="3956"/>
                  </a:cubicBezTo>
                  <a:cubicBezTo>
                    <a:pt x="16897" y="3973"/>
                    <a:pt x="16914" y="3973"/>
                    <a:pt x="16932" y="3973"/>
                  </a:cubicBezTo>
                  <a:cubicBezTo>
                    <a:pt x="16949" y="3973"/>
                    <a:pt x="16971" y="3973"/>
                    <a:pt x="16988" y="3956"/>
                  </a:cubicBezTo>
                  <a:cubicBezTo>
                    <a:pt x="17006" y="3917"/>
                    <a:pt x="17006" y="3882"/>
                    <a:pt x="16988" y="3847"/>
                  </a:cubicBezTo>
                  <a:cubicBezTo>
                    <a:pt x="16971" y="3825"/>
                    <a:pt x="16949" y="3825"/>
                    <a:pt x="16932" y="3825"/>
                  </a:cubicBezTo>
                  <a:close/>
                  <a:moveTo>
                    <a:pt x="18563" y="3865"/>
                  </a:moveTo>
                  <a:cubicBezTo>
                    <a:pt x="18546" y="3865"/>
                    <a:pt x="18546" y="3882"/>
                    <a:pt x="18529" y="3882"/>
                  </a:cubicBezTo>
                  <a:cubicBezTo>
                    <a:pt x="18494" y="3899"/>
                    <a:pt x="18472" y="3934"/>
                    <a:pt x="18494" y="3973"/>
                  </a:cubicBezTo>
                  <a:cubicBezTo>
                    <a:pt x="18511" y="4008"/>
                    <a:pt x="18529" y="4008"/>
                    <a:pt x="18563" y="4008"/>
                  </a:cubicBezTo>
                  <a:lnTo>
                    <a:pt x="18603" y="4008"/>
                  </a:lnTo>
                  <a:cubicBezTo>
                    <a:pt x="18637" y="3991"/>
                    <a:pt x="18637" y="3934"/>
                    <a:pt x="18620" y="3899"/>
                  </a:cubicBezTo>
                  <a:cubicBezTo>
                    <a:pt x="18620" y="3882"/>
                    <a:pt x="18581" y="3865"/>
                    <a:pt x="18563" y="3865"/>
                  </a:cubicBezTo>
                  <a:close/>
                  <a:moveTo>
                    <a:pt x="2085" y="3973"/>
                  </a:moveTo>
                  <a:cubicBezTo>
                    <a:pt x="2068" y="3973"/>
                    <a:pt x="2046" y="3991"/>
                    <a:pt x="2028" y="4008"/>
                  </a:cubicBezTo>
                  <a:cubicBezTo>
                    <a:pt x="2011" y="4026"/>
                    <a:pt x="2011" y="4082"/>
                    <a:pt x="2028" y="4099"/>
                  </a:cubicBezTo>
                  <a:cubicBezTo>
                    <a:pt x="2046" y="4117"/>
                    <a:pt x="2068" y="4117"/>
                    <a:pt x="2085" y="4117"/>
                  </a:cubicBezTo>
                  <a:cubicBezTo>
                    <a:pt x="2102" y="4117"/>
                    <a:pt x="2120" y="4117"/>
                    <a:pt x="2137" y="4099"/>
                  </a:cubicBezTo>
                  <a:cubicBezTo>
                    <a:pt x="2155" y="4065"/>
                    <a:pt x="2155" y="4026"/>
                    <a:pt x="2137" y="3991"/>
                  </a:cubicBezTo>
                  <a:cubicBezTo>
                    <a:pt x="2120" y="3991"/>
                    <a:pt x="2102" y="3973"/>
                    <a:pt x="2085" y="3973"/>
                  </a:cubicBezTo>
                  <a:close/>
                  <a:moveTo>
                    <a:pt x="27936" y="4008"/>
                  </a:moveTo>
                  <a:cubicBezTo>
                    <a:pt x="27901" y="4026"/>
                    <a:pt x="27884" y="4065"/>
                    <a:pt x="27901" y="4099"/>
                  </a:cubicBezTo>
                  <a:lnTo>
                    <a:pt x="27901" y="4117"/>
                  </a:lnTo>
                  <a:cubicBezTo>
                    <a:pt x="27919" y="4134"/>
                    <a:pt x="27936" y="4152"/>
                    <a:pt x="27975" y="4152"/>
                  </a:cubicBezTo>
                  <a:lnTo>
                    <a:pt x="27993" y="4152"/>
                  </a:lnTo>
                  <a:cubicBezTo>
                    <a:pt x="28027" y="4134"/>
                    <a:pt x="28045" y="4099"/>
                    <a:pt x="28045" y="4065"/>
                  </a:cubicBezTo>
                  <a:cubicBezTo>
                    <a:pt x="28027" y="4026"/>
                    <a:pt x="27993" y="4008"/>
                    <a:pt x="27975" y="4008"/>
                  </a:cubicBezTo>
                  <a:close/>
                  <a:moveTo>
                    <a:pt x="18202" y="4043"/>
                  </a:moveTo>
                  <a:cubicBezTo>
                    <a:pt x="18167" y="4065"/>
                    <a:pt x="18167" y="4099"/>
                    <a:pt x="18167" y="4134"/>
                  </a:cubicBezTo>
                  <a:cubicBezTo>
                    <a:pt x="18185" y="4173"/>
                    <a:pt x="18220" y="4191"/>
                    <a:pt x="18237" y="4191"/>
                  </a:cubicBezTo>
                  <a:cubicBezTo>
                    <a:pt x="18254" y="4191"/>
                    <a:pt x="18254" y="4173"/>
                    <a:pt x="18276" y="4173"/>
                  </a:cubicBezTo>
                  <a:cubicBezTo>
                    <a:pt x="18311" y="4152"/>
                    <a:pt x="18328" y="4117"/>
                    <a:pt x="18311" y="4082"/>
                  </a:cubicBezTo>
                  <a:cubicBezTo>
                    <a:pt x="18294" y="4043"/>
                    <a:pt x="18276" y="4043"/>
                    <a:pt x="18237" y="4043"/>
                  </a:cubicBezTo>
                  <a:close/>
                  <a:moveTo>
                    <a:pt x="17206" y="4065"/>
                  </a:moveTo>
                  <a:cubicBezTo>
                    <a:pt x="17188" y="4065"/>
                    <a:pt x="17167" y="4065"/>
                    <a:pt x="17149" y="4099"/>
                  </a:cubicBezTo>
                  <a:cubicBezTo>
                    <a:pt x="17132" y="4117"/>
                    <a:pt x="17132" y="4173"/>
                    <a:pt x="17167" y="4191"/>
                  </a:cubicBezTo>
                  <a:cubicBezTo>
                    <a:pt x="17188" y="4191"/>
                    <a:pt x="17206" y="4208"/>
                    <a:pt x="17206" y="4208"/>
                  </a:cubicBezTo>
                  <a:cubicBezTo>
                    <a:pt x="17241" y="4208"/>
                    <a:pt x="17258" y="4191"/>
                    <a:pt x="17275" y="4173"/>
                  </a:cubicBezTo>
                  <a:cubicBezTo>
                    <a:pt x="17297" y="4134"/>
                    <a:pt x="17275" y="4082"/>
                    <a:pt x="17241" y="4065"/>
                  </a:cubicBezTo>
                  <a:close/>
                  <a:moveTo>
                    <a:pt x="17893" y="4173"/>
                  </a:moveTo>
                  <a:cubicBezTo>
                    <a:pt x="17841" y="4191"/>
                    <a:pt x="17819" y="4226"/>
                    <a:pt x="17841" y="4260"/>
                  </a:cubicBezTo>
                  <a:cubicBezTo>
                    <a:pt x="17841" y="4300"/>
                    <a:pt x="17876" y="4317"/>
                    <a:pt x="17911" y="4317"/>
                  </a:cubicBezTo>
                  <a:lnTo>
                    <a:pt x="17928" y="4317"/>
                  </a:lnTo>
                  <a:cubicBezTo>
                    <a:pt x="17967" y="4300"/>
                    <a:pt x="17985" y="4260"/>
                    <a:pt x="17967" y="4226"/>
                  </a:cubicBezTo>
                  <a:cubicBezTo>
                    <a:pt x="17967" y="4191"/>
                    <a:pt x="17928" y="4173"/>
                    <a:pt x="17911" y="4173"/>
                  </a:cubicBezTo>
                  <a:close/>
                  <a:moveTo>
                    <a:pt x="17550" y="4191"/>
                  </a:moveTo>
                  <a:cubicBezTo>
                    <a:pt x="17515" y="4191"/>
                    <a:pt x="17476" y="4208"/>
                    <a:pt x="17476" y="4243"/>
                  </a:cubicBezTo>
                  <a:cubicBezTo>
                    <a:pt x="17458" y="4282"/>
                    <a:pt x="17493" y="4317"/>
                    <a:pt x="17532" y="4334"/>
                  </a:cubicBezTo>
                  <a:lnTo>
                    <a:pt x="17550" y="4334"/>
                  </a:lnTo>
                  <a:cubicBezTo>
                    <a:pt x="17584" y="4334"/>
                    <a:pt x="17602" y="4300"/>
                    <a:pt x="17623" y="4282"/>
                  </a:cubicBezTo>
                  <a:cubicBezTo>
                    <a:pt x="17623" y="4226"/>
                    <a:pt x="17602" y="4191"/>
                    <a:pt x="17550" y="4191"/>
                  </a:cubicBezTo>
                  <a:close/>
                  <a:moveTo>
                    <a:pt x="1850" y="4260"/>
                  </a:moveTo>
                  <a:cubicBezTo>
                    <a:pt x="1828" y="4260"/>
                    <a:pt x="1811" y="4260"/>
                    <a:pt x="1793" y="4282"/>
                  </a:cubicBezTo>
                  <a:cubicBezTo>
                    <a:pt x="1776" y="4317"/>
                    <a:pt x="1776" y="4352"/>
                    <a:pt x="1811" y="4391"/>
                  </a:cubicBezTo>
                  <a:cubicBezTo>
                    <a:pt x="1811" y="4391"/>
                    <a:pt x="1828" y="4408"/>
                    <a:pt x="1850" y="4408"/>
                  </a:cubicBezTo>
                  <a:cubicBezTo>
                    <a:pt x="1867" y="4408"/>
                    <a:pt x="1885" y="4391"/>
                    <a:pt x="1902" y="4369"/>
                  </a:cubicBezTo>
                  <a:cubicBezTo>
                    <a:pt x="1937" y="4334"/>
                    <a:pt x="1920" y="4300"/>
                    <a:pt x="1902" y="4260"/>
                  </a:cubicBezTo>
                  <a:close/>
                  <a:moveTo>
                    <a:pt x="28084" y="4352"/>
                  </a:moveTo>
                  <a:cubicBezTo>
                    <a:pt x="28027" y="4369"/>
                    <a:pt x="28010" y="4408"/>
                    <a:pt x="28027" y="4443"/>
                  </a:cubicBezTo>
                  <a:cubicBezTo>
                    <a:pt x="28045" y="4478"/>
                    <a:pt x="28067" y="4500"/>
                    <a:pt x="28101" y="4500"/>
                  </a:cubicBezTo>
                  <a:cubicBezTo>
                    <a:pt x="28101" y="4500"/>
                    <a:pt x="28119" y="4500"/>
                    <a:pt x="28119" y="4478"/>
                  </a:cubicBezTo>
                  <a:cubicBezTo>
                    <a:pt x="28175" y="4478"/>
                    <a:pt x="28193" y="4426"/>
                    <a:pt x="28175" y="4391"/>
                  </a:cubicBezTo>
                  <a:cubicBezTo>
                    <a:pt x="28154" y="4369"/>
                    <a:pt x="28136" y="4352"/>
                    <a:pt x="28101" y="4352"/>
                  </a:cubicBezTo>
                  <a:close/>
                  <a:moveTo>
                    <a:pt x="1632" y="4535"/>
                  </a:moveTo>
                  <a:cubicBezTo>
                    <a:pt x="1611" y="4535"/>
                    <a:pt x="1593" y="4552"/>
                    <a:pt x="1576" y="4569"/>
                  </a:cubicBezTo>
                  <a:cubicBezTo>
                    <a:pt x="1541" y="4609"/>
                    <a:pt x="1558" y="4643"/>
                    <a:pt x="1593" y="4678"/>
                  </a:cubicBezTo>
                  <a:lnTo>
                    <a:pt x="1632" y="4678"/>
                  </a:lnTo>
                  <a:cubicBezTo>
                    <a:pt x="1650" y="4678"/>
                    <a:pt x="1667" y="4678"/>
                    <a:pt x="1685" y="4661"/>
                  </a:cubicBezTo>
                  <a:cubicBezTo>
                    <a:pt x="1719" y="4626"/>
                    <a:pt x="1702" y="4569"/>
                    <a:pt x="1667" y="4552"/>
                  </a:cubicBezTo>
                  <a:cubicBezTo>
                    <a:pt x="1667" y="4552"/>
                    <a:pt x="1650" y="4535"/>
                    <a:pt x="1632" y="4535"/>
                  </a:cubicBezTo>
                  <a:close/>
                  <a:moveTo>
                    <a:pt x="28245" y="4678"/>
                  </a:moveTo>
                  <a:cubicBezTo>
                    <a:pt x="28228" y="4678"/>
                    <a:pt x="28228" y="4678"/>
                    <a:pt x="28210" y="4696"/>
                  </a:cubicBezTo>
                  <a:cubicBezTo>
                    <a:pt x="28175" y="4696"/>
                    <a:pt x="28154" y="4752"/>
                    <a:pt x="28175" y="4787"/>
                  </a:cubicBezTo>
                  <a:cubicBezTo>
                    <a:pt x="28193" y="4804"/>
                    <a:pt x="28210" y="4826"/>
                    <a:pt x="28245" y="4826"/>
                  </a:cubicBezTo>
                  <a:lnTo>
                    <a:pt x="28262" y="4826"/>
                  </a:lnTo>
                  <a:cubicBezTo>
                    <a:pt x="28302" y="4804"/>
                    <a:pt x="28319" y="4770"/>
                    <a:pt x="28302" y="4735"/>
                  </a:cubicBezTo>
                  <a:cubicBezTo>
                    <a:pt x="28302" y="4696"/>
                    <a:pt x="28262" y="4678"/>
                    <a:pt x="28245" y="4678"/>
                  </a:cubicBezTo>
                  <a:close/>
                  <a:moveTo>
                    <a:pt x="1432" y="4844"/>
                  </a:moveTo>
                  <a:cubicBezTo>
                    <a:pt x="1393" y="4844"/>
                    <a:pt x="1376" y="4844"/>
                    <a:pt x="1358" y="4878"/>
                  </a:cubicBezTo>
                  <a:cubicBezTo>
                    <a:pt x="1341" y="4896"/>
                    <a:pt x="1358" y="4952"/>
                    <a:pt x="1376" y="4970"/>
                  </a:cubicBezTo>
                  <a:cubicBezTo>
                    <a:pt x="1393" y="4987"/>
                    <a:pt x="1415" y="4987"/>
                    <a:pt x="1432" y="4987"/>
                  </a:cubicBezTo>
                  <a:cubicBezTo>
                    <a:pt x="1450" y="4987"/>
                    <a:pt x="1467" y="4970"/>
                    <a:pt x="1485" y="4952"/>
                  </a:cubicBezTo>
                  <a:cubicBezTo>
                    <a:pt x="1502" y="4913"/>
                    <a:pt x="1502" y="4878"/>
                    <a:pt x="1467" y="4844"/>
                  </a:cubicBezTo>
                  <a:close/>
                  <a:moveTo>
                    <a:pt x="28393" y="5005"/>
                  </a:moveTo>
                  <a:cubicBezTo>
                    <a:pt x="28393" y="5005"/>
                    <a:pt x="28371" y="5005"/>
                    <a:pt x="28354" y="5022"/>
                  </a:cubicBezTo>
                  <a:cubicBezTo>
                    <a:pt x="28319" y="5044"/>
                    <a:pt x="28319" y="5079"/>
                    <a:pt x="28336" y="5113"/>
                  </a:cubicBezTo>
                  <a:cubicBezTo>
                    <a:pt x="28336" y="5131"/>
                    <a:pt x="28371" y="5153"/>
                    <a:pt x="28393" y="5153"/>
                  </a:cubicBezTo>
                  <a:lnTo>
                    <a:pt x="28428" y="5153"/>
                  </a:lnTo>
                  <a:cubicBezTo>
                    <a:pt x="28463" y="5131"/>
                    <a:pt x="28480" y="5079"/>
                    <a:pt x="28463" y="5044"/>
                  </a:cubicBezTo>
                  <a:cubicBezTo>
                    <a:pt x="28445" y="5022"/>
                    <a:pt x="28428" y="5005"/>
                    <a:pt x="28393" y="5005"/>
                  </a:cubicBezTo>
                  <a:close/>
                  <a:moveTo>
                    <a:pt x="1232" y="5153"/>
                  </a:moveTo>
                  <a:cubicBezTo>
                    <a:pt x="1197" y="5153"/>
                    <a:pt x="1176" y="5153"/>
                    <a:pt x="1158" y="5187"/>
                  </a:cubicBezTo>
                  <a:cubicBezTo>
                    <a:pt x="1141" y="5205"/>
                    <a:pt x="1158" y="5261"/>
                    <a:pt x="1197" y="5279"/>
                  </a:cubicBezTo>
                  <a:cubicBezTo>
                    <a:pt x="1197" y="5279"/>
                    <a:pt x="1215" y="5296"/>
                    <a:pt x="1232" y="5296"/>
                  </a:cubicBezTo>
                  <a:cubicBezTo>
                    <a:pt x="1250" y="5296"/>
                    <a:pt x="1267" y="5279"/>
                    <a:pt x="1284" y="5261"/>
                  </a:cubicBezTo>
                  <a:cubicBezTo>
                    <a:pt x="1306" y="5222"/>
                    <a:pt x="1306" y="5170"/>
                    <a:pt x="1267" y="5153"/>
                  </a:cubicBezTo>
                  <a:close/>
                  <a:moveTo>
                    <a:pt x="28554" y="5331"/>
                  </a:moveTo>
                  <a:cubicBezTo>
                    <a:pt x="28554" y="5331"/>
                    <a:pt x="28537" y="5331"/>
                    <a:pt x="28519" y="5348"/>
                  </a:cubicBezTo>
                  <a:cubicBezTo>
                    <a:pt x="28502" y="5370"/>
                    <a:pt x="28480" y="5405"/>
                    <a:pt x="28502" y="5440"/>
                  </a:cubicBezTo>
                  <a:cubicBezTo>
                    <a:pt x="28502" y="5457"/>
                    <a:pt x="28537" y="5479"/>
                    <a:pt x="28554" y="5479"/>
                  </a:cubicBezTo>
                  <a:lnTo>
                    <a:pt x="28589" y="5479"/>
                  </a:lnTo>
                  <a:cubicBezTo>
                    <a:pt x="28628" y="5457"/>
                    <a:pt x="28645" y="5405"/>
                    <a:pt x="28628" y="5370"/>
                  </a:cubicBezTo>
                  <a:cubicBezTo>
                    <a:pt x="28611" y="5348"/>
                    <a:pt x="28589" y="5331"/>
                    <a:pt x="28554" y="5331"/>
                  </a:cubicBezTo>
                  <a:close/>
                  <a:moveTo>
                    <a:pt x="1049" y="5457"/>
                  </a:moveTo>
                  <a:cubicBezTo>
                    <a:pt x="1015" y="5457"/>
                    <a:pt x="997" y="5479"/>
                    <a:pt x="980" y="5496"/>
                  </a:cubicBezTo>
                  <a:cubicBezTo>
                    <a:pt x="958" y="5531"/>
                    <a:pt x="980" y="5566"/>
                    <a:pt x="1015" y="5588"/>
                  </a:cubicBezTo>
                  <a:cubicBezTo>
                    <a:pt x="1015" y="5605"/>
                    <a:pt x="1032" y="5605"/>
                    <a:pt x="1049" y="5605"/>
                  </a:cubicBezTo>
                  <a:cubicBezTo>
                    <a:pt x="1067" y="5605"/>
                    <a:pt x="1089" y="5588"/>
                    <a:pt x="1106" y="5566"/>
                  </a:cubicBezTo>
                  <a:cubicBezTo>
                    <a:pt x="1123" y="5531"/>
                    <a:pt x="1123" y="5496"/>
                    <a:pt x="1089" y="5457"/>
                  </a:cubicBezTo>
                  <a:close/>
                  <a:moveTo>
                    <a:pt x="28698" y="5657"/>
                  </a:moveTo>
                  <a:cubicBezTo>
                    <a:pt x="28663" y="5675"/>
                    <a:pt x="28645" y="5731"/>
                    <a:pt x="28663" y="5766"/>
                  </a:cubicBezTo>
                  <a:cubicBezTo>
                    <a:pt x="28680" y="5783"/>
                    <a:pt x="28698" y="5805"/>
                    <a:pt x="28737" y="5805"/>
                  </a:cubicBezTo>
                  <a:cubicBezTo>
                    <a:pt x="28737" y="5805"/>
                    <a:pt x="28754" y="5805"/>
                    <a:pt x="28754" y="5783"/>
                  </a:cubicBezTo>
                  <a:cubicBezTo>
                    <a:pt x="28789" y="5766"/>
                    <a:pt x="28806" y="5731"/>
                    <a:pt x="28789" y="5696"/>
                  </a:cubicBezTo>
                  <a:cubicBezTo>
                    <a:pt x="28772" y="5675"/>
                    <a:pt x="28754" y="5657"/>
                    <a:pt x="28737" y="5657"/>
                  </a:cubicBezTo>
                  <a:close/>
                  <a:moveTo>
                    <a:pt x="871" y="5783"/>
                  </a:moveTo>
                  <a:cubicBezTo>
                    <a:pt x="849" y="5783"/>
                    <a:pt x="814" y="5783"/>
                    <a:pt x="814" y="5823"/>
                  </a:cubicBezTo>
                  <a:cubicBezTo>
                    <a:pt x="797" y="5857"/>
                    <a:pt x="797" y="5892"/>
                    <a:pt x="832" y="5914"/>
                  </a:cubicBezTo>
                  <a:cubicBezTo>
                    <a:pt x="849" y="5914"/>
                    <a:pt x="871" y="5931"/>
                    <a:pt x="871" y="5931"/>
                  </a:cubicBezTo>
                  <a:cubicBezTo>
                    <a:pt x="906" y="5931"/>
                    <a:pt x="923" y="5914"/>
                    <a:pt x="941" y="5875"/>
                  </a:cubicBezTo>
                  <a:cubicBezTo>
                    <a:pt x="958" y="5840"/>
                    <a:pt x="941" y="5805"/>
                    <a:pt x="906" y="5783"/>
                  </a:cubicBezTo>
                  <a:close/>
                  <a:moveTo>
                    <a:pt x="28863" y="5984"/>
                  </a:moveTo>
                  <a:cubicBezTo>
                    <a:pt x="28828" y="6001"/>
                    <a:pt x="28806" y="6040"/>
                    <a:pt x="28828" y="6075"/>
                  </a:cubicBezTo>
                  <a:cubicBezTo>
                    <a:pt x="28845" y="6110"/>
                    <a:pt x="28863" y="6132"/>
                    <a:pt x="28898" y="6132"/>
                  </a:cubicBezTo>
                  <a:cubicBezTo>
                    <a:pt x="28915" y="6132"/>
                    <a:pt x="28915" y="6110"/>
                    <a:pt x="28937" y="6110"/>
                  </a:cubicBezTo>
                  <a:cubicBezTo>
                    <a:pt x="28972" y="6092"/>
                    <a:pt x="28972" y="6058"/>
                    <a:pt x="28954" y="6023"/>
                  </a:cubicBezTo>
                  <a:cubicBezTo>
                    <a:pt x="28954" y="5984"/>
                    <a:pt x="28915" y="5984"/>
                    <a:pt x="28898" y="5984"/>
                  </a:cubicBezTo>
                  <a:close/>
                  <a:moveTo>
                    <a:pt x="706" y="6092"/>
                  </a:moveTo>
                  <a:cubicBezTo>
                    <a:pt x="688" y="6092"/>
                    <a:pt x="653" y="6110"/>
                    <a:pt x="653" y="6149"/>
                  </a:cubicBezTo>
                  <a:cubicBezTo>
                    <a:pt x="632" y="6184"/>
                    <a:pt x="653" y="6219"/>
                    <a:pt x="688" y="6240"/>
                  </a:cubicBezTo>
                  <a:lnTo>
                    <a:pt x="706" y="6240"/>
                  </a:lnTo>
                  <a:cubicBezTo>
                    <a:pt x="740" y="6240"/>
                    <a:pt x="762" y="6240"/>
                    <a:pt x="780" y="6201"/>
                  </a:cubicBezTo>
                  <a:cubicBezTo>
                    <a:pt x="797" y="6166"/>
                    <a:pt x="780" y="6132"/>
                    <a:pt x="740" y="6110"/>
                  </a:cubicBezTo>
                  <a:cubicBezTo>
                    <a:pt x="740" y="6110"/>
                    <a:pt x="723" y="6092"/>
                    <a:pt x="706" y="6092"/>
                  </a:cubicBezTo>
                  <a:close/>
                  <a:moveTo>
                    <a:pt x="29063" y="6293"/>
                  </a:moveTo>
                  <a:cubicBezTo>
                    <a:pt x="29063" y="6293"/>
                    <a:pt x="29046" y="6293"/>
                    <a:pt x="29024" y="6310"/>
                  </a:cubicBezTo>
                  <a:cubicBezTo>
                    <a:pt x="29006" y="6327"/>
                    <a:pt x="28989" y="6367"/>
                    <a:pt x="29006" y="6401"/>
                  </a:cubicBezTo>
                  <a:cubicBezTo>
                    <a:pt x="29024" y="6419"/>
                    <a:pt x="29046" y="6436"/>
                    <a:pt x="29063" y="6436"/>
                  </a:cubicBezTo>
                  <a:lnTo>
                    <a:pt x="29098" y="6436"/>
                  </a:lnTo>
                  <a:cubicBezTo>
                    <a:pt x="29133" y="6419"/>
                    <a:pt x="29154" y="6367"/>
                    <a:pt x="29133" y="6327"/>
                  </a:cubicBezTo>
                  <a:cubicBezTo>
                    <a:pt x="29115" y="6310"/>
                    <a:pt x="29098" y="6293"/>
                    <a:pt x="29063" y="6293"/>
                  </a:cubicBezTo>
                  <a:close/>
                  <a:moveTo>
                    <a:pt x="562" y="6436"/>
                  </a:moveTo>
                  <a:cubicBezTo>
                    <a:pt x="523" y="6436"/>
                    <a:pt x="505" y="6458"/>
                    <a:pt x="488" y="6475"/>
                  </a:cubicBezTo>
                  <a:cubicBezTo>
                    <a:pt x="471" y="6510"/>
                    <a:pt x="488" y="6545"/>
                    <a:pt x="523" y="6567"/>
                  </a:cubicBezTo>
                  <a:cubicBezTo>
                    <a:pt x="545" y="6584"/>
                    <a:pt x="545" y="6584"/>
                    <a:pt x="562" y="6584"/>
                  </a:cubicBezTo>
                  <a:cubicBezTo>
                    <a:pt x="597" y="6584"/>
                    <a:pt x="614" y="6567"/>
                    <a:pt x="632" y="6528"/>
                  </a:cubicBezTo>
                  <a:cubicBezTo>
                    <a:pt x="653" y="6493"/>
                    <a:pt x="632" y="6458"/>
                    <a:pt x="597" y="6436"/>
                  </a:cubicBezTo>
                  <a:close/>
                  <a:moveTo>
                    <a:pt x="29207" y="6619"/>
                  </a:moveTo>
                  <a:cubicBezTo>
                    <a:pt x="29172" y="6636"/>
                    <a:pt x="29154" y="6693"/>
                    <a:pt x="29172" y="6728"/>
                  </a:cubicBezTo>
                  <a:cubicBezTo>
                    <a:pt x="29189" y="6745"/>
                    <a:pt x="29207" y="6762"/>
                    <a:pt x="29241" y="6762"/>
                  </a:cubicBezTo>
                  <a:cubicBezTo>
                    <a:pt x="29241" y="6762"/>
                    <a:pt x="29263" y="6762"/>
                    <a:pt x="29281" y="6745"/>
                  </a:cubicBezTo>
                  <a:cubicBezTo>
                    <a:pt x="29315" y="6728"/>
                    <a:pt x="29315" y="6693"/>
                    <a:pt x="29298" y="6654"/>
                  </a:cubicBezTo>
                  <a:cubicBezTo>
                    <a:pt x="29298" y="6636"/>
                    <a:pt x="29263" y="6619"/>
                    <a:pt x="29241" y="6619"/>
                  </a:cubicBezTo>
                  <a:close/>
                  <a:moveTo>
                    <a:pt x="414" y="6762"/>
                  </a:moveTo>
                  <a:cubicBezTo>
                    <a:pt x="397" y="6762"/>
                    <a:pt x="362" y="6784"/>
                    <a:pt x="362" y="6819"/>
                  </a:cubicBezTo>
                  <a:cubicBezTo>
                    <a:pt x="344" y="6819"/>
                    <a:pt x="344" y="6819"/>
                    <a:pt x="344" y="6836"/>
                  </a:cubicBezTo>
                  <a:cubicBezTo>
                    <a:pt x="362" y="6836"/>
                    <a:pt x="362" y="6854"/>
                    <a:pt x="362" y="6871"/>
                  </a:cubicBezTo>
                  <a:cubicBezTo>
                    <a:pt x="362" y="6893"/>
                    <a:pt x="379" y="6893"/>
                    <a:pt x="397" y="6910"/>
                  </a:cubicBezTo>
                  <a:lnTo>
                    <a:pt x="414" y="6910"/>
                  </a:lnTo>
                  <a:cubicBezTo>
                    <a:pt x="453" y="6910"/>
                    <a:pt x="471" y="6893"/>
                    <a:pt x="488" y="6871"/>
                  </a:cubicBezTo>
                  <a:cubicBezTo>
                    <a:pt x="505" y="6836"/>
                    <a:pt x="488" y="6784"/>
                    <a:pt x="453" y="6762"/>
                  </a:cubicBezTo>
                  <a:close/>
                  <a:moveTo>
                    <a:pt x="29407" y="6928"/>
                  </a:moveTo>
                  <a:cubicBezTo>
                    <a:pt x="29407" y="6928"/>
                    <a:pt x="29389" y="6945"/>
                    <a:pt x="29372" y="6945"/>
                  </a:cubicBezTo>
                  <a:cubicBezTo>
                    <a:pt x="29333" y="6963"/>
                    <a:pt x="29333" y="7002"/>
                    <a:pt x="29350" y="7037"/>
                  </a:cubicBezTo>
                  <a:cubicBezTo>
                    <a:pt x="29350" y="7071"/>
                    <a:pt x="29389" y="7071"/>
                    <a:pt x="29407" y="7071"/>
                  </a:cubicBezTo>
                  <a:lnTo>
                    <a:pt x="29442" y="7071"/>
                  </a:lnTo>
                  <a:cubicBezTo>
                    <a:pt x="29481" y="7054"/>
                    <a:pt x="29498" y="7002"/>
                    <a:pt x="29481" y="6980"/>
                  </a:cubicBezTo>
                  <a:cubicBezTo>
                    <a:pt x="29459" y="6945"/>
                    <a:pt x="29442" y="6928"/>
                    <a:pt x="29407" y="6928"/>
                  </a:cubicBezTo>
                  <a:close/>
                  <a:moveTo>
                    <a:pt x="288" y="7111"/>
                  </a:moveTo>
                  <a:cubicBezTo>
                    <a:pt x="253" y="7111"/>
                    <a:pt x="236" y="7128"/>
                    <a:pt x="218" y="7145"/>
                  </a:cubicBezTo>
                  <a:cubicBezTo>
                    <a:pt x="236" y="7163"/>
                    <a:pt x="253" y="7198"/>
                    <a:pt x="236" y="7219"/>
                  </a:cubicBezTo>
                  <a:lnTo>
                    <a:pt x="236" y="7237"/>
                  </a:lnTo>
                  <a:lnTo>
                    <a:pt x="270" y="7237"/>
                  </a:lnTo>
                  <a:cubicBezTo>
                    <a:pt x="270" y="7254"/>
                    <a:pt x="288" y="7254"/>
                    <a:pt x="288" y="7254"/>
                  </a:cubicBezTo>
                  <a:cubicBezTo>
                    <a:pt x="327" y="7254"/>
                    <a:pt x="344" y="7237"/>
                    <a:pt x="362" y="7198"/>
                  </a:cubicBezTo>
                  <a:cubicBezTo>
                    <a:pt x="379" y="7163"/>
                    <a:pt x="362" y="7128"/>
                    <a:pt x="305" y="7111"/>
                  </a:cubicBezTo>
                  <a:close/>
                  <a:moveTo>
                    <a:pt x="29590" y="7254"/>
                  </a:moveTo>
                  <a:cubicBezTo>
                    <a:pt x="29568" y="7254"/>
                    <a:pt x="29550" y="7254"/>
                    <a:pt x="29550" y="7272"/>
                  </a:cubicBezTo>
                  <a:cubicBezTo>
                    <a:pt x="29516" y="7289"/>
                    <a:pt x="29498" y="7328"/>
                    <a:pt x="29516" y="7363"/>
                  </a:cubicBezTo>
                  <a:cubicBezTo>
                    <a:pt x="29533" y="7380"/>
                    <a:pt x="29550" y="7398"/>
                    <a:pt x="29590" y="7398"/>
                  </a:cubicBezTo>
                  <a:lnTo>
                    <a:pt x="29624" y="7398"/>
                  </a:lnTo>
                  <a:cubicBezTo>
                    <a:pt x="29642" y="7380"/>
                    <a:pt x="29659" y="7328"/>
                    <a:pt x="29642" y="7289"/>
                  </a:cubicBezTo>
                  <a:cubicBezTo>
                    <a:pt x="29624" y="7272"/>
                    <a:pt x="29607" y="7254"/>
                    <a:pt x="29590" y="7254"/>
                  </a:cubicBezTo>
                  <a:close/>
                  <a:moveTo>
                    <a:pt x="179" y="7454"/>
                  </a:moveTo>
                  <a:cubicBezTo>
                    <a:pt x="144" y="7454"/>
                    <a:pt x="127" y="7454"/>
                    <a:pt x="109" y="7489"/>
                  </a:cubicBezTo>
                  <a:cubicBezTo>
                    <a:pt x="144" y="7507"/>
                    <a:pt x="162" y="7524"/>
                    <a:pt x="144" y="7563"/>
                  </a:cubicBezTo>
                  <a:lnTo>
                    <a:pt x="144" y="7581"/>
                  </a:lnTo>
                  <a:cubicBezTo>
                    <a:pt x="162" y="7598"/>
                    <a:pt x="162" y="7598"/>
                    <a:pt x="179" y="7598"/>
                  </a:cubicBezTo>
                  <a:cubicBezTo>
                    <a:pt x="197" y="7598"/>
                    <a:pt x="236" y="7581"/>
                    <a:pt x="236" y="7546"/>
                  </a:cubicBezTo>
                  <a:cubicBezTo>
                    <a:pt x="236" y="7524"/>
                    <a:pt x="218" y="7507"/>
                    <a:pt x="236" y="7472"/>
                  </a:cubicBezTo>
                  <a:cubicBezTo>
                    <a:pt x="218" y="7472"/>
                    <a:pt x="218" y="7454"/>
                    <a:pt x="197" y="7454"/>
                  </a:cubicBezTo>
                  <a:close/>
                  <a:moveTo>
                    <a:pt x="29716" y="7581"/>
                  </a:moveTo>
                  <a:cubicBezTo>
                    <a:pt x="29677" y="7598"/>
                    <a:pt x="29659" y="7654"/>
                    <a:pt x="29677" y="7689"/>
                  </a:cubicBezTo>
                  <a:cubicBezTo>
                    <a:pt x="29698" y="7707"/>
                    <a:pt x="29733" y="7724"/>
                    <a:pt x="29751" y="7724"/>
                  </a:cubicBezTo>
                  <a:cubicBezTo>
                    <a:pt x="29768" y="7724"/>
                    <a:pt x="29768" y="7724"/>
                    <a:pt x="29785" y="7707"/>
                  </a:cubicBezTo>
                  <a:cubicBezTo>
                    <a:pt x="29825" y="7689"/>
                    <a:pt x="29842" y="7654"/>
                    <a:pt x="29807" y="7615"/>
                  </a:cubicBezTo>
                  <a:cubicBezTo>
                    <a:pt x="29807" y="7598"/>
                    <a:pt x="29768" y="7581"/>
                    <a:pt x="29751" y="7581"/>
                  </a:cubicBezTo>
                  <a:close/>
                  <a:moveTo>
                    <a:pt x="70" y="7798"/>
                  </a:moveTo>
                  <a:cubicBezTo>
                    <a:pt x="36" y="7798"/>
                    <a:pt x="1" y="7815"/>
                    <a:pt x="1" y="7850"/>
                  </a:cubicBezTo>
                  <a:cubicBezTo>
                    <a:pt x="1" y="7889"/>
                    <a:pt x="18" y="7924"/>
                    <a:pt x="53" y="7942"/>
                  </a:cubicBezTo>
                  <a:lnTo>
                    <a:pt x="70" y="7942"/>
                  </a:lnTo>
                  <a:cubicBezTo>
                    <a:pt x="88" y="7942"/>
                    <a:pt x="127" y="7924"/>
                    <a:pt x="144" y="7907"/>
                  </a:cubicBezTo>
                  <a:cubicBezTo>
                    <a:pt x="109" y="7889"/>
                    <a:pt x="88" y="7850"/>
                    <a:pt x="109" y="7815"/>
                  </a:cubicBezTo>
                  <a:lnTo>
                    <a:pt x="109" y="7798"/>
                  </a:lnTo>
                  <a:close/>
                  <a:moveTo>
                    <a:pt x="29877" y="7907"/>
                  </a:moveTo>
                  <a:cubicBezTo>
                    <a:pt x="29842" y="7924"/>
                    <a:pt x="29825" y="7959"/>
                    <a:pt x="29859" y="7998"/>
                  </a:cubicBezTo>
                  <a:cubicBezTo>
                    <a:pt x="29859" y="8033"/>
                    <a:pt x="29894" y="8050"/>
                    <a:pt x="29916" y="8050"/>
                  </a:cubicBezTo>
                  <a:cubicBezTo>
                    <a:pt x="29933" y="8050"/>
                    <a:pt x="29933" y="8033"/>
                    <a:pt x="29951" y="8033"/>
                  </a:cubicBezTo>
                  <a:cubicBezTo>
                    <a:pt x="29986" y="8016"/>
                    <a:pt x="30003" y="7981"/>
                    <a:pt x="29986" y="7942"/>
                  </a:cubicBezTo>
                  <a:cubicBezTo>
                    <a:pt x="29968" y="7942"/>
                    <a:pt x="29968" y="7924"/>
                    <a:pt x="29968" y="7924"/>
                  </a:cubicBezTo>
                  <a:cubicBezTo>
                    <a:pt x="29951" y="7907"/>
                    <a:pt x="29933" y="7907"/>
                    <a:pt x="29916" y="7907"/>
                  </a:cubicBezTo>
                  <a:close/>
                  <a:moveTo>
                    <a:pt x="30042" y="8233"/>
                  </a:moveTo>
                  <a:cubicBezTo>
                    <a:pt x="30025" y="8251"/>
                    <a:pt x="30003" y="8285"/>
                    <a:pt x="30003" y="8307"/>
                  </a:cubicBezTo>
                  <a:cubicBezTo>
                    <a:pt x="30025" y="8325"/>
                    <a:pt x="30025" y="8325"/>
                    <a:pt x="30025" y="8342"/>
                  </a:cubicBezTo>
                  <a:cubicBezTo>
                    <a:pt x="30025" y="8342"/>
                    <a:pt x="30042" y="8342"/>
                    <a:pt x="30042" y="8359"/>
                  </a:cubicBezTo>
                  <a:cubicBezTo>
                    <a:pt x="30042" y="8359"/>
                    <a:pt x="30060" y="8377"/>
                    <a:pt x="30077" y="8377"/>
                  </a:cubicBezTo>
                  <a:cubicBezTo>
                    <a:pt x="30094" y="8377"/>
                    <a:pt x="30094" y="8359"/>
                    <a:pt x="30112" y="8359"/>
                  </a:cubicBezTo>
                  <a:cubicBezTo>
                    <a:pt x="30133" y="8342"/>
                    <a:pt x="30151" y="8325"/>
                    <a:pt x="30151" y="8285"/>
                  </a:cubicBezTo>
                  <a:cubicBezTo>
                    <a:pt x="30133" y="8268"/>
                    <a:pt x="30112" y="8268"/>
                    <a:pt x="30112" y="8251"/>
                  </a:cubicBezTo>
                  <a:lnTo>
                    <a:pt x="30112" y="8233"/>
                  </a:lnTo>
                  <a:close/>
                  <a:moveTo>
                    <a:pt x="30242" y="8542"/>
                  </a:moveTo>
                  <a:cubicBezTo>
                    <a:pt x="30221" y="8542"/>
                    <a:pt x="30221" y="8542"/>
                    <a:pt x="30203" y="8560"/>
                  </a:cubicBezTo>
                  <a:cubicBezTo>
                    <a:pt x="30186" y="8577"/>
                    <a:pt x="30168" y="8594"/>
                    <a:pt x="30168" y="8634"/>
                  </a:cubicBezTo>
                  <a:cubicBezTo>
                    <a:pt x="30186" y="8634"/>
                    <a:pt x="30186" y="8651"/>
                    <a:pt x="30203" y="8668"/>
                  </a:cubicBezTo>
                  <a:lnTo>
                    <a:pt x="30203" y="8686"/>
                  </a:lnTo>
                  <a:lnTo>
                    <a:pt x="30277" y="8686"/>
                  </a:lnTo>
                  <a:cubicBezTo>
                    <a:pt x="30312" y="8668"/>
                    <a:pt x="30329" y="8634"/>
                    <a:pt x="30312" y="8594"/>
                  </a:cubicBezTo>
                  <a:cubicBezTo>
                    <a:pt x="30294" y="8594"/>
                    <a:pt x="30294" y="8577"/>
                    <a:pt x="30294" y="8577"/>
                  </a:cubicBezTo>
                  <a:lnTo>
                    <a:pt x="30277" y="8560"/>
                  </a:lnTo>
                  <a:cubicBezTo>
                    <a:pt x="30277" y="8560"/>
                    <a:pt x="30260" y="8542"/>
                    <a:pt x="30242" y="8542"/>
                  </a:cubicBezTo>
                  <a:close/>
                  <a:moveTo>
                    <a:pt x="30386" y="8869"/>
                  </a:moveTo>
                  <a:cubicBezTo>
                    <a:pt x="30368" y="8886"/>
                    <a:pt x="30351" y="8921"/>
                    <a:pt x="30351" y="8960"/>
                  </a:cubicBezTo>
                  <a:cubicBezTo>
                    <a:pt x="30368" y="8960"/>
                    <a:pt x="30368" y="8960"/>
                    <a:pt x="30368" y="8977"/>
                  </a:cubicBezTo>
                  <a:cubicBezTo>
                    <a:pt x="30368" y="8977"/>
                    <a:pt x="30386" y="8977"/>
                    <a:pt x="30386" y="8995"/>
                  </a:cubicBezTo>
                  <a:cubicBezTo>
                    <a:pt x="30386" y="8995"/>
                    <a:pt x="30403" y="9012"/>
                    <a:pt x="30421" y="9012"/>
                  </a:cubicBezTo>
                  <a:cubicBezTo>
                    <a:pt x="30438" y="9012"/>
                    <a:pt x="30460" y="8995"/>
                    <a:pt x="30460" y="8995"/>
                  </a:cubicBezTo>
                  <a:cubicBezTo>
                    <a:pt x="30495" y="8977"/>
                    <a:pt x="30495" y="8938"/>
                    <a:pt x="30495" y="8921"/>
                  </a:cubicBezTo>
                  <a:cubicBezTo>
                    <a:pt x="30477" y="8921"/>
                    <a:pt x="30477" y="8903"/>
                    <a:pt x="30460" y="8886"/>
                  </a:cubicBezTo>
                  <a:lnTo>
                    <a:pt x="30460" y="8869"/>
                  </a:lnTo>
                  <a:close/>
                  <a:moveTo>
                    <a:pt x="30569" y="9177"/>
                  </a:moveTo>
                  <a:cubicBezTo>
                    <a:pt x="30547" y="9195"/>
                    <a:pt x="30529" y="9230"/>
                    <a:pt x="30529" y="9247"/>
                  </a:cubicBezTo>
                  <a:lnTo>
                    <a:pt x="30569" y="9286"/>
                  </a:lnTo>
                  <a:lnTo>
                    <a:pt x="30569" y="9321"/>
                  </a:lnTo>
                  <a:lnTo>
                    <a:pt x="30638" y="9321"/>
                  </a:lnTo>
                  <a:cubicBezTo>
                    <a:pt x="30656" y="9304"/>
                    <a:pt x="30677" y="9286"/>
                    <a:pt x="30677" y="9247"/>
                  </a:cubicBezTo>
                  <a:cubicBezTo>
                    <a:pt x="30656" y="9247"/>
                    <a:pt x="30621" y="9230"/>
                    <a:pt x="30621" y="9212"/>
                  </a:cubicBezTo>
                  <a:cubicBezTo>
                    <a:pt x="30621" y="9195"/>
                    <a:pt x="30603" y="9195"/>
                    <a:pt x="30603" y="9177"/>
                  </a:cubicBezTo>
                  <a:close/>
                  <a:moveTo>
                    <a:pt x="30730" y="9504"/>
                  </a:moveTo>
                  <a:cubicBezTo>
                    <a:pt x="30712" y="9521"/>
                    <a:pt x="30695" y="9539"/>
                    <a:pt x="30695" y="9556"/>
                  </a:cubicBezTo>
                  <a:cubicBezTo>
                    <a:pt x="30712" y="9556"/>
                    <a:pt x="30730" y="9573"/>
                    <a:pt x="30747" y="9591"/>
                  </a:cubicBezTo>
                  <a:lnTo>
                    <a:pt x="30747" y="9647"/>
                  </a:lnTo>
                  <a:lnTo>
                    <a:pt x="30786" y="9647"/>
                  </a:lnTo>
                  <a:cubicBezTo>
                    <a:pt x="30804" y="9630"/>
                    <a:pt x="30821" y="9613"/>
                    <a:pt x="30821" y="9591"/>
                  </a:cubicBezTo>
                  <a:lnTo>
                    <a:pt x="30804" y="9591"/>
                  </a:lnTo>
                  <a:cubicBezTo>
                    <a:pt x="30764" y="9591"/>
                    <a:pt x="30747" y="9573"/>
                    <a:pt x="30730" y="9539"/>
                  </a:cubicBezTo>
                  <a:lnTo>
                    <a:pt x="30730" y="9504"/>
                  </a:lnTo>
                  <a:close/>
                  <a:moveTo>
                    <a:pt x="30838" y="9848"/>
                  </a:moveTo>
                  <a:cubicBezTo>
                    <a:pt x="30821" y="9865"/>
                    <a:pt x="30804" y="9882"/>
                    <a:pt x="30786" y="9900"/>
                  </a:cubicBezTo>
                  <a:lnTo>
                    <a:pt x="30821" y="9900"/>
                  </a:lnTo>
                  <a:cubicBezTo>
                    <a:pt x="30856" y="9900"/>
                    <a:pt x="30873" y="9917"/>
                    <a:pt x="30895" y="9939"/>
                  </a:cubicBezTo>
                  <a:lnTo>
                    <a:pt x="30895" y="9991"/>
                  </a:lnTo>
                  <a:cubicBezTo>
                    <a:pt x="30912" y="9974"/>
                    <a:pt x="30930" y="9939"/>
                    <a:pt x="30930" y="9917"/>
                  </a:cubicBezTo>
                  <a:cubicBezTo>
                    <a:pt x="30930" y="9882"/>
                    <a:pt x="30895" y="9848"/>
                    <a:pt x="30856" y="9848"/>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59"/>
            <p:cNvSpPr/>
            <p:nvPr/>
          </p:nvSpPr>
          <p:spPr>
            <a:xfrm rot="-5400000">
              <a:off x="6341590" y="2369675"/>
              <a:ext cx="5496699" cy="449492"/>
            </a:xfrm>
            <a:custGeom>
              <a:avLst/>
              <a:gdLst/>
              <a:ahLst/>
              <a:cxnLst/>
              <a:rect l="l" t="t" r="r" b="b"/>
              <a:pathLst>
                <a:path w="30734" h="2755" extrusionOk="0">
                  <a:moveTo>
                    <a:pt x="257" y="0"/>
                  </a:moveTo>
                  <a:cubicBezTo>
                    <a:pt x="257" y="0"/>
                    <a:pt x="257" y="18"/>
                    <a:pt x="275" y="35"/>
                  </a:cubicBezTo>
                  <a:cubicBezTo>
                    <a:pt x="275" y="18"/>
                    <a:pt x="275" y="0"/>
                    <a:pt x="257" y="0"/>
                  </a:cubicBezTo>
                  <a:close/>
                  <a:moveTo>
                    <a:pt x="131" y="309"/>
                  </a:moveTo>
                  <a:cubicBezTo>
                    <a:pt x="131" y="344"/>
                    <a:pt x="131" y="383"/>
                    <a:pt x="149" y="401"/>
                  </a:cubicBezTo>
                  <a:lnTo>
                    <a:pt x="149" y="383"/>
                  </a:lnTo>
                  <a:cubicBezTo>
                    <a:pt x="166" y="362"/>
                    <a:pt x="149" y="327"/>
                    <a:pt x="131" y="309"/>
                  </a:cubicBezTo>
                  <a:close/>
                  <a:moveTo>
                    <a:pt x="22" y="653"/>
                  </a:moveTo>
                  <a:lnTo>
                    <a:pt x="22" y="653"/>
                  </a:lnTo>
                  <a:cubicBezTo>
                    <a:pt x="1" y="688"/>
                    <a:pt x="22" y="745"/>
                    <a:pt x="57" y="745"/>
                  </a:cubicBezTo>
                  <a:lnTo>
                    <a:pt x="57" y="727"/>
                  </a:lnTo>
                  <a:cubicBezTo>
                    <a:pt x="75" y="688"/>
                    <a:pt x="57" y="671"/>
                    <a:pt x="22" y="653"/>
                  </a:cubicBezTo>
                  <a:close/>
                  <a:moveTo>
                    <a:pt x="29881" y="1088"/>
                  </a:moveTo>
                  <a:cubicBezTo>
                    <a:pt x="29881" y="1088"/>
                    <a:pt x="29881" y="1106"/>
                    <a:pt x="29899" y="1106"/>
                  </a:cubicBezTo>
                  <a:lnTo>
                    <a:pt x="29881" y="1088"/>
                  </a:lnTo>
                  <a:close/>
                  <a:moveTo>
                    <a:pt x="30025" y="1397"/>
                  </a:moveTo>
                  <a:lnTo>
                    <a:pt x="30025" y="1415"/>
                  </a:lnTo>
                  <a:cubicBezTo>
                    <a:pt x="30025" y="1432"/>
                    <a:pt x="30046" y="1432"/>
                    <a:pt x="30064" y="1449"/>
                  </a:cubicBezTo>
                  <a:lnTo>
                    <a:pt x="30064" y="1432"/>
                  </a:lnTo>
                  <a:lnTo>
                    <a:pt x="30025" y="1397"/>
                  </a:lnTo>
                  <a:close/>
                  <a:moveTo>
                    <a:pt x="30190" y="1724"/>
                  </a:moveTo>
                  <a:lnTo>
                    <a:pt x="30207" y="1741"/>
                  </a:lnTo>
                  <a:cubicBezTo>
                    <a:pt x="30207" y="1741"/>
                    <a:pt x="30207" y="1758"/>
                    <a:pt x="30225" y="1758"/>
                  </a:cubicBezTo>
                  <a:lnTo>
                    <a:pt x="30225" y="1741"/>
                  </a:lnTo>
                  <a:cubicBezTo>
                    <a:pt x="30207" y="1741"/>
                    <a:pt x="30207" y="1724"/>
                    <a:pt x="30190" y="1724"/>
                  </a:cubicBezTo>
                  <a:close/>
                  <a:moveTo>
                    <a:pt x="30373" y="2033"/>
                  </a:moveTo>
                  <a:lnTo>
                    <a:pt x="30373" y="2050"/>
                  </a:lnTo>
                  <a:cubicBezTo>
                    <a:pt x="30390" y="2067"/>
                    <a:pt x="30390" y="2085"/>
                    <a:pt x="30408" y="2085"/>
                  </a:cubicBezTo>
                  <a:lnTo>
                    <a:pt x="30408" y="2067"/>
                  </a:lnTo>
                  <a:cubicBezTo>
                    <a:pt x="30390" y="2050"/>
                    <a:pt x="30390" y="2033"/>
                    <a:pt x="30373" y="2033"/>
                  </a:cubicBezTo>
                  <a:close/>
                  <a:moveTo>
                    <a:pt x="30516" y="2341"/>
                  </a:moveTo>
                  <a:cubicBezTo>
                    <a:pt x="30516" y="2359"/>
                    <a:pt x="30534" y="2359"/>
                    <a:pt x="30534" y="2376"/>
                  </a:cubicBezTo>
                  <a:cubicBezTo>
                    <a:pt x="30534" y="2394"/>
                    <a:pt x="30569" y="2411"/>
                    <a:pt x="30590" y="2411"/>
                  </a:cubicBezTo>
                  <a:lnTo>
                    <a:pt x="30590" y="2376"/>
                  </a:lnTo>
                  <a:cubicBezTo>
                    <a:pt x="30569" y="2359"/>
                    <a:pt x="30551" y="2341"/>
                    <a:pt x="30516" y="2341"/>
                  </a:cubicBezTo>
                  <a:close/>
                  <a:moveTo>
                    <a:pt x="30643" y="2668"/>
                  </a:moveTo>
                  <a:lnTo>
                    <a:pt x="30643" y="2703"/>
                  </a:lnTo>
                  <a:cubicBezTo>
                    <a:pt x="30660" y="2737"/>
                    <a:pt x="30677" y="2755"/>
                    <a:pt x="30717" y="2755"/>
                  </a:cubicBezTo>
                  <a:lnTo>
                    <a:pt x="30734" y="2755"/>
                  </a:lnTo>
                  <a:lnTo>
                    <a:pt x="30734" y="2720"/>
                  </a:lnTo>
                  <a:cubicBezTo>
                    <a:pt x="30734" y="2685"/>
                    <a:pt x="30699" y="2668"/>
                    <a:pt x="30660" y="2668"/>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59"/>
            <p:cNvSpPr/>
            <p:nvPr/>
          </p:nvSpPr>
          <p:spPr>
            <a:xfrm rot="-5400000">
              <a:off x="5788529" y="2120835"/>
              <a:ext cx="5239874" cy="1151059"/>
            </a:xfrm>
            <a:custGeom>
              <a:avLst/>
              <a:gdLst/>
              <a:ahLst/>
              <a:cxnLst/>
              <a:rect l="l" t="t" r="r" b="b"/>
              <a:pathLst>
                <a:path w="29298" h="7055" extrusionOk="0">
                  <a:moveTo>
                    <a:pt x="10770" y="1"/>
                  </a:moveTo>
                  <a:cubicBezTo>
                    <a:pt x="10731" y="18"/>
                    <a:pt x="10714" y="35"/>
                    <a:pt x="10714" y="92"/>
                  </a:cubicBezTo>
                  <a:cubicBezTo>
                    <a:pt x="10714" y="127"/>
                    <a:pt x="10731" y="144"/>
                    <a:pt x="10788" y="144"/>
                  </a:cubicBezTo>
                  <a:cubicBezTo>
                    <a:pt x="10822" y="144"/>
                    <a:pt x="10862" y="127"/>
                    <a:pt x="10862" y="75"/>
                  </a:cubicBezTo>
                  <a:cubicBezTo>
                    <a:pt x="10862" y="35"/>
                    <a:pt x="10822" y="1"/>
                    <a:pt x="10788" y="1"/>
                  </a:cubicBezTo>
                  <a:close/>
                  <a:moveTo>
                    <a:pt x="11149" y="1"/>
                  </a:moveTo>
                  <a:cubicBezTo>
                    <a:pt x="11097" y="1"/>
                    <a:pt x="11079" y="35"/>
                    <a:pt x="11079" y="75"/>
                  </a:cubicBezTo>
                  <a:cubicBezTo>
                    <a:pt x="11079" y="109"/>
                    <a:pt x="11097" y="144"/>
                    <a:pt x="11149" y="144"/>
                  </a:cubicBezTo>
                  <a:cubicBezTo>
                    <a:pt x="11188" y="144"/>
                    <a:pt x="11223" y="109"/>
                    <a:pt x="11223" y="75"/>
                  </a:cubicBezTo>
                  <a:cubicBezTo>
                    <a:pt x="11223" y="35"/>
                    <a:pt x="11188" y="1"/>
                    <a:pt x="11149" y="1"/>
                  </a:cubicBezTo>
                  <a:close/>
                  <a:moveTo>
                    <a:pt x="11514" y="18"/>
                  </a:moveTo>
                  <a:cubicBezTo>
                    <a:pt x="11458" y="18"/>
                    <a:pt x="11440" y="53"/>
                    <a:pt x="11440" y="92"/>
                  </a:cubicBezTo>
                  <a:cubicBezTo>
                    <a:pt x="11423" y="127"/>
                    <a:pt x="11458" y="162"/>
                    <a:pt x="11492" y="162"/>
                  </a:cubicBezTo>
                  <a:lnTo>
                    <a:pt x="11514" y="162"/>
                  </a:lnTo>
                  <a:cubicBezTo>
                    <a:pt x="11549" y="162"/>
                    <a:pt x="11566" y="127"/>
                    <a:pt x="11584" y="92"/>
                  </a:cubicBezTo>
                  <a:cubicBezTo>
                    <a:pt x="11584" y="53"/>
                    <a:pt x="11549" y="18"/>
                    <a:pt x="11514" y="18"/>
                  </a:cubicBezTo>
                  <a:close/>
                  <a:moveTo>
                    <a:pt x="10405" y="35"/>
                  </a:moveTo>
                  <a:cubicBezTo>
                    <a:pt x="10370" y="35"/>
                    <a:pt x="10335" y="75"/>
                    <a:pt x="10352" y="109"/>
                  </a:cubicBezTo>
                  <a:cubicBezTo>
                    <a:pt x="10352" y="144"/>
                    <a:pt x="10387" y="183"/>
                    <a:pt x="10426" y="183"/>
                  </a:cubicBezTo>
                  <a:cubicBezTo>
                    <a:pt x="10461" y="162"/>
                    <a:pt x="10496" y="144"/>
                    <a:pt x="10496" y="92"/>
                  </a:cubicBezTo>
                  <a:cubicBezTo>
                    <a:pt x="10479" y="53"/>
                    <a:pt x="10461" y="35"/>
                    <a:pt x="10426" y="35"/>
                  </a:cubicBezTo>
                  <a:close/>
                  <a:moveTo>
                    <a:pt x="11858" y="53"/>
                  </a:moveTo>
                  <a:cubicBezTo>
                    <a:pt x="11819" y="53"/>
                    <a:pt x="11801" y="75"/>
                    <a:pt x="11801" y="109"/>
                  </a:cubicBezTo>
                  <a:cubicBezTo>
                    <a:pt x="11784" y="144"/>
                    <a:pt x="11819" y="183"/>
                    <a:pt x="11858" y="201"/>
                  </a:cubicBezTo>
                  <a:lnTo>
                    <a:pt x="11875" y="201"/>
                  </a:lnTo>
                  <a:cubicBezTo>
                    <a:pt x="11910" y="201"/>
                    <a:pt x="11928" y="162"/>
                    <a:pt x="11928" y="127"/>
                  </a:cubicBezTo>
                  <a:cubicBezTo>
                    <a:pt x="11949" y="92"/>
                    <a:pt x="11910" y="53"/>
                    <a:pt x="11875" y="53"/>
                  </a:cubicBezTo>
                  <a:close/>
                  <a:moveTo>
                    <a:pt x="10043" y="75"/>
                  </a:moveTo>
                  <a:cubicBezTo>
                    <a:pt x="10009" y="75"/>
                    <a:pt x="9991" y="109"/>
                    <a:pt x="9991" y="144"/>
                  </a:cubicBezTo>
                  <a:cubicBezTo>
                    <a:pt x="9991" y="183"/>
                    <a:pt x="10026" y="218"/>
                    <a:pt x="10061" y="218"/>
                  </a:cubicBezTo>
                  <a:cubicBezTo>
                    <a:pt x="10100" y="201"/>
                    <a:pt x="10135" y="162"/>
                    <a:pt x="10135" y="127"/>
                  </a:cubicBezTo>
                  <a:cubicBezTo>
                    <a:pt x="10117" y="92"/>
                    <a:pt x="10100" y="75"/>
                    <a:pt x="10061" y="75"/>
                  </a:cubicBezTo>
                  <a:close/>
                  <a:moveTo>
                    <a:pt x="12219" y="109"/>
                  </a:moveTo>
                  <a:cubicBezTo>
                    <a:pt x="12184" y="109"/>
                    <a:pt x="12167" y="127"/>
                    <a:pt x="12145" y="162"/>
                  </a:cubicBezTo>
                  <a:cubicBezTo>
                    <a:pt x="12145" y="201"/>
                    <a:pt x="12167" y="236"/>
                    <a:pt x="12219" y="253"/>
                  </a:cubicBezTo>
                  <a:cubicBezTo>
                    <a:pt x="12254" y="253"/>
                    <a:pt x="12293" y="218"/>
                    <a:pt x="12293" y="183"/>
                  </a:cubicBezTo>
                  <a:cubicBezTo>
                    <a:pt x="12311" y="144"/>
                    <a:pt x="12276" y="109"/>
                    <a:pt x="12237" y="109"/>
                  </a:cubicBezTo>
                  <a:close/>
                  <a:moveTo>
                    <a:pt x="9682" y="127"/>
                  </a:moveTo>
                  <a:cubicBezTo>
                    <a:pt x="9643" y="127"/>
                    <a:pt x="9626" y="162"/>
                    <a:pt x="9626" y="201"/>
                  </a:cubicBezTo>
                  <a:cubicBezTo>
                    <a:pt x="9626" y="236"/>
                    <a:pt x="9665" y="270"/>
                    <a:pt x="9700" y="270"/>
                  </a:cubicBezTo>
                  <a:lnTo>
                    <a:pt x="9717" y="270"/>
                  </a:lnTo>
                  <a:cubicBezTo>
                    <a:pt x="9752" y="253"/>
                    <a:pt x="9774" y="218"/>
                    <a:pt x="9774" y="183"/>
                  </a:cubicBezTo>
                  <a:cubicBezTo>
                    <a:pt x="9774" y="144"/>
                    <a:pt x="9735" y="127"/>
                    <a:pt x="9700" y="127"/>
                  </a:cubicBezTo>
                  <a:close/>
                  <a:moveTo>
                    <a:pt x="9339" y="183"/>
                  </a:moveTo>
                  <a:cubicBezTo>
                    <a:pt x="9282" y="201"/>
                    <a:pt x="9265" y="236"/>
                    <a:pt x="9265" y="270"/>
                  </a:cubicBezTo>
                  <a:cubicBezTo>
                    <a:pt x="9282" y="310"/>
                    <a:pt x="9299" y="327"/>
                    <a:pt x="9339" y="327"/>
                  </a:cubicBezTo>
                  <a:lnTo>
                    <a:pt x="9356" y="327"/>
                  </a:lnTo>
                  <a:cubicBezTo>
                    <a:pt x="9391" y="327"/>
                    <a:pt x="9426" y="292"/>
                    <a:pt x="9408" y="236"/>
                  </a:cubicBezTo>
                  <a:cubicBezTo>
                    <a:pt x="9408" y="218"/>
                    <a:pt x="9373" y="183"/>
                    <a:pt x="9339" y="183"/>
                  </a:cubicBezTo>
                  <a:close/>
                  <a:moveTo>
                    <a:pt x="12580" y="183"/>
                  </a:moveTo>
                  <a:cubicBezTo>
                    <a:pt x="12545" y="183"/>
                    <a:pt x="12511" y="201"/>
                    <a:pt x="12511" y="236"/>
                  </a:cubicBezTo>
                  <a:cubicBezTo>
                    <a:pt x="12493" y="270"/>
                    <a:pt x="12528" y="310"/>
                    <a:pt x="12563" y="327"/>
                  </a:cubicBezTo>
                  <a:lnTo>
                    <a:pt x="12580" y="327"/>
                  </a:lnTo>
                  <a:cubicBezTo>
                    <a:pt x="12619" y="327"/>
                    <a:pt x="12637" y="310"/>
                    <a:pt x="12654" y="270"/>
                  </a:cubicBezTo>
                  <a:cubicBezTo>
                    <a:pt x="12654" y="236"/>
                    <a:pt x="12637" y="183"/>
                    <a:pt x="12602" y="183"/>
                  </a:cubicBezTo>
                  <a:close/>
                  <a:moveTo>
                    <a:pt x="8973" y="253"/>
                  </a:moveTo>
                  <a:cubicBezTo>
                    <a:pt x="8938" y="270"/>
                    <a:pt x="8903" y="310"/>
                    <a:pt x="8921" y="344"/>
                  </a:cubicBezTo>
                  <a:cubicBezTo>
                    <a:pt x="8921" y="379"/>
                    <a:pt x="8956" y="401"/>
                    <a:pt x="8990" y="401"/>
                  </a:cubicBezTo>
                  <a:lnTo>
                    <a:pt x="9012" y="401"/>
                  </a:lnTo>
                  <a:cubicBezTo>
                    <a:pt x="9047" y="401"/>
                    <a:pt x="9064" y="362"/>
                    <a:pt x="9064" y="310"/>
                  </a:cubicBezTo>
                  <a:cubicBezTo>
                    <a:pt x="9047" y="292"/>
                    <a:pt x="9030" y="253"/>
                    <a:pt x="8990" y="253"/>
                  </a:cubicBezTo>
                  <a:close/>
                  <a:moveTo>
                    <a:pt x="12928" y="270"/>
                  </a:moveTo>
                  <a:cubicBezTo>
                    <a:pt x="12889" y="270"/>
                    <a:pt x="12872" y="292"/>
                    <a:pt x="12854" y="327"/>
                  </a:cubicBezTo>
                  <a:cubicBezTo>
                    <a:pt x="12854" y="362"/>
                    <a:pt x="12872" y="401"/>
                    <a:pt x="12907" y="418"/>
                  </a:cubicBezTo>
                  <a:lnTo>
                    <a:pt x="12928" y="418"/>
                  </a:lnTo>
                  <a:cubicBezTo>
                    <a:pt x="12963" y="418"/>
                    <a:pt x="12981" y="401"/>
                    <a:pt x="12998" y="362"/>
                  </a:cubicBezTo>
                  <a:cubicBezTo>
                    <a:pt x="13015" y="327"/>
                    <a:pt x="12981" y="292"/>
                    <a:pt x="12946" y="270"/>
                  </a:cubicBezTo>
                  <a:close/>
                  <a:moveTo>
                    <a:pt x="8612" y="344"/>
                  </a:moveTo>
                  <a:cubicBezTo>
                    <a:pt x="8577" y="362"/>
                    <a:pt x="8555" y="401"/>
                    <a:pt x="8555" y="436"/>
                  </a:cubicBezTo>
                  <a:cubicBezTo>
                    <a:pt x="8577" y="471"/>
                    <a:pt x="8595" y="488"/>
                    <a:pt x="8629" y="488"/>
                  </a:cubicBezTo>
                  <a:lnTo>
                    <a:pt x="8647" y="488"/>
                  </a:lnTo>
                  <a:cubicBezTo>
                    <a:pt x="8686" y="471"/>
                    <a:pt x="8721" y="436"/>
                    <a:pt x="8703" y="401"/>
                  </a:cubicBezTo>
                  <a:cubicBezTo>
                    <a:pt x="8703" y="362"/>
                    <a:pt x="8664" y="344"/>
                    <a:pt x="8629" y="344"/>
                  </a:cubicBezTo>
                  <a:close/>
                  <a:moveTo>
                    <a:pt x="13272" y="401"/>
                  </a:moveTo>
                  <a:cubicBezTo>
                    <a:pt x="13233" y="401"/>
                    <a:pt x="13216" y="418"/>
                    <a:pt x="13198" y="436"/>
                  </a:cubicBezTo>
                  <a:cubicBezTo>
                    <a:pt x="13181" y="471"/>
                    <a:pt x="13198" y="527"/>
                    <a:pt x="13255" y="545"/>
                  </a:cubicBezTo>
                  <a:lnTo>
                    <a:pt x="13272" y="545"/>
                  </a:lnTo>
                  <a:cubicBezTo>
                    <a:pt x="13307" y="545"/>
                    <a:pt x="13324" y="527"/>
                    <a:pt x="13342" y="488"/>
                  </a:cubicBezTo>
                  <a:cubicBezTo>
                    <a:pt x="13342" y="453"/>
                    <a:pt x="13324" y="418"/>
                    <a:pt x="13290" y="401"/>
                  </a:cubicBezTo>
                  <a:close/>
                  <a:moveTo>
                    <a:pt x="24203" y="401"/>
                  </a:moveTo>
                  <a:cubicBezTo>
                    <a:pt x="24150" y="401"/>
                    <a:pt x="24133" y="436"/>
                    <a:pt x="24133" y="471"/>
                  </a:cubicBezTo>
                  <a:cubicBezTo>
                    <a:pt x="24133" y="510"/>
                    <a:pt x="24168" y="545"/>
                    <a:pt x="24203" y="545"/>
                  </a:cubicBezTo>
                  <a:cubicBezTo>
                    <a:pt x="24242" y="545"/>
                    <a:pt x="24277" y="510"/>
                    <a:pt x="24277" y="471"/>
                  </a:cubicBezTo>
                  <a:cubicBezTo>
                    <a:pt x="24277" y="436"/>
                    <a:pt x="24242" y="401"/>
                    <a:pt x="24203" y="401"/>
                  </a:cubicBezTo>
                  <a:close/>
                  <a:moveTo>
                    <a:pt x="24568" y="401"/>
                  </a:moveTo>
                  <a:cubicBezTo>
                    <a:pt x="24529" y="401"/>
                    <a:pt x="24494" y="418"/>
                    <a:pt x="24494" y="453"/>
                  </a:cubicBezTo>
                  <a:cubicBezTo>
                    <a:pt x="24494" y="510"/>
                    <a:pt x="24529" y="527"/>
                    <a:pt x="24568" y="545"/>
                  </a:cubicBezTo>
                  <a:cubicBezTo>
                    <a:pt x="24603" y="545"/>
                    <a:pt x="24638" y="510"/>
                    <a:pt x="24638" y="471"/>
                  </a:cubicBezTo>
                  <a:cubicBezTo>
                    <a:pt x="24638" y="418"/>
                    <a:pt x="24603" y="401"/>
                    <a:pt x="24568" y="401"/>
                  </a:cubicBezTo>
                  <a:close/>
                  <a:moveTo>
                    <a:pt x="24929" y="418"/>
                  </a:moveTo>
                  <a:cubicBezTo>
                    <a:pt x="24894" y="418"/>
                    <a:pt x="24855" y="453"/>
                    <a:pt x="24855" y="488"/>
                  </a:cubicBezTo>
                  <a:cubicBezTo>
                    <a:pt x="24855" y="527"/>
                    <a:pt x="24873" y="562"/>
                    <a:pt x="24912" y="562"/>
                  </a:cubicBezTo>
                  <a:lnTo>
                    <a:pt x="24929" y="562"/>
                  </a:lnTo>
                  <a:cubicBezTo>
                    <a:pt x="24964" y="562"/>
                    <a:pt x="24982" y="545"/>
                    <a:pt x="25003" y="510"/>
                  </a:cubicBezTo>
                  <a:cubicBezTo>
                    <a:pt x="25003" y="471"/>
                    <a:pt x="24982" y="436"/>
                    <a:pt x="24929" y="418"/>
                  </a:cubicBezTo>
                  <a:close/>
                  <a:moveTo>
                    <a:pt x="8268" y="436"/>
                  </a:moveTo>
                  <a:cubicBezTo>
                    <a:pt x="8229" y="453"/>
                    <a:pt x="8194" y="488"/>
                    <a:pt x="8212" y="527"/>
                  </a:cubicBezTo>
                  <a:cubicBezTo>
                    <a:pt x="8229" y="562"/>
                    <a:pt x="8251" y="579"/>
                    <a:pt x="8286" y="579"/>
                  </a:cubicBezTo>
                  <a:lnTo>
                    <a:pt x="8303" y="579"/>
                  </a:lnTo>
                  <a:cubicBezTo>
                    <a:pt x="8338" y="562"/>
                    <a:pt x="8360" y="527"/>
                    <a:pt x="8360" y="488"/>
                  </a:cubicBezTo>
                  <a:cubicBezTo>
                    <a:pt x="8338" y="453"/>
                    <a:pt x="8320" y="436"/>
                    <a:pt x="8286" y="436"/>
                  </a:cubicBezTo>
                  <a:close/>
                  <a:moveTo>
                    <a:pt x="23824" y="453"/>
                  </a:moveTo>
                  <a:cubicBezTo>
                    <a:pt x="23785" y="453"/>
                    <a:pt x="23767" y="488"/>
                    <a:pt x="23767" y="545"/>
                  </a:cubicBezTo>
                  <a:cubicBezTo>
                    <a:pt x="23785" y="562"/>
                    <a:pt x="23807" y="597"/>
                    <a:pt x="23841" y="597"/>
                  </a:cubicBezTo>
                  <a:lnTo>
                    <a:pt x="23859" y="597"/>
                  </a:lnTo>
                  <a:cubicBezTo>
                    <a:pt x="23894" y="579"/>
                    <a:pt x="23915" y="545"/>
                    <a:pt x="23915" y="510"/>
                  </a:cubicBezTo>
                  <a:cubicBezTo>
                    <a:pt x="23915" y="471"/>
                    <a:pt x="23876" y="453"/>
                    <a:pt x="23841" y="453"/>
                  </a:cubicBezTo>
                  <a:close/>
                  <a:moveTo>
                    <a:pt x="25273" y="510"/>
                  </a:moveTo>
                  <a:cubicBezTo>
                    <a:pt x="25256" y="510"/>
                    <a:pt x="25221" y="527"/>
                    <a:pt x="25199" y="562"/>
                  </a:cubicBezTo>
                  <a:cubicBezTo>
                    <a:pt x="25199" y="597"/>
                    <a:pt x="25221" y="636"/>
                    <a:pt x="25256" y="653"/>
                  </a:cubicBezTo>
                  <a:lnTo>
                    <a:pt x="25273" y="653"/>
                  </a:lnTo>
                  <a:cubicBezTo>
                    <a:pt x="25308" y="653"/>
                    <a:pt x="25330" y="636"/>
                    <a:pt x="25347" y="597"/>
                  </a:cubicBezTo>
                  <a:cubicBezTo>
                    <a:pt x="25364" y="562"/>
                    <a:pt x="25347" y="527"/>
                    <a:pt x="25290" y="510"/>
                  </a:cubicBezTo>
                  <a:close/>
                  <a:moveTo>
                    <a:pt x="7924" y="545"/>
                  </a:moveTo>
                  <a:cubicBezTo>
                    <a:pt x="7868" y="562"/>
                    <a:pt x="7850" y="597"/>
                    <a:pt x="7868" y="636"/>
                  </a:cubicBezTo>
                  <a:cubicBezTo>
                    <a:pt x="7868" y="671"/>
                    <a:pt x="7903" y="688"/>
                    <a:pt x="7942" y="688"/>
                  </a:cubicBezTo>
                  <a:lnTo>
                    <a:pt x="7959" y="688"/>
                  </a:lnTo>
                  <a:cubicBezTo>
                    <a:pt x="7994" y="671"/>
                    <a:pt x="8011" y="636"/>
                    <a:pt x="8011" y="597"/>
                  </a:cubicBezTo>
                  <a:cubicBezTo>
                    <a:pt x="7994" y="562"/>
                    <a:pt x="7959" y="545"/>
                    <a:pt x="7942" y="545"/>
                  </a:cubicBezTo>
                  <a:close/>
                  <a:moveTo>
                    <a:pt x="13599" y="545"/>
                  </a:moveTo>
                  <a:cubicBezTo>
                    <a:pt x="13581" y="545"/>
                    <a:pt x="13542" y="545"/>
                    <a:pt x="13542" y="579"/>
                  </a:cubicBezTo>
                  <a:cubicBezTo>
                    <a:pt x="13525" y="619"/>
                    <a:pt x="13542" y="653"/>
                    <a:pt x="13581" y="671"/>
                  </a:cubicBezTo>
                  <a:cubicBezTo>
                    <a:pt x="13581" y="688"/>
                    <a:pt x="13599" y="688"/>
                    <a:pt x="13599" y="688"/>
                  </a:cubicBezTo>
                  <a:cubicBezTo>
                    <a:pt x="13633" y="688"/>
                    <a:pt x="13651" y="671"/>
                    <a:pt x="13668" y="636"/>
                  </a:cubicBezTo>
                  <a:cubicBezTo>
                    <a:pt x="13690" y="597"/>
                    <a:pt x="13668" y="562"/>
                    <a:pt x="13633" y="545"/>
                  </a:cubicBezTo>
                  <a:close/>
                  <a:moveTo>
                    <a:pt x="23480" y="545"/>
                  </a:moveTo>
                  <a:cubicBezTo>
                    <a:pt x="23424" y="545"/>
                    <a:pt x="23406" y="597"/>
                    <a:pt x="23424" y="636"/>
                  </a:cubicBezTo>
                  <a:cubicBezTo>
                    <a:pt x="23424" y="653"/>
                    <a:pt x="23459" y="688"/>
                    <a:pt x="23498" y="688"/>
                  </a:cubicBezTo>
                  <a:cubicBezTo>
                    <a:pt x="23498" y="688"/>
                    <a:pt x="23498" y="671"/>
                    <a:pt x="23515" y="671"/>
                  </a:cubicBezTo>
                  <a:cubicBezTo>
                    <a:pt x="23550" y="671"/>
                    <a:pt x="23567" y="636"/>
                    <a:pt x="23567" y="579"/>
                  </a:cubicBezTo>
                  <a:cubicBezTo>
                    <a:pt x="23550" y="562"/>
                    <a:pt x="23515" y="545"/>
                    <a:pt x="23498" y="545"/>
                  </a:cubicBezTo>
                  <a:close/>
                  <a:moveTo>
                    <a:pt x="7559" y="653"/>
                  </a:moveTo>
                  <a:cubicBezTo>
                    <a:pt x="7524" y="671"/>
                    <a:pt x="7507" y="706"/>
                    <a:pt x="7524" y="745"/>
                  </a:cubicBezTo>
                  <a:cubicBezTo>
                    <a:pt x="7524" y="780"/>
                    <a:pt x="7559" y="797"/>
                    <a:pt x="7598" y="797"/>
                  </a:cubicBezTo>
                  <a:lnTo>
                    <a:pt x="7615" y="797"/>
                  </a:lnTo>
                  <a:cubicBezTo>
                    <a:pt x="7650" y="780"/>
                    <a:pt x="7668" y="745"/>
                    <a:pt x="7650" y="706"/>
                  </a:cubicBezTo>
                  <a:cubicBezTo>
                    <a:pt x="7650" y="671"/>
                    <a:pt x="7615" y="653"/>
                    <a:pt x="7598" y="653"/>
                  </a:cubicBezTo>
                  <a:close/>
                  <a:moveTo>
                    <a:pt x="23115" y="653"/>
                  </a:moveTo>
                  <a:cubicBezTo>
                    <a:pt x="23080" y="671"/>
                    <a:pt x="23063" y="706"/>
                    <a:pt x="23080" y="745"/>
                  </a:cubicBezTo>
                  <a:cubicBezTo>
                    <a:pt x="23097" y="780"/>
                    <a:pt x="23115" y="797"/>
                    <a:pt x="23154" y="797"/>
                  </a:cubicBezTo>
                  <a:lnTo>
                    <a:pt x="23171" y="797"/>
                  </a:lnTo>
                  <a:cubicBezTo>
                    <a:pt x="23206" y="780"/>
                    <a:pt x="23224" y="745"/>
                    <a:pt x="23206" y="688"/>
                  </a:cubicBezTo>
                  <a:cubicBezTo>
                    <a:pt x="23206" y="671"/>
                    <a:pt x="23171" y="653"/>
                    <a:pt x="23154" y="653"/>
                  </a:cubicBezTo>
                  <a:close/>
                  <a:moveTo>
                    <a:pt x="25617" y="653"/>
                  </a:moveTo>
                  <a:cubicBezTo>
                    <a:pt x="25582" y="653"/>
                    <a:pt x="25565" y="671"/>
                    <a:pt x="25547" y="688"/>
                  </a:cubicBezTo>
                  <a:cubicBezTo>
                    <a:pt x="25525" y="727"/>
                    <a:pt x="25547" y="762"/>
                    <a:pt x="25582" y="780"/>
                  </a:cubicBezTo>
                  <a:cubicBezTo>
                    <a:pt x="25582" y="797"/>
                    <a:pt x="25599" y="797"/>
                    <a:pt x="25617" y="797"/>
                  </a:cubicBezTo>
                  <a:cubicBezTo>
                    <a:pt x="25634" y="797"/>
                    <a:pt x="25656" y="780"/>
                    <a:pt x="25673" y="762"/>
                  </a:cubicBezTo>
                  <a:cubicBezTo>
                    <a:pt x="25691" y="727"/>
                    <a:pt x="25673" y="671"/>
                    <a:pt x="25634" y="653"/>
                  </a:cubicBezTo>
                  <a:close/>
                  <a:moveTo>
                    <a:pt x="13925" y="706"/>
                  </a:moveTo>
                  <a:cubicBezTo>
                    <a:pt x="13907" y="706"/>
                    <a:pt x="13868" y="706"/>
                    <a:pt x="13868" y="745"/>
                  </a:cubicBezTo>
                  <a:cubicBezTo>
                    <a:pt x="13851" y="780"/>
                    <a:pt x="13851" y="814"/>
                    <a:pt x="13886" y="836"/>
                  </a:cubicBezTo>
                  <a:cubicBezTo>
                    <a:pt x="13907" y="836"/>
                    <a:pt x="13925" y="854"/>
                    <a:pt x="13925" y="854"/>
                  </a:cubicBezTo>
                  <a:cubicBezTo>
                    <a:pt x="13960" y="854"/>
                    <a:pt x="13977" y="836"/>
                    <a:pt x="13994" y="814"/>
                  </a:cubicBezTo>
                  <a:cubicBezTo>
                    <a:pt x="14016" y="780"/>
                    <a:pt x="13994" y="727"/>
                    <a:pt x="13960" y="706"/>
                  </a:cubicBezTo>
                  <a:close/>
                  <a:moveTo>
                    <a:pt x="7250" y="762"/>
                  </a:moveTo>
                  <a:cubicBezTo>
                    <a:pt x="7233" y="762"/>
                    <a:pt x="7233" y="780"/>
                    <a:pt x="7215" y="780"/>
                  </a:cubicBezTo>
                  <a:cubicBezTo>
                    <a:pt x="7180" y="780"/>
                    <a:pt x="7163" y="836"/>
                    <a:pt x="7180" y="871"/>
                  </a:cubicBezTo>
                  <a:cubicBezTo>
                    <a:pt x="7198" y="888"/>
                    <a:pt x="7215" y="906"/>
                    <a:pt x="7250" y="906"/>
                  </a:cubicBezTo>
                  <a:lnTo>
                    <a:pt x="7272" y="906"/>
                  </a:lnTo>
                  <a:cubicBezTo>
                    <a:pt x="7307" y="906"/>
                    <a:pt x="7324" y="854"/>
                    <a:pt x="7324" y="814"/>
                  </a:cubicBezTo>
                  <a:cubicBezTo>
                    <a:pt x="7307" y="780"/>
                    <a:pt x="7272" y="762"/>
                    <a:pt x="7250" y="762"/>
                  </a:cubicBezTo>
                  <a:close/>
                  <a:moveTo>
                    <a:pt x="22788" y="797"/>
                  </a:moveTo>
                  <a:cubicBezTo>
                    <a:pt x="22754" y="814"/>
                    <a:pt x="22736" y="854"/>
                    <a:pt x="22754" y="888"/>
                  </a:cubicBezTo>
                  <a:cubicBezTo>
                    <a:pt x="22754" y="923"/>
                    <a:pt x="22788" y="945"/>
                    <a:pt x="22806" y="945"/>
                  </a:cubicBezTo>
                  <a:cubicBezTo>
                    <a:pt x="22828" y="945"/>
                    <a:pt x="22828" y="923"/>
                    <a:pt x="22845" y="923"/>
                  </a:cubicBezTo>
                  <a:cubicBezTo>
                    <a:pt x="22880" y="906"/>
                    <a:pt x="22897" y="871"/>
                    <a:pt x="22880" y="836"/>
                  </a:cubicBezTo>
                  <a:cubicBezTo>
                    <a:pt x="22862" y="797"/>
                    <a:pt x="22845" y="797"/>
                    <a:pt x="22806" y="797"/>
                  </a:cubicBezTo>
                  <a:close/>
                  <a:moveTo>
                    <a:pt x="25926" y="854"/>
                  </a:moveTo>
                  <a:cubicBezTo>
                    <a:pt x="25891" y="854"/>
                    <a:pt x="25874" y="854"/>
                    <a:pt x="25852" y="871"/>
                  </a:cubicBezTo>
                  <a:cubicBezTo>
                    <a:pt x="25834" y="906"/>
                    <a:pt x="25834" y="945"/>
                    <a:pt x="25874" y="980"/>
                  </a:cubicBezTo>
                  <a:cubicBezTo>
                    <a:pt x="25891" y="980"/>
                    <a:pt x="25908" y="997"/>
                    <a:pt x="25926" y="997"/>
                  </a:cubicBezTo>
                  <a:cubicBezTo>
                    <a:pt x="25943" y="997"/>
                    <a:pt x="25961" y="980"/>
                    <a:pt x="25982" y="962"/>
                  </a:cubicBezTo>
                  <a:cubicBezTo>
                    <a:pt x="26000" y="923"/>
                    <a:pt x="26000" y="888"/>
                    <a:pt x="25961" y="854"/>
                  </a:cubicBezTo>
                  <a:close/>
                  <a:moveTo>
                    <a:pt x="6906" y="888"/>
                  </a:moveTo>
                  <a:lnTo>
                    <a:pt x="6889" y="906"/>
                  </a:lnTo>
                  <a:cubicBezTo>
                    <a:pt x="6854" y="923"/>
                    <a:pt x="6837" y="962"/>
                    <a:pt x="6837" y="997"/>
                  </a:cubicBezTo>
                  <a:cubicBezTo>
                    <a:pt x="6854" y="1032"/>
                    <a:pt x="6871" y="1032"/>
                    <a:pt x="6906" y="1032"/>
                  </a:cubicBezTo>
                  <a:lnTo>
                    <a:pt x="6924" y="1032"/>
                  </a:lnTo>
                  <a:cubicBezTo>
                    <a:pt x="6980" y="1015"/>
                    <a:pt x="6998" y="980"/>
                    <a:pt x="6980" y="945"/>
                  </a:cubicBezTo>
                  <a:cubicBezTo>
                    <a:pt x="6963" y="906"/>
                    <a:pt x="6945" y="888"/>
                    <a:pt x="6906" y="888"/>
                  </a:cubicBezTo>
                  <a:close/>
                  <a:moveTo>
                    <a:pt x="14234" y="888"/>
                  </a:moveTo>
                  <a:cubicBezTo>
                    <a:pt x="14212" y="888"/>
                    <a:pt x="14195" y="906"/>
                    <a:pt x="14177" y="923"/>
                  </a:cubicBezTo>
                  <a:cubicBezTo>
                    <a:pt x="14160" y="962"/>
                    <a:pt x="14160" y="997"/>
                    <a:pt x="14195" y="1015"/>
                  </a:cubicBezTo>
                  <a:cubicBezTo>
                    <a:pt x="14212" y="1032"/>
                    <a:pt x="14234" y="1032"/>
                    <a:pt x="14234" y="1032"/>
                  </a:cubicBezTo>
                  <a:cubicBezTo>
                    <a:pt x="14269" y="1032"/>
                    <a:pt x="14286" y="1015"/>
                    <a:pt x="14303" y="997"/>
                  </a:cubicBezTo>
                  <a:cubicBezTo>
                    <a:pt x="14321" y="962"/>
                    <a:pt x="14303" y="923"/>
                    <a:pt x="14286" y="906"/>
                  </a:cubicBezTo>
                  <a:cubicBezTo>
                    <a:pt x="14269" y="888"/>
                    <a:pt x="14251" y="888"/>
                    <a:pt x="14234" y="888"/>
                  </a:cubicBezTo>
                  <a:close/>
                  <a:moveTo>
                    <a:pt x="22480" y="945"/>
                  </a:moveTo>
                  <a:cubicBezTo>
                    <a:pt x="22480" y="945"/>
                    <a:pt x="22462" y="945"/>
                    <a:pt x="22445" y="962"/>
                  </a:cubicBezTo>
                  <a:cubicBezTo>
                    <a:pt x="22410" y="980"/>
                    <a:pt x="22410" y="1015"/>
                    <a:pt x="22427" y="1054"/>
                  </a:cubicBezTo>
                  <a:cubicBezTo>
                    <a:pt x="22427" y="1089"/>
                    <a:pt x="22462" y="1089"/>
                    <a:pt x="22480" y="1089"/>
                  </a:cubicBezTo>
                  <a:lnTo>
                    <a:pt x="22519" y="1089"/>
                  </a:lnTo>
                  <a:cubicBezTo>
                    <a:pt x="22553" y="1071"/>
                    <a:pt x="22571" y="1015"/>
                    <a:pt x="22553" y="980"/>
                  </a:cubicBezTo>
                  <a:cubicBezTo>
                    <a:pt x="22536" y="962"/>
                    <a:pt x="22519" y="945"/>
                    <a:pt x="22480" y="945"/>
                  </a:cubicBezTo>
                  <a:close/>
                  <a:moveTo>
                    <a:pt x="6545" y="1032"/>
                  </a:moveTo>
                  <a:cubicBezTo>
                    <a:pt x="6510" y="1054"/>
                    <a:pt x="6488" y="1089"/>
                    <a:pt x="6510" y="1123"/>
                  </a:cubicBezTo>
                  <a:cubicBezTo>
                    <a:pt x="6510" y="1162"/>
                    <a:pt x="6545" y="1180"/>
                    <a:pt x="6562" y="1180"/>
                  </a:cubicBezTo>
                  <a:lnTo>
                    <a:pt x="6597" y="1180"/>
                  </a:lnTo>
                  <a:cubicBezTo>
                    <a:pt x="6636" y="1162"/>
                    <a:pt x="6654" y="1106"/>
                    <a:pt x="6636" y="1071"/>
                  </a:cubicBezTo>
                  <a:cubicBezTo>
                    <a:pt x="6636" y="1054"/>
                    <a:pt x="6597" y="1032"/>
                    <a:pt x="6562" y="1032"/>
                  </a:cubicBezTo>
                  <a:close/>
                  <a:moveTo>
                    <a:pt x="26200" y="1071"/>
                  </a:moveTo>
                  <a:cubicBezTo>
                    <a:pt x="26178" y="1071"/>
                    <a:pt x="26161" y="1089"/>
                    <a:pt x="26143" y="1106"/>
                  </a:cubicBezTo>
                  <a:cubicBezTo>
                    <a:pt x="26108" y="1123"/>
                    <a:pt x="26108" y="1180"/>
                    <a:pt x="26143" y="1197"/>
                  </a:cubicBezTo>
                  <a:cubicBezTo>
                    <a:pt x="26161" y="1215"/>
                    <a:pt x="26178" y="1215"/>
                    <a:pt x="26200" y="1215"/>
                  </a:cubicBezTo>
                  <a:cubicBezTo>
                    <a:pt x="26217" y="1215"/>
                    <a:pt x="26235" y="1215"/>
                    <a:pt x="26252" y="1197"/>
                  </a:cubicBezTo>
                  <a:cubicBezTo>
                    <a:pt x="26269" y="1180"/>
                    <a:pt x="26269" y="1123"/>
                    <a:pt x="26252" y="1106"/>
                  </a:cubicBezTo>
                  <a:cubicBezTo>
                    <a:pt x="26235" y="1089"/>
                    <a:pt x="26217" y="1071"/>
                    <a:pt x="26200" y="1071"/>
                  </a:cubicBezTo>
                  <a:close/>
                  <a:moveTo>
                    <a:pt x="14538" y="1106"/>
                  </a:moveTo>
                  <a:cubicBezTo>
                    <a:pt x="14504" y="1106"/>
                    <a:pt x="14486" y="1106"/>
                    <a:pt x="14469" y="1123"/>
                  </a:cubicBezTo>
                  <a:cubicBezTo>
                    <a:pt x="14451" y="1162"/>
                    <a:pt x="14451" y="1197"/>
                    <a:pt x="14486" y="1232"/>
                  </a:cubicBezTo>
                  <a:cubicBezTo>
                    <a:pt x="14504" y="1232"/>
                    <a:pt x="14521" y="1249"/>
                    <a:pt x="14538" y="1249"/>
                  </a:cubicBezTo>
                  <a:cubicBezTo>
                    <a:pt x="14560" y="1249"/>
                    <a:pt x="14578" y="1232"/>
                    <a:pt x="14595" y="1215"/>
                  </a:cubicBezTo>
                  <a:cubicBezTo>
                    <a:pt x="14612" y="1180"/>
                    <a:pt x="14612" y="1141"/>
                    <a:pt x="14578" y="1106"/>
                  </a:cubicBezTo>
                  <a:close/>
                  <a:moveTo>
                    <a:pt x="22136" y="1123"/>
                  </a:moveTo>
                  <a:cubicBezTo>
                    <a:pt x="22101" y="1162"/>
                    <a:pt x="22084" y="1197"/>
                    <a:pt x="22101" y="1232"/>
                  </a:cubicBezTo>
                  <a:cubicBezTo>
                    <a:pt x="22118" y="1249"/>
                    <a:pt x="22136" y="1271"/>
                    <a:pt x="22175" y="1271"/>
                  </a:cubicBezTo>
                  <a:cubicBezTo>
                    <a:pt x="22175" y="1271"/>
                    <a:pt x="22192" y="1271"/>
                    <a:pt x="22210" y="1249"/>
                  </a:cubicBezTo>
                  <a:cubicBezTo>
                    <a:pt x="22245" y="1232"/>
                    <a:pt x="22245" y="1197"/>
                    <a:pt x="22227" y="1162"/>
                  </a:cubicBezTo>
                  <a:cubicBezTo>
                    <a:pt x="22210" y="1141"/>
                    <a:pt x="22192" y="1123"/>
                    <a:pt x="22175" y="1123"/>
                  </a:cubicBezTo>
                  <a:close/>
                  <a:moveTo>
                    <a:pt x="6201" y="1180"/>
                  </a:moveTo>
                  <a:cubicBezTo>
                    <a:pt x="6162" y="1197"/>
                    <a:pt x="6145" y="1232"/>
                    <a:pt x="6162" y="1271"/>
                  </a:cubicBezTo>
                  <a:cubicBezTo>
                    <a:pt x="6184" y="1306"/>
                    <a:pt x="6219" y="1323"/>
                    <a:pt x="6236" y="1323"/>
                  </a:cubicBezTo>
                  <a:cubicBezTo>
                    <a:pt x="6254" y="1323"/>
                    <a:pt x="6254" y="1323"/>
                    <a:pt x="6271" y="1306"/>
                  </a:cubicBezTo>
                  <a:cubicBezTo>
                    <a:pt x="6310" y="1289"/>
                    <a:pt x="6327" y="1249"/>
                    <a:pt x="6310" y="1215"/>
                  </a:cubicBezTo>
                  <a:cubicBezTo>
                    <a:pt x="6293" y="1197"/>
                    <a:pt x="6271" y="1180"/>
                    <a:pt x="6236" y="1180"/>
                  </a:cubicBezTo>
                  <a:close/>
                  <a:moveTo>
                    <a:pt x="14830" y="1306"/>
                  </a:moveTo>
                  <a:cubicBezTo>
                    <a:pt x="14813" y="1306"/>
                    <a:pt x="14778" y="1323"/>
                    <a:pt x="14778" y="1341"/>
                  </a:cubicBezTo>
                  <a:cubicBezTo>
                    <a:pt x="14739" y="1380"/>
                    <a:pt x="14756" y="1415"/>
                    <a:pt x="14778" y="1450"/>
                  </a:cubicBezTo>
                  <a:lnTo>
                    <a:pt x="14830" y="1450"/>
                  </a:lnTo>
                  <a:cubicBezTo>
                    <a:pt x="14847" y="1450"/>
                    <a:pt x="14865" y="1450"/>
                    <a:pt x="14886" y="1432"/>
                  </a:cubicBezTo>
                  <a:cubicBezTo>
                    <a:pt x="14904" y="1397"/>
                    <a:pt x="14904" y="1341"/>
                    <a:pt x="14865" y="1323"/>
                  </a:cubicBezTo>
                  <a:cubicBezTo>
                    <a:pt x="14847" y="1323"/>
                    <a:pt x="14847" y="1306"/>
                    <a:pt x="14830" y="1306"/>
                  </a:cubicBezTo>
                  <a:close/>
                  <a:moveTo>
                    <a:pt x="21866" y="1306"/>
                  </a:moveTo>
                  <a:cubicBezTo>
                    <a:pt x="21849" y="1306"/>
                    <a:pt x="21827" y="1306"/>
                    <a:pt x="21809" y="1323"/>
                  </a:cubicBezTo>
                  <a:cubicBezTo>
                    <a:pt x="21792" y="1341"/>
                    <a:pt x="21775" y="1380"/>
                    <a:pt x="21792" y="1415"/>
                  </a:cubicBezTo>
                  <a:cubicBezTo>
                    <a:pt x="21809" y="1450"/>
                    <a:pt x="21827" y="1450"/>
                    <a:pt x="21866" y="1450"/>
                  </a:cubicBezTo>
                  <a:lnTo>
                    <a:pt x="21901" y="1450"/>
                  </a:lnTo>
                  <a:cubicBezTo>
                    <a:pt x="21936" y="1415"/>
                    <a:pt x="21936" y="1380"/>
                    <a:pt x="21918" y="1341"/>
                  </a:cubicBezTo>
                  <a:cubicBezTo>
                    <a:pt x="21901" y="1323"/>
                    <a:pt x="21883" y="1306"/>
                    <a:pt x="21866" y="1306"/>
                  </a:cubicBezTo>
                  <a:close/>
                  <a:moveTo>
                    <a:pt x="5875" y="1323"/>
                  </a:moveTo>
                  <a:cubicBezTo>
                    <a:pt x="5836" y="1341"/>
                    <a:pt x="5818" y="1397"/>
                    <a:pt x="5836" y="1432"/>
                  </a:cubicBezTo>
                  <a:cubicBezTo>
                    <a:pt x="5858" y="1450"/>
                    <a:pt x="5875" y="1467"/>
                    <a:pt x="5910" y="1467"/>
                  </a:cubicBezTo>
                  <a:cubicBezTo>
                    <a:pt x="5910" y="1467"/>
                    <a:pt x="5927" y="1467"/>
                    <a:pt x="5927" y="1450"/>
                  </a:cubicBezTo>
                  <a:cubicBezTo>
                    <a:pt x="5966" y="1450"/>
                    <a:pt x="5984" y="1397"/>
                    <a:pt x="5966" y="1358"/>
                  </a:cubicBezTo>
                  <a:cubicBezTo>
                    <a:pt x="5966" y="1341"/>
                    <a:pt x="5927" y="1323"/>
                    <a:pt x="5910" y="1323"/>
                  </a:cubicBezTo>
                  <a:close/>
                  <a:moveTo>
                    <a:pt x="26435" y="1341"/>
                  </a:moveTo>
                  <a:cubicBezTo>
                    <a:pt x="26417" y="1341"/>
                    <a:pt x="26417" y="1341"/>
                    <a:pt x="26396" y="1358"/>
                  </a:cubicBezTo>
                  <a:cubicBezTo>
                    <a:pt x="26361" y="1380"/>
                    <a:pt x="26361" y="1432"/>
                    <a:pt x="26378" y="1467"/>
                  </a:cubicBezTo>
                  <a:cubicBezTo>
                    <a:pt x="26396" y="1489"/>
                    <a:pt x="26417" y="1489"/>
                    <a:pt x="26435" y="1489"/>
                  </a:cubicBezTo>
                  <a:cubicBezTo>
                    <a:pt x="26452" y="1489"/>
                    <a:pt x="26470" y="1489"/>
                    <a:pt x="26487" y="1467"/>
                  </a:cubicBezTo>
                  <a:cubicBezTo>
                    <a:pt x="26526" y="1450"/>
                    <a:pt x="26526" y="1397"/>
                    <a:pt x="26487" y="1380"/>
                  </a:cubicBezTo>
                  <a:cubicBezTo>
                    <a:pt x="26487" y="1358"/>
                    <a:pt x="26470" y="1341"/>
                    <a:pt x="26435" y="1341"/>
                  </a:cubicBezTo>
                  <a:close/>
                  <a:moveTo>
                    <a:pt x="5583" y="1467"/>
                  </a:moveTo>
                  <a:cubicBezTo>
                    <a:pt x="5566" y="1467"/>
                    <a:pt x="5566" y="1489"/>
                    <a:pt x="5549" y="1489"/>
                  </a:cubicBezTo>
                  <a:cubicBezTo>
                    <a:pt x="5509" y="1506"/>
                    <a:pt x="5492" y="1541"/>
                    <a:pt x="5509" y="1576"/>
                  </a:cubicBezTo>
                  <a:cubicBezTo>
                    <a:pt x="5531" y="1615"/>
                    <a:pt x="5549" y="1615"/>
                    <a:pt x="5583" y="1615"/>
                  </a:cubicBezTo>
                  <a:lnTo>
                    <a:pt x="5601" y="1615"/>
                  </a:lnTo>
                  <a:cubicBezTo>
                    <a:pt x="5640" y="1598"/>
                    <a:pt x="5657" y="1558"/>
                    <a:pt x="5640" y="1524"/>
                  </a:cubicBezTo>
                  <a:cubicBezTo>
                    <a:pt x="5640" y="1489"/>
                    <a:pt x="5601" y="1467"/>
                    <a:pt x="5583" y="1467"/>
                  </a:cubicBezTo>
                  <a:close/>
                  <a:moveTo>
                    <a:pt x="21557" y="1506"/>
                  </a:moveTo>
                  <a:cubicBezTo>
                    <a:pt x="21540" y="1506"/>
                    <a:pt x="21522" y="1506"/>
                    <a:pt x="21522" y="1524"/>
                  </a:cubicBezTo>
                  <a:cubicBezTo>
                    <a:pt x="21483" y="1541"/>
                    <a:pt x="21466" y="1576"/>
                    <a:pt x="21483" y="1615"/>
                  </a:cubicBezTo>
                  <a:cubicBezTo>
                    <a:pt x="21500" y="1632"/>
                    <a:pt x="21522" y="1650"/>
                    <a:pt x="21557" y="1650"/>
                  </a:cubicBezTo>
                  <a:cubicBezTo>
                    <a:pt x="21574" y="1650"/>
                    <a:pt x="21574" y="1650"/>
                    <a:pt x="21592" y="1632"/>
                  </a:cubicBezTo>
                  <a:cubicBezTo>
                    <a:pt x="21631" y="1615"/>
                    <a:pt x="21631" y="1576"/>
                    <a:pt x="21609" y="1541"/>
                  </a:cubicBezTo>
                  <a:cubicBezTo>
                    <a:pt x="21592" y="1524"/>
                    <a:pt x="21574" y="1506"/>
                    <a:pt x="21557" y="1506"/>
                  </a:cubicBezTo>
                  <a:close/>
                  <a:moveTo>
                    <a:pt x="15104" y="1541"/>
                  </a:moveTo>
                  <a:cubicBezTo>
                    <a:pt x="15082" y="1541"/>
                    <a:pt x="15065" y="1541"/>
                    <a:pt x="15047" y="1558"/>
                  </a:cubicBezTo>
                  <a:cubicBezTo>
                    <a:pt x="15030" y="1598"/>
                    <a:pt x="15030" y="1632"/>
                    <a:pt x="15065" y="1667"/>
                  </a:cubicBezTo>
                  <a:cubicBezTo>
                    <a:pt x="15065" y="1685"/>
                    <a:pt x="15082" y="1685"/>
                    <a:pt x="15104" y="1685"/>
                  </a:cubicBezTo>
                  <a:cubicBezTo>
                    <a:pt x="15121" y="1685"/>
                    <a:pt x="15139" y="1685"/>
                    <a:pt x="15156" y="1667"/>
                  </a:cubicBezTo>
                  <a:cubicBezTo>
                    <a:pt x="15191" y="1632"/>
                    <a:pt x="15191" y="1598"/>
                    <a:pt x="15156" y="1558"/>
                  </a:cubicBezTo>
                  <a:cubicBezTo>
                    <a:pt x="15139" y="1541"/>
                    <a:pt x="15121" y="1541"/>
                    <a:pt x="15104" y="1541"/>
                  </a:cubicBezTo>
                  <a:close/>
                  <a:moveTo>
                    <a:pt x="5257" y="1632"/>
                  </a:moveTo>
                  <a:cubicBezTo>
                    <a:pt x="5240" y="1632"/>
                    <a:pt x="5240" y="1632"/>
                    <a:pt x="5222" y="1650"/>
                  </a:cubicBezTo>
                  <a:cubicBezTo>
                    <a:pt x="5183" y="1667"/>
                    <a:pt x="5166" y="1706"/>
                    <a:pt x="5183" y="1741"/>
                  </a:cubicBezTo>
                  <a:cubicBezTo>
                    <a:pt x="5205" y="1776"/>
                    <a:pt x="5222" y="1776"/>
                    <a:pt x="5257" y="1776"/>
                  </a:cubicBezTo>
                  <a:lnTo>
                    <a:pt x="5292" y="1776"/>
                  </a:lnTo>
                  <a:cubicBezTo>
                    <a:pt x="5331" y="1759"/>
                    <a:pt x="5331" y="1706"/>
                    <a:pt x="5314" y="1667"/>
                  </a:cubicBezTo>
                  <a:cubicBezTo>
                    <a:pt x="5314" y="1650"/>
                    <a:pt x="5274" y="1632"/>
                    <a:pt x="5257" y="1632"/>
                  </a:cubicBezTo>
                  <a:close/>
                  <a:moveTo>
                    <a:pt x="26652" y="1632"/>
                  </a:moveTo>
                  <a:cubicBezTo>
                    <a:pt x="26652" y="1632"/>
                    <a:pt x="26635" y="1632"/>
                    <a:pt x="26613" y="1650"/>
                  </a:cubicBezTo>
                  <a:cubicBezTo>
                    <a:pt x="26578" y="1667"/>
                    <a:pt x="26578" y="1724"/>
                    <a:pt x="26596" y="1741"/>
                  </a:cubicBezTo>
                  <a:cubicBezTo>
                    <a:pt x="26613" y="1759"/>
                    <a:pt x="26635" y="1776"/>
                    <a:pt x="26652" y="1776"/>
                  </a:cubicBezTo>
                  <a:cubicBezTo>
                    <a:pt x="26670" y="1776"/>
                    <a:pt x="26687" y="1776"/>
                    <a:pt x="26705" y="1759"/>
                  </a:cubicBezTo>
                  <a:cubicBezTo>
                    <a:pt x="26722" y="1741"/>
                    <a:pt x="26744" y="1706"/>
                    <a:pt x="26722" y="1667"/>
                  </a:cubicBezTo>
                  <a:cubicBezTo>
                    <a:pt x="26705" y="1650"/>
                    <a:pt x="26687" y="1632"/>
                    <a:pt x="26652" y="1632"/>
                  </a:cubicBezTo>
                  <a:close/>
                  <a:moveTo>
                    <a:pt x="21248" y="1706"/>
                  </a:moveTo>
                  <a:cubicBezTo>
                    <a:pt x="21231" y="1706"/>
                    <a:pt x="21231" y="1706"/>
                    <a:pt x="21213" y="1724"/>
                  </a:cubicBezTo>
                  <a:cubicBezTo>
                    <a:pt x="21174" y="1741"/>
                    <a:pt x="21174" y="1793"/>
                    <a:pt x="21196" y="1833"/>
                  </a:cubicBezTo>
                  <a:cubicBezTo>
                    <a:pt x="21213" y="1850"/>
                    <a:pt x="21231" y="1850"/>
                    <a:pt x="21248" y="1850"/>
                  </a:cubicBezTo>
                  <a:lnTo>
                    <a:pt x="21283" y="1850"/>
                  </a:lnTo>
                  <a:cubicBezTo>
                    <a:pt x="21322" y="1815"/>
                    <a:pt x="21339" y="1776"/>
                    <a:pt x="21305" y="1741"/>
                  </a:cubicBezTo>
                  <a:cubicBezTo>
                    <a:pt x="21305" y="1724"/>
                    <a:pt x="21266" y="1706"/>
                    <a:pt x="21248" y="1706"/>
                  </a:cubicBezTo>
                  <a:close/>
                  <a:moveTo>
                    <a:pt x="15356" y="1793"/>
                  </a:moveTo>
                  <a:cubicBezTo>
                    <a:pt x="15339" y="1793"/>
                    <a:pt x="15322" y="1815"/>
                    <a:pt x="15322" y="1815"/>
                  </a:cubicBezTo>
                  <a:cubicBezTo>
                    <a:pt x="15282" y="1850"/>
                    <a:pt x="15282" y="1885"/>
                    <a:pt x="15300" y="1924"/>
                  </a:cubicBezTo>
                  <a:cubicBezTo>
                    <a:pt x="15322" y="1941"/>
                    <a:pt x="15339" y="1941"/>
                    <a:pt x="15356" y="1941"/>
                  </a:cubicBezTo>
                  <a:cubicBezTo>
                    <a:pt x="15374" y="1941"/>
                    <a:pt x="15391" y="1941"/>
                    <a:pt x="15409" y="1924"/>
                  </a:cubicBezTo>
                  <a:cubicBezTo>
                    <a:pt x="15430" y="1902"/>
                    <a:pt x="15448" y="1850"/>
                    <a:pt x="15409" y="1833"/>
                  </a:cubicBezTo>
                  <a:cubicBezTo>
                    <a:pt x="15391" y="1815"/>
                    <a:pt x="15374" y="1793"/>
                    <a:pt x="15356" y="1793"/>
                  </a:cubicBezTo>
                  <a:close/>
                  <a:moveTo>
                    <a:pt x="4896" y="1815"/>
                  </a:moveTo>
                  <a:cubicBezTo>
                    <a:pt x="4857" y="1833"/>
                    <a:pt x="4839" y="1867"/>
                    <a:pt x="4878" y="1902"/>
                  </a:cubicBezTo>
                  <a:cubicBezTo>
                    <a:pt x="4878" y="1941"/>
                    <a:pt x="4913" y="1959"/>
                    <a:pt x="4931" y="1959"/>
                  </a:cubicBezTo>
                  <a:cubicBezTo>
                    <a:pt x="4948" y="1959"/>
                    <a:pt x="4948" y="1941"/>
                    <a:pt x="4966" y="1941"/>
                  </a:cubicBezTo>
                  <a:cubicBezTo>
                    <a:pt x="5005" y="1924"/>
                    <a:pt x="5022" y="1885"/>
                    <a:pt x="5005" y="1850"/>
                  </a:cubicBezTo>
                  <a:cubicBezTo>
                    <a:pt x="4987" y="1815"/>
                    <a:pt x="4948" y="1815"/>
                    <a:pt x="4931" y="1815"/>
                  </a:cubicBezTo>
                  <a:close/>
                  <a:moveTo>
                    <a:pt x="20922" y="1924"/>
                  </a:moveTo>
                  <a:cubicBezTo>
                    <a:pt x="20887" y="1959"/>
                    <a:pt x="20870" y="1994"/>
                    <a:pt x="20904" y="2033"/>
                  </a:cubicBezTo>
                  <a:cubicBezTo>
                    <a:pt x="20904" y="2050"/>
                    <a:pt x="20939" y="2068"/>
                    <a:pt x="20957" y="2068"/>
                  </a:cubicBezTo>
                  <a:cubicBezTo>
                    <a:pt x="20978" y="2068"/>
                    <a:pt x="20978" y="2050"/>
                    <a:pt x="20996" y="2050"/>
                  </a:cubicBezTo>
                  <a:cubicBezTo>
                    <a:pt x="21031" y="2033"/>
                    <a:pt x="21031" y="1976"/>
                    <a:pt x="21013" y="1941"/>
                  </a:cubicBezTo>
                  <a:cubicBezTo>
                    <a:pt x="20996" y="1924"/>
                    <a:pt x="20978" y="1924"/>
                    <a:pt x="20957" y="1924"/>
                  </a:cubicBezTo>
                  <a:close/>
                  <a:moveTo>
                    <a:pt x="26853" y="1941"/>
                  </a:moveTo>
                  <a:cubicBezTo>
                    <a:pt x="26831" y="1941"/>
                    <a:pt x="26831" y="1941"/>
                    <a:pt x="26813" y="1959"/>
                  </a:cubicBezTo>
                  <a:cubicBezTo>
                    <a:pt x="26779" y="1976"/>
                    <a:pt x="26761" y="2011"/>
                    <a:pt x="26796" y="2050"/>
                  </a:cubicBezTo>
                  <a:cubicBezTo>
                    <a:pt x="26796" y="2068"/>
                    <a:pt x="26831" y="2085"/>
                    <a:pt x="26853" y="2085"/>
                  </a:cubicBezTo>
                  <a:cubicBezTo>
                    <a:pt x="26870" y="2085"/>
                    <a:pt x="26870" y="2085"/>
                    <a:pt x="26887" y="2068"/>
                  </a:cubicBezTo>
                  <a:cubicBezTo>
                    <a:pt x="26922" y="2050"/>
                    <a:pt x="26940" y="2011"/>
                    <a:pt x="26905" y="1976"/>
                  </a:cubicBezTo>
                  <a:cubicBezTo>
                    <a:pt x="26905" y="1959"/>
                    <a:pt x="26870" y="1941"/>
                    <a:pt x="26853" y="1941"/>
                  </a:cubicBezTo>
                  <a:close/>
                  <a:moveTo>
                    <a:pt x="4622" y="1976"/>
                  </a:moveTo>
                  <a:cubicBezTo>
                    <a:pt x="4604" y="1976"/>
                    <a:pt x="4587" y="1976"/>
                    <a:pt x="4587" y="1994"/>
                  </a:cubicBezTo>
                  <a:cubicBezTo>
                    <a:pt x="4552" y="2011"/>
                    <a:pt x="4530" y="2050"/>
                    <a:pt x="4552" y="2085"/>
                  </a:cubicBezTo>
                  <a:cubicBezTo>
                    <a:pt x="4570" y="2102"/>
                    <a:pt x="4587" y="2120"/>
                    <a:pt x="4622" y="2120"/>
                  </a:cubicBezTo>
                  <a:lnTo>
                    <a:pt x="4639" y="2120"/>
                  </a:lnTo>
                  <a:cubicBezTo>
                    <a:pt x="4678" y="2102"/>
                    <a:pt x="4696" y="2050"/>
                    <a:pt x="4678" y="2011"/>
                  </a:cubicBezTo>
                  <a:cubicBezTo>
                    <a:pt x="4661" y="1994"/>
                    <a:pt x="4639" y="1976"/>
                    <a:pt x="4622" y="1976"/>
                  </a:cubicBezTo>
                  <a:close/>
                  <a:moveTo>
                    <a:pt x="15591" y="2085"/>
                  </a:moveTo>
                  <a:cubicBezTo>
                    <a:pt x="15574" y="2085"/>
                    <a:pt x="15557" y="2085"/>
                    <a:pt x="15539" y="2102"/>
                  </a:cubicBezTo>
                  <a:cubicBezTo>
                    <a:pt x="15517" y="2120"/>
                    <a:pt x="15500" y="2159"/>
                    <a:pt x="15539" y="2194"/>
                  </a:cubicBezTo>
                  <a:cubicBezTo>
                    <a:pt x="15539" y="2211"/>
                    <a:pt x="15574" y="2229"/>
                    <a:pt x="15591" y="2229"/>
                  </a:cubicBezTo>
                  <a:cubicBezTo>
                    <a:pt x="15609" y="2229"/>
                    <a:pt x="15609" y="2229"/>
                    <a:pt x="15626" y="2211"/>
                  </a:cubicBezTo>
                  <a:cubicBezTo>
                    <a:pt x="15665" y="2194"/>
                    <a:pt x="15665" y="2142"/>
                    <a:pt x="15648" y="2102"/>
                  </a:cubicBezTo>
                  <a:cubicBezTo>
                    <a:pt x="15626" y="2085"/>
                    <a:pt x="15609" y="2085"/>
                    <a:pt x="15591" y="2085"/>
                  </a:cubicBezTo>
                  <a:close/>
                  <a:moveTo>
                    <a:pt x="20669" y="2120"/>
                  </a:moveTo>
                  <a:cubicBezTo>
                    <a:pt x="20652" y="2120"/>
                    <a:pt x="20630" y="2142"/>
                    <a:pt x="20613" y="2142"/>
                  </a:cubicBezTo>
                  <a:cubicBezTo>
                    <a:pt x="20578" y="2159"/>
                    <a:pt x="20578" y="2211"/>
                    <a:pt x="20595" y="2250"/>
                  </a:cubicBezTo>
                  <a:cubicBezTo>
                    <a:pt x="20613" y="2268"/>
                    <a:pt x="20630" y="2268"/>
                    <a:pt x="20669" y="2268"/>
                  </a:cubicBezTo>
                  <a:lnTo>
                    <a:pt x="20704" y="2268"/>
                  </a:lnTo>
                  <a:cubicBezTo>
                    <a:pt x="20739" y="2229"/>
                    <a:pt x="20739" y="2194"/>
                    <a:pt x="20722" y="2159"/>
                  </a:cubicBezTo>
                  <a:cubicBezTo>
                    <a:pt x="20704" y="2142"/>
                    <a:pt x="20687" y="2120"/>
                    <a:pt x="20669" y="2120"/>
                  </a:cubicBezTo>
                  <a:close/>
                  <a:moveTo>
                    <a:pt x="4295" y="2159"/>
                  </a:moveTo>
                  <a:cubicBezTo>
                    <a:pt x="4278" y="2159"/>
                    <a:pt x="4278" y="2159"/>
                    <a:pt x="4261" y="2176"/>
                  </a:cubicBezTo>
                  <a:cubicBezTo>
                    <a:pt x="4226" y="2194"/>
                    <a:pt x="4226" y="2229"/>
                    <a:pt x="4243" y="2268"/>
                  </a:cubicBezTo>
                  <a:cubicBezTo>
                    <a:pt x="4243" y="2285"/>
                    <a:pt x="4278" y="2303"/>
                    <a:pt x="4295" y="2303"/>
                  </a:cubicBezTo>
                  <a:cubicBezTo>
                    <a:pt x="4313" y="2303"/>
                    <a:pt x="4335" y="2303"/>
                    <a:pt x="4335" y="2285"/>
                  </a:cubicBezTo>
                  <a:cubicBezTo>
                    <a:pt x="4369" y="2268"/>
                    <a:pt x="4387" y="2229"/>
                    <a:pt x="4369" y="2194"/>
                  </a:cubicBezTo>
                  <a:cubicBezTo>
                    <a:pt x="4352" y="2176"/>
                    <a:pt x="4313" y="2159"/>
                    <a:pt x="4295" y="2159"/>
                  </a:cubicBezTo>
                  <a:close/>
                  <a:moveTo>
                    <a:pt x="26996" y="2268"/>
                  </a:moveTo>
                  <a:cubicBezTo>
                    <a:pt x="26961" y="2285"/>
                    <a:pt x="26940" y="2320"/>
                    <a:pt x="26961" y="2359"/>
                  </a:cubicBezTo>
                  <a:cubicBezTo>
                    <a:pt x="26979" y="2394"/>
                    <a:pt x="26996" y="2411"/>
                    <a:pt x="27014" y="2411"/>
                  </a:cubicBezTo>
                  <a:cubicBezTo>
                    <a:pt x="27031" y="2411"/>
                    <a:pt x="27048" y="2394"/>
                    <a:pt x="27048" y="2394"/>
                  </a:cubicBezTo>
                  <a:cubicBezTo>
                    <a:pt x="27088" y="2376"/>
                    <a:pt x="27105" y="2337"/>
                    <a:pt x="27088" y="2303"/>
                  </a:cubicBezTo>
                  <a:cubicBezTo>
                    <a:pt x="27070" y="2268"/>
                    <a:pt x="27048" y="2268"/>
                    <a:pt x="27031" y="2268"/>
                  </a:cubicBezTo>
                  <a:close/>
                  <a:moveTo>
                    <a:pt x="3986" y="2337"/>
                  </a:moveTo>
                  <a:cubicBezTo>
                    <a:pt x="3969" y="2337"/>
                    <a:pt x="3969" y="2337"/>
                    <a:pt x="3952" y="2359"/>
                  </a:cubicBezTo>
                  <a:cubicBezTo>
                    <a:pt x="3917" y="2376"/>
                    <a:pt x="3899" y="2411"/>
                    <a:pt x="3934" y="2446"/>
                  </a:cubicBezTo>
                  <a:cubicBezTo>
                    <a:pt x="3934" y="2485"/>
                    <a:pt x="3969" y="2485"/>
                    <a:pt x="3986" y="2485"/>
                  </a:cubicBezTo>
                  <a:lnTo>
                    <a:pt x="4026" y="2485"/>
                  </a:lnTo>
                  <a:cubicBezTo>
                    <a:pt x="4060" y="2468"/>
                    <a:pt x="4078" y="2411"/>
                    <a:pt x="4043" y="2376"/>
                  </a:cubicBezTo>
                  <a:cubicBezTo>
                    <a:pt x="4043" y="2359"/>
                    <a:pt x="4008" y="2337"/>
                    <a:pt x="3986" y="2337"/>
                  </a:cubicBezTo>
                  <a:close/>
                  <a:moveTo>
                    <a:pt x="20360" y="2337"/>
                  </a:moveTo>
                  <a:cubicBezTo>
                    <a:pt x="20360" y="2337"/>
                    <a:pt x="20343" y="2337"/>
                    <a:pt x="20326" y="2359"/>
                  </a:cubicBezTo>
                  <a:cubicBezTo>
                    <a:pt x="20286" y="2376"/>
                    <a:pt x="20286" y="2429"/>
                    <a:pt x="20304" y="2468"/>
                  </a:cubicBezTo>
                  <a:cubicBezTo>
                    <a:pt x="20326" y="2485"/>
                    <a:pt x="20343" y="2485"/>
                    <a:pt x="20360" y="2485"/>
                  </a:cubicBezTo>
                  <a:cubicBezTo>
                    <a:pt x="20378" y="2485"/>
                    <a:pt x="20395" y="2485"/>
                    <a:pt x="20413" y="2468"/>
                  </a:cubicBezTo>
                  <a:cubicBezTo>
                    <a:pt x="20452" y="2446"/>
                    <a:pt x="20452" y="2411"/>
                    <a:pt x="20434" y="2376"/>
                  </a:cubicBezTo>
                  <a:cubicBezTo>
                    <a:pt x="20413" y="2359"/>
                    <a:pt x="20395" y="2337"/>
                    <a:pt x="20360" y="2337"/>
                  </a:cubicBezTo>
                  <a:close/>
                  <a:moveTo>
                    <a:pt x="15792" y="2376"/>
                  </a:moveTo>
                  <a:cubicBezTo>
                    <a:pt x="15792" y="2376"/>
                    <a:pt x="15774" y="2376"/>
                    <a:pt x="15757" y="2394"/>
                  </a:cubicBezTo>
                  <a:cubicBezTo>
                    <a:pt x="15718" y="2411"/>
                    <a:pt x="15718" y="2446"/>
                    <a:pt x="15735" y="2485"/>
                  </a:cubicBezTo>
                  <a:cubicBezTo>
                    <a:pt x="15757" y="2503"/>
                    <a:pt x="15774" y="2520"/>
                    <a:pt x="15809" y="2520"/>
                  </a:cubicBezTo>
                  <a:cubicBezTo>
                    <a:pt x="15809" y="2520"/>
                    <a:pt x="15826" y="2520"/>
                    <a:pt x="15844" y="2503"/>
                  </a:cubicBezTo>
                  <a:cubicBezTo>
                    <a:pt x="15883" y="2485"/>
                    <a:pt x="15883" y="2446"/>
                    <a:pt x="15866" y="2411"/>
                  </a:cubicBezTo>
                  <a:cubicBezTo>
                    <a:pt x="15844" y="2394"/>
                    <a:pt x="15826" y="2376"/>
                    <a:pt x="15792" y="2376"/>
                  </a:cubicBezTo>
                  <a:close/>
                  <a:moveTo>
                    <a:pt x="3643" y="2537"/>
                  </a:moveTo>
                  <a:cubicBezTo>
                    <a:pt x="3608" y="2577"/>
                    <a:pt x="3591" y="2611"/>
                    <a:pt x="3625" y="2646"/>
                  </a:cubicBezTo>
                  <a:cubicBezTo>
                    <a:pt x="3625" y="2664"/>
                    <a:pt x="3660" y="2685"/>
                    <a:pt x="3682" y="2685"/>
                  </a:cubicBezTo>
                  <a:cubicBezTo>
                    <a:pt x="3699" y="2685"/>
                    <a:pt x="3699" y="2685"/>
                    <a:pt x="3717" y="2664"/>
                  </a:cubicBezTo>
                  <a:cubicBezTo>
                    <a:pt x="3752" y="2646"/>
                    <a:pt x="3769" y="2611"/>
                    <a:pt x="3734" y="2577"/>
                  </a:cubicBezTo>
                  <a:cubicBezTo>
                    <a:pt x="3734" y="2537"/>
                    <a:pt x="3699" y="2537"/>
                    <a:pt x="3682" y="2537"/>
                  </a:cubicBezTo>
                  <a:close/>
                  <a:moveTo>
                    <a:pt x="20069" y="2555"/>
                  </a:moveTo>
                  <a:cubicBezTo>
                    <a:pt x="20051" y="2555"/>
                    <a:pt x="20051" y="2555"/>
                    <a:pt x="20034" y="2577"/>
                  </a:cubicBezTo>
                  <a:cubicBezTo>
                    <a:pt x="19999" y="2594"/>
                    <a:pt x="19999" y="2646"/>
                    <a:pt x="20017" y="2664"/>
                  </a:cubicBezTo>
                  <a:cubicBezTo>
                    <a:pt x="20034" y="2685"/>
                    <a:pt x="20051" y="2703"/>
                    <a:pt x="20069" y="2703"/>
                  </a:cubicBezTo>
                  <a:cubicBezTo>
                    <a:pt x="20086" y="2703"/>
                    <a:pt x="20108" y="2703"/>
                    <a:pt x="20125" y="2685"/>
                  </a:cubicBezTo>
                  <a:cubicBezTo>
                    <a:pt x="20143" y="2664"/>
                    <a:pt x="20160" y="2611"/>
                    <a:pt x="20143" y="2594"/>
                  </a:cubicBezTo>
                  <a:cubicBezTo>
                    <a:pt x="20125" y="2577"/>
                    <a:pt x="20086" y="2555"/>
                    <a:pt x="20069" y="2555"/>
                  </a:cubicBezTo>
                  <a:close/>
                  <a:moveTo>
                    <a:pt x="27140" y="2594"/>
                  </a:moveTo>
                  <a:cubicBezTo>
                    <a:pt x="27105" y="2611"/>
                    <a:pt x="27088" y="2646"/>
                    <a:pt x="27105" y="2685"/>
                  </a:cubicBezTo>
                  <a:cubicBezTo>
                    <a:pt x="27122" y="2720"/>
                    <a:pt x="27157" y="2738"/>
                    <a:pt x="27179" y="2738"/>
                  </a:cubicBezTo>
                  <a:cubicBezTo>
                    <a:pt x="27196" y="2738"/>
                    <a:pt x="27196" y="2738"/>
                    <a:pt x="27214" y="2720"/>
                  </a:cubicBezTo>
                  <a:cubicBezTo>
                    <a:pt x="27249" y="2703"/>
                    <a:pt x="27266" y="2664"/>
                    <a:pt x="27249" y="2629"/>
                  </a:cubicBezTo>
                  <a:cubicBezTo>
                    <a:pt x="27231" y="2611"/>
                    <a:pt x="27214" y="2594"/>
                    <a:pt x="27179" y="2594"/>
                  </a:cubicBezTo>
                  <a:close/>
                  <a:moveTo>
                    <a:pt x="15953" y="2685"/>
                  </a:moveTo>
                  <a:cubicBezTo>
                    <a:pt x="15935" y="2720"/>
                    <a:pt x="15918" y="2755"/>
                    <a:pt x="15935" y="2794"/>
                  </a:cubicBezTo>
                  <a:cubicBezTo>
                    <a:pt x="15953" y="2812"/>
                    <a:pt x="15974" y="2829"/>
                    <a:pt x="16009" y="2829"/>
                  </a:cubicBezTo>
                  <a:cubicBezTo>
                    <a:pt x="16009" y="2829"/>
                    <a:pt x="16027" y="2812"/>
                    <a:pt x="16044" y="2812"/>
                  </a:cubicBezTo>
                  <a:cubicBezTo>
                    <a:pt x="16083" y="2794"/>
                    <a:pt x="16083" y="2738"/>
                    <a:pt x="16061" y="2703"/>
                  </a:cubicBezTo>
                  <a:cubicBezTo>
                    <a:pt x="16044" y="2685"/>
                    <a:pt x="16027" y="2685"/>
                    <a:pt x="16009" y="2685"/>
                  </a:cubicBezTo>
                  <a:close/>
                  <a:moveTo>
                    <a:pt x="3334" y="2738"/>
                  </a:moveTo>
                  <a:cubicBezTo>
                    <a:pt x="3299" y="2772"/>
                    <a:pt x="3299" y="2812"/>
                    <a:pt x="3316" y="2846"/>
                  </a:cubicBezTo>
                  <a:cubicBezTo>
                    <a:pt x="3334" y="2864"/>
                    <a:pt x="3356" y="2881"/>
                    <a:pt x="3373" y="2881"/>
                  </a:cubicBezTo>
                  <a:cubicBezTo>
                    <a:pt x="3390" y="2881"/>
                    <a:pt x="3408" y="2864"/>
                    <a:pt x="3408" y="2864"/>
                  </a:cubicBezTo>
                  <a:cubicBezTo>
                    <a:pt x="3443" y="2846"/>
                    <a:pt x="3464" y="2794"/>
                    <a:pt x="3443" y="2755"/>
                  </a:cubicBezTo>
                  <a:cubicBezTo>
                    <a:pt x="3425" y="2738"/>
                    <a:pt x="3390" y="2738"/>
                    <a:pt x="3373" y="2738"/>
                  </a:cubicBezTo>
                  <a:close/>
                  <a:moveTo>
                    <a:pt x="19743" y="2772"/>
                  </a:moveTo>
                  <a:cubicBezTo>
                    <a:pt x="19708" y="2812"/>
                    <a:pt x="19708" y="2846"/>
                    <a:pt x="19725" y="2881"/>
                  </a:cubicBezTo>
                  <a:cubicBezTo>
                    <a:pt x="19743" y="2903"/>
                    <a:pt x="19760" y="2920"/>
                    <a:pt x="19782" y="2920"/>
                  </a:cubicBezTo>
                  <a:cubicBezTo>
                    <a:pt x="19799" y="2920"/>
                    <a:pt x="19817" y="2903"/>
                    <a:pt x="19817" y="2903"/>
                  </a:cubicBezTo>
                  <a:cubicBezTo>
                    <a:pt x="19851" y="2881"/>
                    <a:pt x="19869" y="2829"/>
                    <a:pt x="19834" y="2794"/>
                  </a:cubicBezTo>
                  <a:cubicBezTo>
                    <a:pt x="19834" y="2772"/>
                    <a:pt x="19799" y="2772"/>
                    <a:pt x="19782" y="2772"/>
                  </a:cubicBezTo>
                  <a:close/>
                  <a:moveTo>
                    <a:pt x="27288" y="2920"/>
                  </a:moveTo>
                  <a:cubicBezTo>
                    <a:pt x="27249" y="2938"/>
                    <a:pt x="27231" y="2990"/>
                    <a:pt x="27249" y="3029"/>
                  </a:cubicBezTo>
                  <a:cubicBezTo>
                    <a:pt x="27266" y="3047"/>
                    <a:pt x="27288" y="3064"/>
                    <a:pt x="27323" y="3064"/>
                  </a:cubicBezTo>
                  <a:lnTo>
                    <a:pt x="27340" y="3064"/>
                  </a:lnTo>
                  <a:cubicBezTo>
                    <a:pt x="27396" y="3047"/>
                    <a:pt x="27396" y="3012"/>
                    <a:pt x="27396" y="2973"/>
                  </a:cubicBezTo>
                  <a:cubicBezTo>
                    <a:pt x="27375" y="2938"/>
                    <a:pt x="27357" y="2920"/>
                    <a:pt x="27323" y="2920"/>
                  </a:cubicBezTo>
                  <a:close/>
                  <a:moveTo>
                    <a:pt x="3029" y="2938"/>
                  </a:moveTo>
                  <a:cubicBezTo>
                    <a:pt x="2990" y="2973"/>
                    <a:pt x="2990" y="3012"/>
                    <a:pt x="3007" y="3047"/>
                  </a:cubicBezTo>
                  <a:cubicBezTo>
                    <a:pt x="3029" y="3064"/>
                    <a:pt x="3047" y="3081"/>
                    <a:pt x="3081" y="3081"/>
                  </a:cubicBezTo>
                  <a:cubicBezTo>
                    <a:pt x="3081" y="3081"/>
                    <a:pt x="3099" y="3081"/>
                    <a:pt x="3116" y="3064"/>
                  </a:cubicBezTo>
                  <a:cubicBezTo>
                    <a:pt x="3155" y="3047"/>
                    <a:pt x="3155" y="2990"/>
                    <a:pt x="3138" y="2973"/>
                  </a:cubicBezTo>
                  <a:cubicBezTo>
                    <a:pt x="3116" y="2938"/>
                    <a:pt x="3099" y="2938"/>
                    <a:pt x="3081" y="2938"/>
                  </a:cubicBezTo>
                  <a:close/>
                  <a:moveTo>
                    <a:pt x="16209" y="2973"/>
                  </a:moveTo>
                  <a:cubicBezTo>
                    <a:pt x="16192" y="2973"/>
                    <a:pt x="16170" y="2990"/>
                    <a:pt x="16153" y="2990"/>
                  </a:cubicBezTo>
                  <a:cubicBezTo>
                    <a:pt x="16135" y="3012"/>
                    <a:pt x="16118" y="3064"/>
                    <a:pt x="16135" y="3099"/>
                  </a:cubicBezTo>
                  <a:cubicBezTo>
                    <a:pt x="16153" y="3121"/>
                    <a:pt x="16170" y="3121"/>
                    <a:pt x="16209" y="3121"/>
                  </a:cubicBezTo>
                  <a:lnTo>
                    <a:pt x="16244" y="3121"/>
                  </a:lnTo>
                  <a:cubicBezTo>
                    <a:pt x="16279" y="3081"/>
                    <a:pt x="16279" y="3047"/>
                    <a:pt x="16262" y="3012"/>
                  </a:cubicBezTo>
                  <a:cubicBezTo>
                    <a:pt x="16244" y="2990"/>
                    <a:pt x="16227" y="2973"/>
                    <a:pt x="16209" y="2973"/>
                  </a:cubicBezTo>
                  <a:close/>
                  <a:moveTo>
                    <a:pt x="19490" y="2973"/>
                  </a:moveTo>
                  <a:cubicBezTo>
                    <a:pt x="19473" y="2973"/>
                    <a:pt x="19455" y="2990"/>
                    <a:pt x="19434" y="2990"/>
                  </a:cubicBezTo>
                  <a:cubicBezTo>
                    <a:pt x="19416" y="3012"/>
                    <a:pt x="19399" y="3064"/>
                    <a:pt x="19416" y="3099"/>
                  </a:cubicBezTo>
                  <a:cubicBezTo>
                    <a:pt x="19434" y="3121"/>
                    <a:pt x="19455" y="3121"/>
                    <a:pt x="19490" y="3121"/>
                  </a:cubicBezTo>
                  <a:lnTo>
                    <a:pt x="19525" y="3121"/>
                  </a:lnTo>
                  <a:cubicBezTo>
                    <a:pt x="19564" y="3081"/>
                    <a:pt x="19564" y="3047"/>
                    <a:pt x="19542" y="3012"/>
                  </a:cubicBezTo>
                  <a:cubicBezTo>
                    <a:pt x="19525" y="2990"/>
                    <a:pt x="19508" y="2973"/>
                    <a:pt x="19490" y="2973"/>
                  </a:cubicBezTo>
                  <a:close/>
                  <a:moveTo>
                    <a:pt x="2772" y="3138"/>
                  </a:moveTo>
                  <a:cubicBezTo>
                    <a:pt x="2755" y="3138"/>
                    <a:pt x="2738" y="3138"/>
                    <a:pt x="2738" y="3155"/>
                  </a:cubicBezTo>
                  <a:cubicBezTo>
                    <a:pt x="2703" y="3173"/>
                    <a:pt x="2681" y="3208"/>
                    <a:pt x="2720" y="3247"/>
                  </a:cubicBezTo>
                  <a:cubicBezTo>
                    <a:pt x="2720" y="3264"/>
                    <a:pt x="2755" y="3282"/>
                    <a:pt x="2772" y="3282"/>
                  </a:cubicBezTo>
                  <a:cubicBezTo>
                    <a:pt x="2790" y="3282"/>
                    <a:pt x="2812" y="3282"/>
                    <a:pt x="2812" y="3264"/>
                  </a:cubicBezTo>
                  <a:cubicBezTo>
                    <a:pt x="2846" y="3247"/>
                    <a:pt x="2864" y="3208"/>
                    <a:pt x="2829" y="3173"/>
                  </a:cubicBezTo>
                  <a:cubicBezTo>
                    <a:pt x="2829" y="3155"/>
                    <a:pt x="2790" y="3138"/>
                    <a:pt x="2772" y="3138"/>
                  </a:cubicBezTo>
                  <a:close/>
                  <a:moveTo>
                    <a:pt x="19146" y="3190"/>
                  </a:moveTo>
                  <a:cubicBezTo>
                    <a:pt x="19107" y="3208"/>
                    <a:pt x="19107" y="3264"/>
                    <a:pt x="19129" y="3299"/>
                  </a:cubicBezTo>
                  <a:cubicBezTo>
                    <a:pt x="19146" y="3316"/>
                    <a:pt x="19164" y="3338"/>
                    <a:pt x="19181" y="3338"/>
                  </a:cubicBezTo>
                  <a:cubicBezTo>
                    <a:pt x="19199" y="3338"/>
                    <a:pt x="19216" y="3316"/>
                    <a:pt x="19216" y="3316"/>
                  </a:cubicBezTo>
                  <a:cubicBezTo>
                    <a:pt x="19255" y="3299"/>
                    <a:pt x="19273" y="3247"/>
                    <a:pt x="19255" y="3208"/>
                  </a:cubicBezTo>
                  <a:cubicBezTo>
                    <a:pt x="19238" y="3190"/>
                    <a:pt x="19216" y="3190"/>
                    <a:pt x="19181" y="3190"/>
                  </a:cubicBezTo>
                  <a:close/>
                  <a:moveTo>
                    <a:pt x="27431" y="3264"/>
                  </a:moveTo>
                  <a:cubicBezTo>
                    <a:pt x="27396" y="3282"/>
                    <a:pt x="27375" y="3316"/>
                    <a:pt x="27396" y="3356"/>
                  </a:cubicBezTo>
                  <a:cubicBezTo>
                    <a:pt x="27396" y="3390"/>
                    <a:pt x="27431" y="3408"/>
                    <a:pt x="27449" y="3408"/>
                  </a:cubicBezTo>
                  <a:cubicBezTo>
                    <a:pt x="27466" y="3408"/>
                    <a:pt x="27466" y="3408"/>
                    <a:pt x="27484" y="3390"/>
                  </a:cubicBezTo>
                  <a:cubicBezTo>
                    <a:pt x="27523" y="3390"/>
                    <a:pt x="27540" y="3338"/>
                    <a:pt x="27523" y="3299"/>
                  </a:cubicBezTo>
                  <a:cubicBezTo>
                    <a:pt x="27523" y="3282"/>
                    <a:pt x="27484" y="3264"/>
                    <a:pt x="27449" y="3264"/>
                  </a:cubicBezTo>
                  <a:close/>
                  <a:moveTo>
                    <a:pt x="16409" y="3282"/>
                  </a:moveTo>
                  <a:cubicBezTo>
                    <a:pt x="16388" y="3282"/>
                    <a:pt x="16370" y="3282"/>
                    <a:pt x="16370" y="3299"/>
                  </a:cubicBezTo>
                  <a:cubicBezTo>
                    <a:pt x="16335" y="3316"/>
                    <a:pt x="16335" y="3356"/>
                    <a:pt x="16353" y="3390"/>
                  </a:cubicBezTo>
                  <a:cubicBezTo>
                    <a:pt x="16370" y="3408"/>
                    <a:pt x="16388" y="3425"/>
                    <a:pt x="16409" y="3425"/>
                  </a:cubicBezTo>
                  <a:cubicBezTo>
                    <a:pt x="16427" y="3425"/>
                    <a:pt x="16444" y="3408"/>
                    <a:pt x="16462" y="3408"/>
                  </a:cubicBezTo>
                  <a:cubicBezTo>
                    <a:pt x="16479" y="3390"/>
                    <a:pt x="16496" y="3338"/>
                    <a:pt x="16462" y="3299"/>
                  </a:cubicBezTo>
                  <a:cubicBezTo>
                    <a:pt x="16462" y="3282"/>
                    <a:pt x="16427" y="3282"/>
                    <a:pt x="16409" y="3282"/>
                  </a:cubicBezTo>
                  <a:close/>
                  <a:moveTo>
                    <a:pt x="2429" y="3356"/>
                  </a:moveTo>
                  <a:cubicBezTo>
                    <a:pt x="2411" y="3390"/>
                    <a:pt x="2394" y="3425"/>
                    <a:pt x="2429" y="3464"/>
                  </a:cubicBezTo>
                  <a:cubicBezTo>
                    <a:pt x="2429" y="3482"/>
                    <a:pt x="2446" y="3499"/>
                    <a:pt x="2485" y="3499"/>
                  </a:cubicBezTo>
                  <a:cubicBezTo>
                    <a:pt x="2503" y="3499"/>
                    <a:pt x="2503" y="3482"/>
                    <a:pt x="2520" y="3482"/>
                  </a:cubicBezTo>
                  <a:cubicBezTo>
                    <a:pt x="2555" y="3447"/>
                    <a:pt x="2555" y="3408"/>
                    <a:pt x="2537" y="3373"/>
                  </a:cubicBezTo>
                  <a:cubicBezTo>
                    <a:pt x="2520" y="3356"/>
                    <a:pt x="2503" y="3356"/>
                    <a:pt x="2485" y="3356"/>
                  </a:cubicBezTo>
                  <a:close/>
                  <a:moveTo>
                    <a:pt x="18872" y="3373"/>
                  </a:moveTo>
                  <a:cubicBezTo>
                    <a:pt x="18872" y="3373"/>
                    <a:pt x="18855" y="3390"/>
                    <a:pt x="18837" y="3390"/>
                  </a:cubicBezTo>
                  <a:cubicBezTo>
                    <a:pt x="18803" y="3408"/>
                    <a:pt x="18803" y="3464"/>
                    <a:pt x="18820" y="3499"/>
                  </a:cubicBezTo>
                  <a:cubicBezTo>
                    <a:pt x="18837" y="3517"/>
                    <a:pt x="18855" y="3517"/>
                    <a:pt x="18872" y="3517"/>
                  </a:cubicBezTo>
                  <a:lnTo>
                    <a:pt x="18929" y="3517"/>
                  </a:lnTo>
                  <a:cubicBezTo>
                    <a:pt x="18946" y="3499"/>
                    <a:pt x="18964" y="3447"/>
                    <a:pt x="18946" y="3408"/>
                  </a:cubicBezTo>
                  <a:cubicBezTo>
                    <a:pt x="18929" y="3390"/>
                    <a:pt x="18911" y="3373"/>
                    <a:pt x="18872" y="3373"/>
                  </a:cubicBezTo>
                  <a:close/>
                  <a:moveTo>
                    <a:pt x="16644" y="3556"/>
                  </a:moveTo>
                  <a:cubicBezTo>
                    <a:pt x="16627" y="3556"/>
                    <a:pt x="16605" y="3573"/>
                    <a:pt x="16588" y="3573"/>
                  </a:cubicBezTo>
                  <a:cubicBezTo>
                    <a:pt x="16553" y="3608"/>
                    <a:pt x="16553" y="3643"/>
                    <a:pt x="16588" y="3682"/>
                  </a:cubicBezTo>
                  <a:cubicBezTo>
                    <a:pt x="16605" y="3699"/>
                    <a:pt x="16627" y="3699"/>
                    <a:pt x="16644" y="3699"/>
                  </a:cubicBezTo>
                  <a:cubicBezTo>
                    <a:pt x="16662" y="3699"/>
                    <a:pt x="16679" y="3699"/>
                    <a:pt x="16679" y="3682"/>
                  </a:cubicBezTo>
                  <a:cubicBezTo>
                    <a:pt x="16714" y="3664"/>
                    <a:pt x="16714" y="3608"/>
                    <a:pt x="16697" y="3590"/>
                  </a:cubicBezTo>
                  <a:cubicBezTo>
                    <a:pt x="16679" y="3573"/>
                    <a:pt x="16662" y="3556"/>
                    <a:pt x="16644" y="3556"/>
                  </a:cubicBezTo>
                  <a:close/>
                  <a:moveTo>
                    <a:pt x="18529" y="3573"/>
                  </a:moveTo>
                  <a:cubicBezTo>
                    <a:pt x="18494" y="3590"/>
                    <a:pt x="18494" y="3643"/>
                    <a:pt x="18511" y="3682"/>
                  </a:cubicBezTo>
                  <a:cubicBezTo>
                    <a:pt x="18529" y="3699"/>
                    <a:pt x="18546" y="3717"/>
                    <a:pt x="18563" y="3717"/>
                  </a:cubicBezTo>
                  <a:cubicBezTo>
                    <a:pt x="18585" y="3717"/>
                    <a:pt x="18603" y="3717"/>
                    <a:pt x="18603" y="3699"/>
                  </a:cubicBezTo>
                  <a:cubicBezTo>
                    <a:pt x="18637" y="3682"/>
                    <a:pt x="18655" y="3643"/>
                    <a:pt x="18637" y="3608"/>
                  </a:cubicBezTo>
                  <a:cubicBezTo>
                    <a:pt x="18620" y="3590"/>
                    <a:pt x="18603" y="3573"/>
                    <a:pt x="18563" y="3573"/>
                  </a:cubicBezTo>
                  <a:close/>
                  <a:moveTo>
                    <a:pt x="2211" y="3590"/>
                  </a:moveTo>
                  <a:cubicBezTo>
                    <a:pt x="2194" y="3590"/>
                    <a:pt x="2176" y="3590"/>
                    <a:pt x="2159" y="3608"/>
                  </a:cubicBezTo>
                  <a:cubicBezTo>
                    <a:pt x="2120" y="3625"/>
                    <a:pt x="2120" y="3682"/>
                    <a:pt x="2159" y="3717"/>
                  </a:cubicBezTo>
                  <a:cubicBezTo>
                    <a:pt x="2176" y="3717"/>
                    <a:pt x="2194" y="3734"/>
                    <a:pt x="2211" y="3734"/>
                  </a:cubicBezTo>
                  <a:cubicBezTo>
                    <a:pt x="2229" y="3734"/>
                    <a:pt x="2246" y="3717"/>
                    <a:pt x="2268" y="3717"/>
                  </a:cubicBezTo>
                  <a:cubicBezTo>
                    <a:pt x="2285" y="3682"/>
                    <a:pt x="2285" y="3643"/>
                    <a:pt x="2268" y="3608"/>
                  </a:cubicBezTo>
                  <a:cubicBezTo>
                    <a:pt x="2246" y="3590"/>
                    <a:pt x="2229" y="3590"/>
                    <a:pt x="2211" y="3590"/>
                  </a:cubicBezTo>
                  <a:close/>
                  <a:moveTo>
                    <a:pt x="27592" y="3590"/>
                  </a:moveTo>
                  <a:cubicBezTo>
                    <a:pt x="27575" y="3590"/>
                    <a:pt x="27575" y="3590"/>
                    <a:pt x="27557" y="3608"/>
                  </a:cubicBezTo>
                  <a:cubicBezTo>
                    <a:pt x="27523" y="3608"/>
                    <a:pt x="27505" y="3664"/>
                    <a:pt x="27523" y="3699"/>
                  </a:cubicBezTo>
                  <a:cubicBezTo>
                    <a:pt x="27540" y="3717"/>
                    <a:pt x="27557" y="3734"/>
                    <a:pt x="27592" y="3734"/>
                  </a:cubicBezTo>
                  <a:lnTo>
                    <a:pt x="27614" y="3734"/>
                  </a:lnTo>
                  <a:cubicBezTo>
                    <a:pt x="27649" y="3717"/>
                    <a:pt x="27666" y="3682"/>
                    <a:pt x="27649" y="3643"/>
                  </a:cubicBezTo>
                  <a:cubicBezTo>
                    <a:pt x="27649" y="3608"/>
                    <a:pt x="27614" y="3590"/>
                    <a:pt x="27592" y="3590"/>
                  </a:cubicBezTo>
                  <a:close/>
                  <a:moveTo>
                    <a:pt x="18259" y="3734"/>
                  </a:moveTo>
                  <a:cubicBezTo>
                    <a:pt x="18237" y="3734"/>
                    <a:pt x="18237" y="3751"/>
                    <a:pt x="18220" y="3751"/>
                  </a:cubicBezTo>
                  <a:cubicBezTo>
                    <a:pt x="18185" y="3773"/>
                    <a:pt x="18167" y="3808"/>
                    <a:pt x="18185" y="3843"/>
                  </a:cubicBezTo>
                  <a:cubicBezTo>
                    <a:pt x="18202" y="3882"/>
                    <a:pt x="18220" y="3882"/>
                    <a:pt x="18259" y="3882"/>
                  </a:cubicBezTo>
                  <a:lnTo>
                    <a:pt x="18294" y="3882"/>
                  </a:lnTo>
                  <a:cubicBezTo>
                    <a:pt x="18328" y="3860"/>
                    <a:pt x="18328" y="3825"/>
                    <a:pt x="18311" y="3791"/>
                  </a:cubicBezTo>
                  <a:cubicBezTo>
                    <a:pt x="18311" y="3751"/>
                    <a:pt x="18276" y="3734"/>
                    <a:pt x="18259" y="3734"/>
                  </a:cubicBezTo>
                  <a:close/>
                  <a:moveTo>
                    <a:pt x="16897" y="3808"/>
                  </a:moveTo>
                  <a:cubicBezTo>
                    <a:pt x="16879" y="3808"/>
                    <a:pt x="16862" y="3808"/>
                    <a:pt x="16845" y="3825"/>
                  </a:cubicBezTo>
                  <a:cubicBezTo>
                    <a:pt x="16823" y="3860"/>
                    <a:pt x="16823" y="3917"/>
                    <a:pt x="16862" y="3934"/>
                  </a:cubicBezTo>
                  <a:cubicBezTo>
                    <a:pt x="16879" y="3952"/>
                    <a:pt x="16897" y="3952"/>
                    <a:pt x="16897" y="3952"/>
                  </a:cubicBezTo>
                  <a:cubicBezTo>
                    <a:pt x="16932" y="3952"/>
                    <a:pt x="16953" y="3934"/>
                    <a:pt x="16971" y="3917"/>
                  </a:cubicBezTo>
                  <a:cubicBezTo>
                    <a:pt x="16988" y="3882"/>
                    <a:pt x="16988" y="3843"/>
                    <a:pt x="16953" y="3825"/>
                  </a:cubicBezTo>
                  <a:cubicBezTo>
                    <a:pt x="16932" y="3808"/>
                    <a:pt x="16914" y="3808"/>
                    <a:pt x="16897" y="3808"/>
                  </a:cubicBezTo>
                  <a:close/>
                  <a:moveTo>
                    <a:pt x="1959" y="3843"/>
                  </a:moveTo>
                  <a:cubicBezTo>
                    <a:pt x="1941" y="3843"/>
                    <a:pt x="1920" y="3843"/>
                    <a:pt x="1902" y="3860"/>
                  </a:cubicBezTo>
                  <a:cubicBezTo>
                    <a:pt x="1867" y="3899"/>
                    <a:pt x="1867" y="3934"/>
                    <a:pt x="1902" y="3969"/>
                  </a:cubicBezTo>
                  <a:cubicBezTo>
                    <a:pt x="1920" y="3991"/>
                    <a:pt x="1941" y="3991"/>
                    <a:pt x="1959" y="3991"/>
                  </a:cubicBezTo>
                  <a:cubicBezTo>
                    <a:pt x="1976" y="3991"/>
                    <a:pt x="1994" y="3991"/>
                    <a:pt x="2011" y="3969"/>
                  </a:cubicBezTo>
                  <a:cubicBezTo>
                    <a:pt x="2028" y="3934"/>
                    <a:pt x="2028" y="3899"/>
                    <a:pt x="1994" y="3860"/>
                  </a:cubicBezTo>
                  <a:cubicBezTo>
                    <a:pt x="1994" y="3843"/>
                    <a:pt x="1976" y="3843"/>
                    <a:pt x="1959" y="3843"/>
                  </a:cubicBezTo>
                  <a:close/>
                  <a:moveTo>
                    <a:pt x="17893" y="3899"/>
                  </a:moveTo>
                  <a:cubicBezTo>
                    <a:pt x="17858" y="3917"/>
                    <a:pt x="17841" y="3969"/>
                    <a:pt x="17858" y="4008"/>
                  </a:cubicBezTo>
                  <a:cubicBezTo>
                    <a:pt x="17876" y="4026"/>
                    <a:pt x="17893" y="4043"/>
                    <a:pt x="17932" y="4043"/>
                  </a:cubicBezTo>
                  <a:lnTo>
                    <a:pt x="17950" y="4043"/>
                  </a:lnTo>
                  <a:cubicBezTo>
                    <a:pt x="17985" y="4026"/>
                    <a:pt x="18002" y="3991"/>
                    <a:pt x="17985" y="3952"/>
                  </a:cubicBezTo>
                  <a:cubicBezTo>
                    <a:pt x="17985" y="3917"/>
                    <a:pt x="17950" y="3899"/>
                    <a:pt x="17932" y="3899"/>
                  </a:cubicBezTo>
                  <a:close/>
                  <a:moveTo>
                    <a:pt x="27684" y="3934"/>
                  </a:moveTo>
                  <a:cubicBezTo>
                    <a:pt x="27649" y="3952"/>
                    <a:pt x="27631" y="3991"/>
                    <a:pt x="27649" y="4026"/>
                  </a:cubicBezTo>
                  <a:cubicBezTo>
                    <a:pt x="27666" y="4060"/>
                    <a:pt x="27684" y="4078"/>
                    <a:pt x="27723" y="4078"/>
                  </a:cubicBezTo>
                  <a:lnTo>
                    <a:pt x="27740" y="4078"/>
                  </a:lnTo>
                  <a:cubicBezTo>
                    <a:pt x="27775" y="4060"/>
                    <a:pt x="27792" y="4026"/>
                    <a:pt x="27792" y="3969"/>
                  </a:cubicBezTo>
                  <a:cubicBezTo>
                    <a:pt x="27775" y="3952"/>
                    <a:pt x="27740" y="3934"/>
                    <a:pt x="27723" y="3934"/>
                  </a:cubicBezTo>
                  <a:close/>
                  <a:moveTo>
                    <a:pt x="17223" y="3969"/>
                  </a:moveTo>
                  <a:cubicBezTo>
                    <a:pt x="17188" y="3969"/>
                    <a:pt x="17171" y="3991"/>
                    <a:pt x="17149" y="4026"/>
                  </a:cubicBezTo>
                  <a:cubicBezTo>
                    <a:pt x="17149" y="4060"/>
                    <a:pt x="17171" y="4100"/>
                    <a:pt x="17206" y="4117"/>
                  </a:cubicBezTo>
                  <a:lnTo>
                    <a:pt x="17223" y="4117"/>
                  </a:lnTo>
                  <a:cubicBezTo>
                    <a:pt x="17258" y="4117"/>
                    <a:pt x="17280" y="4100"/>
                    <a:pt x="17297" y="4060"/>
                  </a:cubicBezTo>
                  <a:cubicBezTo>
                    <a:pt x="17315" y="4026"/>
                    <a:pt x="17280" y="3991"/>
                    <a:pt x="17241" y="3969"/>
                  </a:cubicBezTo>
                  <a:close/>
                  <a:moveTo>
                    <a:pt x="17567" y="4008"/>
                  </a:moveTo>
                  <a:cubicBezTo>
                    <a:pt x="17532" y="4008"/>
                    <a:pt x="17515" y="4043"/>
                    <a:pt x="17515" y="4078"/>
                  </a:cubicBezTo>
                  <a:cubicBezTo>
                    <a:pt x="17515" y="4117"/>
                    <a:pt x="17549" y="4152"/>
                    <a:pt x="17584" y="4152"/>
                  </a:cubicBezTo>
                  <a:cubicBezTo>
                    <a:pt x="17623" y="4152"/>
                    <a:pt x="17658" y="4117"/>
                    <a:pt x="17658" y="4060"/>
                  </a:cubicBezTo>
                  <a:cubicBezTo>
                    <a:pt x="17658" y="4026"/>
                    <a:pt x="17623" y="4008"/>
                    <a:pt x="17584" y="4008"/>
                  </a:cubicBezTo>
                  <a:close/>
                  <a:moveTo>
                    <a:pt x="1702" y="4117"/>
                  </a:moveTo>
                  <a:cubicBezTo>
                    <a:pt x="1685" y="4117"/>
                    <a:pt x="1667" y="4117"/>
                    <a:pt x="1650" y="4134"/>
                  </a:cubicBezTo>
                  <a:cubicBezTo>
                    <a:pt x="1632" y="4169"/>
                    <a:pt x="1632" y="4226"/>
                    <a:pt x="1667" y="4243"/>
                  </a:cubicBezTo>
                  <a:cubicBezTo>
                    <a:pt x="1667" y="4261"/>
                    <a:pt x="1685" y="4261"/>
                    <a:pt x="1702" y="4261"/>
                  </a:cubicBezTo>
                  <a:cubicBezTo>
                    <a:pt x="1724" y="4261"/>
                    <a:pt x="1759" y="4243"/>
                    <a:pt x="1759" y="4243"/>
                  </a:cubicBezTo>
                  <a:cubicBezTo>
                    <a:pt x="1793" y="4208"/>
                    <a:pt x="1793" y="4152"/>
                    <a:pt x="1759" y="4134"/>
                  </a:cubicBezTo>
                  <a:cubicBezTo>
                    <a:pt x="1741" y="4117"/>
                    <a:pt x="1724" y="4117"/>
                    <a:pt x="1702" y="4117"/>
                  </a:cubicBezTo>
                  <a:close/>
                  <a:moveTo>
                    <a:pt x="27849" y="4261"/>
                  </a:moveTo>
                  <a:lnTo>
                    <a:pt x="27832" y="4278"/>
                  </a:lnTo>
                  <a:cubicBezTo>
                    <a:pt x="27792" y="4295"/>
                    <a:pt x="27775" y="4335"/>
                    <a:pt x="27792" y="4369"/>
                  </a:cubicBezTo>
                  <a:cubicBezTo>
                    <a:pt x="27792" y="4404"/>
                    <a:pt x="27832" y="4404"/>
                    <a:pt x="27849" y="4404"/>
                  </a:cubicBezTo>
                  <a:lnTo>
                    <a:pt x="27884" y="4404"/>
                  </a:lnTo>
                  <a:cubicBezTo>
                    <a:pt x="27919" y="4387"/>
                    <a:pt x="27940" y="4352"/>
                    <a:pt x="27919" y="4317"/>
                  </a:cubicBezTo>
                  <a:cubicBezTo>
                    <a:pt x="27901" y="4278"/>
                    <a:pt x="27884" y="4261"/>
                    <a:pt x="27849" y="4261"/>
                  </a:cubicBezTo>
                  <a:close/>
                  <a:moveTo>
                    <a:pt x="1484" y="4387"/>
                  </a:moveTo>
                  <a:cubicBezTo>
                    <a:pt x="1450" y="4387"/>
                    <a:pt x="1432" y="4404"/>
                    <a:pt x="1432" y="4426"/>
                  </a:cubicBezTo>
                  <a:cubicBezTo>
                    <a:pt x="1397" y="4461"/>
                    <a:pt x="1397" y="4496"/>
                    <a:pt x="1432" y="4535"/>
                  </a:cubicBezTo>
                  <a:lnTo>
                    <a:pt x="1484" y="4535"/>
                  </a:lnTo>
                  <a:cubicBezTo>
                    <a:pt x="1506" y="4535"/>
                    <a:pt x="1524" y="4535"/>
                    <a:pt x="1541" y="4513"/>
                  </a:cubicBezTo>
                  <a:cubicBezTo>
                    <a:pt x="1558" y="4478"/>
                    <a:pt x="1558" y="4443"/>
                    <a:pt x="1524" y="4404"/>
                  </a:cubicBezTo>
                  <a:cubicBezTo>
                    <a:pt x="1506" y="4404"/>
                    <a:pt x="1506" y="4387"/>
                    <a:pt x="1484" y="4387"/>
                  </a:cubicBezTo>
                  <a:close/>
                  <a:moveTo>
                    <a:pt x="27975" y="4604"/>
                  </a:moveTo>
                  <a:cubicBezTo>
                    <a:pt x="27940" y="4622"/>
                    <a:pt x="27919" y="4661"/>
                    <a:pt x="27940" y="4696"/>
                  </a:cubicBezTo>
                  <a:cubicBezTo>
                    <a:pt x="27940" y="4731"/>
                    <a:pt x="27975" y="4752"/>
                    <a:pt x="27993" y="4752"/>
                  </a:cubicBezTo>
                  <a:cubicBezTo>
                    <a:pt x="28010" y="4752"/>
                    <a:pt x="28027" y="4752"/>
                    <a:pt x="28027" y="4731"/>
                  </a:cubicBezTo>
                  <a:cubicBezTo>
                    <a:pt x="28067" y="4713"/>
                    <a:pt x="28084" y="4678"/>
                    <a:pt x="28067" y="4644"/>
                  </a:cubicBezTo>
                  <a:cubicBezTo>
                    <a:pt x="28049" y="4622"/>
                    <a:pt x="28027" y="4604"/>
                    <a:pt x="27993" y="4604"/>
                  </a:cubicBezTo>
                  <a:close/>
                  <a:moveTo>
                    <a:pt x="1267" y="4678"/>
                  </a:moveTo>
                  <a:cubicBezTo>
                    <a:pt x="1232" y="4678"/>
                    <a:pt x="1215" y="4696"/>
                    <a:pt x="1197" y="4713"/>
                  </a:cubicBezTo>
                  <a:cubicBezTo>
                    <a:pt x="1180" y="4752"/>
                    <a:pt x="1197" y="4787"/>
                    <a:pt x="1215" y="4822"/>
                  </a:cubicBezTo>
                  <a:lnTo>
                    <a:pt x="1267" y="4822"/>
                  </a:lnTo>
                  <a:cubicBezTo>
                    <a:pt x="1289" y="4822"/>
                    <a:pt x="1306" y="4822"/>
                    <a:pt x="1323" y="4805"/>
                  </a:cubicBezTo>
                  <a:cubicBezTo>
                    <a:pt x="1341" y="4770"/>
                    <a:pt x="1341" y="4713"/>
                    <a:pt x="1306" y="4696"/>
                  </a:cubicBezTo>
                  <a:cubicBezTo>
                    <a:pt x="1289" y="4696"/>
                    <a:pt x="1289" y="4678"/>
                    <a:pt x="1267" y="4678"/>
                  </a:cubicBezTo>
                  <a:close/>
                  <a:moveTo>
                    <a:pt x="28119" y="4931"/>
                  </a:moveTo>
                  <a:cubicBezTo>
                    <a:pt x="28084" y="4948"/>
                    <a:pt x="28084" y="5005"/>
                    <a:pt x="28101" y="5039"/>
                  </a:cubicBezTo>
                  <a:cubicBezTo>
                    <a:pt x="28101" y="5057"/>
                    <a:pt x="28136" y="5079"/>
                    <a:pt x="28158" y="5079"/>
                  </a:cubicBezTo>
                  <a:cubicBezTo>
                    <a:pt x="28175" y="5079"/>
                    <a:pt x="28193" y="5079"/>
                    <a:pt x="28193" y="5057"/>
                  </a:cubicBezTo>
                  <a:cubicBezTo>
                    <a:pt x="28228" y="5039"/>
                    <a:pt x="28245" y="5005"/>
                    <a:pt x="28228" y="4970"/>
                  </a:cubicBezTo>
                  <a:cubicBezTo>
                    <a:pt x="28210" y="4948"/>
                    <a:pt x="28193" y="4931"/>
                    <a:pt x="28158" y="4931"/>
                  </a:cubicBezTo>
                  <a:close/>
                  <a:moveTo>
                    <a:pt x="1049" y="4987"/>
                  </a:moveTo>
                  <a:cubicBezTo>
                    <a:pt x="1032" y="4987"/>
                    <a:pt x="1015" y="5005"/>
                    <a:pt x="997" y="5022"/>
                  </a:cubicBezTo>
                  <a:cubicBezTo>
                    <a:pt x="980" y="5057"/>
                    <a:pt x="980" y="5096"/>
                    <a:pt x="1015" y="5113"/>
                  </a:cubicBezTo>
                  <a:cubicBezTo>
                    <a:pt x="1032" y="5131"/>
                    <a:pt x="1049" y="5131"/>
                    <a:pt x="1049" y="5131"/>
                  </a:cubicBezTo>
                  <a:cubicBezTo>
                    <a:pt x="1089" y="5131"/>
                    <a:pt x="1106" y="5113"/>
                    <a:pt x="1123" y="5096"/>
                  </a:cubicBezTo>
                  <a:cubicBezTo>
                    <a:pt x="1141" y="5057"/>
                    <a:pt x="1123" y="5022"/>
                    <a:pt x="1106" y="5005"/>
                  </a:cubicBezTo>
                  <a:cubicBezTo>
                    <a:pt x="1089" y="4987"/>
                    <a:pt x="1071" y="4987"/>
                    <a:pt x="1049" y="4987"/>
                  </a:cubicBezTo>
                  <a:close/>
                  <a:moveTo>
                    <a:pt x="28336" y="5240"/>
                  </a:moveTo>
                  <a:cubicBezTo>
                    <a:pt x="28319" y="5240"/>
                    <a:pt x="28302" y="5257"/>
                    <a:pt x="28302" y="5257"/>
                  </a:cubicBezTo>
                  <a:cubicBezTo>
                    <a:pt x="28267" y="5274"/>
                    <a:pt x="28245" y="5314"/>
                    <a:pt x="28267" y="5348"/>
                  </a:cubicBezTo>
                  <a:cubicBezTo>
                    <a:pt x="28284" y="5383"/>
                    <a:pt x="28302" y="5383"/>
                    <a:pt x="28336" y="5383"/>
                  </a:cubicBezTo>
                  <a:lnTo>
                    <a:pt x="28376" y="5383"/>
                  </a:lnTo>
                  <a:cubicBezTo>
                    <a:pt x="28393" y="5366"/>
                    <a:pt x="28410" y="5314"/>
                    <a:pt x="28393" y="5296"/>
                  </a:cubicBezTo>
                  <a:cubicBezTo>
                    <a:pt x="28376" y="5257"/>
                    <a:pt x="28354" y="5240"/>
                    <a:pt x="28336" y="5240"/>
                  </a:cubicBezTo>
                  <a:close/>
                  <a:moveTo>
                    <a:pt x="871" y="5296"/>
                  </a:moveTo>
                  <a:cubicBezTo>
                    <a:pt x="832" y="5296"/>
                    <a:pt x="814" y="5314"/>
                    <a:pt x="797" y="5331"/>
                  </a:cubicBezTo>
                  <a:cubicBezTo>
                    <a:pt x="780" y="5366"/>
                    <a:pt x="797" y="5405"/>
                    <a:pt x="832" y="5422"/>
                  </a:cubicBezTo>
                  <a:cubicBezTo>
                    <a:pt x="832" y="5440"/>
                    <a:pt x="854" y="5440"/>
                    <a:pt x="871" y="5440"/>
                  </a:cubicBezTo>
                  <a:cubicBezTo>
                    <a:pt x="888" y="5440"/>
                    <a:pt x="906" y="5422"/>
                    <a:pt x="923" y="5405"/>
                  </a:cubicBezTo>
                  <a:cubicBezTo>
                    <a:pt x="941" y="5366"/>
                    <a:pt x="941" y="5331"/>
                    <a:pt x="906" y="5296"/>
                  </a:cubicBezTo>
                  <a:close/>
                  <a:moveTo>
                    <a:pt x="28463" y="5566"/>
                  </a:moveTo>
                  <a:cubicBezTo>
                    <a:pt x="28428" y="5601"/>
                    <a:pt x="28428" y="5640"/>
                    <a:pt x="28445" y="5675"/>
                  </a:cubicBezTo>
                  <a:cubicBezTo>
                    <a:pt x="28445" y="5692"/>
                    <a:pt x="28484" y="5710"/>
                    <a:pt x="28502" y="5710"/>
                  </a:cubicBezTo>
                  <a:lnTo>
                    <a:pt x="28537" y="5710"/>
                  </a:lnTo>
                  <a:cubicBezTo>
                    <a:pt x="28571" y="5675"/>
                    <a:pt x="28593" y="5640"/>
                    <a:pt x="28571" y="5601"/>
                  </a:cubicBezTo>
                  <a:cubicBezTo>
                    <a:pt x="28554" y="5583"/>
                    <a:pt x="28537" y="5566"/>
                    <a:pt x="28502" y="5566"/>
                  </a:cubicBezTo>
                  <a:close/>
                  <a:moveTo>
                    <a:pt x="688" y="5601"/>
                  </a:moveTo>
                  <a:cubicBezTo>
                    <a:pt x="653" y="5601"/>
                    <a:pt x="636" y="5623"/>
                    <a:pt x="614" y="5640"/>
                  </a:cubicBezTo>
                  <a:cubicBezTo>
                    <a:pt x="597" y="5675"/>
                    <a:pt x="614" y="5731"/>
                    <a:pt x="653" y="5749"/>
                  </a:cubicBezTo>
                  <a:lnTo>
                    <a:pt x="688" y="5749"/>
                  </a:lnTo>
                  <a:cubicBezTo>
                    <a:pt x="706" y="5749"/>
                    <a:pt x="723" y="5731"/>
                    <a:pt x="745" y="5710"/>
                  </a:cubicBezTo>
                  <a:cubicBezTo>
                    <a:pt x="762" y="5675"/>
                    <a:pt x="762" y="5640"/>
                    <a:pt x="723" y="5623"/>
                  </a:cubicBezTo>
                  <a:cubicBezTo>
                    <a:pt x="706" y="5601"/>
                    <a:pt x="688" y="5601"/>
                    <a:pt x="688" y="5601"/>
                  </a:cubicBezTo>
                  <a:close/>
                  <a:moveTo>
                    <a:pt x="28645" y="5892"/>
                  </a:moveTo>
                  <a:cubicBezTo>
                    <a:pt x="28610" y="5910"/>
                    <a:pt x="28593" y="5966"/>
                    <a:pt x="28610" y="5984"/>
                  </a:cubicBezTo>
                  <a:cubicBezTo>
                    <a:pt x="28628" y="6019"/>
                    <a:pt x="28645" y="6036"/>
                    <a:pt x="28680" y="6036"/>
                  </a:cubicBezTo>
                  <a:cubicBezTo>
                    <a:pt x="28680" y="6036"/>
                    <a:pt x="28702" y="6019"/>
                    <a:pt x="28719" y="6019"/>
                  </a:cubicBezTo>
                  <a:cubicBezTo>
                    <a:pt x="28754" y="6001"/>
                    <a:pt x="28754" y="5966"/>
                    <a:pt x="28737" y="5927"/>
                  </a:cubicBezTo>
                  <a:cubicBezTo>
                    <a:pt x="28737" y="5892"/>
                    <a:pt x="28702" y="5892"/>
                    <a:pt x="28680" y="5892"/>
                  </a:cubicBezTo>
                  <a:close/>
                  <a:moveTo>
                    <a:pt x="505" y="5927"/>
                  </a:moveTo>
                  <a:cubicBezTo>
                    <a:pt x="488" y="5927"/>
                    <a:pt x="453" y="5949"/>
                    <a:pt x="453" y="5966"/>
                  </a:cubicBezTo>
                  <a:cubicBezTo>
                    <a:pt x="436" y="6001"/>
                    <a:pt x="453" y="6036"/>
                    <a:pt x="471" y="6058"/>
                  </a:cubicBezTo>
                  <a:cubicBezTo>
                    <a:pt x="488" y="6075"/>
                    <a:pt x="505" y="6075"/>
                    <a:pt x="505" y="6075"/>
                  </a:cubicBezTo>
                  <a:cubicBezTo>
                    <a:pt x="545" y="6075"/>
                    <a:pt x="562" y="6058"/>
                    <a:pt x="579" y="6036"/>
                  </a:cubicBezTo>
                  <a:cubicBezTo>
                    <a:pt x="597" y="6001"/>
                    <a:pt x="579" y="5949"/>
                    <a:pt x="545" y="5927"/>
                  </a:cubicBezTo>
                  <a:close/>
                  <a:moveTo>
                    <a:pt x="28863" y="6201"/>
                  </a:moveTo>
                  <a:cubicBezTo>
                    <a:pt x="28845" y="6201"/>
                    <a:pt x="28828" y="6201"/>
                    <a:pt x="28828" y="6219"/>
                  </a:cubicBezTo>
                  <a:cubicBezTo>
                    <a:pt x="28789" y="6236"/>
                    <a:pt x="28771" y="6275"/>
                    <a:pt x="28789" y="6310"/>
                  </a:cubicBezTo>
                  <a:cubicBezTo>
                    <a:pt x="28811" y="6327"/>
                    <a:pt x="28828" y="6345"/>
                    <a:pt x="28863" y="6345"/>
                  </a:cubicBezTo>
                  <a:lnTo>
                    <a:pt x="28880" y="6345"/>
                  </a:lnTo>
                  <a:cubicBezTo>
                    <a:pt x="28919" y="6310"/>
                    <a:pt x="28937" y="6275"/>
                    <a:pt x="28919" y="6236"/>
                  </a:cubicBezTo>
                  <a:cubicBezTo>
                    <a:pt x="28898" y="6219"/>
                    <a:pt x="28880" y="6201"/>
                    <a:pt x="28863" y="6201"/>
                  </a:cubicBezTo>
                  <a:close/>
                  <a:moveTo>
                    <a:pt x="362" y="6253"/>
                  </a:moveTo>
                  <a:cubicBezTo>
                    <a:pt x="327" y="6253"/>
                    <a:pt x="310" y="6275"/>
                    <a:pt x="288" y="6293"/>
                  </a:cubicBezTo>
                  <a:cubicBezTo>
                    <a:pt x="270" y="6327"/>
                    <a:pt x="288" y="6362"/>
                    <a:pt x="327" y="6384"/>
                  </a:cubicBezTo>
                  <a:cubicBezTo>
                    <a:pt x="327" y="6401"/>
                    <a:pt x="344" y="6401"/>
                    <a:pt x="344" y="6401"/>
                  </a:cubicBezTo>
                  <a:cubicBezTo>
                    <a:pt x="379" y="6401"/>
                    <a:pt x="397" y="6384"/>
                    <a:pt x="418" y="6345"/>
                  </a:cubicBezTo>
                  <a:cubicBezTo>
                    <a:pt x="436" y="6310"/>
                    <a:pt x="418" y="6275"/>
                    <a:pt x="379" y="6253"/>
                  </a:cubicBezTo>
                  <a:close/>
                  <a:moveTo>
                    <a:pt x="29028" y="6510"/>
                  </a:moveTo>
                  <a:cubicBezTo>
                    <a:pt x="29028" y="6510"/>
                    <a:pt x="29006" y="6528"/>
                    <a:pt x="28989" y="6528"/>
                  </a:cubicBezTo>
                  <a:cubicBezTo>
                    <a:pt x="28954" y="6545"/>
                    <a:pt x="28954" y="6580"/>
                    <a:pt x="28972" y="6619"/>
                  </a:cubicBezTo>
                  <a:cubicBezTo>
                    <a:pt x="28989" y="6654"/>
                    <a:pt x="29006" y="6654"/>
                    <a:pt x="29028" y="6654"/>
                  </a:cubicBezTo>
                  <a:lnTo>
                    <a:pt x="29063" y="6654"/>
                  </a:lnTo>
                  <a:cubicBezTo>
                    <a:pt x="29098" y="6636"/>
                    <a:pt x="29115" y="6580"/>
                    <a:pt x="29098" y="6562"/>
                  </a:cubicBezTo>
                  <a:cubicBezTo>
                    <a:pt x="29080" y="6528"/>
                    <a:pt x="29063" y="6510"/>
                    <a:pt x="29028" y="6510"/>
                  </a:cubicBezTo>
                  <a:close/>
                  <a:moveTo>
                    <a:pt x="201" y="6580"/>
                  </a:moveTo>
                  <a:cubicBezTo>
                    <a:pt x="179" y="6580"/>
                    <a:pt x="144" y="6602"/>
                    <a:pt x="144" y="6619"/>
                  </a:cubicBezTo>
                  <a:cubicBezTo>
                    <a:pt x="127" y="6654"/>
                    <a:pt x="144" y="6710"/>
                    <a:pt x="179" y="6728"/>
                  </a:cubicBezTo>
                  <a:lnTo>
                    <a:pt x="201" y="6728"/>
                  </a:lnTo>
                  <a:cubicBezTo>
                    <a:pt x="236" y="6728"/>
                    <a:pt x="253" y="6710"/>
                    <a:pt x="270" y="6689"/>
                  </a:cubicBezTo>
                  <a:cubicBezTo>
                    <a:pt x="288" y="6654"/>
                    <a:pt x="270" y="6602"/>
                    <a:pt x="236" y="6580"/>
                  </a:cubicBezTo>
                  <a:close/>
                  <a:moveTo>
                    <a:pt x="29172" y="6837"/>
                  </a:moveTo>
                  <a:cubicBezTo>
                    <a:pt x="29137" y="6871"/>
                    <a:pt x="29115" y="6906"/>
                    <a:pt x="29154" y="6945"/>
                  </a:cubicBezTo>
                  <a:cubicBezTo>
                    <a:pt x="29154" y="6963"/>
                    <a:pt x="29189" y="6980"/>
                    <a:pt x="29207" y="6980"/>
                  </a:cubicBezTo>
                  <a:cubicBezTo>
                    <a:pt x="29224" y="6980"/>
                    <a:pt x="29224" y="6980"/>
                    <a:pt x="29246" y="6963"/>
                  </a:cubicBezTo>
                  <a:cubicBezTo>
                    <a:pt x="29281" y="6945"/>
                    <a:pt x="29298" y="6906"/>
                    <a:pt x="29281" y="6871"/>
                  </a:cubicBezTo>
                  <a:cubicBezTo>
                    <a:pt x="29263" y="6854"/>
                    <a:pt x="29224" y="6837"/>
                    <a:pt x="29207" y="6837"/>
                  </a:cubicBezTo>
                  <a:close/>
                  <a:moveTo>
                    <a:pt x="70" y="6906"/>
                  </a:moveTo>
                  <a:cubicBezTo>
                    <a:pt x="35" y="6906"/>
                    <a:pt x="1" y="6928"/>
                    <a:pt x="1" y="6963"/>
                  </a:cubicBezTo>
                  <a:cubicBezTo>
                    <a:pt x="1" y="6980"/>
                    <a:pt x="18" y="7015"/>
                    <a:pt x="1" y="7037"/>
                  </a:cubicBezTo>
                  <a:cubicBezTo>
                    <a:pt x="18" y="7037"/>
                    <a:pt x="18" y="7054"/>
                    <a:pt x="35" y="7054"/>
                  </a:cubicBezTo>
                  <a:lnTo>
                    <a:pt x="70" y="7054"/>
                  </a:lnTo>
                  <a:cubicBezTo>
                    <a:pt x="92" y="7054"/>
                    <a:pt x="127" y="7037"/>
                    <a:pt x="127" y="7015"/>
                  </a:cubicBezTo>
                  <a:cubicBezTo>
                    <a:pt x="144" y="6980"/>
                    <a:pt x="127" y="6945"/>
                    <a:pt x="92" y="6928"/>
                  </a:cubicBezTo>
                  <a:lnTo>
                    <a:pt x="70" y="6906"/>
                  </a:ln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59"/>
            <p:cNvSpPr/>
            <p:nvPr/>
          </p:nvSpPr>
          <p:spPr>
            <a:xfrm rot="-5400000">
              <a:off x="5912569" y="1826769"/>
              <a:ext cx="5541947" cy="1535125"/>
            </a:xfrm>
            <a:custGeom>
              <a:avLst/>
              <a:gdLst/>
              <a:ahLst/>
              <a:cxnLst/>
              <a:rect l="l" t="t" r="r" b="b"/>
              <a:pathLst>
                <a:path w="30987" h="9409" extrusionOk="0">
                  <a:moveTo>
                    <a:pt x="11588" y="1"/>
                  </a:moveTo>
                  <a:cubicBezTo>
                    <a:pt x="11549" y="1"/>
                    <a:pt x="11514" y="36"/>
                    <a:pt x="11514" y="70"/>
                  </a:cubicBezTo>
                  <a:cubicBezTo>
                    <a:pt x="11514" y="127"/>
                    <a:pt x="11549" y="144"/>
                    <a:pt x="11588" y="144"/>
                  </a:cubicBezTo>
                  <a:cubicBezTo>
                    <a:pt x="11640" y="144"/>
                    <a:pt x="11658" y="127"/>
                    <a:pt x="11658" y="70"/>
                  </a:cubicBezTo>
                  <a:cubicBezTo>
                    <a:pt x="11658" y="36"/>
                    <a:pt x="11640" y="1"/>
                    <a:pt x="11588" y="1"/>
                  </a:cubicBezTo>
                  <a:close/>
                  <a:moveTo>
                    <a:pt x="11223" y="18"/>
                  </a:moveTo>
                  <a:cubicBezTo>
                    <a:pt x="11188" y="18"/>
                    <a:pt x="11153" y="53"/>
                    <a:pt x="11153" y="88"/>
                  </a:cubicBezTo>
                  <a:cubicBezTo>
                    <a:pt x="11170" y="127"/>
                    <a:pt x="11188" y="162"/>
                    <a:pt x="11223" y="162"/>
                  </a:cubicBezTo>
                  <a:lnTo>
                    <a:pt x="11244" y="162"/>
                  </a:lnTo>
                  <a:cubicBezTo>
                    <a:pt x="11279" y="162"/>
                    <a:pt x="11314" y="127"/>
                    <a:pt x="11297" y="88"/>
                  </a:cubicBezTo>
                  <a:cubicBezTo>
                    <a:pt x="11297" y="53"/>
                    <a:pt x="11279" y="18"/>
                    <a:pt x="11223" y="18"/>
                  </a:cubicBezTo>
                  <a:close/>
                  <a:moveTo>
                    <a:pt x="11949" y="18"/>
                  </a:moveTo>
                  <a:cubicBezTo>
                    <a:pt x="11914" y="18"/>
                    <a:pt x="11897" y="53"/>
                    <a:pt x="11875" y="88"/>
                  </a:cubicBezTo>
                  <a:cubicBezTo>
                    <a:pt x="11875" y="127"/>
                    <a:pt x="11914" y="162"/>
                    <a:pt x="11949" y="162"/>
                  </a:cubicBezTo>
                  <a:cubicBezTo>
                    <a:pt x="12006" y="162"/>
                    <a:pt x="12023" y="127"/>
                    <a:pt x="12023" y="88"/>
                  </a:cubicBezTo>
                  <a:cubicBezTo>
                    <a:pt x="12041" y="53"/>
                    <a:pt x="12006" y="18"/>
                    <a:pt x="11967" y="18"/>
                  </a:cubicBezTo>
                  <a:close/>
                  <a:moveTo>
                    <a:pt x="10861" y="36"/>
                  </a:moveTo>
                  <a:cubicBezTo>
                    <a:pt x="10827" y="53"/>
                    <a:pt x="10787" y="70"/>
                    <a:pt x="10787" y="127"/>
                  </a:cubicBezTo>
                  <a:cubicBezTo>
                    <a:pt x="10809" y="162"/>
                    <a:pt x="10827" y="179"/>
                    <a:pt x="10861" y="179"/>
                  </a:cubicBezTo>
                  <a:lnTo>
                    <a:pt x="10879" y="179"/>
                  </a:lnTo>
                  <a:cubicBezTo>
                    <a:pt x="10918" y="179"/>
                    <a:pt x="10953" y="144"/>
                    <a:pt x="10935" y="110"/>
                  </a:cubicBezTo>
                  <a:cubicBezTo>
                    <a:pt x="10935" y="70"/>
                    <a:pt x="10918" y="36"/>
                    <a:pt x="10861" y="36"/>
                  </a:cubicBezTo>
                  <a:close/>
                  <a:moveTo>
                    <a:pt x="12310" y="53"/>
                  </a:moveTo>
                  <a:cubicBezTo>
                    <a:pt x="12276" y="53"/>
                    <a:pt x="12258" y="70"/>
                    <a:pt x="12241" y="110"/>
                  </a:cubicBezTo>
                  <a:cubicBezTo>
                    <a:pt x="12241" y="144"/>
                    <a:pt x="12276" y="179"/>
                    <a:pt x="12310" y="179"/>
                  </a:cubicBezTo>
                  <a:lnTo>
                    <a:pt x="12310" y="197"/>
                  </a:lnTo>
                  <a:cubicBezTo>
                    <a:pt x="12350" y="197"/>
                    <a:pt x="12384" y="162"/>
                    <a:pt x="12384" y="127"/>
                  </a:cubicBezTo>
                  <a:cubicBezTo>
                    <a:pt x="12402" y="88"/>
                    <a:pt x="12367" y="53"/>
                    <a:pt x="12332" y="53"/>
                  </a:cubicBezTo>
                  <a:close/>
                  <a:moveTo>
                    <a:pt x="10500" y="88"/>
                  </a:moveTo>
                  <a:cubicBezTo>
                    <a:pt x="10461" y="88"/>
                    <a:pt x="10426" y="127"/>
                    <a:pt x="10444" y="162"/>
                  </a:cubicBezTo>
                  <a:cubicBezTo>
                    <a:pt x="10444" y="197"/>
                    <a:pt x="10483" y="236"/>
                    <a:pt x="10518" y="236"/>
                  </a:cubicBezTo>
                  <a:cubicBezTo>
                    <a:pt x="10552" y="218"/>
                    <a:pt x="10592" y="179"/>
                    <a:pt x="10592" y="144"/>
                  </a:cubicBezTo>
                  <a:cubicBezTo>
                    <a:pt x="10570" y="110"/>
                    <a:pt x="10552" y="88"/>
                    <a:pt x="10518" y="88"/>
                  </a:cubicBezTo>
                  <a:close/>
                  <a:moveTo>
                    <a:pt x="12676" y="88"/>
                  </a:moveTo>
                  <a:cubicBezTo>
                    <a:pt x="12637" y="88"/>
                    <a:pt x="12619" y="127"/>
                    <a:pt x="12602" y="162"/>
                  </a:cubicBezTo>
                  <a:cubicBezTo>
                    <a:pt x="12602" y="197"/>
                    <a:pt x="12619" y="236"/>
                    <a:pt x="12658" y="236"/>
                  </a:cubicBezTo>
                  <a:lnTo>
                    <a:pt x="12676" y="236"/>
                  </a:lnTo>
                  <a:cubicBezTo>
                    <a:pt x="12711" y="236"/>
                    <a:pt x="12746" y="218"/>
                    <a:pt x="12746" y="179"/>
                  </a:cubicBezTo>
                  <a:cubicBezTo>
                    <a:pt x="12746" y="144"/>
                    <a:pt x="12728" y="110"/>
                    <a:pt x="12693" y="88"/>
                  </a:cubicBezTo>
                  <a:close/>
                  <a:moveTo>
                    <a:pt x="10135" y="144"/>
                  </a:moveTo>
                  <a:cubicBezTo>
                    <a:pt x="10100" y="144"/>
                    <a:pt x="10083" y="179"/>
                    <a:pt x="10083" y="218"/>
                  </a:cubicBezTo>
                  <a:cubicBezTo>
                    <a:pt x="10083" y="253"/>
                    <a:pt x="10117" y="288"/>
                    <a:pt x="10156" y="288"/>
                  </a:cubicBezTo>
                  <a:lnTo>
                    <a:pt x="10156" y="271"/>
                  </a:lnTo>
                  <a:cubicBezTo>
                    <a:pt x="10209" y="271"/>
                    <a:pt x="10226" y="236"/>
                    <a:pt x="10226" y="197"/>
                  </a:cubicBezTo>
                  <a:cubicBezTo>
                    <a:pt x="10209" y="162"/>
                    <a:pt x="10191" y="144"/>
                    <a:pt x="10156" y="144"/>
                  </a:cubicBezTo>
                  <a:close/>
                  <a:moveTo>
                    <a:pt x="13037" y="162"/>
                  </a:moveTo>
                  <a:cubicBezTo>
                    <a:pt x="13002" y="162"/>
                    <a:pt x="12963" y="197"/>
                    <a:pt x="12963" y="218"/>
                  </a:cubicBezTo>
                  <a:cubicBezTo>
                    <a:pt x="12946" y="271"/>
                    <a:pt x="12985" y="305"/>
                    <a:pt x="13020" y="305"/>
                  </a:cubicBezTo>
                  <a:lnTo>
                    <a:pt x="13037" y="305"/>
                  </a:lnTo>
                  <a:cubicBezTo>
                    <a:pt x="13072" y="305"/>
                    <a:pt x="13094" y="288"/>
                    <a:pt x="13111" y="253"/>
                  </a:cubicBezTo>
                  <a:cubicBezTo>
                    <a:pt x="13111" y="218"/>
                    <a:pt x="13094" y="179"/>
                    <a:pt x="13054" y="162"/>
                  </a:cubicBezTo>
                  <a:close/>
                  <a:moveTo>
                    <a:pt x="9774" y="197"/>
                  </a:moveTo>
                  <a:cubicBezTo>
                    <a:pt x="9739" y="218"/>
                    <a:pt x="9721" y="253"/>
                    <a:pt x="9721" y="288"/>
                  </a:cubicBezTo>
                  <a:cubicBezTo>
                    <a:pt x="9739" y="327"/>
                    <a:pt x="9756" y="345"/>
                    <a:pt x="9791" y="345"/>
                  </a:cubicBezTo>
                  <a:lnTo>
                    <a:pt x="9808" y="345"/>
                  </a:lnTo>
                  <a:cubicBezTo>
                    <a:pt x="9848" y="345"/>
                    <a:pt x="9865" y="288"/>
                    <a:pt x="9865" y="253"/>
                  </a:cubicBezTo>
                  <a:cubicBezTo>
                    <a:pt x="9865" y="218"/>
                    <a:pt x="9830" y="197"/>
                    <a:pt x="9791" y="197"/>
                  </a:cubicBezTo>
                  <a:close/>
                  <a:moveTo>
                    <a:pt x="9430" y="271"/>
                  </a:moveTo>
                  <a:cubicBezTo>
                    <a:pt x="9395" y="288"/>
                    <a:pt x="9356" y="327"/>
                    <a:pt x="9373" y="362"/>
                  </a:cubicBezTo>
                  <a:cubicBezTo>
                    <a:pt x="9373" y="397"/>
                    <a:pt x="9412" y="414"/>
                    <a:pt x="9447" y="414"/>
                  </a:cubicBezTo>
                  <a:cubicBezTo>
                    <a:pt x="9504" y="414"/>
                    <a:pt x="9521" y="362"/>
                    <a:pt x="9504" y="327"/>
                  </a:cubicBezTo>
                  <a:cubicBezTo>
                    <a:pt x="9504" y="288"/>
                    <a:pt x="9465" y="271"/>
                    <a:pt x="9430" y="271"/>
                  </a:cubicBezTo>
                  <a:close/>
                  <a:moveTo>
                    <a:pt x="13381" y="271"/>
                  </a:moveTo>
                  <a:cubicBezTo>
                    <a:pt x="13346" y="271"/>
                    <a:pt x="13329" y="288"/>
                    <a:pt x="13311" y="305"/>
                  </a:cubicBezTo>
                  <a:cubicBezTo>
                    <a:pt x="13311" y="362"/>
                    <a:pt x="13329" y="397"/>
                    <a:pt x="13363" y="397"/>
                  </a:cubicBezTo>
                  <a:cubicBezTo>
                    <a:pt x="13363" y="414"/>
                    <a:pt x="13381" y="414"/>
                    <a:pt x="13381" y="414"/>
                  </a:cubicBezTo>
                  <a:cubicBezTo>
                    <a:pt x="13420" y="414"/>
                    <a:pt x="13437" y="379"/>
                    <a:pt x="13455" y="362"/>
                  </a:cubicBezTo>
                  <a:cubicBezTo>
                    <a:pt x="13455" y="327"/>
                    <a:pt x="13437" y="271"/>
                    <a:pt x="13398" y="271"/>
                  </a:cubicBezTo>
                  <a:close/>
                  <a:moveTo>
                    <a:pt x="24424" y="327"/>
                  </a:moveTo>
                  <a:cubicBezTo>
                    <a:pt x="24385" y="327"/>
                    <a:pt x="24350" y="362"/>
                    <a:pt x="24350" y="414"/>
                  </a:cubicBezTo>
                  <a:cubicBezTo>
                    <a:pt x="24368" y="453"/>
                    <a:pt x="24385" y="471"/>
                    <a:pt x="24424" y="471"/>
                  </a:cubicBezTo>
                  <a:lnTo>
                    <a:pt x="24442" y="471"/>
                  </a:lnTo>
                  <a:cubicBezTo>
                    <a:pt x="24477" y="471"/>
                    <a:pt x="24516" y="436"/>
                    <a:pt x="24494" y="397"/>
                  </a:cubicBezTo>
                  <a:cubicBezTo>
                    <a:pt x="24494" y="362"/>
                    <a:pt x="24459" y="327"/>
                    <a:pt x="24424" y="327"/>
                  </a:cubicBezTo>
                  <a:close/>
                  <a:moveTo>
                    <a:pt x="24786" y="327"/>
                  </a:moveTo>
                  <a:cubicBezTo>
                    <a:pt x="24751" y="327"/>
                    <a:pt x="24712" y="345"/>
                    <a:pt x="24712" y="397"/>
                  </a:cubicBezTo>
                  <a:cubicBezTo>
                    <a:pt x="24712" y="436"/>
                    <a:pt x="24751" y="471"/>
                    <a:pt x="24786" y="471"/>
                  </a:cubicBezTo>
                  <a:cubicBezTo>
                    <a:pt x="24820" y="471"/>
                    <a:pt x="24860" y="436"/>
                    <a:pt x="24860" y="397"/>
                  </a:cubicBezTo>
                  <a:cubicBezTo>
                    <a:pt x="24860" y="362"/>
                    <a:pt x="24842" y="327"/>
                    <a:pt x="24786" y="327"/>
                  </a:cubicBezTo>
                  <a:close/>
                  <a:moveTo>
                    <a:pt x="9069" y="362"/>
                  </a:moveTo>
                  <a:cubicBezTo>
                    <a:pt x="9030" y="362"/>
                    <a:pt x="9012" y="397"/>
                    <a:pt x="9012" y="453"/>
                  </a:cubicBezTo>
                  <a:cubicBezTo>
                    <a:pt x="9030" y="471"/>
                    <a:pt x="9047" y="506"/>
                    <a:pt x="9086" y="506"/>
                  </a:cubicBezTo>
                  <a:lnTo>
                    <a:pt x="9103" y="488"/>
                  </a:lnTo>
                  <a:cubicBezTo>
                    <a:pt x="9138" y="488"/>
                    <a:pt x="9156" y="453"/>
                    <a:pt x="9156" y="414"/>
                  </a:cubicBezTo>
                  <a:cubicBezTo>
                    <a:pt x="9138" y="379"/>
                    <a:pt x="9121" y="362"/>
                    <a:pt x="9086" y="362"/>
                  </a:cubicBezTo>
                  <a:close/>
                  <a:moveTo>
                    <a:pt x="25147" y="362"/>
                  </a:moveTo>
                  <a:cubicBezTo>
                    <a:pt x="25112" y="362"/>
                    <a:pt x="25095" y="379"/>
                    <a:pt x="25077" y="414"/>
                  </a:cubicBezTo>
                  <a:cubicBezTo>
                    <a:pt x="25077" y="453"/>
                    <a:pt x="25095" y="488"/>
                    <a:pt x="25147" y="506"/>
                  </a:cubicBezTo>
                  <a:cubicBezTo>
                    <a:pt x="25186" y="506"/>
                    <a:pt x="25221" y="471"/>
                    <a:pt x="25221" y="436"/>
                  </a:cubicBezTo>
                  <a:cubicBezTo>
                    <a:pt x="25238" y="397"/>
                    <a:pt x="25203" y="362"/>
                    <a:pt x="25168" y="362"/>
                  </a:cubicBezTo>
                  <a:close/>
                  <a:moveTo>
                    <a:pt x="13725" y="379"/>
                  </a:moveTo>
                  <a:cubicBezTo>
                    <a:pt x="13690" y="379"/>
                    <a:pt x="13672" y="397"/>
                    <a:pt x="13655" y="436"/>
                  </a:cubicBezTo>
                  <a:cubicBezTo>
                    <a:pt x="13638" y="471"/>
                    <a:pt x="13655" y="506"/>
                    <a:pt x="13690" y="523"/>
                  </a:cubicBezTo>
                  <a:lnTo>
                    <a:pt x="13725" y="523"/>
                  </a:lnTo>
                  <a:cubicBezTo>
                    <a:pt x="13764" y="523"/>
                    <a:pt x="13781" y="506"/>
                    <a:pt x="13799" y="488"/>
                  </a:cubicBezTo>
                  <a:cubicBezTo>
                    <a:pt x="13799" y="436"/>
                    <a:pt x="13781" y="397"/>
                    <a:pt x="13746" y="379"/>
                  </a:cubicBezTo>
                  <a:close/>
                  <a:moveTo>
                    <a:pt x="24059" y="379"/>
                  </a:moveTo>
                  <a:cubicBezTo>
                    <a:pt x="24024" y="379"/>
                    <a:pt x="23989" y="436"/>
                    <a:pt x="24007" y="471"/>
                  </a:cubicBezTo>
                  <a:cubicBezTo>
                    <a:pt x="24007" y="506"/>
                    <a:pt x="24041" y="523"/>
                    <a:pt x="24081" y="523"/>
                  </a:cubicBezTo>
                  <a:cubicBezTo>
                    <a:pt x="24115" y="506"/>
                    <a:pt x="24150" y="471"/>
                    <a:pt x="24133" y="436"/>
                  </a:cubicBezTo>
                  <a:cubicBezTo>
                    <a:pt x="24133" y="397"/>
                    <a:pt x="24098" y="379"/>
                    <a:pt x="24081" y="379"/>
                  </a:cubicBezTo>
                  <a:close/>
                  <a:moveTo>
                    <a:pt x="25512" y="436"/>
                  </a:moveTo>
                  <a:cubicBezTo>
                    <a:pt x="25473" y="436"/>
                    <a:pt x="25438" y="453"/>
                    <a:pt x="25438" y="488"/>
                  </a:cubicBezTo>
                  <a:cubicBezTo>
                    <a:pt x="25421" y="523"/>
                    <a:pt x="25438" y="562"/>
                    <a:pt x="25473" y="580"/>
                  </a:cubicBezTo>
                  <a:lnTo>
                    <a:pt x="25512" y="580"/>
                  </a:lnTo>
                  <a:cubicBezTo>
                    <a:pt x="25530" y="580"/>
                    <a:pt x="25564" y="562"/>
                    <a:pt x="25564" y="545"/>
                  </a:cubicBezTo>
                  <a:cubicBezTo>
                    <a:pt x="25582" y="488"/>
                    <a:pt x="25564" y="453"/>
                    <a:pt x="25530" y="453"/>
                  </a:cubicBezTo>
                  <a:cubicBezTo>
                    <a:pt x="25530" y="436"/>
                    <a:pt x="25512" y="436"/>
                    <a:pt x="25512" y="436"/>
                  </a:cubicBezTo>
                  <a:close/>
                  <a:moveTo>
                    <a:pt x="8721" y="453"/>
                  </a:moveTo>
                  <a:cubicBezTo>
                    <a:pt x="8668" y="453"/>
                    <a:pt x="8651" y="488"/>
                    <a:pt x="8668" y="545"/>
                  </a:cubicBezTo>
                  <a:cubicBezTo>
                    <a:pt x="8668" y="562"/>
                    <a:pt x="8703" y="597"/>
                    <a:pt x="8742" y="597"/>
                  </a:cubicBezTo>
                  <a:lnTo>
                    <a:pt x="8760" y="580"/>
                  </a:lnTo>
                  <a:cubicBezTo>
                    <a:pt x="8795" y="580"/>
                    <a:pt x="8812" y="545"/>
                    <a:pt x="8812" y="506"/>
                  </a:cubicBezTo>
                  <a:cubicBezTo>
                    <a:pt x="8795" y="471"/>
                    <a:pt x="8760" y="453"/>
                    <a:pt x="8742" y="453"/>
                  </a:cubicBezTo>
                  <a:close/>
                  <a:moveTo>
                    <a:pt x="23698" y="471"/>
                  </a:moveTo>
                  <a:cubicBezTo>
                    <a:pt x="23663" y="471"/>
                    <a:pt x="23646" y="523"/>
                    <a:pt x="23646" y="562"/>
                  </a:cubicBezTo>
                  <a:cubicBezTo>
                    <a:pt x="23663" y="597"/>
                    <a:pt x="23680" y="614"/>
                    <a:pt x="23715" y="614"/>
                  </a:cubicBezTo>
                  <a:cubicBezTo>
                    <a:pt x="23715" y="614"/>
                    <a:pt x="23733" y="614"/>
                    <a:pt x="23733" y="597"/>
                  </a:cubicBezTo>
                  <a:cubicBezTo>
                    <a:pt x="23772" y="597"/>
                    <a:pt x="23807" y="562"/>
                    <a:pt x="23789" y="523"/>
                  </a:cubicBezTo>
                  <a:cubicBezTo>
                    <a:pt x="23772" y="488"/>
                    <a:pt x="23754" y="471"/>
                    <a:pt x="23715" y="471"/>
                  </a:cubicBezTo>
                  <a:close/>
                  <a:moveTo>
                    <a:pt x="14051" y="523"/>
                  </a:moveTo>
                  <a:cubicBezTo>
                    <a:pt x="14034" y="523"/>
                    <a:pt x="13999" y="545"/>
                    <a:pt x="13999" y="562"/>
                  </a:cubicBezTo>
                  <a:cubicBezTo>
                    <a:pt x="13981" y="597"/>
                    <a:pt x="13999" y="653"/>
                    <a:pt x="14034" y="671"/>
                  </a:cubicBezTo>
                  <a:lnTo>
                    <a:pt x="14051" y="671"/>
                  </a:lnTo>
                  <a:cubicBezTo>
                    <a:pt x="14090" y="671"/>
                    <a:pt x="14107" y="653"/>
                    <a:pt x="14125" y="632"/>
                  </a:cubicBezTo>
                  <a:cubicBezTo>
                    <a:pt x="14142" y="597"/>
                    <a:pt x="14125" y="545"/>
                    <a:pt x="14090" y="523"/>
                  </a:cubicBezTo>
                  <a:close/>
                  <a:moveTo>
                    <a:pt x="8359" y="545"/>
                  </a:moveTo>
                  <a:cubicBezTo>
                    <a:pt x="8325" y="562"/>
                    <a:pt x="8307" y="597"/>
                    <a:pt x="8325" y="632"/>
                  </a:cubicBezTo>
                  <a:cubicBezTo>
                    <a:pt x="8325" y="671"/>
                    <a:pt x="8359" y="688"/>
                    <a:pt x="8377" y="688"/>
                  </a:cubicBezTo>
                  <a:lnTo>
                    <a:pt x="8416" y="688"/>
                  </a:lnTo>
                  <a:cubicBezTo>
                    <a:pt x="8451" y="671"/>
                    <a:pt x="8468" y="632"/>
                    <a:pt x="8451" y="597"/>
                  </a:cubicBezTo>
                  <a:cubicBezTo>
                    <a:pt x="8451" y="562"/>
                    <a:pt x="8416" y="545"/>
                    <a:pt x="8377" y="545"/>
                  </a:cubicBezTo>
                  <a:close/>
                  <a:moveTo>
                    <a:pt x="23354" y="580"/>
                  </a:moveTo>
                  <a:cubicBezTo>
                    <a:pt x="23319" y="597"/>
                    <a:pt x="23297" y="632"/>
                    <a:pt x="23297" y="671"/>
                  </a:cubicBezTo>
                  <a:cubicBezTo>
                    <a:pt x="23319" y="706"/>
                    <a:pt x="23354" y="723"/>
                    <a:pt x="23371" y="723"/>
                  </a:cubicBezTo>
                  <a:lnTo>
                    <a:pt x="23406" y="723"/>
                  </a:lnTo>
                  <a:cubicBezTo>
                    <a:pt x="23445" y="706"/>
                    <a:pt x="23463" y="671"/>
                    <a:pt x="23445" y="632"/>
                  </a:cubicBezTo>
                  <a:cubicBezTo>
                    <a:pt x="23428" y="597"/>
                    <a:pt x="23406" y="580"/>
                    <a:pt x="23371" y="580"/>
                  </a:cubicBezTo>
                  <a:close/>
                  <a:moveTo>
                    <a:pt x="25839" y="580"/>
                  </a:moveTo>
                  <a:cubicBezTo>
                    <a:pt x="25821" y="580"/>
                    <a:pt x="25782" y="597"/>
                    <a:pt x="25765" y="614"/>
                  </a:cubicBezTo>
                  <a:cubicBezTo>
                    <a:pt x="25747" y="653"/>
                    <a:pt x="25765" y="706"/>
                    <a:pt x="25799" y="723"/>
                  </a:cubicBezTo>
                  <a:lnTo>
                    <a:pt x="25839" y="723"/>
                  </a:lnTo>
                  <a:cubicBezTo>
                    <a:pt x="25856" y="723"/>
                    <a:pt x="25891" y="706"/>
                    <a:pt x="25908" y="688"/>
                  </a:cubicBezTo>
                  <a:cubicBezTo>
                    <a:pt x="25930" y="653"/>
                    <a:pt x="25908" y="614"/>
                    <a:pt x="25873" y="597"/>
                  </a:cubicBezTo>
                  <a:cubicBezTo>
                    <a:pt x="25856" y="580"/>
                    <a:pt x="25856" y="580"/>
                    <a:pt x="25839" y="580"/>
                  </a:cubicBezTo>
                  <a:close/>
                  <a:moveTo>
                    <a:pt x="8016" y="653"/>
                  </a:moveTo>
                  <a:cubicBezTo>
                    <a:pt x="7981" y="671"/>
                    <a:pt x="7959" y="706"/>
                    <a:pt x="7959" y="740"/>
                  </a:cubicBezTo>
                  <a:cubicBezTo>
                    <a:pt x="7981" y="780"/>
                    <a:pt x="8016" y="797"/>
                    <a:pt x="8033" y="797"/>
                  </a:cubicBezTo>
                  <a:lnTo>
                    <a:pt x="8050" y="797"/>
                  </a:lnTo>
                  <a:cubicBezTo>
                    <a:pt x="8107" y="780"/>
                    <a:pt x="8124" y="740"/>
                    <a:pt x="8107" y="706"/>
                  </a:cubicBezTo>
                  <a:cubicBezTo>
                    <a:pt x="8107" y="671"/>
                    <a:pt x="8068" y="653"/>
                    <a:pt x="8033" y="653"/>
                  </a:cubicBezTo>
                  <a:close/>
                  <a:moveTo>
                    <a:pt x="14377" y="688"/>
                  </a:moveTo>
                  <a:cubicBezTo>
                    <a:pt x="14360" y="688"/>
                    <a:pt x="14325" y="706"/>
                    <a:pt x="14325" y="723"/>
                  </a:cubicBezTo>
                  <a:cubicBezTo>
                    <a:pt x="14308" y="762"/>
                    <a:pt x="14308" y="797"/>
                    <a:pt x="14342" y="814"/>
                  </a:cubicBezTo>
                  <a:cubicBezTo>
                    <a:pt x="14360" y="832"/>
                    <a:pt x="14360" y="832"/>
                    <a:pt x="14377" y="832"/>
                  </a:cubicBezTo>
                  <a:cubicBezTo>
                    <a:pt x="14416" y="832"/>
                    <a:pt x="14434" y="814"/>
                    <a:pt x="14451" y="797"/>
                  </a:cubicBezTo>
                  <a:cubicBezTo>
                    <a:pt x="14469" y="762"/>
                    <a:pt x="14451" y="723"/>
                    <a:pt x="14416" y="688"/>
                  </a:cubicBezTo>
                  <a:close/>
                  <a:moveTo>
                    <a:pt x="23010" y="723"/>
                  </a:moveTo>
                  <a:cubicBezTo>
                    <a:pt x="22971" y="740"/>
                    <a:pt x="22954" y="780"/>
                    <a:pt x="22971" y="814"/>
                  </a:cubicBezTo>
                  <a:cubicBezTo>
                    <a:pt x="22993" y="849"/>
                    <a:pt x="23010" y="871"/>
                    <a:pt x="23045" y="871"/>
                  </a:cubicBezTo>
                  <a:lnTo>
                    <a:pt x="23062" y="849"/>
                  </a:lnTo>
                  <a:cubicBezTo>
                    <a:pt x="23102" y="832"/>
                    <a:pt x="23119" y="797"/>
                    <a:pt x="23102" y="762"/>
                  </a:cubicBezTo>
                  <a:cubicBezTo>
                    <a:pt x="23102" y="723"/>
                    <a:pt x="23062" y="723"/>
                    <a:pt x="23045" y="723"/>
                  </a:cubicBezTo>
                  <a:close/>
                  <a:moveTo>
                    <a:pt x="7672" y="762"/>
                  </a:moveTo>
                  <a:cubicBezTo>
                    <a:pt x="7633" y="780"/>
                    <a:pt x="7615" y="814"/>
                    <a:pt x="7615" y="849"/>
                  </a:cubicBezTo>
                  <a:cubicBezTo>
                    <a:pt x="7633" y="888"/>
                    <a:pt x="7672" y="906"/>
                    <a:pt x="7689" y="906"/>
                  </a:cubicBezTo>
                  <a:lnTo>
                    <a:pt x="7724" y="906"/>
                  </a:lnTo>
                  <a:cubicBezTo>
                    <a:pt x="7763" y="888"/>
                    <a:pt x="7781" y="849"/>
                    <a:pt x="7763" y="814"/>
                  </a:cubicBezTo>
                  <a:cubicBezTo>
                    <a:pt x="7742" y="780"/>
                    <a:pt x="7724" y="762"/>
                    <a:pt x="7689" y="762"/>
                  </a:cubicBezTo>
                  <a:close/>
                  <a:moveTo>
                    <a:pt x="26148" y="780"/>
                  </a:moveTo>
                  <a:cubicBezTo>
                    <a:pt x="26126" y="780"/>
                    <a:pt x="26108" y="780"/>
                    <a:pt x="26091" y="797"/>
                  </a:cubicBezTo>
                  <a:cubicBezTo>
                    <a:pt x="26056" y="832"/>
                    <a:pt x="26074" y="888"/>
                    <a:pt x="26108" y="906"/>
                  </a:cubicBezTo>
                  <a:cubicBezTo>
                    <a:pt x="26108" y="906"/>
                    <a:pt x="26126" y="923"/>
                    <a:pt x="26148" y="923"/>
                  </a:cubicBezTo>
                  <a:cubicBezTo>
                    <a:pt x="26165" y="923"/>
                    <a:pt x="26182" y="906"/>
                    <a:pt x="26200" y="888"/>
                  </a:cubicBezTo>
                  <a:cubicBezTo>
                    <a:pt x="26235" y="849"/>
                    <a:pt x="26217" y="814"/>
                    <a:pt x="26182" y="780"/>
                  </a:cubicBezTo>
                  <a:close/>
                  <a:moveTo>
                    <a:pt x="22719" y="871"/>
                  </a:moveTo>
                  <a:cubicBezTo>
                    <a:pt x="22701" y="871"/>
                    <a:pt x="22684" y="871"/>
                    <a:pt x="22684" y="888"/>
                  </a:cubicBezTo>
                  <a:cubicBezTo>
                    <a:pt x="22645" y="906"/>
                    <a:pt x="22627" y="941"/>
                    <a:pt x="22645" y="980"/>
                  </a:cubicBezTo>
                  <a:cubicBezTo>
                    <a:pt x="22666" y="997"/>
                    <a:pt x="22684" y="1015"/>
                    <a:pt x="22719" y="1015"/>
                  </a:cubicBezTo>
                  <a:lnTo>
                    <a:pt x="22736" y="1015"/>
                  </a:lnTo>
                  <a:cubicBezTo>
                    <a:pt x="22775" y="997"/>
                    <a:pt x="22793" y="941"/>
                    <a:pt x="22775" y="906"/>
                  </a:cubicBezTo>
                  <a:cubicBezTo>
                    <a:pt x="22754" y="888"/>
                    <a:pt x="22736" y="871"/>
                    <a:pt x="22719" y="871"/>
                  </a:cubicBezTo>
                  <a:close/>
                  <a:moveTo>
                    <a:pt x="7328" y="888"/>
                  </a:moveTo>
                  <a:cubicBezTo>
                    <a:pt x="7289" y="906"/>
                    <a:pt x="7272" y="941"/>
                    <a:pt x="7289" y="980"/>
                  </a:cubicBezTo>
                  <a:cubicBezTo>
                    <a:pt x="7289" y="1015"/>
                    <a:pt x="7328" y="1032"/>
                    <a:pt x="7346" y="1032"/>
                  </a:cubicBezTo>
                  <a:cubicBezTo>
                    <a:pt x="7363" y="1032"/>
                    <a:pt x="7363" y="1032"/>
                    <a:pt x="7380" y="1015"/>
                  </a:cubicBezTo>
                  <a:cubicBezTo>
                    <a:pt x="7415" y="1015"/>
                    <a:pt x="7437" y="958"/>
                    <a:pt x="7415" y="923"/>
                  </a:cubicBezTo>
                  <a:cubicBezTo>
                    <a:pt x="7415" y="906"/>
                    <a:pt x="7380" y="888"/>
                    <a:pt x="7346" y="888"/>
                  </a:cubicBezTo>
                  <a:close/>
                  <a:moveTo>
                    <a:pt x="14686" y="888"/>
                  </a:moveTo>
                  <a:cubicBezTo>
                    <a:pt x="14669" y="888"/>
                    <a:pt x="14651" y="888"/>
                    <a:pt x="14634" y="906"/>
                  </a:cubicBezTo>
                  <a:cubicBezTo>
                    <a:pt x="14617" y="941"/>
                    <a:pt x="14617" y="997"/>
                    <a:pt x="14651" y="1015"/>
                  </a:cubicBezTo>
                  <a:cubicBezTo>
                    <a:pt x="14651" y="1015"/>
                    <a:pt x="14669" y="1032"/>
                    <a:pt x="14686" y="1032"/>
                  </a:cubicBezTo>
                  <a:cubicBezTo>
                    <a:pt x="14704" y="1032"/>
                    <a:pt x="14743" y="1015"/>
                    <a:pt x="14743" y="997"/>
                  </a:cubicBezTo>
                  <a:cubicBezTo>
                    <a:pt x="14778" y="958"/>
                    <a:pt x="14760" y="923"/>
                    <a:pt x="14725" y="888"/>
                  </a:cubicBezTo>
                  <a:close/>
                  <a:moveTo>
                    <a:pt x="6980" y="1015"/>
                  </a:moveTo>
                  <a:cubicBezTo>
                    <a:pt x="6945" y="1032"/>
                    <a:pt x="6928" y="1067"/>
                    <a:pt x="6945" y="1106"/>
                  </a:cubicBezTo>
                  <a:cubicBezTo>
                    <a:pt x="6963" y="1141"/>
                    <a:pt x="6980" y="1158"/>
                    <a:pt x="7019" y="1158"/>
                  </a:cubicBezTo>
                  <a:cubicBezTo>
                    <a:pt x="7019" y="1158"/>
                    <a:pt x="7037" y="1158"/>
                    <a:pt x="7037" y="1141"/>
                  </a:cubicBezTo>
                  <a:cubicBezTo>
                    <a:pt x="7071" y="1141"/>
                    <a:pt x="7089" y="1089"/>
                    <a:pt x="7071" y="1049"/>
                  </a:cubicBezTo>
                  <a:cubicBezTo>
                    <a:pt x="7071" y="1032"/>
                    <a:pt x="7037" y="1015"/>
                    <a:pt x="7019" y="1015"/>
                  </a:cubicBezTo>
                  <a:close/>
                  <a:moveTo>
                    <a:pt x="26417" y="1015"/>
                  </a:moveTo>
                  <a:cubicBezTo>
                    <a:pt x="26400" y="1015"/>
                    <a:pt x="26382" y="1015"/>
                    <a:pt x="26365" y="1032"/>
                  </a:cubicBezTo>
                  <a:cubicBezTo>
                    <a:pt x="26343" y="1049"/>
                    <a:pt x="26343" y="1106"/>
                    <a:pt x="26382" y="1123"/>
                  </a:cubicBezTo>
                  <a:cubicBezTo>
                    <a:pt x="26382" y="1141"/>
                    <a:pt x="26400" y="1158"/>
                    <a:pt x="26417" y="1158"/>
                  </a:cubicBezTo>
                  <a:cubicBezTo>
                    <a:pt x="26435" y="1158"/>
                    <a:pt x="26452" y="1141"/>
                    <a:pt x="26474" y="1123"/>
                  </a:cubicBezTo>
                  <a:cubicBezTo>
                    <a:pt x="26509" y="1106"/>
                    <a:pt x="26509" y="1049"/>
                    <a:pt x="26474" y="1032"/>
                  </a:cubicBezTo>
                  <a:cubicBezTo>
                    <a:pt x="26452" y="1015"/>
                    <a:pt x="26435" y="1015"/>
                    <a:pt x="26417" y="1015"/>
                  </a:cubicBezTo>
                  <a:close/>
                  <a:moveTo>
                    <a:pt x="22358" y="1049"/>
                  </a:moveTo>
                  <a:cubicBezTo>
                    <a:pt x="22318" y="1067"/>
                    <a:pt x="22301" y="1123"/>
                    <a:pt x="22340" y="1158"/>
                  </a:cubicBezTo>
                  <a:cubicBezTo>
                    <a:pt x="22340" y="1176"/>
                    <a:pt x="22375" y="1197"/>
                    <a:pt x="22392" y="1197"/>
                  </a:cubicBezTo>
                  <a:cubicBezTo>
                    <a:pt x="22410" y="1197"/>
                    <a:pt x="22410" y="1197"/>
                    <a:pt x="22427" y="1176"/>
                  </a:cubicBezTo>
                  <a:cubicBezTo>
                    <a:pt x="22466" y="1158"/>
                    <a:pt x="22484" y="1123"/>
                    <a:pt x="22449" y="1089"/>
                  </a:cubicBezTo>
                  <a:cubicBezTo>
                    <a:pt x="22449" y="1049"/>
                    <a:pt x="22410" y="1049"/>
                    <a:pt x="22392" y="1049"/>
                  </a:cubicBezTo>
                  <a:close/>
                  <a:moveTo>
                    <a:pt x="14978" y="1089"/>
                  </a:moveTo>
                  <a:cubicBezTo>
                    <a:pt x="14960" y="1089"/>
                    <a:pt x="14943" y="1106"/>
                    <a:pt x="14921" y="1123"/>
                  </a:cubicBezTo>
                  <a:cubicBezTo>
                    <a:pt x="14904" y="1158"/>
                    <a:pt x="14904" y="1197"/>
                    <a:pt x="14943" y="1215"/>
                  </a:cubicBezTo>
                  <a:cubicBezTo>
                    <a:pt x="14960" y="1232"/>
                    <a:pt x="14978" y="1232"/>
                    <a:pt x="14978" y="1232"/>
                  </a:cubicBezTo>
                  <a:cubicBezTo>
                    <a:pt x="15013" y="1232"/>
                    <a:pt x="15030" y="1232"/>
                    <a:pt x="15052" y="1215"/>
                  </a:cubicBezTo>
                  <a:cubicBezTo>
                    <a:pt x="15069" y="1176"/>
                    <a:pt x="15052" y="1123"/>
                    <a:pt x="15030" y="1106"/>
                  </a:cubicBezTo>
                  <a:cubicBezTo>
                    <a:pt x="15013" y="1089"/>
                    <a:pt x="14995" y="1089"/>
                    <a:pt x="14978" y="1089"/>
                  </a:cubicBezTo>
                  <a:close/>
                  <a:moveTo>
                    <a:pt x="6654" y="1141"/>
                  </a:moveTo>
                  <a:cubicBezTo>
                    <a:pt x="6619" y="1158"/>
                    <a:pt x="6601" y="1215"/>
                    <a:pt x="6601" y="1250"/>
                  </a:cubicBezTo>
                  <a:cubicBezTo>
                    <a:pt x="6619" y="1267"/>
                    <a:pt x="6654" y="1284"/>
                    <a:pt x="6675" y="1284"/>
                  </a:cubicBezTo>
                  <a:lnTo>
                    <a:pt x="6710" y="1284"/>
                  </a:lnTo>
                  <a:cubicBezTo>
                    <a:pt x="6745" y="1267"/>
                    <a:pt x="6762" y="1232"/>
                    <a:pt x="6745" y="1197"/>
                  </a:cubicBezTo>
                  <a:cubicBezTo>
                    <a:pt x="6728" y="1158"/>
                    <a:pt x="6710" y="1141"/>
                    <a:pt x="6675" y="1141"/>
                  </a:cubicBezTo>
                  <a:close/>
                  <a:moveTo>
                    <a:pt x="22083" y="1232"/>
                  </a:moveTo>
                  <a:cubicBezTo>
                    <a:pt x="22066" y="1232"/>
                    <a:pt x="22049" y="1232"/>
                    <a:pt x="22049" y="1250"/>
                  </a:cubicBezTo>
                  <a:cubicBezTo>
                    <a:pt x="22014" y="1267"/>
                    <a:pt x="21992" y="1306"/>
                    <a:pt x="22014" y="1341"/>
                  </a:cubicBezTo>
                  <a:cubicBezTo>
                    <a:pt x="22031" y="1358"/>
                    <a:pt x="22049" y="1376"/>
                    <a:pt x="22083" y="1376"/>
                  </a:cubicBezTo>
                  <a:cubicBezTo>
                    <a:pt x="22101" y="1376"/>
                    <a:pt x="22101" y="1376"/>
                    <a:pt x="22123" y="1358"/>
                  </a:cubicBezTo>
                  <a:cubicBezTo>
                    <a:pt x="22157" y="1341"/>
                    <a:pt x="22157" y="1306"/>
                    <a:pt x="22140" y="1267"/>
                  </a:cubicBezTo>
                  <a:cubicBezTo>
                    <a:pt x="22123" y="1250"/>
                    <a:pt x="22101" y="1232"/>
                    <a:pt x="22083" y="1232"/>
                  </a:cubicBezTo>
                  <a:close/>
                  <a:moveTo>
                    <a:pt x="26670" y="1267"/>
                  </a:moveTo>
                  <a:cubicBezTo>
                    <a:pt x="26652" y="1267"/>
                    <a:pt x="26635" y="1267"/>
                    <a:pt x="26617" y="1284"/>
                  </a:cubicBezTo>
                  <a:cubicBezTo>
                    <a:pt x="26600" y="1306"/>
                    <a:pt x="26600" y="1358"/>
                    <a:pt x="26617" y="1393"/>
                  </a:cubicBezTo>
                  <a:cubicBezTo>
                    <a:pt x="26635" y="1415"/>
                    <a:pt x="26652" y="1415"/>
                    <a:pt x="26670" y="1415"/>
                  </a:cubicBezTo>
                  <a:cubicBezTo>
                    <a:pt x="26691" y="1415"/>
                    <a:pt x="26709" y="1415"/>
                    <a:pt x="26726" y="1393"/>
                  </a:cubicBezTo>
                  <a:cubicBezTo>
                    <a:pt x="26744" y="1376"/>
                    <a:pt x="26744" y="1324"/>
                    <a:pt x="26726" y="1306"/>
                  </a:cubicBezTo>
                  <a:cubicBezTo>
                    <a:pt x="26709" y="1284"/>
                    <a:pt x="26691" y="1267"/>
                    <a:pt x="26670" y="1267"/>
                  </a:cubicBezTo>
                  <a:close/>
                  <a:moveTo>
                    <a:pt x="6310" y="1284"/>
                  </a:moveTo>
                  <a:cubicBezTo>
                    <a:pt x="6275" y="1306"/>
                    <a:pt x="6258" y="1341"/>
                    <a:pt x="6275" y="1376"/>
                  </a:cubicBezTo>
                  <a:cubicBezTo>
                    <a:pt x="6293" y="1415"/>
                    <a:pt x="6310" y="1432"/>
                    <a:pt x="6349" y="1432"/>
                  </a:cubicBezTo>
                  <a:lnTo>
                    <a:pt x="6367" y="1432"/>
                  </a:lnTo>
                  <a:cubicBezTo>
                    <a:pt x="6401" y="1415"/>
                    <a:pt x="6419" y="1358"/>
                    <a:pt x="6401" y="1324"/>
                  </a:cubicBezTo>
                  <a:cubicBezTo>
                    <a:pt x="6401" y="1306"/>
                    <a:pt x="6367" y="1284"/>
                    <a:pt x="6349" y="1284"/>
                  </a:cubicBezTo>
                  <a:close/>
                  <a:moveTo>
                    <a:pt x="15287" y="1306"/>
                  </a:moveTo>
                  <a:cubicBezTo>
                    <a:pt x="15248" y="1306"/>
                    <a:pt x="15230" y="1306"/>
                    <a:pt x="15213" y="1324"/>
                  </a:cubicBezTo>
                  <a:cubicBezTo>
                    <a:pt x="15195" y="1358"/>
                    <a:pt x="15195" y="1415"/>
                    <a:pt x="15230" y="1432"/>
                  </a:cubicBezTo>
                  <a:cubicBezTo>
                    <a:pt x="15248" y="1450"/>
                    <a:pt x="15269" y="1450"/>
                    <a:pt x="15287" y="1450"/>
                  </a:cubicBezTo>
                  <a:cubicBezTo>
                    <a:pt x="15304" y="1450"/>
                    <a:pt x="15321" y="1432"/>
                    <a:pt x="15339" y="1415"/>
                  </a:cubicBezTo>
                  <a:cubicBezTo>
                    <a:pt x="15356" y="1393"/>
                    <a:pt x="15356" y="1341"/>
                    <a:pt x="15321" y="1324"/>
                  </a:cubicBezTo>
                  <a:cubicBezTo>
                    <a:pt x="15304" y="1306"/>
                    <a:pt x="15287" y="1306"/>
                    <a:pt x="15287" y="1306"/>
                  </a:cubicBezTo>
                  <a:close/>
                  <a:moveTo>
                    <a:pt x="5984" y="1432"/>
                  </a:moveTo>
                  <a:cubicBezTo>
                    <a:pt x="5949" y="1450"/>
                    <a:pt x="5931" y="1502"/>
                    <a:pt x="5949" y="1541"/>
                  </a:cubicBezTo>
                  <a:cubicBezTo>
                    <a:pt x="5949" y="1559"/>
                    <a:pt x="5984" y="1576"/>
                    <a:pt x="6001" y="1576"/>
                  </a:cubicBezTo>
                  <a:lnTo>
                    <a:pt x="6040" y="1576"/>
                  </a:lnTo>
                  <a:cubicBezTo>
                    <a:pt x="6075" y="1559"/>
                    <a:pt x="6092" y="1502"/>
                    <a:pt x="6075" y="1467"/>
                  </a:cubicBezTo>
                  <a:cubicBezTo>
                    <a:pt x="6058" y="1450"/>
                    <a:pt x="6040" y="1432"/>
                    <a:pt x="6001" y="1432"/>
                  </a:cubicBezTo>
                  <a:close/>
                  <a:moveTo>
                    <a:pt x="21740" y="1432"/>
                  </a:moveTo>
                  <a:cubicBezTo>
                    <a:pt x="21705" y="1467"/>
                    <a:pt x="21687" y="1502"/>
                    <a:pt x="21722" y="1541"/>
                  </a:cubicBezTo>
                  <a:cubicBezTo>
                    <a:pt x="21722" y="1559"/>
                    <a:pt x="21757" y="1576"/>
                    <a:pt x="21774" y="1576"/>
                  </a:cubicBezTo>
                  <a:cubicBezTo>
                    <a:pt x="21796" y="1576"/>
                    <a:pt x="21796" y="1559"/>
                    <a:pt x="21814" y="1559"/>
                  </a:cubicBezTo>
                  <a:cubicBezTo>
                    <a:pt x="21848" y="1541"/>
                    <a:pt x="21848" y="1485"/>
                    <a:pt x="21831" y="1450"/>
                  </a:cubicBezTo>
                  <a:cubicBezTo>
                    <a:pt x="21814" y="1432"/>
                    <a:pt x="21796" y="1432"/>
                    <a:pt x="21774" y="1432"/>
                  </a:cubicBezTo>
                  <a:close/>
                  <a:moveTo>
                    <a:pt x="15539" y="1541"/>
                  </a:moveTo>
                  <a:cubicBezTo>
                    <a:pt x="15522" y="1541"/>
                    <a:pt x="15504" y="1559"/>
                    <a:pt x="15504" y="1559"/>
                  </a:cubicBezTo>
                  <a:cubicBezTo>
                    <a:pt x="15465" y="1593"/>
                    <a:pt x="15465" y="1633"/>
                    <a:pt x="15504" y="1667"/>
                  </a:cubicBezTo>
                  <a:cubicBezTo>
                    <a:pt x="15504" y="1685"/>
                    <a:pt x="15522" y="1685"/>
                    <a:pt x="15556" y="1685"/>
                  </a:cubicBezTo>
                  <a:cubicBezTo>
                    <a:pt x="15574" y="1685"/>
                    <a:pt x="15596" y="1685"/>
                    <a:pt x="15596" y="1667"/>
                  </a:cubicBezTo>
                  <a:cubicBezTo>
                    <a:pt x="15630" y="1633"/>
                    <a:pt x="15630" y="1593"/>
                    <a:pt x="15596" y="1559"/>
                  </a:cubicBezTo>
                  <a:cubicBezTo>
                    <a:pt x="15596" y="1559"/>
                    <a:pt x="15574" y="1541"/>
                    <a:pt x="15539" y="1541"/>
                  </a:cubicBezTo>
                  <a:close/>
                  <a:moveTo>
                    <a:pt x="26887" y="1559"/>
                  </a:moveTo>
                  <a:cubicBezTo>
                    <a:pt x="26870" y="1559"/>
                    <a:pt x="26870" y="1559"/>
                    <a:pt x="26852" y="1576"/>
                  </a:cubicBezTo>
                  <a:cubicBezTo>
                    <a:pt x="26818" y="1593"/>
                    <a:pt x="26818" y="1633"/>
                    <a:pt x="26835" y="1667"/>
                  </a:cubicBezTo>
                  <a:cubicBezTo>
                    <a:pt x="26852" y="1685"/>
                    <a:pt x="26870" y="1702"/>
                    <a:pt x="26887" y="1702"/>
                  </a:cubicBezTo>
                  <a:cubicBezTo>
                    <a:pt x="26909" y="1702"/>
                    <a:pt x="26926" y="1702"/>
                    <a:pt x="26926" y="1685"/>
                  </a:cubicBezTo>
                  <a:cubicBezTo>
                    <a:pt x="26961" y="1667"/>
                    <a:pt x="26979" y="1633"/>
                    <a:pt x="26944" y="1593"/>
                  </a:cubicBezTo>
                  <a:cubicBezTo>
                    <a:pt x="26944" y="1576"/>
                    <a:pt x="26909" y="1559"/>
                    <a:pt x="26887" y="1559"/>
                  </a:cubicBezTo>
                  <a:close/>
                  <a:moveTo>
                    <a:pt x="5657" y="1593"/>
                  </a:moveTo>
                  <a:cubicBezTo>
                    <a:pt x="5622" y="1611"/>
                    <a:pt x="5605" y="1650"/>
                    <a:pt x="5622" y="1685"/>
                  </a:cubicBezTo>
                  <a:cubicBezTo>
                    <a:pt x="5622" y="1720"/>
                    <a:pt x="5657" y="1741"/>
                    <a:pt x="5675" y="1741"/>
                  </a:cubicBezTo>
                  <a:cubicBezTo>
                    <a:pt x="5696" y="1741"/>
                    <a:pt x="5696" y="1720"/>
                    <a:pt x="5714" y="1720"/>
                  </a:cubicBezTo>
                  <a:cubicBezTo>
                    <a:pt x="5749" y="1702"/>
                    <a:pt x="5766" y="1667"/>
                    <a:pt x="5749" y="1633"/>
                  </a:cubicBezTo>
                  <a:cubicBezTo>
                    <a:pt x="5731" y="1593"/>
                    <a:pt x="5714" y="1593"/>
                    <a:pt x="5675" y="1593"/>
                  </a:cubicBezTo>
                  <a:close/>
                  <a:moveTo>
                    <a:pt x="21431" y="1633"/>
                  </a:moveTo>
                  <a:cubicBezTo>
                    <a:pt x="21396" y="1667"/>
                    <a:pt x="21396" y="1702"/>
                    <a:pt x="21413" y="1741"/>
                  </a:cubicBezTo>
                  <a:cubicBezTo>
                    <a:pt x="21431" y="1759"/>
                    <a:pt x="21448" y="1776"/>
                    <a:pt x="21470" y="1776"/>
                  </a:cubicBezTo>
                  <a:cubicBezTo>
                    <a:pt x="21487" y="1776"/>
                    <a:pt x="21505" y="1776"/>
                    <a:pt x="21522" y="1759"/>
                  </a:cubicBezTo>
                  <a:cubicBezTo>
                    <a:pt x="21540" y="1741"/>
                    <a:pt x="21557" y="1685"/>
                    <a:pt x="21540" y="1667"/>
                  </a:cubicBezTo>
                  <a:cubicBezTo>
                    <a:pt x="21522" y="1633"/>
                    <a:pt x="21505" y="1633"/>
                    <a:pt x="21470" y="1633"/>
                  </a:cubicBezTo>
                  <a:close/>
                  <a:moveTo>
                    <a:pt x="5348" y="1741"/>
                  </a:moveTo>
                  <a:lnTo>
                    <a:pt x="5331" y="1759"/>
                  </a:lnTo>
                  <a:cubicBezTo>
                    <a:pt x="5296" y="1776"/>
                    <a:pt x="5279" y="1811"/>
                    <a:pt x="5296" y="1850"/>
                  </a:cubicBezTo>
                  <a:cubicBezTo>
                    <a:pt x="5296" y="1885"/>
                    <a:pt x="5331" y="1885"/>
                    <a:pt x="5348" y="1885"/>
                  </a:cubicBezTo>
                  <a:lnTo>
                    <a:pt x="5387" y="1885"/>
                  </a:lnTo>
                  <a:cubicBezTo>
                    <a:pt x="5422" y="1867"/>
                    <a:pt x="5440" y="1828"/>
                    <a:pt x="5422" y="1794"/>
                  </a:cubicBezTo>
                  <a:cubicBezTo>
                    <a:pt x="5405" y="1759"/>
                    <a:pt x="5387" y="1741"/>
                    <a:pt x="5348" y="1741"/>
                  </a:cubicBezTo>
                  <a:close/>
                  <a:moveTo>
                    <a:pt x="15791" y="1811"/>
                  </a:moveTo>
                  <a:cubicBezTo>
                    <a:pt x="15774" y="1811"/>
                    <a:pt x="15757" y="1811"/>
                    <a:pt x="15739" y="1828"/>
                  </a:cubicBezTo>
                  <a:cubicBezTo>
                    <a:pt x="15722" y="1850"/>
                    <a:pt x="15704" y="1902"/>
                    <a:pt x="15739" y="1937"/>
                  </a:cubicBezTo>
                  <a:cubicBezTo>
                    <a:pt x="15757" y="1959"/>
                    <a:pt x="15774" y="1959"/>
                    <a:pt x="15791" y="1959"/>
                  </a:cubicBezTo>
                  <a:cubicBezTo>
                    <a:pt x="15813" y="1959"/>
                    <a:pt x="15831" y="1959"/>
                    <a:pt x="15831" y="1937"/>
                  </a:cubicBezTo>
                  <a:cubicBezTo>
                    <a:pt x="15865" y="1920"/>
                    <a:pt x="15865" y="1867"/>
                    <a:pt x="15848" y="1828"/>
                  </a:cubicBezTo>
                  <a:cubicBezTo>
                    <a:pt x="15831" y="1811"/>
                    <a:pt x="15813" y="1811"/>
                    <a:pt x="15791" y="1811"/>
                  </a:cubicBezTo>
                  <a:close/>
                  <a:moveTo>
                    <a:pt x="21178" y="1828"/>
                  </a:moveTo>
                  <a:cubicBezTo>
                    <a:pt x="21161" y="1828"/>
                    <a:pt x="21144" y="1828"/>
                    <a:pt x="21144" y="1850"/>
                  </a:cubicBezTo>
                  <a:cubicBezTo>
                    <a:pt x="21104" y="1867"/>
                    <a:pt x="21087" y="1920"/>
                    <a:pt x="21122" y="1937"/>
                  </a:cubicBezTo>
                  <a:cubicBezTo>
                    <a:pt x="21122" y="1976"/>
                    <a:pt x="21161" y="1976"/>
                    <a:pt x="21178" y="1976"/>
                  </a:cubicBezTo>
                  <a:cubicBezTo>
                    <a:pt x="21196" y="1976"/>
                    <a:pt x="21196" y="1976"/>
                    <a:pt x="21213" y="1959"/>
                  </a:cubicBezTo>
                  <a:cubicBezTo>
                    <a:pt x="21252" y="1937"/>
                    <a:pt x="21252" y="1902"/>
                    <a:pt x="21231" y="1867"/>
                  </a:cubicBezTo>
                  <a:cubicBezTo>
                    <a:pt x="21213" y="1850"/>
                    <a:pt x="21196" y="1828"/>
                    <a:pt x="21178" y="1828"/>
                  </a:cubicBezTo>
                  <a:close/>
                  <a:moveTo>
                    <a:pt x="27053" y="1867"/>
                  </a:moveTo>
                  <a:cubicBezTo>
                    <a:pt x="27018" y="1902"/>
                    <a:pt x="26996" y="1937"/>
                    <a:pt x="27018" y="1976"/>
                  </a:cubicBezTo>
                  <a:cubicBezTo>
                    <a:pt x="27035" y="1994"/>
                    <a:pt x="27053" y="2011"/>
                    <a:pt x="27087" y="2011"/>
                  </a:cubicBezTo>
                  <a:cubicBezTo>
                    <a:pt x="27105" y="2011"/>
                    <a:pt x="27105" y="2011"/>
                    <a:pt x="27127" y="1994"/>
                  </a:cubicBezTo>
                  <a:cubicBezTo>
                    <a:pt x="27161" y="1976"/>
                    <a:pt x="27161" y="1937"/>
                    <a:pt x="27144" y="1902"/>
                  </a:cubicBezTo>
                  <a:cubicBezTo>
                    <a:pt x="27144" y="1885"/>
                    <a:pt x="27105" y="1867"/>
                    <a:pt x="27087" y="1867"/>
                  </a:cubicBezTo>
                  <a:close/>
                  <a:moveTo>
                    <a:pt x="5005" y="1920"/>
                  </a:moveTo>
                  <a:cubicBezTo>
                    <a:pt x="4970" y="1937"/>
                    <a:pt x="4952" y="1976"/>
                    <a:pt x="4970" y="2011"/>
                  </a:cubicBezTo>
                  <a:cubicBezTo>
                    <a:pt x="4987" y="2046"/>
                    <a:pt x="5005" y="2068"/>
                    <a:pt x="5044" y="2068"/>
                  </a:cubicBezTo>
                  <a:lnTo>
                    <a:pt x="5061" y="2046"/>
                  </a:lnTo>
                  <a:cubicBezTo>
                    <a:pt x="5096" y="2028"/>
                    <a:pt x="5113" y="1994"/>
                    <a:pt x="5096" y="1959"/>
                  </a:cubicBezTo>
                  <a:cubicBezTo>
                    <a:pt x="5079" y="1920"/>
                    <a:pt x="5061" y="1920"/>
                    <a:pt x="5044" y="1920"/>
                  </a:cubicBezTo>
                  <a:close/>
                  <a:moveTo>
                    <a:pt x="20835" y="2046"/>
                  </a:moveTo>
                  <a:cubicBezTo>
                    <a:pt x="20795" y="2085"/>
                    <a:pt x="20795" y="2120"/>
                    <a:pt x="20817" y="2155"/>
                  </a:cubicBezTo>
                  <a:cubicBezTo>
                    <a:pt x="20835" y="2176"/>
                    <a:pt x="20852" y="2194"/>
                    <a:pt x="20869" y="2194"/>
                  </a:cubicBezTo>
                  <a:cubicBezTo>
                    <a:pt x="20887" y="2194"/>
                    <a:pt x="20904" y="2176"/>
                    <a:pt x="20926" y="2176"/>
                  </a:cubicBezTo>
                  <a:cubicBezTo>
                    <a:pt x="20961" y="2155"/>
                    <a:pt x="20961" y="2102"/>
                    <a:pt x="20943" y="2068"/>
                  </a:cubicBezTo>
                  <a:cubicBezTo>
                    <a:pt x="20926" y="2046"/>
                    <a:pt x="20904" y="2046"/>
                    <a:pt x="20869" y="2046"/>
                  </a:cubicBezTo>
                  <a:close/>
                  <a:moveTo>
                    <a:pt x="4717" y="2085"/>
                  </a:moveTo>
                  <a:cubicBezTo>
                    <a:pt x="4696" y="2085"/>
                    <a:pt x="4696" y="2085"/>
                    <a:pt x="4678" y="2102"/>
                  </a:cubicBezTo>
                  <a:cubicBezTo>
                    <a:pt x="4643" y="2120"/>
                    <a:pt x="4626" y="2155"/>
                    <a:pt x="4661" y="2194"/>
                  </a:cubicBezTo>
                  <a:cubicBezTo>
                    <a:pt x="4661" y="2211"/>
                    <a:pt x="4696" y="2229"/>
                    <a:pt x="4717" y="2229"/>
                  </a:cubicBezTo>
                  <a:lnTo>
                    <a:pt x="4752" y="2229"/>
                  </a:lnTo>
                  <a:cubicBezTo>
                    <a:pt x="4787" y="2211"/>
                    <a:pt x="4804" y="2155"/>
                    <a:pt x="4787" y="2120"/>
                  </a:cubicBezTo>
                  <a:cubicBezTo>
                    <a:pt x="4770" y="2102"/>
                    <a:pt x="4735" y="2085"/>
                    <a:pt x="4717" y="2085"/>
                  </a:cubicBezTo>
                  <a:close/>
                  <a:moveTo>
                    <a:pt x="16009" y="2102"/>
                  </a:moveTo>
                  <a:cubicBezTo>
                    <a:pt x="15992" y="2102"/>
                    <a:pt x="15992" y="2102"/>
                    <a:pt x="15974" y="2120"/>
                  </a:cubicBezTo>
                  <a:cubicBezTo>
                    <a:pt x="15939" y="2137"/>
                    <a:pt x="15939" y="2176"/>
                    <a:pt x="15957" y="2211"/>
                  </a:cubicBezTo>
                  <a:cubicBezTo>
                    <a:pt x="15974" y="2229"/>
                    <a:pt x="15992" y="2246"/>
                    <a:pt x="16009" y="2246"/>
                  </a:cubicBezTo>
                  <a:cubicBezTo>
                    <a:pt x="16031" y="2246"/>
                    <a:pt x="16048" y="2229"/>
                    <a:pt x="16066" y="2229"/>
                  </a:cubicBezTo>
                  <a:cubicBezTo>
                    <a:pt x="16083" y="2211"/>
                    <a:pt x="16100" y="2155"/>
                    <a:pt x="16066" y="2120"/>
                  </a:cubicBezTo>
                  <a:cubicBezTo>
                    <a:pt x="16066" y="2102"/>
                    <a:pt x="16031" y="2102"/>
                    <a:pt x="16009" y="2102"/>
                  </a:cubicBezTo>
                  <a:close/>
                  <a:moveTo>
                    <a:pt x="27253" y="2176"/>
                  </a:moveTo>
                  <a:lnTo>
                    <a:pt x="27235" y="2194"/>
                  </a:lnTo>
                  <a:cubicBezTo>
                    <a:pt x="27196" y="2211"/>
                    <a:pt x="27179" y="2246"/>
                    <a:pt x="27196" y="2285"/>
                  </a:cubicBezTo>
                  <a:cubicBezTo>
                    <a:pt x="27214" y="2320"/>
                    <a:pt x="27235" y="2320"/>
                    <a:pt x="27253" y="2320"/>
                  </a:cubicBezTo>
                  <a:lnTo>
                    <a:pt x="27288" y="2320"/>
                  </a:lnTo>
                  <a:cubicBezTo>
                    <a:pt x="27322" y="2303"/>
                    <a:pt x="27344" y="2263"/>
                    <a:pt x="27322" y="2229"/>
                  </a:cubicBezTo>
                  <a:cubicBezTo>
                    <a:pt x="27305" y="2194"/>
                    <a:pt x="27288" y="2176"/>
                    <a:pt x="27253" y="2176"/>
                  </a:cubicBezTo>
                  <a:close/>
                  <a:moveTo>
                    <a:pt x="20578" y="2246"/>
                  </a:moveTo>
                  <a:cubicBezTo>
                    <a:pt x="20560" y="2246"/>
                    <a:pt x="20560" y="2263"/>
                    <a:pt x="20543" y="2263"/>
                  </a:cubicBezTo>
                  <a:cubicBezTo>
                    <a:pt x="20508" y="2285"/>
                    <a:pt x="20508" y="2337"/>
                    <a:pt x="20526" y="2372"/>
                  </a:cubicBezTo>
                  <a:cubicBezTo>
                    <a:pt x="20543" y="2394"/>
                    <a:pt x="20560" y="2394"/>
                    <a:pt x="20578" y="2394"/>
                  </a:cubicBezTo>
                  <a:lnTo>
                    <a:pt x="20634" y="2394"/>
                  </a:lnTo>
                  <a:cubicBezTo>
                    <a:pt x="20652" y="2355"/>
                    <a:pt x="20669" y="2320"/>
                    <a:pt x="20634" y="2285"/>
                  </a:cubicBezTo>
                  <a:cubicBezTo>
                    <a:pt x="20634" y="2263"/>
                    <a:pt x="20600" y="2246"/>
                    <a:pt x="20578" y="2246"/>
                  </a:cubicBezTo>
                  <a:close/>
                  <a:moveTo>
                    <a:pt x="4408" y="2263"/>
                  </a:moveTo>
                  <a:cubicBezTo>
                    <a:pt x="4391" y="2263"/>
                    <a:pt x="4369" y="2263"/>
                    <a:pt x="4369" y="2285"/>
                  </a:cubicBezTo>
                  <a:cubicBezTo>
                    <a:pt x="4334" y="2303"/>
                    <a:pt x="4317" y="2337"/>
                    <a:pt x="4334" y="2372"/>
                  </a:cubicBezTo>
                  <a:cubicBezTo>
                    <a:pt x="4352" y="2394"/>
                    <a:pt x="4369" y="2411"/>
                    <a:pt x="4408" y="2411"/>
                  </a:cubicBezTo>
                  <a:cubicBezTo>
                    <a:pt x="4408" y="2411"/>
                    <a:pt x="4426" y="2411"/>
                    <a:pt x="4443" y="2394"/>
                  </a:cubicBezTo>
                  <a:cubicBezTo>
                    <a:pt x="4478" y="2372"/>
                    <a:pt x="4478" y="2337"/>
                    <a:pt x="4461" y="2303"/>
                  </a:cubicBezTo>
                  <a:cubicBezTo>
                    <a:pt x="4443" y="2285"/>
                    <a:pt x="4426" y="2263"/>
                    <a:pt x="4408" y="2263"/>
                  </a:cubicBezTo>
                  <a:close/>
                  <a:moveTo>
                    <a:pt x="16227" y="2394"/>
                  </a:moveTo>
                  <a:cubicBezTo>
                    <a:pt x="16209" y="2394"/>
                    <a:pt x="16192" y="2394"/>
                    <a:pt x="16192" y="2411"/>
                  </a:cubicBezTo>
                  <a:cubicBezTo>
                    <a:pt x="16157" y="2429"/>
                    <a:pt x="16140" y="2464"/>
                    <a:pt x="16174" y="2503"/>
                  </a:cubicBezTo>
                  <a:cubicBezTo>
                    <a:pt x="16174" y="2520"/>
                    <a:pt x="16209" y="2538"/>
                    <a:pt x="16227" y="2538"/>
                  </a:cubicBezTo>
                  <a:cubicBezTo>
                    <a:pt x="16248" y="2538"/>
                    <a:pt x="16248" y="2538"/>
                    <a:pt x="16266" y="2520"/>
                  </a:cubicBezTo>
                  <a:cubicBezTo>
                    <a:pt x="16301" y="2503"/>
                    <a:pt x="16301" y="2464"/>
                    <a:pt x="16283" y="2429"/>
                  </a:cubicBezTo>
                  <a:cubicBezTo>
                    <a:pt x="16266" y="2411"/>
                    <a:pt x="16248" y="2394"/>
                    <a:pt x="16227" y="2394"/>
                  </a:cubicBezTo>
                  <a:close/>
                  <a:moveTo>
                    <a:pt x="4082" y="2446"/>
                  </a:moveTo>
                  <a:cubicBezTo>
                    <a:pt x="4082" y="2446"/>
                    <a:pt x="4065" y="2446"/>
                    <a:pt x="4043" y="2464"/>
                  </a:cubicBezTo>
                  <a:cubicBezTo>
                    <a:pt x="4008" y="2481"/>
                    <a:pt x="4008" y="2520"/>
                    <a:pt x="4026" y="2555"/>
                  </a:cubicBezTo>
                  <a:cubicBezTo>
                    <a:pt x="4043" y="2572"/>
                    <a:pt x="4065" y="2590"/>
                    <a:pt x="4082" y="2590"/>
                  </a:cubicBezTo>
                  <a:lnTo>
                    <a:pt x="4134" y="2590"/>
                  </a:lnTo>
                  <a:cubicBezTo>
                    <a:pt x="4152" y="2555"/>
                    <a:pt x="4173" y="2520"/>
                    <a:pt x="4152" y="2481"/>
                  </a:cubicBezTo>
                  <a:cubicBezTo>
                    <a:pt x="4134" y="2464"/>
                    <a:pt x="4117" y="2446"/>
                    <a:pt x="4082" y="2446"/>
                  </a:cubicBezTo>
                  <a:close/>
                  <a:moveTo>
                    <a:pt x="20291" y="2464"/>
                  </a:moveTo>
                  <a:cubicBezTo>
                    <a:pt x="20273" y="2464"/>
                    <a:pt x="20252" y="2464"/>
                    <a:pt x="20252" y="2481"/>
                  </a:cubicBezTo>
                  <a:cubicBezTo>
                    <a:pt x="20217" y="2503"/>
                    <a:pt x="20199" y="2538"/>
                    <a:pt x="20234" y="2572"/>
                  </a:cubicBezTo>
                  <a:cubicBezTo>
                    <a:pt x="20234" y="2590"/>
                    <a:pt x="20273" y="2612"/>
                    <a:pt x="20291" y="2612"/>
                  </a:cubicBezTo>
                  <a:cubicBezTo>
                    <a:pt x="20308" y="2612"/>
                    <a:pt x="20325" y="2612"/>
                    <a:pt x="20325" y="2590"/>
                  </a:cubicBezTo>
                  <a:cubicBezTo>
                    <a:pt x="20360" y="2572"/>
                    <a:pt x="20360" y="2520"/>
                    <a:pt x="20343" y="2503"/>
                  </a:cubicBezTo>
                  <a:cubicBezTo>
                    <a:pt x="20325" y="2481"/>
                    <a:pt x="20308" y="2464"/>
                    <a:pt x="20291" y="2464"/>
                  </a:cubicBezTo>
                  <a:close/>
                  <a:moveTo>
                    <a:pt x="27414" y="2503"/>
                  </a:moveTo>
                  <a:cubicBezTo>
                    <a:pt x="27414" y="2503"/>
                    <a:pt x="27396" y="2503"/>
                    <a:pt x="27379" y="2520"/>
                  </a:cubicBezTo>
                  <a:cubicBezTo>
                    <a:pt x="27344" y="2538"/>
                    <a:pt x="27344" y="2572"/>
                    <a:pt x="27362" y="2612"/>
                  </a:cubicBezTo>
                  <a:cubicBezTo>
                    <a:pt x="27362" y="2646"/>
                    <a:pt x="27396" y="2646"/>
                    <a:pt x="27414" y="2646"/>
                  </a:cubicBezTo>
                  <a:lnTo>
                    <a:pt x="27453" y="2646"/>
                  </a:lnTo>
                  <a:cubicBezTo>
                    <a:pt x="27488" y="2629"/>
                    <a:pt x="27505" y="2590"/>
                    <a:pt x="27488" y="2555"/>
                  </a:cubicBezTo>
                  <a:cubicBezTo>
                    <a:pt x="27470" y="2520"/>
                    <a:pt x="27453" y="2503"/>
                    <a:pt x="27414" y="2503"/>
                  </a:cubicBezTo>
                  <a:close/>
                  <a:moveTo>
                    <a:pt x="3738" y="2646"/>
                  </a:moveTo>
                  <a:cubicBezTo>
                    <a:pt x="3699" y="2681"/>
                    <a:pt x="3699" y="2720"/>
                    <a:pt x="3717" y="2755"/>
                  </a:cubicBezTo>
                  <a:cubicBezTo>
                    <a:pt x="3738" y="2773"/>
                    <a:pt x="3756" y="2790"/>
                    <a:pt x="3773" y="2790"/>
                  </a:cubicBezTo>
                  <a:cubicBezTo>
                    <a:pt x="3791" y="2790"/>
                    <a:pt x="3808" y="2790"/>
                    <a:pt x="3825" y="2773"/>
                  </a:cubicBezTo>
                  <a:cubicBezTo>
                    <a:pt x="3847" y="2755"/>
                    <a:pt x="3865" y="2699"/>
                    <a:pt x="3847" y="2681"/>
                  </a:cubicBezTo>
                  <a:cubicBezTo>
                    <a:pt x="3825" y="2646"/>
                    <a:pt x="3808" y="2646"/>
                    <a:pt x="3773" y="2646"/>
                  </a:cubicBezTo>
                  <a:close/>
                  <a:moveTo>
                    <a:pt x="19999" y="2664"/>
                  </a:moveTo>
                  <a:cubicBezTo>
                    <a:pt x="19982" y="2664"/>
                    <a:pt x="19964" y="2681"/>
                    <a:pt x="19947" y="2681"/>
                  </a:cubicBezTo>
                  <a:cubicBezTo>
                    <a:pt x="19908" y="2699"/>
                    <a:pt x="19908" y="2755"/>
                    <a:pt x="19925" y="2790"/>
                  </a:cubicBezTo>
                  <a:cubicBezTo>
                    <a:pt x="19947" y="2807"/>
                    <a:pt x="19964" y="2807"/>
                    <a:pt x="19999" y="2807"/>
                  </a:cubicBezTo>
                  <a:lnTo>
                    <a:pt x="20034" y="2807"/>
                  </a:lnTo>
                  <a:cubicBezTo>
                    <a:pt x="20073" y="2773"/>
                    <a:pt x="20073" y="2738"/>
                    <a:pt x="20056" y="2699"/>
                  </a:cubicBezTo>
                  <a:cubicBezTo>
                    <a:pt x="20034" y="2681"/>
                    <a:pt x="20017" y="2664"/>
                    <a:pt x="19999" y="2664"/>
                  </a:cubicBezTo>
                  <a:close/>
                  <a:moveTo>
                    <a:pt x="16392" y="2699"/>
                  </a:moveTo>
                  <a:cubicBezTo>
                    <a:pt x="16357" y="2738"/>
                    <a:pt x="16335" y="2773"/>
                    <a:pt x="16375" y="2807"/>
                  </a:cubicBezTo>
                  <a:cubicBezTo>
                    <a:pt x="16375" y="2829"/>
                    <a:pt x="16409" y="2847"/>
                    <a:pt x="16427" y="2847"/>
                  </a:cubicBezTo>
                  <a:cubicBezTo>
                    <a:pt x="16444" y="2847"/>
                    <a:pt x="16466" y="2829"/>
                    <a:pt x="16466" y="2829"/>
                  </a:cubicBezTo>
                  <a:cubicBezTo>
                    <a:pt x="16501" y="2807"/>
                    <a:pt x="16518" y="2755"/>
                    <a:pt x="16483" y="2720"/>
                  </a:cubicBezTo>
                  <a:cubicBezTo>
                    <a:pt x="16483" y="2699"/>
                    <a:pt x="16444" y="2699"/>
                    <a:pt x="16427" y="2699"/>
                  </a:cubicBezTo>
                  <a:close/>
                  <a:moveTo>
                    <a:pt x="3429" y="2847"/>
                  </a:moveTo>
                  <a:cubicBezTo>
                    <a:pt x="3412" y="2864"/>
                    <a:pt x="3390" y="2916"/>
                    <a:pt x="3412" y="2955"/>
                  </a:cubicBezTo>
                  <a:cubicBezTo>
                    <a:pt x="3429" y="2973"/>
                    <a:pt x="3447" y="2990"/>
                    <a:pt x="3482" y="2990"/>
                  </a:cubicBezTo>
                  <a:cubicBezTo>
                    <a:pt x="3482" y="2990"/>
                    <a:pt x="3499" y="2973"/>
                    <a:pt x="3521" y="2973"/>
                  </a:cubicBezTo>
                  <a:cubicBezTo>
                    <a:pt x="3556" y="2955"/>
                    <a:pt x="3556" y="2899"/>
                    <a:pt x="3538" y="2864"/>
                  </a:cubicBezTo>
                  <a:cubicBezTo>
                    <a:pt x="3521" y="2847"/>
                    <a:pt x="3499" y="2847"/>
                    <a:pt x="3482" y="2847"/>
                  </a:cubicBezTo>
                  <a:close/>
                  <a:moveTo>
                    <a:pt x="27540" y="2847"/>
                  </a:moveTo>
                  <a:cubicBezTo>
                    <a:pt x="27505" y="2864"/>
                    <a:pt x="27488" y="2899"/>
                    <a:pt x="27505" y="2938"/>
                  </a:cubicBezTo>
                  <a:cubicBezTo>
                    <a:pt x="27505" y="2973"/>
                    <a:pt x="27540" y="2990"/>
                    <a:pt x="27562" y="2990"/>
                  </a:cubicBezTo>
                  <a:cubicBezTo>
                    <a:pt x="27579" y="2990"/>
                    <a:pt x="27579" y="2990"/>
                    <a:pt x="27597" y="2973"/>
                  </a:cubicBezTo>
                  <a:cubicBezTo>
                    <a:pt x="27631" y="2955"/>
                    <a:pt x="27649" y="2916"/>
                    <a:pt x="27631" y="2881"/>
                  </a:cubicBezTo>
                  <a:cubicBezTo>
                    <a:pt x="27614" y="2864"/>
                    <a:pt x="27597" y="2847"/>
                    <a:pt x="27562" y="2847"/>
                  </a:cubicBezTo>
                  <a:close/>
                  <a:moveTo>
                    <a:pt x="19655" y="2881"/>
                  </a:moveTo>
                  <a:cubicBezTo>
                    <a:pt x="19621" y="2916"/>
                    <a:pt x="19621" y="2955"/>
                    <a:pt x="19638" y="2990"/>
                  </a:cubicBezTo>
                  <a:cubicBezTo>
                    <a:pt x="19655" y="3008"/>
                    <a:pt x="19673" y="3025"/>
                    <a:pt x="19690" y="3025"/>
                  </a:cubicBezTo>
                  <a:cubicBezTo>
                    <a:pt x="19708" y="3025"/>
                    <a:pt x="19729" y="3025"/>
                    <a:pt x="19729" y="3008"/>
                  </a:cubicBezTo>
                  <a:cubicBezTo>
                    <a:pt x="19764" y="2990"/>
                    <a:pt x="19782" y="2938"/>
                    <a:pt x="19747" y="2916"/>
                  </a:cubicBezTo>
                  <a:cubicBezTo>
                    <a:pt x="19747" y="2881"/>
                    <a:pt x="19708" y="2881"/>
                    <a:pt x="19690" y="2881"/>
                  </a:cubicBezTo>
                  <a:close/>
                  <a:moveTo>
                    <a:pt x="16627" y="2990"/>
                  </a:moveTo>
                  <a:cubicBezTo>
                    <a:pt x="16627" y="2990"/>
                    <a:pt x="16609" y="2990"/>
                    <a:pt x="16592" y="3008"/>
                  </a:cubicBezTo>
                  <a:cubicBezTo>
                    <a:pt x="16553" y="3025"/>
                    <a:pt x="16553" y="3081"/>
                    <a:pt x="16575" y="3099"/>
                  </a:cubicBezTo>
                  <a:cubicBezTo>
                    <a:pt x="16592" y="3134"/>
                    <a:pt x="16609" y="3134"/>
                    <a:pt x="16627" y="3134"/>
                  </a:cubicBezTo>
                  <a:cubicBezTo>
                    <a:pt x="16644" y="3134"/>
                    <a:pt x="16662" y="3134"/>
                    <a:pt x="16683" y="3116"/>
                  </a:cubicBezTo>
                  <a:cubicBezTo>
                    <a:pt x="16718" y="3099"/>
                    <a:pt x="16718" y="3064"/>
                    <a:pt x="16701" y="3025"/>
                  </a:cubicBezTo>
                  <a:cubicBezTo>
                    <a:pt x="16683" y="3008"/>
                    <a:pt x="16662" y="2990"/>
                    <a:pt x="16627" y="2990"/>
                  </a:cubicBezTo>
                  <a:close/>
                  <a:moveTo>
                    <a:pt x="3173" y="3025"/>
                  </a:moveTo>
                  <a:cubicBezTo>
                    <a:pt x="3155" y="3025"/>
                    <a:pt x="3138" y="3047"/>
                    <a:pt x="3138" y="3047"/>
                  </a:cubicBezTo>
                  <a:cubicBezTo>
                    <a:pt x="3103" y="3064"/>
                    <a:pt x="3086" y="3116"/>
                    <a:pt x="3120" y="3155"/>
                  </a:cubicBezTo>
                  <a:cubicBezTo>
                    <a:pt x="3120" y="3173"/>
                    <a:pt x="3155" y="3173"/>
                    <a:pt x="3173" y="3173"/>
                  </a:cubicBezTo>
                  <a:lnTo>
                    <a:pt x="3212" y="3173"/>
                  </a:lnTo>
                  <a:cubicBezTo>
                    <a:pt x="3247" y="3155"/>
                    <a:pt x="3247" y="3099"/>
                    <a:pt x="3229" y="3064"/>
                  </a:cubicBezTo>
                  <a:cubicBezTo>
                    <a:pt x="3212" y="3047"/>
                    <a:pt x="3194" y="3025"/>
                    <a:pt x="3173" y="3025"/>
                  </a:cubicBezTo>
                  <a:close/>
                  <a:moveTo>
                    <a:pt x="19346" y="3081"/>
                  </a:moveTo>
                  <a:cubicBezTo>
                    <a:pt x="19312" y="3116"/>
                    <a:pt x="19312" y="3155"/>
                    <a:pt x="19329" y="3190"/>
                  </a:cubicBezTo>
                  <a:cubicBezTo>
                    <a:pt x="19346" y="3208"/>
                    <a:pt x="19364" y="3225"/>
                    <a:pt x="19381" y="3225"/>
                  </a:cubicBezTo>
                  <a:cubicBezTo>
                    <a:pt x="19403" y="3225"/>
                    <a:pt x="19420" y="3225"/>
                    <a:pt x="19438" y="3208"/>
                  </a:cubicBezTo>
                  <a:cubicBezTo>
                    <a:pt x="19455" y="3190"/>
                    <a:pt x="19473" y="3134"/>
                    <a:pt x="19455" y="3116"/>
                  </a:cubicBezTo>
                  <a:cubicBezTo>
                    <a:pt x="19438" y="3081"/>
                    <a:pt x="19420" y="3081"/>
                    <a:pt x="19381" y="3081"/>
                  </a:cubicBezTo>
                  <a:close/>
                  <a:moveTo>
                    <a:pt x="27670" y="3173"/>
                  </a:moveTo>
                  <a:cubicBezTo>
                    <a:pt x="27631" y="3190"/>
                    <a:pt x="27614" y="3242"/>
                    <a:pt x="27631" y="3282"/>
                  </a:cubicBezTo>
                  <a:cubicBezTo>
                    <a:pt x="27649" y="3299"/>
                    <a:pt x="27670" y="3316"/>
                    <a:pt x="27705" y="3316"/>
                  </a:cubicBezTo>
                  <a:lnTo>
                    <a:pt x="27723" y="3316"/>
                  </a:lnTo>
                  <a:cubicBezTo>
                    <a:pt x="27758" y="3299"/>
                    <a:pt x="27779" y="3264"/>
                    <a:pt x="27779" y="3225"/>
                  </a:cubicBezTo>
                  <a:cubicBezTo>
                    <a:pt x="27758" y="3190"/>
                    <a:pt x="27723" y="3173"/>
                    <a:pt x="27705" y="3173"/>
                  </a:cubicBezTo>
                  <a:close/>
                  <a:moveTo>
                    <a:pt x="2829" y="3242"/>
                  </a:moveTo>
                  <a:cubicBezTo>
                    <a:pt x="2794" y="3282"/>
                    <a:pt x="2794" y="3316"/>
                    <a:pt x="2811" y="3351"/>
                  </a:cubicBezTo>
                  <a:cubicBezTo>
                    <a:pt x="2829" y="3373"/>
                    <a:pt x="2846" y="3390"/>
                    <a:pt x="2868" y="3390"/>
                  </a:cubicBezTo>
                  <a:cubicBezTo>
                    <a:pt x="2885" y="3390"/>
                    <a:pt x="2903" y="3373"/>
                    <a:pt x="2920" y="3373"/>
                  </a:cubicBezTo>
                  <a:cubicBezTo>
                    <a:pt x="2938" y="3351"/>
                    <a:pt x="2955" y="3299"/>
                    <a:pt x="2938" y="3264"/>
                  </a:cubicBezTo>
                  <a:cubicBezTo>
                    <a:pt x="2920" y="3242"/>
                    <a:pt x="2903" y="3242"/>
                    <a:pt x="2868" y="3242"/>
                  </a:cubicBezTo>
                  <a:close/>
                  <a:moveTo>
                    <a:pt x="19077" y="3264"/>
                  </a:moveTo>
                  <a:cubicBezTo>
                    <a:pt x="19077" y="3264"/>
                    <a:pt x="19055" y="3264"/>
                    <a:pt x="19038" y="3282"/>
                  </a:cubicBezTo>
                  <a:cubicBezTo>
                    <a:pt x="19003" y="3299"/>
                    <a:pt x="19003" y="3334"/>
                    <a:pt x="19020" y="3373"/>
                  </a:cubicBezTo>
                  <a:cubicBezTo>
                    <a:pt x="19038" y="3408"/>
                    <a:pt x="19055" y="3408"/>
                    <a:pt x="19077" y="3408"/>
                  </a:cubicBezTo>
                  <a:lnTo>
                    <a:pt x="19111" y="3408"/>
                  </a:lnTo>
                  <a:cubicBezTo>
                    <a:pt x="19146" y="3390"/>
                    <a:pt x="19164" y="3334"/>
                    <a:pt x="19146" y="3299"/>
                  </a:cubicBezTo>
                  <a:cubicBezTo>
                    <a:pt x="19129" y="3282"/>
                    <a:pt x="19111" y="3264"/>
                    <a:pt x="19077" y="3264"/>
                  </a:cubicBezTo>
                  <a:close/>
                  <a:moveTo>
                    <a:pt x="16862" y="3282"/>
                  </a:moveTo>
                  <a:cubicBezTo>
                    <a:pt x="16844" y="3282"/>
                    <a:pt x="16827" y="3282"/>
                    <a:pt x="16810" y="3299"/>
                  </a:cubicBezTo>
                  <a:cubicBezTo>
                    <a:pt x="16770" y="3316"/>
                    <a:pt x="16770" y="3373"/>
                    <a:pt x="16810" y="3390"/>
                  </a:cubicBezTo>
                  <a:cubicBezTo>
                    <a:pt x="16810" y="3408"/>
                    <a:pt x="16844" y="3425"/>
                    <a:pt x="16862" y="3425"/>
                  </a:cubicBezTo>
                  <a:cubicBezTo>
                    <a:pt x="16879" y="3425"/>
                    <a:pt x="16901" y="3425"/>
                    <a:pt x="16901" y="3408"/>
                  </a:cubicBezTo>
                  <a:cubicBezTo>
                    <a:pt x="16936" y="3373"/>
                    <a:pt x="16936" y="3334"/>
                    <a:pt x="16918" y="3299"/>
                  </a:cubicBezTo>
                  <a:cubicBezTo>
                    <a:pt x="16901" y="3282"/>
                    <a:pt x="16879" y="3282"/>
                    <a:pt x="16862" y="3282"/>
                  </a:cubicBezTo>
                  <a:close/>
                  <a:moveTo>
                    <a:pt x="18768" y="3443"/>
                  </a:moveTo>
                  <a:cubicBezTo>
                    <a:pt x="18750" y="3443"/>
                    <a:pt x="18750" y="3443"/>
                    <a:pt x="18729" y="3460"/>
                  </a:cubicBezTo>
                  <a:cubicBezTo>
                    <a:pt x="18694" y="3482"/>
                    <a:pt x="18676" y="3517"/>
                    <a:pt x="18711" y="3551"/>
                  </a:cubicBezTo>
                  <a:cubicBezTo>
                    <a:pt x="18711" y="3591"/>
                    <a:pt x="18750" y="3591"/>
                    <a:pt x="18768" y="3591"/>
                  </a:cubicBezTo>
                  <a:lnTo>
                    <a:pt x="18803" y="3591"/>
                  </a:lnTo>
                  <a:cubicBezTo>
                    <a:pt x="18837" y="3569"/>
                    <a:pt x="18859" y="3517"/>
                    <a:pt x="18837" y="3482"/>
                  </a:cubicBezTo>
                  <a:cubicBezTo>
                    <a:pt x="18820" y="3460"/>
                    <a:pt x="18803" y="3443"/>
                    <a:pt x="18768" y="3443"/>
                  </a:cubicBezTo>
                  <a:close/>
                  <a:moveTo>
                    <a:pt x="2594" y="3460"/>
                  </a:moveTo>
                  <a:cubicBezTo>
                    <a:pt x="2577" y="3460"/>
                    <a:pt x="2559" y="3482"/>
                    <a:pt x="2542" y="3482"/>
                  </a:cubicBezTo>
                  <a:cubicBezTo>
                    <a:pt x="2503" y="3517"/>
                    <a:pt x="2503" y="3551"/>
                    <a:pt x="2542" y="3591"/>
                  </a:cubicBezTo>
                  <a:cubicBezTo>
                    <a:pt x="2559" y="3608"/>
                    <a:pt x="2577" y="3608"/>
                    <a:pt x="2594" y="3608"/>
                  </a:cubicBezTo>
                  <a:cubicBezTo>
                    <a:pt x="2611" y="3608"/>
                    <a:pt x="2629" y="3608"/>
                    <a:pt x="2650" y="3591"/>
                  </a:cubicBezTo>
                  <a:lnTo>
                    <a:pt x="2629" y="3591"/>
                  </a:lnTo>
                  <a:cubicBezTo>
                    <a:pt x="2668" y="3569"/>
                    <a:pt x="2668" y="3517"/>
                    <a:pt x="2650" y="3499"/>
                  </a:cubicBezTo>
                  <a:cubicBezTo>
                    <a:pt x="2629" y="3482"/>
                    <a:pt x="2611" y="3460"/>
                    <a:pt x="2594" y="3460"/>
                  </a:cubicBezTo>
                  <a:close/>
                  <a:moveTo>
                    <a:pt x="27814" y="3517"/>
                  </a:moveTo>
                  <a:cubicBezTo>
                    <a:pt x="27779" y="3534"/>
                    <a:pt x="27758" y="3569"/>
                    <a:pt x="27779" y="3608"/>
                  </a:cubicBezTo>
                  <a:cubicBezTo>
                    <a:pt x="27779" y="3643"/>
                    <a:pt x="27814" y="3660"/>
                    <a:pt x="27831" y="3660"/>
                  </a:cubicBezTo>
                  <a:cubicBezTo>
                    <a:pt x="27849" y="3660"/>
                    <a:pt x="27849" y="3660"/>
                    <a:pt x="27866" y="3643"/>
                  </a:cubicBezTo>
                  <a:cubicBezTo>
                    <a:pt x="27905" y="3643"/>
                    <a:pt x="27923" y="3591"/>
                    <a:pt x="27905" y="3551"/>
                  </a:cubicBezTo>
                  <a:cubicBezTo>
                    <a:pt x="27888" y="3534"/>
                    <a:pt x="27866" y="3517"/>
                    <a:pt x="27831" y="3517"/>
                  </a:cubicBezTo>
                  <a:close/>
                  <a:moveTo>
                    <a:pt x="17119" y="3534"/>
                  </a:moveTo>
                  <a:cubicBezTo>
                    <a:pt x="17097" y="3534"/>
                    <a:pt x="17062" y="3551"/>
                    <a:pt x="17062" y="3569"/>
                  </a:cubicBezTo>
                  <a:cubicBezTo>
                    <a:pt x="17027" y="3591"/>
                    <a:pt x="17027" y="3643"/>
                    <a:pt x="17062" y="3660"/>
                  </a:cubicBezTo>
                  <a:cubicBezTo>
                    <a:pt x="17079" y="3678"/>
                    <a:pt x="17097" y="3678"/>
                    <a:pt x="17119" y="3678"/>
                  </a:cubicBezTo>
                  <a:cubicBezTo>
                    <a:pt x="17136" y="3678"/>
                    <a:pt x="17153" y="3678"/>
                    <a:pt x="17171" y="3660"/>
                  </a:cubicBezTo>
                  <a:cubicBezTo>
                    <a:pt x="17188" y="3625"/>
                    <a:pt x="17188" y="3591"/>
                    <a:pt x="17153" y="3551"/>
                  </a:cubicBezTo>
                  <a:cubicBezTo>
                    <a:pt x="17153" y="3551"/>
                    <a:pt x="17136" y="3534"/>
                    <a:pt x="17119" y="3534"/>
                  </a:cubicBezTo>
                  <a:close/>
                  <a:moveTo>
                    <a:pt x="18424" y="3625"/>
                  </a:moveTo>
                  <a:cubicBezTo>
                    <a:pt x="18385" y="3643"/>
                    <a:pt x="18367" y="3678"/>
                    <a:pt x="18385" y="3717"/>
                  </a:cubicBezTo>
                  <a:cubicBezTo>
                    <a:pt x="18385" y="3752"/>
                    <a:pt x="18424" y="3769"/>
                    <a:pt x="18441" y="3769"/>
                  </a:cubicBezTo>
                  <a:cubicBezTo>
                    <a:pt x="18459" y="3769"/>
                    <a:pt x="18476" y="3752"/>
                    <a:pt x="18476" y="3752"/>
                  </a:cubicBezTo>
                  <a:cubicBezTo>
                    <a:pt x="18511" y="3734"/>
                    <a:pt x="18533" y="3699"/>
                    <a:pt x="18511" y="3660"/>
                  </a:cubicBezTo>
                  <a:cubicBezTo>
                    <a:pt x="18494" y="3625"/>
                    <a:pt x="18476" y="3625"/>
                    <a:pt x="18441" y="3625"/>
                  </a:cubicBezTo>
                  <a:close/>
                  <a:moveTo>
                    <a:pt x="2324" y="3717"/>
                  </a:moveTo>
                  <a:cubicBezTo>
                    <a:pt x="2302" y="3717"/>
                    <a:pt x="2285" y="3717"/>
                    <a:pt x="2285" y="3734"/>
                  </a:cubicBezTo>
                  <a:cubicBezTo>
                    <a:pt x="2250" y="3769"/>
                    <a:pt x="2250" y="3808"/>
                    <a:pt x="2285" y="3843"/>
                  </a:cubicBezTo>
                  <a:cubicBezTo>
                    <a:pt x="2285" y="3860"/>
                    <a:pt x="2302" y="3860"/>
                    <a:pt x="2324" y="3860"/>
                  </a:cubicBezTo>
                  <a:cubicBezTo>
                    <a:pt x="2342" y="3860"/>
                    <a:pt x="2359" y="3860"/>
                    <a:pt x="2376" y="3843"/>
                  </a:cubicBezTo>
                  <a:cubicBezTo>
                    <a:pt x="2411" y="3808"/>
                    <a:pt x="2411" y="3769"/>
                    <a:pt x="2376" y="3734"/>
                  </a:cubicBezTo>
                  <a:cubicBezTo>
                    <a:pt x="2359" y="3717"/>
                    <a:pt x="2342" y="3717"/>
                    <a:pt x="2324" y="3717"/>
                  </a:cubicBezTo>
                  <a:close/>
                  <a:moveTo>
                    <a:pt x="17406" y="3734"/>
                  </a:moveTo>
                  <a:cubicBezTo>
                    <a:pt x="17388" y="3734"/>
                    <a:pt x="17354" y="3752"/>
                    <a:pt x="17354" y="3786"/>
                  </a:cubicBezTo>
                  <a:cubicBezTo>
                    <a:pt x="17336" y="3826"/>
                    <a:pt x="17336" y="3860"/>
                    <a:pt x="17371" y="3878"/>
                  </a:cubicBezTo>
                  <a:lnTo>
                    <a:pt x="17406" y="3878"/>
                  </a:lnTo>
                  <a:cubicBezTo>
                    <a:pt x="17445" y="3878"/>
                    <a:pt x="17462" y="3860"/>
                    <a:pt x="17480" y="3843"/>
                  </a:cubicBezTo>
                  <a:cubicBezTo>
                    <a:pt x="17497" y="3808"/>
                    <a:pt x="17480" y="3769"/>
                    <a:pt x="17445" y="3752"/>
                  </a:cubicBezTo>
                  <a:cubicBezTo>
                    <a:pt x="17423" y="3734"/>
                    <a:pt x="17423" y="3734"/>
                    <a:pt x="17406" y="3734"/>
                  </a:cubicBezTo>
                  <a:close/>
                  <a:moveTo>
                    <a:pt x="18098" y="3769"/>
                  </a:moveTo>
                  <a:cubicBezTo>
                    <a:pt x="18058" y="3786"/>
                    <a:pt x="18041" y="3826"/>
                    <a:pt x="18041" y="3860"/>
                  </a:cubicBezTo>
                  <a:cubicBezTo>
                    <a:pt x="18058" y="3895"/>
                    <a:pt x="18076" y="3917"/>
                    <a:pt x="18115" y="3917"/>
                  </a:cubicBezTo>
                  <a:cubicBezTo>
                    <a:pt x="18115" y="3917"/>
                    <a:pt x="18132" y="3917"/>
                    <a:pt x="18132" y="3895"/>
                  </a:cubicBezTo>
                  <a:cubicBezTo>
                    <a:pt x="18167" y="3895"/>
                    <a:pt x="18206" y="3843"/>
                    <a:pt x="18185" y="3808"/>
                  </a:cubicBezTo>
                  <a:cubicBezTo>
                    <a:pt x="18167" y="3786"/>
                    <a:pt x="18150" y="3769"/>
                    <a:pt x="18115" y="3769"/>
                  </a:cubicBezTo>
                  <a:close/>
                  <a:moveTo>
                    <a:pt x="17750" y="3826"/>
                  </a:moveTo>
                  <a:cubicBezTo>
                    <a:pt x="17715" y="3826"/>
                    <a:pt x="17697" y="3860"/>
                    <a:pt x="17680" y="3895"/>
                  </a:cubicBezTo>
                  <a:cubicBezTo>
                    <a:pt x="17680" y="3934"/>
                    <a:pt x="17715" y="3969"/>
                    <a:pt x="17750" y="3969"/>
                  </a:cubicBezTo>
                  <a:cubicBezTo>
                    <a:pt x="17806" y="3969"/>
                    <a:pt x="17823" y="3934"/>
                    <a:pt x="17823" y="3895"/>
                  </a:cubicBezTo>
                  <a:cubicBezTo>
                    <a:pt x="17841" y="3860"/>
                    <a:pt x="17806" y="3826"/>
                    <a:pt x="17771" y="3826"/>
                  </a:cubicBezTo>
                  <a:close/>
                  <a:moveTo>
                    <a:pt x="27975" y="3843"/>
                  </a:moveTo>
                  <a:cubicBezTo>
                    <a:pt x="27958" y="3843"/>
                    <a:pt x="27958" y="3843"/>
                    <a:pt x="27940" y="3860"/>
                  </a:cubicBezTo>
                  <a:cubicBezTo>
                    <a:pt x="27905" y="3860"/>
                    <a:pt x="27888" y="3917"/>
                    <a:pt x="27905" y="3952"/>
                  </a:cubicBezTo>
                  <a:cubicBezTo>
                    <a:pt x="27923" y="3969"/>
                    <a:pt x="27940" y="3987"/>
                    <a:pt x="27975" y="3987"/>
                  </a:cubicBezTo>
                  <a:lnTo>
                    <a:pt x="27997" y="3987"/>
                  </a:lnTo>
                  <a:cubicBezTo>
                    <a:pt x="28032" y="3969"/>
                    <a:pt x="28049" y="3934"/>
                    <a:pt x="28049" y="3895"/>
                  </a:cubicBezTo>
                  <a:cubicBezTo>
                    <a:pt x="28032" y="3860"/>
                    <a:pt x="27997" y="3843"/>
                    <a:pt x="27975" y="3843"/>
                  </a:cubicBezTo>
                  <a:close/>
                  <a:moveTo>
                    <a:pt x="2085" y="3987"/>
                  </a:moveTo>
                  <a:cubicBezTo>
                    <a:pt x="2067" y="3987"/>
                    <a:pt x="2033" y="3987"/>
                    <a:pt x="2033" y="4004"/>
                  </a:cubicBezTo>
                  <a:cubicBezTo>
                    <a:pt x="1998" y="4043"/>
                    <a:pt x="1998" y="4078"/>
                    <a:pt x="2033" y="4113"/>
                  </a:cubicBezTo>
                  <a:cubicBezTo>
                    <a:pt x="2050" y="4113"/>
                    <a:pt x="2067" y="4135"/>
                    <a:pt x="2085" y="4135"/>
                  </a:cubicBezTo>
                  <a:cubicBezTo>
                    <a:pt x="2107" y="4135"/>
                    <a:pt x="2124" y="4113"/>
                    <a:pt x="2141" y="4095"/>
                  </a:cubicBezTo>
                  <a:cubicBezTo>
                    <a:pt x="2159" y="4078"/>
                    <a:pt x="2159" y="4026"/>
                    <a:pt x="2124" y="4004"/>
                  </a:cubicBezTo>
                  <a:cubicBezTo>
                    <a:pt x="2124" y="3987"/>
                    <a:pt x="2107" y="3987"/>
                    <a:pt x="2085" y="3987"/>
                  </a:cubicBezTo>
                  <a:close/>
                  <a:moveTo>
                    <a:pt x="28084" y="4187"/>
                  </a:moveTo>
                  <a:cubicBezTo>
                    <a:pt x="28049" y="4204"/>
                    <a:pt x="28032" y="4243"/>
                    <a:pt x="28049" y="4278"/>
                  </a:cubicBezTo>
                  <a:cubicBezTo>
                    <a:pt x="28066" y="4313"/>
                    <a:pt x="28084" y="4330"/>
                    <a:pt x="28123" y="4330"/>
                  </a:cubicBezTo>
                  <a:cubicBezTo>
                    <a:pt x="28123" y="4330"/>
                    <a:pt x="28140" y="4330"/>
                    <a:pt x="28140" y="4313"/>
                  </a:cubicBezTo>
                  <a:cubicBezTo>
                    <a:pt x="28175" y="4296"/>
                    <a:pt x="28193" y="4261"/>
                    <a:pt x="28175" y="4222"/>
                  </a:cubicBezTo>
                  <a:cubicBezTo>
                    <a:pt x="28175" y="4204"/>
                    <a:pt x="28140" y="4187"/>
                    <a:pt x="28123" y="4187"/>
                  </a:cubicBezTo>
                  <a:close/>
                  <a:moveTo>
                    <a:pt x="1832" y="4261"/>
                  </a:moveTo>
                  <a:cubicBezTo>
                    <a:pt x="1815" y="4261"/>
                    <a:pt x="1798" y="4261"/>
                    <a:pt x="1780" y="4278"/>
                  </a:cubicBezTo>
                  <a:cubicBezTo>
                    <a:pt x="1758" y="4313"/>
                    <a:pt x="1758" y="4352"/>
                    <a:pt x="1798" y="4387"/>
                  </a:cubicBezTo>
                  <a:cubicBezTo>
                    <a:pt x="1815" y="4387"/>
                    <a:pt x="1832" y="4404"/>
                    <a:pt x="1832" y="4404"/>
                  </a:cubicBezTo>
                  <a:cubicBezTo>
                    <a:pt x="1867" y="4404"/>
                    <a:pt x="1889" y="4387"/>
                    <a:pt x="1906" y="4369"/>
                  </a:cubicBezTo>
                  <a:cubicBezTo>
                    <a:pt x="1924" y="4352"/>
                    <a:pt x="1924" y="4296"/>
                    <a:pt x="1889" y="4278"/>
                  </a:cubicBezTo>
                  <a:cubicBezTo>
                    <a:pt x="1867" y="4261"/>
                    <a:pt x="1850" y="4261"/>
                    <a:pt x="1832" y="4261"/>
                  </a:cubicBezTo>
                  <a:close/>
                  <a:moveTo>
                    <a:pt x="28232" y="4513"/>
                  </a:moveTo>
                  <a:cubicBezTo>
                    <a:pt x="28193" y="4530"/>
                    <a:pt x="28175" y="4587"/>
                    <a:pt x="28193" y="4622"/>
                  </a:cubicBezTo>
                  <a:cubicBezTo>
                    <a:pt x="28214" y="4639"/>
                    <a:pt x="28249" y="4657"/>
                    <a:pt x="28267" y="4657"/>
                  </a:cubicBezTo>
                  <a:cubicBezTo>
                    <a:pt x="28284" y="4657"/>
                    <a:pt x="28284" y="4657"/>
                    <a:pt x="28301" y="4639"/>
                  </a:cubicBezTo>
                  <a:cubicBezTo>
                    <a:pt x="28341" y="4639"/>
                    <a:pt x="28358" y="4587"/>
                    <a:pt x="28341" y="4548"/>
                  </a:cubicBezTo>
                  <a:cubicBezTo>
                    <a:pt x="28323" y="4530"/>
                    <a:pt x="28284" y="4513"/>
                    <a:pt x="28267" y="4513"/>
                  </a:cubicBezTo>
                  <a:close/>
                  <a:moveTo>
                    <a:pt x="1615" y="4530"/>
                  </a:moveTo>
                  <a:cubicBezTo>
                    <a:pt x="1597" y="4530"/>
                    <a:pt x="1580" y="4548"/>
                    <a:pt x="1563" y="4570"/>
                  </a:cubicBezTo>
                  <a:cubicBezTo>
                    <a:pt x="1524" y="4604"/>
                    <a:pt x="1541" y="4639"/>
                    <a:pt x="1563" y="4657"/>
                  </a:cubicBezTo>
                  <a:cubicBezTo>
                    <a:pt x="1580" y="4678"/>
                    <a:pt x="1597" y="4678"/>
                    <a:pt x="1615" y="4678"/>
                  </a:cubicBezTo>
                  <a:cubicBezTo>
                    <a:pt x="1632" y="4678"/>
                    <a:pt x="1650" y="4678"/>
                    <a:pt x="1671" y="4657"/>
                  </a:cubicBezTo>
                  <a:cubicBezTo>
                    <a:pt x="1689" y="4622"/>
                    <a:pt x="1689" y="4570"/>
                    <a:pt x="1650" y="4548"/>
                  </a:cubicBezTo>
                  <a:cubicBezTo>
                    <a:pt x="1650" y="4548"/>
                    <a:pt x="1632" y="4530"/>
                    <a:pt x="1615" y="4530"/>
                  </a:cubicBezTo>
                  <a:close/>
                  <a:moveTo>
                    <a:pt x="1397" y="4822"/>
                  </a:moveTo>
                  <a:cubicBezTo>
                    <a:pt x="1380" y="4822"/>
                    <a:pt x="1363" y="4839"/>
                    <a:pt x="1345" y="4857"/>
                  </a:cubicBezTo>
                  <a:cubicBezTo>
                    <a:pt x="1323" y="4896"/>
                    <a:pt x="1323" y="4931"/>
                    <a:pt x="1363" y="4966"/>
                  </a:cubicBezTo>
                  <a:lnTo>
                    <a:pt x="1397" y="4966"/>
                  </a:lnTo>
                  <a:cubicBezTo>
                    <a:pt x="1415" y="4966"/>
                    <a:pt x="1454" y="4966"/>
                    <a:pt x="1454" y="4948"/>
                  </a:cubicBezTo>
                  <a:cubicBezTo>
                    <a:pt x="1489" y="4913"/>
                    <a:pt x="1471" y="4857"/>
                    <a:pt x="1432" y="4839"/>
                  </a:cubicBezTo>
                  <a:cubicBezTo>
                    <a:pt x="1432" y="4839"/>
                    <a:pt x="1415" y="4822"/>
                    <a:pt x="1397" y="4822"/>
                  </a:cubicBezTo>
                  <a:close/>
                  <a:moveTo>
                    <a:pt x="28393" y="4839"/>
                  </a:moveTo>
                  <a:cubicBezTo>
                    <a:pt x="28358" y="4857"/>
                    <a:pt x="28358" y="4913"/>
                    <a:pt x="28375" y="4948"/>
                  </a:cubicBezTo>
                  <a:cubicBezTo>
                    <a:pt x="28375" y="4966"/>
                    <a:pt x="28410" y="4983"/>
                    <a:pt x="28432" y="4983"/>
                  </a:cubicBezTo>
                  <a:cubicBezTo>
                    <a:pt x="28449" y="4983"/>
                    <a:pt x="28449" y="4983"/>
                    <a:pt x="28467" y="4966"/>
                  </a:cubicBezTo>
                  <a:cubicBezTo>
                    <a:pt x="28502" y="4948"/>
                    <a:pt x="28519" y="4913"/>
                    <a:pt x="28502" y="4874"/>
                  </a:cubicBezTo>
                  <a:cubicBezTo>
                    <a:pt x="28484" y="4839"/>
                    <a:pt x="28467" y="4839"/>
                    <a:pt x="28432" y="4839"/>
                  </a:cubicBezTo>
                  <a:close/>
                  <a:moveTo>
                    <a:pt x="1197" y="5131"/>
                  </a:moveTo>
                  <a:cubicBezTo>
                    <a:pt x="1180" y="5131"/>
                    <a:pt x="1145" y="5148"/>
                    <a:pt x="1145" y="5166"/>
                  </a:cubicBezTo>
                  <a:cubicBezTo>
                    <a:pt x="1106" y="5201"/>
                    <a:pt x="1128" y="5240"/>
                    <a:pt x="1162" y="5257"/>
                  </a:cubicBezTo>
                  <a:cubicBezTo>
                    <a:pt x="1162" y="5275"/>
                    <a:pt x="1180" y="5275"/>
                    <a:pt x="1197" y="5275"/>
                  </a:cubicBezTo>
                  <a:cubicBezTo>
                    <a:pt x="1215" y="5275"/>
                    <a:pt x="1254" y="5257"/>
                    <a:pt x="1254" y="5240"/>
                  </a:cubicBezTo>
                  <a:cubicBezTo>
                    <a:pt x="1271" y="5201"/>
                    <a:pt x="1271" y="5166"/>
                    <a:pt x="1236" y="5148"/>
                  </a:cubicBezTo>
                  <a:cubicBezTo>
                    <a:pt x="1215" y="5131"/>
                    <a:pt x="1215" y="5131"/>
                    <a:pt x="1197" y="5131"/>
                  </a:cubicBezTo>
                  <a:close/>
                  <a:moveTo>
                    <a:pt x="28610" y="5148"/>
                  </a:moveTo>
                  <a:cubicBezTo>
                    <a:pt x="28593" y="5148"/>
                    <a:pt x="28576" y="5148"/>
                    <a:pt x="28576" y="5166"/>
                  </a:cubicBezTo>
                  <a:cubicBezTo>
                    <a:pt x="28541" y="5183"/>
                    <a:pt x="28519" y="5222"/>
                    <a:pt x="28541" y="5257"/>
                  </a:cubicBezTo>
                  <a:cubicBezTo>
                    <a:pt x="28558" y="5275"/>
                    <a:pt x="28576" y="5292"/>
                    <a:pt x="28610" y="5292"/>
                  </a:cubicBezTo>
                  <a:lnTo>
                    <a:pt x="28650" y="5292"/>
                  </a:lnTo>
                  <a:cubicBezTo>
                    <a:pt x="28684" y="5275"/>
                    <a:pt x="28684" y="5222"/>
                    <a:pt x="28667" y="5183"/>
                  </a:cubicBezTo>
                  <a:cubicBezTo>
                    <a:pt x="28667" y="5166"/>
                    <a:pt x="28628" y="5148"/>
                    <a:pt x="28610" y="5148"/>
                  </a:cubicBezTo>
                  <a:close/>
                  <a:moveTo>
                    <a:pt x="997" y="5440"/>
                  </a:moveTo>
                  <a:cubicBezTo>
                    <a:pt x="980" y="5440"/>
                    <a:pt x="962" y="5457"/>
                    <a:pt x="945" y="5475"/>
                  </a:cubicBezTo>
                  <a:cubicBezTo>
                    <a:pt x="927" y="5510"/>
                    <a:pt x="927" y="5549"/>
                    <a:pt x="962" y="5566"/>
                  </a:cubicBezTo>
                  <a:cubicBezTo>
                    <a:pt x="980" y="5583"/>
                    <a:pt x="997" y="5583"/>
                    <a:pt x="997" y="5583"/>
                  </a:cubicBezTo>
                  <a:cubicBezTo>
                    <a:pt x="1036" y="5583"/>
                    <a:pt x="1054" y="5566"/>
                    <a:pt x="1071" y="5549"/>
                  </a:cubicBezTo>
                  <a:cubicBezTo>
                    <a:pt x="1088" y="5510"/>
                    <a:pt x="1071" y="5475"/>
                    <a:pt x="1036" y="5440"/>
                  </a:cubicBezTo>
                  <a:close/>
                  <a:moveTo>
                    <a:pt x="28758" y="5475"/>
                  </a:moveTo>
                  <a:cubicBezTo>
                    <a:pt x="28719" y="5492"/>
                    <a:pt x="28702" y="5549"/>
                    <a:pt x="28719" y="5583"/>
                  </a:cubicBezTo>
                  <a:cubicBezTo>
                    <a:pt x="28737" y="5601"/>
                    <a:pt x="28758" y="5618"/>
                    <a:pt x="28793" y="5618"/>
                  </a:cubicBezTo>
                  <a:cubicBezTo>
                    <a:pt x="28793" y="5618"/>
                    <a:pt x="28811" y="5618"/>
                    <a:pt x="28811" y="5601"/>
                  </a:cubicBezTo>
                  <a:cubicBezTo>
                    <a:pt x="28845" y="5583"/>
                    <a:pt x="28867" y="5549"/>
                    <a:pt x="28845" y="5510"/>
                  </a:cubicBezTo>
                  <a:cubicBezTo>
                    <a:pt x="28828" y="5475"/>
                    <a:pt x="28811" y="5475"/>
                    <a:pt x="28793" y="5475"/>
                  </a:cubicBezTo>
                  <a:close/>
                  <a:moveTo>
                    <a:pt x="819" y="5744"/>
                  </a:moveTo>
                  <a:cubicBezTo>
                    <a:pt x="801" y="5744"/>
                    <a:pt x="779" y="5766"/>
                    <a:pt x="762" y="5784"/>
                  </a:cubicBezTo>
                  <a:cubicBezTo>
                    <a:pt x="745" y="5818"/>
                    <a:pt x="745" y="5875"/>
                    <a:pt x="779" y="5892"/>
                  </a:cubicBezTo>
                  <a:lnTo>
                    <a:pt x="819" y="5892"/>
                  </a:lnTo>
                  <a:cubicBezTo>
                    <a:pt x="853" y="5892"/>
                    <a:pt x="871" y="5892"/>
                    <a:pt x="888" y="5853"/>
                  </a:cubicBezTo>
                  <a:cubicBezTo>
                    <a:pt x="910" y="5818"/>
                    <a:pt x="888" y="5784"/>
                    <a:pt x="853" y="5766"/>
                  </a:cubicBezTo>
                  <a:cubicBezTo>
                    <a:pt x="853" y="5744"/>
                    <a:pt x="836" y="5744"/>
                    <a:pt x="819" y="5744"/>
                  </a:cubicBezTo>
                  <a:close/>
                  <a:moveTo>
                    <a:pt x="28954" y="5784"/>
                  </a:moveTo>
                  <a:cubicBezTo>
                    <a:pt x="28954" y="5784"/>
                    <a:pt x="28937" y="5784"/>
                    <a:pt x="28919" y="5801"/>
                  </a:cubicBezTo>
                  <a:cubicBezTo>
                    <a:pt x="28902" y="5818"/>
                    <a:pt x="28884" y="5853"/>
                    <a:pt x="28902" y="5892"/>
                  </a:cubicBezTo>
                  <a:cubicBezTo>
                    <a:pt x="28919" y="5910"/>
                    <a:pt x="28937" y="5927"/>
                    <a:pt x="28954" y="5927"/>
                  </a:cubicBezTo>
                  <a:lnTo>
                    <a:pt x="28993" y="5927"/>
                  </a:lnTo>
                  <a:cubicBezTo>
                    <a:pt x="29028" y="5892"/>
                    <a:pt x="29045" y="5853"/>
                    <a:pt x="29028" y="5818"/>
                  </a:cubicBezTo>
                  <a:cubicBezTo>
                    <a:pt x="29011" y="5801"/>
                    <a:pt x="28993" y="5784"/>
                    <a:pt x="28954" y="5784"/>
                  </a:cubicBezTo>
                  <a:close/>
                  <a:moveTo>
                    <a:pt x="653" y="6071"/>
                  </a:moveTo>
                  <a:cubicBezTo>
                    <a:pt x="636" y="6071"/>
                    <a:pt x="601" y="6093"/>
                    <a:pt x="584" y="6110"/>
                  </a:cubicBezTo>
                  <a:cubicBezTo>
                    <a:pt x="562" y="6145"/>
                    <a:pt x="584" y="6180"/>
                    <a:pt x="618" y="6219"/>
                  </a:cubicBezTo>
                  <a:lnTo>
                    <a:pt x="653" y="6219"/>
                  </a:lnTo>
                  <a:cubicBezTo>
                    <a:pt x="671" y="6219"/>
                    <a:pt x="710" y="6201"/>
                    <a:pt x="727" y="6180"/>
                  </a:cubicBezTo>
                  <a:cubicBezTo>
                    <a:pt x="745" y="6145"/>
                    <a:pt x="727" y="6093"/>
                    <a:pt x="692" y="6071"/>
                  </a:cubicBezTo>
                  <a:close/>
                  <a:moveTo>
                    <a:pt x="29137" y="6093"/>
                  </a:moveTo>
                  <a:cubicBezTo>
                    <a:pt x="29137" y="6093"/>
                    <a:pt x="29119" y="6110"/>
                    <a:pt x="29102" y="6110"/>
                  </a:cubicBezTo>
                  <a:cubicBezTo>
                    <a:pt x="29085" y="6127"/>
                    <a:pt x="29063" y="6162"/>
                    <a:pt x="29085" y="6201"/>
                  </a:cubicBezTo>
                  <a:cubicBezTo>
                    <a:pt x="29102" y="6236"/>
                    <a:pt x="29119" y="6236"/>
                    <a:pt x="29137" y="6236"/>
                  </a:cubicBezTo>
                  <a:lnTo>
                    <a:pt x="29172" y="6236"/>
                  </a:lnTo>
                  <a:cubicBezTo>
                    <a:pt x="29211" y="6219"/>
                    <a:pt x="29228" y="6162"/>
                    <a:pt x="29211" y="6127"/>
                  </a:cubicBezTo>
                  <a:cubicBezTo>
                    <a:pt x="29193" y="6110"/>
                    <a:pt x="29172" y="6093"/>
                    <a:pt x="29137" y="6093"/>
                  </a:cubicBezTo>
                  <a:close/>
                  <a:moveTo>
                    <a:pt x="492" y="6397"/>
                  </a:moveTo>
                  <a:cubicBezTo>
                    <a:pt x="475" y="6397"/>
                    <a:pt x="436" y="6419"/>
                    <a:pt x="436" y="6436"/>
                  </a:cubicBezTo>
                  <a:cubicBezTo>
                    <a:pt x="418" y="6471"/>
                    <a:pt x="436" y="6528"/>
                    <a:pt x="475" y="6545"/>
                  </a:cubicBezTo>
                  <a:lnTo>
                    <a:pt x="492" y="6545"/>
                  </a:lnTo>
                  <a:cubicBezTo>
                    <a:pt x="527" y="6545"/>
                    <a:pt x="544" y="6528"/>
                    <a:pt x="562" y="6506"/>
                  </a:cubicBezTo>
                  <a:cubicBezTo>
                    <a:pt x="584" y="6471"/>
                    <a:pt x="562" y="6419"/>
                    <a:pt x="527" y="6397"/>
                  </a:cubicBezTo>
                  <a:close/>
                  <a:moveTo>
                    <a:pt x="29302" y="6419"/>
                  </a:moveTo>
                  <a:cubicBezTo>
                    <a:pt x="29263" y="6436"/>
                    <a:pt x="29246" y="6489"/>
                    <a:pt x="29263" y="6528"/>
                  </a:cubicBezTo>
                  <a:cubicBezTo>
                    <a:pt x="29280" y="6545"/>
                    <a:pt x="29302" y="6563"/>
                    <a:pt x="29337" y="6563"/>
                  </a:cubicBezTo>
                  <a:cubicBezTo>
                    <a:pt x="29337" y="6563"/>
                    <a:pt x="29354" y="6545"/>
                    <a:pt x="29372" y="6545"/>
                  </a:cubicBezTo>
                  <a:cubicBezTo>
                    <a:pt x="29389" y="6528"/>
                    <a:pt x="29411" y="6489"/>
                    <a:pt x="29389" y="6454"/>
                  </a:cubicBezTo>
                  <a:cubicBezTo>
                    <a:pt x="29372" y="6419"/>
                    <a:pt x="29354" y="6419"/>
                    <a:pt x="29337" y="6419"/>
                  </a:cubicBezTo>
                  <a:close/>
                  <a:moveTo>
                    <a:pt x="344" y="6724"/>
                  </a:moveTo>
                  <a:cubicBezTo>
                    <a:pt x="327" y="6724"/>
                    <a:pt x="292" y="6745"/>
                    <a:pt x="275" y="6780"/>
                  </a:cubicBezTo>
                  <a:lnTo>
                    <a:pt x="275" y="6797"/>
                  </a:lnTo>
                  <a:cubicBezTo>
                    <a:pt x="292" y="6797"/>
                    <a:pt x="292" y="6815"/>
                    <a:pt x="275" y="6832"/>
                  </a:cubicBezTo>
                  <a:cubicBezTo>
                    <a:pt x="292" y="6854"/>
                    <a:pt x="309" y="6854"/>
                    <a:pt x="327" y="6871"/>
                  </a:cubicBezTo>
                  <a:lnTo>
                    <a:pt x="344" y="6871"/>
                  </a:lnTo>
                  <a:cubicBezTo>
                    <a:pt x="383" y="6871"/>
                    <a:pt x="401" y="6854"/>
                    <a:pt x="418" y="6832"/>
                  </a:cubicBezTo>
                  <a:cubicBezTo>
                    <a:pt x="436" y="6797"/>
                    <a:pt x="418" y="6745"/>
                    <a:pt x="383" y="6724"/>
                  </a:cubicBezTo>
                  <a:close/>
                  <a:moveTo>
                    <a:pt x="29481" y="6724"/>
                  </a:moveTo>
                  <a:cubicBezTo>
                    <a:pt x="29446" y="6763"/>
                    <a:pt x="29428" y="6797"/>
                    <a:pt x="29446" y="6832"/>
                  </a:cubicBezTo>
                  <a:cubicBezTo>
                    <a:pt x="29463" y="6854"/>
                    <a:pt x="29481" y="6871"/>
                    <a:pt x="29520" y="6871"/>
                  </a:cubicBezTo>
                  <a:cubicBezTo>
                    <a:pt x="29520" y="6871"/>
                    <a:pt x="29537" y="6871"/>
                    <a:pt x="29555" y="6854"/>
                  </a:cubicBezTo>
                  <a:cubicBezTo>
                    <a:pt x="29589" y="6832"/>
                    <a:pt x="29589" y="6797"/>
                    <a:pt x="29572" y="6763"/>
                  </a:cubicBezTo>
                  <a:cubicBezTo>
                    <a:pt x="29555" y="6745"/>
                    <a:pt x="29537" y="6724"/>
                    <a:pt x="29520" y="6724"/>
                  </a:cubicBezTo>
                  <a:close/>
                  <a:moveTo>
                    <a:pt x="29698" y="7032"/>
                  </a:moveTo>
                  <a:cubicBezTo>
                    <a:pt x="29681" y="7032"/>
                    <a:pt x="29663" y="7032"/>
                    <a:pt x="29663" y="7050"/>
                  </a:cubicBezTo>
                  <a:cubicBezTo>
                    <a:pt x="29629" y="7072"/>
                    <a:pt x="29607" y="7106"/>
                    <a:pt x="29629" y="7141"/>
                  </a:cubicBezTo>
                  <a:cubicBezTo>
                    <a:pt x="29646" y="7180"/>
                    <a:pt x="29663" y="7180"/>
                    <a:pt x="29698" y="7180"/>
                  </a:cubicBezTo>
                  <a:lnTo>
                    <a:pt x="29737" y="7180"/>
                  </a:lnTo>
                  <a:cubicBezTo>
                    <a:pt x="29772" y="7159"/>
                    <a:pt x="29772" y="7106"/>
                    <a:pt x="29755" y="7072"/>
                  </a:cubicBezTo>
                  <a:cubicBezTo>
                    <a:pt x="29737" y="7050"/>
                    <a:pt x="29716" y="7032"/>
                    <a:pt x="29698" y="7032"/>
                  </a:cubicBezTo>
                  <a:close/>
                  <a:moveTo>
                    <a:pt x="218" y="7072"/>
                  </a:moveTo>
                  <a:cubicBezTo>
                    <a:pt x="183" y="7072"/>
                    <a:pt x="166" y="7089"/>
                    <a:pt x="148" y="7106"/>
                  </a:cubicBezTo>
                  <a:cubicBezTo>
                    <a:pt x="166" y="7124"/>
                    <a:pt x="183" y="7159"/>
                    <a:pt x="166" y="7180"/>
                  </a:cubicBezTo>
                  <a:lnTo>
                    <a:pt x="166" y="7198"/>
                  </a:lnTo>
                  <a:lnTo>
                    <a:pt x="183" y="7198"/>
                  </a:lnTo>
                  <a:cubicBezTo>
                    <a:pt x="201" y="7215"/>
                    <a:pt x="201" y="7215"/>
                    <a:pt x="218" y="7215"/>
                  </a:cubicBezTo>
                  <a:cubicBezTo>
                    <a:pt x="236" y="7215"/>
                    <a:pt x="275" y="7198"/>
                    <a:pt x="275" y="7159"/>
                  </a:cubicBezTo>
                  <a:cubicBezTo>
                    <a:pt x="292" y="7124"/>
                    <a:pt x="275" y="7089"/>
                    <a:pt x="236" y="7072"/>
                  </a:cubicBezTo>
                  <a:close/>
                  <a:moveTo>
                    <a:pt x="29846" y="7359"/>
                  </a:moveTo>
                  <a:cubicBezTo>
                    <a:pt x="29807" y="7376"/>
                    <a:pt x="29790" y="7433"/>
                    <a:pt x="29807" y="7468"/>
                  </a:cubicBezTo>
                  <a:cubicBezTo>
                    <a:pt x="29824" y="7485"/>
                    <a:pt x="29846" y="7507"/>
                    <a:pt x="29881" y="7507"/>
                  </a:cubicBezTo>
                  <a:cubicBezTo>
                    <a:pt x="29881" y="7507"/>
                    <a:pt x="29898" y="7485"/>
                    <a:pt x="29916" y="7485"/>
                  </a:cubicBezTo>
                  <a:cubicBezTo>
                    <a:pt x="29933" y="7468"/>
                    <a:pt x="29955" y="7433"/>
                    <a:pt x="29933" y="7398"/>
                  </a:cubicBezTo>
                  <a:cubicBezTo>
                    <a:pt x="29916" y="7359"/>
                    <a:pt x="29898" y="7359"/>
                    <a:pt x="29881" y="7359"/>
                  </a:cubicBezTo>
                  <a:close/>
                  <a:moveTo>
                    <a:pt x="92" y="7415"/>
                  </a:moveTo>
                  <a:cubicBezTo>
                    <a:pt x="57" y="7415"/>
                    <a:pt x="40" y="7433"/>
                    <a:pt x="18" y="7450"/>
                  </a:cubicBezTo>
                  <a:cubicBezTo>
                    <a:pt x="1" y="7507"/>
                    <a:pt x="40" y="7542"/>
                    <a:pt x="75" y="7542"/>
                  </a:cubicBezTo>
                  <a:cubicBezTo>
                    <a:pt x="75" y="7559"/>
                    <a:pt x="92" y="7559"/>
                    <a:pt x="92" y="7559"/>
                  </a:cubicBezTo>
                  <a:cubicBezTo>
                    <a:pt x="127" y="7559"/>
                    <a:pt x="148" y="7542"/>
                    <a:pt x="166" y="7507"/>
                  </a:cubicBezTo>
                  <a:cubicBezTo>
                    <a:pt x="148" y="7485"/>
                    <a:pt x="127" y="7450"/>
                    <a:pt x="148" y="7433"/>
                  </a:cubicBezTo>
                  <a:cubicBezTo>
                    <a:pt x="127" y="7415"/>
                    <a:pt x="127" y="7415"/>
                    <a:pt x="109" y="7415"/>
                  </a:cubicBezTo>
                  <a:close/>
                  <a:moveTo>
                    <a:pt x="30042" y="7668"/>
                  </a:moveTo>
                  <a:cubicBezTo>
                    <a:pt x="30042" y="7668"/>
                    <a:pt x="30025" y="7668"/>
                    <a:pt x="30007" y="7685"/>
                  </a:cubicBezTo>
                  <a:cubicBezTo>
                    <a:pt x="29972" y="7703"/>
                    <a:pt x="29972" y="7742"/>
                    <a:pt x="29990" y="7777"/>
                  </a:cubicBezTo>
                  <a:cubicBezTo>
                    <a:pt x="30007" y="7794"/>
                    <a:pt x="30025" y="7811"/>
                    <a:pt x="30042" y="7811"/>
                  </a:cubicBezTo>
                  <a:lnTo>
                    <a:pt x="30081" y="7811"/>
                  </a:lnTo>
                  <a:cubicBezTo>
                    <a:pt x="30116" y="7794"/>
                    <a:pt x="30133" y="7759"/>
                    <a:pt x="30116" y="7724"/>
                  </a:cubicBezTo>
                  <a:lnTo>
                    <a:pt x="30099" y="7703"/>
                  </a:lnTo>
                  <a:lnTo>
                    <a:pt x="30099" y="7685"/>
                  </a:lnTo>
                  <a:cubicBezTo>
                    <a:pt x="30081" y="7668"/>
                    <a:pt x="30064" y="7668"/>
                    <a:pt x="30042" y="7668"/>
                  </a:cubicBezTo>
                  <a:close/>
                  <a:moveTo>
                    <a:pt x="30190" y="7994"/>
                  </a:moveTo>
                  <a:cubicBezTo>
                    <a:pt x="30151" y="8012"/>
                    <a:pt x="30151" y="8051"/>
                    <a:pt x="30151" y="8085"/>
                  </a:cubicBezTo>
                  <a:cubicBezTo>
                    <a:pt x="30151" y="8085"/>
                    <a:pt x="30151" y="8103"/>
                    <a:pt x="30172" y="8103"/>
                  </a:cubicBezTo>
                  <a:cubicBezTo>
                    <a:pt x="30172" y="8120"/>
                    <a:pt x="30207" y="8138"/>
                    <a:pt x="30225" y="8138"/>
                  </a:cubicBezTo>
                  <a:cubicBezTo>
                    <a:pt x="30242" y="8138"/>
                    <a:pt x="30242" y="8120"/>
                    <a:pt x="30260" y="8120"/>
                  </a:cubicBezTo>
                  <a:cubicBezTo>
                    <a:pt x="30299" y="8103"/>
                    <a:pt x="30299" y="8068"/>
                    <a:pt x="30299" y="8029"/>
                  </a:cubicBezTo>
                  <a:lnTo>
                    <a:pt x="30281" y="8029"/>
                  </a:lnTo>
                  <a:lnTo>
                    <a:pt x="30281" y="8012"/>
                  </a:lnTo>
                  <a:cubicBezTo>
                    <a:pt x="30260" y="7994"/>
                    <a:pt x="30242" y="7994"/>
                    <a:pt x="30225" y="7994"/>
                  </a:cubicBezTo>
                  <a:close/>
                  <a:moveTo>
                    <a:pt x="30368" y="8303"/>
                  </a:moveTo>
                  <a:cubicBezTo>
                    <a:pt x="30333" y="8338"/>
                    <a:pt x="30333" y="8377"/>
                    <a:pt x="30351" y="8412"/>
                  </a:cubicBezTo>
                  <a:cubicBezTo>
                    <a:pt x="30368" y="8429"/>
                    <a:pt x="30390" y="8447"/>
                    <a:pt x="30407" y="8447"/>
                  </a:cubicBezTo>
                  <a:cubicBezTo>
                    <a:pt x="30425" y="8447"/>
                    <a:pt x="30442" y="8447"/>
                    <a:pt x="30442" y="8429"/>
                  </a:cubicBezTo>
                  <a:cubicBezTo>
                    <a:pt x="30477" y="8412"/>
                    <a:pt x="30499" y="8377"/>
                    <a:pt x="30477" y="8338"/>
                  </a:cubicBezTo>
                  <a:cubicBezTo>
                    <a:pt x="30477" y="8338"/>
                    <a:pt x="30477" y="8320"/>
                    <a:pt x="30460" y="8320"/>
                  </a:cubicBezTo>
                  <a:cubicBezTo>
                    <a:pt x="30460" y="8303"/>
                    <a:pt x="30442" y="8303"/>
                    <a:pt x="30407" y="8303"/>
                  </a:cubicBezTo>
                  <a:close/>
                  <a:moveTo>
                    <a:pt x="30568" y="8612"/>
                  </a:moveTo>
                  <a:cubicBezTo>
                    <a:pt x="30534" y="8629"/>
                    <a:pt x="30516" y="8682"/>
                    <a:pt x="30551" y="8721"/>
                  </a:cubicBezTo>
                  <a:cubicBezTo>
                    <a:pt x="30551" y="8738"/>
                    <a:pt x="30586" y="8756"/>
                    <a:pt x="30608" y="8756"/>
                  </a:cubicBezTo>
                  <a:cubicBezTo>
                    <a:pt x="30625" y="8756"/>
                    <a:pt x="30625" y="8738"/>
                    <a:pt x="30642" y="8738"/>
                  </a:cubicBezTo>
                  <a:cubicBezTo>
                    <a:pt x="30660" y="8721"/>
                    <a:pt x="30677" y="8703"/>
                    <a:pt x="30677" y="8682"/>
                  </a:cubicBezTo>
                  <a:cubicBezTo>
                    <a:pt x="30660" y="8664"/>
                    <a:pt x="30660" y="8664"/>
                    <a:pt x="30660" y="8647"/>
                  </a:cubicBezTo>
                  <a:cubicBezTo>
                    <a:pt x="30642" y="8629"/>
                    <a:pt x="30642" y="8629"/>
                    <a:pt x="30642" y="8612"/>
                  </a:cubicBezTo>
                  <a:close/>
                  <a:moveTo>
                    <a:pt x="30751" y="8921"/>
                  </a:moveTo>
                  <a:cubicBezTo>
                    <a:pt x="30734" y="8938"/>
                    <a:pt x="30716" y="8956"/>
                    <a:pt x="30716" y="8973"/>
                  </a:cubicBezTo>
                  <a:cubicBezTo>
                    <a:pt x="30716" y="8991"/>
                    <a:pt x="30734" y="8991"/>
                    <a:pt x="30734" y="9008"/>
                  </a:cubicBezTo>
                  <a:cubicBezTo>
                    <a:pt x="30751" y="9008"/>
                    <a:pt x="30751" y="9030"/>
                    <a:pt x="30751" y="9047"/>
                  </a:cubicBezTo>
                  <a:cubicBezTo>
                    <a:pt x="30751" y="9065"/>
                    <a:pt x="30769" y="9065"/>
                    <a:pt x="30786" y="9065"/>
                  </a:cubicBezTo>
                  <a:lnTo>
                    <a:pt x="30825" y="9065"/>
                  </a:lnTo>
                  <a:cubicBezTo>
                    <a:pt x="30843" y="9047"/>
                    <a:pt x="30843" y="9030"/>
                    <a:pt x="30860" y="9030"/>
                  </a:cubicBezTo>
                  <a:cubicBezTo>
                    <a:pt x="30825" y="9008"/>
                    <a:pt x="30803" y="8991"/>
                    <a:pt x="30786" y="8973"/>
                  </a:cubicBezTo>
                  <a:lnTo>
                    <a:pt x="30786" y="8921"/>
                  </a:lnTo>
                  <a:close/>
                  <a:moveTo>
                    <a:pt x="30986" y="9356"/>
                  </a:moveTo>
                  <a:cubicBezTo>
                    <a:pt x="30969" y="9373"/>
                    <a:pt x="30969" y="9373"/>
                    <a:pt x="30951" y="9373"/>
                  </a:cubicBezTo>
                  <a:lnTo>
                    <a:pt x="30912" y="9373"/>
                  </a:lnTo>
                  <a:lnTo>
                    <a:pt x="30912" y="9408"/>
                  </a:lnTo>
                  <a:cubicBezTo>
                    <a:pt x="30934" y="9408"/>
                    <a:pt x="30934" y="9408"/>
                    <a:pt x="30934" y="9391"/>
                  </a:cubicBezTo>
                  <a:cubicBezTo>
                    <a:pt x="30969" y="9391"/>
                    <a:pt x="30986" y="9373"/>
                    <a:pt x="30986" y="9356"/>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59"/>
            <p:cNvSpPr/>
            <p:nvPr/>
          </p:nvSpPr>
          <p:spPr>
            <a:xfrm rot="-5400000">
              <a:off x="5936131" y="2131247"/>
              <a:ext cx="5272603" cy="1142574"/>
            </a:xfrm>
            <a:custGeom>
              <a:avLst/>
              <a:gdLst/>
              <a:ahLst/>
              <a:cxnLst/>
              <a:rect l="l" t="t" r="r" b="b"/>
              <a:pathLst>
                <a:path w="29481" h="7003" extrusionOk="0">
                  <a:moveTo>
                    <a:pt x="11618" y="1"/>
                  </a:moveTo>
                  <a:cubicBezTo>
                    <a:pt x="11584" y="1"/>
                    <a:pt x="11549" y="23"/>
                    <a:pt x="11549" y="75"/>
                  </a:cubicBezTo>
                  <a:cubicBezTo>
                    <a:pt x="11549" y="110"/>
                    <a:pt x="11584" y="131"/>
                    <a:pt x="11618" y="131"/>
                  </a:cubicBezTo>
                  <a:cubicBezTo>
                    <a:pt x="11658" y="131"/>
                    <a:pt x="11692" y="110"/>
                    <a:pt x="11692" y="58"/>
                  </a:cubicBezTo>
                  <a:cubicBezTo>
                    <a:pt x="11692" y="23"/>
                    <a:pt x="11658" y="1"/>
                    <a:pt x="11618" y="1"/>
                  </a:cubicBezTo>
                  <a:close/>
                  <a:moveTo>
                    <a:pt x="11257" y="1"/>
                  </a:moveTo>
                  <a:cubicBezTo>
                    <a:pt x="11223" y="1"/>
                    <a:pt x="11183" y="40"/>
                    <a:pt x="11183" y="75"/>
                  </a:cubicBezTo>
                  <a:cubicBezTo>
                    <a:pt x="11183" y="131"/>
                    <a:pt x="11223" y="149"/>
                    <a:pt x="11257" y="149"/>
                  </a:cubicBezTo>
                  <a:cubicBezTo>
                    <a:pt x="11292" y="149"/>
                    <a:pt x="11331" y="110"/>
                    <a:pt x="11331" y="75"/>
                  </a:cubicBezTo>
                  <a:cubicBezTo>
                    <a:pt x="11331" y="40"/>
                    <a:pt x="11292" y="1"/>
                    <a:pt x="11257" y="1"/>
                  </a:cubicBezTo>
                  <a:close/>
                  <a:moveTo>
                    <a:pt x="11984" y="1"/>
                  </a:moveTo>
                  <a:cubicBezTo>
                    <a:pt x="11945" y="1"/>
                    <a:pt x="11910" y="23"/>
                    <a:pt x="11910" y="75"/>
                  </a:cubicBezTo>
                  <a:cubicBezTo>
                    <a:pt x="11910" y="110"/>
                    <a:pt x="11945" y="149"/>
                    <a:pt x="11984" y="149"/>
                  </a:cubicBezTo>
                  <a:cubicBezTo>
                    <a:pt x="12019" y="149"/>
                    <a:pt x="12054" y="110"/>
                    <a:pt x="12054" y="75"/>
                  </a:cubicBezTo>
                  <a:cubicBezTo>
                    <a:pt x="12054" y="40"/>
                    <a:pt x="12019" y="1"/>
                    <a:pt x="11984" y="1"/>
                  </a:cubicBezTo>
                  <a:close/>
                  <a:moveTo>
                    <a:pt x="12345" y="23"/>
                  </a:moveTo>
                  <a:cubicBezTo>
                    <a:pt x="12310" y="23"/>
                    <a:pt x="12271" y="58"/>
                    <a:pt x="12271" y="92"/>
                  </a:cubicBezTo>
                  <a:cubicBezTo>
                    <a:pt x="12271" y="131"/>
                    <a:pt x="12293" y="166"/>
                    <a:pt x="12345" y="166"/>
                  </a:cubicBezTo>
                  <a:cubicBezTo>
                    <a:pt x="12380" y="166"/>
                    <a:pt x="12419" y="149"/>
                    <a:pt x="12419" y="110"/>
                  </a:cubicBezTo>
                  <a:cubicBezTo>
                    <a:pt x="12419" y="58"/>
                    <a:pt x="12402" y="23"/>
                    <a:pt x="12345" y="23"/>
                  </a:cubicBezTo>
                  <a:close/>
                  <a:moveTo>
                    <a:pt x="10896" y="40"/>
                  </a:moveTo>
                  <a:cubicBezTo>
                    <a:pt x="10840" y="40"/>
                    <a:pt x="10822" y="75"/>
                    <a:pt x="10822" y="110"/>
                  </a:cubicBezTo>
                  <a:cubicBezTo>
                    <a:pt x="10822" y="149"/>
                    <a:pt x="10857" y="184"/>
                    <a:pt x="10896" y="184"/>
                  </a:cubicBezTo>
                  <a:cubicBezTo>
                    <a:pt x="10948" y="184"/>
                    <a:pt x="10966" y="149"/>
                    <a:pt x="10966" y="92"/>
                  </a:cubicBezTo>
                  <a:cubicBezTo>
                    <a:pt x="10966" y="58"/>
                    <a:pt x="10931" y="40"/>
                    <a:pt x="10896" y="40"/>
                  </a:cubicBezTo>
                  <a:close/>
                  <a:moveTo>
                    <a:pt x="10531" y="75"/>
                  </a:moveTo>
                  <a:cubicBezTo>
                    <a:pt x="10478" y="92"/>
                    <a:pt x="10461" y="131"/>
                    <a:pt x="10461" y="166"/>
                  </a:cubicBezTo>
                  <a:cubicBezTo>
                    <a:pt x="10478" y="201"/>
                    <a:pt x="10496" y="218"/>
                    <a:pt x="10531" y="218"/>
                  </a:cubicBezTo>
                  <a:lnTo>
                    <a:pt x="10552" y="218"/>
                  </a:lnTo>
                  <a:cubicBezTo>
                    <a:pt x="10587" y="218"/>
                    <a:pt x="10605" y="184"/>
                    <a:pt x="10605" y="149"/>
                  </a:cubicBezTo>
                  <a:cubicBezTo>
                    <a:pt x="10605" y="110"/>
                    <a:pt x="10570" y="75"/>
                    <a:pt x="10531" y="75"/>
                  </a:cubicBezTo>
                  <a:close/>
                  <a:moveTo>
                    <a:pt x="12706" y="75"/>
                  </a:moveTo>
                  <a:cubicBezTo>
                    <a:pt x="12671" y="75"/>
                    <a:pt x="12637" y="92"/>
                    <a:pt x="12637" y="131"/>
                  </a:cubicBezTo>
                  <a:cubicBezTo>
                    <a:pt x="12619" y="166"/>
                    <a:pt x="12654" y="201"/>
                    <a:pt x="12689" y="218"/>
                  </a:cubicBezTo>
                  <a:lnTo>
                    <a:pt x="12706" y="218"/>
                  </a:lnTo>
                  <a:cubicBezTo>
                    <a:pt x="12745" y="218"/>
                    <a:pt x="12763" y="184"/>
                    <a:pt x="12780" y="149"/>
                  </a:cubicBezTo>
                  <a:cubicBezTo>
                    <a:pt x="12780" y="110"/>
                    <a:pt x="12763" y="75"/>
                    <a:pt x="12706" y="75"/>
                  </a:cubicBezTo>
                  <a:close/>
                  <a:moveTo>
                    <a:pt x="10169" y="131"/>
                  </a:moveTo>
                  <a:cubicBezTo>
                    <a:pt x="10135" y="149"/>
                    <a:pt x="10096" y="184"/>
                    <a:pt x="10117" y="218"/>
                  </a:cubicBezTo>
                  <a:cubicBezTo>
                    <a:pt x="10117" y="258"/>
                    <a:pt x="10152" y="275"/>
                    <a:pt x="10169" y="275"/>
                  </a:cubicBezTo>
                  <a:lnTo>
                    <a:pt x="10187" y="275"/>
                  </a:lnTo>
                  <a:cubicBezTo>
                    <a:pt x="10226" y="275"/>
                    <a:pt x="10261" y="240"/>
                    <a:pt x="10243" y="201"/>
                  </a:cubicBezTo>
                  <a:cubicBezTo>
                    <a:pt x="10243" y="166"/>
                    <a:pt x="10204" y="131"/>
                    <a:pt x="10169" y="131"/>
                  </a:cubicBezTo>
                  <a:close/>
                  <a:moveTo>
                    <a:pt x="13054" y="149"/>
                  </a:moveTo>
                  <a:cubicBezTo>
                    <a:pt x="13033" y="149"/>
                    <a:pt x="12998" y="166"/>
                    <a:pt x="12980" y="201"/>
                  </a:cubicBezTo>
                  <a:cubicBezTo>
                    <a:pt x="12980" y="240"/>
                    <a:pt x="12998" y="275"/>
                    <a:pt x="13033" y="275"/>
                  </a:cubicBezTo>
                  <a:lnTo>
                    <a:pt x="13054" y="292"/>
                  </a:lnTo>
                  <a:cubicBezTo>
                    <a:pt x="13089" y="292"/>
                    <a:pt x="13124" y="258"/>
                    <a:pt x="13124" y="218"/>
                  </a:cubicBezTo>
                  <a:cubicBezTo>
                    <a:pt x="13141" y="184"/>
                    <a:pt x="13107" y="149"/>
                    <a:pt x="13072" y="149"/>
                  </a:cubicBezTo>
                  <a:close/>
                  <a:moveTo>
                    <a:pt x="9808" y="201"/>
                  </a:moveTo>
                  <a:cubicBezTo>
                    <a:pt x="9769" y="201"/>
                    <a:pt x="9734" y="258"/>
                    <a:pt x="9752" y="292"/>
                  </a:cubicBezTo>
                  <a:cubicBezTo>
                    <a:pt x="9752" y="327"/>
                    <a:pt x="9791" y="349"/>
                    <a:pt x="9826" y="349"/>
                  </a:cubicBezTo>
                  <a:lnTo>
                    <a:pt x="9843" y="349"/>
                  </a:lnTo>
                  <a:cubicBezTo>
                    <a:pt x="9878" y="327"/>
                    <a:pt x="9900" y="292"/>
                    <a:pt x="9900" y="258"/>
                  </a:cubicBezTo>
                  <a:cubicBezTo>
                    <a:pt x="9878" y="218"/>
                    <a:pt x="9861" y="201"/>
                    <a:pt x="9826" y="201"/>
                  </a:cubicBezTo>
                  <a:close/>
                  <a:moveTo>
                    <a:pt x="13416" y="240"/>
                  </a:moveTo>
                  <a:cubicBezTo>
                    <a:pt x="13381" y="240"/>
                    <a:pt x="13342" y="258"/>
                    <a:pt x="13342" y="292"/>
                  </a:cubicBezTo>
                  <a:cubicBezTo>
                    <a:pt x="13324" y="327"/>
                    <a:pt x="13342" y="366"/>
                    <a:pt x="13398" y="384"/>
                  </a:cubicBezTo>
                  <a:lnTo>
                    <a:pt x="13416" y="384"/>
                  </a:lnTo>
                  <a:cubicBezTo>
                    <a:pt x="13433" y="384"/>
                    <a:pt x="13468" y="366"/>
                    <a:pt x="13490" y="327"/>
                  </a:cubicBezTo>
                  <a:cubicBezTo>
                    <a:pt x="13490" y="292"/>
                    <a:pt x="13468" y="240"/>
                    <a:pt x="13433" y="240"/>
                  </a:cubicBezTo>
                  <a:close/>
                  <a:moveTo>
                    <a:pt x="24585" y="240"/>
                  </a:moveTo>
                  <a:cubicBezTo>
                    <a:pt x="24546" y="240"/>
                    <a:pt x="24511" y="275"/>
                    <a:pt x="24511" y="310"/>
                  </a:cubicBezTo>
                  <a:cubicBezTo>
                    <a:pt x="24511" y="349"/>
                    <a:pt x="24546" y="384"/>
                    <a:pt x="24585" y="384"/>
                  </a:cubicBezTo>
                  <a:cubicBezTo>
                    <a:pt x="24620" y="384"/>
                    <a:pt x="24655" y="349"/>
                    <a:pt x="24655" y="310"/>
                  </a:cubicBezTo>
                  <a:cubicBezTo>
                    <a:pt x="24655" y="275"/>
                    <a:pt x="24638" y="240"/>
                    <a:pt x="24585" y="240"/>
                  </a:cubicBezTo>
                  <a:close/>
                  <a:moveTo>
                    <a:pt x="24220" y="258"/>
                  </a:moveTo>
                  <a:cubicBezTo>
                    <a:pt x="24185" y="258"/>
                    <a:pt x="24150" y="292"/>
                    <a:pt x="24150" y="327"/>
                  </a:cubicBezTo>
                  <a:cubicBezTo>
                    <a:pt x="24150" y="366"/>
                    <a:pt x="24185" y="401"/>
                    <a:pt x="24220" y="401"/>
                  </a:cubicBezTo>
                  <a:lnTo>
                    <a:pt x="24237" y="384"/>
                  </a:lnTo>
                  <a:cubicBezTo>
                    <a:pt x="24276" y="384"/>
                    <a:pt x="24294" y="349"/>
                    <a:pt x="24294" y="310"/>
                  </a:cubicBezTo>
                  <a:cubicBezTo>
                    <a:pt x="24294" y="275"/>
                    <a:pt x="24259" y="258"/>
                    <a:pt x="24220" y="258"/>
                  </a:cubicBezTo>
                  <a:close/>
                  <a:moveTo>
                    <a:pt x="9443" y="275"/>
                  </a:moveTo>
                  <a:cubicBezTo>
                    <a:pt x="9408" y="292"/>
                    <a:pt x="9391" y="327"/>
                    <a:pt x="9391" y="366"/>
                  </a:cubicBezTo>
                  <a:cubicBezTo>
                    <a:pt x="9408" y="401"/>
                    <a:pt x="9425" y="419"/>
                    <a:pt x="9465" y="419"/>
                  </a:cubicBezTo>
                  <a:lnTo>
                    <a:pt x="9482" y="419"/>
                  </a:lnTo>
                  <a:cubicBezTo>
                    <a:pt x="9517" y="401"/>
                    <a:pt x="9552" y="366"/>
                    <a:pt x="9534" y="327"/>
                  </a:cubicBezTo>
                  <a:cubicBezTo>
                    <a:pt x="9534" y="292"/>
                    <a:pt x="9499" y="275"/>
                    <a:pt x="9465" y="275"/>
                  </a:cubicBezTo>
                  <a:close/>
                  <a:moveTo>
                    <a:pt x="24947" y="275"/>
                  </a:moveTo>
                  <a:cubicBezTo>
                    <a:pt x="24912" y="275"/>
                    <a:pt x="24890" y="292"/>
                    <a:pt x="24873" y="327"/>
                  </a:cubicBezTo>
                  <a:cubicBezTo>
                    <a:pt x="24873" y="366"/>
                    <a:pt x="24890" y="401"/>
                    <a:pt x="24947" y="419"/>
                  </a:cubicBezTo>
                  <a:cubicBezTo>
                    <a:pt x="24981" y="419"/>
                    <a:pt x="25020" y="384"/>
                    <a:pt x="25020" y="349"/>
                  </a:cubicBezTo>
                  <a:cubicBezTo>
                    <a:pt x="25020" y="310"/>
                    <a:pt x="24999" y="275"/>
                    <a:pt x="24964" y="275"/>
                  </a:cubicBezTo>
                  <a:close/>
                  <a:moveTo>
                    <a:pt x="23859" y="292"/>
                  </a:moveTo>
                  <a:cubicBezTo>
                    <a:pt x="23824" y="310"/>
                    <a:pt x="23785" y="349"/>
                    <a:pt x="23802" y="384"/>
                  </a:cubicBezTo>
                  <a:cubicBezTo>
                    <a:pt x="23802" y="419"/>
                    <a:pt x="23841" y="436"/>
                    <a:pt x="23859" y="436"/>
                  </a:cubicBezTo>
                  <a:lnTo>
                    <a:pt x="23876" y="436"/>
                  </a:lnTo>
                  <a:cubicBezTo>
                    <a:pt x="23911" y="436"/>
                    <a:pt x="23950" y="401"/>
                    <a:pt x="23933" y="349"/>
                  </a:cubicBezTo>
                  <a:cubicBezTo>
                    <a:pt x="23933" y="327"/>
                    <a:pt x="23893" y="292"/>
                    <a:pt x="23859" y="292"/>
                  </a:cubicBezTo>
                  <a:close/>
                  <a:moveTo>
                    <a:pt x="9116" y="349"/>
                  </a:moveTo>
                  <a:cubicBezTo>
                    <a:pt x="9099" y="349"/>
                    <a:pt x="9099" y="349"/>
                    <a:pt x="9099" y="366"/>
                  </a:cubicBezTo>
                  <a:cubicBezTo>
                    <a:pt x="9064" y="366"/>
                    <a:pt x="9029" y="401"/>
                    <a:pt x="9047" y="436"/>
                  </a:cubicBezTo>
                  <a:cubicBezTo>
                    <a:pt x="9047" y="475"/>
                    <a:pt x="9082" y="493"/>
                    <a:pt x="9116" y="493"/>
                  </a:cubicBezTo>
                  <a:lnTo>
                    <a:pt x="9138" y="493"/>
                  </a:lnTo>
                  <a:cubicBezTo>
                    <a:pt x="9173" y="493"/>
                    <a:pt x="9190" y="458"/>
                    <a:pt x="9190" y="401"/>
                  </a:cubicBezTo>
                  <a:cubicBezTo>
                    <a:pt x="9173" y="384"/>
                    <a:pt x="9138" y="349"/>
                    <a:pt x="9116" y="349"/>
                  </a:cubicBezTo>
                  <a:close/>
                  <a:moveTo>
                    <a:pt x="13759" y="349"/>
                  </a:moveTo>
                  <a:cubicBezTo>
                    <a:pt x="13725" y="349"/>
                    <a:pt x="13707" y="366"/>
                    <a:pt x="13685" y="401"/>
                  </a:cubicBezTo>
                  <a:cubicBezTo>
                    <a:pt x="13668" y="436"/>
                    <a:pt x="13685" y="475"/>
                    <a:pt x="13725" y="493"/>
                  </a:cubicBezTo>
                  <a:lnTo>
                    <a:pt x="13759" y="493"/>
                  </a:lnTo>
                  <a:cubicBezTo>
                    <a:pt x="13777" y="493"/>
                    <a:pt x="13816" y="475"/>
                    <a:pt x="13816" y="458"/>
                  </a:cubicBezTo>
                  <a:cubicBezTo>
                    <a:pt x="13833" y="419"/>
                    <a:pt x="13816" y="366"/>
                    <a:pt x="13777" y="349"/>
                  </a:cubicBezTo>
                  <a:close/>
                  <a:moveTo>
                    <a:pt x="25308" y="349"/>
                  </a:moveTo>
                  <a:cubicBezTo>
                    <a:pt x="25273" y="349"/>
                    <a:pt x="25238" y="366"/>
                    <a:pt x="25238" y="401"/>
                  </a:cubicBezTo>
                  <a:cubicBezTo>
                    <a:pt x="25216" y="436"/>
                    <a:pt x="25238" y="493"/>
                    <a:pt x="25273" y="493"/>
                  </a:cubicBezTo>
                  <a:lnTo>
                    <a:pt x="25308" y="493"/>
                  </a:lnTo>
                  <a:cubicBezTo>
                    <a:pt x="25325" y="493"/>
                    <a:pt x="25364" y="475"/>
                    <a:pt x="25364" y="458"/>
                  </a:cubicBezTo>
                  <a:cubicBezTo>
                    <a:pt x="25382" y="419"/>
                    <a:pt x="25364" y="366"/>
                    <a:pt x="25325" y="366"/>
                  </a:cubicBezTo>
                  <a:lnTo>
                    <a:pt x="25308" y="349"/>
                  </a:lnTo>
                  <a:close/>
                  <a:moveTo>
                    <a:pt x="23498" y="384"/>
                  </a:moveTo>
                  <a:cubicBezTo>
                    <a:pt x="23458" y="401"/>
                    <a:pt x="23441" y="436"/>
                    <a:pt x="23441" y="475"/>
                  </a:cubicBezTo>
                  <a:cubicBezTo>
                    <a:pt x="23458" y="510"/>
                    <a:pt x="23476" y="527"/>
                    <a:pt x="23515" y="527"/>
                  </a:cubicBezTo>
                  <a:lnTo>
                    <a:pt x="23532" y="527"/>
                  </a:lnTo>
                  <a:cubicBezTo>
                    <a:pt x="23567" y="510"/>
                    <a:pt x="23606" y="475"/>
                    <a:pt x="23585" y="436"/>
                  </a:cubicBezTo>
                  <a:cubicBezTo>
                    <a:pt x="23567" y="401"/>
                    <a:pt x="23550" y="384"/>
                    <a:pt x="23515" y="384"/>
                  </a:cubicBezTo>
                  <a:close/>
                  <a:moveTo>
                    <a:pt x="8738" y="436"/>
                  </a:moveTo>
                  <a:cubicBezTo>
                    <a:pt x="8703" y="458"/>
                    <a:pt x="8681" y="493"/>
                    <a:pt x="8681" y="527"/>
                  </a:cubicBezTo>
                  <a:cubicBezTo>
                    <a:pt x="8703" y="567"/>
                    <a:pt x="8721" y="584"/>
                    <a:pt x="8755" y="584"/>
                  </a:cubicBezTo>
                  <a:lnTo>
                    <a:pt x="8773" y="584"/>
                  </a:lnTo>
                  <a:cubicBezTo>
                    <a:pt x="8812" y="584"/>
                    <a:pt x="8847" y="527"/>
                    <a:pt x="8829" y="493"/>
                  </a:cubicBezTo>
                  <a:cubicBezTo>
                    <a:pt x="8829" y="458"/>
                    <a:pt x="8790" y="436"/>
                    <a:pt x="8755" y="436"/>
                  </a:cubicBezTo>
                  <a:close/>
                  <a:moveTo>
                    <a:pt x="14086" y="493"/>
                  </a:moveTo>
                  <a:cubicBezTo>
                    <a:pt x="14068" y="493"/>
                    <a:pt x="14033" y="510"/>
                    <a:pt x="14012" y="527"/>
                  </a:cubicBezTo>
                  <a:cubicBezTo>
                    <a:pt x="13994" y="567"/>
                    <a:pt x="14012" y="619"/>
                    <a:pt x="14051" y="636"/>
                  </a:cubicBezTo>
                  <a:lnTo>
                    <a:pt x="14086" y="636"/>
                  </a:lnTo>
                  <a:cubicBezTo>
                    <a:pt x="14120" y="636"/>
                    <a:pt x="14142" y="619"/>
                    <a:pt x="14160" y="601"/>
                  </a:cubicBezTo>
                  <a:cubicBezTo>
                    <a:pt x="14177" y="567"/>
                    <a:pt x="14160" y="510"/>
                    <a:pt x="14120" y="493"/>
                  </a:cubicBezTo>
                  <a:close/>
                  <a:moveTo>
                    <a:pt x="23149" y="493"/>
                  </a:moveTo>
                  <a:cubicBezTo>
                    <a:pt x="23115" y="510"/>
                    <a:pt x="23097" y="545"/>
                    <a:pt x="23097" y="601"/>
                  </a:cubicBezTo>
                  <a:cubicBezTo>
                    <a:pt x="23115" y="619"/>
                    <a:pt x="23132" y="636"/>
                    <a:pt x="23171" y="636"/>
                  </a:cubicBezTo>
                  <a:lnTo>
                    <a:pt x="23189" y="636"/>
                  </a:lnTo>
                  <a:cubicBezTo>
                    <a:pt x="23241" y="619"/>
                    <a:pt x="23258" y="584"/>
                    <a:pt x="23241" y="545"/>
                  </a:cubicBezTo>
                  <a:cubicBezTo>
                    <a:pt x="23223" y="510"/>
                    <a:pt x="23206" y="493"/>
                    <a:pt x="23171" y="493"/>
                  </a:cubicBezTo>
                  <a:close/>
                  <a:moveTo>
                    <a:pt x="25634" y="493"/>
                  </a:moveTo>
                  <a:cubicBezTo>
                    <a:pt x="25617" y="493"/>
                    <a:pt x="25582" y="510"/>
                    <a:pt x="25582" y="527"/>
                  </a:cubicBezTo>
                  <a:cubicBezTo>
                    <a:pt x="25543" y="567"/>
                    <a:pt x="25564" y="619"/>
                    <a:pt x="25599" y="636"/>
                  </a:cubicBezTo>
                  <a:lnTo>
                    <a:pt x="25634" y="636"/>
                  </a:lnTo>
                  <a:cubicBezTo>
                    <a:pt x="25673" y="636"/>
                    <a:pt x="25691" y="619"/>
                    <a:pt x="25708" y="601"/>
                  </a:cubicBezTo>
                  <a:cubicBezTo>
                    <a:pt x="25725" y="567"/>
                    <a:pt x="25708" y="527"/>
                    <a:pt x="25673" y="510"/>
                  </a:cubicBezTo>
                  <a:cubicBezTo>
                    <a:pt x="25651" y="493"/>
                    <a:pt x="25651" y="493"/>
                    <a:pt x="25634" y="493"/>
                  </a:cubicBezTo>
                  <a:close/>
                  <a:moveTo>
                    <a:pt x="8412" y="527"/>
                  </a:moveTo>
                  <a:cubicBezTo>
                    <a:pt x="8412" y="527"/>
                    <a:pt x="8394" y="527"/>
                    <a:pt x="8394" y="545"/>
                  </a:cubicBezTo>
                  <a:cubicBezTo>
                    <a:pt x="8355" y="545"/>
                    <a:pt x="8320" y="584"/>
                    <a:pt x="8338" y="619"/>
                  </a:cubicBezTo>
                  <a:cubicBezTo>
                    <a:pt x="8355" y="654"/>
                    <a:pt x="8377" y="675"/>
                    <a:pt x="8412" y="675"/>
                  </a:cubicBezTo>
                  <a:lnTo>
                    <a:pt x="8429" y="675"/>
                  </a:lnTo>
                  <a:cubicBezTo>
                    <a:pt x="8464" y="675"/>
                    <a:pt x="8486" y="619"/>
                    <a:pt x="8486" y="584"/>
                  </a:cubicBezTo>
                  <a:cubicBezTo>
                    <a:pt x="8464" y="567"/>
                    <a:pt x="8446" y="527"/>
                    <a:pt x="8412" y="527"/>
                  </a:cubicBezTo>
                  <a:close/>
                  <a:moveTo>
                    <a:pt x="8050" y="636"/>
                  </a:moveTo>
                  <a:cubicBezTo>
                    <a:pt x="7994" y="654"/>
                    <a:pt x="7976" y="693"/>
                    <a:pt x="7994" y="728"/>
                  </a:cubicBezTo>
                  <a:cubicBezTo>
                    <a:pt x="7994" y="762"/>
                    <a:pt x="8029" y="784"/>
                    <a:pt x="8068" y="784"/>
                  </a:cubicBezTo>
                  <a:lnTo>
                    <a:pt x="8085" y="784"/>
                  </a:lnTo>
                  <a:cubicBezTo>
                    <a:pt x="8120" y="762"/>
                    <a:pt x="8137" y="728"/>
                    <a:pt x="8137" y="693"/>
                  </a:cubicBezTo>
                  <a:cubicBezTo>
                    <a:pt x="8120" y="654"/>
                    <a:pt x="8085" y="636"/>
                    <a:pt x="8068" y="636"/>
                  </a:cubicBezTo>
                  <a:close/>
                  <a:moveTo>
                    <a:pt x="22806" y="636"/>
                  </a:moveTo>
                  <a:cubicBezTo>
                    <a:pt x="22771" y="654"/>
                    <a:pt x="22753" y="693"/>
                    <a:pt x="22771" y="728"/>
                  </a:cubicBezTo>
                  <a:cubicBezTo>
                    <a:pt x="22788" y="762"/>
                    <a:pt x="22806" y="784"/>
                    <a:pt x="22845" y="784"/>
                  </a:cubicBezTo>
                  <a:cubicBezTo>
                    <a:pt x="22845" y="784"/>
                    <a:pt x="22862" y="784"/>
                    <a:pt x="22862" y="762"/>
                  </a:cubicBezTo>
                  <a:cubicBezTo>
                    <a:pt x="22897" y="745"/>
                    <a:pt x="22914" y="710"/>
                    <a:pt x="22897" y="675"/>
                  </a:cubicBezTo>
                  <a:cubicBezTo>
                    <a:pt x="22897" y="654"/>
                    <a:pt x="22862" y="636"/>
                    <a:pt x="22845" y="636"/>
                  </a:cubicBezTo>
                  <a:close/>
                  <a:moveTo>
                    <a:pt x="14412" y="654"/>
                  </a:moveTo>
                  <a:cubicBezTo>
                    <a:pt x="14377" y="654"/>
                    <a:pt x="14360" y="675"/>
                    <a:pt x="14338" y="693"/>
                  </a:cubicBezTo>
                  <a:cubicBezTo>
                    <a:pt x="14321" y="728"/>
                    <a:pt x="14338" y="762"/>
                    <a:pt x="14377" y="802"/>
                  </a:cubicBezTo>
                  <a:lnTo>
                    <a:pt x="14412" y="802"/>
                  </a:lnTo>
                  <a:cubicBezTo>
                    <a:pt x="14429" y="802"/>
                    <a:pt x="14447" y="784"/>
                    <a:pt x="14469" y="762"/>
                  </a:cubicBezTo>
                  <a:cubicBezTo>
                    <a:pt x="14486" y="728"/>
                    <a:pt x="14486" y="693"/>
                    <a:pt x="14447" y="675"/>
                  </a:cubicBezTo>
                  <a:cubicBezTo>
                    <a:pt x="14429" y="654"/>
                    <a:pt x="14412" y="654"/>
                    <a:pt x="14412" y="654"/>
                  </a:cubicBezTo>
                  <a:close/>
                  <a:moveTo>
                    <a:pt x="25943" y="693"/>
                  </a:moveTo>
                  <a:cubicBezTo>
                    <a:pt x="25926" y="693"/>
                    <a:pt x="25908" y="693"/>
                    <a:pt x="25891" y="710"/>
                  </a:cubicBezTo>
                  <a:cubicBezTo>
                    <a:pt x="25869" y="745"/>
                    <a:pt x="25869" y="802"/>
                    <a:pt x="25908" y="819"/>
                  </a:cubicBezTo>
                  <a:cubicBezTo>
                    <a:pt x="25908" y="819"/>
                    <a:pt x="25926" y="836"/>
                    <a:pt x="25943" y="836"/>
                  </a:cubicBezTo>
                  <a:cubicBezTo>
                    <a:pt x="25960" y="836"/>
                    <a:pt x="26000" y="819"/>
                    <a:pt x="26000" y="802"/>
                  </a:cubicBezTo>
                  <a:cubicBezTo>
                    <a:pt x="26034" y="762"/>
                    <a:pt x="26017" y="728"/>
                    <a:pt x="25978" y="693"/>
                  </a:cubicBezTo>
                  <a:close/>
                  <a:moveTo>
                    <a:pt x="7685" y="745"/>
                  </a:moveTo>
                  <a:cubicBezTo>
                    <a:pt x="7650" y="762"/>
                    <a:pt x="7633" y="802"/>
                    <a:pt x="7650" y="836"/>
                  </a:cubicBezTo>
                  <a:cubicBezTo>
                    <a:pt x="7650" y="871"/>
                    <a:pt x="7685" y="893"/>
                    <a:pt x="7724" y="893"/>
                  </a:cubicBezTo>
                  <a:lnTo>
                    <a:pt x="7741" y="893"/>
                  </a:lnTo>
                  <a:cubicBezTo>
                    <a:pt x="7776" y="871"/>
                    <a:pt x="7794" y="836"/>
                    <a:pt x="7776" y="802"/>
                  </a:cubicBezTo>
                  <a:cubicBezTo>
                    <a:pt x="7776" y="762"/>
                    <a:pt x="7741" y="745"/>
                    <a:pt x="7724" y="745"/>
                  </a:cubicBezTo>
                  <a:close/>
                  <a:moveTo>
                    <a:pt x="22497" y="784"/>
                  </a:moveTo>
                  <a:cubicBezTo>
                    <a:pt x="22497" y="784"/>
                    <a:pt x="22479" y="784"/>
                    <a:pt x="22479" y="802"/>
                  </a:cubicBezTo>
                  <a:cubicBezTo>
                    <a:pt x="22445" y="819"/>
                    <a:pt x="22427" y="854"/>
                    <a:pt x="22445" y="893"/>
                  </a:cubicBezTo>
                  <a:cubicBezTo>
                    <a:pt x="22462" y="928"/>
                    <a:pt x="22479" y="928"/>
                    <a:pt x="22518" y="928"/>
                  </a:cubicBezTo>
                  <a:lnTo>
                    <a:pt x="22536" y="928"/>
                  </a:lnTo>
                  <a:cubicBezTo>
                    <a:pt x="22571" y="910"/>
                    <a:pt x="22588" y="871"/>
                    <a:pt x="22571" y="836"/>
                  </a:cubicBezTo>
                  <a:cubicBezTo>
                    <a:pt x="22553" y="802"/>
                    <a:pt x="22536" y="784"/>
                    <a:pt x="22497" y="784"/>
                  </a:cubicBezTo>
                  <a:close/>
                  <a:moveTo>
                    <a:pt x="7341" y="854"/>
                  </a:moveTo>
                  <a:cubicBezTo>
                    <a:pt x="7306" y="871"/>
                    <a:pt x="7289" y="910"/>
                    <a:pt x="7306" y="945"/>
                  </a:cubicBezTo>
                  <a:cubicBezTo>
                    <a:pt x="7306" y="980"/>
                    <a:pt x="7341" y="1002"/>
                    <a:pt x="7376" y="1002"/>
                  </a:cubicBezTo>
                  <a:lnTo>
                    <a:pt x="7398" y="1002"/>
                  </a:lnTo>
                  <a:cubicBezTo>
                    <a:pt x="7433" y="980"/>
                    <a:pt x="7450" y="945"/>
                    <a:pt x="7433" y="910"/>
                  </a:cubicBezTo>
                  <a:cubicBezTo>
                    <a:pt x="7433" y="871"/>
                    <a:pt x="7398" y="854"/>
                    <a:pt x="7376" y="854"/>
                  </a:cubicBezTo>
                  <a:close/>
                  <a:moveTo>
                    <a:pt x="14721" y="854"/>
                  </a:moveTo>
                  <a:cubicBezTo>
                    <a:pt x="14686" y="854"/>
                    <a:pt x="14664" y="871"/>
                    <a:pt x="14647" y="893"/>
                  </a:cubicBezTo>
                  <a:cubicBezTo>
                    <a:pt x="14630" y="928"/>
                    <a:pt x="14630" y="963"/>
                    <a:pt x="14664" y="980"/>
                  </a:cubicBezTo>
                  <a:cubicBezTo>
                    <a:pt x="14686" y="1002"/>
                    <a:pt x="14704" y="1002"/>
                    <a:pt x="14704" y="1002"/>
                  </a:cubicBezTo>
                  <a:cubicBezTo>
                    <a:pt x="14738" y="1002"/>
                    <a:pt x="14756" y="980"/>
                    <a:pt x="14773" y="963"/>
                  </a:cubicBezTo>
                  <a:cubicBezTo>
                    <a:pt x="14795" y="945"/>
                    <a:pt x="14795" y="893"/>
                    <a:pt x="14756" y="871"/>
                  </a:cubicBezTo>
                  <a:cubicBezTo>
                    <a:pt x="14738" y="854"/>
                    <a:pt x="14721" y="854"/>
                    <a:pt x="14721" y="854"/>
                  </a:cubicBezTo>
                  <a:close/>
                  <a:moveTo>
                    <a:pt x="26217" y="910"/>
                  </a:moveTo>
                  <a:cubicBezTo>
                    <a:pt x="26195" y="910"/>
                    <a:pt x="26178" y="928"/>
                    <a:pt x="26178" y="945"/>
                  </a:cubicBezTo>
                  <a:cubicBezTo>
                    <a:pt x="26143" y="963"/>
                    <a:pt x="26143" y="1019"/>
                    <a:pt x="26178" y="1037"/>
                  </a:cubicBezTo>
                  <a:cubicBezTo>
                    <a:pt x="26195" y="1054"/>
                    <a:pt x="26195" y="1054"/>
                    <a:pt x="26217" y="1054"/>
                  </a:cubicBezTo>
                  <a:cubicBezTo>
                    <a:pt x="26252" y="1054"/>
                    <a:pt x="26269" y="1054"/>
                    <a:pt x="26269" y="1037"/>
                  </a:cubicBezTo>
                  <a:cubicBezTo>
                    <a:pt x="26304" y="1002"/>
                    <a:pt x="26304" y="963"/>
                    <a:pt x="26269" y="928"/>
                  </a:cubicBezTo>
                  <a:cubicBezTo>
                    <a:pt x="26252" y="928"/>
                    <a:pt x="26234" y="910"/>
                    <a:pt x="26217" y="910"/>
                  </a:cubicBezTo>
                  <a:close/>
                  <a:moveTo>
                    <a:pt x="22153" y="963"/>
                  </a:moveTo>
                  <a:cubicBezTo>
                    <a:pt x="22118" y="980"/>
                    <a:pt x="22101" y="1037"/>
                    <a:pt x="22118" y="1071"/>
                  </a:cubicBezTo>
                  <a:cubicBezTo>
                    <a:pt x="22136" y="1089"/>
                    <a:pt x="22153" y="1111"/>
                    <a:pt x="22192" y="1111"/>
                  </a:cubicBezTo>
                  <a:cubicBezTo>
                    <a:pt x="22210" y="1111"/>
                    <a:pt x="22210" y="1111"/>
                    <a:pt x="22227" y="1089"/>
                  </a:cubicBezTo>
                  <a:cubicBezTo>
                    <a:pt x="22262" y="1071"/>
                    <a:pt x="22262" y="1037"/>
                    <a:pt x="22244" y="1002"/>
                  </a:cubicBezTo>
                  <a:cubicBezTo>
                    <a:pt x="22244" y="980"/>
                    <a:pt x="22210" y="963"/>
                    <a:pt x="22192" y="963"/>
                  </a:cubicBezTo>
                  <a:close/>
                  <a:moveTo>
                    <a:pt x="6997" y="980"/>
                  </a:moveTo>
                  <a:cubicBezTo>
                    <a:pt x="6963" y="1002"/>
                    <a:pt x="6941" y="1037"/>
                    <a:pt x="6963" y="1071"/>
                  </a:cubicBezTo>
                  <a:cubicBezTo>
                    <a:pt x="6980" y="1111"/>
                    <a:pt x="6997" y="1128"/>
                    <a:pt x="7032" y="1128"/>
                  </a:cubicBezTo>
                  <a:lnTo>
                    <a:pt x="7050" y="1128"/>
                  </a:lnTo>
                  <a:cubicBezTo>
                    <a:pt x="7089" y="1111"/>
                    <a:pt x="7106" y="1071"/>
                    <a:pt x="7106" y="1019"/>
                  </a:cubicBezTo>
                  <a:cubicBezTo>
                    <a:pt x="7089" y="1002"/>
                    <a:pt x="7050" y="980"/>
                    <a:pt x="7032" y="980"/>
                  </a:cubicBezTo>
                  <a:close/>
                  <a:moveTo>
                    <a:pt x="15012" y="1071"/>
                  </a:moveTo>
                  <a:cubicBezTo>
                    <a:pt x="14991" y="1071"/>
                    <a:pt x="14956" y="1071"/>
                    <a:pt x="14956" y="1089"/>
                  </a:cubicBezTo>
                  <a:cubicBezTo>
                    <a:pt x="14921" y="1128"/>
                    <a:pt x="14939" y="1180"/>
                    <a:pt x="14973" y="1198"/>
                  </a:cubicBezTo>
                  <a:cubicBezTo>
                    <a:pt x="14973" y="1198"/>
                    <a:pt x="14991" y="1219"/>
                    <a:pt x="15012" y="1219"/>
                  </a:cubicBezTo>
                  <a:cubicBezTo>
                    <a:pt x="15030" y="1219"/>
                    <a:pt x="15047" y="1198"/>
                    <a:pt x="15065" y="1180"/>
                  </a:cubicBezTo>
                  <a:cubicBezTo>
                    <a:pt x="15082" y="1145"/>
                    <a:pt x="15082" y="1111"/>
                    <a:pt x="15047" y="1071"/>
                  </a:cubicBezTo>
                  <a:close/>
                  <a:moveTo>
                    <a:pt x="6671" y="1111"/>
                  </a:moveTo>
                  <a:cubicBezTo>
                    <a:pt x="6636" y="1128"/>
                    <a:pt x="6614" y="1163"/>
                    <a:pt x="6614" y="1198"/>
                  </a:cubicBezTo>
                  <a:cubicBezTo>
                    <a:pt x="6636" y="1237"/>
                    <a:pt x="6654" y="1254"/>
                    <a:pt x="6688" y="1254"/>
                  </a:cubicBezTo>
                  <a:lnTo>
                    <a:pt x="6706" y="1254"/>
                  </a:lnTo>
                  <a:cubicBezTo>
                    <a:pt x="6762" y="1237"/>
                    <a:pt x="6780" y="1198"/>
                    <a:pt x="6762" y="1145"/>
                  </a:cubicBezTo>
                  <a:cubicBezTo>
                    <a:pt x="6745" y="1128"/>
                    <a:pt x="6723" y="1111"/>
                    <a:pt x="6688" y="1111"/>
                  </a:cubicBezTo>
                  <a:close/>
                  <a:moveTo>
                    <a:pt x="21844" y="1145"/>
                  </a:moveTo>
                  <a:cubicBezTo>
                    <a:pt x="21809" y="1180"/>
                    <a:pt x="21792" y="1219"/>
                    <a:pt x="21809" y="1254"/>
                  </a:cubicBezTo>
                  <a:cubicBezTo>
                    <a:pt x="21827" y="1272"/>
                    <a:pt x="21844" y="1289"/>
                    <a:pt x="21883" y="1289"/>
                  </a:cubicBezTo>
                  <a:cubicBezTo>
                    <a:pt x="21883" y="1289"/>
                    <a:pt x="21901" y="1289"/>
                    <a:pt x="21918" y="1272"/>
                  </a:cubicBezTo>
                  <a:cubicBezTo>
                    <a:pt x="21953" y="1254"/>
                    <a:pt x="21953" y="1219"/>
                    <a:pt x="21935" y="1180"/>
                  </a:cubicBezTo>
                  <a:cubicBezTo>
                    <a:pt x="21918" y="1163"/>
                    <a:pt x="21901" y="1145"/>
                    <a:pt x="21883" y="1145"/>
                  </a:cubicBezTo>
                  <a:close/>
                  <a:moveTo>
                    <a:pt x="26469" y="1180"/>
                  </a:moveTo>
                  <a:cubicBezTo>
                    <a:pt x="26452" y="1180"/>
                    <a:pt x="26435" y="1180"/>
                    <a:pt x="26435" y="1198"/>
                  </a:cubicBezTo>
                  <a:cubicBezTo>
                    <a:pt x="26395" y="1219"/>
                    <a:pt x="26395" y="1272"/>
                    <a:pt x="26413" y="1289"/>
                  </a:cubicBezTo>
                  <a:cubicBezTo>
                    <a:pt x="26435" y="1306"/>
                    <a:pt x="26452" y="1328"/>
                    <a:pt x="26469" y="1328"/>
                  </a:cubicBezTo>
                  <a:cubicBezTo>
                    <a:pt x="26487" y="1328"/>
                    <a:pt x="26504" y="1306"/>
                    <a:pt x="26522" y="1306"/>
                  </a:cubicBezTo>
                  <a:cubicBezTo>
                    <a:pt x="26561" y="1272"/>
                    <a:pt x="26561" y="1237"/>
                    <a:pt x="26522" y="1198"/>
                  </a:cubicBezTo>
                  <a:cubicBezTo>
                    <a:pt x="26522" y="1180"/>
                    <a:pt x="26487" y="1180"/>
                    <a:pt x="26469" y="1180"/>
                  </a:cubicBezTo>
                  <a:close/>
                  <a:moveTo>
                    <a:pt x="6345" y="1237"/>
                  </a:moveTo>
                  <a:cubicBezTo>
                    <a:pt x="6345" y="1237"/>
                    <a:pt x="6327" y="1237"/>
                    <a:pt x="6327" y="1254"/>
                  </a:cubicBezTo>
                  <a:cubicBezTo>
                    <a:pt x="6288" y="1254"/>
                    <a:pt x="6271" y="1306"/>
                    <a:pt x="6288" y="1345"/>
                  </a:cubicBezTo>
                  <a:cubicBezTo>
                    <a:pt x="6288" y="1363"/>
                    <a:pt x="6327" y="1380"/>
                    <a:pt x="6345" y="1380"/>
                  </a:cubicBezTo>
                  <a:lnTo>
                    <a:pt x="6380" y="1380"/>
                  </a:lnTo>
                  <a:cubicBezTo>
                    <a:pt x="6419" y="1363"/>
                    <a:pt x="6436" y="1328"/>
                    <a:pt x="6419" y="1289"/>
                  </a:cubicBezTo>
                  <a:cubicBezTo>
                    <a:pt x="6419" y="1254"/>
                    <a:pt x="6380" y="1237"/>
                    <a:pt x="6345" y="1237"/>
                  </a:cubicBezTo>
                  <a:close/>
                  <a:moveTo>
                    <a:pt x="15300" y="1272"/>
                  </a:moveTo>
                  <a:cubicBezTo>
                    <a:pt x="15282" y="1272"/>
                    <a:pt x="15265" y="1289"/>
                    <a:pt x="15247" y="1306"/>
                  </a:cubicBezTo>
                  <a:cubicBezTo>
                    <a:pt x="15208" y="1345"/>
                    <a:pt x="15230" y="1380"/>
                    <a:pt x="15247" y="1415"/>
                  </a:cubicBezTo>
                  <a:lnTo>
                    <a:pt x="15300" y="1415"/>
                  </a:lnTo>
                  <a:cubicBezTo>
                    <a:pt x="15317" y="1415"/>
                    <a:pt x="15339" y="1415"/>
                    <a:pt x="15356" y="1398"/>
                  </a:cubicBezTo>
                  <a:cubicBezTo>
                    <a:pt x="15374" y="1363"/>
                    <a:pt x="15374" y="1328"/>
                    <a:pt x="15356" y="1289"/>
                  </a:cubicBezTo>
                  <a:cubicBezTo>
                    <a:pt x="15339" y="1289"/>
                    <a:pt x="15317" y="1272"/>
                    <a:pt x="15300" y="1272"/>
                  </a:cubicBezTo>
                  <a:close/>
                  <a:moveTo>
                    <a:pt x="21574" y="1328"/>
                  </a:moveTo>
                  <a:cubicBezTo>
                    <a:pt x="21557" y="1328"/>
                    <a:pt x="21539" y="1345"/>
                    <a:pt x="21518" y="1345"/>
                  </a:cubicBezTo>
                  <a:cubicBezTo>
                    <a:pt x="21500" y="1363"/>
                    <a:pt x="21483" y="1415"/>
                    <a:pt x="21500" y="1454"/>
                  </a:cubicBezTo>
                  <a:cubicBezTo>
                    <a:pt x="21518" y="1472"/>
                    <a:pt x="21539" y="1489"/>
                    <a:pt x="21574" y="1489"/>
                  </a:cubicBezTo>
                  <a:cubicBezTo>
                    <a:pt x="21574" y="1489"/>
                    <a:pt x="21592" y="1472"/>
                    <a:pt x="21609" y="1472"/>
                  </a:cubicBezTo>
                  <a:cubicBezTo>
                    <a:pt x="21648" y="1454"/>
                    <a:pt x="21648" y="1398"/>
                    <a:pt x="21626" y="1363"/>
                  </a:cubicBezTo>
                  <a:cubicBezTo>
                    <a:pt x="21609" y="1345"/>
                    <a:pt x="21592" y="1328"/>
                    <a:pt x="21574" y="1328"/>
                  </a:cubicBezTo>
                  <a:close/>
                  <a:moveTo>
                    <a:pt x="5984" y="1380"/>
                  </a:moveTo>
                  <a:cubicBezTo>
                    <a:pt x="5944" y="1398"/>
                    <a:pt x="5927" y="1454"/>
                    <a:pt x="5944" y="1489"/>
                  </a:cubicBezTo>
                  <a:cubicBezTo>
                    <a:pt x="5962" y="1506"/>
                    <a:pt x="5984" y="1524"/>
                    <a:pt x="6018" y="1524"/>
                  </a:cubicBezTo>
                  <a:lnTo>
                    <a:pt x="6053" y="1524"/>
                  </a:lnTo>
                  <a:cubicBezTo>
                    <a:pt x="6092" y="1506"/>
                    <a:pt x="6110" y="1454"/>
                    <a:pt x="6092" y="1415"/>
                  </a:cubicBezTo>
                  <a:cubicBezTo>
                    <a:pt x="6071" y="1398"/>
                    <a:pt x="6053" y="1380"/>
                    <a:pt x="6018" y="1380"/>
                  </a:cubicBezTo>
                  <a:close/>
                  <a:moveTo>
                    <a:pt x="26652" y="1472"/>
                  </a:moveTo>
                  <a:cubicBezTo>
                    <a:pt x="26613" y="1506"/>
                    <a:pt x="26613" y="1546"/>
                    <a:pt x="26630" y="1580"/>
                  </a:cubicBezTo>
                  <a:cubicBezTo>
                    <a:pt x="26652" y="1598"/>
                    <a:pt x="26670" y="1615"/>
                    <a:pt x="26704" y="1615"/>
                  </a:cubicBezTo>
                  <a:cubicBezTo>
                    <a:pt x="26704" y="1615"/>
                    <a:pt x="26722" y="1598"/>
                    <a:pt x="26739" y="1598"/>
                  </a:cubicBezTo>
                  <a:cubicBezTo>
                    <a:pt x="26778" y="1580"/>
                    <a:pt x="26778" y="1524"/>
                    <a:pt x="26761" y="1489"/>
                  </a:cubicBezTo>
                  <a:cubicBezTo>
                    <a:pt x="26739" y="1472"/>
                    <a:pt x="26722" y="1472"/>
                    <a:pt x="26704" y="1472"/>
                  </a:cubicBezTo>
                  <a:close/>
                  <a:moveTo>
                    <a:pt x="5657" y="1524"/>
                  </a:moveTo>
                  <a:cubicBezTo>
                    <a:pt x="5618" y="1546"/>
                    <a:pt x="5601" y="1598"/>
                    <a:pt x="5618" y="1633"/>
                  </a:cubicBezTo>
                  <a:cubicBezTo>
                    <a:pt x="5635" y="1654"/>
                    <a:pt x="5657" y="1672"/>
                    <a:pt x="5692" y="1672"/>
                  </a:cubicBezTo>
                  <a:lnTo>
                    <a:pt x="5709" y="1672"/>
                  </a:lnTo>
                  <a:cubicBezTo>
                    <a:pt x="5744" y="1654"/>
                    <a:pt x="5766" y="1598"/>
                    <a:pt x="5744" y="1563"/>
                  </a:cubicBezTo>
                  <a:cubicBezTo>
                    <a:pt x="5744" y="1546"/>
                    <a:pt x="5709" y="1524"/>
                    <a:pt x="5692" y="1524"/>
                  </a:cubicBezTo>
                  <a:close/>
                  <a:moveTo>
                    <a:pt x="15556" y="1524"/>
                  </a:moveTo>
                  <a:cubicBezTo>
                    <a:pt x="15535" y="1524"/>
                    <a:pt x="15517" y="1546"/>
                    <a:pt x="15517" y="1546"/>
                  </a:cubicBezTo>
                  <a:cubicBezTo>
                    <a:pt x="15482" y="1580"/>
                    <a:pt x="15482" y="1615"/>
                    <a:pt x="15500" y="1654"/>
                  </a:cubicBezTo>
                  <a:cubicBezTo>
                    <a:pt x="15517" y="1672"/>
                    <a:pt x="15535" y="1672"/>
                    <a:pt x="15556" y="1672"/>
                  </a:cubicBezTo>
                  <a:cubicBezTo>
                    <a:pt x="15574" y="1672"/>
                    <a:pt x="15591" y="1672"/>
                    <a:pt x="15609" y="1654"/>
                  </a:cubicBezTo>
                  <a:cubicBezTo>
                    <a:pt x="15643" y="1633"/>
                    <a:pt x="15643" y="1580"/>
                    <a:pt x="15609" y="1563"/>
                  </a:cubicBezTo>
                  <a:cubicBezTo>
                    <a:pt x="15591" y="1546"/>
                    <a:pt x="15574" y="1524"/>
                    <a:pt x="15556" y="1524"/>
                  </a:cubicBezTo>
                  <a:close/>
                  <a:moveTo>
                    <a:pt x="21265" y="1524"/>
                  </a:moveTo>
                  <a:cubicBezTo>
                    <a:pt x="21248" y="1524"/>
                    <a:pt x="21231" y="1546"/>
                    <a:pt x="21231" y="1546"/>
                  </a:cubicBezTo>
                  <a:cubicBezTo>
                    <a:pt x="21191" y="1563"/>
                    <a:pt x="21174" y="1615"/>
                    <a:pt x="21213" y="1654"/>
                  </a:cubicBezTo>
                  <a:cubicBezTo>
                    <a:pt x="21213" y="1672"/>
                    <a:pt x="21248" y="1672"/>
                    <a:pt x="21265" y="1672"/>
                  </a:cubicBezTo>
                  <a:lnTo>
                    <a:pt x="21300" y="1672"/>
                  </a:lnTo>
                  <a:cubicBezTo>
                    <a:pt x="21339" y="1654"/>
                    <a:pt x="21339" y="1598"/>
                    <a:pt x="21322" y="1563"/>
                  </a:cubicBezTo>
                  <a:cubicBezTo>
                    <a:pt x="21300" y="1546"/>
                    <a:pt x="21283" y="1524"/>
                    <a:pt x="21265" y="1524"/>
                  </a:cubicBezTo>
                  <a:close/>
                  <a:moveTo>
                    <a:pt x="5366" y="1672"/>
                  </a:moveTo>
                  <a:cubicBezTo>
                    <a:pt x="5348" y="1672"/>
                    <a:pt x="5331" y="1689"/>
                    <a:pt x="5331" y="1689"/>
                  </a:cubicBezTo>
                  <a:cubicBezTo>
                    <a:pt x="5292" y="1707"/>
                    <a:pt x="5274" y="1741"/>
                    <a:pt x="5292" y="1781"/>
                  </a:cubicBezTo>
                  <a:cubicBezTo>
                    <a:pt x="5309" y="1815"/>
                    <a:pt x="5331" y="1815"/>
                    <a:pt x="5366" y="1815"/>
                  </a:cubicBezTo>
                  <a:lnTo>
                    <a:pt x="5383" y="1815"/>
                  </a:lnTo>
                  <a:cubicBezTo>
                    <a:pt x="5418" y="1798"/>
                    <a:pt x="5440" y="1763"/>
                    <a:pt x="5418" y="1724"/>
                  </a:cubicBezTo>
                  <a:cubicBezTo>
                    <a:pt x="5400" y="1689"/>
                    <a:pt x="5383" y="1672"/>
                    <a:pt x="5366" y="1672"/>
                  </a:cubicBezTo>
                  <a:close/>
                  <a:moveTo>
                    <a:pt x="20922" y="1741"/>
                  </a:moveTo>
                  <a:cubicBezTo>
                    <a:pt x="20887" y="1781"/>
                    <a:pt x="20887" y="1815"/>
                    <a:pt x="20904" y="1850"/>
                  </a:cubicBezTo>
                  <a:cubicBezTo>
                    <a:pt x="20922" y="1872"/>
                    <a:pt x="20939" y="1889"/>
                    <a:pt x="20956" y="1889"/>
                  </a:cubicBezTo>
                  <a:cubicBezTo>
                    <a:pt x="20974" y="1889"/>
                    <a:pt x="20996" y="1889"/>
                    <a:pt x="21013" y="1872"/>
                  </a:cubicBezTo>
                  <a:cubicBezTo>
                    <a:pt x="21030" y="1850"/>
                    <a:pt x="21048" y="1798"/>
                    <a:pt x="21030" y="1763"/>
                  </a:cubicBezTo>
                  <a:cubicBezTo>
                    <a:pt x="21013" y="1741"/>
                    <a:pt x="20996" y="1741"/>
                    <a:pt x="20956" y="1741"/>
                  </a:cubicBezTo>
                  <a:close/>
                  <a:moveTo>
                    <a:pt x="26887" y="1763"/>
                  </a:moveTo>
                  <a:cubicBezTo>
                    <a:pt x="26887" y="1763"/>
                    <a:pt x="26870" y="1763"/>
                    <a:pt x="26848" y="1781"/>
                  </a:cubicBezTo>
                  <a:cubicBezTo>
                    <a:pt x="26813" y="1798"/>
                    <a:pt x="26813" y="1833"/>
                    <a:pt x="26831" y="1872"/>
                  </a:cubicBezTo>
                  <a:cubicBezTo>
                    <a:pt x="26848" y="1907"/>
                    <a:pt x="26870" y="1907"/>
                    <a:pt x="26887" y="1907"/>
                  </a:cubicBezTo>
                  <a:lnTo>
                    <a:pt x="26922" y="1907"/>
                  </a:lnTo>
                  <a:cubicBezTo>
                    <a:pt x="26957" y="1889"/>
                    <a:pt x="26979" y="1833"/>
                    <a:pt x="26957" y="1798"/>
                  </a:cubicBezTo>
                  <a:cubicBezTo>
                    <a:pt x="26939" y="1781"/>
                    <a:pt x="26922" y="1763"/>
                    <a:pt x="26887" y="1763"/>
                  </a:cubicBezTo>
                  <a:close/>
                  <a:moveTo>
                    <a:pt x="15791" y="1798"/>
                  </a:moveTo>
                  <a:cubicBezTo>
                    <a:pt x="15791" y="1798"/>
                    <a:pt x="15774" y="1815"/>
                    <a:pt x="15752" y="1815"/>
                  </a:cubicBezTo>
                  <a:cubicBezTo>
                    <a:pt x="15717" y="1850"/>
                    <a:pt x="15717" y="1889"/>
                    <a:pt x="15735" y="1924"/>
                  </a:cubicBezTo>
                  <a:cubicBezTo>
                    <a:pt x="15752" y="1942"/>
                    <a:pt x="15774" y="1942"/>
                    <a:pt x="15791" y="1942"/>
                  </a:cubicBezTo>
                  <a:lnTo>
                    <a:pt x="15844" y="1942"/>
                  </a:lnTo>
                  <a:cubicBezTo>
                    <a:pt x="15883" y="1907"/>
                    <a:pt x="15883" y="1872"/>
                    <a:pt x="15844" y="1833"/>
                  </a:cubicBezTo>
                  <a:cubicBezTo>
                    <a:pt x="15844" y="1815"/>
                    <a:pt x="15826" y="1798"/>
                    <a:pt x="15791" y="1798"/>
                  </a:cubicBezTo>
                  <a:close/>
                  <a:moveTo>
                    <a:pt x="5039" y="1833"/>
                  </a:moveTo>
                  <a:cubicBezTo>
                    <a:pt x="5022" y="1833"/>
                    <a:pt x="5004" y="1833"/>
                    <a:pt x="5004" y="1850"/>
                  </a:cubicBezTo>
                  <a:cubicBezTo>
                    <a:pt x="4965" y="1872"/>
                    <a:pt x="4948" y="1907"/>
                    <a:pt x="4965" y="1942"/>
                  </a:cubicBezTo>
                  <a:cubicBezTo>
                    <a:pt x="4983" y="1959"/>
                    <a:pt x="5004" y="1981"/>
                    <a:pt x="5039" y="1981"/>
                  </a:cubicBezTo>
                  <a:lnTo>
                    <a:pt x="5057" y="1981"/>
                  </a:lnTo>
                  <a:cubicBezTo>
                    <a:pt x="5092" y="1959"/>
                    <a:pt x="5113" y="1907"/>
                    <a:pt x="5092" y="1872"/>
                  </a:cubicBezTo>
                  <a:cubicBezTo>
                    <a:pt x="5074" y="1850"/>
                    <a:pt x="5057" y="1833"/>
                    <a:pt x="5039" y="1833"/>
                  </a:cubicBezTo>
                  <a:close/>
                  <a:moveTo>
                    <a:pt x="20669" y="1942"/>
                  </a:moveTo>
                  <a:cubicBezTo>
                    <a:pt x="20647" y="1942"/>
                    <a:pt x="20630" y="1942"/>
                    <a:pt x="20630" y="1959"/>
                  </a:cubicBezTo>
                  <a:cubicBezTo>
                    <a:pt x="20595" y="1981"/>
                    <a:pt x="20578" y="2033"/>
                    <a:pt x="20613" y="2050"/>
                  </a:cubicBezTo>
                  <a:cubicBezTo>
                    <a:pt x="20613" y="2090"/>
                    <a:pt x="20647" y="2090"/>
                    <a:pt x="20669" y="2090"/>
                  </a:cubicBezTo>
                  <a:cubicBezTo>
                    <a:pt x="20687" y="2090"/>
                    <a:pt x="20704" y="2090"/>
                    <a:pt x="20704" y="2068"/>
                  </a:cubicBezTo>
                  <a:cubicBezTo>
                    <a:pt x="20739" y="2050"/>
                    <a:pt x="20756" y="2016"/>
                    <a:pt x="20721" y="1981"/>
                  </a:cubicBezTo>
                  <a:cubicBezTo>
                    <a:pt x="20704" y="1959"/>
                    <a:pt x="20687" y="1942"/>
                    <a:pt x="20669" y="1942"/>
                  </a:cubicBezTo>
                  <a:close/>
                  <a:moveTo>
                    <a:pt x="4713" y="1998"/>
                  </a:moveTo>
                  <a:cubicBezTo>
                    <a:pt x="4696" y="1998"/>
                    <a:pt x="4696" y="2016"/>
                    <a:pt x="4678" y="2016"/>
                  </a:cubicBezTo>
                  <a:cubicBezTo>
                    <a:pt x="4639" y="2033"/>
                    <a:pt x="4622" y="2068"/>
                    <a:pt x="4639" y="2107"/>
                  </a:cubicBezTo>
                  <a:cubicBezTo>
                    <a:pt x="4656" y="2142"/>
                    <a:pt x="4678" y="2142"/>
                    <a:pt x="4713" y="2142"/>
                  </a:cubicBezTo>
                  <a:lnTo>
                    <a:pt x="4748" y="2142"/>
                  </a:lnTo>
                  <a:cubicBezTo>
                    <a:pt x="4787" y="2124"/>
                    <a:pt x="4787" y="2068"/>
                    <a:pt x="4765" y="2050"/>
                  </a:cubicBezTo>
                  <a:cubicBezTo>
                    <a:pt x="4765" y="2016"/>
                    <a:pt x="4730" y="1998"/>
                    <a:pt x="4713" y="1998"/>
                  </a:cubicBezTo>
                  <a:close/>
                  <a:moveTo>
                    <a:pt x="16026" y="2090"/>
                  </a:moveTo>
                  <a:cubicBezTo>
                    <a:pt x="16009" y="2090"/>
                    <a:pt x="15992" y="2107"/>
                    <a:pt x="15970" y="2107"/>
                  </a:cubicBezTo>
                  <a:cubicBezTo>
                    <a:pt x="15935" y="2124"/>
                    <a:pt x="15935" y="2177"/>
                    <a:pt x="15952" y="2216"/>
                  </a:cubicBezTo>
                  <a:cubicBezTo>
                    <a:pt x="15970" y="2233"/>
                    <a:pt x="15992" y="2233"/>
                    <a:pt x="16026" y="2233"/>
                  </a:cubicBezTo>
                  <a:lnTo>
                    <a:pt x="16061" y="2233"/>
                  </a:lnTo>
                  <a:cubicBezTo>
                    <a:pt x="16100" y="2198"/>
                    <a:pt x="16100" y="2159"/>
                    <a:pt x="16079" y="2124"/>
                  </a:cubicBezTo>
                  <a:cubicBezTo>
                    <a:pt x="16061" y="2107"/>
                    <a:pt x="16044" y="2090"/>
                    <a:pt x="16026" y="2090"/>
                  </a:cubicBezTo>
                  <a:close/>
                  <a:moveTo>
                    <a:pt x="27031" y="2090"/>
                  </a:moveTo>
                  <a:cubicBezTo>
                    <a:pt x="26996" y="2107"/>
                    <a:pt x="26996" y="2159"/>
                    <a:pt x="27013" y="2198"/>
                  </a:cubicBezTo>
                  <a:cubicBezTo>
                    <a:pt x="27013" y="2216"/>
                    <a:pt x="27048" y="2233"/>
                    <a:pt x="27066" y="2233"/>
                  </a:cubicBezTo>
                  <a:cubicBezTo>
                    <a:pt x="27087" y="2233"/>
                    <a:pt x="27087" y="2233"/>
                    <a:pt x="27105" y="2216"/>
                  </a:cubicBezTo>
                  <a:cubicBezTo>
                    <a:pt x="27140" y="2198"/>
                    <a:pt x="27157" y="2159"/>
                    <a:pt x="27140" y="2124"/>
                  </a:cubicBezTo>
                  <a:cubicBezTo>
                    <a:pt x="27122" y="2107"/>
                    <a:pt x="27105" y="2090"/>
                    <a:pt x="27066" y="2090"/>
                  </a:cubicBezTo>
                  <a:close/>
                  <a:moveTo>
                    <a:pt x="20321" y="2159"/>
                  </a:moveTo>
                  <a:cubicBezTo>
                    <a:pt x="20286" y="2198"/>
                    <a:pt x="20286" y="2233"/>
                    <a:pt x="20304" y="2268"/>
                  </a:cubicBezTo>
                  <a:cubicBezTo>
                    <a:pt x="20321" y="2285"/>
                    <a:pt x="20343" y="2307"/>
                    <a:pt x="20378" y="2307"/>
                  </a:cubicBezTo>
                  <a:cubicBezTo>
                    <a:pt x="20378" y="2307"/>
                    <a:pt x="20395" y="2285"/>
                    <a:pt x="20412" y="2285"/>
                  </a:cubicBezTo>
                  <a:cubicBezTo>
                    <a:pt x="20452" y="2268"/>
                    <a:pt x="20452" y="2216"/>
                    <a:pt x="20430" y="2177"/>
                  </a:cubicBezTo>
                  <a:cubicBezTo>
                    <a:pt x="20412" y="2159"/>
                    <a:pt x="20395" y="2159"/>
                    <a:pt x="20378" y="2159"/>
                  </a:cubicBezTo>
                  <a:close/>
                  <a:moveTo>
                    <a:pt x="4352" y="2177"/>
                  </a:moveTo>
                  <a:cubicBezTo>
                    <a:pt x="4313" y="2198"/>
                    <a:pt x="4313" y="2251"/>
                    <a:pt x="4330" y="2285"/>
                  </a:cubicBezTo>
                  <a:cubicBezTo>
                    <a:pt x="4330" y="2307"/>
                    <a:pt x="4369" y="2325"/>
                    <a:pt x="4387" y="2325"/>
                  </a:cubicBezTo>
                  <a:cubicBezTo>
                    <a:pt x="4404" y="2325"/>
                    <a:pt x="4421" y="2325"/>
                    <a:pt x="4421" y="2307"/>
                  </a:cubicBezTo>
                  <a:cubicBezTo>
                    <a:pt x="4461" y="2285"/>
                    <a:pt x="4478" y="2251"/>
                    <a:pt x="4461" y="2216"/>
                  </a:cubicBezTo>
                  <a:cubicBezTo>
                    <a:pt x="4439" y="2198"/>
                    <a:pt x="4421" y="2177"/>
                    <a:pt x="4387" y="2177"/>
                  </a:cubicBezTo>
                  <a:close/>
                  <a:moveTo>
                    <a:pt x="4043" y="2359"/>
                  </a:moveTo>
                  <a:cubicBezTo>
                    <a:pt x="4004" y="2377"/>
                    <a:pt x="3986" y="2433"/>
                    <a:pt x="4004" y="2468"/>
                  </a:cubicBezTo>
                  <a:cubicBezTo>
                    <a:pt x="4025" y="2486"/>
                    <a:pt x="4043" y="2503"/>
                    <a:pt x="4078" y="2503"/>
                  </a:cubicBezTo>
                  <a:cubicBezTo>
                    <a:pt x="4095" y="2503"/>
                    <a:pt x="4095" y="2503"/>
                    <a:pt x="4112" y="2486"/>
                  </a:cubicBezTo>
                  <a:cubicBezTo>
                    <a:pt x="4152" y="2468"/>
                    <a:pt x="4152" y="2433"/>
                    <a:pt x="4134" y="2394"/>
                  </a:cubicBezTo>
                  <a:cubicBezTo>
                    <a:pt x="4134" y="2359"/>
                    <a:pt x="4095" y="2359"/>
                    <a:pt x="4078" y="2359"/>
                  </a:cubicBezTo>
                  <a:close/>
                  <a:moveTo>
                    <a:pt x="20069" y="2359"/>
                  </a:moveTo>
                  <a:cubicBezTo>
                    <a:pt x="20051" y="2359"/>
                    <a:pt x="20051" y="2359"/>
                    <a:pt x="20034" y="2377"/>
                  </a:cubicBezTo>
                  <a:cubicBezTo>
                    <a:pt x="19995" y="2394"/>
                    <a:pt x="19995" y="2433"/>
                    <a:pt x="20016" y="2468"/>
                  </a:cubicBezTo>
                  <a:cubicBezTo>
                    <a:pt x="20034" y="2486"/>
                    <a:pt x="20051" y="2503"/>
                    <a:pt x="20069" y="2503"/>
                  </a:cubicBezTo>
                  <a:cubicBezTo>
                    <a:pt x="20086" y="2503"/>
                    <a:pt x="20104" y="2503"/>
                    <a:pt x="20104" y="2486"/>
                  </a:cubicBezTo>
                  <a:cubicBezTo>
                    <a:pt x="20143" y="2468"/>
                    <a:pt x="20160" y="2433"/>
                    <a:pt x="20125" y="2394"/>
                  </a:cubicBezTo>
                  <a:cubicBezTo>
                    <a:pt x="20125" y="2377"/>
                    <a:pt x="20086" y="2359"/>
                    <a:pt x="20069" y="2359"/>
                  </a:cubicBezTo>
                  <a:close/>
                  <a:moveTo>
                    <a:pt x="16187" y="2394"/>
                  </a:moveTo>
                  <a:cubicBezTo>
                    <a:pt x="16153" y="2433"/>
                    <a:pt x="16135" y="2468"/>
                    <a:pt x="16170" y="2503"/>
                  </a:cubicBezTo>
                  <a:cubicBezTo>
                    <a:pt x="16170" y="2525"/>
                    <a:pt x="16209" y="2542"/>
                    <a:pt x="16227" y="2542"/>
                  </a:cubicBezTo>
                  <a:cubicBezTo>
                    <a:pt x="16244" y="2542"/>
                    <a:pt x="16261" y="2542"/>
                    <a:pt x="16261" y="2525"/>
                  </a:cubicBezTo>
                  <a:cubicBezTo>
                    <a:pt x="16296" y="2503"/>
                    <a:pt x="16318" y="2451"/>
                    <a:pt x="16279" y="2416"/>
                  </a:cubicBezTo>
                  <a:cubicBezTo>
                    <a:pt x="16279" y="2394"/>
                    <a:pt x="16244" y="2394"/>
                    <a:pt x="16227" y="2394"/>
                  </a:cubicBezTo>
                  <a:close/>
                  <a:moveTo>
                    <a:pt x="27196" y="2416"/>
                  </a:moveTo>
                  <a:cubicBezTo>
                    <a:pt x="27157" y="2433"/>
                    <a:pt x="27157" y="2468"/>
                    <a:pt x="27157" y="2503"/>
                  </a:cubicBezTo>
                  <a:cubicBezTo>
                    <a:pt x="27174" y="2542"/>
                    <a:pt x="27214" y="2559"/>
                    <a:pt x="27231" y="2559"/>
                  </a:cubicBezTo>
                  <a:cubicBezTo>
                    <a:pt x="27248" y="2559"/>
                    <a:pt x="27248" y="2559"/>
                    <a:pt x="27266" y="2542"/>
                  </a:cubicBezTo>
                  <a:cubicBezTo>
                    <a:pt x="27305" y="2525"/>
                    <a:pt x="27322" y="2486"/>
                    <a:pt x="27305" y="2451"/>
                  </a:cubicBezTo>
                  <a:cubicBezTo>
                    <a:pt x="27283" y="2433"/>
                    <a:pt x="27266" y="2416"/>
                    <a:pt x="27231" y="2416"/>
                  </a:cubicBezTo>
                  <a:close/>
                  <a:moveTo>
                    <a:pt x="3769" y="2542"/>
                  </a:moveTo>
                  <a:cubicBezTo>
                    <a:pt x="3751" y="2542"/>
                    <a:pt x="3734" y="2542"/>
                    <a:pt x="3734" y="2559"/>
                  </a:cubicBezTo>
                  <a:cubicBezTo>
                    <a:pt x="3699" y="2577"/>
                    <a:pt x="3677" y="2612"/>
                    <a:pt x="3699" y="2651"/>
                  </a:cubicBezTo>
                  <a:cubicBezTo>
                    <a:pt x="3717" y="2668"/>
                    <a:pt x="3734" y="2686"/>
                    <a:pt x="3769" y="2686"/>
                  </a:cubicBezTo>
                  <a:cubicBezTo>
                    <a:pt x="3769" y="2686"/>
                    <a:pt x="3786" y="2686"/>
                    <a:pt x="3808" y="2668"/>
                  </a:cubicBezTo>
                  <a:cubicBezTo>
                    <a:pt x="3843" y="2651"/>
                    <a:pt x="3843" y="2612"/>
                    <a:pt x="3825" y="2577"/>
                  </a:cubicBezTo>
                  <a:cubicBezTo>
                    <a:pt x="3808" y="2559"/>
                    <a:pt x="3786" y="2542"/>
                    <a:pt x="3769" y="2542"/>
                  </a:cubicBezTo>
                  <a:close/>
                  <a:moveTo>
                    <a:pt x="19777" y="2559"/>
                  </a:moveTo>
                  <a:cubicBezTo>
                    <a:pt x="19760" y="2559"/>
                    <a:pt x="19742" y="2577"/>
                    <a:pt x="19725" y="2577"/>
                  </a:cubicBezTo>
                  <a:cubicBezTo>
                    <a:pt x="19708" y="2594"/>
                    <a:pt x="19690" y="2651"/>
                    <a:pt x="19708" y="2686"/>
                  </a:cubicBezTo>
                  <a:cubicBezTo>
                    <a:pt x="19725" y="2703"/>
                    <a:pt x="19742" y="2703"/>
                    <a:pt x="19777" y="2703"/>
                  </a:cubicBezTo>
                  <a:lnTo>
                    <a:pt x="19816" y="2703"/>
                  </a:lnTo>
                  <a:cubicBezTo>
                    <a:pt x="19851" y="2668"/>
                    <a:pt x="19851" y="2633"/>
                    <a:pt x="19834" y="2594"/>
                  </a:cubicBezTo>
                  <a:cubicBezTo>
                    <a:pt x="19816" y="2577"/>
                    <a:pt x="19799" y="2559"/>
                    <a:pt x="19777" y="2559"/>
                  </a:cubicBezTo>
                  <a:close/>
                  <a:moveTo>
                    <a:pt x="16427" y="2686"/>
                  </a:moveTo>
                  <a:cubicBezTo>
                    <a:pt x="16427" y="2686"/>
                    <a:pt x="16405" y="2686"/>
                    <a:pt x="16388" y="2703"/>
                  </a:cubicBezTo>
                  <a:cubicBezTo>
                    <a:pt x="16353" y="2720"/>
                    <a:pt x="16353" y="2777"/>
                    <a:pt x="16370" y="2794"/>
                  </a:cubicBezTo>
                  <a:cubicBezTo>
                    <a:pt x="16388" y="2829"/>
                    <a:pt x="16405" y="2829"/>
                    <a:pt x="16427" y="2829"/>
                  </a:cubicBezTo>
                  <a:cubicBezTo>
                    <a:pt x="16444" y="2829"/>
                    <a:pt x="16461" y="2829"/>
                    <a:pt x="16479" y="2812"/>
                  </a:cubicBezTo>
                  <a:cubicBezTo>
                    <a:pt x="16514" y="2794"/>
                    <a:pt x="16514" y="2760"/>
                    <a:pt x="16496" y="2720"/>
                  </a:cubicBezTo>
                  <a:cubicBezTo>
                    <a:pt x="16479" y="2703"/>
                    <a:pt x="16461" y="2686"/>
                    <a:pt x="16427" y="2686"/>
                  </a:cubicBezTo>
                  <a:close/>
                  <a:moveTo>
                    <a:pt x="3460" y="2720"/>
                  </a:moveTo>
                  <a:cubicBezTo>
                    <a:pt x="3442" y="2720"/>
                    <a:pt x="3425" y="2742"/>
                    <a:pt x="3425" y="2742"/>
                  </a:cubicBezTo>
                  <a:lnTo>
                    <a:pt x="3408" y="2742"/>
                  </a:lnTo>
                  <a:cubicBezTo>
                    <a:pt x="3390" y="2760"/>
                    <a:pt x="3373" y="2812"/>
                    <a:pt x="3390" y="2851"/>
                  </a:cubicBezTo>
                  <a:cubicBezTo>
                    <a:pt x="3408" y="2868"/>
                    <a:pt x="3425" y="2886"/>
                    <a:pt x="3460" y="2886"/>
                  </a:cubicBezTo>
                  <a:cubicBezTo>
                    <a:pt x="3460" y="2886"/>
                    <a:pt x="3482" y="2868"/>
                    <a:pt x="3499" y="2868"/>
                  </a:cubicBezTo>
                  <a:cubicBezTo>
                    <a:pt x="3534" y="2851"/>
                    <a:pt x="3534" y="2794"/>
                    <a:pt x="3516" y="2760"/>
                  </a:cubicBezTo>
                  <a:cubicBezTo>
                    <a:pt x="3499" y="2742"/>
                    <a:pt x="3482" y="2720"/>
                    <a:pt x="3460" y="2720"/>
                  </a:cubicBezTo>
                  <a:close/>
                  <a:moveTo>
                    <a:pt x="27357" y="2742"/>
                  </a:moveTo>
                  <a:cubicBezTo>
                    <a:pt x="27322" y="2760"/>
                    <a:pt x="27305" y="2794"/>
                    <a:pt x="27322" y="2829"/>
                  </a:cubicBezTo>
                  <a:cubicBezTo>
                    <a:pt x="27322" y="2868"/>
                    <a:pt x="27357" y="2886"/>
                    <a:pt x="27375" y="2886"/>
                  </a:cubicBezTo>
                  <a:lnTo>
                    <a:pt x="27414" y="2886"/>
                  </a:lnTo>
                  <a:cubicBezTo>
                    <a:pt x="27449" y="2868"/>
                    <a:pt x="27466" y="2812"/>
                    <a:pt x="27449" y="2777"/>
                  </a:cubicBezTo>
                  <a:cubicBezTo>
                    <a:pt x="27431" y="2760"/>
                    <a:pt x="27414" y="2742"/>
                    <a:pt x="27375" y="2742"/>
                  </a:cubicBezTo>
                  <a:close/>
                  <a:moveTo>
                    <a:pt x="19473" y="2760"/>
                  </a:moveTo>
                  <a:cubicBezTo>
                    <a:pt x="19451" y="2760"/>
                    <a:pt x="19433" y="2777"/>
                    <a:pt x="19433" y="2777"/>
                  </a:cubicBezTo>
                  <a:cubicBezTo>
                    <a:pt x="19399" y="2794"/>
                    <a:pt x="19381" y="2851"/>
                    <a:pt x="19416" y="2886"/>
                  </a:cubicBezTo>
                  <a:cubicBezTo>
                    <a:pt x="19416" y="2903"/>
                    <a:pt x="19451" y="2903"/>
                    <a:pt x="19473" y="2903"/>
                  </a:cubicBezTo>
                  <a:lnTo>
                    <a:pt x="19507" y="2903"/>
                  </a:lnTo>
                  <a:cubicBezTo>
                    <a:pt x="19542" y="2886"/>
                    <a:pt x="19560" y="2829"/>
                    <a:pt x="19525" y="2794"/>
                  </a:cubicBezTo>
                  <a:cubicBezTo>
                    <a:pt x="19525" y="2777"/>
                    <a:pt x="19490" y="2760"/>
                    <a:pt x="19473" y="2760"/>
                  </a:cubicBezTo>
                  <a:close/>
                  <a:moveTo>
                    <a:pt x="3155" y="2921"/>
                  </a:moveTo>
                  <a:cubicBezTo>
                    <a:pt x="3133" y="2921"/>
                    <a:pt x="3116" y="2921"/>
                    <a:pt x="3116" y="2938"/>
                  </a:cubicBezTo>
                  <a:cubicBezTo>
                    <a:pt x="3081" y="2960"/>
                    <a:pt x="3064" y="3012"/>
                    <a:pt x="3081" y="3029"/>
                  </a:cubicBezTo>
                  <a:cubicBezTo>
                    <a:pt x="3099" y="3069"/>
                    <a:pt x="3116" y="3069"/>
                    <a:pt x="3155" y="3069"/>
                  </a:cubicBezTo>
                  <a:lnTo>
                    <a:pt x="3190" y="3069"/>
                  </a:lnTo>
                  <a:cubicBezTo>
                    <a:pt x="3225" y="3029"/>
                    <a:pt x="3225" y="2995"/>
                    <a:pt x="3207" y="2960"/>
                  </a:cubicBezTo>
                  <a:cubicBezTo>
                    <a:pt x="3190" y="2938"/>
                    <a:pt x="3173" y="2921"/>
                    <a:pt x="3155" y="2921"/>
                  </a:cubicBezTo>
                  <a:close/>
                  <a:moveTo>
                    <a:pt x="19164" y="2960"/>
                  </a:moveTo>
                  <a:cubicBezTo>
                    <a:pt x="19146" y="2960"/>
                    <a:pt x="19146" y="2960"/>
                    <a:pt x="19124" y="2977"/>
                  </a:cubicBezTo>
                  <a:cubicBezTo>
                    <a:pt x="19090" y="2995"/>
                    <a:pt x="19072" y="3029"/>
                    <a:pt x="19107" y="3069"/>
                  </a:cubicBezTo>
                  <a:cubicBezTo>
                    <a:pt x="19107" y="3086"/>
                    <a:pt x="19146" y="3103"/>
                    <a:pt x="19164" y="3103"/>
                  </a:cubicBezTo>
                  <a:cubicBezTo>
                    <a:pt x="19181" y="3103"/>
                    <a:pt x="19198" y="3103"/>
                    <a:pt x="19198" y="3086"/>
                  </a:cubicBezTo>
                  <a:cubicBezTo>
                    <a:pt x="19233" y="3069"/>
                    <a:pt x="19255" y="3029"/>
                    <a:pt x="19216" y="2995"/>
                  </a:cubicBezTo>
                  <a:cubicBezTo>
                    <a:pt x="19216" y="2977"/>
                    <a:pt x="19181" y="2960"/>
                    <a:pt x="19164" y="2960"/>
                  </a:cubicBezTo>
                  <a:close/>
                  <a:moveTo>
                    <a:pt x="16644" y="2977"/>
                  </a:moveTo>
                  <a:cubicBezTo>
                    <a:pt x="16644" y="2977"/>
                    <a:pt x="16622" y="2977"/>
                    <a:pt x="16605" y="2995"/>
                  </a:cubicBezTo>
                  <a:cubicBezTo>
                    <a:pt x="16570" y="3012"/>
                    <a:pt x="16570" y="3069"/>
                    <a:pt x="16588" y="3103"/>
                  </a:cubicBezTo>
                  <a:cubicBezTo>
                    <a:pt x="16605" y="3121"/>
                    <a:pt x="16622" y="3121"/>
                    <a:pt x="16644" y="3121"/>
                  </a:cubicBezTo>
                  <a:cubicBezTo>
                    <a:pt x="16662" y="3121"/>
                    <a:pt x="16679" y="3121"/>
                    <a:pt x="16696" y="3103"/>
                  </a:cubicBezTo>
                  <a:cubicBezTo>
                    <a:pt x="16731" y="3086"/>
                    <a:pt x="16731" y="3029"/>
                    <a:pt x="16714" y="3012"/>
                  </a:cubicBezTo>
                  <a:cubicBezTo>
                    <a:pt x="16696" y="2995"/>
                    <a:pt x="16679" y="2977"/>
                    <a:pt x="16644" y="2977"/>
                  </a:cubicBezTo>
                  <a:close/>
                  <a:moveTo>
                    <a:pt x="27522" y="3069"/>
                  </a:moveTo>
                  <a:cubicBezTo>
                    <a:pt x="27522" y="3069"/>
                    <a:pt x="27501" y="3069"/>
                    <a:pt x="27501" y="3086"/>
                  </a:cubicBezTo>
                  <a:cubicBezTo>
                    <a:pt x="27466" y="3086"/>
                    <a:pt x="27449" y="3138"/>
                    <a:pt x="27466" y="3177"/>
                  </a:cubicBezTo>
                  <a:cubicBezTo>
                    <a:pt x="27466" y="3195"/>
                    <a:pt x="27501" y="3212"/>
                    <a:pt x="27522" y="3212"/>
                  </a:cubicBezTo>
                  <a:lnTo>
                    <a:pt x="27557" y="3212"/>
                  </a:lnTo>
                  <a:cubicBezTo>
                    <a:pt x="27592" y="3195"/>
                    <a:pt x="27610" y="3156"/>
                    <a:pt x="27592" y="3121"/>
                  </a:cubicBezTo>
                  <a:cubicBezTo>
                    <a:pt x="27575" y="3086"/>
                    <a:pt x="27557" y="3069"/>
                    <a:pt x="27522" y="3069"/>
                  </a:cubicBezTo>
                  <a:close/>
                  <a:moveTo>
                    <a:pt x="2846" y="3121"/>
                  </a:moveTo>
                  <a:cubicBezTo>
                    <a:pt x="2829" y="3121"/>
                    <a:pt x="2807" y="3121"/>
                    <a:pt x="2807" y="3138"/>
                  </a:cubicBezTo>
                  <a:cubicBezTo>
                    <a:pt x="2772" y="3156"/>
                    <a:pt x="2755" y="3195"/>
                    <a:pt x="2790" y="3230"/>
                  </a:cubicBezTo>
                  <a:cubicBezTo>
                    <a:pt x="2790" y="3247"/>
                    <a:pt x="2829" y="3264"/>
                    <a:pt x="2846" y="3264"/>
                  </a:cubicBezTo>
                  <a:cubicBezTo>
                    <a:pt x="2864" y="3264"/>
                    <a:pt x="2864" y="3264"/>
                    <a:pt x="2881" y="3247"/>
                  </a:cubicBezTo>
                  <a:cubicBezTo>
                    <a:pt x="2916" y="3230"/>
                    <a:pt x="2916" y="3195"/>
                    <a:pt x="2898" y="3156"/>
                  </a:cubicBezTo>
                  <a:cubicBezTo>
                    <a:pt x="2898" y="3138"/>
                    <a:pt x="2864" y="3121"/>
                    <a:pt x="2846" y="3121"/>
                  </a:cubicBezTo>
                  <a:close/>
                  <a:moveTo>
                    <a:pt x="18855" y="3138"/>
                  </a:moveTo>
                  <a:cubicBezTo>
                    <a:pt x="18837" y="3138"/>
                    <a:pt x="18837" y="3138"/>
                    <a:pt x="18820" y="3156"/>
                  </a:cubicBezTo>
                  <a:cubicBezTo>
                    <a:pt x="18781" y="3177"/>
                    <a:pt x="18763" y="3212"/>
                    <a:pt x="18781" y="3247"/>
                  </a:cubicBezTo>
                  <a:cubicBezTo>
                    <a:pt x="18798" y="3286"/>
                    <a:pt x="18820" y="3286"/>
                    <a:pt x="18855" y="3286"/>
                  </a:cubicBezTo>
                  <a:lnTo>
                    <a:pt x="18890" y="3286"/>
                  </a:lnTo>
                  <a:cubicBezTo>
                    <a:pt x="18929" y="3264"/>
                    <a:pt x="18929" y="3212"/>
                    <a:pt x="18907" y="3177"/>
                  </a:cubicBezTo>
                  <a:cubicBezTo>
                    <a:pt x="18907" y="3156"/>
                    <a:pt x="18872" y="3138"/>
                    <a:pt x="18855" y="3138"/>
                  </a:cubicBezTo>
                  <a:close/>
                  <a:moveTo>
                    <a:pt x="16897" y="3247"/>
                  </a:moveTo>
                  <a:cubicBezTo>
                    <a:pt x="16879" y="3247"/>
                    <a:pt x="16862" y="3247"/>
                    <a:pt x="16840" y="3264"/>
                  </a:cubicBezTo>
                  <a:cubicBezTo>
                    <a:pt x="16805" y="3304"/>
                    <a:pt x="16805" y="3338"/>
                    <a:pt x="16840" y="3373"/>
                  </a:cubicBezTo>
                  <a:cubicBezTo>
                    <a:pt x="16862" y="3395"/>
                    <a:pt x="16879" y="3395"/>
                    <a:pt x="16897" y="3395"/>
                  </a:cubicBezTo>
                  <a:cubicBezTo>
                    <a:pt x="16914" y="3395"/>
                    <a:pt x="16931" y="3395"/>
                    <a:pt x="16949" y="3373"/>
                  </a:cubicBezTo>
                  <a:cubicBezTo>
                    <a:pt x="16971" y="3338"/>
                    <a:pt x="16971" y="3304"/>
                    <a:pt x="16949" y="3264"/>
                  </a:cubicBezTo>
                  <a:cubicBezTo>
                    <a:pt x="16931" y="3247"/>
                    <a:pt x="16914" y="3247"/>
                    <a:pt x="16897" y="3247"/>
                  </a:cubicBezTo>
                  <a:close/>
                  <a:moveTo>
                    <a:pt x="18494" y="3321"/>
                  </a:moveTo>
                  <a:cubicBezTo>
                    <a:pt x="18472" y="3338"/>
                    <a:pt x="18454" y="3395"/>
                    <a:pt x="18472" y="3430"/>
                  </a:cubicBezTo>
                  <a:cubicBezTo>
                    <a:pt x="18472" y="3447"/>
                    <a:pt x="18511" y="3465"/>
                    <a:pt x="18528" y="3465"/>
                  </a:cubicBezTo>
                  <a:cubicBezTo>
                    <a:pt x="18546" y="3465"/>
                    <a:pt x="18563" y="3465"/>
                    <a:pt x="18563" y="3447"/>
                  </a:cubicBezTo>
                  <a:cubicBezTo>
                    <a:pt x="18602" y="3430"/>
                    <a:pt x="18620" y="3395"/>
                    <a:pt x="18602" y="3356"/>
                  </a:cubicBezTo>
                  <a:cubicBezTo>
                    <a:pt x="18581" y="3338"/>
                    <a:pt x="18563" y="3321"/>
                    <a:pt x="18528" y="3321"/>
                  </a:cubicBezTo>
                  <a:close/>
                  <a:moveTo>
                    <a:pt x="2555" y="3338"/>
                  </a:moveTo>
                  <a:cubicBezTo>
                    <a:pt x="2537" y="3338"/>
                    <a:pt x="2520" y="3338"/>
                    <a:pt x="2502" y="3356"/>
                  </a:cubicBezTo>
                  <a:cubicBezTo>
                    <a:pt x="2481" y="3373"/>
                    <a:pt x="2463" y="3430"/>
                    <a:pt x="2502" y="3465"/>
                  </a:cubicBezTo>
                  <a:cubicBezTo>
                    <a:pt x="2520" y="3465"/>
                    <a:pt x="2537" y="3482"/>
                    <a:pt x="2555" y="3482"/>
                  </a:cubicBezTo>
                  <a:cubicBezTo>
                    <a:pt x="2572" y="3482"/>
                    <a:pt x="2590" y="3482"/>
                    <a:pt x="2590" y="3465"/>
                  </a:cubicBezTo>
                  <a:cubicBezTo>
                    <a:pt x="2629" y="3447"/>
                    <a:pt x="2629" y="3395"/>
                    <a:pt x="2611" y="3356"/>
                  </a:cubicBezTo>
                  <a:cubicBezTo>
                    <a:pt x="2590" y="3338"/>
                    <a:pt x="2572" y="3338"/>
                    <a:pt x="2555" y="3338"/>
                  </a:cubicBezTo>
                  <a:close/>
                  <a:moveTo>
                    <a:pt x="27631" y="3412"/>
                  </a:moveTo>
                  <a:cubicBezTo>
                    <a:pt x="27592" y="3430"/>
                    <a:pt x="27575" y="3465"/>
                    <a:pt x="27592" y="3504"/>
                  </a:cubicBezTo>
                  <a:cubicBezTo>
                    <a:pt x="27610" y="3539"/>
                    <a:pt x="27631" y="3556"/>
                    <a:pt x="27666" y="3556"/>
                  </a:cubicBezTo>
                  <a:cubicBezTo>
                    <a:pt x="27666" y="3556"/>
                    <a:pt x="27683" y="3556"/>
                    <a:pt x="27683" y="3539"/>
                  </a:cubicBezTo>
                  <a:cubicBezTo>
                    <a:pt x="27740" y="3539"/>
                    <a:pt x="27757" y="3482"/>
                    <a:pt x="27740" y="3447"/>
                  </a:cubicBezTo>
                  <a:cubicBezTo>
                    <a:pt x="27718" y="3430"/>
                    <a:pt x="27701" y="3412"/>
                    <a:pt x="27666" y="3412"/>
                  </a:cubicBezTo>
                  <a:close/>
                  <a:moveTo>
                    <a:pt x="17166" y="3482"/>
                  </a:moveTo>
                  <a:cubicBezTo>
                    <a:pt x="17149" y="3482"/>
                    <a:pt x="17132" y="3482"/>
                    <a:pt x="17114" y="3504"/>
                  </a:cubicBezTo>
                  <a:cubicBezTo>
                    <a:pt x="17097" y="3539"/>
                    <a:pt x="17097" y="3591"/>
                    <a:pt x="17132" y="3613"/>
                  </a:cubicBezTo>
                  <a:cubicBezTo>
                    <a:pt x="17149" y="3613"/>
                    <a:pt x="17166" y="3630"/>
                    <a:pt x="17166" y="3630"/>
                  </a:cubicBezTo>
                  <a:cubicBezTo>
                    <a:pt x="17206" y="3630"/>
                    <a:pt x="17223" y="3613"/>
                    <a:pt x="17240" y="3591"/>
                  </a:cubicBezTo>
                  <a:cubicBezTo>
                    <a:pt x="17258" y="3556"/>
                    <a:pt x="17240" y="3504"/>
                    <a:pt x="17206" y="3482"/>
                  </a:cubicBezTo>
                  <a:close/>
                  <a:moveTo>
                    <a:pt x="18185" y="3482"/>
                  </a:moveTo>
                  <a:cubicBezTo>
                    <a:pt x="18145" y="3504"/>
                    <a:pt x="18128" y="3539"/>
                    <a:pt x="18145" y="3573"/>
                  </a:cubicBezTo>
                  <a:cubicBezTo>
                    <a:pt x="18145" y="3613"/>
                    <a:pt x="18185" y="3630"/>
                    <a:pt x="18202" y="3630"/>
                  </a:cubicBezTo>
                  <a:cubicBezTo>
                    <a:pt x="18219" y="3630"/>
                    <a:pt x="18219" y="3613"/>
                    <a:pt x="18237" y="3613"/>
                  </a:cubicBezTo>
                  <a:cubicBezTo>
                    <a:pt x="18276" y="3591"/>
                    <a:pt x="18293" y="3556"/>
                    <a:pt x="18276" y="3521"/>
                  </a:cubicBezTo>
                  <a:cubicBezTo>
                    <a:pt x="18254" y="3482"/>
                    <a:pt x="18237" y="3482"/>
                    <a:pt x="18202" y="3482"/>
                  </a:cubicBezTo>
                  <a:close/>
                  <a:moveTo>
                    <a:pt x="2285" y="3573"/>
                  </a:moveTo>
                  <a:cubicBezTo>
                    <a:pt x="2263" y="3573"/>
                    <a:pt x="2246" y="3591"/>
                    <a:pt x="2228" y="3613"/>
                  </a:cubicBezTo>
                  <a:cubicBezTo>
                    <a:pt x="2211" y="3630"/>
                    <a:pt x="2211" y="3682"/>
                    <a:pt x="2228" y="3700"/>
                  </a:cubicBezTo>
                  <a:cubicBezTo>
                    <a:pt x="2246" y="3721"/>
                    <a:pt x="2263" y="3721"/>
                    <a:pt x="2285" y="3721"/>
                  </a:cubicBezTo>
                  <a:cubicBezTo>
                    <a:pt x="2302" y="3721"/>
                    <a:pt x="2320" y="3721"/>
                    <a:pt x="2337" y="3700"/>
                  </a:cubicBezTo>
                  <a:cubicBezTo>
                    <a:pt x="2355" y="3682"/>
                    <a:pt x="2372" y="3630"/>
                    <a:pt x="2337" y="3613"/>
                  </a:cubicBezTo>
                  <a:cubicBezTo>
                    <a:pt x="2320" y="3591"/>
                    <a:pt x="2302" y="3573"/>
                    <a:pt x="2285" y="3573"/>
                  </a:cubicBezTo>
                  <a:close/>
                  <a:moveTo>
                    <a:pt x="17514" y="3613"/>
                  </a:moveTo>
                  <a:cubicBezTo>
                    <a:pt x="17475" y="3613"/>
                    <a:pt x="17441" y="3630"/>
                    <a:pt x="17441" y="3665"/>
                  </a:cubicBezTo>
                  <a:cubicBezTo>
                    <a:pt x="17423" y="3700"/>
                    <a:pt x="17458" y="3756"/>
                    <a:pt x="17493" y="3756"/>
                  </a:cubicBezTo>
                  <a:lnTo>
                    <a:pt x="17514" y="3756"/>
                  </a:lnTo>
                  <a:cubicBezTo>
                    <a:pt x="17549" y="3756"/>
                    <a:pt x="17567" y="3739"/>
                    <a:pt x="17584" y="3700"/>
                  </a:cubicBezTo>
                  <a:cubicBezTo>
                    <a:pt x="17584" y="3665"/>
                    <a:pt x="17567" y="3613"/>
                    <a:pt x="17532" y="3613"/>
                  </a:cubicBezTo>
                  <a:close/>
                  <a:moveTo>
                    <a:pt x="17858" y="3613"/>
                  </a:moveTo>
                  <a:cubicBezTo>
                    <a:pt x="17819" y="3613"/>
                    <a:pt x="17784" y="3647"/>
                    <a:pt x="17802" y="3682"/>
                  </a:cubicBezTo>
                  <a:cubicBezTo>
                    <a:pt x="17802" y="3721"/>
                    <a:pt x="17841" y="3756"/>
                    <a:pt x="17876" y="3756"/>
                  </a:cubicBezTo>
                  <a:lnTo>
                    <a:pt x="17876" y="3739"/>
                  </a:lnTo>
                  <a:cubicBezTo>
                    <a:pt x="17928" y="3739"/>
                    <a:pt x="17950" y="3700"/>
                    <a:pt x="17950" y="3665"/>
                  </a:cubicBezTo>
                  <a:cubicBezTo>
                    <a:pt x="17928" y="3630"/>
                    <a:pt x="17893" y="3613"/>
                    <a:pt x="17876" y="3613"/>
                  </a:cubicBezTo>
                  <a:close/>
                  <a:moveTo>
                    <a:pt x="27810" y="3739"/>
                  </a:moveTo>
                  <a:cubicBezTo>
                    <a:pt x="27792" y="3739"/>
                    <a:pt x="27792" y="3739"/>
                    <a:pt x="27775" y="3756"/>
                  </a:cubicBezTo>
                  <a:cubicBezTo>
                    <a:pt x="27740" y="3756"/>
                    <a:pt x="27718" y="3808"/>
                    <a:pt x="27740" y="3847"/>
                  </a:cubicBezTo>
                  <a:cubicBezTo>
                    <a:pt x="27757" y="3865"/>
                    <a:pt x="27775" y="3882"/>
                    <a:pt x="27810" y="3882"/>
                  </a:cubicBezTo>
                  <a:lnTo>
                    <a:pt x="27827" y="3882"/>
                  </a:lnTo>
                  <a:cubicBezTo>
                    <a:pt x="27866" y="3865"/>
                    <a:pt x="27884" y="3830"/>
                    <a:pt x="27866" y="3791"/>
                  </a:cubicBezTo>
                  <a:cubicBezTo>
                    <a:pt x="27866" y="3756"/>
                    <a:pt x="27827" y="3739"/>
                    <a:pt x="27810" y="3739"/>
                  </a:cubicBezTo>
                  <a:close/>
                  <a:moveTo>
                    <a:pt x="2028" y="3847"/>
                  </a:moveTo>
                  <a:cubicBezTo>
                    <a:pt x="2011" y="3847"/>
                    <a:pt x="1993" y="3847"/>
                    <a:pt x="1976" y="3865"/>
                  </a:cubicBezTo>
                  <a:cubicBezTo>
                    <a:pt x="1959" y="3882"/>
                    <a:pt x="1959" y="3939"/>
                    <a:pt x="1976" y="3956"/>
                  </a:cubicBezTo>
                  <a:cubicBezTo>
                    <a:pt x="1993" y="3974"/>
                    <a:pt x="2011" y="3991"/>
                    <a:pt x="2028" y="3991"/>
                  </a:cubicBezTo>
                  <a:cubicBezTo>
                    <a:pt x="2046" y="3991"/>
                    <a:pt x="2067" y="3974"/>
                    <a:pt x="2085" y="3956"/>
                  </a:cubicBezTo>
                  <a:cubicBezTo>
                    <a:pt x="2102" y="3939"/>
                    <a:pt x="2102" y="3882"/>
                    <a:pt x="2085" y="3865"/>
                  </a:cubicBezTo>
                  <a:cubicBezTo>
                    <a:pt x="2067" y="3847"/>
                    <a:pt x="2046" y="3847"/>
                    <a:pt x="2028" y="3847"/>
                  </a:cubicBezTo>
                  <a:close/>
                  <a:moveTo>
                    <a:pt x="27958" y="4065"/>
                  </a:moveTo>
                  <a:cubicBezTo>
                    <a:pt x="27936" y="4065"/>
                    <a:pt x="27936" y="4082"/>
                    <a:pt x="27918" y="4082"/>
                  </a:cubicBezTo>
                  <a:cubicBezTo>
                    <a:pt x="27884" y="4100"/>
                    <a:pt x="27866" y="4135"/>
                    <a:pt x="27884" y="4174"/>
                  </a:cubicBezTo>
                  <a:cubicBezTo>
                    <a:pt x="27901" y="4209"/>
                    <a:pt x="27918" y="4209"/>
                    <a:pt x="27958" y="4209"/>
                  </a:cubicBezTo>
                  <a:lnTo>
                    <a:pt x="27975" y="4209"/>
                  </a:lnTo>
                  <a:cubicBezTo>
                    <a:pt x="28010" y="4191"/>
                    <a:pt x="28027" y="4156"/>
                    <a:pt x="28010" y="4117"/>
                  </a:cubicBezTo>
                  <a:cubicBezTo>
                    <a:pt x="28010" y="4082"/>
                    <a:pt x="27975" y="4065"/>
                    <a:pt x="27958" y="4065"/>
                  </a:cubicBezTo>
                  <a:close/>
                  <a:moveTo>
                    <a:pt x="1776" y="4100"/>
                  </a:moveTo>
                  <a:cubicBezTo>
                    <a:pt x="1758" y="4100"/>
                    <a:pt x="1741" y="4117"/>
                    <a:pt x="1719" y="4117"/>
                  </a:cubicBezTo>
                  <a:cubicBezTo>
                    <a:pt x="1702" y="4156"/>
                    <a:pt x="1702" y="4209"/>
                    <a:pt x="1741" y="4226"/>
                  </a:cubicBezTo>
                  <a:cubicBezTo>
                    <a:pt x="1741" y="4243"/>
                    <a:pt x="1758" y="4243"/>
                    <a:pt x="1776" y="4243"/>
                  </a:cubicBezTo>
                  <a:cubicBezTo>
                    <a:pt x="1793" y="4243"/>
                    <a:pt x="1811" y="4243"/>
                    <a:pt x="1828" y="4226"/>
                  </a:cubicBezTo>
                  <a:cubicBezTo>
                    <a:pt x="1867" y="4191"/>
                    <a:pt x="1867" y="4156"/>
                    <a:pt x="1828" y="4117"/>
                  </a:cubicBezTo>
                  <a:cubicBezTo>
                    <a:pt x="1811" y="4100"/>
                    <a:pt x="1793" y="4100"/>
                    <a:pt x="1776" y="4100"/>
                  </a:cubicBezTo>
                  <a:close/>
                  <a:moveTo>
                    <a:pt x="1541" y="4374"/>
                  </a:moveTo>
                  <a:cubicBezTo>
                    <a:pt x="1523" y="4374"/>
                    <a:pt x="1502" y="4391"/>
                    <a:pt x="1484" y="4409"/>
                  </a:cubicBezTo>
                  <a:cubicBezTo>
                    <a:pt x="1467" y="4426"/>
                    <a:pt x="1467" y="4483"/>
                    <a:pt x="1502" y="4500"/>
                  </a:cubicBezTo>
                  <a:cubicBezTo>
                    <a:pt x="1502" y="4518"/>
                    <a:pt x="1523" y="4518"/>
                    <a:pt x="1541" y="4518"/>
                  </a:cubicBezTo>
                  <a:cubicBezTo>
                    <a:pt x="1558" y="4518"/>
                    <a:pt x="1593" y="4518"/>
                    <a:pt x="1593" y="4500"/>
                  </a:cubicBezTo>
                  <a:cubicBezTo>
                    <a:pt x="1632" y="4461"/>
                    <a:pt x="1632" y="4426"/>
                    <a:pt x="1593" y="4391"/>
                  </a:cubicBezTo>
                  <a:cubicBezTo>
                    <a:pt x="1576" y="4391"/>
                    <a:pt x="1558" y="4374"/>
                    <a:pt x="1541" y="4374"/>
                  </a:cubicBezTo>
                  <a:close/>
                  <a:moveTo>
                    <a:pt x="28084" y="4409"/>
                  </a:moveTo>
                  <a:cubicBezTo>
                    <a:pt x="28045" y="4426"/>
                    <a:pt x="28027" y="4461"/>
                    <a:pt x="28045" y="4500"/>
                  </a:cubicBezTo>
                  <a:cubicBezTo>
                    <a:pt x="28045" y="4535"/>
                    <a:pt x="28084" y="4552"/>
                    <a:pt x="28101" y="4552"/>
                  </a:cubicBezTo>
                  <a:cubicBezTo>
                    <a:pt x="28119" y="4552"/>
                    <a:pt x="28136" y="4535"/>
                    <a:pt x="28136" y="4535"/>
                  </a:cubicBezTo>
                  <a:cubicBezTo>
                    <a:pt x="28175" y="4518"/>
                    <a:pt x="28193" y="4483"/>
                    <a:pt x="28175" y="4444"/>
                  </a:cubicBezTo>
                  <a:cubicBezTo>
                    <a:pt x="28153" y="4409"/>
                    <a:pt x="28136" y="4409"/>
                    <a:pt x="28101" y="4409"/>
                  </a:cubicBezTo>
                  <a:close/>
                  <a:moveTo>
                    <a:pt x="1323" y="4661"/>
                  </a:moveTo>
                  <a:cubicBezTo>
                    <a:pt x="1306" y="4661"/>
                    <a:pt x="1267" y="4679"/>
                    <a:pt x="1267" y="4700"/>
                  </a:cubicBezTo>
                  <a:cubicBezTo>
                    <a:pt x="1232" y="4718"/>
                    <a:pt x="1249" y="4770"/>
                    <a:pt x="1267" y="4787"/>
                  </a:cubicBezTo>
                  <a:cubicBezTo>
                    <a:pt x="1284" y="4809"/>
                    <a:pt x="1306" y="4809"/>
                    <a:pt x="1323" y="4809"/>
                  </a:cubicBezTo>
                  <a:cubicBezTo>
                    <a:pt x="1341" y="4809"/>
                    <a:pt x="1358" y="4787"/>
                    <a:pt x="1376" y="4770"/>
                  </a:cubicBezTo>
                  <a:cubicBezTo>
                    <a:pt x="1393" y="4753"/>
                    <a:pt x="1393" y="4700"/>
                    <a:pt x="1358" y="4679"/>
                  </a:cubicBezTo>
                  <a:cubicBezTo>
                    <a:pt x="1358" y="4661"/>
                    <a:pt x="1341" y="4661"/>
                    <a:pt x="1323" y="4661"/>
                  </a:cubicBezTo>
                  <a:close/>
                  <a:moveTo>
                    <a:pt x="28284" y="4718"/>
                  </a:moveTo>
                  <a:cubicBezTo>
                    <a:pt x="28262" y="4718"/>
                    <a:pt x="28245" y="4718"/>
                    <a:pt x="28245" y="4735"/>
                  </a:cubicBezTo>
                  <a:cubicBezTo>
                    <a:pt x="28210" y="4753"/>
                    <a:pt x="28193" y="4787"/>
                    <a:pt x="28210" y="4827"/>
                  </a:cubicBezTo>
                  <a:cubicBezTo>
                    <a:pt x="28227" y="4844"/>
                    <a:pt x="28245" y="4861"/>
                    <a:pt x="28284" y="4861"/>
                  </a:cubicBezTo>
                  <a:lnTo>
                    <a:pt x="28319" y="4861"/>
                  </a:lnTo>
                  <a:cubicBezTo>
                    <a:pt x="28354" y="4844"/>
                    <a:pt x="28354" y="4787"/>
                    <a:pt x="28336" y="4753"/>
                  </a:cubicBezTo>
                  <a:cubicBezTo>
                    <a:pt x="28319" y="4735"/>
                    <a:pt x="28301" y="4718"/>
                    <a:pt x="28284" y="4718"/>
                  </a:cubicBezTo>
                  <a:close/>
                  <a:moveTo>
                    <a:pt x="1106" y="4953"/>
                  </a:moveTo>
                  <a:cubicBezTo>
                    <a:pt x="1088" y="4953"/>
                    <a:pt x="1067" y="4970"/>
                    <a:pt x="1049" y="4988"/>
                  </a:cubicBezTo>
                  <a:cubicBezTo>
                    <a:pt x="1032" y="5027"/>
                    <a:pt x="1032" y="5061"/>
                    <a:pt x="1067" y="5079"/>
                  </a:cubicBezTo>
                  <a:cubicBezTo>
                    <a:pt x="1088" y="5096"/>
                    <a:pt x="1088" y="5096"/>
                    <a:pt x="1106" y="5096"/>
                  </a:cubicBezTo>
                  <a:cubicBezTo>
                    <a:pt x="1123" y="5096"/>
                    <a:pt x="1158" y="5096"/>
                    <a:pt x="1158" y="5061"/>
                  </a:cubicBezTo>
                  <a:cubicBezTo>
                    <a:pt x="1197" y="5044"/>
                    <a:pt x="1175" y="4988"/>
                    <a:pt x="1141" y="4970"/>
                  </a:cubicBezTo>
                  <a:cubicBezTo>
                    <a:pt x="1141" y="4953"/>
                    <a:pt x="1123" y="4953"/>
                    <a:pt x="1106" y="4953"/>
                  </a:cubicBezTo>
                  <a:close/>
                  <a:moveTo>
                    <a:pt x="28428" y="5044"/>
                  </a:moveTo>
                  <a:cubicBezTo>
                    <a:pt x="28393" y="5061"/>
                    <a:pt x="28371" y="5114"/>
                    <a:pt x="28393" y="5153"/>
                  </a:cubicBezTo>
                  <a:cubicBezTo>
                    <a:pt x="28410" y="5170"/>
                    <a:pt x="28428" y="5188"/>
                    <a:pt x="28462" y="5188"/>
                  </a:cubicBezTo>
                  <a:cubicBezTo>
                    <a:pt x="28462" y="5188"/>
                    <a:pt x="28480" y="5170"/>
                    <a:pt x="28502" y="5170"/>
                  </a:cubicBezTo>
                  <a:cubicBezTo>
                    <a:pt x="28536" y="5153"/>
                    <a:pt x="28536" y="5114"/>
                    <a:pt x="28519" y="5079"/>
                  </a:cubicBezTo>
                  <a:cubicBezTo>
                    <a:pt x="28502" y="5044"/>
                    <a:pt x="28480" y="5044"/>
                    <a:pt x="28462" y="5044"/>
                  </a:cubicBezTo>
                  <a:close/>
                  <a:moveTo>
                    <a:pt x="906" y="5262"/>
                  </a:moveTo>
                  <a:cubicBezTo>
                    <a:pt x="888" y="5262"/>
                    <a:pt x="849" y="5262"/>
                    <a:pt x="849" y="5296"/>
                  </a:cubicBezTo>
                  <a:cubicBezTo>
                    <a:pt x="814" y="5331"/>
                    <a:pt x="832" y="5370"/>
                    <a:pt x="871" y="5388"/>
                  </a:cubicBezTo>
                  <a:cubicBezTo>
                    <a:pt x="888" y="5405"/>
                    <a:pt x="888" y="5405"/>
                    <a:pt x="906" y="5405"/>
                  </a:cubicBezTo>
                  <a:cubicBezTo>
                    <a:pt x="923" y="5405"/>
                    <a:pt x="958" y="5388"/>
                    <a:pt x="958" y="5370"/>
                  </a:cubicBezTo>
                  <a:cubicBezTo>
                    <a:pt x="997" y="5331"/>
                    <a:pt x="980" y="5296"/>
                    <a:pt x="940" y="5262"/>
                  </a:cubicBezTo>
                  <a:close/>
                  <a:moveTo>
                    <a:pt x="28610" y="5353"/>
                  </a:moveTo>
                  <a:cubicBezTo>
                    <a:pt x="28571" y="5388"/>
                    <a:pt x="28554" y="5423"/>
                    <a:pt x="28571" y="5462"/>
                  </a:cubicBezTo>
                  <a:cubicBezTo>
                    <a:pt x="28589" y="5479"/>
                    <a:pt x="28610" y="5497"/>
                    <a:pt x="28645" y="5497"/>
                  </a:cubicBezTo>
                  <a:cubicBezTo>
                    <a:pt x="28645" y="5497"/>
                    <a:pt x="28663" y="5497"/>
                    <a:pt x="28680" y="5479"/>
                  </a:cubicBezTo>
                  <a:cubicBezTo>
                    <a:pt x="28719" y="5462"/>
                    <a:pt x="28719" y="5423"/>
                    <a:pt x="28697" y="5388"/>
                  </a:cubicBezTo>
                  <a:cubicBezTo>
                    <a:pt x="28680" y="5370"/>
                    <a:pt x="28663" y="5353"/>
                    <a:pt x="28645" y="5353"/>
                  </a:cubicBezTo>
                  <a:close/>
                  <a:moveTo>
                    <a:pt x="705" y="5571"/>
                  </a:moveTo>
                  <a:cubicBezTo>
                    <a:pt x="688" y="5571"/>
                    <a:pt x="671" y="5588"/>
                    <a:pt x="653" y="5605"/>
                  </a:cubicBezTo>
                  <a:cubicBezTo>
                    <a:pt x="631" y="5640"/>
                    <a:pt x="653" y="5679"/>
                    <a:pt x="671" y="5697"/>
                  </a:cubicBezTo>
                  <a:cubicBezTo>
                    <a:pt x="688" y="5714"/>
                    <a:pt x="705" y="5714"/>
                    <a:pt x="705" y="5714"/>
                  </a:cubicBezTo>
                  <a:cubicBezTo>
                    <a:pt x="740" y="5714"/>
                    <a:pt x="762" y="5697"/>
                    <a:pt x="779" y="5679"/>
                  </a:cubicBezTo>
                  <a:cubicBezTo>
                    <a:pt x="797" y="5640"/>
                    <a:pt x="779" y="5605"/>
                    <a:pt x="762" y="5571"/>
                  </a:cubicBezTo>
                  <a:close/>
                  <a:moveTo>
                    <a:pt x="28828" y="5658"/>
                  </a:moveTo>
                  <a:cubicBezTo>
                    <a:pt x="28806" y="5658"/>
                    <a:pt x="28789" y="5658"/>
                    <a:pt x="28789" y="5679"/>
                  </a:cubicBezTo>
                  <a:cubicBezTo>
                    <a:pt x="28754" y="5697"/>
                    <a:pt x="28736" y="5732"/>
                    <a:pt x="28754" y="5766"/>
                  </a:cubicBezTo>
                  <a:cubicBezTo>
                    <a:pt x="28771" y="5788"/>
                    <a:pt x="28806" y="5806"/>
                    <a:pt x="28828" y="5806"/>
                  </a:cubicBezTo>
                  <a:lnTo>
                    <a:pt x="28863" y="5806"/>
                  </a:lnTo>
                  <a:cubicBezTo>
                    <a:pt x="28897" y="5766"/>
                    <a:pt x="28897" y="5732"/>
                    <a:pt x="28880" y="5697"/>
                  </a:cubicBezTo>
                  <a:cubicBezTo>
                    <a:pt x="28880" y="5679"/>
                    <a:pt x="28845" y="5658"/>
                    <a:pt x="28828" y="5658"/>
                  </a:cubicBezTo>
                  <a:close/>
                  <a:moveTo>
                    <a:pt x="544" y="5875"/>
                  </a:moveTo>
                  <a:cubicBezTo>
                    <a:pt x="505" y="5875"/>
                    <a:pt x="488" y="5897"/>
                    <a:pt x="470" y="5914"/>
                  </a:cubicBezTo>
                  <a:cubicBezTo>
                    <a:pt x="453" y="5949"/>
                    <a:pt x="470" y="6006"/>
                    <a:pt x="505" y="6023"/>
                  </a:cubicBezTo>
                  <a:lnTo>
                    <a:pt x="544" y="6023"/>
                  </a:lnTo>
                  <a:cubicBezTo>
                    <a:pt x="562" y="6023"/>
                    <a:pt x="579" y="6006"/>
                    <a:pt x="597" y="5984"/>
                  </a:cubicBezTo>
                  <a:cubicBezTo>
                    <a:pt x="614" y="5949"/>
                    <a:pt x="597" y="5914"/>
                    <a:pt x="579" y="5897"/>
                  </a:cubicBezTo>
                  <a:cubicBezTo>
                    <a:pt x="562" y="5875"/>
                    <a:pt x="544" y="5875"/>
                    <a:pt x="544" y="5875"/>
                  </a:cubicBezTo>
                  <a:close/>
                  <a:moveTo>
                    <a:pt x="29006" y="5967"/>
                  </a:moveTo>
                  <a:cubicBezTo>
                    <a:pt x="29006" y="5967"/>
                    <a:pt x="28989" y="5967"/>
                    <a:pt x="28971" y="5984"/>
                  </a:cubicBezTo>
                  <a:cubicBezTo>
                    <a:pt x="28937" y="6006"/>
                    <a:pt x="28937" y="6041"/>
                    <a:pt x="28954" y="6075"/>
                  </a:cubicBezTo>
                  <a:cubicBezTo>
                    <a:pt x="28971" y="6114"/>
                    <a:pt x="28989" y="6114"/>
                    <a:pt x="29006" y="6114"/>
                  </a:cubicBezTo>
                  <a:lnTo>
                    <a:pt x="29045" y="6114"/>
                  </a:lnTo>
                  <a:cubicBezTo>
                    <a:pt x="29080" y="6093"/>
                    <a:pt x="29098" y="6041"/>
                    <a:pt x="29080" y="6006"/>
                  </a:cubicBezTo>
                  <a:cubicBezTo>
                    <a:pt x="29063" y="5984"/>
                    <a:pt x="29045" y="5967"/>
                    <a:pt x="29006" y="5967"/>
                  </a:cubicBezTo>
                  <a:close/>
                  <a:moveTo>
                    <a:pt x="362" y="6202"/>
                  </a:moveTo>
                  <a:cubicBezTo>
                    <a:pt x="344" y="6202"/>
                    <a:pt x="305" y="6223"/>
                    <a:pt x="305" y="6241"/>
                  </a:cubicBezTo>
                  <a:cubicBezTo>
                    <a:pt x="288" y="6275"/>
                    <a:pt x="305" y="6332"/>
                    <a:pt x="344" y="6349"/>
                  </a:cubicBezTo>
                  <a:lnTo>
                    <a:pt x="362" y="6349"/>
                  </a:lnTo>
                  <a:cubicBezTo>
                    <a:pt x="396" y="6349"/>
                    <a:pt x="414" y="6332"/>
                    <a:pt x="436" y="6310"/>
                  </a:cubicBezTo>
                  <a:cubicBezTo>
                    <a:pt x="453" y="6275"/>
                    <a:pt x="436" y="6223"/>
                    <a:pt x="396" y="6202"/>
                  </a:cubicBezTo>
                  <a:close/>
                  <a:moveTo>
                    <a:pt x="29206" y="6275"/>
                  </a:moveTo>
                  <a:cubicBezTo>
                    <a:pt x="29189" y="6275"/>
                    <a:pt x="29172" y="6293"/>
                    <a:pt x="29172" y="6293"/>
                  </a:cubicBezTo>
                  <a:cubicBezTo>
                    <a:pt x="29132" y="6310"/>
                    <a:pt x="29115" y="6367"/>
                    <a:pt x="29132" y="6384"/>
                  </a:cubicBezTo>
                  <a:cubicBezTo>
                    <a:pt x="29154" y="6419"/>
                    <a:pt x="29172" y="6419"/>
                    <a:pt x="29206" y="6419"/>
                  </a:cubicBezTo>
                  <a:lnTo>
                    <a:pt x="29241" y="6419"/>
                  </a:lnTo>
                  <a:cubicBezTo>
                    <a:pt x="29280" y="6402"/>
                    <a:pt x="29280" y="6349"/>
                    <a:pt x="29263" y="6310"/>
                  </a:cubicBezTo>
                  <a:cubicBezTo>
                    <a:pt x="29241" y="6293"/>
                    <a:pt x="29224" y="6275"/>
                    <a:pt x="29206" y="6275"/>
                  </a:cubicBezTo>
                  <a:close/>
                  <a:moveTo>
                    <a:pt x="218" y="6528"/>
                  </a:moveTo>
                  <a:cubicBezTo>
                    <a:pt x="179" y="6528"/>
                    <a:pt x="161" y="6550"/>
                    <a:pt x="144" y="6567"/>
                  </a:cubicBezTo>
                  <a:cubicBezTo>
                    <a:pt x="127" y="6602"/>
                    <a:pt x="144" y="6658"/>
                    <a:pt x="179" y="6676"/>
                  </a:cubicBezTo>
                  <a:lnTo>
                    <a:pt x="218" y="6676"/>
                  </a:lnTo>
                  <a:cubicBezTo>
                    <a:pt x="235" y="6676"/>
                    <a:pt x="270" y="6658"/>
                    <a:pt x="270" y="6637"/>
                  </a:cubicBezTo>
                  <a:cubicBezTo>
                    <a:pt x="288" y="6602"/>
                    <a:pt x="270" y="6550"/>
                    <a:pt x="235" y="6528"/>
                  </a:cubicBezTo>
                  <a:close/>
                  <a:moveTo>
                    <a:pt x="29389" y="6584"/>
                  </a:moveTo>
                  <a:cubicBezTo>
                    <a:pt x="29372" y="6584"/>
                    <a:pt x="29372" y="6602"/>
                    <a:pt x="29350" y="6602"/>
                  </a:cubicBezTo>
                  <a:cubicBezTo>
                    <a:pt x="29315" y="6619"/>
                    <a:pt x="29298" y="6676"/>
                    <a:pt x="29333" y="6711"/>
                  </a:cubicBezTo>
                  <a:cubicBezTo>
                    <a:pt x="29333" y="6728"/>
                    <a:pt x="29372" y="6728"/>
                    <a:pt x="29389" y="6728"/>
                  </a:cubicBezTo>
                  <a:lnTo>
                    <a:pt x="29424" y="6728"/>
                  </a:lnTo>
                  <a:cubicBezTo>
                    <a:pt x="29459" y="6711"/>
                    <a:pt x="29481" y="6658"/>
                    <a:pt x="29441" y="6619"/>
                  </a:cubicBezTo>
                  <a:cubicBezTo>
                    <a:pt x="29441" y="6602"/>
                    <a:pt x="29407" y="6584"/>
                    <a:pt x="29389" y="6584"/>
                  </a:cubicBezTo>
                  <a:close/>
                  <a:moveTo>
                    <a:pt x="70" y="6854"/>
                  </a:moveTo>
                  <a:cubicBezTo>
                    <a:pt x="35" y="6854"/>
                    <a:pt x="18" y="6876"/>
                    <a:pt x="0" y="6911"/>
                  </a:cubicBezTo>
                  <a:cubicBezTo>
                    <a:pt x="18" y="6928"/>
                    <a:pt x="18" y="6946"/>
                    <a:pt x="18" y="6985"/>
                  </a:cubicBezTo>
                  <a:lnTo>
                    <a:pt x="35" y="7002"/>
                  </a:lnTo>
                  <a:lnTo>
                    <a:pt x="70" y="7002"/>
                  </a:lnTo>
                  <a:cubicBezTo>
                    <a:pt x="88" y="7002"/>
                    <a:pt x="127" y="6985"/>
                    <a:pt x="127" y="6963"/>
                  </a:cubicBezTo>
                  <a:cubicBezTo>
                    <a:pt x="144" y="6928"/>
                    <a:pt x="127" y="6876"/>
                    <a:pt x="88" y="6876"/>
                  </a:cubicBezTo>
                  <a:cubicBezTo>
                    <a:pt x="88" y="6854"/>
                    <a:pt x="70" y="6854"/>
                    <a:pt x="70" y="6854"/>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59"/>
            <p:cNvSpPr/>
            <p:nvPr/>
          </p:nvSpPr>
          <p:spPr>
            <a:xfrm rot="-5400000">
              <a:off x="6044853" y="1843646"/>
              <a:ext cx="5561263" cy="1488137"/>
            </a:xfrm>
            <a:custGeom>
              <a:avLst/>
              <a:gdLst/>
              <a:ahLst/>
              <a:cxnLst/>
              <a:rect l="l" t="t" r="r" b="b"/>
              <a:pathLst>
                <a:path w="31095" h="9121" extrusionOk="0">
                  <a:moveTo>
                    <a:pt x="11949" y="1"/>
                  </a:moveTo>
                  <a:cubicBezTo>
                    <a:pt x="11914" y="1"/>
                    <a:pt x="11875" y="35"/>
                    <a:pt x="11875" y="92"/>
                  </a:cubicBezTo>
                  <a:cubicBezTo>
                    <a:pt x="11875" y="127"/>
                    <a:pt x="11914" y="144"/>
                    <a:pt x="11949" y="144"/>
                  </a:cubicBezTo>
                  <a:cubicBezTo>
                    <a:pt x="12001" y="144"/>
                    <a:pt x="12023" y="127"/>
                    <a:pt x="12023" y="75"/>
                  </a:cubicBezTo>
                  <a:cubicBezTo>
                    <a:pt x="12023" y="35"/>
                    <a:pt x="11984" y="1"/>
                    <a:pt x="11949" y="1"/>
                  </a:cubicBezTo>
                  <a:close/>
                  <a:moveTo>
                    <a:pt x="12310" y="1"/>
                  </a:moveTo>
                  <a:cubicBezTo>
                    <a:pt x="12275" y="1"/>
                    <a:pt x="12240" y="35"/>
                    <a:pt x="12240" y="75"/>
                  </a:cubicBezTo>
                  <a:cubicBezTo>
                    <a:pt x="12240" y="127"/>
                    <a:pt x="12275" y="144"/>
                    <a:pt x="12310" y="144"/>
                  </a:cubicBezTo>
                  <a:cubicBezTo>
                    <a:pt x="12349" y="144"/>
                    <a:pt x="12384" y="127"/>
                    <a:pt x="12384" y="92"/>
                  </a:cubicBezTo>
                  <a:cubicBezTo>
                    <a:pt x="12384" y="35"/>
                    <a:pt x="12367" y="18"/>
                    <a:pt x="12310" y="1"/>
                  </a:cubicBezTo>
                  <a:close/>
                  <a:moveTo>
                    <a:pt x="11588" y="18"/>
                  </a:moveTo>
                  <a:cubicBezTo>
                    <a:pt x="11549" y="35"/>
                    <a:pt x="11514" y="53"/>
                    <a:pt x="11514" y="109"/>
                  </a:cubicBezTo>
                  <a:cubicBezTo>
                    <a:pt x="11514" y="144"/>
                    <a:pt x="11549" y="162"/>
                    <a:pt x="11588" y="162"/>
                  </a:cubicBezTo>
                  <a:lnTo>
                    <a:pt x="11605" y="162"/>
                  </a:lnTo>
                  <a:cubicBezTo>
                    <a:pt x="11640" y="162"/>
                    <a:pt x="11657" y="127"/>
                    <a:pt x="11657" y="92"/>
                  </a:cubicBezTo>
                  <a:cubicBezTo>
                    <a:pt x="11657" y="53"/>
                    <a:pt x="11622" y="18"/>
                    <a:pt x="11588" y="18"/>
                  </a:cubicBezTo>
                  <a:close/>
                  <a:moveTo>
                    <a:pt x="12675" y="35"/>
                  </a:moveTo>
                  <a:cubicBezTo>
                    <a:pt x="12636" y="35"/>
                    <a:pt x="12602" y="53"/>
                    <a:pt x="12602" y="92"/>
                  </a:cubicBezTo>
                  <a:cubicBezTo>
                    <a:pt x="12602" y="127"/>
                    <a:pt x="12636" y="162"/>
                    <a:pt x="12675" y="183"/>
                  </a:cubicBezTo>
                  <a:cubicBezTo>
                    <a:pt x="12710" y="183"/>
                    <a:pt x="12745" y="144"/>
                    <a:pt x="12745" y="109"/>
                  </a:cubicBezTo>
                  <a:cubicBezTo>
                    <a:pt x="12745" y="75"/>
                    <a:pt x="12728" y="35"/>
                    <a:pt x="12693" y="35"/>
                  </a:cubicBezTo>
                  <a:close/>
                  <a:moveTo>
                    <a:pt x="11222" y="53"/>
                  </a:moveTo>
                  <a:cubicBezTo>
                    <a:pt x="11187" y="75"/>
                    <a:pt x="11153" y="109"/>
                    <a:pt x="11153" y="144"/>
                  </a:cubicBezTo>
                  <a:cubicBezTo>
                    <a:pt x="11170" y="183"/>
                    <a:pt x="11187" y="201"/>
                    <a:pt x="11222" y="201"/>
                  </a:cubicBezTo>
                  <a:lnTo>
                    <a:pt x="11240" y="201"/>
                  </a:lnTo>
                  <a:cubicBezTo>
                    <a:pt x="11279" y="201"/>
                    <a:pt x="11314" y="162"/>
                    <a:pt x="11296" y="127"/>
                  </a:cubicBezTo>
                  <a:cubicBezTo>
                    <a:pt x="11296" y="92"/>
                    <a:pt x="11261" y="53"/>
                    <a:pt x="11222" y="53"/>
                  </a:cubicBezTo>
                  <a:close/>
                  <a:moveTo>
                    <a:pt x="13037" y="75"/>
                  </a:moveTo>
                  <a:cubicBezTo>
                    <a:pt x="13002" y="75"/>
                    <a:pt x="12963" y="92"/>
                    <a:pt x="12963" y="127"/>
                  </a:cubicBezTo>
                  <a:cubicBezTo>
                    <a:pt x="12963" y="162"/>
                    <a:pt x="12980" y="218"/>
                    <a:pt x="13019" y="218"/>
                  </a:cubicBezTo>
                  <a:lnTo>
                    <a:pt x="13037" y="218"/>
                  </a:lnTo>
                  <a:cubicBezTo>
                    <a:pt x="13071" y="218"/>
                    <a:pt x="13111" y="183"/>
                    <a:pt x="13111" y="144"/>
                  </a:cubicBezTo>
                  <a:cubicBezTo>
                    <a:pt x="13111" y="109"/>
                    <a:pt x="13089" y="75"/>
                    <a:pt x="13054" y="75"/>
                  </a:cubicBezTo>
                  <a:close/>
                  <a:moveTo>
                    <a:pt x="10861" y="109"/>
                  </a:moveTo>
                  <a:cubicBezTo>
                    <a:pt x="10826" y="109"/>
                    <a:pt x="10787" y="144"/>
                    <a:pt x="10804" y="183"/>
                  </a:cubicBezTo>
                  <a:cubicBezTo>
                    <a:pt x="10804" y="218"/>
                    <a:pt x="10844" y="253"/>
                    <a:pt x="10878" y="253"/>
                  </a:cubicBezTo>
                  <a:cubicBezTo>
                    <a:pt x="10913" y="253"/>
                    <a:pt x="10952" y="201"/>
                    <a:pt x="10935" y="162"/>
                  </a:cubicBezTo>
                  <a:cubicBezTo>
                    <a:pt x="10935" y="127"/>
                    <a:pt x="10896" y="109"/>
                    <a:pt x="10878" y="109"/>
                  </a:cubicBezTo>
                  <a:close/>
                  <a:moveTo>
                    <a:pt x="13398" y="144"/>
                  </a:moveTo>
                  <a:cubicBezTo>
                    <a:pt x="13363" y="144"/>
                    <a:pt x="13328" y="162"/>
                    <a:pt x="13328" y="201"/>
                  </a:cubicBezTo>
                  <a:cubicBezTo>
                    <a:pt x="13306" y="236"/>
                    <a:pt x="13346" y="270"/>
                    <a:pt x="13380" y="270"/>
                  </a:cubicBezTo>
                  <a:lnTo>
                    <a:pt x="13398" y="292"/>
                  </a:lnTo>
                  <a:cubicBezTo>
                    <a:pt x="13437" y="292"/>
                    <a:pt x="13454" y="253"/>
                    <a:pt x="13472" y="218"/>
                  </a:cubicBezTo>
                  <a:cubicBezTo>
                    <a:pt x="13472" y="183"/>
                    <a:pt x="13454" y="144"/>
                    <a:pt x="13415" y="144"/>
                  </a:cubicBezTo>
                  <a:close/>
                  <a:moveTo>
                    <a:pt x="10500" y="162"/>
                  </a:moveTo>
                  <a:cubicBezTo>
                    <a:pt x="10461" y="183"/>
                    <a:pt x="10426" y="218"/>
                    <a:pt x="10443" y="253"/>
                  </a:cubicBezTo>
                  <a:cubicBezTo>
                    <a:pt x="10443" y="292"/>
                    <a:pt x="10478" y="310"/>
                    <a:pt x="10517" y="310"/>
                  </a:cubicBezTo>
                  <a:lnTo>
                    <a:pt x="10535" y="310"/>
                  </a:lnTo>
                  <a:cubicBezTo>
                    <a:pt x="10569" y="310"/>
                    <a:pt x="10587" y="270"/>
                    <a:pt x="10587" y="218"/>
                  </a:cubicBezTo>
                  <a:cubicBezTo>
                    <a:pt x="10569" y="201"/>
                    <a:pt x="10552" y="162"/>
                    <a:pt x="10517" y="162"/>
                  </a:cubicBezTo>
                  <a:close/>
                  <a:moveTo>
                    <a:pt x="24694" y="183"/>
                  </a:moveTo>
                  <a:cubicBezTo>
                    <a:pt x="24659" y="183"/>
                    <a:pt x="24620" y="218"/>
                    <a:pt x="24620" y="253"/>
                  </a:cubicBezTo>
                  <a:cubicBezTo>
                    <a:pt x="24620" y="292"/>
                    <a:pt x="24642" y="327"/>
                    <a:pt x="24694" y="327"/>
                  </a:cubicBezTo>
                  <a:cubicBezTo>
                    <a:pt x="24729" y="327"/>
                    <a:pt x="24768" y="292"/>
                    <a:pt x="24768" y="253"/>
                  </a:cubicBezTo>
                  <a:cubicBezTo>
                    <a:pt x="24768" y="218"/>
                    <a:pt x="24729" y="183"/>
                    <a:pt x="24694" y="183"/>
                  </a:cubicBezTo>
                  <a:close/>
                  <a:moveTo>
                    <a:pt x="24315" y="201"/>
                  </a:moveTo>
                  <a:cubicBezTo>
                    <a:pt x="24276" y="201"/>
                    <a:pt x="24259" y="236"/>
                    <a:pt x="24259" y="270"/>
                  </a:cubicBezTo>
                  <a:cubicBezTo>
                    <a:pt x="24259" y="310"/>
                    <a:pt x="24293" y="344"/>
                    <a:pt x="24333" y="344"/>
                  </a:cubicBezTo>
                  <a:cubicBezTo>
                    <a:pt x="24367" y="344"/>
                    <a:pt x="24402" y="310"/>
                    <a:pt x="24402" y="253"/>
                  </a:cubicBezTo>
                  <a:cubicBezTo>
                    <a:pt x="24402" y="218"/>
                    <a:pt x="24367" y="201"/>
                    <a:pt x="24333" y="201"/>
                  </a:cubicBezTo>
                  <a:close/>
                  <a:moveTo>
                    <a:pt x="25055" y="218"/>
                  </a:moveTo>
                  <a:cubicBezTo>
                    <a:pt x="25020" y="218"/>
                    <a:pt x="24985" y="236"/>
                    <a:pt x="24985" y="270"/>
                  </a:cubicBezTo>
                  <a:cubicBezTo>
                    <a:pt x="24968" y="310"/>
                    <a:pt x="25003" y="344"/>
                    <a:pt x="25038" y="362"/>
                  </a:cubicBezTo>
                  <a:lnTo>
                    <a:pt x="25055" y="362"/>
                  </a:lnTo>
                  <a:cubicBezTo>
                    <a:pt x="25094" y="362"/>
                    <a:pt x="25112" y="327"/>
                    <a:pt x="25129" y="292"/>
                  </a:cubicBezTo>
                  <a:cubicBezTo>
                    <a:pt x="25129" y="253"/>
                    <a:pt x="25094" y="218"/>
                    <a:pt x="25055" y="218"/>
                  </a:cubicBezTo>
                  <a:close/>
                  <a:moveTo>
                    <a:pt x="10134" y="236"/>
                  </a:moveTo>
                  <a:cubicBezTo>
                    <a:pt x="10100" y="236"/>
                    <a:pt x="10082" y="292"/>
                    <a:pt x="10082" y="327"/>
                  </a:cubicBezTo>
                  <a:cubicBezTo>
                    <a:pt x="10100" y="362"/>
                    <a:pt x="10117" y="379"/>
                    <a:pt x="10152" y="379"/>
                  </a:cubicBezTo>
                  <a:lnTo>
                    <a:pt x="10173" y="379"/>
                  </a:lnTo>
                  <a:cubicBezTo>
                    <a:pt x="10208" y="362"/>
                    <a:pt x="10226" y="327"/>
                    <a:pt x="10226" y="292"/>
                  </a:cubicBezTo>
                  <a:cubicBezTo>
                    <a:pt x="10226" y="253"/>
                    <a:pt x="10191" y="236"/>
                    <a:pt x="10152" y="236"/>
                  </a:cubicBezTo>
                  <a:close/>
                  <a:moveTo>
                    <a:pt x="13742" y="236"/>
                  </a:moveTo>
                  <a:cubicBezTo>
                    <a:pt x="13707" y="236"/>
                    <a:pt x="13689" y="253"/>
                    <a:pt x="13672" y="270"/>
                  </a:cubicBezTo>
                  <a:cubicBezTo>
                    <a:pt x="13672" y="310"/>
                    <a:pt x="13689" y="362"/>
                    <a:pt x="13724" y="362"/>
                  </a:cubicBezTo>
                  <a:lnTo>
                    <a:pt x="13742" y="379"/>
                  </a:lnTo>
                  <a:cubicBezTo>
                    <a:pt x="13781" y="379"/>
                    <a:pt x="13798" y="344"/>
                    <a:pt x="13816" y="327"/>
                  </a:cubicBezTo>
                  <a:cubicBezTo>
                    <a:pt x="13833" y="292"/>
                    <a:pt x="13798" y="236"/>
                    <a:pt x="13763" y="236"/>
                  </a:cubicBezTo>
                  <a:close/>
                  <a:moveTo>
                    <a:pt x="23950" y="253"/>
                  </a:moveTo>
                  <a:cubicBezTo>
                    <a:pt x="23915" y="253"/>
                    <a:pt x="23898" y="292"/>
                    <a:pt x="23898" y="327"/>
                  </a:cubicBezTo>
                  <a:cubicBezTo>
                    <a:pt x="23898" y="362"/>
                    <a:pt x="23932" y="401"/>
                    <a:pt x="23967" y="401"/>
                  </a:cubicBezTo>
                  <a:lnTo>
                    <a:pt x="23989" y="379"/>
                  </a:lnTo>
                  <a:cubicBezTo>
                    <a:pt x="24024" y="379"/>
                    <a:pt x="24041" y="344"/>
                    <a:pt x="24041" y="310"/>
                  </a:cubicBezTo>
                  <a:cubicBezTo>
                    <a:pt x="24041" y="270"/>
                    <a:pt x="24006" y="253"/>
                    <a:pt x="23967" y="253"/>
                  </a:cubicBezTo>
                  <a:close/>
                  <a:moveTo>
                    <a:pt x="25403" y="292"/>
                  </a:moveTo>
                  <a:cubicBezTo>
                    <a:pt x="25364" y="292"/>
                    <a:pt x="25346" y="310"/>
                    <a:pt x="25329" y="344"/>
                  </a:cubicBezTo>
                  <a:cubicBezTo>
                    <a:pt x="25329" y="379"/>
                    <a:pt x="25346" y="436"/>
                    <a:pt x="25381" y="436"/>
                  </a:cubicBezTo>
                  <a:lnTo>
                    <a:pt x="25403" y="436"/>
                  </a:lnTo>
                  <a:cubicBezTo>
                    <a:pt x="25438" y="436"/>
                    <a:pt x="25455" y="418"/>
                    <a:pt x="25473" y="401"/>
                  </a:cubicBezTo>
                  <a:cubicBezTo>
                    <a:pt x="25490" y="344"/>
                    <a:pt x="25455" y="310"/>
                    <a:pt x="25420" y="310"/>
                  </a:cubicBezTo>
                  <a:cubicBezTo>
                    <a:pt x="25420" y="292"/>
                    <a:pt x="25420" y="292"/>
                    <a:pt x="25403" y="292"/>
                  </a:cubicBezTo>
                  <a:close/>
                  <a:moveTo>
                    <a:pt x="9791" y="310"/>
                  </a:moveTo>
                  <a:cubicBezTo>
                    <a:pt x="9756" y="310"/>
                    <a:pt x="9717" y="362"/>
                    <a:pt x="9738" y="401"/>
                  </a:cubicBezTo>
                  <a:cubicBezTo>
                    <a:pt x="9738" y="436"/>
                    <a:pt x="9773" y="453"/>
                    <a:pt x="9808" y="453"/>
                  </a:cubicBezTo>
                  <a:cubicBezTo>
                    <a:pt x="9865" y="436"/>
                    <a:pt x="9882" y="401"/>
                    <a:pt x="9865" y="362"/>
                  </a:cubicBezTo>
                  <a:cubicBezTo>
                    <a:pt x="9865" y="327"/>
                    <a:pt x="9825" y="310"/>
                    <a:pt x="9808" y="310"/>
                  </a:cubicBezTo>
                  <a:close/>
                  <a:moveTo>
                    <a:pt x="23589" y="327"/>
                  </a:moveTo>
                  <a:cubicBezTo>
                    <a:pt x="23554" y="344"/>
                    <a:pt x="23532" y="379"/>
                    <a:pt x="23554" y="418"/>
                  </a:cubicBezTo>
                  <a:cubicBezTo>
                    <a:pt x="23554" y="453"/>
                    <a:pt x="23589" y="471"/>
                    <a:pt x="23623" y="471"/>
                  </a:cubicBezTo>
                  <a:lnTo>
                    <a:pt x="23641" y="471"/>
                  </a:lnTo>
                  <a:cubicBezTo>
                    <a:pt x="23680" y="453"/>
                    <a:pt x="23697" y="418"/>
                    <a:pt x="23680" y="379"/>
                  </a:cubicBezTo>
                  <a:cubicBezTo>
                    <a:pt x="23680" y="344"/>
                    <a:pt x="23641" y="327"/>
                    <a:pt x="23623" y="327"/>
                  </a:cubicBezTo>
                  <a:close/>
                  <a:moveTo>
                    <a:pt x="14090" y="344"/>
                  </a:moveTo>
                  <a:cubicBezTo>
                    <a:pt x="14051" y="344"/>
                    <a:pt x="14033" y="362"/>
                    <a:pt x="14016" y="379"/>
                  </a:cubicBezTo>
                  <a:cubicBezTo>
                    <a:pt x="14016" y="436"/>
                    <a:pt x="14033" y="471"/>
                    <a:pt x="14068" y="488"/>
                  </a:cubicBezTo>
                  <a:lnTo>
                    <a:pt x="14090" y="488"/>
                  </a:lnTo>
                  <a:cubicBezTo>
                    <a:pt x="14124" y="488"/>
                    <a:pt x="14142" y="471"/>
                    <a:pt x="14159" y="436"/>
                  </a:cubicBezTo>
                  <a:cubicBezTo>
                    <a:pt x="14177" y="401"/>
                    <a:pt x="14159" y="362"/>
                    <a:pt x="14107" y="344"/>
                  </a:cubicBezTo>
                  <a:close/>
                  <a:moveTo>
                    <a:pt x="9429" y="379"/>
                  </a:moveTo>
                  <a:cubicBezTo>
                    <a:pt x="9390" y="401"/>
                    <a:pt x="9373" y="436"/>
                    <a:pt x="9373" y="471"/>
                  </a:cubicBezTo>
                  <a:cubicBezTo>
                    <a:pt x="9390" y="510"/>
                    <a:pt x="9412" y="527"/>
                    <a:pt x="9447" y="527"/>
                  </a:cubicBezTo>
                  <a:lnTo>
                    <a:pt x="9464" y="527"/>
                  </a:lnTo>
                  <a:cubicBezTo>
                    <a:pt x="9499" y="527"/>
                    <a:pt x="9521" y="488"/>
                    <a:pt x="9521" y="436"/>
                  </a:cubicBezTo>
                  <a:cubicBezTo>
                    <a:pt x="9521" y="418"/>
                    <a:pt x="9482" y="379"/>
                    <a:pt x="9447" y="379"/>
                  </a:cubicBezTo>
                  <a:close/>
                  <a:moveTo>
                    <a:pt x="25747" y="436"/>
                  </a:moveTo>
                  <a:cubicBezTo>
                    <a:pt x="25708" y="436"/>
                    <a:pt x="25690" y="453"/>
                    <a:pt x="25673" y="471"/>
                  </a:cubicBezTo>
                  <a:cubicBezTo>
                    <a:pt x="25655" y="510"/>
                    <a:pt x="25673" y="562"/>
                    <a:pt x="25708" y="562"/>
                  </a:cubicBezTo>
                  <a:cubicBezTo>
                    <a:pt x="25708" y="579"/>
                    <a:pt x="25729" y="579"/>
                    <a:pt x="25747" y="579"/>
                  </a:cubicBezTo>
                  <a:cubicBezTo>
                    <a:pt x="25764" y="579"/>
                    <a:pt x="25799" y="562"/>
                    <a:pt x="25799" y="545"/>
                  </a:cubicBezTo>
                  <a:cubicBezTo>
                    <a:pt x="25816" y="510"/>
                    <a:pt x="25799" y="453"/>
                    <a:pt x="25764" y="436"/>
                  </a:cubicBezTo>
                  <a:close/>
                  <a:moveTo>
                    <a:pt x="23245" y="453"/>
                  </a:moveTo>
                  <a:cubicBezTo>
                    <a:pt x="23206" y="471"/>
                    <a:pt x="23188" y="510"/>
                    <a:pt x="23206" y="545"/>
                  </a:cubicBezTo>
                  <a:cubicBezTo>
                    <a:pt x="23206" y="579"/>
                    <a:pt x="23245" y="597"/>
                    <a:pt x="23280" y="597"/>
                  </a:cubicBezTo>
                  <a:lnTo>
                    <a:pt x="23297" y="579"/>
                  </a:lnTo>
                  <a:cubicBezTo>
                    <a:pt x="23336" y="579"/>
                    <a:pt x="23354" y="527"/>
                    <a:pt x="23336" y="488"/>
                  </a:cubicBezTo>
                  <a:cubicBezTo>
                    <a:pt x="23336" y="471"/>
                    <a:pt x="23297" y="453"/>
                    <a:pt x="23280" y="453"/>
                  </a:cubicBezTo>
                  <a:close/>
                  <a:moveTo>
                    <a:pt x="9086" y="471"/>
                  </a:moveTo>
                  <a:cubicBezTo>
                    <a:pt x="9029" y="488"/>
                    <a:pt x="9012" y="527"/>
                    <a:pt x="9029" y="562"/>
                  </a:cubicBezTo>
                  <a:cubicBezTo>
                    <a:pt x="9029" y="597"/>
                    <a:pt x="9064" y="619"/>
                    <a:pt x="9103" y="619"/>
                  </a:cubicBezTo>
                  <a:lnTo>
                    <a:pt x="9120" y="619"/>
                  </a:lnTo>
                  <a:cubicBezTo>
                    <a:pt x="9155" y="597"/>
                    <a:pt x="9173" y="562"/>
                    <a:pt x="9155" y="527"/>
                  </a:cubicBezTo>
                  <a:cubicBezTo>
                    <a:pt x="9155" y="488"/>
                    <a:pt x="9120" y="471"/>
                    <a:pt x="9103" y="471"/>
                  </a:cubicBezTo>
                  <a:close/>
                  <a:moveTo>
                    <a:pt x="14416" y="488"/>
                  </a:moveTo>
                  <a:cubicBezTo>
                    <a:pt x="14394" y="488"/>
                    <a:pt x="14377" y="510"/>
                    <a:pt x="14359" y="527"/>
                  </a:cubicBezTo>
                  <a:cubicBezTo>
                    <a:pt x="14342" y="562"/>
                    <a:pt x="14359" y="597"/>
                    <a:pt x="14394" y="619"/>
                  </a:cubicBezTo>
                  <a:cubicBezTo>
                    <a:pt x="14394" y="636"/>
                    <a:pt x="14416" y="636"/>
                    <a:pt x="14416" y="636"/>
                  </a:cubicBezTo>
                  <a:cubicBezTo>
                    <a:pt x="14451" y="636"/>
                    <a:pt x="14468" y="619"/>
                    <a:pt x="14486" y="579"/>
                  </a:cubicBezTo>
                  <a:cubicBezTo>
                    <a:pt x="14503" y="545"/>
                    <a:pt x="14486" y="510"/>
                    <a:pt x="14451" y="488"/>
                  </a:cubicBezTo>
                  <a:close/>
                  <a:moveTo>
                    <a:pt x="8720" y="562"/>
                  </a:moveTo>
                  <a:cubicBezTo>
                    <a:pt x="8685" y="579"/>
                    <a:pt x="8668" y="619"/>
                    <a:pt x="8668" y="653"/>
                  </a:cubicBezTo>
                  <a:cubicBezTo>
                    <a:pt x="8685" y="688"/>
                    <a:pt x="8703" y="706"/>
                    <a:pt x="8738" y="706"/>
                  </a:cubicBezTo>
                  <a:lnTo>
                    <a:pt x="8759" y="706"/>
                  </a:lnTo>
                  <a:cubicBezTo>
                    <a:pt x="8794" y="688"/>
                    <a:pt x="8829" y="653"/>
                    <a:pt x="8812" y="619"/>
                  </a:cubicBezTo>
                  <a:cubicBezTo>
                    <a:pt x="8812" y="579"/>
                    <a:pt x="8777" y="562"/>
                    <a:pt x="8738" y="562"/>
                  </a:cubicBezTo>
                  <a:close/>
                  <a:moveTo>
                    <a:pt x="22901" y="579"/>
                  </a:moveTo>
                  <a:cubicBezTo>
                    <a:pt x="22862" y="597"/>
                    <a:pt x="22862" y="653"/>
                    <a:pt x="22862" y="688"/>
                  </a:cubicBezTo>
                  <a:cubicBezTo>
                    <a:pt x="22879" y="706"/>
                    <a:pt x="22918" y="727"/>
                    <a:pt x="22936" y="727"/>
                  </a:cubicBezTo>
                  <a:lnTo>
                    <a:pt x="22971" y="727"/>
                  </a:lnTo>
                  <a:cubicBezTo>
                    <a:pt x="23010" y="706"/>
                    <a:pt x="23027" y="653"/>
                    <a:pt x="23010" y="619"/>
                  </a:cubicBezTo>
                  <a:cubicBezTo>
                    <a:pt x="22988" y="597"/>
                    <a:pt x="22971" y="579"/>
                    <a:pt x="22936" y="579"/>
                  </a:cubicBezTo>
                  <a:close/>
                  <a:moveTo>
                    <a:pt x="26056" y="619"/>
                  </a:moveTo>
                  <a:cubicBezTo>
                    <a:pt x="26034" y="619"/>
                    <a:pt x="25999" y="636"/>
                    <a:pt x="25999" y="653"/>
                  </a:cubicBezTo>
                  <a:cubicBezTo>
                    <a:pt x="25964" y="688"/>
                    <a:pt x="25982" y="727"/>
                    <a:pt x="25999" y="745"/>
                  </a:cubicBezTo>
                  <a:cubicBezTo>
                    <a:pt x="26017" y="762"/>
                    <a:pt x="26034" y="762"/>
                    <a:pt x="26056" y="762"/>
                  </a:cubicBezTo>
                  <a:cubicBezTo>
                    <a:pt x="26073" y="762"/>
                    <a:pt x="26091" y="762"/>
                    <a:pt x="26108" y="745"/>
                  </a:cubicBezTo>
                  <a:cubicBezTo>
                    <a:pt x="26125" y="706"/>
                    <a:pt x="26125" y="653"/>
                    <a:pt x="26091" y="636"/>
                  </a:cubicBezTo>
                  <a:cubicBezTo>
                    <a:pt x="26073" y="619"/>
                    <a:pt x="26073" y="619"/>
                    <a:pt x="26056" y="619"/>
                  </a:cubicBezTo>
                  <a:close/>
                  <a:moveTo>
                    <a:pt x="8376" y="653"/>
                  </a:moveTo>
                  <a:cubicBezTo>
                    <a:pt x="8342" y="671"/>
                    <a:pt x="8302" y="706"/>
                    <a:pt x="8324" y="745"/>
                  </a:cubicBezTo>
                  <a:cubicBezTo>
                    <a:pt x="8342" y="780"/>
                    <a:pt x="8359" y="797"/>
                    <a:pt x="8394" y="797"/>
                  </a:cubicBezTo>
                  <a:lnTo>
                    <a:pt x="8411" y="797"/>
                  </a:lnTo>
                  <a:cubicBezTo>
                    <a:pt x="8450" y="797"/>
                    <a:pt x="8468" y="745"/>
                    <a:pt x="8468" y="706"/>
                  </a:cubicBezTo>
                  <a:cubicBezTo>
                    <a:pt x="8450" y="671"/>
                    <a:pt x="8433" y="653"/>
                    <a:pt x="8394" y="653"/>
                  </a:cubicBezTo>
                  <a:close/>
                  <a:moveTo>
                    <a:pt x="14742" y="653"/>
                  </a:moveTo>
                  <a:cubicBezTo>
                    <a:pt x="14721" y="653"/>
                    <a:pt x="14686" y="671"/>
                    <a:pt x="14686" y="688"/>
                  </a:cubicBezTo>
                  <a:cubicBezTo>
                    <a:pt x="14651" y="727"/>
                    <a:pt x="14668" y="762"/>
                    <a:pt x="14703" y="797"/>
                  </a:cubicBezTo>
                  <a:lnTo>
                    <a:pt x="14742" y="797"/>
                  </a:lnTo>
                  <a:cubicBezTo>
                    <a:pt x="14760" y="797"/>
                    <a:pt x="14795" y="797"/>
                    <a:pt x="14795" y="762"/>
                  </a:cubicBezTo>
                  <a:cubicBezTo>
                    <a:pt x="14829" y="727"/>
                    <a:pt x="14812" y="688"/>
                    <a:pt x="14777" y="671"/>
                  </a:cubicBezTo>
                  <a:cubicBezTo>
                    <a:pt x="14760" y="653"/>
                    <a:pt x="14760" y="653"/>
                    <a:pt x="14742" y="653"/>
                  </a:cubicBezTo>
                  <a:close/>
                  <a:moveTo>
                    <a:pt x="22575" y="745"/>
                  </a:moveTo>
                  <a:cubicBezTo>
                    <a:pt x="22536" y="762"/>
                    <a:pt x="22518" y="797"/>
                    <a:pt x="22536" y="836"/>
                  </a:cubicBezTo>
                  <a:cubicBezTo>
                    <a:pt x="22553" y="871"/>
                    <a:pt x="22592" y="888"/>
                    <a:pt x="22610" y="888"/>
                  </a:cubicBezTo>
                  <a:cubicBezTo>
                    <a:pt x="22627" y="888"/>
                    <a:pt x="22627" y="871"/>
                    <a:pt x="22644" y="871"/>
                  </a:cubicBezTo>
                  <a:cubicBezTo>
                    <a:pt x="22683" y="853"/>
                    <a:pt x="22701" y="814"/>
                    <a:pt x="22683" y="780"/>
                  </a:cubicBezTo>
                  <a:cubicBezTo>
                    <a:pt x="22662" y="745"/>
                    <a:pt x="22627" y="745"/>
                    <a:pt x="22610" y="745"/>
                  </a:cubicBezTo>
                  <a:close/>
                  <a:moveTo>
                    <a:pt x="8033" y="762"/>
                  </a:moveTo>
                  <a:cubicBezTo>
                    <a:pt x="7976" y="780"/>
                    <a:pt x="7959" y="814"/>
                    <a:pt x="7976" y="853"/>
                  </a:cubicBezTo>
                  <a:cubicBezTo>
                    <a:pt x="7976" y="888"/>
                    <a:pt x="8015" y="906"/>
                    <a:pt x="8050" y="906"/>
                  </a:cubicBezTo>
                  <a:lnTo>
                    <a:pt x="8067" y="906"/>
                  </a:lnTo>
                  <a:cubicBezTo>
                    <a:pt x="8107" y="888"/>
                    <a:pt x="8124" y="853"/>
                    <a:pt x="8124" y="814"/>
                  </a:cubicBezTo>
                  <a:cubicBezTo>
                    <a:pt x="8107" y="780"/>
                    <a:pt x="8067" y="762"/>
                    <a:pt x="8050" y="762"/>
                  </a:cubicBezTo>
                  <a:close/>
                  <a:moveTo>
                    <a:pt x="15047" y="853"/>
                  </a:moveTo>
                  <a:cubicBezTo>
                    <a:pt x="15012" y="853"/>
                    <a:pt x="14995" y="871"/>
                    <a:pt x="14977" y="888"/>
                  </a:cubicBezTo>
                  <a:cubicBezTo>
                    <a:pt x="14960" y="923"/>
                    <a:pt x="14977" y="962"/>
                    <a:pt x="14995" y="997"/>
                  </a:cubicBezTo>
                  <a:lnTo>
                    <a:pt x="15047" y="997"/>
                  </a:lnTo>
                  <a:cubicBezTo>
                    <a:pt x="15069" y="997"/>
                    <a:pt x="15086" y="997"/>
                    <a:pt x="15104" y="980"/>
                  </a:cubicBezTo>
                  <a:cubicBezTo>
                    <a:pt x="15121" y="945"/>
                    <a:pt x="15121" y="888"/>
                    <a:pt x="15086" y="871"/>
                  </a:cubicBezTo>
                  <a:cubicBezTo>
                    <a:pt x="15069" y="853"/>
                    <a:pt x="15047" y="853"/>
                    <a:pt x="15047" y="853"/>
                  </a:cubicBezTo>
                  <a:close/>
                  <a:moveTo>
                    <a:pt x="26326" y="853"/>
                  </a:moveTo>
                  <a:cubicBezTo>
                    <a:pt x="26308" y="853"/>
                    <a:pt x="26291" y="853"/>
                    <a:pt x="26273" y="871"/>
                  </a:cubicBezTo>
                  <a:cubicBezTo>
                    <a:pt x="26252" y="906"/>
                    <a:pt x="26252" y="945"/>
                    <a:pt x="26291" y="980"/>
                  </a:cubicBezTo>
                  <a:cubicBezTo>
                    <a:pt x="26291" y="980"/>
                    <a:pt x="26308" y="997"/>
                    <a:pt x="26326" y="997"/>
                  </a:cubicBezTo>
                  <a:cubicBezTo>
                    <a:pt x="26343" y="997"/>
                    <a:pt x="26360" y="980"/>
                    <a:pt x="26382" y="962"/>
                  </a:cubicBezTo>
                  <a:cubicBezTo>
                    <a:pt x="26417" y="945"/>
                    <a:pt x="26417" y="888"/>
                    <a:pt x="26382" y="871"/>
                  </a:cubicBezTo>
                  <a:cubicBezTo>
                    <a:pt x="26360" y="853"/>
                    <a:pt x="26343" y="853"/>
                    <a:pt x="26326" y="853"/>
                  </a:cubicBezTo>
                  <a:close/>
                  <a:moveTo>
                    <a:pt x="7671" y="871"/>
                  </a:moveTo>
                  <a:cubicBezTo>
                    <a:pt x="7632" y="888"/>
                    <a:pt x="7615" y="923"/>
                    <a:pt x="7632" y="962"/>
                  </a:cubicBezTo>
                  <a:cubicBezTo>
                    <a:pt x="7632" y="997"/>
                    <a:pt x="7671" y="1014"/>
                    <a:pt x="7706" y="1014"/>
                  </a:cubicBezTo>
                  <a:lnTo>
                    <a:pt x="7724" y="1014"/>
                  </a:lnTo>
                  <a:cubicBezTo>
                    <a:pt x="7759" y="997"/>
                    <a:pt x="7780" y="962"/>
                    <a:pt x="7759" y="923"/>
                  </a:cubicBezTo>
                  <a:cubicBezTo>
                    <a:pt x="7759" y="888"/>
                    <a:pt x="7724" y="871"/>
                    <a:pt x="7706" y="871"/>
                  </a:cubicBezTo>
                  <a:close/>
                  <a:moveTo>
                    <a:pt x="22248" y="906"/>
                  </a:moveTo>
                  <a:cubicBezTo>
                    <a:pt x="22209" y="945"/>
                    <a:pt x="22209" y="980"/>
                    <a:pt x="22227" y="1014"/>
                  </a:cubicBezTo>
                  <a:cubicBezTo>
                    <a:pt x="22248" y="1032"/>
                    <a:pt x="22266" y="1054"/>
                    <a:pt x="22283" y="1054"/>
                  </a:cubicBezTo>
                  <a:cubicBezTo>
                    <a:pt x="22301" y="1054"/>
                    <a:pt x="22318" y="1054"/>
                    <a:pt x="22318" y="1032"/>
                  </a:cubicBezTo>
                  <a:cubicBezTo>
                    <a:pt x="22357" y="1014"/>
                    <a:pt x="22375" y="980"/>
                    <a:pt x="22357" y="945"/>
                  </a:cubicBezTo>
                  <a:cubicBezTo>
                    <a:pt x="22335" y="923"/>
                    <a:pt x="22318" y="906"/>
                    <a:pt x="22283" y="906"/>
                  </a:cubicBezTo>
                  <a:close/>
                  <a:moveTo>
                    <a:pt x="7323" y="980"/>
                  </a:moveTo>
                  <a:cubicBezTo>
                    <a:pt x="7289" y="997"/>
                    <a:pt x="7271" y="1032"/>
                    <a:pt x="7289" y="1088"/>
                  </a:cubicBezTo>
                  <a:cubicBezTo>
                    <a:pt x="7289" y="1106"/>
                    <a:pt x="7323" y="1123"/>
                    <a:pt x="7363" y="1123"/>
                  </a:cubicBezTo>
                  <a:lnTo>
                    <a:pt x="7380" y="1123"/>
                  </a:lnTo>
                  <a:cubicBezTo>
                    <a:pt x="7415" y="1106"/>
                    <a:pt x="7432" y="1071"/>
                    <a:pt x="7415" y="1032"/>
                  </a:cubicBezTo>
                  <a:cubicBezTo>
                    <a:pt x="7415" y="997"/>
                    <a:pt x="7380" y="980"/>
                    <a:pt x="7363" y="980"/>
                  </a:cubicBezTo>
                  <a:close/>
                  <a:moveTo>
                    <a:pt x="15338" y="1054"/>
                  </a:moveTo>
                  <a:cubicBezTo>
                    <a:pt x="15321" y="1054"/>
                    <a:pt x="15304" y="1071"/>
                    <a:pt x="15286" y="1088"/>
                  </a:cubicBezTo>
                  <a:cubicBezTo>
                    <a:pt x="15265" y="1123"/>
                    <a:pt x="15265" y="1180"/>
                    <a:pt x="15304" y="1197"/>
                  </a:cubicBezTo>
                  <a:lnTo>
                    <a:pt x="15338" y="1197"/>
                  </a:lnTo>
                  <a:cubicBezTo>
                    <a:pt x="15373" y="1197"/>
                    <a:pt x="15395" y="1197"/>
                    <a:pt x="15412" y="1180"/>
                  </a:cubicBezTo>
                  <a:cubicBezTo>
                    <a:pt x="15430" y="1141"/>
                    <a:pt x="15412" y="1088"/>
                    <a:pt x="15395" y="1071"/>
                  </a:cubicBezTo>
                  <a:cubicBezTo>
                    <a:pt x="15373" y="1071"/>
                    <a:pt x="15356" y="1054"/>
                    <a:pt x="15338" y="1054"/>
                  </a:cubicBezTo>
                  <a:close/>
                  <a:moveTo>
                    <a:pt x="21974" y="1088"/>
                  </a:moveTo>
                  <a:cubicBezTo>
                    <a:pt x="21957" y="1088"/>
                    <a:pt x="21957" y="1088"/>
                    <a:pt x="21939" y="1106"/>
                  </a:cubicBezTo>
                  <a:cubicBezTo>
                    <a:pt x="21900" y="1123"/>
                    <a:pt x="21883" y="1162"/>
                    <a:pt x="21922" y="1197"/>
                  </a:cubicBezTo>
                  <a:cubicBezTo>
                    <a:pt x="21922" y="1215"/>
                    <a:pt x="21957" y="1232"/>
                    <a:pt x="21974" y="1232"/>
                  </a:cubicBezTo>
                  <a:cubicBezTo>
                    <a:pt x="21992" y="1232"/>
                    <a:pt x="21992" y="1232"/>
                    <a:pt x="22009" y="1215"/>
                  </a:cubicBezTo>
                  <a:cubicBezTo>
                    <a:pt x="22048" y="1197"/>
                    <a:pt x="22066" y="1162"/>
                    <a:pt x="22031" y="1123"/>
                  </a:cubicBezTo>
                  <a:cubicBezTo>
                    <a:pt x="22031" y="1106"/>
                    <a:pt x="21992" y="1088"/>
                    <a:pt x="21974" y="1088"/>
                  </a:cubicBezTo>
                  <a:close/>
                  <a:moveTo>
                    <a:pt x="6980" y="1106"/>
                  </a:moveTo>
                  <a:cubicBezTo>
                    <a:pt x="6945" y="1123"/>
                    <a:pt x="6927" y="1162"/>
                    <a:pt x="6945" y="1197"/>
                  </a:cubicBezTo>
                  <a:cubicBezTo>
                    <a:pt x="6962" y="1232"/>
                    <a:pt x="6980" y="1249"/>
                    <a:pt x="7019" y="1249"/>
                  </a:cubicBezTo>
                  <a:lnTo>
                    <a:pt x="7036" y="1249"/>
                  </a:lnTo>
                  <a:cubicBezTo>
                    <a:pt x="7071" y="1232"/>
                    <a:pt x="7088" y="1197"/>
                    <a:pt x="7088" y="1162"/>
                  </a:cubicBezTo>
                  <a:cubicBezTo>
                    <a:pt x="7071" y="1123"/>
                    <a:pt x="7036" y="1106"/>
                    <a:pt x="7019" y="1106"/>
                  </a:cubicBezTo>
                  <a:close/>
                  <a:moveTo>
                    <a:pt x="26578" y="1106"/>
                  </a:moveTo>
                  <a:cubicBezTo>
                    <a:pt x="26560" y="1106"/>
                    <a:pt x="26543" y="1106"/>
                    <a:pt x="26543" y="1123"/>
                  </a:cubicBezTo>
                  <a:cubicBezTo>
                    <a:pt x="26508" y="1162"/>
                    <a:pt x="26508" y="1197"/>
                    <a:pt x="26526" y="1232"/>
                  </a:cubicBezTo>
                  <a:cubicBezTo>
                    <a:pt x="26543" y="1249"/>
                    <a:pt x="26560" y="1249"/>
                    <a:pt x="26578" y="1249"/>
                  </a:cubicBezTo>
                  <a:cubicBezTo>
                    <a:pt x="26600" y="1249"/>
                    <a:pt x="26617" y="1249"/>
                    <a:pt x="26634" y="1232"/>
                  </a:cubicBezTo>
                  <a:cubicBezTo>
                    <a:pt x="26669" y="1215"/>
                    <a:pt x="26669" y="1162"/>
                    <a:pt x="26634" y="1123"/>
                  </a:cubicBezTo>
                  <a:cubicBezTo>
                    <a:pt x="26634" y="1123"/>
                    <a:pt x="26600" y="1106"/>
                    <a:pt x="26578" y="1106"/>
                  </a:cubicBezTo>
                  <a:close/>
                  <a:moveTo>
                    <a:pt x="6653" y="1232"/>
                  </a:moveTo>
                  <a:cubicBezTo>
                    <a:pt x="6618" y="1249"/>
                    <a:pt x="6601" y="1289"/>
                    <a:pt x="6601" y="1323"/>
                  </a:cubicBezTo>
                  <a:cubicBezTo>
                    <a:pt x="6618" y="1358"/>
                    <a:pt x="6636" y="1380"/>
                    <a:pt x="6671" y="1380"/>
                  </a:cubicBezTo>
                  <a:lnTo>
                    <a:pt x="6692" y="1380"/>
                  </a:lnTo>
                  <a:cubicBezTo>
                    <a:pt x="6745" y="1358"/>
                    <a:pt x="6762" y="1306"/>
                    <a:pt x="6745" y="1271"/>
                  </a:cubicBezTo>
                  <a:cubicBezTo>
                    <a:pt x="6727" y="1249"/>
                    <a:pt x="6710" y="1232"/>
                    <a:pt x="6671" y="1232"/>
                  </a:cubicBezTo>
                  <a:close/>
                  <a:moveTo>
                    <a:pt x="15630" y="1289"/>
                  </a:moveTo>
                  <a:cubicBezTo>
                    <a:pt x="15613" y="1289"/>
                    <a:pt x="15591" y="1289"/>
                    <a:pt x="15573" y="1306"/>
                  </a:cubicBezTo>
                  <a:cubicBezTo>
                    <a:pt x="15539" y="1341"/>
                    <a:pt x="15539" y="1380"/>
                    <a:pt x="15573" y="1415"/>
                  </a:cubicBezTo>
                  <a:cubicBezTo>
                    <a:pt x="15591" y="1432"/>
                    <a:pt x="15613" y="1432"/>
                    <a:pt x="15630" y="1432"/>
                  </a:cubicBezTo>
                  <a:cubicBezTo>
                    <a:pt x="15647" y="1432"/>
                    <a:pt x="15665" y="1432"/>
                    <a:pt x="15682" y="1415"/>
                  </a:cubicBezTo>
                  <a:cubicBezTo>
                    <a:pt x="15700" y="1380"/>
                    <a:pt x="15700" y="1341"/>
                    <a:pt x="15682" y="1306"/>
                  </a:cubicBezTo>
                  <a:cubicBezTo>
                    <a:pt x="15665" y="1289"/>
                    <a:pt x="15647" y="1289"/>
                    <a:pt x="15630" y="1289"/>
                  </a:cubicBezTo>
                  <a:close/>
                  <a:moveTo>
                    <a:pt x="21630" y="1289"/>
                  </a:moveTo>
                  <a:cubicBezTo>
                    <a:pt x="21596" y="1306"/>
                    <a:pt x="21574" y="1358"/>
                    <a:pt x="21613" y="1397"/>
                  </a:cubicBezTo>
                  <a:cubicBezTo>
                    <a:pt x="21613" y="1415"/>
                    <a:pt x="21648" y="1432"/>
                    <a:pt x="21665" y="1432"/>
                  </a:cubicBezTo>
                  <a:cubicBezTo>
                    <a:pt x="21683" y="1432"/>
                    <a:pt x="21683" y="1415"/>
                    <a:pt x="21704" y="1415"/>
                  </a:cubicBezTo>
                  <a:cubicBezTo>
                    <a:pt x="21739" y="1397"/>
                    <a:pt x="21757" y="1341"/>
                    <a:pt x="21722" y="1306"/>
                  </a:cubicBezTo>
                  <a:cubicBezTo>
                    <a:pt x="21722" y="1289"/>
                    <a:pt x="21683" y="1289"/>
                    <a:pt x="21665" y="1289"/>
                  </a:cubicBezTo>
                  <a:close/>
                  <a:moveTo>
                    <a:pt x="6310" y="1358"/>
                  </a:moveTo>
                  <a:cubicBezTo>
                    <a:pt x="6275" y="1380"/>
                    <a:pt x="6257" y="1432"/>
                    <a:pt x="6275" y="1467"/>
                  </a:cubicBezTo>
                  <a:cubicBezTo>
                    <a:pt x="6275" y="1489"/>
                    <a:pt x="6310" y="1506"/>
                    <a:pt x="6327" y="1506"/>
                  </a:cubicBezTo>
                  <a:lnTo>
                    <a:pt x="6366" y="1506"/>
                  </a:lnTo>
                  <a:cubicBezTo>
                    <a:pt x="6401" y="1489"/>
                    <a:pt x="6418" y="1450"/>
                    <a:pt x="6401" y="1415"/>
                  </a:cubicBezTo>
                  <a:cubicBezTo>
                    <a:pt x="6401" y="1380"/>
                    <a:pt x="6366" y="1358"/>
                    <a:pt x="6327" y="1358"/>
                  </a:cubicBezTo>
                  <a:close/>
                  <a:moveTo>
                    <a:pt x="26761" y="1397"/>
                  </a:moveTo>
                  <a:cubicBezTo>
                    <a:pt x="26743" y="1432"/>
                    <a:pt x="26726" y="1467"/>
                    <a:pt x="26743" y="1506"/>
                  </a:cubicBezTo>
                  <a:lnTo>
                    <a:pt x="26761" y="1506"/>
                  </a:lnTo>
                  <a:cubicBezTo>
                    <a:pt x="26761" y="1524"/>
                    <a:pt x="26795" y="1541"/>
                    <a:pt x="26817" y="1541"/>
                  </a:cubicBezTo>
                  <a:cubicBezTo>
                    <a:pt x="26835" y="1541"/>
                    <a:pt x="26835" y="1524"/>
                    <a:pt x="26852" y="1524"/>
                  </a:cubicBezTo>
                  <a:cubicBezTo>
                    <a:pt x="26887" y="1506"/>
                    <a:pt x="26887" y="1450"/>
                    <a:pt x="26869" y="1415"/>
                  </a:cubicBezTo>
                  <a:cubicBezTo>
                    <a:pt x="26852" y="1397"/>
                    <a:pt x="26835" y="1397"/>
                    <a:pt x="26817" y="1397"/>
                  </a:cubicBezTo>
                  <a:close/>
                  <a:moveTo>
                    <a:pt x="21356" y="1467"/>
                  </a:moveTo>
                  <a:cubicBezTo>
                    <a:pt x="21339" y="1467"/>
                    <a:pt x="21339" y="1489"/>
                    <a:pt x="21322" y="1489"/>
                  </a:cubicBezTo>
                  <a:cubicBezTo>
                    <a:pt x="21287" y="1506"/>
                    <a:pt x="21287" y="1558"/>
                    <a:pt x="21304" y="1598"/>
                  </a:cubicBezTo>
                  <a:cubicBezTo>
                    <a:pt x="21322" y="1615"/>
                    <a:pt x="21339" y="1615"/>
                    <a:pt x="21356" y="1615"/>
                  </a:cubicBezTo>
                  <a:lnTo>
                    <a:pt x="21396" y="1615"/>
                  </a:lnTo>
                  <a:cubicBezTo>
                    <a:pt x="21430" y="1598"/>
                    <a:pt x="21448" y="1541"/>
                    <a:pt x="21430" y="1506"/>
                  </a:cubicBezTo>
                  <a:cubicBezTo>
                    <a:pt x="21413" y="1489"/>
                    <a:pt x="21378" y="1467"/>
                    <a:pt x="21356" y="1467"/>
                  </a:cubicBezTo>
                  <a:close/>
                  <a:moveTo>
                    <a:pt x="5966" y="1506"/>
                  </a:moveTo>
                  <a:cubicBezTo>
                    <a:pt x="5931" y="1524"/>
                    <a:pt x="5909" y="1558"/>
                    <a:pt x="5931" y="1598"/>
                  </a:cubicBezTo>
                  <a:cubicBezTo>
                    <a:pt x="5948" y="1632"/>
                    <a:pt x="5966" y="1650"/>
                    <a:pt x="6001" y="1650"/>
                  </a:cubicBezTo>
                  <a:cubicBezTo>
                    <a:pt x="6018" y="1650"/>
                    <a:pt x="6018" y="1650"/>
                    <a:pt x="6040" y="1632"/>
                  </a:cubicBezTo>
                  <a:cubicBezTo>
                    <a:pt x="6075" y="1632"/>
                    <a:pt x="6092" y="1576"/>
                    <a:pt x="6075" y="1541"/>
                  </a:cubicBezTo>
                  <a:cubicBezTo>
                    <a:pt x="6057" y="1524"/>
                    <a:pt x="6040" y="1506"/>
                    <a:pt x="6001" y="1506"/>
                  </a:cubicBezTo>
                  <a:close/>
                  <a:moveTo>
                    <a:pt x="15882" y="1541"/>
                  </a:moveTo>
                  <a:cubicBezTo>
                    <a:pt x="15865" y="1541"/>
                    <a:pt x="15848" y="1558"/>
                    <a:pt x="15830" y="1558"/>
                  </a:cubicBezTo>
                  <a:cubicBezTo>
                    <a:pt x="15791" y="1598"/>
                    <a:pt x="15791" y="1632"/>
                    <a:pt x="15830" y="1667"/>
                  </a:cubicBezTo>
                  <a:cubicBezTo>
                    <a:pt x="15848" y="1685"/>
                    <a:pt x="15865" y="1685"/>
                    <a:pt x="15882" y="1685"/>
                  </a:cubicBezTo>
                  <a:cubicBezTo>
                    <a:pt x="15900" y="1685"/>
                    <a:pt x="15917" y="1685"/>
                    <a:pt x="15917" y="1667"/>
                  </a:cubicBezTo>
                  <a:cubicBezTo>
                    <a:pt x="15956" y="1650"/>
                    <a:pt x="15956" y="1598"/>
                    <a:pt x="15939" y="1576"/>
                  </a:cubicBezTo>
                  <a:cubicBezTo>
                    <a:pt x="15917" y="1558"/>
                    <a:pt x="15900" y="1541"/>
                    <a:pt x="15882" y="1541"/>
                  </a:cubicBezTo>
                  <a:close/>
                  <a:moveTo>
                    <a:pt x="5639" y="1650"/>
                  </a:moveTo>
                  <a:cubicBezTo>
                    <a:pt x="5605" y="1667"/>
                    <a:pt x="5583" y="1706"/>
                    <a:pt x="5605" y="1741"/>
                  </a:cubicBezTo>
                  <a:cubicBezTo>
                    <a:pt x="5622" y="1776"/>
                    <a:pt x="5639" y="1793"/>
                    <a:pt x="5674" y="1793"/>
                  </a:cubicBezTo>
                  <a:cubicBezTo>
                    <a:pt x="5674" y="1793"/>
                    <a:pt x="5692" y="1793"/>
                    <a:pt x="5692" y="1776"/>
                  </a:cubicBezTo>
                  <a:cubicBezTo>
                    <a:pt x="5731" y="1776"/>
                    <a:pt x="5748" y="1724"/>
                    <a:pt x="5731" y="1685"/>
                  </a:cubicBezTo>
                  <a:cubicBezTo>
                    <a:pt x="5731" y="1667"/>
                    <a:pt x="5692" y="1650"/>
                    <a:pt x="5674" y="1650"/>
                  </a:cubicBezTo>
                  <a:close/>
                  <a:moveTo>
                    <a:pt x="21013" y="1685"/>
                  </a:moveTo>
                  <a:cubicBezTo>
                    <a:pt x="20978" y="1706"/>
                    <a:pt x="20978" y="1759"/>
                    <a:pt x="20995" y="1793"/>
                  </a:cubicBezTo>
                  <a:cubicBezTo>
                    <a:pt x="21013" y="1815"/>
                    <a:pt x="21030" y="1833"/>
                    <a:pt x="21069" y="1833"/>
                  </a:cubicBezTo>
                  <a:cubicBezTo>
                    <a:pt x="21069" y="1833"/>
                    <a:pt x="21087" y="1815"/>
                    <a:pt x="21104" y="1815"/>
                  </a:cubicBezTo>
                  <a:cubicBezTo>
                    <a:pt x="21139" y="1793"/>
                    <a:pt x="21139" y="1741"/>
                    <a:pt x="21121" y="1706"/>
                  </a:cubicBezTo>
                  <a:cubicBezTo>
                    <a:pt x="21104" y="1685"/>
                    <a:pt x="21087" y="1685"/>
                    <a:pt x="21069" y="1685"/>
                  </a:cubicBezTo>
                  <a:close/>
                  <a:moveTo>
                    <a:pt x="27013" y="1685"/>
                  </a:moveTo>
                  <a:cubicBezTo>
                    <a:pt x="26996" y="1685"/>
                    <a:pt x="26978" y="1706"/>
                    <a:pt x="26978" y="1706"/>
                  </a:cubicBezTo>
                  <a:cubicBezTo>
                    <a:pt x="26943" y="1724"/>
                    <a:pt x="26926" y="1776"/>
                    <a:pt x="26943" y="1793"/>
                  </a:cubicBezTo>
                  <a:cubicBezTo>
                    <a:pt x="26961" y="1833"/>
                    <a:pt x="26978" y="1833"/>
                    <a:pt x="27013" y="1833"/>
                  </a:cubicBezTo>
                  <a:lnTo>
                    <a:pt x="27052" y="1833"/>
                  </a:lnTo>
                  <a:cubicBezTo>
                    <a:pt x="27087" y="1815"/>
                    <a:pt x="27087" y="1759"/>
                    <a:pt x="27070" y="1724"/>
                  </a:cubicBezTo>
                  <a:cubicBezTo>
                    <a:pt x="27052" y="1706"/>
                    <a:pt x="27035" y="1685"/>
                    <a:pt x="27013" y="1685"/>
                  </a:cubicBezTo>
                  <a:close/>
                  <a:moveTo>
                    <a:pt x="5348" y="1793"/>
                  </a:moveTo>
                  <a:cubicBezTo>
                    <a:pt x="5330" y="1793"/>
                    <a:pt x="5313" y="1793"/>
                    <a:pt x="5313" y="1815"/>
                  </a:cubicBezTo>
                  <a:cubicBezTo>
                    <a:pt x="5278" y="1833"/>
                    <a:pt x="5257" y="1867"/>
                    <a:pt x="5278" y="1902"/>
                  </a:cubicBezTo>
                  <a:cubicBezTo>
                    <a:pt x="5296" y="1924"/>
                    <a:pt x="5313" y="1941"/>
                    <a:pt x="5348" y="1941"/>
                  </a:cubicBezTo>
                  <a:lnTo>
                    <a:pt x="5365" y="1941"/>
                  </a:lnTo>
                  <a:cubicBezTo>
                    <a:pt x="5404" y="1924"/>
                    <a:pt x="5422" y="1867"/>
                    <a:pt x="5404" y="1833"/>
                  </a:cubicBezTo>
                  <a:cubicBezTo>
                    <a:pt x="5387" y="1815"/>
                    <a:pt x="5365" y="1793"/>
                    <a:pt x="5348" y="1793"/>
                  </a:cubicBezTo>
                  <a:close/>
                  <a:moveTo>
                    <a:pt x="16065" y="1833"/>
                  </a:moveTo>
                  <a:cubicBezTo>
                    <a:pt x="16026" y="1867"/>
                    <a:pt x="16026" y="1902"/>
                    <a:pt x="16048" y="1941"/>
                  </a:cubicBezTo>
                  <a:cubicBezTo>
                    <a:pt x="16065" y="1959"/>
                    <a:pt x="16083" y="1976"/>
                    <a:pt x="16117" y="1976"/>
                  </a:cubicBezTo>
                  <a:cubicBezTo>
                    <a:pt x="16117" y="1976"/>
                    <a:pt x="16135" y="1959"/>
                    <a:pt x="16157" y="1959"/>
                  </a:cubicBezTo>
                  <a:cubicBezTo>
                    <a:pt x="16191" y="1924"/>
                    <a:pt x="16191" y="1885"/>
                    <a:pt x="16174" y="1850"/>
                  </a:cubicBezTo>
                  <a:cubicBezTo>
                    <a:pt x="16157" y="1833"/>
                    <a:pt x="16135" y="1833"/>
                    <a:pt x="16117" y="1833"/>
                  </a:cubicBezTo>
                  <a:close/>
                  <a:moveTo>
                    <a:pt x="20725" y="1885"/>
                  </a:moveTo>
                  <a:cubicBezTo>
                    <a:pt x="20686" y="1924"/>
                    <a:pt x="20669" y="1959"/>
                    <a:pt x="20704" y="1994"/>
                  </a:cubicBezTo>
                  <a:cubicBezTo>
                    <a:pt x="20704" y="2011"/>
                    <a:pt x="20743" y="2033"/>
                    <a:pt x="20760" y="2033"/>
                  </a:cubicBezTo>
                  <a:cubicBezTo>
                    <a:pt x="20778" y="2033"/>
                    <a:pt x="20795" y="2033"/>
                    <a:pt x="20795" y="2011"/>
                  </a:cubicBezTo>
                  <a:cubicBezTo>
                    <a:pt x="20834" y="1994"/>
                    <a:pt x="20852" y="1941"/>
                    <a:pt x="20812" y="1924"/>
                  </a:cubicBezTo>
                  <a:cubicBezTo>
                    <a:pt x="20812" y="1885"/>
                    <a:pt x="20778" y="1885"/>
                    <a:pt x="20760" y="1885"/>
                  </a:cubicBezTo>
                  <a:close/>
                  <a:moveTo>
                    <a:pt x="4987" y="1959"/>
                  </a:moveTo>
                  <a:cubicBezTo>
                    <a:pt x="4952" y="1976"/>
                    <a:pt x="4930" y="2033"/>
                    <a:pt x="4952" y="2067"/>
                  </a:cubicBezTo>
                  <a:cubicBezTo>
                    <a:pt x="4969" y="2085"/>
                    <a:pt x="4987" y="2102"/>
                    <a:pt x="5022" y="2102"/>
                  </a:cubicBezTo>
                  <a:lnTo>
                    <a:pt x="5039" y="2102"/>
                  </a:lnTo>
                  <a:cubicBezTo>
                    <a:pt x="5078" y="2085"/>
                    <a:pt x="5096" y="2033"/>
                    <a:pt x="5078" y="1994"/>
                  </a:cubicBezTo>
                  <a:cubicBezTo>
                    <a:pt x="5061" y="1976"/>
                    <a:pt x="5039" y="1959"/>
                    <a:pt x="5004" y="1959"/>
                  </a:cubicBezTo>
                  <a:close/>
                  <a:moveTo>
                    <a:pt x="27161" y="2011"/>
                  </a:moveTo>
                  <a:cubicBezTo>
                    <a:pt x="27122" y="2033"/>
                    <a:pt x="27104" y="2085"/>
                    <a:pt x="27122" y="2120"/>
                  </a:cubicBezTo>
                  <a:cubicBezTo>
                    <a:pt x="27144" y="2141"/>
                    <a:pt x="27161" y="2159"/>
                    <a:pt x="27196" y="2159"/>
                  </a:cubicBezTo>
                  <a:cubicBezTo>
                    <a:pt x="27196" y="2159"/>
                    <a:pt x="27213" y="2159"/>
                    <a:pt x="27231" y="2141"/>
                  </a:cubicBezTo>
                  <a:cubicBezTo>
                    <a:pt x="27270" y="2120"/>
                    <a:pt x="27270" y="2085"/>
                    <a:pt x="27252" y="2050"/>
                  </a:cubicBezTo>
                  <a:cubicBezTo>
                    <a:pt x="27252" y="2011"/>
                    <a:pt x="27213" y="2011"/>
                    <a:pt x="27196" y="2011"/>
                  </a:cubicBezTo>
                  <a:close/>
                  <a:moveTo>
                    <a:pt x="20451" y="2085"/>
                  </a:moveTo>
                  <a:cubicBezTo>
                    <a:pt x="20451" y="2085"/>
                    <a:pt x="20434" y="2085"/>
                    <a:pt x="20416" y="2102"/>
                  </a:cubicBezTo>
                  <a:cubicBezTo>
                    <a:pt x="20377" y="2120"/>
                    <a:pt x="20377" y="2159"/>
                    <a:pt x="20399" y="2194"/>
                  </a:cubicBezTo>
                  <a:cubicBezTo>
                    <a:pt x="20416" y="2211"/>
                    <a:pt x="20434" y="2228"/>
                    <a:pt x="20451" y="2228"/>
                  </a:cubicBezTo>
                  <a:cubicBezTo>
                    <a:pt x="20469" y="2228"/>
                    <a:pt x="20486" y="2228"/>
                    <a:pt x="20508" y="2211"/>
                  </a:cubicBezTo>
                  <a:cubicBezTo>
                    <a:pt x="20543" y="2194"/>
                    <a:pt x="20543" y="2159"/>
                    <a:pt x="20525" y="2120"/>
                  </a:cubicBezTo>
                  <a:cubicBezTo>
                    <a:pt x="20508" y="2102"/>
                    <a:pt x="20486" y="2085"/>
                    <a:pt x="20451" y="2085"/>
                  </a:cubicBezTo>
                  <a:close/>
                  <a:moveTo>
                    <a:pt x="4695" y="2120"/>
                  </a:moveTo>
                  <a:cubicBezTo>
                    <a:pt x="4678" y="2120"/>
                    <a:pt x="4660" y="2120"/>
                    <a:pt x="4660" y="2141"/>
                  </a:cubicBezTo>
                  <a:cubicBezTo>
                    <a:pt x="4626" y="2159"/>
                    <a:pt x="4604" y="2194"/>
                    <a:pt x="4626" y="2228"/>
                  </a:cubicBezTo>
                  <a:cubicBezTo>
                    <a:pt x="4643" y="2250"/>
                    <a:pt x="4660" y="2268"/>
                    <a:pt x="4695" y="2268"/>
                  </a:cubicBezTo>
                  <a:lnTo>
                    <a:pt x="4734" y="2268"/>
                  </a:lnTo>
                  <a:cubicBezTo>
                    <a:pt x="4769" y="2250"/>
                    <a:pt x="4769" y="2194"/>
                    <a:pt x="4752" y="2159"/>
                  </a:cubicBezTo>
                  <a:cubicBezTo>
                    <a:pt x="4752" y="2141"/>
                    <a:pt x="4713" y="2120"/>
                    <a:pt x="4695" y="2120"/>
                  </a:cubicBezTo>
                  <a:close/>
                  <a:moveTo>
                    <a:pt x="16283" y="2120"/>
                  </a:moveTo>
                  <a:cubicBezTo>
                    <a:pt x="16244" y="2159"/>
                    <a:pt x="16244" y="2194"/>
                    <a:pt x="16265" y="2228"/>
                  </a:cubicBezTo>
                  <a:cubicBezTo>
                    <a:pt x="16283" y="2250"/>
                    <a:pt x="16300" y="2268"/>
                    <a:pt x="16335" y="2268"/>
                  </a:cubicBezTo>
                  <a:cubicBezTo>
                    <a:pt x="16335" y="2268"/>
                    <a:pt x="16352" y="2250"/>
                    <a:pt x="16374" y="2250"/>
                  </a:cubicBezTo>
                  <a:cubicBezTo>
                    <a:pt x="16409" y="2228"/>
                    <a:pt x="16409" y="2176"/>
                    <a:pt x="16392" y="2141"/>
                  </a:cubicBezTo>
                  <a:cubicBezTo>
                    <a:pt x="16374" y="2120"/>
                    <a:pt x="16352" y="2120"/>
                    <a:pt x="16335" y="2120"/>
                  </a:cubicBezTo>
                  <a:close/>
                  <a:moveTo>
                    <a:pt x="20160" y="2285"/>
                  </a:moveTo>
                  <a:cubicBezTo>
                    <a:pt x="20142" y="2285"/>
                    <a:pt x="20125" y="2285"/>
                    <a:pt x="20125" y="2302"/>
                  </a:cubicBezTo>
                  <a:cubicBezTo>
                    <a:pt x="20090" y="2320"/>
                    <a:pt x="20073" y="2376"/>
                    <a:pt x="20108" y="2394"/>
                  </a:cubicBezTo>
                  <a:cubicBezTo>
                    <a:pt x="20108" y="2429"/>
                    <a:pt x="20142" y="2429"/>
                    <a:pt x="20160" y="2429"/>
                  </a:cubicBezTo>
                  <a:lnTo>
                    <a:pt x="20199" y="2429"/>
                  </a:lnTo>
                  <a:cubicBezTo>
                    <a:pt x="20234" y="2394"/>
                    <a:pt x="20234" y="2359"/>
                    <a:pt x="20216" y="2320"/>
                  </a:cubicBezTo>
                  <a:cubicBezTo>
                    <a:pt x="20199" y="2302"/>
                    <a:pt x="20181" y="2285"/>
                    <a:pt x="20160" y="2285"/>
                  </a:cubicBezTo>
                  <a:close/>
                  <a:moveTo>
                    <a:pt x="4334" y="2302"/>
                  </a:moveTo>
                  <a:cubicBezTo>
                    <a:pt x="4299" y="2320"/>
                    <a:pt x="4299" y="2376"/>
                    <a:pt x="4317" y="2411"/>
                  </a:cubicBezTo>
                  <a:cubicBezTo>
                    <a:pt x="4317" y="2429"/>
                    <a:pt x="4351" y="2446"/>
                    <a:pt x="4369" y="2446"/>
                  </a:cubicBezTo>
                  <a:cubicBezTo>
                    <a:pt x="4386" y="2446"/>
                    <a:pt x="4386" y="2429"/>
                    <a:pt x="4408" y="2429"/>
                  </a:cubicBezTo>
                  <a:cubicBezTo>
                    <a:pt x="4443" y="2411"/>
                    <a:pt x="4460" y="2376"/>
                    <a:pt x="4443" y="2337"/>
                  </a:cubicBezTo>
                  <a:cubicBezTo>
                    <a:pt x="4425" y="2302"/>
                    <a:pt x="4408" y="2302"/>
                    <a:pt x="4369" y="2302"/>
                  </a:cubicBezTo>
                  <a:close/>
                  <a:moveTo>
                    <a:pt x="27322" y="2337"/>
                  </a:moveTo>
                  <a:cubicBezTo>
                    <a:pt x="27287" y="2359"/>
                    <a:pt x="27270" y="2394"/>
                    <a:pt x="27287" y="2429"/>
                  </a:cubicBezTo>
                  <a:cubicBezTo>
                    <a:pt x="27305" y="2468"/>
                    <a:pt x="27322" y="2485"/>
                    <a:pt x="27361" y="2485"/>
                  </a:cubicBezTo>
                  <a:cubicBezTo>
                    <a:pt x="27361" y="2485"/>
                    <a:pt x="27379" y="2468"/>
                    <a:pt x="27396" y="2468"/>
                  </a:cubicBezTo>
                  <a:cubicBezTo>
                    <a:pt x="27431" y="2446"/>
                    <a:pt x="27431" y="2411"/>
                    <a:pt x="27413" y="2376"/>
                  </a:cubicBezTo>
                  <a:cubicBezTo>
                    <a:pt x="27413" y="2337"/>
                    <a:pt x="27379" y="2337"/>
                    <a:pt x="27361" y="2337"/>
                  </a:cubicBezTo>
                  <a:close/>
                  <a:moveTo>
                    <a:pt x="16535" y="2411"/>
                  </a:moveTo>
                  <a:cubicBezTo>
                    <a:pt x="16518" y="2411"/>
                    <a:pt x="16518" y="2411"/>
                    <a:pt x="16500" y="2429"/>
                  </a:cubicBezTo>
                  <a:cubicBezTo>
                    <a:pt x="16461" y="2446"/>
                    <a:pt x="16461" y="2485"/>
                    <a:pt x="16483" y="2520"/>
                  </a:cubicBezTo>
                  <a:cubicBezTo>
                    <a:pt x="16500" y="2537"/>
                    <a:pt x="16518" y="2555"/>
                    <a:pt x="16535" y="2555"/>
                  </a:cubicBezTo>
                  <a:cubicBezTo>
                    <a:pt x="16553" y="2555"/>
                    <a:pt x="16570" y="2555"/>
                    <a:pt x="16570" y="2537"/>
                  </a:cubicBezTo>
                  <a:cubicBezTo>
                    <a:pt x="16609" y="2520"/>
                    <a:pt x="16626" y="2468"/>
                    <a:pt x="16592" y="2446"/>
                  </a:cubicBezTo>
                  <a:cubicBezTo>
                    <a:pt x="16592" y="2429"/>
                    <a:pt x="16553" y="2411"/>
                    <a:pt x="16535" y="2411"/>
                  </a:cubicBezTo>
                  <a:close/>
                  <a:moveTo>
                    <a:pt x="4060" y="2468"/>
                  </a:moveTo>
                  <a:cubicBezTo>
                    <a:pt x="4043" y="2468"/>
                    <a:pt x="4025" y="2485"/>
                    <a:pt x="4025" y="2485"/>
                  </a:cubicBezTo>
                  <a:cubicBezTo>
                    <a:pt x="3990" y="2503"/>
                    <a:pt x="3973" y="2555"/>
                    <a:pt x="3990" y="2577"/>
                  </a:cubicBezTo>
                  <a:cubicBezTo>
                    <a:pt x="4008" y="2611"/>
                    <a:pt x="4025" y="2611"/>
                    <a:pt x="4060" y="2611"/>
                  </a:cubicBezTo>
                  <a:lnTo>
                    <a:pt x="4099" y="2611"/>
                  </a:lnTo>
                  <a:cubicBezTo>
                    <a:pt x="4134" y="2594"/>
                    <a:pt x="4134" y="2537"/>
                    <a:pt x="4116" y="2503"/>
                  </a:cubicBezTo>
                  <a:cubicBezTo>
                    <a:pt x="4099" y="2485"/>
                    <a:pt x="4082" y="2468"/>
                    <a:pt x="4060" y="2468"/>
                  </a:cubicBezTo>
                  <a:close/>
                  <a:moveTo>
                    <a:pt x="19855" y="2485"/>
                  </a:moveTo>
                  <a:cubicBezTo>
                    <a:pt x="19833" y="2485"/>
                    <a:pt x="19833" y="2485"/>
                    <a:pt x="19816" y="2503"/>
                  </a:cubicBezTo>
                  <a:cubicBezTo>
                    <a:pt x="19781" y="2520"/>
                    <a:pt x="19781" y="2577"/>
                    <a:pt x="19799" y="2594"/>
                  </a:cubicBezTo>
                  <a:cubicBezTo>
                    <a:pt x="19816" y="2629"/>
                    <a:pt x="19833" y="2629"/>
                    <a:pt x="19855" y="2629"/>
                  </a:cubicBezTo>
                  <a:lnTo>
                    <a:pt x="19890" y="2629"/>
                  </a:lnTo>
                  <a:cubicBezTo>
                    <a:pt x="19925" y="2594"/>
                    <a:pt x="19942" y="2555"/>
                    <a:pt x="19925" y="2520"/>
                  </a:cubicBezTo>
                  <a:cubicBezTo>
                    <a:pt x="19907" y="2503"/>
                    <a:pt x="19890" y="2485"/>
                    <a:pt x="19855" y="2485"/>
                  </a:cubicBezTo>
                  <a:close/>
                  <a:moveTo>
                    <a:pt x="3699" y="2664"/>
                  </a:moveTo>
                  <a:cubicBezTo>
                    <a:pt x="3681" y="2685"/>
                    <a:pt x="3664" y="2738"/>
                    <a:pt x="3681" y="2772"/>
                  </a:cubicBezTo>
                  <a:cubicBezTo>
                    <a:pt x="3699" y="2794"/>
                    <a:pt x="3716" y="2812"/>
                    <a:pt x="3755" y="2812"/>
                  </a:cubicBezTo>
                  <a:cubicBezTo>
                    <a:pt x="3755" y="2812"/>
                    <a:pt x="3773" y="2794"/>
                    <a:pt x="3790" y="2794"/>
                  </a:cubicBezTo>
                  <a:cubicBezTo>
                    <a:pt x="3825" y="2772"/>
                    <a:pt x="3825" y="2720"/>
                    <a:pt x="3808" y="2703"/>
                  </a:cubicBezTo>
                  <a:cubicBezTo>
                    <a:pt x="3790" y="2664"/>
                    <a:pt x="3773" y="2664"/>
                    <a:pt x="3755" y="2664"/>
                  </a:cubicBezTo>
                  <a:close/>
                  <a:moveTo>
                    <a:pt x="27487" y="2664"/>
                  </a:moveTo>
                  <a:cubicBezTo>
                    <a:pt x="27448" y="2685"/>
                    <a:pt x="27431" y="2720"/>
                    <a:pt x="27448" y="2755"/>
                  </a:cubicBezTo>
                  <a:cubicBezTo>
                    <a:pt x="27448" y="2794"/>
                    <a:pt x="27487" y="2812"/>
                    <a:pt x="27505" y="2812"/>
                  </a:cubicBezTo>
                  <a:cubicBezTo>
                    <a:pt x="27522" y="2812"/>
                    <a:pt x="27522" y="2812"/>
                    <a:pt x="27540" y="2794"/>
                  </a:cubicBezTo>
                  <a:cubicBezTo>
                    <a:pt x="27579" y="2772"/>
                    <a:pt x="27596" y="2738"/>
                    <a:pt x="27579" y="2703"/>
                  </a:cubicBezTo>
                  <a:cubicBezTo>
                    <a:pt x="27557" y="2685"/>
                    <a:pt x="27540" y="2664"/>
                    <a:pt x="27505" y="2664"/>
                  </a:cubicBezTo>
                  <a:close/>
                  <a:moveTo>
                    <a:pt x="19546" y="2685"/>
                  </a:moveTo>
                  <a:cubicBezTo>
                    <a:pt x="19546" y="2685"/>
                    <a:pt x="19529" y="2685"/>
                    <a:pt x="19507" y="2703"/>
                  </a:cubicBezTo>
                  <a:cubicBezTo>
                    <a:pt x="19472" y="2720"/>
                    <a:pt x="19472" y="2755"/>
                    <a:pt x="19490" y="2794"/>
                  </a:cubicBezTo>
                  <a:cubicBezTo>
                    <a:pt x="19507" y="2812"/>
                    <a:pt x="19529" y="2829"/>
                    <a:pt x="19546" y="2829"/>
                  </a:cubicBezTo>
                  <a:cubicBezTo>
                    <a:pt x="19564" y="2829"/>
                    <a:pt x="19581" y="2829"/>
                    <a:pt x="19598" y="2812"/>
                  </a:cubicBezTo>
                  <a:cubicBezTo>
                    <a:pt x="19616" y="2794"/>
                    <a:pt x="19638" y="2755"/>
                    <a:pt x="19616" y="2720"/>
                  </a:cubicBezTo>
                  <a:cubicBezTo>
                    <a:pt x="19598" y="2703"/>
                    <a:pt x="19581" y="2685"/>
                    <a:pt x="19546" y="2685"/>
                  </a:cubicBezTo>
                  <a:close/>
                  <a:moveTo>
                    <a:pt x="16753" y="2703"/>
                  </a:moveTo>
                  <a:cubicBezTo>
                    <a:pt x="16735" y="2703"/>
                    <a:pt x="16718" y="2703"/>
                    <a:pt x="16718" y="2720"/>
                  </a:cubicBezTo>
                  <a:cubicBezTo>
                    <a:pt x="16679" y="2738"/>
                    <a:pt x="16679" y="2794"/>
                    <a:pt x="16700" y="2812"/>
                  </a:cubicBezTo>
                  <a:cubicBezTo>
                    <a:pt x="16718" y="2846"/>
                    <a:pt x="16735" y="2846"/>
                    <a:pt x="16753" y="2846"/>
                  </a:cubicBezTo>
                  <a:cubicBezTo>
                    <a:pt x="16770" y="2846"/>
                    <a:pt x="16787" y="2846"/>
                    <a:pt x="16809" y="2829"/>
                  </a:cubicBezTo>
                  <a:cubicBezTo>
                    <a:pt x="16827" y="2812"/>
                    <a:pt x="16844" y="2755"/>
                    <a:pt x="16809" y="2738"/>
                  </a:cubicBezTo>
                  <a:cubicBezTo>
                    <a:pt x="16787" y="2720"/>
                    <a:pt x="16770" y="2703"/>
                    <a:pt x="16753" y="2703"/>
                  </a:cubicBezTo>
                  <a:close/>
                  <a:moveTo>
                    <a:pt x="3446" y="2846"/>
                  </a:moveTo>
                  <a:cubicBezTo>
                    <a:pt x="3429" y="2846"/>
                    <a:pt x="3407" y="2846"/>
                    <a:pt x="3390" y="2864"/>
                  </a:cubicBezTo>
                  <a:cubicBezTo>
                    <a:pt x="3372" y="2881"/>
                    <a:pt x="3355" y="2920"/>
                    <a:pt x="3372" y="2955"/>
                  </a:cubicBezTo>
                  <a:cubicBezTo>
                    <a:pt x="3390" y="2973"/>
                    <a:pt x="3407" y="2990"/>
                    <a:pt x="3446" y="2990"/>
                  </a:cubicBezTo>
                  <a:lnTo>
                    <a:pt x="3481" y="2990"/>
                  </a:lnTo>
                  <a:cubicBezTo>
                    <a:pt x="3516" y="2955"/>
                    <a:pt x="3516" y="2920"/>
                    <a:pt x="3499" y="2881"/>
                  </a:cubicBezTo>
                  <a:cubicBezTo>
                    <a:pt x="3481" y="2864"/>
                    <a:pt x="3464" y="2846"/>
                    <a:pt x="3446" y="2846"/>
                  </a:cubicBezTo>
                  <a:close/>
                  <a:moveTo>
                    <a:pt x="19237" y="2864"/>
                  </a:moveTo>
                  <a:cubicBezTo>
                    <a:pt x="19237" y="2864"/>
                    <a:pt x="19220" y="2881"/>
                    <a:pt x="19202" y="2881"/>
                  </a:cubicBezTo>
                  <a:cubicBezTo>
                    <a:pt x="19163" y="2903"/>
                    <a:pt x="19163" y="2955"/>
                    <a:pt x="19181" y="2973"/>
                  </a:cubicBezTo>
                  <a:cubicBezTo>
                    <a:pt x="19202" y="3012"/>
                    <a:pt x="19220" y="3012"/>
                    <a:pt x="19237" y="3012"/>
                  </a:cubicBezTo>
                  <a:lnTo>
                    <a:pt x="19272" y="3012"/>
                  </a:lnTo>
                  <a:cubicBezTo>
                    <a:pt x="19311" y="2990"/>
                    <a:pt x="19329" y="2938"/>
                    <a:pt x="19311" y="2903"/>
                  </a:cubicBezTo>
                  <a:cubicBezTo>
                    <a:pt x="19289" y="2881"/>
                    <a:pt x="19272" y="2864"/>
                    <a:pt x="19237" y="2864"/>
                  </a:cubicBezTo>
                  <a:close/>
                  <a:moveTo>
                    <a:pt x="16988" y="2973"/>
                  </a:moveTo>
                  <a:cubicBezTo>
                    <a:pt x="16970" y="2973"/>
                    <a:pt x="16953" y="2990"/>
                    <a:pt x="16935" y="2990"/>
                  </a:cubicBezTo>
                  <a:cubicBezTo>
                    <a:pt x="16918" y="3029"/>
                    <a:pt x="16896" y="3064"/>
                    <a:pt x="16935" y="3099"/>
                  </a:cubicBezTo>
                  <a:cubicBezTo>
                    <a:pt x="16953" y="3121"/>
                    <a:pt x="16970" y="3121"/>
                    <a:pt x="16988" y="3121"/>
                  </a:cubicBezTo>
                  <a:cubicBezTo>
                    <a:pt x="17005" y="3121"/>
                    <a:pt x="17027" y="3121"/>
                    <a:pt x="17044" y="3099"/>
                  </a:cubicBezTo>
                  <a:cubicBezTo>
                    <a:pt x="17062" y="3081"/>
                    <a:pt x="17062" y="3029"/>
                    <a:pt x="17044" y="3012"/>
                  </a:cubicBezTo>
                  <a:cubicBezTo>
                    <a:pt x="17027" y="2990"/>
                    <a:pt x="17005" y="2973"/>
                    <a:pt x="16988" y="2973"/>
                  </a:cubicBezTo>
                  <a:close/>
                  <a:moveTo>
                    <a:pt x="27631" y="2990"/>
                  </a:moveTo>
                  <a:cubicBezTo>
                    <a:pt x="27596" y="3012"/>
                    <a:pt x="27579" y="3047"/>
                    <a:pt x="27596" y="3099"/>
                  </a:cubicBezTo>
                  <a:cubicBezTo>
                    <a:pt x="27596" y="3121"/>
                    <a:pt x="27631" y="3138"/>
                    <a:pt x="27648" y="3138"/>
                  </a:cubicBezTo>
                  <a:lnTo>
                    <a:pt x="27687" y="3138"/>
                  </a:lnTo>
                  <a:cubicBezTo>
                    <a:pt x="27722" y="3121"/>
                    <a:pt x="27740" y="3064"/>
                    <a:pt x="27722" y="3029"/>
                  </a:cubicBezTo>
                  <a:cubicBezTo>
                    <a:pt x="27705" y="3012"/>
                    <a:pt x="27687" y="2990"/>
                    <a:pt x="27648" y="2990"/>
                  </a:cubicBezTo>
                  <a:close/>
                  <a:moveTo>
                    <a:pt x="3081" y="3047"/>
                  </a:moveTo>
                  <a:cubicBezTo>
                    <a:pt x="3063" y="3064"/>
                    <a:pt x="3046" y="3121"/>
                    <a:pt x="3063" y="3155"/>
                  </a:cubicBezTo>
                  <a:cubicBezTo>
                    <a:pt x="3081" y="3173"/>
                    <a:pt x="3103" y="3190"/>
                    <a:pt x="3137" y="3190"/>
                  </a:cubicBezTo>
                  <a:cubicBezTo>
                    <a:pt x="3137" y="3190"/>
                    <a:pt x="3155" y="3173"/>
                    <a:pt x="3172" y="3173"/>
                  </a:cubicBezTo>
                  <a:cubicBezTo>
                    <a:pt x="3211" y="3155"/>
                    <a:pt x="3211" y="3099"/>
                    <a:pt x="3190" y="3081"/>
                  </a:cubicBezTo>
                  <a:cubicBezTo>
                    <a:pt x="3172" y="3047"/>
                    <a:pt x="3155" y="3047"/>
                    <a:pt x="3137" y="3047"/>
                  </a:cubicBezTo>
                  <a:close/>
                  <a:moveTo>
                    <a:pt x="18928" y="3047"/>
                  </a:moveTo>
                  <a:cubicBezTo>
                    <a:pt x="18911" y="3047"/>
                    <a:pt x="18911" y="3047"/>
                    <a:pt x="18894" y="3064"/>
                  </a:cubicBezTo>
                  <a:cubicBezTo>
                    <a:pt x="18854" y="3081"/>
                    <a:pt x="18837" y="3121"/>
                    <a:pt x="18854" y="3155"/>
                  </a:cubicBezTo>
                  <a:cubicBezTo>
                    <a:pt x="18876" y="3173"/>
                    <a:pt x="18894" y="3190"/>
                    <a:pt x="18928" y="3190"/>
                  </a:cubicBezTo>
                  <a:lnTo>
                    <a:pt x="18963" y="3190"/>
                  </a:lnTo>
                  <a:cubicBezTo>
                    <a:pt x="19002" y="3173"/>
                    <a:pt x="19002" y="3121"/>
                    <a:pt x="18985" y="3081"/>
                  </a:cubicBezTo>
                  <a:cubicBezTo>
                    <a:pt x="18985" y="3064"/>
                    <a:pt x="18946" y="3047"/>
                    <a:pt x="18928" y="3047"/>
                  </a:cubicBezTo>
                  <a:close/>
                  <a:moveTo>
                    <a:pt x="18602" y="3208"/>
                  </a:moveTo>
                  <a:cubicBezTo>
                    <a:pt x="18585" y="3208"/>
                    <a:pt x="18585" y="3208"/>
                    <a:pt x="18567" y="3229"/>
                  </a:cubicBezTo>
                  <a:cubicBezTo>
                    <a:pt x="18528" y="3247"/>
                    <a:pt x="18528" y="3282"/>
                    <a:pt x="18528" y="3316"/>
                  </a:cubicBezTo>
                  <a:cubicBezTo>
                    <a:pt x="18550" y="3355"/>
                    <a:pt x="18585" y="3355"/>
                    <a:pt x="18602" y="3355"/>
                  </a:cubicBezTo>
                  <a:lnTo>
                    <a:pt x="18637" y="3355"/>
                  </a:lnTo>
                  <a:cubicBezTo>
                    <a:pt x="18676" y="3338"/>
                    <a:pt x="18693" y="3299"/>
                    <a:pt x="18676" y="3264"/>
                  </a:cubicBezTo>
                  <a:cubicBezTo>
                    <a:pt x="18659" y="3229"/>
                    <a:pt x="18637" y="3208"/>
                    <a:pt x="18602" y="3208"/>
                  </a:cubicBezTo>
                  <a:close/>
                  <a:moveTo>
                    <a:pt x="17262" y="3229"/>
                  </a:moveTo>
                  <a:cubicBezTo>
                    <a:pt x="17223" y="3229"/>
                    <a:pt x="17205" y="3247"/>
                    <a:pt x="17188" y="3264"/>
                  </a:cubicBezTo>
                  <a:cubicBezTo>
                    <a:pt x="17170" y="3282"/>
                    <a:pt x="17170" y="3338"/>
                    <a:pt x="17205" y="3355"/>
                  </a:cubicBezTo>
                  <a:cubicBezTo>
                    <a:pt x="17223" y="3373"/>
                    <a:pt x="17244" y="3373"/>
                    <a:pt x="17262" y="3373"/>
                  </a:cubicBezTo>
                  <a:cubicBezTo>
                    <a:pt x="17279" y="3373"/>
                    <a:pt x="17297" y="3355"/>
                    <a:pt x="17314" y="3338"/>
                  </a:cubicBezTo>
                  <a:cubicBezTo>
                    <a:pt x="17331" y="3316"/>
                    <a:pt x="17331" y="3264"/>
                    <a:pt x="17297" y="3247"/>
                  </a:cubicBezTo>
                  <a:cubicBezTo>
                    <a:pt x="17279" y="3229"/>
                    <a:pt x="17262" y="3229"/>
                    <a:pt x="17262" y="3229"/>
                  </a:cubicBezTo>
                  <a:close/>
                  <a:moveTo>
                    <a:pt x="2828" y="3247"/>
                  </a:moveTo>
                  <a:cubicBezTo>
                    <a:pt x="2811" y="3247"/>
                    <a:pt x="2794" y="3247"/>
                    <a:pt x="2794" y="3264"/>
                  </a:cubicBezTo>
                  <a:cubicBezTo>
                    <a:pt x="2755" y="3282"/>
                    <a:pt x="2737" y="3338"/>
                    <a:pt x="2776" y="3355"/>
                  </a:cubicBezTo>
                  <a:cubicBezTo>
                    <a:pt x="2794" y="3373"/>
                    <a:pt x="2811" y="3390"/>
                    <a:pt x="2828" y="3390"/>
                  </a:cubicBezTo>
                  <a:cubicBezTo>
                    <a:pt x="2846" y="3390"/>
                    <a:pt x="2863" y="3390"/>
                    <a:pt x="2863" y="3373"/>
                  </a:cubicBezTo>
                  <a:cubicBezTo>
                    <a:pt x="2902" y="3355"/>
                    <a:pt x="2920" y="3299"/>
                    <a:pt x="2885" y="3282"/>
                  </a:cubicBezTo>
                  <a:cubicBezTo>
                    <a:pt x="2863" y="3247"/>
                    <a:pt x="2846" y="3247"/>
                    <a:pt x="2828" y="3247"/>
                  </a:cubicBezTo>
                  <a:close/>
                  <a:moveTo>
                    <a:pt x="27796" y="3316"/>
                  </a:moveTo>
                  <a:cubicBezTo>
                    <a:pt x="27796" y="3316"/>
                    <a:pt x="27775" y="3316"/>
                    <a:pt x="27775" y="3338"/>
                  </a:cubicBezTo>
                  <a:cubicBezTo>
                    <a:pt x="27740" y="3338"/>
                    <a:pt x="27722" y="3390"/>
                    <a:pt x="27740" y="3425"/>
                  </a:cubicBezTo>
                  <a:cubicBezTo>
                    <a:pt x="27740" y="3447"/>
                    <a:pt x="27775" y="3464"/>
                    <a:pt x="27796" y="3464"/>
                  </a:cubicBezTo>
                  <a:lnTo>
                    <a:pt x="27831" y="3464"/>
                  </a:lnTo>
                  <a:cubicBezTo>
                    <a:pt x="27866" y="3447"/>
                    <a:pt x="27883" y="3408"/>
                    <a:pt x="27866" y="3373"/>
                  </a:cubicBezTo>
                  <a:cubicBezTo>
                    <a:pt x="27848" y="3338"/>
                    <a:pt x="27831" y="3316"/>
                    <a:pt x="27796" y="3316"/>
                  </a:cubicBezTo>
                  <a:close/>
                  <a:moveTo>
                    <a:pt x="18241" y="3373"/>
                  </a:moveTo>
                  <a:cubicBezTo>
                    <a:pt x="18202" y="3390"/>
                    <a:pt x="18184" y="3425"/>
                    <a:pt x="18202" y="3464"/>
                  </a:cubicBezTo>
                  <a:cubicBezTo>
                    <a:pt x="18223" y="3499"/>
                    <a:pt x="18241" y="3516"/>
                    <a:pt x="18276" y="3516"/>
                  </a:cubicBezTo>
                  <a:lnTo>
                    <a:pt x="18293" y="3499"/>
                  </a:lnTo>
                  <a:cubicBezTo>
                    <a:pt x="18332" y="3482"/>
                    <a:pt x="18350" y="3447"/>
                    <a:pt x="18350" y="3408"/>
                  </a:cubicBezTo>
                  <a:cubicBezTo>
                    <a:pt x="18332" y="3390"/>
                    <a:pt x="18293" y="3373"/>
                    <a:pt x="18276" y="3373"/>
                  </a:cubicBezTo>
                  <a:close/>
                  <a:moveTo>
                    <a:pt x="17571" y="3408"/>
                  </a:moveTo>
                  <a:cubicBezTo>
                    <a:pt x="17532" y="3408"/>
                    <a:pt x="17514" y="3425"/>
                    <a:pt x="17497" y="3447"/>
                  </a:cubicBezTo>
                  <a:cubicBezTo>
                    <a:pt x="17479" y="3482"/>
                    <a:pt x="17497" y="3534"/>
                    <a:pt x="17549" y="3534"/>
                  </a:cubicBezTo>
                  <a:cubicBezTo>
                    <a:pt x="17549" y="3556"/>
                    <a:pt x="17549" y="3556"/>
                    <a:pt x="17571" y="3556"/>
                  </a:cubicBezTo>
                  <a:cubicBezTo>
                    <a:pt x="17606" y="3556"/>
                    <a:pt x="17623" y="3534"/>
                    <a:pt x="17640" y="3499"/>
                  </a:cubicBezTo>
                  <a:cubicBezTo>
                    <a:pt x="17640" y="3464"/>
                    <a:pt x="17623" y="3425"/>
                    <a:pt x="17588" y="3408"/>
                  </a:cubicBezTo>
                  <a:close/>
                  <a:moveTo>
                    <a:pt x="17914" y="3447"/>
                  </a:moveTo>
                  <a:cubicBezTo>
                    <a:pt x="17875" y="3464"/>
                    <a:pt x="17840" y="3499"/>
                    <a:pt x="17858" y="3534"/>
                  </a:cubicBezTo>
                  <a:cubicBezTo>
                    <a:pt x="17858" y="3573"/>
                    <a:pt x="17875" y="3590"/>
                    <a:pt x="17932" y="3590"/>
                  </a:cubicBezTo>
                  <a:cubicBezTo>
                    <a:pt x="17967" y="3590"/>
                    <a:pt x="18006" y="3556"/>
                    <a:pt x="18006" y="3516"/>
                  </a:cubicBezTo>
                  <a:cubicBezTo>
                    <a:pt x="17984" y="3482"/>
                    <a:pt x="17967" y="3447"/>
                    <a:pt x="17932" y="3447"/>
                  </a:cubicBezTo>
                  <a:close/>
                  <a:moveTo>
                    <a:pt x="2559" y="3482"/>
                  </a:moveTo>
                  <a:cubicBezTo>
                    <a:pt x="2537" y="3482"/>
                    <a:pt x="2520" y="3482"/>
                    <a:pt x="2502" y="3499"/>
                  </a:cubicBezTo>
                  <a:cubicBezTo>
                    <a:pt x="2485" y="3516"/>
                    <a:pt x="2467" y="3573"/>
                    <a:pt x="2502" y="3608"/>
                  </a:cubicBezTo>
                  <a:cubicBezTo>
                    <a:pt x="2520" y="3625"/>
                    <a:pt x="2537" y="3625"/>
                    <a:pt x="2559" y="3625"/>
                  </a:cubicBezTo>
                  <a:cubicBezTo>
                    <a:pt x="2576" y="3625"/>
                    <a:pt x="2594" y="3625"/>
                    <a:pt x="2594" y="3608"/>
                  </a:cubicBezTo>
                  <a:cubicBezTo>
                    <a:pt x="2628" y="3573"/>
                    <a:pt x="2628" y="3534"/>
                    <a:pt x="2611" y="3499"/>
                  </a:cubicBezTo>
                  <a:cubicBezTo>
                    <a:pt x="2594" y="3482"/>
                    <a:pt x="2576" y="3482"/>
                    <a:pt x="2559" y="3482"/>
                  </a:cubicBezTo>
                  <a:close/>
                  <a:moveTo>
                    <a:pt x="27922" y="3664"/>
                  </a:moveTo>
                  <a:cubicBezTo>
                    <a:pt x="27883" y="3682"/>
                    <a:pt x="27866" y="3717"/>
                    <a:pt x="27883" y="3751"/>
                  </a:cubicBezTo>
                  <a:cubicBezTo>
                    <a:pt x="27883" y="3791"/>
                    <a:pt x="27922" y="3808"/>
                    <a:pt x="27940" y="3808"/>
                  </a:cubicBezTo>
                  <a:cubicBezTo>
                    <a:pt x="27957" y="3808"/>
                    <a:pt x="27957" y="3808"/>
                    <a:pt x="27975" y="3791"/>
                  </a:cubicBezTo>
                  <a:cubicBezTo>
                    <a:pt x="28014" y="3773"/>
                    <a:pt x="28031" y="3734"/>
                    <a:pt x="28014" y="3699"/>
                  </a:cubicBezTo>
                  <a:cubicBezTo>
                    <a:pt x="27992" y="3682"/>
                    <a:pt x="27975" y="3664"/>
                    <a:pt x="27940" y="3664"/>
                  </a:cubicBezTo>
                  <a:close/>
                  <a:moveTo>
                    <a:pt x="2285" y="3734"/>
                  </a:moveTo>
                  <a:cubicBezTo>
                    <a:pt x="2267" y="3734"/>
                    <a:pt x="2250" y="3734"/>
                    <a:pt x="2232" y="3751"/>
                  </a:cubicBezTo>
                  <a:cubicBezTo>
                    <a:pt x="2211" y="3773"/>
                    <a:pt x="2211" y="3825"/>
                    <a:pt x="2232" y="3843"/>
                  </a:cubicBezTo>
                  <a:cubicBezTo>
                    <a:pt x="2250" y="3860"/>
                    <a:pt x="2267" y="3882"/>
                    <a:pt x="2285" y="3882"/>
                  </a:cubicBezTo>
                  <a:cubicBezTo>
                    <a:pt x="2302" y="3882"/>
                    <a:pt x="2319" y="3860"/>
                    <a:pt x="2341" y="3860"/>
                  </a:cubicBezTo>
                  <a:cubicBezTo>
                    <a:pt x="2376" y="3825"/>
                    <a:pt x="2376" y="3773"/>
                    <a:pt x="2341" y="3751"/>
                  </a:cubicBezTo>
                  <a:cubicBezTo>
                    <a:pt x="2319" y="3734"/>
                    <a:pt x="2302" y="3734"/>
                    <a:pt x="2285" y="3734"/>
                  </a:cubicBezTo>
                  <a:close/>
                  <a:moveTo>
                    <a:pt x="2032" y="3991"/>
                  </a:moveTo>
                  <a:cubicBezTo>
                    <a:pt x="2015" y="3991"/>
                    <a:pt x="1993" y="3991"/>
                    <a:pt x="1976" y="4008"/>
                  </a:cubicBezTo>
                  <a:cubicBezTo>
                    <a:pt x="1958" y="4043"/>
                    <a:pt x="1958" y="4078"/>
                    <a:pt x="1976" y="4117"/>
                  </a:cubicBezTo>
                  <a:cubicBezTo>
                    <a:pt x="1993" y="4134"/>
                    <a:pt x="2015" y="4134"/>
                    <a:pt x="2032" y="4134"/>
                  </a:cubicBezTo>
                  <a:cubicBezTo>
                    <a:pt x="2050" y="4134"/>
                    <a:pt x="2067" y="4117"/>
                    <a:pt x="2084" y="4117"/>
                  </a:cubicBezTo>
                  <a:cubicBezTo>
                    <a:pt x="2124" y="4078"/>
                    <a:pt x="2124" y="4043"/>
                    <a:pt x="2084" y="4008"/>
                  </a:cubicBezTo>
                  <a:cubicBezTo>
                    <a:pt x="2067" y="3991"/>
                    <a:pt x="2050" y="3991"/>
                    <a:pt x="2032" y="3991"/>
                  </a:cubicBezTo>
                  <a:close/>
                  <a:moveTo>
                    <a:pt x="28066" y="3991"/>
                  </a:moveTo>
                  <a:cubicBezTo>
                    <a:pt x="28031" y="4008"/>
                    <a:pt x="28014" y="4060"/>
                    <a:pt x="28031" y="4100"/>
                  </a:cubicBezTo>
                  <a:cubicBezTo>
                    <a:pt x="28049" y="4117"/>
                    <a:pt x="28066" y="4134"/>
                    <a:pt x="28101" y="4134"/>
                  </a:cubicBezTo>
                  <a:cubicBezTo>
                    <a:pt x="28101" y="4134"/>
                    <a:pt x="28123" y="4134"/>
                    <a:pt x="28123" y="4117"/>
                  </a:cubicBezTo>
                  <a:cubicBezTo>
                    <a:pt x="28157" y="4117"/>
                    <a:pt x="28175" y="4060"/>
                    <a:pt x="28157" y="4026"/>
                  </a:cubicBezTo>
                  <a:cubicBezTo>
                    <a:pt x="28157" y="4008"/>
                    <a:pt x="28123" y="3991"/>
                    <a:pt x="28101" y="3991"/>
                  </a:cubicBezTo>
                  <a:close/>
                  <a:moveTo>
                    <a:pt x="1797" y="4261"/>
                  </a:moveTo>
                  <a:cubicBezTo>
                    <a:pt x="1775" y="4261"/>
                    <a:pt x="1741" y="4261"/>
                    <a:pt x="1741" y="4278"/>
                  </a:cubicBezTo>
                  <a:cubicBezTo>
                    <a:pt x="1706" y="4317"/>
                    <a:pt x="1706" y="4352"/>
                    <a:pt x="1741" y="4387"/>
                  </a:cubicBezTo>
                  <a:cubicBezTo>
                    <a:pt x="1758" y="4387"/>
                    <a:pt x="1775" y="4404"/>
                    <a:pt x="1797" y="4404"/>
                  </a:cubicBezTo>
                  <a:cubicBezTo>
                    <a:pt x="1815" y="4404"/>
                    <a:pt x="1832" y="4387"/>
                    <a:pt x="1849" y="4369"/>
                  </a:cubicBezTo>
                  <a:cubicBezTo>
                    <a:pt x="1867" y="4352"/>
                    <a:pt x="1867" y="4295"/>
                    <a:pt x="1832" y="4278"/>
                  </a:cubicBezTo>
                  <a:cubicBezTo>
                    <a:pt x="1832" y="4261"/>
                    <a:pt x="1815" y="4261"/>
                    <a:pt x="1797" y="4261"/>
                  </a:cubicBezTo>
                  <a:close/>
                  <a:moveTo>
                    <a:pt x="28231" y="4317"/>
                  </a:moveTo>
                  <a:cubicBezTo>
                    <a:pt x="28192" y="4335"/>
                    <a:pt x="28175" y="4387"/>
                    <a:pt x="28192" y="4426"/>
                  </a:cubicBezTo>
                  <a:cubicBezTo>
                    <a:pt x="28210" y="4443"/>
                    <a:pt x="28231" y="4461"/>
                    <a:pt x="28249" y="4461"/>
                  </a:cubicBezTo>
                  <a:cubicBezTo>
                    <a:pt x="28266" y="4461"/>
                    <a:pt x="28284" y="4461"/>
                    <a:pt x="28284" y="4443"/>
                  </a:cubicBezTo>
                  <a:cubicBezTo>
                    <a:pt x="28318" y="4426"/>
                    <a:pt x="28340" y="4387"/>
                    <a:pt x="28318" y="4352"/>
                  </a:cubicBezTo>
                  <a:cubicBezTo>
                    <a:pt x="28301" y="4335"/>
                    <a:pt x="28284" y="4317"/>
                    <a:pt x="28249" y="4317"/>
                  </a:cubicBezTo>
                  <a:close/>
                  <a:moveTo>
                    <a:pt x="1558" y="4535"/>
                  </a:moveTo>
                  <a:cubicBezTo>
                    <a:pt x="1541" y="4535"/>
                    <a:pt x="1506" y="4535"/>
                    <a:pt x="1506" y="4552"/>
                  </a:cubicBezTo>
                  <a:cubicBezTo>
                    <a:pt x="1471" y="4587"/>
                    <a:pt x="1488" y="4643"/>
                    <a:pt x="1506" y="4661"/>
                  </a:cubicBezTo>
                  <a:cubicBezTo>
                    <a:pt x="1523" y="4678"/>
                    <a:pt x="1541" y="4678"/>
                    <a:pt x="1558" y="4678"/>
                  </a:cubicBezTo>
                  <a:cubicBezTo>
                    <a:pt x="1580" y="4678"/>
                    <a:pt x="1597" y="4661"/>
                    <a:pt x="1614" y="4643"/>
                  </a:cubicBezTo>
                  <a:cubicBezTo>
                    <a:pt x="1632" y="4622"/>
                    <a:pt x="1632" y="4569"/>
                    <a:pt x="1597" y="4552"/>
                  </a:cubicBezTo>
                  <a:cubicBezTo>
                    <a:pt x="1597" y="4535"/>
                    <a:pt x="1580" y="4535"/>
                    <a:pt x="1558" y="4535"/>
                  </a:cubicBezTo>
                  <a:close/>
                  <a:moveTo>
                    <a:pt x="28427" y="4622"/>
                  </a:moveTo>
                  <a:cubicBezTo>
                    <a:pt x="28410" y="4622"/>
                    <a:pt x="28410" y="4622"/>
                    <a:pt x="28392" y="4643"/>
                  </a:cubicBezTo>
                  <a:cubicBezTo>
                    <a:pt x="28358" y="4661"/>
                    <a:pt x="28358" y="4696"/>
                    <a:pt x="28375" y="4730"/>
                  </a:cubicBezTo>
                  <a:cubicBezTo>
                    <a:pt x="28375" y="4770"/>
                    <a:pt x="28410" y="4770"/>
                    <a:pt x="28427" y="4770"/>
                  </a:cubicBezTo>
                  <a:lnTo>
                    <a:pt x="28466" y="4770"/>
                  </a:lnTo>
                  <a:cubicBezTo>
                    <a:pt x="28501" y="4752"/>
                    <a:pt x="28519" y="4696"/>
                    <a:pt x="28501" y="4661"/>
                  </a:cubicBezTo>
                  <a:cubicBezTo>
                    <a:pt x="28484" y="4643"/>
                    <a:pt x="28466" y="4622"/>
                    <a:pt x="28427" y="4622"/>
                  </a:cubicBezTo>
                  <a:close/>
                  <a:moveTo>
                    <a:pt x="1323" y="4822"/>
                  </a:moveTo>
                  <a:cubicBezTo>
                    <a:pt x="1306" y="4822"/>
                    <a:pt x="1288" y="4822"/>
                    <a:pt x="1271" y="4839"/>
                  </a:cubicBezTo>
                  <a:cubicBezTo>
                    <a:pt x="1253" y="4878"/>
                    <a:pt x="1253" y="4931"/>
                    <a:pt x="1288" y="4948"/>
                  </a:cubicBezTo>
                  <a:cubicBezTo>
                    <a:pt x="1306" y="4948"/>
                    <a:pt x="1323" y="4970"/>
                    <a:pt x="1323" y="4970"/>
                  </a:cubicBezTo>
                  <a:cubicBezTo>
                    <a:pt x="1362" y="4970"/>
                    <a:pt x="1380" y="4948"/>
                    <a:pt x="1397" y="4931"/>
                  </a:cubicBezTo>
                  <a:cubicBezTo>
                    <a:pt x="1414" y="4896"/>
                    <a:pt x="1414" y="4861"/>
                    <a:pt x="1380" y="4822"/>
                  </a:cubicBezTo>
                  <a:close/>
                  <a:moveTo>
                    <a:pt x="28575" y="4948"/>
                  </a:moveTo>
                  <a:cubicBezTo>
                    <a:pt x="28536" y="4970"/>
                    <a:pt x="28536" y="5022"/>
                    <a:pt x="28558" y="5057"/>
                  </a:cubicBezTo>
                  <a:cubicBezTo>
                    <a:pt x="28575" y="5079"/>
                    <a:pt x="28593" y="5096"/>
                    <a:pt x="28610" y="5096"/>
                  </a:cubicBezTo>
                  <a:cubicBezTo>
                    <a:pt x="28627" y="5096"/>
                    <a:pt x="28645" y="5079"/>
                    <a:pt x="28645" y="5079"/>
                  </a:cubicBezTo>
                  <a:cubicBezTo>
                    <a:pt x="28684" y="5057"/>
                    <a:pt x="28701" y="5005"/>
                    <a:pt x="28684" y="4987"/>
                  </a:cubicBezTo>
                  <a:cubicBezTo>
                    <a:pt x="28667" y="4948"/>
                    <a:pt x="28645" y="4948"/>
                    <a:pt x="28610" y="4948"/>
                  </a:cubicBezTo>
                  <a:close/>
                  <a:moveTo>
                    <a:pt x="1123" y="5113"/>
                  </a:moveTo>
                  <a:cubicBezTo>
                    <a:pt x="1105" y="5113"/>
                    <a:pt x="1071" y="5113"/>
                    <a:pt x="1071" y="5148"/>
                  </a:cubicBezTo>
                  <a:cubicBezTo>
                    <a:pt x="1036" y="5166"/>
                    <a:pt x="1053" y="5222"/>
                    <a:pt x="1088" y="5240"/>
                  </a:cubicBezTo>
                  <a:cubicBezTo>
                    <a:pt x="1088" y="5257"/>
                    <a:pt x="1105" y="5257"/>
                    <a:pt x="1123" y="5257"/>
                  </a:cubicBezTo>
                  <a:cubicBezTo>
                    <a:pt x="1145" y="5257"/>
                    <a:pt x="1162" y="5240"/>
                    <a:pt x="1179" y="5222"/>
                  </a:cubicBezTo>
                  <a:cubicBezTo>
                    <a:pt x="1197" y="5187"/>
                    <a:pt x="1197" y="5148"/>
                    <a:pt x="1162" y="5131"/>
                  </a:cubicBezTo>
                  <a:cubicBezTo>
                    <a:pt x="1145" y="5113"/>
                    <a:pt x="1145" y="5113"/>
                    <a:pt x="1123" y="5113"/>
                  </a:cubicBezTo>
                  <a:close/>
                  <a:moveTo>
                    <a:pt x="28775" y="5257"/>
                  </a:moveTo>
                  <a:cubicBezTo>
                    <a:pt x="28736" y="5274"/>
                    <a:pt x="28719" y="5331"/>
                    <a:pt x="28736" y="5366"/>
                  </a:cubicBezTo>
                  <a:cubicBezTo>
                    <a:pt x="28754" y="5383"/>
                    <a:pt x="28775" y="5405"/>
                    <a:pt x="28810" y="5405"/>
                  </a:cubicBezTo>
                  <a:cubicBezTo>
                    <a:pt x="28810" y="5405"/>
                    <a:pt x="28828" y="5383"/>
                    <a:pt x="28845" y="5383"/>
                  </a:cubicBezTo>
                  <a:cubicBezTo>
                    <a:pt x="28884" y="5366"/>
                    <a:pt x="28884" y="5314"/>
                    <a:pt x="28862" y="5296"/>
                  </a:cubicBezTo>
                  <a:cubicBezTo>
                    <a:pt x="28845" y="5257"/>
                    <a:pt x="28828" y="5257"/>
                    <a:pt x="28810" y="5257"/>
                  </a:cubicBezTo>
                  <a:close/>
                  <a:moveTo>
                    <a:pt x="927" y="5422"/>
                  </a:moveTo>
                  <a:cubicBezTo>
                    <a:pt x="888" y="5422"/>
                    <a:pt x="870" y="5422"/>
                    <a:pt x="853" y="5440"/>
                  </a:cubicBezTo>
                  <a:cubicBezTo>
                    <a:pt x="836" y="5475"/>
                    <a:pt x="853" y="5531"/>
                    <a:pt x="888" y="5549"/>
                  </a:cubicBezTo>
                  <a:cubicBezTo>
                    <a:pt x="888" y="5549"/>
                    <a:pt x="905" y="5566"/>
                    <a:pt x="927" y="5566"/>
                  </a:cubicBezTo>
                  <a:cubicBezTo>
                    <a:pt x="944" y="5566"/>
                    <a:pt x="962" y="5549"/>
                    <a:pt x="979" y="5531"/>
                  </a:cubicBezTo>
                  <a:cubicBezTo>
                    <a:pt x="997" y="5492"/>
                    <a:pt x="997" y="5440"/>
                    <a:pt x="962" y="5422"/>
                  </a:cubicBezTo>
                  <a:close/>
                  <a:moveTo>
                    <a:pt x="28954" y="5566"/>
                  </a:moveTo>
                  <a:cubicBezTo>
                    <a:pt x="28919" y="5583"/>
                    <a:pt x="28919" y="5640"/>
                    <a:pt x="28936" y="5675"/>
                  </a:cubicBezTo>
                  <a:cubicBezTo>
                    <a:pt x="28936" y="5692"/>
                    <a:pt x="28971" y="5710"/>
                    <a:pt x="28993" y="5710"/>
                  </a:cubicBezTo>
                  <a:cubicBezTo>
                    <a:pt x="29010" y="5710"/>
                    <a:pt x="29028" y="5710"/>
                    <a:pt x="29028" y="5692"/>
                  </a:cubicBezTo>
                  <a:cubicBezTo>
                    <a:pt x="29062" y="5675"/>
                    <a:pt x="29080" y="5622"/>
                    <a:pt x="29045" y="5601"/>
                  </a:cubicBezTo>
                  <a:cubicBezTo>
                    <a:pt x="29045" y="5566"/>
                    <a:pt x="29010" y="5566"/>
                    <a:pt x="28993" y="5566"/>
                  </a:cubicBezTo>
                  <a:close/>
                  <a:moveTo>
                    <a:pt x="727" y="5731"/>
                  </a:moveTo>
                  <a:cubicBezTo>
                    <a:pt x="709" y="5731"/>
                    <a:pt x="688" y="5731"/>
                    <a:pt x="670" y="5766"/>
                  </a:cubicBezTo>
                  <a:cubicBezTo>
                    <a:pt x="653" y="5783"/>
                    <a:pt x="653" y="5840"/>
                    <a:pt x="688" y="5857"/>
                  </a:cubicBezTo>
                  <a:cubicBezTo>
                    <a:pt x="709" y="5857"/>
                    <a:pt x="727" y="5875"/>
                    <a:pt x="727" y="5875"/>
                  </a:cubicBezTo>
                  <a:cubicBezTo>
                    <a:pt x="762" y="5875"/>
                    <a:pt x="779" y="5857"/>
                    <a:pt x="796" y="5840"/>
                  </a:cubicBezTo>
                  <a:cubicBezTo>
                    <a:pt x="818" y="5801"/>
                    <a:pt x="796" y="5749"/>
                    <a:pt x="762" y="5731"/>
                  </a:cubicBezTo>
                  <a:close/>
                  <a:moveTo>
                    <a:pt x="29154" y="5875"/>
                  </a:moveTo>
                  <a:cubicBezTo>
                    <a:pt x="29119" y="5892"/>
                    <a:pt x="29102" y="5949"/>
                    <a:pt x="29119" y="5984"/>
                  </a:cubicBezTo>
                  <a:cubicBezTo>
                    <a:pt x="29136" y="6001"/>
                    <a:pt x="29154" y="6018"/>
                    <a:pt x="29189" y="6018"/>
                  </a:cubicBezTo>
                  <a:cubicBezTo>
                    <a:pt x="29189" y="6018"/>
                    <a:pt x="29210" y="6001"/>
                    <a:pt x="29228" y="6001"/>
                  </a:cubicBezTo>
                  <a:cubicBezTo>
                    <a:pt x="29263" y="5984"/>
                    <a:pt x="29263" y="5927"/>
                    <a:pt x="29245" y="5910"/>
                  </a:cubicBezTo>
                  <a:cubicBezTo>
                    <a:pt x="29228" y="5875"/>
                    <a:pt x="29210" y="5875"/>
                    <a:pt x="29189" y="5875"/>
                  </a:cubicBezTo>
                  <a:close/>
                  <a:moveTo>
                    <a:pt x="544" y="6036"/>
                  </a:moveTo>
                  <a:cubicBezTo>
                    <a:pt x="527" y="6036"/>
                    <a:pt x="509" y="6058"/>
                    <a:pt x="492" y="6075"/>
                  </a:cubicBezTo>
                  <a:cubicBezTo>
                    <a:pt x="470" y="6110"/>
                    <a:pt x="492" y="6166"/>
                    <a:pt x="527" y="6184"/>
                  </a:cubicBezTo>
                  <a:lnTo>
                    <a:pt x="544" y="6184"/>
                  </a:lnTo>
                  <a:cubicBezTo>
                    <a:pt x="579" y="6184"/>
                    <a:pt x="601" y="6166"/>
                    <a:pt x="618" y="6145"/>
                  </a:cubicBezTo>
                  <a:cubicBezTo>
                    <a:pt x="635" y="6110"/>
                    <a:pt x="618" y="6075"/>
                    <a:pt x="579" y="6058"/>
                  </a:cubicBezTo>
                  <a:cubicBezTo>
                    <a:pt x="579" y="6036"/>
                    <a:pt x="561" y="6036"/>
                    <a:pt x="544" y="6036"/>
                  </a:cubicBezTo>
                  <a:close/>
                  <a:moveTo>
                    <a:pt x="29337" y="6184"/>
                  </a:moveTo>
                  <a:cubicBezTo>
                    <a:pt x="29297" y="6201"/>
                    <a:pt x="29297" y="6253"/>
                    <a:pt x="29319" y="6293"/>
                  </a:cubicBezTo>
                  <a:cubicBezTo>
                    <a:pt x="29337" y="6310"/>
                    <a:pt x="29354" y="6327"/>
                    <a:pt x="29371" y="6327"/>
                  </a:cubicBezTo>
                  <a:cubicBezTo>
                    <a:pt x="29389" y="6327"/>
                    <a:pt x="29406" y="6310"/>
                    <a:pt x="29428" y="6310"/>
                  </a:cubicBezTo>
                  <a:cubicBezTo>
                    <a:pt x="29445" y="6293"/>
                    <a:pt x="29463" y="6236"/>
                    <a:pt x="29445" y="6201"/>
                  </a:cubicBezTo>
                  <a:cubicBezTo>
                    <a:pt x="29428" y="6184"/>
                    <a:pt x="29406" y="6184"/>
                    <a:pt x="29371" y="6184"/>
                  </a:cubicBezTo>
                  <a:close/>
                  <a:moveTo>
                    <a:pt x="383" y="6362"/>
                  </a:moveTo>
                  <a:cubicBezTo>
                    <a:pt x="361" y="6362"/>
                    <a:pt x="326" y="6384"/>
                    <a:pt x="326" y="6401"/>
                  </a:cubicBezTo>
                  <a:cubicBezTo>
                    <a:pt x="309" y="6436"/>
                    <a:pt x="326" y="6471"/>
                    <a:pt x="361" y="6493"/>
                  </a:cubicBezTo>
                  <a:cubicBezTo>
                    <a:pt x="361" y="6510"/>
                    <a:pt x="383" y="6510"/>
                    <a:pt x="383" y="6510"/>
                  </a:cubicBezTo>
                  <a:cubicBezTo>
                    <a:pt x="418" y="6510"/>
                    <a:pt x="435" y="6493"/>
                    <a:pt x="453" y="6471"/>
                  </a:cubicBezTo>
                  <a:cubicBezTo>
                    <a:pt x="470" y="6436"/>
                    <a:pt x="453" y="6384"/>
                    <a:pt x="418" y="6362"/>
                  </a:cubicBezTo>
                  <a:close/>
                  <a:moveTo>
                    <a:pt x="29572" y="6471"/>
                  </a:moveTo>
                  <a:cubicBezTo>
                    <a:pt x="29554" y="6471"/>
                    <a:pt x="29554" y="6493"/>
                    <a:pt x="29537" y="6493"/>
                  </a:cubicBezTo>
                  <a:cubicBezTo>
                    <a:pt x="29498" y="6510"/>
                    <a:pt x="29498" y="6562"/>
                    <a:pt x="29515" y="6602"/>
                  </a:cubicBezTo>
                  <a:cubicBezTo>
                    <a:pt x="29537" y="6619"/>
                    <a:pt x="29554" y="6619"/>
                    <a:pt x="29572" y="6619"/>
                  </a:cubicBezTo>
                  <a:lnTo>
                    <a:pt x="29606" y="6619"/>
                  </a:lnTo>
                  <a:cubicBezTo>
                    <a:pt x="29646" y="6602"/>
                    <a:pt x="29663" y="6545"/>
                    <a:pt x="29646" y="6510"/>
                  </a:cubicBezTo>
                  <a:cubicBezTo>
                    <a:pt x="29624" y="6493"/>
                    <a:pt x="29589" y="6471"/>
                    <a:pt x="29572" y="6471"/>
                  </a:cubicBezTo>
                  <a:close/>
                  <a:moveTo>
                    <a:pt x="235" y="6689"/>
                  </a:moveTo>
                  <a:cubicBezTo>
                    <a:pt x="200" y="6689"/>
                    <a:pt x="183" y="6710"/>
                    <a:pt x="165" y="6728"/>
                  </a:cubicBezTo>
                  <a:lnTo>
                    <a:pt x="165" y="6745"/>
                  </a:lnTo>
                  <a:cubicBezTo>
                    <a:pt x="165" y="6763"/>
                    <a:pt x="183" y="6780"/>
                    <a:pt x="165" y="6797"/>
                  </a:cubicBezTo>
                  <a:cubicBezTo>
                    <a:pt x="183" y="6819"/>
                    <a:pt x="183" y="6819"/>
                    <a:pt x="200" y="6837"/>
                  </a:cubicBezTo>
                  <a:lnTo>
                    <a:pt x="235" y="6837"/>
                  </a:lnTo>
                  <a:cubicBezTo>
                    <a:pt x="253" y="6837"/>
                    <a:pt x="292" y="6819"/>
                    <a:pt x="292" y="6797"/>
                  </a:cubicBezTo>
                  <a:cubicBezTo>
                    <a:pt x="309" y="6763"/>
                    <a:pt x="292" y="6710"/>
                    <a:pt x="253" y="6689"/>
                  </a:cubicBezTo>
                  <a:close/>
                  <a:moveTo>
                    <a:pt x="29772" y="6780"/>
                  </a:moveTo>
                  <a:cubicBezTo>
                    <a:pt x="29754" y="6780"/>
                    <a:pt x="29733" y="6797"/>
                    <a:pt x="29733" y="6797"/>
                  </a:cubicBezTo>
                  <a:cubicBezTo>
                    <a:pt x="29698" y="6819"/>
                    <a:pt x="29680" y="6871"/>
                    <a:pt x="29698" y="6906"/>
                  </a:cubicBezTo>
                  <a:cubicBezTo>
                    <a:pt x="29715" y="6928"/>
                    <a:pt x="29754" y="6928"/>
                    <a:pt x="29772" y="6928"/>
                  </a:cubicBezTo>
                  <a:lnTo>
                    <a:pt x="29807" y="6928"/>
                  </a:lnTo>
                  <a:cubicBezTo>
                    <a:pt x="29841" y="6906"/>
                    <a:pt x="29841" y="6854"/>
                    <a:pt x="29824" y="6819"/>
                  </a:cubicBezTo>
                  <a:cubicBezTo>
                    <a:pt x="29807" y="6797"/>
                    <a:pt x="29789" y="6780"/>
                    <a:pt x="29772" y="6780"/>
                  </a:cubicBezTo>
                  <a:close/>
                  <a:moveTo>
                    <a:pt x="92" y="7015"/>
                  </a:moveTo>
                  <a:cubicBezTo>
                    <a:pt x="57" y="7015"/>
                    <a:pt x="35" y="7037"/>
                    <a:pt x="18" y="7071"/>
                  </a:cubicBezTo>
                  <a:cubicBezTo>
                    <a:pt x="0" y="7106"/>
                    <a:pt x="18" y="7145"/>
                    <a:pt x="57" y="7163"/>
                  </a:cubicBezTo>
                  <a:lnTo>
                    <a:pt x="92" y="7163"/>
                  </a:lnTo>
                  <a:cubicBezTo>
                    <a:pt x="109" y="7163"/>
                    <a:pt x="144" y="7145"/>
                    <a:pt x="165" y="7124"/>
                  </a:cubicBezTo>
                  <a:lnTo>
                    <a:pt x="165" y="7089"/>
                  </a:lnTo>
                  <a:cubicBezTo>
                    <a:pt x="165" y="7054"/>
                    <a:pt x="144" y="7037"/>
                    <a:pt x="109" y="7037"/>
                  </a:cubicBezTo>
                  <a:cubicBezTo>
                    <a:pt x="109" y="7015"/>
                    <a:pt x="92" y="7015"/>
                    <a:pt x="92" y="7015"/>
                  </a:cubicBezTo>
                  <a:close/>
                  <a:moveTo>
                    <a:pt x="29950" y="7089"/>
                  </a:moveTo>
                  <a:cubicBezTo>
                    <a:pt x="29950" y="7089"/>
                    <a:pt x="29933" y="7106"/>
                    <a:pt x="29915" y="7106"/>
                  </a:cubicBezTo>
                  <a:cubicBezTo>
                    <a:pt x="29881" y="7124"/>
                    <a:pt x="29881" y="7180"/>
                    <a:pt x="29898" y="7198"/>
                  </a:cubicBezTo>
                  <a:cubicBezTo>
                    <a:pt x="29915" y="7232"/>
                    <a:pt x="29933" y="7232"/>
                    <a:pt x="29950" y="7232"/>
                  </a:cubicBezTo>
                  <a:lnTo>
                    <a:pt x="30007" y="7232"/>
                  </a:lnTo>
                  <a:cubicBezTo>
                    <a:pt x="30024" y="7215"/>
                    <a:pt x="30042" y="7163"/>
                    <a:pt x="30024" y="7124"/>
                  </a:cubicBezTo>
                  <a:cubicBezTo>
                    <a:pt x="30007" y="7106"/>
                    <a:pt x="29989" y="7089"/>
                    <a:pt x="29950" y="7089"/>
                  </a:cubicBezTo>
                  <a:close/>
                  <a:moveTo>
                    <a:pt x="30150" y="7398"/>
                  </a:moveTo>
                  <a:cubicBezTo>
                    <a:pt x="30133" y="7398"/>
                    <a:pt x="30133" y="7415"/>
                    <a:pt x="30116" y="7415"/>
                  </a:cubicBezTo>
                  <a:cubicBezTo>
                    <a:pt x="30081" y="7433"/>
                    <a:pt x="30059" y="7489"/>
                    <a:pt x="30098" y="7507"/>
                  </a:cubicBezTo>
                  <a:cubicBezTo>
                    <a:pt x="30098" y="7541"/>
                    <a:pt x="30133" y="7541"/>
                    <a:pt x="30150" y="7541"/>
                  </a:cubicBezTo>
                  <a:lnTo>
                    <a:pt x="30189" y="7541"/>
                  </a:lnTo>
                  <a:cubicBezTo>
                    <a:pt x="30224" y="7524"/>
                    <a:pt x="30242" y="7472"/>
                    <a:pt x="30207" y="7433"/>
                  </a:cubicBezTo>
                  <a:cubicBezTo>
                    <a:pt x="30207" y="7415"/>
                    <a:pt x="30168" y="7398"/>
                    <a:pt x="30150" y="7398"/>
                  </a:cubicBezTo>
                  <a:close/>
                  <a:moveTo>
                    <a:pt x="30333" y="7707"/>
                  </a:moveTo>
                  <a:cubicBezTo>
                    <a:pt x="30333" y="7707"/>
                    <a:pt x="30316" y="7724"/>
                    <a:pt x="30298" y="7724"/>
                  </a:cubicBezTo>
                  <a:cubicBezTo>
                    <a:pt x="30259" y="7742"/>
                    <a:pt x="30259" y="7798"/>
                    <a:pt x="30277" y="7833"/>
                  </a:cubicBezTo>
                  <a:cubicBezTo>
                    <a:pt x="30298" y="7850"/>
                    <a:pt x="30316" y="7850"/>
                    <a:pt x="30333" y="7850"/>
                  </a:cubicBezTo>
                  <a:lnTo>
                    <a:pt x="30385" y="7850"/>
                  </a:lnTo>
                  <a:cubicBezTo>
                    <a:pt x="30407" y="7833"/>
                    <a:pt x="30424" y="7776"/>
                    <a:pt x="30407" y="7742"/>
                  </a:cubicBezTo>
                  <a:cubicBezTo>
                    <a:pt x="30385" y="7724"/>
                    <a:pt x="30368" y="7707"/>
                    <a:pt x="30333" y="7707"/>
                  </a:cubicBezTo>
                  <a:close/>
                  <a:moveTo>
                    <a:pt x="30551" y="8016"/>
                  </a:moveTo>
                  <a:cubicBezTo>
                    <a:pt x="30533" y="8016"/>
                    <a:pt x="30516" y="8016"/>
                    <a:pt x="30516" y="8033"/>
                  </a:cubicBezTo>
                  <a:cubicBezTo>
                    <a:pt x="30477" y="8051"/>
                    <a:pt x="30459" y="8085"/>
                    <a:pt x="30494" y="8124"/>
                  </a:cubicBezTo>
                  <a:cubicBezTo>
                    <a:pt x="30494" y="8142"/>
                    <a:pt x="30533" y="8159"/>
                    <a:pt x="30551" y="8159"/>
                  </a:cubicBezTo>
                  <a:cubicBezTo>
                    <a:pt x="30568" y="8159"/>
                    <a:pt x="30568" y="8159"/>
                    <a:pt x="30585" y="8142"/>
                  </a:cubicBezTo>
                  <a:cubicBezTo>
                    <a:pt x="30625" y="8124"/>
                    <a:pt x="30625" y="8068"/>
                    <a:pt x="30603" y="8051"/>
                  </a:cubicBezTo>
                  <a:cubicBezTo>
                    <a:pt x="30585" y="8016"/>
                    <a:pt x="30568" y="8016"/>
                    <a:pt x="30551" y="8016"/>
                  </a:cubicBezTo>
                  <a:close/>
                  <a:moveTo>
                    <a:pt x="30751" y="8303"/>
                  </a:moveTo>
                  <a:cubicBezTo>
                    <a:pt x="30733" y="8303"/>
                    <a:pt x="30733" y="8320"/>
                    <a:pt x="30712" y="8320"/>
                  </a:cubicBezTo>
                  <a:cubicBezTo>
                    <a:pt x="30677" y="8342"/>
                    <a:pt x="30677" y="8394"/>
                    <a:pt x="30694" y="8429"/>
                  </a:cubicBezTo>
                  <a:cubicBezTo>
                    <a:pt x="30694" y="8451"/>
                    <a:pt x="30733" y="8451"/>
                    <a:pt x="30751" y="8451"/>
                  </a:cubicBezTo>
                  <a:lnTo>
                    <a:pt x="30786" y="8451"/>
                  </a:lnTo>
                  <a:cubicBezTo>
                    <a:pt x="30803" y="8429"/>
                    <a:pt x="30820" y="8412"/>
                    <a:pt x="30820" y="8394"/>
                  </a:cubicBezTo>
                  <a:lnTo>
                    <a:pt x="30803" y="8377"/>
                  </a:lnTo>
                  <a:cubicBezTo>
                    <a:pt x="30786" y="8359"/>
                    <a:pt x="30786" y="8342"/>
                    <a:pt x="30803" y="8320"/>
                  </a:cubicBezTo>
                  <a:cubicBezTo>
                    <a:pt x="30786" y="8320"/>
                    <a:pt x="30768" y="8303"/>
                    <a:pt x="30751" y="8303"/>
                  </a:cubicBezTo>
                  <a:close/>
                  <a:moveTo>
                    <a:pt x="30894" y="8629"/>
                  </a:moveTo>
                  <a:cubicBezTo>
                    <a:pt x="30877" y="8647"/>
                    <a:pt x="30860" y="8668"/>
                    <a:pt x="30860" y="8668"/>
                  </a:cubicBezTo>
                  <a:cubicBezTo>
                    <a:pt x="30860" y="8686"/>
                    <a:pt x="30860" y="8686"/>
                    <a:pt x="30877" y="8686"/>
                  </a:cubicBezTo>
                  <a:lnTo>
                    <a:pt x="30877" y="8755"/>
                  </a:lnTo>
                  <a:cubicBezTo>
                    <a:pt x="30894" y="8755"/>
                    <a:pt x="30912" y="8777"/>
                    <a:pt x="30929" y="8777"/>
                  </a:cubicBezTo>
                  <a:lnTo>
                    <a:pt x="30951" y="8777"/>
                  </a:lnTo>
                  <a:lnTo>
                    <a:pt x="30968" y="8755"/>
                  </a:lnTo>
                  <a:cubicBezTo>
                    <a:pt x="30951" y="8755"/>
                    <a:pt x="30912" y="8721"/>
                    <a:pt x="30912" y="8703"/>
                  </a:cubicBezTo>
                  <a:cubicBezTo>
                    <a:pt x="30912" y="8668"/>
                    <a:pt x="30912" y="8647"/>
                    <a:pt x="30929" y="8629"/>
                  </a:cubicBezTo>
                  <a:close/>
                  <a:moveTo>
                    <a:pt x="31003" y="8973"/>
                  </a:moveTo>
                  <a:cubicBezTo>
                    <a:pt x="31021" y="8995"/>
                    <a:pt x="31038" y="8995"/>
                    <a:pt x="31038" y="9012"/>
                  </a:cubicBezTo>
                  <a:cubicBezTo>
                    <a:pt x="31060" y="9047"/>
                    <a:pt x="31038" y="9104"/>
                    <a:pt x="31003" y="9121"/>
                  </a:cubicBezTo>
                  <a:lnTo>
                    <a:pt x="31038" y="9121"/>
                  </a:lnTo>
                  <a:cubicBezTo>
                    <a:pt x="31077" y="9121"/>
                    <a:pt x="31095" y="9082"/>
                    <a:pt x="31095" y="9047"/>
                  </a:cubicBezTo>
                  <a:cubicBezTo>
                    <a:pt x="31095" y="9012"/>
                    <a:pt x="31060" y="8973"/>
                    <a:pt x="31021" y="8973"/>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59"/>
            <p:cNvSpPr/>
            <p:nvPr/>
          </p:nvSpPr>
          <p:spPr>
            <a:xfrm rot="-5400000">
              <a:off x="6067845" y="2156588"/>
              <a:ext cx="5278863" cy="1085633"/>
            </a:xfrm>
            <a:custGeom>
              <a:avLst/>
              <a:gdLst/>
              <a:ahLst/>
              <a:cxnLst/>
              <a:rect l="l" t="t" r="r" b="b"/>
              <a:pathLst>
                <a:path w="29516" h="6654" extrusionOk="0">
                  <a:moveTo>
                    <a:pt x="11945" y="1"/>
                  </a:moveTo>
                  <a:cubicBezTo>
                    <a:pt x="11910" y="1"/>
                    <a:pt x="11875" y="36"/>
                    <a:pt x="11875" y="70"/>
                  </a:cubicBezTo>
                  <a:cubicBezTo>
                    <a:pt x="11875" y="127"/>
                    <a:pt x="11910" y="144"/>
                    <a:pt x="11945" y="144"/>
                  </a:cubicBezTo>
                  <a:cubicBezTo>
                    <a:pt x="12001" y="144"/>
                    <a:pt x="12019" y="110"/>
                    <a:pt x="12019" y="70"/>
                  </a:cubicBezTo>
                  <a:cubicBezTo>
                    <a:pt x="12019" y="36"/>
                    <a:pt x="11984" y="1"/>
                    <a:pt x="11945" y="1"/>
                  </a:cubicBezTo>
                  <a:close/>
                  <a:moveTo>
                    <a:pt x="12310" y="1"/>
                  </a:moveTo>
                  <a:cubicBezTo>
                    <a:pt x="12271" y="1"/>
                    <a:pt x="12236" y="36"/>
                    <a:pt x="12236" y="70"/>
                  </a:cubicBezTo>
                  <a:cubicBezTo>
                    <a:pt x="12236" y="110"/>
                    <a:pt x="12271" y="144"/>
                    <a:pt x="12310" y="144"/>
                  </a:cubicBezTo>
                  <a:cubicBezTo>
                    <a:pt x="12345" y="144"/>
                    <a:pt x="12380" y="110"/>
                    <a:pt x="12380" y="70"/>
                  </a:cubicBezTo>
                  <a:cubicBezTo>
                    <a:pt x="12380" y="36"/>
                    <a:pt x="12345" y="1"/>
                    <a:pt x="12310" y="1"/>
                  </a:cubicBezTo>
                  <a:close/>
                  <a:moveTo>
                    <a:pt x="11584" y="36"/>
                  </a:moveTo>
                  <a:cubicBezTo>
                    <a:pt x="11549" y="36"/>
                    <a:pt x="11510" y="70"/>
                    <a:pt x="11510" y="110"/>
                  </a:cubicBezTo>
                  <a:cubicBezTo>
                    <a:pt x="11510" y="144"/>
                    <a:pt x="11549" y="162"/>
                    <a:pt x="11584" y="162"/>
                  </a:cubicBezTo>
                  <a:lnTo>
                    <a:pt x="11601" y="162"/>
                  </a:lnTo>
                  <a:cubicBezTo>
                    <a:pt x="11640" y="162"/>
                    <a:pt x="11658" y="127"/>
                    <a:pt x="11658" y="88"/>
                  </a:cubicBezTo>
                  <a:cubicBezTo>
                    <a:pt x="11658" y="53"/>
                    <a:pt x="11618" y="36"/>
                    <a:pt x="11584" y="36"/>
                  </a:cubicBezTo>
                  <a:close/>
                  <a:moveTo>
                    <a:pt x="12671" y="18"/>
                  </a:moveTo>
                  <a:cubicBezTo>
                    <a:pt x="12637" y="18"/>
                    <a:pt x="12598" y="36"/>
                    <a:pt x="12598" y="70"/>
                  </a:cubicBezTo>
                  <a:cubicBezTo>
                    <a:pt x="12598" y="127"/>
                    <a:pt x="12637" y="162"/>
                    <a:pt x="12671" y="162"/>
                  </a:cubicBezTo>
                  <a:cubicBezTo>
                    <a:pt x="12706" y="162"/>
                    <a:pt x="12745" y="127"/>
                    <a:pt x="12745" y="88"/>
                  </a:cubicBezTo>
                  <a:cubicBezTo>
                    <a:pt x="12745" y="53"/>
                    <a:pt x="12728" y="18"/>
                    <a:pt x="12671" y="18"/>
                  </a:cubicBezTo>
                  <a:close/>
                  <a:moveTo>
                    <a:pt x="13033" y="53"/>
                  </a:moveTo>
                  <a:cubicBezTo>
                    <a:pt x="12998" y="53"/>
                    <a:pt x="12963" y="70"/>
                    <a:pt x="12963" y="110"/>
                  </a:cubicBezTo>
                  <a:cubicBezTo>
                    <a:pt x="12963" y="144"/>
                    <a:pt x="12980" y="179"/>
                    <a:pt x="13033" y="197"/>
                  </a:cubicBezTo>
                  <a:cubicBezTo>
                    <a:pt x="13072" y="197"/>
                    <a:pt x="13107" y="162"/>
                    <a:pt x="13107" y="127"/>
                  </a:cubicBezTo>
                  <a:cubicBezTo>
                    <a:pt x="13107" y="88"/>
                    <a:pt x="13089" y="53"/>
                    <a:pt x="13054" y="53"/>
                  </a:cubicBezTo>
                  <a:close/>
                  <a:moveTo>
                    <a:pt x="11223" y="70"/>
                  </a:moveTo>
                  <a:cubicBezTo>
                    <a:pt x="11183" y="70"/>
                    <a:pt x="11149" y="110"/>
                    <a:pt x="11149" y="144"/>
                  </a:cubicBezTo>
                  <a:cubicBezTo>
                    <a:pt x="11166" y="179"/>
                    <a:pt x="11183" y="218"/>
                    <a:pt x="11223" y="218"/>
                  </a:cubicBezTo>
                  <a:lnTo>
                    <a:pt x="11240" y="218"/>
                  </a:lnTo>
                  <a:cubicBezTo>
                    <a:pt x="11275" y="197"/>
                    <a:pt x="11314" y="162"/>
                    <a:pt x="11292" y="127"/>
                  </a:cubicBezTo>
                  <a:cubicBezTo>
                    <a:pt x="11292" y="88"/>
                    <a:pt x="11257" y="70"/>
                    <a:pt x="11223" y="70"/>
                  </a:cubicBezTo>
                  <a:close/>
                  <a:moveTo>
                    <a:pt x="10879" y="110"/>
                  </a:moveTo>
                  <a:cubicBezTo>
                    <a:pt x="10857" y="110"/>
                    <a:pt x="10857" y="110"/>
                    <a:pt x="10857" y="127"/>
                  </a:cubicBezTo>
                  <a:cubicBezTo>
                    <a:pt x="10822" y="127"/>
                    <a:pt x="10787" y="162"/>
                    <a:pt x="10805" y="197"/>
                  </a:cubicBezTo>
                  <a:cubicBezTo>
                    <a:pt x="10805" y="236"/>
                    <a:pt x="10840" y="253"/>
                    <a:pt x="10879" y="253"/>
                  </a:cubicBezTo>
                  <a:cubicBezTo>
                    <a:pt x="10914" y="253"/>
                    <a:pt x="10948" y="218"/>
                    <a:pt x="10931" y="179"/>
                  </a:cubicBezTo>
                  <a:cubicBezTo>
                    <a:pt x="10931" y="144"/>
                    <a:pt x="10896" y="110"/>
                    <a:pt x="10879" y="110"/>
                  </a:cubicBezTo>
                  <a:close/>
                  <a:moveTo>
                    <a:pt x="13398" y="110"/>
                  </a:moveTo>
                  <a:cubicBezTo>
                    <a:pt x="13359" y="110"/>
                    <a:pt x="13324" y="144"/>
                    <a:pt x="13324" y="162"/>
                  </a:cubicBezTo>
                  <a:cubicBezTo>
                    <a:pt x="13307" y="218"/>
                    <a:pt x="13342" y="253"/>
                    <a:pt x="13381" y="253"/>
                  </a:cubicBezTo>
                  <a:lnTo>
                    <a:pt x="13398" y="253"/>
                  </a:lnTo>
                  <a:cubicBezTo>
                    <a:pt x="13433" y="253"/>
                    <a:pt x="13450" y="236"/>
                    <a:pt x="13468" y="197"/>
                  </a:cubicBezTo>
                  <a:cubicBezTo>
                    <a:pt x="13468" y="162"/>
                    <a:pt x="13450" y="127"/>
                    <a:pt x="13416" y="110"/>
                  </a:cubicBezTo>
                  <a:close/>
                  <a:moveTo>
                    <a:pt x="24455" y="110"/>
                  </a:moveTo>
                  <a:cubicBezTo>
                    <a:pt x="24420" y="110"/>
                    <a:pt x="24385" y="144"/>
                    <a:pt x="24385" y="179"/>
                  </a:cubicBezTo>
                  <a:cubicBezTo>
                    <a:pt x="24385" y="218"/>
                    <a:pt x="24420" y="253"/>
                    <a:pt x="24455" y="253"/>
                  </a:cubicBezTo>
                  <a:cubicBezTo>
                    <a:pt x="24494" y="253"/>
                    <a:pt x="24529" y="236"/>
                    <a:pt x="24529" y="179"/>
                  </a:cubicBezTo>
                  <a:cubicBezTo>
                    <a:pt x="24529" y="144"/>
                    <a:pt x="24494" y="110"/>
                    <a:pt x="24455" y="110"/>
                  </a:cubicBezTo>
                  <a:close/>
                  <a:moveTo>
                    <a:pt x="24076" y="127"/>
                  </a:moveTo>
                  <a:cubicBezTo>
                    <a:pt x="24041" y="127"/>
                    <a:pt x="24020" y="162"/>
                    <a:pt x="24020" y="197"/>
                  </a:cubicBezTo>
                  <a:cubicBezTo>
                    <a:pt x="24020" y="253"/>
                    <a:pt x="24059" y="271"/>
                    <a:pt x="24094" y="271"/>
                  </a:cubicBezTo>
                  <a:cubicBezTo>
                    <a:pt x="24128" y="271"/>
                    <a:pt x="24168" y="236"/>
                    <a:pt x="24168" y="197"/>
                  </a:cubicBezTo>
                  <a:cubicBezTo>
                    <a:pt x="24168" y="162"/>
                    <a:pt x="24128" y="127"/>
                    <a:pt x="24094" y="127"/>
                  </a:cubicBezTo>
                  <a:close/>
                  <a:moveTo>
                    <a:pt x="24820" y="144"/>
                  </a:moveTo>
                  <a:cubicBezTo>
                    <a:pt x="24781" y="144"/>
                    <a:pt x="24746" y="162"/>
                    <a:pt x="24746" y="197"/>
                  </a:cubicBezTo>
                  <a:cubicBezTo>
                    <a:pt x="24729" y="253"/>
                    <a:pt x="24764" y="288"/>
                    <a:pt x="24803" y="288"/>
                  </a:cubicBezTo>
                  <a:lnTo>
                    <a:pt x="24820" y="288"/>
                  </a:lnTo>
                  <a:cubicBezTo>
                    <a:pt x="24855" y="288"/>
                    <a:pt x="24873" y="253"/>
                    <a:pt x="24890" y="218"/>
                  </a:cubicBezTo>
                  <a:cubicBezTo>
                    <a:pt x="24890" y="179"/>
                    <a:pt x="24855" y="144"/>
                    <a:pt x="24820" y="144"/>
                  </a:cubicBezTo>
                  <a:close/>
                  <a:moveTo>
                    <a:pt x="10496" y="179"/>
                  </a:moveTo>
                  <a:cubicBezTo>
                    <a:pt x="10461" y="179"/>
                    <a:pt x="10444" y="218"/>
                    <a:pt x="10444" y="271"/>
                  </a:cubicBezTo>
                  <a:cubicBezTo>
                    <a:pt x="10444" y="305"/>
                    <a:pt x="10478" y="327"/>
                    <a:pt x="10513" y="327"/>
                  </a:cubicBezTo>
                  <a:lnTo>
                    <a:pt x="10531" y="327"/>
                  </a:lnTo>
                  <a:cubicBezTo>
                    <a:pt x="10570" y="305"/>
                    <a:pt x="10587" y="271"/>
                    <a:pt x="10587" y="236"/>
                  </a:cubicBezTo>
                  <a:cubicBezTo>
                    <a:pt x="10570" y="197"/>
                    <a:pt x="10552" y="179"/>
                    <a:pt x="10513" y="179"/>
                  </a:cubicBezTo>
                  <a:close/>
                  <a:moveTo>
                    <a:pt x="23715" y="179"/>
                  </a:moveTo>
                  <a:cubicBezTo>
                    <a:pt x="23676" y="179"/>
                    <a:pt x="23659" y="236"/>
                    <a:pt x="23659" y="271"/>
                  </a:cubicBezTo>
                  <a:cubicBezTo>
                    <a:pt x="23659" y="305"/>
                    <a:pt x="23693" y="327"/>
                    <a:pt x="23733" y="327"/>
                  </a:cubicBezTo>
                  <a:lnTo>
                    <a:pt x="23750" y="327"/>
                  </a:lnTo>
                  <a:cubicBezTo>
                    <a:pt x="23785" y="305"/>
                    <a:pt x="23802" y="271"/>
                    <a:pt x="23802" y="236"/>
                  </a:cubicBezTo>
                  <a:cubicBezTo>
                    <a:pt x="23802" y="197"/>
                    <a:pt x="23767" y="179"/>
                    <a:pt x="23733" y="179"/>
                  </a:cubicBezTo>
                  <a:close/>
                  <a:moveTo>
                    <a:pt x="13742" y="197"/>
                  </a:moveTo>
                  <a:cubicBezTo>
                    <a:pt x="13707" y="197"/>
                    <a:pt x="13685" y="218"/>
                    <a:pt x="13668" y="253"/>
                  </a:cubicBezTo>
                  <a:cubicBezTo>
                    <a:pt x="13668" y="288"/>
                    <a:pt x="13685" y="327"/>
                    <a:pt x="13725" y="344"/>
                  </a:cubicBezTo>
                  <a:lnTo>
                    <a:pt x="13742" y="344"/>
                  </a:lnTo>
                  <a:cubicBezTo>
                    <a:pt x="13777" y="344"/>
                    <a:pt x="13816" y="327"/>
                    <a:pt x="13816" y="288"/>
                  </a:cubicBezTo>
                  <a:cubicBezTo>
                    <a:pt x="13833" y="253"/>
                    <a:pt x="13794" y="218"/>
                    <a:pt x="13759" y="197"/>
                  </a:cubicBezTo>
                  <a:close/>
                  <a:moveTo>
                    <a:pt x="25164" y="218"/>
                  </a:moveTo>
                  <a:cubicBezTo>
                    <a:pt x="25129" y="218"/>
                    <a:pt x="25108" y="236"/>
                    <a:pt x="25090" y="271"/>
                  </a:cubicBezTo>
                  <a:cubicBezTo>
                    <a:pt x="25090" y="305"/>
                    <a:pt x="25108" y="344"/>
                    <a:pt x="25147" y="362"/>
                  </a:cubicBezTo>
                  <a:lnTo>
                    <a:pt x="25164" y="362"/>
                  </a:lnTo>
                  <a:cubicBezTo>
                    <a:pt x="25199" y="362"/>
                    <a:pt x="25238" y="344"/>
                    <a:pt x="25238" y="305"/>
                  </a:cubicBezTo>
                  <a:cubicBezTo>
                    <a:pt x="25255" y="271"/>
                    <a:pt x="25216" y="236"/>
                    <a:pt x="25181" y="218"/>
                  </a:cubicBezTo>
                  <a:close/>
                  <a:moveTo>
                    <a:pt x="10135" y="253"/>
                  </a:moveTo>
                  <a:cubicBezTo>
                    <a:pt x="10096" y="253"/>
                    <a:pt x="10078" y="288"/>
                    <a:pt x="10078" y="344"/>
                  </a:cubicBezTo>
                  <a:cubicBezTo>
                    <a:pt x="10096" y="379"/>
                    <a:pt x="10117" y="397"/>
                    <a:pt x="10152" y="397"/>
                  </a:cubicBezTo>
                  <a:lnTo>
                    <a:pt x="10169" y="397"/>
                  </a:lnTo>
                  <a:cubicBezTo>
                    <a:pt x="10204" y="379"/>
                    <a:pt x="10243" y="344"/>
                    <a:pt x="10226" y="305"/>
                  </a:cubicBezTo>
                  <a:cubicBezTo>
                    <a:pt x="10226" y="271"/>
                    <a:pt x="10187" y="253"/>
                    <a:pt x="10152" y="253"/>
                  </a:cubicBezTo>
                  <a:close/>
                  <a:moveTo>
                    <a:pt x="23350" y="271"/>
                  </a:moveTo>
                  <a:cubicBezTo>
                    <a:pt x="23315" y="288"/>
                    <a:pt x="23297" y="327"/>
                    <a:pt x="23315" y="362"/>
                  </a:cubicBezTo>
                  <a:cubicBezTo>
                    <a:pt x="23315" y="397"/>
                    <a:pt x="23350" y="414"/>
                    <a:pt x="23389" y="414"/>
                  </a:cubicBezTo>
                  <a:lnTo>
                    <a:pt x="23406" y="414"/>
                  </a:lnTo>
                  <a:cubicBezTo>
                    <a:pt x="23441" y="397"/>
                    <a:pt x="23458" y="362"/>
                    <a:pt x="23441" y="327"/>
                  </a:cubicBezTo>
                  <a:cubicBezTo>
                    <a:pt x="23441" y="288"/>
                    <a:pt x="23406" y="271"/>
                    <a:pt x="23389" y="271"/>
                  </a:cubicBezTo>
                  <a:close/>
                  <a:moveTo>
                    <a:pt x="14086" y="305"/>
                  </a:moveTo>
                  <a:cubicBezTo>
                    <a:pt x="14068" y="305"/>
                    <a:pt x="14033" y="327"/>
                    <a:pt x="14012" y="362"/>
                  </a:cubicBezTo>
                  <a:cubicBezTo>
                    <a:pt x="14012" y="397"/>
                    <a:pt x="14033" y="436"/>
                    <a:pt x="14068" y="453"/>
                  </a:cubicBezTo>
                  <a:lnTo>
                    <a:pt x="14086" y="453"/>
                  </a:lnTo>
                  <a:cubicBezTo>
                    <a:pt x="14120" y="453"/>
                    <a:pt x="14142" y="436"/>
                    <a:pt x="14160" y="414"/>
                  </a:cubicBezTo>
                  <a:cubicBezTo>
                    <a:pt x="14177" y="379"/>
                    <a:pt x="14160" y="327"/>
                    <a:pt x="14120" y="327"/>
                  </a:cubicBezTo>
                  <a:cubicBezTo>
                    <a:pt x="14103" y="305"/>
                    <a:pt x="14103" y="305"/>
                    <a:pt x="14086" y="305"/>
                  </a:cubicBezTo>
                  <a:close/>
                  <a:moveTo>
                    <a:pt x="9791" y="327"/>
                  </a:moveTo>
                  <a:cubicBezTo>
                    <a:pt x="9752" y="327"/>
                    <a:pt x="9717" y="379"/>
                    <a:pt x="9734" y="414"/>
                  </a:cubicBezTo>
                  <a:cubicBezTo>
                    <a:pt x="9734" y="453"/>
                    <a:pt x="9769" y="471"/>
                    <a:pt x="9808" y="471"/>
                  </a:cubicBezTo>
                  <a:lnTo>
                    <a:pt x="9826" y="471"/>
                  </a:lnTo>
                  <a:cubicBezTo>
                    <a:pt x="9861" y="453"/>
                    <a:pt x="9878" y="414"/>
                    <a:pt x="9878" y="379"/>
                  </a:cubicBezTo>
                  <a:cubicBezTo>
                    <a:pt x="9861" y="344"/>
                    <a:pt x="9843" y="327"/>
                    <a:pt x="9808" y="327"/>
                  </a:cubicBezTo>
                  <a:close/>
                  <a:moveTo>
                    <a:pt x="25508" y="362"/>
                  </a:moveTo>
                  <a:cubicBezTo>
                    <a:pt x="25473" y="362"/>
                    <a:pt x="25456" y="362"/>
                    <a:pt x="25434" y="397"/>
                  </a:cubicBezTo>
                  <a:cubicBezTo>
                    <a:pt x="25416" y="436"/>
                    <a:pt x="25434" y="471"/>
                    <a:pt x="25473" y="488"/>
                  </a:cubicBezTo>
                  <a:cubicBezTo>
                    <a:pt x="25490" y="488"/>
                    <a:pt x="25490" y="505"/>
                    <a:pt x="25508" y="505"/>
                  </a:cubicBezTo>
                  <a:cubicBezTo>
                    <a:pt x="25525" y="505"/>
                    <a:pt x="25564" y="488"/>
                    <a:pt x="25564" y="453"/>
                  </a:cubicBezTo>
                  <a:cubicBezTo>
                    <a:pt x="25582" y="414"/>
                    <a:pt x="25582" y="379"/>
                    <a:pt x="25543" y="362"/>
                  </a:cubicBezTo>
                  <a:close/>
                  <a:moveTo>
                    <a:pt x="23006" y="379"/>
                  </a:moveTo>
                  <a:cubicBezTo>
                    <a:pt x="22971" y="397"/>
                    <a:pt x="22954" y="436"/>
                    <a:pt x="22971" y="471"/>
                  </a:cubicBezTo>
                  <a:cubicBezTo>
                    <a:pt x="22971" y="505"/>
                    <a:pt x="23006" y="523"/>
                    <a:pt x="23041" y="523"/>
                  </a:cubicBezTo>
                  <a:lnTo>
                    <a:pt x="23062" y="523"/>
                  </a:lnTo>
                  <a:cubicBezTo>
                    <a:pt x="23097" y="505"/>
                    <a:pt x="23115" y="471"/>
                    <a:pt x="23097" y="436"/>
                  </a:cubicBezTo>
                  <a:cubicBezTo>
                    <a:pt x="23097" y="397"/>
                    <a:pt x="23062" y="379"/>
                    <a:pt x="23041" y="379"/>
                  </a:cubicBezTo>
                  <a:close/>
                  <a:moveTo>
                    <a:pt x="9425" y="397"/>
                  </a:moveTo>
                  <a:cubicBezTo>
                    <a:pt x="9391" y="414"/>
                    <a:pt x="9373" y="453"/>
                    <a:pt x="9373" y="488"/>
                  </a:cubicBezTo>
                  <a:cubicBezTo>
                    <a:pt x="9391" y="523"/>
                    <a:pt x="9408" y="545"/>
                    <a:pt x="9443" y="545"/>
                  </a:cubicBezTo>
                  <a:lnTo>
                    <a:pt x="9465" y="545"/>
                  </a:lnTo>
                  <a:cubicBezTo>
                    <a:pt x="9499" y="545"/>
                    <a:pt x="9534" y="505"/>
                    <a:pt x="9517" y="453"/>
                  </a:cubicBezTo>
                  <a:cubicBezTo>
                    <a:pt x="9517" y="436"/>
                    <a:pt x="9482" y="397"/>
                    <a:pt x="9443" y="397"/>
                  </a:cubicBezTo>
                  <a:close/>
                  <a:moveTo>
                    <a:pt x="14429" y="453"/>
                  </a:moveTo>
                  <a:cubicBezTo>
                    <a:pt x="14395" y="453"/>
                    <a:pt x="14377" y="471"/>
                    <a:pt x="14360" y="488"/>
                  </a:cubicBezTo>
                  <a:cubicBezTo>
                    <a:pt x="14338" y="523"/>
                    <a:pt x="14360" y="579"/>
                    <a:pt x="14395" y="597"/>
                  </a:cubicBezTo>
                  <a:lnTo>
                    <a:pt x="14429" y="597"/>
                  </a:lnTo>
                  <a:cubicBezTo>
                    <a:pt x="14447" y="597"/>
                    <a:pt x="14469" y="579"/>
                    <a:pt x="14486" y="562"/>
                  </a:cubicBezTo>
                  <a:cubicBezTo>
                    <a:pt x="14503" y="523"/>
                    <a:pt x="14486" y="471"/>
                    <a:pt x="14447" y="453"/>
                  </a:cubicBezTo>
                  <a:close/>
                  <a:moveTo>
                    <a:pt x="9082" y="488"/>
                  </a:moveTo>
                  <a:cubicBezTo>
                    <a:pt x="9047" y="505"/>
                    <a:pt x="9008" y="545"/>
                    <a:pt x="9029" y="579"/>
                  </a:cubicBezTo>
                  <a:cubicBezTo>
                    <a:pt x="9029" y="614"/>
                    <a:pt x="9064" y="632"/>
                    <a:pt x="9099" y="632"/>
                  </a:cubicBezTo>
                  <a:lnTo>
                    <a:pt x="9116" y="632"/>
                  </a:lnTo>
                  <a:cubicBezTo>
                    <a:pt x="9156" y="614"/>
                    <a:pt x="9173" y="579"/>
                    <a:pt x="9173" y="545"/>
                  </a:cubicBezTo>
                  <a:cubicBezTo>
                    <a:pt x="9156" y="505"/>
                    <a:pt x="9116" y="488"/>
                    <a:pt x="9099" y="488"/>
                  </a:cubicBezTo>
                  <a:close/>
                  <a:moveTo>
                    <a:pt x="22662" y="523"/>
                  </a:moveTo>
                  <a:cubicBezTo>
                    <a:pt x="22627" y="545"/>
                    <a:pt x="22627" y="579"/>
                    <a:pt x="22627" y="614"/>
                  </a:cubicBezTo>
                  <a:cubicBezTo>
                    <a:pt x="22645" y="653"/>
                    <a:pt x="22679" y="671"/>
                    <a:pt x="22697" y="671"/>
                  </a:cubicBezTo>
                  <a:cubicBezTo>
                    <a:pt x="22714" y="671"/>
                    <a:pt x="22714" y="653"/>
                    <a:pt x="22736" y="653"/>
                  </a:cubicBezTo>
                  <a:cubicBezTo>
                    <a:pt x="22771" y="632"/>
                    <a:pt x="22788" y="597"/>
                    <a:pt x="22771" y="562"/>
                  </a:cubicBezTo>
                  <a:cubicBezTo>
                    <a:pt x="22753" y="523"/>
                    <a:pt x="22736" y="523"/>
                    <a:pt x="22697" y="523"/>
                  </a:cubicBezTo>
                  <a:close/>
                  <a:moveTo>
                    <a:pt x="25817" y="545"/>
                  </a:moveTo>
                  <a:cubicBezTo>
                    <a:pt x="25799" y="545"/>
                    <a:pt x="25782" y="545"/>
                    <a:pt x="25760" y="562"/>
                  </a:cubicBezTo>
                  <a:cubicBezTo>
                    <a:pt x="25743" y="597"/>
                    <a:pt x="25743" y="653"/>
                    <a:pt x="25782" y="671"/>
                  </a:cubicBezTo>
                  <a:cubicBezTo>
                    <a:pt x="25782" y="671"/>
                    <a:pt x="25799" y="688"/>
                    <a:pt x="25817" y="688"/>
                  </a:cubicBezTo>
                  <a:cubicBezTo>
                    <a:pt x="25834" y="688"/>
                    <a:pt x="25869" y="671"/>
                    <a:pt x="25869" y="653"/>
                  </a:cubicBezTo>
                  <a:cubicBezTo>
                    <a:pt x="25908" y="614"/>
                    <a:pt x="25891" y="579"/>
                    <a:pt x="25852" y="545"/>
                  </a:cubicBezTo>
                  <a:close/>
                  <a:moveTo>
                    <a:pt x="8721" y="579"/>
                  </a:moveTo>
                  <a:cubicBezTo>
                    <a:pt x="8681" y="579"/>
                    <a:pt x="8664" y="632"/>
                    <a:pt x="8664" y="671"/>
                  </a:cubicBezTo>
                  <a:cubicBezTo>
                    <a:pt x="8681" y="706"/>
                    <a:pt x="8703" y="723"/>
                    <a:pt x="8738" y="723"/>
                  </a:cubicBezTo>
                  <a:lnTo>
                    <a:pt x="8755" y="723"/>
                  </a:lnTo>
                  <a:cubicBezTo>
                    <a:pt x="8790" y="706"/>
                    <a:pt x="8829" y="671"/>
                    <a:pt x="8812" y="632"/>
                  </a:cubicBezTo>
                  <a:cubicBezTo>
                    <a:pt x="8812" y="597"/>
                    <a:pt x="8773" y="579"/>
                    <a:pt x="8738" y="579"/>
                  </a:cubicBezTo>
                  <a:close/>
                  <a:moveTo>
                    <a:pt x="14738" y="632"/>
                  </a:moveTo>
                  <a:cubicBezTo>
                    <a:pt x="14721" y="632"/>
                    <a:pt x="14686" y="653"/>
                    <a:pt x="14686" y="671"/>
                  </a:cubicBezTo>
                  <a:cubicBezTo>
                    <a:pt x="14647" y="706"/>
                    <a:pt x="14664" y="740"/>
                    <a:pt x="14704" y="762"/>
                  </a:cubicBezTo>
                  <a:cubicBezTo>
                    <a:pt x="14704" y="780"/>
                    <a:pt x="14721" y="780"/>
                    <a:pt x="14738" y="780"/>
                  </a:cubicBezTo>
                  <a:cubicBezTo>
                    <a:pt x="14756" y="780"/>
                    <a:pt x="14795" y="762"/>
                    <a:pt x="14795" y="740"/>
                  </a:cubicBezTo>
                  <a:cubicBezTo>
                    <a:pt x="14812" y="706"/>
                    <a:pt x="14812" y="671"/>
                    <a:pt x="14773" y="653"/>
                  </a:cubicBezTo>
                  <a:cubicBezTo>
                    <a:pt x="14756" y="632"/>
                    <a:pt x="14756" y="632"/>
                    <a:pt x="14738" y="632"/>
                  </a:cubicBezTo>
                  <a:close/>
                  <a:moveTo>
                    <a:pt x="8377" y="671"/>
                  </a:moveTo>
                  <a:cubicBezTo>
                    <a:pt x="8338" y="688"/>
                    <a:pt x="8303" y="723"/>
                    <a:pt x="8320" y="762"/>
                  </a:cubicBezTo>
                  <a:cubicBezTo>
                    <a:pt x="8338" y="797"/>
                    <a:pt x="8355" y="814"/>
                    <a:pt x="8394" y="814"/>
                  </a:cubicBezTo>
                  <a:lnTo>
                    <a:pt x="8412" y="814"/>
                  </a:lnTo>
                  <a:cubicBezTo>
                    <a:pt x="8446" y="797"/>
                    <a:pt x="8464" y="762"/>
                    <a:pt x="8464" y="723"/>
                  </a:cubicBezTo>
                  <a:cubicBezTo>
                    <a:pt x="8446" y="688"/>
                    <a:pt x="8429" y="671"/>
                    <a:pt x="8394" y="671"/>
                  </a:cubicBezTo>
                  <a:close/>
                  <a:moveTo>
                    <a:pt x="22336" y="671"/>
                  </a:moveTo>
                  <a:cubicBezTo>
                    <a:pt x="22301" y="688"/>
                    <a:pt x="22279" y="740"/>
                    <a:pt x="22301" y="780"/>
                  </a:cubicBezTo>
                  <a:cubicBezTo>
                    <a:pt x="22318" y="797"/>
                    <a:pt x="22353" y="814"/>
                    <a:pt x="22371" y="814"/>
                  </a:cubicBezTo>
                  <a:lnTo>
                    <a:pt x="22410" y="814"/>
                  </a:lnTo>
                  <a:cubicBezTo>
                    <a:pt x="22445" y="797"/>
                    <a:pt x="22462" y="740"/>
                    <a:pt x="22445" y="706"/>
                  </a:cubicBezTo>
                  <a:cubicBezTo>
                    <a:pt x="22427" y="688"/>
                    <a:pt x="22388" y="671"/>
                    <a:pt x="22371" y="671"/>
                  </a:cubicBezTo>
                  <a:close/>
                  <a:moveTo>
                    <a:pt x="8029" y="762"/>
                  </a:moveTo>
                  <a:cubicBezTo>
                    <a:pt x="7976" y="780"/>
                    <a:pt x="7959" y="814"/>
                    <a:pt x="7976" y="849"/>
                  </a:cubicBezTo>
                  <a:cubicBezTo>
                    <a:pt x="7976" y="888"/>
                    <a:pt x="8011" y="906"/>
                    <a:pt x="8050" y="906"/>
                  </a:cubicBezTo>
                  <a:lnTo>
                    <a:pt x="8068" y="906"/>
                  </a:lnTo>
                  <a:cubicBezTo>
                    <a:pt x="8103" y="888"/>
                    <a:pt x="8120" y="849"/>
                    <a:pt x="8120" y="814"/>
                  </a:cubicBezTo>
                  <a:cubicBezTo>
                    <a:pt x="8103" y="780"/>
                    <a:pt x="8068" y="762"/>
                    <a:pt x="8050" y="762"/>
                  </a:cubicBezTo>
                  <a:close/>
                  <a:moveTo>
                    <a:pt x="26108" y="762"/>
                  </a:moveTo>
                  <a:cubicBezTo>
                    <a:pt x="26087" y="762"/>
                    <a:pt x="26069" y="762"/>
                    <a:pt x="26052" y="780"/>
                  </a:cubicBezTo>
                  <a:cubicBezTo>
                    <a:pt x="26017" y="814"/>
                    <a:pt x="26017" y="849"/>
                    <a:pt x="26052" y="888"/>
                  </a:cubicBezTo>
                  <a:cubicBezTo>
                    <a:pt x="26069" y="906"/>
                    <a:pt x="26087" y="906"/>
                    <a:pt x="26108" y="906"/>
                  </a:cubicBezTo>
                  <a:cubicBezTo>
                    <a:pt x="26126" y="906"/>
                    <a:pt x="26143" y="888"/>
                    <a:pt x="26161" y="888"/>
                  </a:cubicBezTo>
                  <a:cubicBezTo>
                    <a:pt x="26178" y="849"/>
                    <a:pt x="26178" y="797"/>
                    <a:pt x="26143" y="780"/>
                  </a:cubicBezTo>
                  <a:cubicBezTo>
                    <a:pt x="26143" y="762"/>
                    <a:pt x="26126" y="762"/>
                    <a:pt x="26108" y="762"/>
                  </a:cubicBezTo>
                  <a:close/>
                  <a:moveTo>
                    <a:pt x="15047" y="832"/>
                  </a:moveTo>
                  <a:cubicBezTo>
                    <a:pt x="15012" y="832"/>
                    <a:pt x="14991" y="849"/>
                    <a:pt x="14973" y="871"/>
                  </a:cubicBezTo>
                  <a:cubicBezTo>
                    <a:pt x="14956" y="906"/>
                    <a:pt x="14973" y="941"/>
                    <a:pt x="14991" y="958"/>
                  </a:cubicBezTo>
                  <a:cubicBezTo>
                    <a:pt x="15012" y="980"/>
                    <a:pt x="15030" y="980"/>
                    <a:pt x="15047" y="980"/>
                  </a:cubicBezTo>
                  <a:cubicBezTo>
                    <a:pt x="15065" y="980"/>
                    <a:pt x="15082" y="958"/>
                    <a:pt x="15100" y="941"/>
                  </a:cubicBezTo>
                  <a:cubicBezTo>
                    <a:pt x="15121" y="906"/>
                    <a:pt x="15121" y="871"/>
                    <a:pt x="15082" y="849"/>
                  </a:cubicBezTo>
                  <a:cubicBezTo>
                    <a:pt x="15065" y="832"/>
                    <a:pt x="15047" y="832"/>
                    <a:pt x="15047" y="832"/>
                  </a:cubicBezTo>
                  <a:close/>
                  <a:moveTo>
                    <a:pt x="22044" y="832"/>
                  </a:moveTo>
                  <a:cubicBezTo>
                    <a:pt x="22044" y="832"/>
                    <a:pt x="22027" y="849"/>
                    <a:pt x="22009" y="849"/>
                  </a:cubicBezTo>
                  <a:cubicBezTo>
                    <a:pt x="21975" y="871"/>
                    <a:pt x="21975" y="906"/>
                    <a:pt x="21992" y="941"/>
                  </a:cubicBezTo>
                  <a:cubicBezTo>
                    <a:pt x="22009" y="980"/>
                    <a:pt x="22027" y="980"/>
                    <a:pt x="22044" y="980"/>
                  </a:cubicBezTo>
                  <a:lnTo>
                    <a:pt x="22083" y="980"/>
                  </a:lnTo>
                  <a:cubicBezTo>
                    <a:pt x="22118" y="958"/>
                    <a:pt x="22136" y="906"/>
                    <a:pt x="22118" y="871"/>
                  </a:cubicBezTo>
                  <a:cubicBezTo>
                    <a:pt x="22101" y="849"/>
                    <a:pt x="22083" y="832"/>
                    <a:pt x="22044" y="832"/>
                  </a:cubicBezTo>
                  <a:close/>
                  <a:moveTo>
                    <a:pt x="7667" y="871"/>
                  </a:moveTo>
                  <a:cubicBezTo>
                    <a:pt x="7633" y="888"/>
                    <a:pt x="7615" y="923"/>
                    <a:pt x="7633" y="958"/>
                  </a:cubicBezTo>
                  <a:cubicBezTo>
                    <a:pt x="7633" y="997"/>
                    <a:pt x="7667" y="1015"/>
                    <a:pt x="7685" y="1015"/>
                  </a:cubicBezTo>
                  <a:lnTo>
                    <a:pt x="7724" y="1015"/>
                  </a:lnTo>
                  <a:cubicBezTo>
                    <a:pt x="7759" y="997"/>
                    <a:pt x="7776" y="958"/>
                    <a:pt x="7759" y="923"/>
                  </a:cubicBezTo>
                  <a:cubicBezTo>
                    <a:pt x="7759" y="888"/>
                    <a:pt x="7724" y="871"/>
                    <a:pt x="7685" y="871"/>
                  </a:cubicBezTo>
                  <a:close/>
                  <a:moveTo>
                    <a:pt x="7324" y="980"/>
                  </a:moveTo>
                  <a:cubicBezTo>
                    <a:pt x="7289" y="997"/>
                    <a:pt x="7267" y="1032"/>
                    <a:pt x="7289" y="1067"/>
                  </a:cubicBezTo>
                  <a:cubicBezTo>
                    <a:pt x="7289" y="1106"/>
                    <a:pt x="7324" y="1123"/>
                    <a:pt x="7341" y="1123"/>
                  </a:cubicBezTo>
                  <a:lnTo>
                    <a:pt x="7376" y="1123"/>
                  </a:lnTo>
                  <a:cubicBezTo>
                    <a:pt x="7415" y="1106"/>
                    <a:pt x="7433" y="1067"/>
                    <a:pt x="7415" y="1032"/>
                  </a:cubicBezTo>
                  <a:cubicBezTo>
                    <a:pt x="7415" y="997"/>
                    <a:pt x="7376" y="980"/>
                    <a:pt x="7341" y="980"/>
                  </a:cubicBezTo>
                  <a:close/>
                  <a:moveTo>
                    <a:pt x="21735" y="1015"/>
                  </a:moveTo>
                  <a:cubicBezTo>
                    <a:pt x="21718" y="1015"/>
                    <a:pt x="21718" y="1015"/>
                    <a:pt x="21700" y="1032"/>
                  </a:cubicBezTo>
                  <a:cubicBezTo>
                    <a:pt x="21666" y="1049"/>
                    <a:pt x="21648" y="1089"/>
                    <a:pt x="21666" y="1123"/>
                  </a:cubicBezTo>
                  <a:cubicBezTo>
                    <a:pt x="21683" y="1158"/>
                    <a:pt x="21718" y="1158"/>
                    <a:pt x="21735" y="1158"/>
                  </a:cubicBezTo>
                  <a:lnTo>
                    <a:pt x="21774" y="1158"/>
                  </a:lnTo>
                  <a:cubicBezTo>
                    <a:pt x="21809" y="1141"/>
                    <a:pt x="21809" y="1089"/>
                    <a:pt x="21792" y="1049"/>
                  </a:cubicBezTo>
                  <a:cubicBezTo>
                    <a:pt x="21792" y="1032"/>
                    <a:pt x="21757" y="1015"/>
                    <a:pt x="21735" y="1015"/>
                  </a:cubicBezTo>
                  <a:close/>
                  <a:moveTo>
                    <a:pt x="26361" y="1015"/>
                  </a:moveTo>
                  <a:cubicBezTo>
                    <a:pt x="26343" y="1015"/>
                    <a:pt x="26326" y="1015"/>
                    <a:pt x="26304" y="1032"/>
                  </a:cubicBezTo>
                  <a:cubicBezTo>
                    <a:pt x="26287" y="1067"/>
                    <a:pt x="26287" y="1106"/>
                    <a:pt x="26304" y="1141"/>
                  </a:cubicBezTo>
                  <a:cubicBezTo>
                    <a:pt x="26326" y="1158"/>
                    <a:pt x="26343" y="1158"/>
                    <a:pt x="26361" y="1158"/>
                  </a:cubicBezTo>
                  <a:cubicBezTo>
                    <a:pt x="26378" y="1158"/>
                    <a:pt x="26395" y="1158"/>
                    <a:pt x="26413" y="1141"/>
                  </a:cubicBezTo>
                  <a:cubicBezTo>
                    <a:pt x="26435" y="1106"/>
                    <a:pt x="26435" y="1067"/>
                    <a:pt x="26413" y="1032"/>
                  </a:cubicBezTo>
                  <a:cubicBezTo>
                    <a:pt x="26395" y="1015"/>
                    <a:pt x="26378" y="1015"/>
                    <a:pt x="26361" y="1015"/>
                  </a:cubicBezTo>
                  <a:close/>
                  <a:moveTo>
                    <a:pt x="15339" y="1032"/>
                  </a:moveTo>
                  <a:cubicBezTo>
                    <a:pt x="15317" y="1032"/>
                    <a:pt x="15300" y="1049"/>
                    <a:pt x="15282" y="1067"/>
                  </a:cubicBezTo>
                  <a:cubicBezTo>
                    <a:pt x="15265" y="1106"/>
                    <a:pt x="15265" y="1141"/>
                    <a:pt x="15300" y="1158"/>
                  </a:cubicBezTo>
                  <a:cubicBezTo>
                    <a:pt x="15300" y="1176"/>
                    <a:pt x="15317" y="1176"/>
                    <a:pt x="15339" y="1176"/>
                  </a:cubicBezTo>
                  <a:cubicBezTo>
                    <a:pt x="15356" y="1176"/>
                    <a:pt x="15391" y="1176"/>
                    <a:pt x="15391" y="1158"/>
                  </a:cubicBezTo>
                  <a:cubicBezTo>
                    <a:pt x="15426" y="1123"/>
                    <a:pt x="15408" y="1067"/>
                    <a:pt x="15391" y="1049"/>
                  </a:cubicBezTo>
                  <a:cubicBezTo>
                    <a:pt x="15374" y="1032"/>
                    <a:pt x="15356" y="1032"/>
                    <a:pt x="15339" y="1032"/>
                  </a:cubicBezTo>
                  <a:close/>
                  <a:moveTo>
                    <a:pt x="6980" y="1089"/>
                  </a:moveTo>
                  <a:cubicBezTo>
                    <a:pt x="6941" y="1106"/>
                    <a:pt x="6923" y="1141"/>
                    <a:pt x="6941" y="1176"/>
                  </a:cubicBezTo>
                  <a:cubicBezTo>
                    <a:pt x="6941" y="1215"/>
                    <a:pt x="6980" y="1232"/>
                    <a:pt x="6997" y="1232"/>
                  </a:cubicBezTo>
                  <a:lnTo>
                    <a:pt x="7032" y="1232"/>
                  </a:lnTo>
                  <a:cubicBezTo>
                    <a:pt x="7071" y="1215"/>
                    <a:pt x="7089" y="1176"/>
                    <a:pt x="7071" y="1141"/>
                  </a:cubicBezTo>
                  <a:cubicBezTo>
                    <a:pt x="7071" y="1106"/>
                    <a:pt x="7032" y="1089"/>
                    <a:pt x="6997" y="1089"/>
                  </a:cubicBezTo>
                  <a:close/>
                  <a:moveTo>
                    <a:pt x="6636" y="1215"/>
                  </a:moveTo>
                  <a:cubicBezTo>
                    <a:pt x="6597" y="1232"/>
                    <a:pt x="6580" y="1267"/>
                    <a:pt x="6597" y="1306"/>
                  </a:cubicBezTo>
                  <a:cubicBezTo>
                    <a:pt x="6597" y="1341"/>
                    <a:pt x="6636" y="1358"/>
                    <a:pt x="6671" y="1358"/>
                  </a:cubicBezTo>
                  <a:lnTo>
                    <a:pt x="6688" y="1341"/>
                  </a:lnTo>
                  <a:cubicBezTo>
                    <a:pt x="6723" y="1341"/>
                    <a:pt x="6745" y="1284"/>
                    <a:pt x="6723" y="1250"/>
                  </a:cubicBezTo>
                  <a:cubicBezTo>
                    <a:pt x="6723" y="1232"/>
                    <a:pt x="6688" y="1215"/>
                    <a:pt x="6671" y="1215"/>
                  </a:cubicBezTo>
                  <a:close/>
                  <a:moveTo>
                    <a:pt x="21392" y="1215"/>
                  </a:moveTo>
                  <a:cubicBezTo>
                    <a:pt x="21357" y="1232"/>
                    <a:pt x="21339" y="1284"/>
                    <a:pt x="21357" y="1324"/>
                  </a:cubicBezTo>
                  <a:cubicBezTo>
                    <a:pt x="21374" y="1341"/>
                    <a:pt x="21409" y="1358"/>
                    <a:pt x="21431" y="1358"/>
                  </a:cubicBezTo>
                  <a:cubicBezTo>
                    <a:pt x="21448" y="1358"/>
                    <a:pt x="21448" y="1358"/>
                    <a:pt x="21465" y="1341"/>
                  </a:cubicBezTo>
                  <a:cubicBezTo>
                    <a:pt x="21500" y="1324"/>
                    <a:pt x="21500" y="1267"/>
                    <a:pt x="21483" y="1250"/>
                  </a:cubicBezTo>
                  <a:cubicBezTo>
                    <a:pt x="21465" y="1215"/>
                    <a:pt x="21448" y="1215"/>
                    <a:pt x="21431" y="1215"/>
                  </a:cubicBezTo>
                  <a:close/>
                  <a:moveTo>
                    <a:pt x="15609" y="1267"/>
                  </a:moveTo>
                  <a:cubicBezTo>
                    <a:pt x="15591" y="1267"/>
                    <a:pt x="15574" y="1284"/>
                    <a:pt x="15556" y="1306"/>
                  </a:cubicBezTo>
                  <a:cubicBezTo>
                    <a:pt x="15535" y="1324"/>
                    <a:pt x="15535" y="1376"/>
                    <a:pt x="15556" y="1393"/>
                  </a:cubicBezTo>
                  <a:cubicBezTo>
                    <a:pt x="15574" y="1415"/>
                    <a:pt x="15591" y="1415"/>
                    <a:pt x="15609" y="1415"/>
                  </a:cubicBezTo>
                  <a:cubicBezTo>
                    <a:pt x="15626" y="1415"/>
                    <a:pt x="15643" y="1415"/>
                    <a:pt x="15665" y="1393"/>
                  </a:cubicBezTo>
                  <a:cubicBezTo>
                    <a:pt x="15700" y="1376"/>
                    <a:pt x="15700" y="1324"/>
                    <a:pt x="15665" y="1284"/>
                  </a:cubicBezTo>
                  <a:cubicBezTo>
                    <a:pt x="15643" y="1284"/>
                    <a:pt x="15626" y="1267"/>
                    <a:pt x="15609" y="1267"/>
                  </a:cubicBezTo>
                  <a:close/>
                  <a:moveTo>
                    <a:pt x="26596" y="1284"/>
                  </a:moveTo>
                  <a:cubicBezTo>
                    <a:pt x="26578" y="1284"/>
                    <a:pt x="26561" y="1306"/>
                    <a:pt x="26543" y="1306"/>
                  </a:cubicBezTo>
                  <a:cubicBezTo>
                    <a:pt x="26504" y="1341"/>
                    <a:pt x="26504" y="1376"/>
                    <a:pt x="26522" y="1415"/>
                  </a:cubicBezTo>
                  <a:cubicBezTo>
                    <a:pt x="26543" y="1432"/>
                    <a:pt x="26561" y="1432"/>
                    <a:pt x="26596" y="1432"/>
                  </a:cubicBezTo>
                  <a:lnTo>
                    <a:pt x="26630" y="1432"/>
                  </a:lnTo>
                  <a:cubicBezTo>
                    <a:pt x="26670" y="1393"/>
                    <a:pt x="26670" y="1358"/>
                    <a:pt x="26652" y="1324"/>
                  </a:cubicBezTo>
                  <a:cubicBezTo>
                    <a:pt x="26630" y="1306"/>
                    <a:pt x="26613" y="1284"/>
                    <a:pt x="26596" y="1284"/>
                  </a:cubicBezTo>
                  <a:close/>
                  <a:moveTo>
                    <a:pt x="6288" y="1341"/>
                  </a:moveTo>
                  <a:cubicBezTo>
                    <a:pt x="6253" y="1358"/>
                    <a:pt x="6236" y="1393"/>
                    <a:pt x="6253" y="1432"/>
                  </a:cubicBezTo>
                  <a:cubicBezTo>
                    <a:pt x="6271" y="1467"/>
                    <a:pt x="6288" y="1485"/>
                    <a:pt x="6327" y="1485"/>
                  </a:cubicBezTo>
                  <a:cubicBezTo>
                    <a:pt x="6327" y="1485"/>
                    <a:pt x="6345" y="1485"/>
                    <a:pt x="6345" y="1467"/>
                  </a:cubicBezTo>
                  <a:cubicBezTo>
                    <a:pt x="6380" y="1467"/>
                    <a:pt x="6397" y="1415"/>
                    <a:pt x="6380" y="1376"/>
                  </a:cubicBezTo>
                  <a:cubicBezTo>
                    <a:pt x="6380" y="1358"/>
                    <a:pt x="6345" y="1341"/>
                    <a:pt x="6327" y="1341"/>
                  </a:cubicBezTo>
                  <a:close/>
                  <a:moveTo>
                    <a:pt x="21083" y="1415"/>
                  </a:moveTo>
                  <a:cubicBezTo>
                    <a:pt x="21048" y="1432"/>
                    <a:pt x="21030" y="1485"/>
                    <a:pt x="21065" y="1524"/>
                  </a:cubicBezTo>
                  <a:cubicBezTo>
                    <a:pt x="21065" y="1541"/>
                    <a:pt x="21104" y="1541"/>
                    <a:pt x="21122" y="1541"/>
                  </a:cubicBezTo>
                  <a:lnTo>
                    <a:pt x="21157" y="1541"/>
                  </a:lnTo>
                  <a:cubicBezTo>
                    <a:pt x="21191" y="1524"/>
                    <a:pt x="21213" y="1467"/>
                    <a:pt x="21174" y="1432"/>
                  </a:cubicBezTo>
                  <a:cubicBezTo>
                    <a:pt x="21174" y="1415"/>
                    <a:pt x="21139" y="1415"/>
                    <a:pt x="21122" y="1415"/>
                  </a:cubicBezTo>
                  <a:close/>
                  <a:moveTo>
                    <a:pt x="5962" y="1467"/>
                  </a:moveTo>
                  <a:cubicBezTo>
                    <a:pt x="5927" y="1485"/>
                    <a:pt x="5910" y="1524"/>
                    <a:pt x="5910" y="1558"/>
                  </a:cubicBezTo>
                  <a:cubicBezTo>
                    <a:pt x="5927" y="1593"/>
                    <a:pt x="5962" y="1611"/>
                    <a:pt x="5984" y="1611"/>
                  </a:cubicBezTo>
                  <a:lnTo>
                    <a:pt x="6018" y="1611"/>
                  </a:lnTo>
                  <a:cubicBezTo>
                    <a:pt x="6053" y="1593"/>
                    <a:pt x="6071" y="1541"/>
                    <a:pt x="6053" y="1502"/>
                  </a:cubicBezTo>
                  <a:cubicBezTo>
                    <a:pt x="6036" y="1485"/>
                    <a:pt x="6018" y="1467"/>
                    <a:pt x="5984" y="1467"/>
                  </a:cubicBezTo>
                  <a:close/>
                  <a:moveTo>
                    <a:pt x="15861" y="1541"/>
                  </a:moveTo>
                  <a:cubicBezTo>
                    <a:pt x="15844" y="1541"/>
                    <a:pt x="15826" y="1541"/>
                    <a:pt x="15809" y="1558"/>
                  </a:cubicBezTo>
                  <a:cubicBezTo>
                    <a:pt x="15791" y="1576"/>
                    <a:pt x="15774" y="1632"/>
                    <a:pt x="15809" y="1667"/>
                  </a:cubicBezTo>
                  <a:cubicBezTo>
                    <a:pt x="15826" y="1667"/>
                    <a:pt x="15844" y="1685"/>
                    <a:pt x="15861" y="1685"/>
                  </a:cubicBezTo>
                  <a:cubicBezTo>
                    <a:pt x="15883" y="1685"/>
                    <a:pt x="15900" y="1685"/>
                    <a:pt x="15918" y="1667"/>
                  </a:cubicBezTo>
                  <a:cubicBezTo>
                    <a:pt x="15935" y="1650"/>
                    <a:pt x="15935" y="1593"/>
                    <a:pt x="15918" y="1558"/>
                  </a:cubicBezTo>
                  <a:cubicBezTo>
                    <a:pt x="15900" y="1541"/>
                    <a:pt x="15883" y="1541"/>
                    <a:pt x="15861" y="1541"/>
                  </a:cubicBezTo>
                  <a:close/>
                  <a:moveTo>
                    <a:pt x="5657" y="1593"/>
                  </a:moveTo>
                  <a:cubicBezTo>
                    <a:pt x="5635" y="1593"/>
                    <a:pt x="5635" y="1611"/>
                    <a:pt x="5618" y="1611"/>
                  </a:cubicBezTo>
                  <a:cubicBezTo>
                    <a:pt x="5583" y="1632"/>
                    <a:pt x="5566" y="1667"/>
                    <a:pt x="5583" y="1702"/>
                  </a:cubicBezTo>
                  <a:cubicBezTo>
                    <a:pt x="5601" y="1741"/>
                    <a:pt x="5618" y="1741"/>
                    <a:pt x="5657" y="1741"/>
                  </a:cubicBezTo>
                  <a:lnTo>
                    <a:pt x="5675" y="1741"/>
                  </a:lnTo>
                  <a:cubicBezTo>
                    <a:pt x="5709" y="1719"/>
                    <a:pt x="5727" y="1685"/>
                    <a:pt x="5709" y="1650"/>
                  </a:cubicBezTo>
                  <a:cubicBezTo>
                    <a:pt x="5709" y="1611"/>
                    <a:pt x="5675" y="1593"/>
                    <a:pt x="5657" y="1593"/>
                  </a:cubicBezTo>
                  <a:close/>
                  <a:moveTo>
                    <a:pt x="20813" y="1593"/>
                  </a:moveTo>
                  <a:cubicBezTo>
                    <a:pt x="20795" y="1593"/>
                    <a:pt x="20795" y="1611"/>
                    <a:pt x="20778" y="1611"/>
                  </a:cubicBezTo>
                  <a:cubicBezTo>
                    <a:pt x="20739" y="1632"/>
                    <a:pt x="20739" y="1685"/>
                    <a:pt x="20756" y="1719"/>
                  </a:cubicBezTo>
                  <a:cubicBezTo>
                    <a:pt x="20778" y="1741"/>
                    <a:pt x="20795" y="1741"/>
                    <a:pt x="20813" y="1741"/>
                  </a:cubicBezTo>
                  <a:lnTo>
                    <a:pt x="20848" y="1741"/>
                  </a:lnTo>
                  <a:cubicBezTo>
                    <a:pt x="20887" y="1719"/>
                    <a:pt x="20904" y="1667"/>
                    <a:pt x="20887" y="1632"/>
                  </a:cubicBezTo>
                  <a:cubicBezTo>
                    <a:pt x="20865" y="1611"/>
                    <a:pt x="20848" y="1593"/>
                    <a:pt x="20813" y="1593"/>
                  </a:cubicBezTo>
                  <a:close/>
                  <a:moveTo>
                    <a:pt x="26796" y="1593"/>
                  </a:moveTo>
                  <a:cubicBezTo>
                    <a:pt x="26778" y="1593"/>
                    <a:pt x="26761" y="1593"/>
                    <a:pt x="26761" y="1611"/>
                  </a:cubicBezTo>
                  <a:cubicBezTo>
                    <a:pt x="26722" y="1632"/>
                    <a:pt x="26704" y="1667"/>
                    <a:pt x="26722" y="1702"/>
                  </a:cubicBezTo>
                  <a:cubicBezTo>
                    <a:pt x="26739" y="1719"/>
                    <a:pt x="26761" y="1741"/>
                    <a:pt x="26796" y="1741"/>
                  </a:cubicBezTo>
                  <a:cubicBezTo>
                    <a:pt x="26813" y="1741"/>
                    <a:pt x="26813" y="1741"/>
                    <a:pt x="26831" y="1719"/>
                  </a:cubicBezTo>
                  <a:cubicBezTo>
                    <a:pt x="26870" y="1702"/>
                    <a:pt x="26870" y="1667"/>
                    <a:pt x="26848" y="1632"/>
                  </a:cubicBezTo>
                  <a:cubicBezTo>
                    <a:pt x="26831" y="1611"/>
                    <a:pt x="26813" y="1593"/>
                    <a:pt x="26796" y="1593"/>
                  </a:cubicBezTo>
                  <a:close/>
                  <a:moveTo>
                    <a:pt x="5309" y="1741"/>
                  </a:moveTo>
                  <a:lnTo>
                    <a:pt x="5292" y="1759"/>
                  </a:lnTo>
                  <a:cubicBezTo>
                    <a:pt x="5257" y="1776"/>
                    <a:pt x="5239" y="1811"/>
                    <a:pt x="5257" y="1850"/>
                  </a:cubicBezTo>
                  <a:cubicBezTo>
                    <a:pt x="5257" y="1885"/>
                    <a:pt x="5292" y="1885"/>
                    <a:pt x="5309" y="1885"/>
                  </a:cubicBezTo>
                  <a:lnTo>
                    <a:pt x="5348" y="1885"/>
                  </a:lnTo>
                  <a:cubicBezTo>
                    <a:pt x="5383" y="1867"/>
                    <a:pt x="5400" y="1828"/>
                    <a:pt x="5383" y="1793"/>
                  </a:cubicBezTo>
                  <a:cubicBezTo>
                    <a:pt x="5366" y="1759"/>
                    <a:pt x="5348" y="1741"/>
                    <a:pt x="5309" y="1741"/>
                  </a:cubicBezTo>
                  <a:close/>
                  <a:moveTo>
                    <a:pt x="16100" y="1811"/>
                  </a:moveTo>
                  <a:cubicBezTo>
                    <a:pt x="16079" y="1811"/>
                    <a:pt x="16061" y="1828"/>
                    <a:pt x="16044" y="1828"/>
                  </a:cubicBezTo>
                  <a:cubicBezTo>
                    <a:pt x="16009" y="1867"/>
                    <a:pt x="16009" y="1902"/>
                    <a:pt x="16026" y="1937"/>
                  </a:cubicBezTo>
                  <a:cubicBezTo>
                    <a:pt x="16044" y="1959"/>
                    <a:pt x="16061" y="1959"/>
                    <a:pt x="16100" y="1959"/>
                  </a:cubicBezTo>
                  <a:lnTo>
                    <a:pt x="16135" y="1959"/>
                  </a:lnTo>
                  <a:cubicBezTo>
                    <a:pt x="16170" y="1920"/>
                    <a:pt x="16170" y="1885"/>
                    <a:pt x="16153" y="1850"/>
                  </a:cubicBezTo>
                  <a:cubicBezTo>
                    <a:pt x="16135" y="1828"/>
                    <a:pt x="16118" y="1811"/>
                    <a:pt x="16100" y="1811"/>
                  </a:cubicBezTo>
                  <a:close/>
                  <a:moveTo>
                    <a:pt x="20469" y="1811"/>
                  </a:moveTo>
                  <a:cubicBezTo>
                    <a:pt x="20452" y="1828"/>
                    <a:pt x="20430" y="1885"/>
                    <a:pt x="20452" y="1920"/>
                  </a:cubicBezTo>
                  <a:cubicBezTo>
                    <a:pt x="20469" y="1937"/>
                    <a:pt x="20486" y="1959"/>
                    <a:pt x="20521" y="1959"/>
                  </a:cubicBezTo>
                  <a:cubicBezTo>
                    <a:pt x="20521" y="1959"/>
                    <a:pt x="20539" y="1937"/>
                    <a:pt x="20560" y="1937"/>
                  </a:cubicBezTo>
                  <a:cubicBezTo>
                    <a:pt x="20595" y="1920"/>
                    <a:pt x="20595" y="1867"/>
                    <a:pt x="20578" y="1828"/>
                  </a:cubicBezTo>
                  <a:cubicBezTo>
                    <a:pt x="20560" y="1811"/>
                    <a:pt x="20539" y="1811"/>
                    <a:pt x="20521" y="1811"/>
                  </a:cubicBezTo>
                  <a:close/>
                  <a:moveTo>
                    <a:pt x="4948" y="1902"/>
                  </a:moveTo>
                  <a:cubicBezTo>
                    <a:pt x="4913" y="1920"/>
                    <a:pt x="4913" y="1959"/>
                    <a:pt x="4913" y="1994"/>
                  </a:cubicBezTo>
                  <a:cubicBezTo>
                    <a:pt x="4931" y="2028"/>
                    <a:pt x="4965" y="2046"/>
                    <a:pt x="4983" y="2046"/>
                  </a:cubicBezTo>
                  <a:cubicBezTo>
                    <a:pt x="5004" y="2046"/>
                    <a:pt x="5004" y="2046"/>
                    <a:pt x="5022" y="2028"/>
                  </a:cubicBezTo>
                  <a:cubicBezTo>
                    <a:pt x="5057" y="2011"/>
                    <a:pt x="5074" y="1976"/>
                    <a:pt x="5057" y="1937"/>
                  </a:cubicBezTo>
                  <a:cubicBezTo>
                    <a:pt x="5039" y="1920"/>
                    <a:pt x="5022" y="1902"/>
                    <a:pt x="4983" y="1902"/>
                  </a:cubicBezTo>
                  <a:close/>
                  <a:moveTo>
                    <a:pt x="26979" y="1902"/>
                  </a:moveTo>
                  <a:cubicBezTo>
                    <a:pt x="26957" y="1902"/>
                    <a:pt x="26957" y="1902"/>
                    <a:pt x="26939" y="1920"/>
                  </a:cubicBezTo>
                  <a:cubicBezTo>
                    <a:pt x="26905" y="1937"/>
                    <a:pt x="26887" y="1976"/>
                    <a:pt x="26905" y="2011"/>
                  </a:cubicBezTo>
                  <a:cubicBezTo>
                    <a:pt x="26922" y="2028"/>
                    <a:pt x="26957" y="2046"/>
                    <a:pt x="26979" y="2046"/>
                  </a:cubicBezTo>
                  <a:lnTo>
                    <a:pt x="27013" y="2046"/>
                  </a:lnTo>
                  <a:cubicBezTo>
                    <a:pt x="27048" y="2028"/>
                    <a:pt x="27066" y="1976"/>
                    <a:pt x="27031" y="1937"/>
                  </a:cubicBezTo>
                  <a:cubicBezTo>
                    <a:pt x="27031" y="1920"/>
                    <a:pt x="26996" y="1902"/>
                    <a:pt x="26979" y="1902"/>
                  </a:cubicBezTo>
                  <a:close/>
                  <a:moveTo>
                    <a:pt x="20177" y="2011"/>
                  </a:moveTo>
                  <a:cubicBezTo>
                    <a:pt x="20143" y="2028"/>
                    <a:pt x="20125" y="2085"/>
                    <a:pt x="20160" y="2120"/>
                  </a:cubicBezTo>
                  <a:cubicBezTo>
                    <a:pt x="20160" y="2137"/>
                    <a:pt x="20195" y="2155"/>
                    <a:pt x="20212" y="2155"/>
                  </a:cubicBezTo>
                  <a:cubicBezTo>
                    <a:pt x="20234" y="2155"/>
                    <a:pt x="20234" y="2137"/>
                    <a:pt x="20251" y="2137"/>
                  </a:cubicBezTo>
                  <a:cubicBezTo>
                    <a:pt x="20286" y="2120"/>
                    <a:pt x="20286" y="2068"/>
                    <a:pt x="20269" y="2028"/>
                  </a:cubicBezTo>
                  <a:cubicBezTo>
                    <a:pt x="20251" y="2011"/>
                    <a:pt x="20234" y="2011"/>
                    <a:pt x="20212" y="2011"/>
                  </a:cubicBezTo>
                  <a:close/>
                  <a:moveTo>
                    <a:pt x="4656" y="2046"/>
                  </a:moveTo>
                  <a:cubicBezTo>
                    <a:pt x="4656" y="2046"/>
                    <a:pt x="4639" y="2068"/>
                    <a:pt x="4622" y="2068"/>
                  </a:cubicBezTo>
                  <a:cubicBezTo>
                    <a:pt x="4587" y="2085"/>
                    <a:pt x="4587" y="2120"/>
                    <a:pt x="4604" y="2155"/>
                  </a:cubicBezTo>
                  <a:cubicBezTo>
                    <a:pt x="4604" y="2194"/>
                    <a:pt x="4639" y="2194"/>
                    <a:pt x="4656" y="2194"/>
                  </a:cubicBezTo>
                  <a:lnTo>
                    <a:pt x="4696" y="2194"/>
                  </a:lnTo>
                  <a:cubicBezTo>
                    <a:pt x="4730" y="2176"/>
                    <a:pt x="4748" y="2137"/>
                    <a:pt x="4730" y="2102"/>
                  </a:cubicBezTo>
                  <a:cubicBezTo>
                    <a:pt x="4713" y="2068"/>
                    <a:pt x="4696" y="2046"/>
                    <a:pt x="4656" y="2046"/>
                  </a:cubicBezTo>
                  <a:close/>
                  <a:moveTo>
                    <a:pt x="16296" y="2102"/>
                  </a:moveTo>
                  <a:cubicBezTo>
                    <a:pt x="16296" y="2102"/>
                    <a:pt x="16279" y="2120"/>
                    <a:pt x="16261" y="2120"/>
                  </a:cubicBezTo>
                  <a:cubicBezTo>
                    <a:pt x="16227" y="2155"/>
                    <a:pt x="16227" y="2194"/>
                    <a:pt x="16244" y="2229"/>
                  </a:cubicBezTo>
                  <a:cubicBezTo>
                    <a:pt x="16261" y="2246"/>
                    <a:pt x="16279" y="2246"/>
                    <a:pt x="16296" y="2246"/>
                  </a:cubicBezTo>
                  <a:lnTo>
                    <a:pt x="16353" y="2246"/>
                  </a:lnTo>
                  <a:cubicBezTo>
                    <a:pt x="16388" y="2211"/>
                    <a:pt x="16388" y="2176"/>
                    <a:pt x="16370" y="2137"/>
                  </a:cubicBezTo>
                  <a:cubicBezTo>
                    <a:pt x="16353" y="2120"/>
                    <a:pt x="16335" y="2102"/>
                    <a:pt x="16296" y="2102"/>
                  </a:cubicBezTo>
                  <a:close/>
                  <a:moveTo>
                    <a:pt x="19869" y="2211"/>
                  </a:moveTo>
                  <a:cubicBezTo>
                    <a:pt x="19834" y="2229"/>
                    <a:pt x="19834" y="2285"/>
                    <a:pt x="19851" y="2320"/>
                  </a:cubicBezTo>
                  <a:cubicBezTo>
                    <a:pt x="19869" y="2337"/>
                    <a:pt x="19886" y="2355"/>
                    <a:pt x="19908" y="2355"/>
                  </a:cubicBezTo>
                  <a:cubicBezTo>
                    <a:pt x="19925" y="2355"/>
                    <a:pt x="19943" y="2337"/>
                    <a:pt x="19943" y="2337"/>
                  </a:cubicBezTo>
                  <a:cubicBezTo>
                    <a:pt x="19977" y="2320"/>
                    <a:pt x="19995" y="2263"/>
                    <a:pt x="19977" y="2229"/>
                  </a:cubicBezTo>
                  <a:cubicBezTo>
                    <a:pt x="19960" y="2211"/>
                    <a:pt x="19943" y="2211"/>
                    <a:pt x="19908" y="2211"/>
                  </a:cubicBezTo>
                  <a:close/>
                  <a:moveTo>
                    <a:pt x="4295" y="2229"/>
                  </a:moveTo>
                  <a:cubicBezTo>
                    <a:pt x="4260" y="2246"/>
                    <a:pt x="4260" y="2303"/>
                    <a:pt x="4278" y="2337"/>
                  </a:cubicBezTo>
                  <a:cubicBezTo>
                    <a:pt x="4278" y="2355"/>
                    <a:pt x="4313" y="2372"/>
                    <a:pt x="4330" y="2372"/>
                  </a:cubicBezTo>
                  <a:cubicBezTo>
                    <a:pt x="4352" y="2372"/>
                    <a:pt x="4369" y="2355"/>
                    <a:pt x="4369" y="2355"/>
                  </a:cubicBezTo>
                  <a:cubicBezTo>
                    <a:pt x="4404" y="2337"/>
                    <a:pt x="4421" y="2303"/>
                    <a:pt x="4404" y="2263"/>
                  </a:cubicBezTo>
                  <a:cubicBezTo>
                    <a:pt x="4387" y="2229"/>
                    <a:pt x="4369" y="2229"/>
                    <a:pt x="4330" y="2229"/>
                  </a:cubicBezTo>
                  <a:close/>
                  <a:moveTo>
                    <a:pt x="27105" y="2229"/>
                  </a:moveTo>
                  <a:cubicBezTo>
                    <a:pt x="27087" y="2246"/>
                    <a:pt x="27066" y="2303"/>
                    <a:pt x="27087" y="2337"/>
                  </a:cubicBezTo>
                  <a:cubicBezTo>
                    <a:pt x="27087" y="2355"/>
                    <a:pt x="27122" y="2372"/>
                    <a:pt x="27140" y="2372"/>
                  </a:cubicBezTo>
                  <a:lnTo>
                    <a:pt x="27174" y="2372"/>
                  </a:lnTo>
                  <a:cubicBezTo>
                    <a:pt x="27214" y="2355"/>
                    <a:pt x="27231" y="2303"/>
                    <a:pt x="27214" y="2263"/>
                  </a:cubicBezTo>
                  <a:cubicBezTo>
                    <a:pt x="27196" y="2246"/>
                    <a:pt x="27174" y="2229"/>
                    <a:pt x="27140" y="2229"/>
                  </a:cubicBezTo>
                  <a:close/>
                  <a:moveTo>
                    <a:pt x="4025" y="2394"/>
                  </a:moveTo>
                  <a:cubicBezTo>
                    <a:pt x="4004" y="2394"/>
                    <a:pt x="3986" y="2394"/>
                    <a:pt x="3986" y="2411"/>
                  </a:cubicBezTo>
                  <a:cubicBezTo>
                    <a:pt x="3951" y="2429"/>
                    <a:pt x="3934" y="2464"/>
                    <a:pt x="3951" y="2503"/>
                  </a:cubicBezTo>
                  <a:cubicBezTo>
                    <a:pt x="3969" y="2520"/>
                    <a:pt x="3986" y="2538"/>
                    <a:pt x="4025" y="2538"/>
                  </a:cubicBezTo>
                  <a:lnTo>
                    <a:pt x="4060" y="2538"/>
                  </a:lnTo>
                  <a:cubicBezTo>
                    <a:pt x="4095" y="2520"/>
                    <a:pt x="4095" y="2464"/>
                    <a:pt x="4078" y="2429"/>
                  </a:cubicBezTo>
                  <a:cubicBezTo>
                    <a:pt x="4078" y="2411"/>
                    <a:pt x="4043" y="2394"/>
                    <a:pt x="4025" y="2394"/>
                  </a:cubicBezTo>
                  <a:close/>
                  <a:moveTo>
                    <a:pt x="19599" y="2394"/>
                  </a:moveTo>
                  <a:cubicBezTo>
                    <a:pt x="19599" y="2394"/>
                    <a:pt x="19581" y="2411"/>
                    <a:pt x="19560" y="2411"/>
                  </a:cubicBezTo>
                  <a:cubicBezTo>
                    <a:pt x="19525" y="2429"/>
                    <a:pt x="19525" y="2481"/>
                    <a:pt x="19542" y="2503"/>
                  </a:cubicBezTo>
                  <a:cubicBezTo>
                    <a:pt x="19560" y="2538"/>
                    <a:pt x="19581" y="2538"/>
                    <a:pt x="19599" y="2538"/>
                  </a:cubicBezTo>
                  <a:lnTo>
                    <a:pt x="19634" y="2538"/>
                  </a:lnTo>
                  <a:cubicBezTo>
                    <a:pt x="19668" y="2520"/>
                    <a:pt x="19690" y="2464"/>
                    <a:pt x="19668" y="2429"/>
                  </a:cubicBezTo>
                  <a:cubicBezTo>
                    <a:pt x="19651" y="2411"/>
                    <a:pt x="19634" y="2394"/>
                    <a:pt x="19599" y="2394"/>
                  </a:cubicBezTo>
                  <a:close/>
                  <a:moveTo>
                    <a:pt x="16479" y="2411"/>
                  </a:moveTo>
                  <a:cubicBezTo>
                    <a:pt x="16444" y="2446"/>
                    <a:pt x="16444" y="2481"/>
                    <a:pt x="16461" y="2520"/>
                  </a:cubicBezTo>
                  <a:cubicBezTo>
                    <a:pt x="16479" y="2538"/>
                    <a:pt x="16496" y="2555"/>
                    <a:pt x="16514" y="2555"/>
                  </a:cubicBezTo>
                  <a:cubicBezTo>
                    <a:pt x="16535" y="2555"/>
                    <a:pt x="16553" y="2538"/>
                    <a:pt x="16570" y="2538"/>
                  </a:cubicBezTo>
                  <a:cubicBezTo>
                    <a:pt x="16605" y="2503"/>
                    <a:pt x="16605" y="2464"/>
                    <a:pt x="16588" y="2429"/>
                  </a:cubicBezTo>
                  <a:cubicBezTo>
                    <a:pt x="16570" y="2411"/>
                    <a:pt x="16553" y="2411"/>
                    <a:pt x="16514" y="2411"/>
                  </a:cubicBezTo>
                  <a:close/>
                  <a:moveTo>
                    <a:pt x="27266" y="2555"/>
                  </a:moveTo>
                  <a:cubicBezTo>
                    <a:pt x="27231" y="2572"/>
                    <a:pt x="27214" y="2629"/>
                    <a:pt x="27231" y="2664"/>
                  </a:cubicBezTo>
                  <a:cubicBezTo>
                    <a:pt x="27248" y="2681"/>
                    <a:pt x="27266" y="2699"/>
                    <a:pt x="27305" y="2699"/>
                  </a:cubicBezTo>
                  <a:lnTo>
                    <a:pt x="27340" y="2699"/>
                  </a:lnTo>
                  <a:cubicBezTo>
                    <a:pt x="27375" y="2681"/>
                    <a:pt x="27392" y="2629"/>
                    <a:pt x="27375" y="2590"/>
                  </a:cubicBezTo>
                  <a:cubicBezTo>
                    <a:pt x="27357" y="2572"/>
                    <a:pt x="27322" y="2555"/>
                    <a:pt x="27305" y="2555"/>
                  </a:cubicBezTo>
                  <a:close/>
                  <a:moveTo>
                    <a:pt x="3699" y="2572"/>
                  </a:moveTo>
                  <a:cubicBezTo>
                    <a:pt x="3699" y="2572"/>
                    <a:pt x="3677" y="2572"/>
                    <a:pt x="3660" y="2590"/>
                  </a:cubicBezTo>
                  <a:cubicBezTo>
                    <a:pt x="3625" y="2612"/>
                    <a:pt x="3625" y="2646"/>
                    <a:pt x="3643" y="2681"/>
                  </a:cubicBezTo>
                  <a:cubicBezTo>
                    <a:pt x="3660" y="2699"/>
                    <a:pt x="3677" y="2720"/>
                    <a:pt x="3699" y="2720"/>
                  </a:cubicBezTo>
                  <a:lnTo>
                    <a:pt x="3734" y="2720"/>
                  </a:lnTo>
                  <a:cubicBezTo>
                    <a:pt x="3769" y="2681"/>
                    <a:pt x="3786" y="2646"/>
                    <a:pt x="3769" y="2612"/>
                  </a:cubicBezTo>
                  <a:cubicBezTo>
                    <a:pt x="3751" y="2590"/>
                    <a:pt x="3734" y="2572"/>
                    <a:pt x="3699" y="2572"/>
                  </a:cubicBezTo>
                  <a:close/>
                  <a:moveTo>
                    <a:pt x="19255" y="2590"/>
                  </a:moveTo>
                  <a:cubicBezTo>
                    <a:pt x="19216" y="2612"/>
                    <a:pt x="19216" y="2664"/>
                    <a:pt x="19233" y="2699"/>
                  </a:cubicBezTo>
                  <a:cubicBezTo>
                    <a:pt x="19255" y="2720"/>
                    <a:pt x="19272" y="2738"/>
                    <a:pt x="19290" y="2738"/>
                  </a:cubicBezTo>
                  <a:cubicBezTo>
                    <a:pt x="19307" y="2738"/>
                    <a:pt x="19325" y="2738"/>
                    <a:pt x="19325" y="2720"/>
                  </a:cubicBezTo>
                  <a:cubicBezTo>
                    <a:pt x="19364" y="2699"/>
                    <a:pt x="19381" y="2664"/>
                    <a:pt x="19364" y="2629"/>
                  </a:cubicBezTo>
                  <a:cubicBezTo>
                    <a:pt x="19342" y="2590"/>
                    <a:pt x="19325" y="2590"/>
                    <a:pt x="19290" y="2590"/>
                  </a:cubicBezTo>
                  <a:close/>
                  <a:moveTo>
                    <a:pt x="16753" y="2681"/>
                  </a:moveTo>
                  <a:cubicBezTo>
                    <a:pt x="16731" y="2681"/>
                    <a:pt x="16714" y="2699"/>
                    <a:pt x="16696" y="2699"/>
                  </a:cubicBezTo>
                  <a:cubicBezTo>
                    <a:pt x="16679" y="2738"/>
                    <a:pt x="16662" y="2773"/>
                    <a:pt x="16696" y="2807"/>
                  </a:cubicBezTo>
                  <a:cubicBezTo>
                    <a:pt x="16714" y="2829"/>
                    <a:pt x="16731" y="2829"/>
                    <a:pt x="16753" y="2829"/>
                  </a:cubicBezTo>
                  <a:cubicBezTo>
                    <a:pt x="16770" y="2829"/>
                    <a:pt x="16788" y="2829"/>
                    <a:pt x="16788" y="2807"/>
                  </a:cubicBezTo>
                  <a:cubicBezTo>
                    <a:pt x="16823" y="2790"/>
                    <a:pt x="16823" y="2738"/>
                    <a:pt x="16805" y="2720"/>
                  </a:cubicBezTo>
                  <a:cubicBezTo>
                    <a:pt x="16788" y="2699"/>
                    <a:pt x="16770" y="2681"/>
                    <a:pt x="16753" y="2681"/>
                  </a:cubicBezTo>
                  <a:close/>
                  <a:moveTo>
                    <a:pt x="3390" y="2755"/>
                  </a:moveTo>
                  <a:cubicBezTo>
                    <a:pt x="3373" y="2755"/>
                    <a:pt x="3373" y="2755"/>
                    <a:pt x="3351" y="2773"/>
                  </a:cubicBezTo>
                  <a:cubicBezTo>
                    <a:pt x="3316" y="2790"/>
                    <a:pt x="3316" y="2829"/>
                    <a:pt x="3334" y="2864"/>
                  </a:cubicBezTo>
                  <a:cubicBezTo>
                    <a:pt x="3334" y="2899"/>
                    <a:pt x="3373" y="2899"/>
                    <a:pt x="3390" y="2899"/>
                  </a:cubicBezTo>
                  <a:lnTo>
                    <a:pt x="3425" y="2899"/>
                  </a:lnTo>
                  <a:cubicBezTo>
                    <a:pt x="3460" y="2881"/>
                    <a:pt x="3482" y="2829"/>
                    <a:pt x="3460" y="2790"/>
                  </a:cubicBezTo>
                  <a:cubicBezTo>
                    <a:pt x="3442" y="2773"/>
                    <a:pt x="3425" y="2755"/>
                    <a:pt x="3390" y="2755"/>
                  </a:cubicBezTo>
                  <a:close/>
                  <a:moveTo>
                    <a:pt x="18946" y="2773"/>
                  </a:moveTo>
                  <a:cubicBezTo>
                    <a:pt x="18907" y="2790"/>
                    <a:pt x="18890" y="2846"/>
                    <a:pt x="18907" y="2881"/>
                  </a:cubicBezTo>
                  <a:cubicBezTo>
                    <a:pt x="18929" y="2899"/>
                    <a:pt x="18963" y="2916"/>
                    <a:pt x="18981" y="2916"/>
                  </a:cubicBezTo>
                  <a:cubicBezTo>
                    <a:pt x="18998" y="2916"/>
                    <a:pt x="18998" y="2916"/>
                    <a:pt x="19016" y="2899"/>
                  </a:cubicBezTo>
                  <a:cubicBezTo>
                    <a:pt x="19055" y="2881"/>
                    <a:pt x="19072" y="2846"/>
                    <a:pt x="19037" y="2807"/>
                  </a:cubicBezTo>
                  <a:cubicBezTo>
                    <a:pt x="19037" y="2773"/>
                    <a:pt x="18998" y="2773"/>
                    <a:pt x="18981" y="2773"/>
                  </a:cubicBezTo>
                  <a:close/>
                  <a:moveTo>
                    <a:pt x="27431" y="2881"/>
                  </a:moveTo>
                  <a:cubicBezTo>
                    <a:pt x="27392" y="2899"/>
                    <a:pt x="27375" y="2955"/>
                    <a:pt x="27392" y="2990"/>
                  </a:cubicBezTo>
                  <a:cubicBezTo>
                    <a:pt x="27392" y="3007"/>
                    <a:pt x="27431" y="3025"/>
                    <a:pt x="27449" y="3025"/>
                  </a:cubicBezTo>
                  <a:lnTo>
                    <a:pt x="27483" y="3025"/>
                  </a:lnTo>
                  <a:cubicBezTo>
                    <a:pt x="27522" y="3007"/>
                    <a:pt x="27540" y="2955"/>
                    <a:pt x="27522" y="2916"/>
                  </a:cubicBezTo>
                  <a:cubicBezTo>
                    <a:pt x="27501" y="2899"/>
                    <a:pt x="27483" y="2881"/>
                    <a:pt x="27449" y="2881"/>
                  </a:cubicBezTo>
                  <a:close/>
                  <a:moveTo>
                    <a:pt x="18655" y="2938"/>
                  </a:moveTo>
                  <a:cubicBezTo>
                    <a:pt x="18655" y="2938"/>
                    <a:pt x="18637" y="2938"/>
                    <a:pt x="18637" y="2955"/>
                  </a:cubicBezTo>
                  <a:cubicBezTo>
                    <a:pt x="18602" y="2973"/>
                    <a:pt x="18581" y="3007"/>
                    <a:pt x="18602" y="3047"/>
                  </a:cubicBezTo>
                  <a:cubicBezTo>
                    <a:pt x="18602" y="3064"/>
                    <a:pt x="18637" y="3081"/>
                    <a:pt x="18655" y="3081"/>
                  </a:cubicBezTo>
                  <a:lnTo>
                    <a:pt x="18689" y="3081"/>
                  </a:lnTo>
                  <a:cubicBezTo>
                    <a:pt x="18729" y="3064"/>
                    <a:pt x="18746" y="3007"/>
                    <a:pt x="18729" y="2973"/>
                  </a:cubicBezTo>
                  <a:cubicBezTo>
                    <a:pt x="18711" y="2955"/>
                    <a:pt x="18689" y="2938"/>
                    <a:pt x="18655" y="2938"/>
                  </a:cubicBezTo>
                  <a:close/>
                  <a:moveTo>
                    <a:pt x="3046" y="2955"/>
                  </a:moveTo>
                  <a:cubicBezTo>
                    <a:pt x="3007" y="2973"/>
                    <a:pt x="2990" y="3025"/>
                    <a:pt x="3025" y="3064"/>
                  </a:cubicBezTo>
                  <a:cubicBezTo>
                    <a:pt x="3025" y="3081"/>
                    <a:pt x="3064" y="3099"/>
                    <a:pt x="3081" y="3099"/>
                  </a:cubicBezTo>
                  <a:cubicBezTo>
                    <a:pt x="3099" y="3099"/>
                    <a:pt x="3099" y="3081"/>
                    <a:pt x="3116" y="3081"/>
                  </a:cubicBezTo>
                  <a:cubicBezTo>
                    <a:pt x="3155" y="3064"/>
                    <a:pt x="3173" y="3007"/>
                    <a:pt x="3133" y="2973"/>
                  </a:cubicBezTo>
                  <a:cubicBezTo>
                    <a:pt x="3133" y="2955"/>
                    <a:pt x="3099" y="2955"/>
                    <a:pt x="3081" y="2955"/>
                  </a:cubicBezTo>
                  <a:close/>
                  <a:moveTo>
                    <a:pt x="17005" y="2955"/>
                  </a:moveTo>
                  <a:cubicBezTo>
                    <a:pt x="16988" y="2955"/>
                    <a:pt x="16971" y="2955"/>
                    <a:pt x="16949" y="2973"/>
                  </a:cubicBezTo>
                  <a:cubicBezTo>
                    <a:pt x="16914" y="3007"/>
                    <a:pt x="16914" y="3047"/>
                    <a:pt x="16949" y="3081"/>
                  </a:cubicBezTo>
                  <a:cubicBezTo>
                    <a:pt x="16971" y="3081"/>
                    <a:pt x="16988" y="3099"/>
                    <a:pt x="17005" y="3099"/>
                  </a:cubicBezTo>
                  <a:cubicBezTo>
                    <a:pt x="17023" y="3099"/>
                    <a:pt x="17040" y="3081"/>
                    <a:pt x="17058" y="3064"/>
                  </a:cubicBezTo>
                  <a:cubicBezTo>
                    <a:pt x="17079" y="3047"/>
                    <a:pt x="17079" y="2990"/>
                    <a:pt x="17040" y="2973"/>
                  </a:cubicBezTo>
                  <a:cubicBezTo>
                    <a:pt x="17040" y="2955"/>
                    <a:pt x="17023" y="2955"/>
                    <a:pt x="17005" y="2955"/>
                  </a:cubicBezTo>
                  <a:close/>
                  <a:moveTo>
                    <a:pt x="18311" y="3099"/>
                  </a:moveTo>
                  <a:cubicBezTo>
                    <a:pt x="18276" y="3116"/>
                    <a:pt x="18254" y="3155"/>
                    <a:pt x="18276" y="3190"/>
                  </a:cubicBezTo>
                  <a:cubicBezTo>
                    <a:pt x="18276" y="3225"/>
                    <a:pt x="18311" y="3242"/>
                    <a:pt x="18328" y="3242"/>
                  </a:cubicBezTo>
                  <a:cubicBezTo>
                    <a:pt x="18346" y="3242"/>
                    <a:pt x="18346" y="3242"/>
                    <a:pt x="18363" y="3225"/>
                  </a:cubicBezTo>
                  <a:cubicBezTo>
                    <a:pt x="18402" y="3225"/>
                    <a:pt x="18420" y="3173"/>
                    <a:pt x="18402" y="3134"/>
                  </a:cubicBezTo>
                  <a:cubicBezTo>
                    <a:pt x="18385" y="3116"/>
                    <a:pt x="18363" y="3099"/>
                    <a:pt x="18328" y="3099"/>
                  </a:cubicBezTo>
                  <a:close/>
                  <a:moveTo>
                    <a:pt x="2772" y="3134"/>
                  </a:moveTo>
                  <a:cubicBezTo>
                    <a:pt x="2755" y="3134"/>
                    <a:pt x="2755" y="3155"/>
                    <a:pt x="2737" y="3155"/>
                  </a:cubicBezTo>
                  <a:cubicBezTo>
                    <a:pt x="2698" y="3173"/>
                    <a:pt x="2698" y="3225"/>
                    <a:pt x="2720" y="3264"/>
                  </a:cubicBezTo>
                  <a:cubicBezTo>
                    <a:pt x="2737" y="3282"/>
                    <a:pt x="2755" y="3282"/>
                    <a:pt x="2772" y="3282"/>
                  </a:cubicBezTo>
                  <a:lnTo>
                    <a:pt x="2807" y="3282"/>
                  </a:lnTo>
                  <a:cubicBezTo>
                    <a:pt x="2846" y="3242"/>
                    <a:pt x="2864" y="3208"/>
                    <a:pt x="2829" y="3173"/>
                  </a:cubicBezTo>
                  <a:cubicBezTo>
                    <a:pt x="2829" y="3155"/>
                    <a:pt x="2790" y="3134"/>
                    <a:pt x="2772" y="3134"/>
                  </a:cubicBezTo>
                  <a:close/>
                  <a:moveTo>
                    <a:pt x="17297" y="3155"/>
                  </a:moveTo>
                  <a:cubicBezTo>
                    <a:pt x="17275" y="3155"/>
                    <a:pt x="17240" y="3173"/>
                    <a:pt x="17223" y="3190"/>
                  </a:cubicBezTo>
                  <a:cubicBezTo>
                    <a:pt x="17206" y="3225"/>
                    <a:pt x="17223" y="3282"/>
                    <a:pt x="17258" y="3299"/>
                  </a:cubicBezTo>
                  <a:lnTo>
                    <a:pt x="17297" y="3299"/>
                  </a:lnTo>
                  <a:cubicBezTo>
                    <a:pt x="17314" y="3299"/>
                    <a:pt x="17349" y="3282"/>
                    <a:pt x="17367" y="3264"/>
                  </a:cubicBezTo>
                  <a:cubicBezTo>
                    <a:pt x="17384" y="3225"/>
                    <a:pt x="17367" y="3190"/>
                    <a:pt x="17332" y="3173"/>
                  </a:cubicBezTo>
                  <a:cubicBezTo>
                    <a:pt x="17314" y="3155"/>
                    <a:pt x="17314" y="3155"/>
                    <a:pt x="17297" y="3155"/>
                  </a:cubicBezTo>
                  <a:close/>
                  <a:moveTo>
                    <a:pt x="27610" y="3208"/>
                  </a:moveTo>
                  <a:cubicBezTo>
                    <a:pt x="27592" y="3208"/>
                    <a:pt x="27575" y="3208"/>
                    <a:pt x="27575" y="3225"/>
                  </a:cubicBezTo>
                  <a:cubicBezTo>
                    <a:pt x="27540" y="3242"/>
                    <a:pt x="27522" y="3282"/>
                    <a:pt x="27540" y="3316"/>
                  </a:cubicBezTo>
                  <a:cubicBezTo>
                    <a:pt x="27557" y="3351"/>
                    <a:pt x="27575" y="3351"/>
                    <a:pt x="27610" y="3351"/>
                  </a:cubicBezTo>
                  <a:lnTo>
                    <a:pt x="27631" y="3351"/>
                  </a:lnTo>
                  <a:cubicBezTo>
                    <a:pt x="27666" y="3334"/>
                    <a:pt x="27683" y="3299"/>
                    <a:pt x="27666" y="3264"/>
                  </a:cubicBezTo>
                  <a:cubicBezTo>
                    <a:pt x="27666" y="3225"/>
                    <a:pt x="27631" y="3208"/>
                    <a:pt x="27610" y="3208"/>
                  </a:cubicBezTo>
                  <a:close/>
                  <a:moveTo>
                    <a:pt x="17984" y="3225"/>
                  </a:moveTo>
                  <a:cubicBezTo>
                    <a:pt x="17928" y="3242"/>
                    <a:pt x="17910" y="3282"/>
                    <a:pt x="17928" y="3316"/>
                  </a:cubicBezTo>
                  <a:cubicBezTo>
                    <a:pt x="17928" y="3351"/>
                    <a:pt x="17967" y="3373"/>
                    <a:pt x="18002" y="3373"/>
                  </a:cubicBezTo>
                  <a:lnTo>
                    <a:pt x="18019" y="3373"/>
                  </a:lnTo>
                  <a:cubicBezTo>
                    <a:pt x="18058" y="3351"/>
                    <a:pt x="18076" y="3316"/>
                    <a:pt x="18076" y="3282"/>
                  </a:cubicBezTo>
                  <a:cubicBezTo>
                    <a:pt x="18058" y="3242"/>
                    <a:pt x="18019" y="3225"/>
                    <a:pt x="18002" y="3225"/>
                  </a:cubicBezTo>
                  <a:close/>
                  <a:moveTo>
                    <a:pt x="17641" y="3264"/>
                  </a:moveTo>
                  <a:cubicBezTo>
                    <a:pt x="17602" y="3264"/>
                    <a:pt x="17567" y="3299"/>
                    <a:pt x="17567" y="3334"/>
                  </a:cubicBezTo>
                  <a:cubicBezTo>
                    <a:pt x="17567" y="3373"/>
                    <a:pt x="17584" y="3408"/>
                    <a:pt x="17641" y="3408"/>
                  </a:cubicBezTo>
                  <a:cubicBezTo>
                    <a:pt x="17675" y="3408"/>
                    <a:pt x="17710" y="3390"/>
                    <a:pt x="17710" y="3334"/>
                  </a:cubicBezTo>
                  <a:cubicBezTo>
                    <a:pt x="17710" y="3299"/>
                    <a:pt x="17693" y="3264"/>
                    <a:pt x="17641" y="3264"/>
                  </a:cubicBezTo>
                  <a:close/>
                  <a:moveTo>
                    <a:pt x="2502" y="3373"/>
                  </a:moveTo>
                  <a:cubicBezTo>
                    <a:pt x="2481" y="3373"/>
                    <a:pt x="2463" y="3373"/>
                    <a:pt x="2446" y="3390"/>
                  </a:cubicBezTo>
                  <a:cubicBezTo>
                    <a:pt x="2411" y="3408"/>
                    <a:pt x="2411" y="3460"/>
                    <a:pt x="2429" y="3482"/>
                  </a:cubicBezTo>
                  <a:cubicBezTo>
                    <a:pt x="2446" y="3499"/>
                    <a:pt x="2463" y="3517"/>
                    <a:pt x="2502" y="3517"/>
                  </a:cubicBezTo>
                  <a:cubicBezTo>
                    <a:pt x="2502" y="3517"/>
                    <a:pt x="2520" y="3517"/>
                    <a:pt x="2537" y="3499"/>
                  </a:cubicBezTo>
                  <a:cubicBezTo>
                    <a:pt x="2572" y="3460"/>
                    <a:pt x="2572" y="3425"/>
                    <a:pt x="2555" y="3390"/>
                  </a:cubicBezTo>
                  <a:cubicBezTo>
                    <a:pt x="2537" y="3373"/>
                    <a:pt x="2520" y="3373"/>
                    <a:pt x="2502" y="3373"/>
                  </a:cubicBezTo>
                  <a:close/>
                  <a:moveTo>
                    <a:pt x="27718" y="3551"/>
                  </a:moveTo>
                  <a:cubicBezTo>
                    <a:pt x="27683" y="3569"/>
                    <a:pt x="27666" y="3608"/>
                    <a:pt x="27683" y="3643"/>
                  </a:cubicBezTo>
                  <a:cubicBezTo>
                    <a:pt x="27701" y="3678"/>
                    <a:pt x="27718" y="3699"/>
                    <a:pt x="27757" y="3699"/>
                  </a:cubicBezTo>
                  <a:cubicBezTo>
                    <a:pt x="27757" y="3699"/>
                    <a:pt x="27775" y="3699"/>
                    <a:pt x="27775" y="3678"/>
                  </a:cubicBezTo>
                  <a:cubicBezTo>
                    <a:pt x="27810" y="3660"/>
                    <a:pt x="27827" y="3625"/>
                    <a:pt x="27810" y="3591"/>
                  </a:cubicBezTo>
                  <a:cubicBezTo>
                    <a:pt x="27810" y="3569"/>
                    <a:pt x="27775" y="3551"/>
                    <a:pt x="27757" y="3551"/>
                  </a:cubicBezTo>
                  <a:close/>
                  <a:moveTo>
                    <a:pt x="2228" y="3608"/>
                  </a:moveTo>
                  <a:cubicBezTo>
                    <a:pt x="2211" y="3608"/>
                    <a:pt x="2194" y="3608"/>
                    <a:pt x="2176" y="3625"/>
                  </a:cubicBezTo>
                  <a:cubicBezTo>
                    <a:pt x="2137" y="3660"/>
                    <a:pt x="2137" y="3699"/>
                    <a:pt x="2176" y="3734"/>
                  </a:cubicBezTo>
                  <a:cubicBezTo>
                    <a:pt x="2176" y="3752"/>
                    <a:pt x="2211" y="3752"/>
                    <a:pt x="2228" y="3752"/>
                  </a:cubicBezTo>
                  <a:cubicBezTo>
                    <a:pt x="2246" y="3752"/>
                    <a:pt x="2263" y="3752"/>
                    <a:pt x="2263" y="3734"/>
                  </a:cubicBezTo>
                  <a:cubicBezTo>
                    <a:pt x="2302" y="3717"/>
                    <a:pt x="2302" y="3660"/>
                    <a:pt x="2285" y="3625"/>
                  </a:cubicBezTo>
                  <a:cubicBezTo>
                    <a:pt x="2263" y="3625"/>
                    <a:pt x="2246" y="3608"/>
                    <a:pt x="2228" y="3608"/>
                  </a:cubicBezTo>
                  <a:close/>
                  <a:moveTo>
                    <a:pt x="1959" y="3860"/>
                  </a:moveTo>
                  <a:cubicBezTo>
                    <a:pt x="1937" y="3860"/>
                    <a:pt x="1919" y="3860"/>
                    <a:pt x="1902" y="3878"/>
                  </a:cubicBezTo>
                  <a:cubicBezTo>
                    <a:pt x="1885" y="3917"/>
                    <a:pt x="1885" y="3952"/>
                    <a:pt x="1902" y="3987"/>
                  </a:cubicBezTo>
                  <a:cubicBezTo>
                    <a:pt x="1919" y="4004"/>
                    <a:pt x="1937" y="4004"/>
                    <a:pt x="1959" y="4004"/>
                  </a:cubicBezTo>
                  <a:cubicBezTo>
                    <a:pt x="1976" y="4004"/>
                    <a:pt x="1993" y="4004"/>
                    <a:pt x="2011" y="3987"/>
                  </a:cubicBezTo>
                  <a:cubicBezTo>
                    <a:pt x="2046" y="3952"/>
                    <a:pt x="2046" y="3917"/>
                    <a:pt x="2011" y="3878"/>
                  </a:cubicBezTo>
                  <a:cubicBezTo>
                    <a:pt x="1993" y="3860"/>
                    <a:pt x="1976" y="3860"/>
                    <a:pt x="1959" y="3860"/>
                  </a:cubicBezTo>
                  <a:close/>
                  <a:moveTo>
                    <a:pt x="27884" y="3878"/>
                  </a:moveTo>
                  <a:cubicBezTo>
                    <a:pt x="27849" y="3895"/>
                    <a:pt x="27827" y="3934"/>
                    <a:pt x="27849" y="3969"/>
                  </a:cubicBezTo>
                  <a:cubicBezTo>
                    <a:pt x="27849" y="4004"/>
                    <a:pt x="27884" y="4026"/>
                    <a:pt x="27901" y="4026"/>
                  </a:cubicBezTo>
                  <a:cubicBezTo>
                    <a:pt x="27918" y="4026"/>
                    <a:pt x="27918" y="4026"/>
                    <a:pt x="27936" y="4004"/>
                  </a:cubicBezTo>
                  <a:cubicBezTo>
                    <a:pt x="27975" y="3987"/>
                    <a:pt x="27992" y="3952"/>
                    <a:pt x="27975" y="3917"/>
                  </a:cubicBezTo>
                  <a:cubicBezTo>
                    <a:pt x="27958" y="3895"/>
                    <a:pt x="27936" y="3878"/>
                    <a:pt x="27901" y="3878"/>
                  </a:cubicBezTo>
                  <a:close/>
                  <a:moveTo>
                    <a:pt x="1702" y="4113"/>
                  </a:moveTo>
                  <a:cubicBezTo>
                    <a:pt x="1684" y="4113"/>
                    <a:pt x="1667" y="4134"/>
                    <a:pt x="1650" y="4134"/>
                  </a:cubicBezTo>
                  <a:cubicBezTo>
                    <a:pt x="1632" y="4169"/>
                    <a:pt x="1632" y="4221"/>
                    <a:pt x="1650" y="4243"/>
                  </a:cubicBezTo>
                  <a:cubicBezTo>
                    <a:pt x="1667" y="4261"/>
                    <a:pt x="1684" y="4261"/>
                    <a:pt x="1702" y="4261"/>
                  </a:cubicBezTo>
                  <a:cubicBezTo>
                    <a:pt x="1719" y="4261"/>
                    <a:pt x="1741" y="4261"/>
                    <a:pt x="1758" y="4243"/>
                  </a:cubicBezTo>
                  <a:cubicBezTo>
                    <a:pt x="1793" y="4204"/>
                    <a:pt x="1793" y="4169"/>
                    <a:pt x="1758" y="4134"/>
                  </a:cubicBezTo>
                  <a:cubicBezTo>
                    <a:pt x="1741" y="4134"/>
                    <a:pt x="1719" y="4113"/>
                    <a:pt x="1702" y="4113"/>
                  </a:cubicBezTo>
                  <a:close/>
                  <a:moveTo>
                    <a:pt x="28027" y="4204"/>
                  </a:moveTo>
                  <a:cubicBezTo>
                    <a:pt x="28010" y="4221"/>
                    <a:pt x="27992" y="4261"/>
                    <a:pt x="28010" y="4295"/>
                  </a:cubicBezTo>
                  <a:cubicBezTo>
                    <a:pt x="28027" y="4330"/>
                    <a:pt x="28045" y="4352"/>
                    <a:pt x="28066" y="4352"/>
                  </a:cubicBezTo>
                  <a:cubicBezTo>
                    <a:pt x="28084" y="4352"/>
                    <a:pt x="28101" y="4330"/>
                    <a:pt x="28101" y="4330"/>
                  </a:cubicBezTo>
                  <a:cubicBezTo>
                    <a:pt x="28136" y="4313"/>
                    <a:pt x="28153" y="4278"/>
                    <a:pt x="28136" y="4243"/>
                  </a:cubicBezTo>
                  <a:cubicBezTo>
                    <a:pt x="28119" y="4204"/>
                    <a:pt x="28101" y="4204"/>
                    <a:pt x="28066" y="4204"/>
                  </a:cubicBezTo>
                  <a:close/>
                  <a:moveTo>
                    <a:pt x="1467" y="4387"/>
                  </a:moveTo>
                  <a:cubicBezTo>
                    <a:pt x="1449" y="4387"/>
                    <a:pt x="1432" y="4404"/>
                    <a:pt x="1415" y="4404"/>
                  </a:cubicBezTo>
                  <a:cubicBezTo>
                    <a:pt x="1376" y="4439"/>
                    <a:pt x="1376" y="4496"/>
                    <a:pt x="1415" y="4513"/>
                  </a:cubicBezTo>
                  <a:cubicBezTo>
                    <a:pt x="1432" y="4530"/>
                    <a:pt x="1449" y="4530"/>
                    <a:pt x="1467" y="4530"/>
                  </a:cubicBezTo>
                  <a:cubicBezTo>
                    <a:pt x="1484" y="4530"/>
                    <a:pt x="1502" y="4530"/>
                    <a:pt x="1523" y="4513"/>
                  </a:cubicBezTo>
                  <a:cubicBezTo>
                    <a:pt x="1541" y="4478"/>
                    <a:pt x="1541" y="4422"/>
                    <a:pt x="1502" y="4404"/>
                  </a:cubicBezTo>
                  <a:cubicBezTo>
                    <a:pt x="1502" y="4387"/>
                    <a:pt x="1484" y="4387"/>
                    <a:pt x="1467" y="4387"/>
                  </a:cubicBezTo>
                  <a:close/>
                  <a:moveTo>
                    <a:pt x="28210" y="4513"/>
                  </a:moveTo>
                  <a:cubicBezTo>
                    <a:pt x="28175" y="4548"/>
                    <a:pt x="28175" y="4587"/>
                    <a:pt x="28193" y="4622"/>
                  </a:cubicBezTo>
                  <a:cubicBezTo>
                    <a:pt x="28210" y="4639"/>
                    <a:pt x="28227" y="4657"/>
                    <a:pt x="28245" y="4657"/>
                  </a:cubicBezTo>
                  <a:cubicBezTo>
                    <a:pt x="28262" y="4657"/>
                    <a:pt x="28284" y="4657"/>
                    <a:pt x="28284" y="4639"/>
                  </a:cubicBezTo>
                  <a:cubicBezTo>
                    <a:pt x="28319" y="4622"/>
                    <a:pt x="28336" y="4587"/>
                    <a:pt x="28319" y="4548"/>
                  </a:cubicBezTo>
                  <a:cubicBezTo>
                    <a:pt x="28301" y="4530"/>
                    <a:pt x="28284" y="4513"/>
                    <a:pt x="28245" y="4513"/>
                  </a:cubicBezTo>
                  <a:close/>
                  <a:moveTo>
                    <a:pt x="1232" y="4657"/>
                  </a:moveTo>
                  <a:cubicBezTo>
                    <a:pt x="1215" y="4657"/>
                    <a:pt x="1197" y="4678"/>
                    <a:pt x="1175" y="4696"/>
                  </a:cubicBezTo>
                  <a:cubicBezTo>
                    <a:pt x="1141" y="4731"/>
                    <a:pt x="1158" y="4765"/>
                    <a:pt x="1175" y="4787"/>
                  </a:cubicBezTo>
                  <a:cubicBezTo>
                    <a:pt x="1197" y="4805"/>
                    <a:pt x="1215" y="4805"/>
                    <a:pt x="1232" y="4805"/>
                  </a:cubicBezTo>
                  <a:cubicBezTo>
                    <a:pt x="1249" y="4805"/>
                    <a:pt x="1267" y="4805"/>
                    <a:pt x="1284" y="4787"/>
                  </a:cubicBezTo>
                  <a:cubicBezTo>
                    <a:pt x="1306" y="4748"/>
                    <a:pt x="1306" y="4713"/>
                    <a:pt x="1267" y="4678"/>
                  </a:cubicBezTo>
                  <a:cubicBezTo>
                    <a:pt x="1267" y="4678"/>
                    <a:pt x="1249" y="4657"/>
                    <a:pt x="1232" y="4657"/>
                  </a:cubicBezTo>
                  <a:close/>
                  <a:moveTo>
                    <a:pt x="28445" y="4822"/>
                  </a:moveTo>
                  <a:cubicBezTo>
                    <a:pt x="28428" y="4822"/>
                    <a:pt x="28410" y="4822"/>
                    <a:pt x="28410" y="4839"/>
                  </a:cubicBezTo>
                  <a:cubicBezTo>
                    <a:pt x="28371" y="4857"/>
                    <a:pt x="28354" y="4896"/>
                    <a:pt x="28371" y="4931"/>
                  </a:cubicBezTo>
                  <a:cubicBezTo>
                    <a:pt x="28393" y="4948"/>
                    <a:pt x="28410" y="4966"/>
                    <a:pt x="28445" y="4966"/>
                  </a:cubicBezTo>
                  <a:cubicBezTo>
                    <a:pt x="28445" y="4966"/>
                    <a:pt x="28462" y="4966"/>
                    <a:pt x="28480" y="4948"/>
                  </a:cubicBezTo>
                  <a:cubicBezTo>
                    <a:pt x="28519" y="4931"/>
                    <a:pt x="28519" y="4896"/>
                    <a:pt x="28502" y="4857"/>
                  </a:cubicBezTo>
                  <a:cubicBezTo>
                    <a:pt x="28480" y="4839"/>
                    <a:pt x="28462" y="4822"/>
                    <a:pt x="28445" y="4822"/>
                  </a:cubicBezTo>
                  <a:close/>
                  <a:moveTo>
                    <a:pt x="1014" y="4948"/>
                  </a:moveTo>
                  <a:cubicBezTo>
                    <a:pt x="980" y="4948"/>
                    <a:pt x="958" y="4966"/>
                    <a:pt x="940" y="4983"/>
                  </a:cubicBezTo>
                  <a:cubicBezTo>
                    <a:pt x="923" y="5022"/>
                    <a:pt x="923" y="5057"/>
                    <a:pt x="958" y="5074"/>
                  </a:cubicBezTo>
                  <a:cubicBezTo>
                    <a:pt x="980" y="5092"/>
                    <a:pt x="997" y="5092"/>
                    <a:pt x="1014" y="5092"/>
                  </a:cubicBezTo>
                  <a:cubicBezTo>
                    <a:pt x="1032" y="5092"/>
                    <a:pt x="1049" y="5092"/>
                    <a:pt x="1067" y="5074"/>
                  </a:cubicBezTo>
                  <a:cubicBezTo>
                    <a:pt x="1088" y="5040"/>
                    <a:pt x="1088" y="4983"/>
                    <a:pt x="1049" y="4966"/>
                  </a:cubicBezTo>
                  <a:cubicBezTo>
                    <a:pt x="1032" y="4948"/>
                    <a:pt x="1014" y="4948"/>
                    <a:pt x="1014" y="4948"/>
                  </a:cubicBezTo>
                  <a:close/>
                  <a:moveTo>
                    <a:pt x="28628" y="5131"/>
                  </a:moveTo>
                  <a:cubicBezTo>
                    <a:pt x="28628" y="5131"/>
                    <a:pt x="28610" y="5131"/>
                    <a:pt x="28589" y="5148"/>
                  </a:cubicBezTo>
                  <a:cubicBezTo>
                    <a:pt x="28554" y="5166"/>
                    <a:pt x="28554" y="5201"/>
                    <a:pt x="28571" y="5240"/>
                  </a:cubicBezTo>
                  <a:cubicBezTo>
                    <a:pt x="28589" y="5257"/>
                    <a:pt x="28610" y="5274"/>
                    <a:pt x="28628" y="5274"/>
                  </a:cubicBezTo>
                  <a:cubicBezTo>
                    <a:pt x="28645" y="5274"/>
                    <a:pt x="28663" y="5274"/>
                    <a:pt x="28663" y="5257"/>
                  </a:cubicBezTo>
                  <a:cubicBezTo>
                    <a:pt x="28697" y="5240"/>
                    <a:pt x="28719" y="5201"/>
                    <a:pt x="28697" y="5166"/>
                  </a:cubicBezTo>
                  <a:cubicBezTo>
                    <a:pt x="28680" y="5148"/>
                    <a:pt x="28663" y="5131"/>
                    <a:pt x="28628" y="5131"/>
                  </a:cubicBezTo>
                  <a:close/>
                  <a:moveTo>
                    <a:pt x="797" y="5240"/>
                  </a:moveTo>
                  <a:cubicBezTo>
                    <a:pt x="779" y="5240"/>
                    <a:pt x="762" y="5257"/>
                    <a:pt x="740" y="5274"/>
                  </a:cubicBezTo>
                  <a:cubicBezTo>
                    <a:pt x="705" y="5309"/>
                    <a:pt x="723" y="5348"/>
                    <a:pt x="762" y="5383"/>
                  </a:cubicBezTo>
                  <a:lnTo>
                    <a:pt x="797" y="5383"/>
                  </a:lnTo>
                  <a:cubicBezTo>
                    <a:pt x="814" y="5383"/>
                    <a:pt x="849" y="5383"/>
                    <a:pt x="849" y="5366"/>
                  </a:cubicBezTo>
                  <a:cubicBezTo>
                    <a:pt x="888" y="5331"/>
                    <a:pt x="871" y="5274"/>
                    <a:pt x="832" y="5257"/>
                  </a:cubicBezTo>
                  <a:cubicBezTo>
                    <a:pt x="832" y="5257"/>
                    <a:pt x="814" y="5240"/>
                    <a:pt x="797" y="5240"/>
                  </a:cubicBezTo>
                  <a:close/>
                  <a:moveTo>
                    <a:pt x="28789" y="5440"/>
                  </a:moveTo>
                  <a:cubicBezTo>
                    <a:pt x="28754" y="5475"/>
                    <a:pt x="28736" y="5509"/>
                    <a:pt x="28771" y="5549"/>
                  </a:cubicBezTo>
                  <a:cubicBezTo>
                    <a:pt x="28771" y="5566"/>
                    <a:pt x="28806" y="5583"/>
                    <a:pt x="28828" y="5583"/>
                  </a:cubicBezTo>
                  <a:cubicBezTo>
                    <a:pt x="28845" y="5583"/>
                    <a:pt x="28863" y="5583"/>
                    <a:pt x="28863" y="5566"/>
                  </a:cubicBezTo>
                  <a:cubicBezTo>
                    <a:pt x="28897" y="5549"/>
                    <a:pt x="28915" y="5509"/>
                    <a:pt x="28880" y="5475"/>
                  </a:cubicBezTo>
                  <a:cubicBezTo>
                    <a:pt x="28880" y="5440"/>
                    <a:pt x="28845" y="5440"/>
                    <a:pt x="28828" y="5440"/>
                  </a:cubicBezTo>
                  <a:close/>
                  <a:moveTo>
                    <a:pt x="597" y="5549"/>
                  </a:moveTo>
                  <a:cubicBezTo>
                    <a:pt x="579" y="5549"/>
                    <a:pt x="544" y="5566"/>
                    <a:pt x="544" y="5583"/>
                  </a:cubicBezTo>
                  <a:cubicBezTo>
                    <a:pt x="505" y="5618"/>
                    <a:pt x="523" y="5657"/>
                    <a:pt x="562" y="5692"/>
                  </a:cubicBezTo>
                  <a:lnTo>
                    <a:pt x="597" y="5692"/>
                  </a:lnTo>
                  <a:cubicBezTo>
                    <a:pt x="614" y="5692"/>
                    <a:pt x="653" y="5675"/>
                    <a:pt x="653" y="5657"/>
                  </a:cubicBezTo>
                  <a:cubicBezTo>
                    <a:pt x="688" y="5618"/>
                    <a:pt x="671" y="5583"/>
                    <a:pt x="631" y="5566"/>
                  </a:cubicBezTo>
                  <a:cubicBezTo>
                    <a:pt x="614" y="5549"/>
                    <a:pt x="614" y="5549"/>
                    <a:pt x="597" y="5549"/>
                  </a:cubicBezTo>
                  <a:close/>
                  <a:moveTo>
                    <a:pt x="28989" y="5744"/>
                  </a:moveTo>
                  <a:cubicBezTo>
                    <a:pt x="28954" y="5766"/>
                    <a:pt x="28937" y="5818"/>
                    <a:pt x="28971" y="5853"/>
                  </a:cubicBezTo>
                  <a:cubicBezTo>
                    <a:pt x="28971" y="5875"/>
                    <a:pt x="29006" y="5892"/>
                    <a:pt x="29024" y="5892"/>
                  </a:cubicBezTo>
                  <a:cubicBezTo>
                    <a:pt x="29045" y="5892"/>
                    <a:pt x="29045" y="5875"/>
                    <a:pt x="29063" y="5875"/>
                  </a:cubicBezTo>
                  <a:cubicBezTo>
                    <a:pt x="29098" y="5853"/>
                    <a:pt x="29115" y="5801"/>
                    <a:pt x="29080" y="5766"/>
                  </a:cubicBezTo>
                  <a:cubicBezTo>
                    <a:pt x="29080" y="5744"/>
                    <a:pt x="29045" y="5744"/>
                    <a:pt x="29024" y="5744"/>
                  </a:cubicBezTo>
                  <a:close/>
                  <a:moveTo>
                    <a:pt x="414" y="5853"/>
                  </a:moveTo>
                  <a:cubicBezTo>
                    <a:pt x="379" y="5853"/>
                    <a:pt x="362" y="5875"/>
                    <a:pt x="344" y="5892"/>
                  </a:cubicBezTo>
                  <a:cubicBezTo>
                    <a:pt x="327" y="5927"/>
                    <a:pt x="344" y="5984"/>
                    <a:pt x="379" y="6001"/>
                  </a:cubicBezTo>
                  <a:lnTo>
                    <a:pt x="414" y="6001"/>
                  </a:lnTo>
                  <a:cubicBezTo>
                    <a:pt x="436" y="6001"/>
                    <a:pt x="453" y="6001"/>
                    <a:pt x="470" y="5962"/>
                  </a:cubicBezTo>
                  <a:cubicBezTo>
                    <a:pt x="488" y="5927"/>
                    <a:pt x="488" y="5892"/>
                    <a:pt x="453" y="5875"/>
                  </a:cubicBezTo>
                  <a:cubicBezTo>
                    <a:pt x="436" y="5853"/>
                    <a:pt x="414" y="5853"/>
                    <a:pt x="414" y="5853"/>
                  </a:cubicBezTo>
                  <a:close/>
                  <a:moveTo>
                    <a:pt x="29224" y="6036"/>
                  </a:moveTo>
                  <a:cubicBezTo>
                    <a:pt x="29206" y="6036"/>
                    <a:pt x="29189" y="6053"/>
                    <a:pt x="29189" y="6053"/>
                  </a:cubicBezTo>
                  <a:cubicBezTo>
                    <a:pt x="29154" y="6071"/>
                    <a:pt x="29132" y="6127"/>
                    <a:pt x="29172" y="6162"/>
                  </a:cubicBezTo>
                  <a:cubicBezTo>
                    <a:pt x="29172" y="6180"/>
                    <a:pt x="29206" y="6180"/>
                    <a:pt x="29224" y="6180"/>
                  </a:cubicBezTo>
                  <a:lnTo>
                    <a:pt x="29263" y="6180"/>
                  </a:lnTo>
                  <a:cubicBezTo>
                    <a:pt x="29298" y="6145"/>
                    <a:pt x="29315" y="6110"/>
                    <a:pt x="29280" y="6071"/>
                  </a:cubicBezTo>
                  <a:cubicBezTo>
                    <a:pt x="29280" y="6053"/>
                    <a:pt x="29241" y="6036"/>
                    <a:pt x="29224" y="6036"/>
                  </a:cubicBezTo>
                  <a:close/>
                  <a:moveTo>
                    <a:pt x="235" y="6180"/>
                  </a:moveTo>
                  <a:cubicBezTo>
                    <a:pt x="218" y="6180"/>
                    <a:pt x="179" y="6180"/>
                    <a:pt x="161" y="6219"/>
                  </a:cubicBezTo>
                  <a:cubicBezTo>
                    <a:pt x="144" y="6254"/>
                    <a:pt x="161" y="6288"/>
                    <a:pt x="196" y="6310"/>
                  </a:cubicBezTo>
                  <a:cubicBezTo>
                    <a:pt x="218" y="6328"/>
                    <a:pt x="218" y="6328"/>
                    <a:pt x="235" y="6328"/>
                  </a:cubicBezTo>
                  <a:cubicBezTo>
                    <a:pt x="253" y="6328"/>
                    <a:pt x="288" y="6310"/>
                    <a:pt x="288" y="6288"/>
                  </a:cubicBezTo>
                  <a:cubicBezTo>
                    <a:pt x="327" y="6254"/>
                    <a:pt x="305" y="6201"/>
                    <a:pt x="270" y="6180"/>
                  </a:cubicBezTo>
                  <a:close/>
                  <a:moveTo>
                    <a:pt x="29424" y="6345"/>
                  </a:moveTo>
                  <a:cubicBezTo>
                    <a:pt x="29407" y="6345"/>
                    <a:pt x="29389" y="6345"/>
                    <a:pt x="29389" y="6362"/>
                  </a:cubicBezTo>
                  <a:cubicBezTo>
                    <a:pt x="29350" y="6380"/>
                    <a:pt x="29333" y="6419"/>
                    <a:pt x="29372" y="6454"/>
                  </a:cubicBezTo>
                  <a:cubicBezTo>
                    <a:pt x="29372" y="6471"/>
                    <a:pt x="29407" y="6489"/>
                    <a:pt x="29424" y="6489"/>
                  </a:cubicBezTo>
                  <a:cubicBezTo>
                    <a:pt x="29441" y="6489"/>
                    <a:pt x="29459" y="6489"/>
                    <a:pt x="29459" y="6471"/>
                  </a:cubicBezTo>
                  <a:cubicBezTo>
                    <a:pt x="29498" y="6454"/>
                    <a:pt x="29515" y="6419"/>
                    <a:pt x="29481" y="6380"/>
                  </a:cubicBezTo>
                  <a:cubicBezTo>
                    <a:pt x="29481" y="6362"/>
                    <a:pt x="29441" y="6345"/>
                    <a:pt x="29424" y="6345"/>
                  </a:cubicBezTo>
                  <a:close/>
                  <a:moveTo>
                    <a:pt x="70" y="6506"/>
                  </a:moveTo>
                  <a:cubicBezTo>
                    <a:pt x="35" y="6506"/>
                    <a:pt x="18" y="6506"/>
                    <a:pt x="0" y="6545"/>
                  </a:cubicBezTo>
                  <a:lnTo>
                    <a:pt x="0" y="6580"/>
                  </a:lnTo>
                  <a:cubicBezTo>
                    <a:pt x="0" y="6597"/>
                    <a:pt x="18" y="6636"/>
                    <a:pt x="35" y="6636"/>
                  </a:cubicBezTo>
                  <a:cubicBezTo>
                    <a:pt x="53" y="6636"/>
                    <a:pt x="53" y="6654"/>
                    <a:pt x="70" y="6654"/>
                  </a:cubicBezTo>
                  <a:cubicBezTo>
                    <a:pt x="88" y="6654"/>
                    <a:pt x="127" y="6636"/>
                    <a:pt x="127" y="6597"/>
                  </a:cubicBezTo>
                  <a:cubicBezTo>
                    <a:pt x="144" y="6562"/>
                    <a:pt x="144" y="6528"/>
                    <a:pt x="109" y="6506"/>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59"/>
            <p:cNvSpPr/>
            <p:nvPr/>
          </p:nvSpPr>
          <p:spPr>
            <a:xfrm rot="-5400000">
              <a:off x="6149727" y="1898392"/>
              <a:ext cx="5567523" cy="1378823"/>
            </a:xfrm>
            <a:custGeom>
              <a:avLst/>
              <a:gdLst/>
              <a:ahLst/>
              <a:cxnLst/>
              <a:rect l="l" t="t" r="r" b="b"/>
              <a:pathLst>
                <a:path w="31130" h="8451" extrusionOk="0">
                  <a:moveTo>
                    <a:pt x="12654" y="0"/>
                  </a:moveTo>
                  <a:cubicBezTo>
                    <a:pt x="12620" y="0"/>
                    <a:pt x="12585" y="35"/>
                    <a:pt x="12585" y="74"/>
                  </a:cubicBezTo>
                  <a:cubicBezTo>
                    <a:pt x="12585" y="109"/>
                    <a:pt x="12620" y="144"/>
                    <a:pt x="12654" y="144"/>
                  </a:cubicBezTo>
                  <a:cubicBezTo>
                    <a:pt x="12693" y="144"/>
                    <a:pt x="12728" y="109"/>
                    <a:pt x="12728" y="74"/>
                  </a:cubicBezTo>
                  <a:cubicBezTo>
                    <a:pt x="12728" y="35"/>
                    <a:pt x="12693" y="0"/>
                    <a:pt x="12654" y="0"/>
                  </a:cubicBezTo>
                  <a:close/>
                  <a:moveTo>
                    <a:pt x="12293" y="17"/>
                  </a:moveTo>
                  <a:cubicBezTo>
                    <a:pt x="12237" y="17"/>
                    <a:pt x="12219" y="57"/>
                    <a:pt x="12219" y="91"/>
                  </a:cubicBezTo>
                  <a:cubicBezTo>
                    <a:pt x="12219" y="126"/>
                    <a:pt x="12258" y="165"/>
                    <a:pt x="12293" y="165"/>
                  </a:cubicBezTo>
                  <a:cubicBezTo>
                    <a:pt x="12328" y="165"/>
                    <a:pt x="12367" y="126"/>
                    <a:pt x="12367" y="91"/>
                  </a:cubicBezTo>
                  <a:cubicBezTo>
                    <a:pt x="12367" y="35"/>
                    <a:pt x="12328" y="17"/>
                    <a:pt x="12293" y="17"/>
                  </a:cubicBezTo>
                  <a:close/>
                  <a:moveTo>
                    <a:pt x="13020" y="17"/>
                  </a:moveTo>
                  <a:cubicBezTo>
                    <a:pt x="12981" y="17"/>
                    <a:pt x="12946" y="35"/>
                    <a:pt x="12946" y="74"/>
                  </a:cubicBezTo>
                  <a:cubicBezTo>
                    <a:pt x="12946" y="126"/>
                    <a:pt x="12963" y="165"/>
                    <a:pt x="13020" y="165"/>
                  </a:cubicBezTo>
                  <a:cubicBezTo>
                    <a:pt x="13055" y="165"/>
                    <a:pt x="13089" y="126"/>
                    <a:pt x="13089" y="91"/>
                  </a:cubicBezTo>
                  <a:cubicBezTo>
                    <a:pt x="13089" y="57"/>
                    <a:pt x="13055" y="17"/>
                    <a:pt x="13020" y="17"/>
                  </a:cubicBezTo>
                  <a:close/>
                  <a:moveTo>
                    <a:pt x="11910" y="35"/>
                  </a:moveTo>
                  <a:cubicBezTo>
                    <a:pt x="11875" y="57"/>
                    <a:pt x="11858" y="91"/>
                    <a:pt x="11858" y="126"/>
                  </a:cubicBezTo>
                  <a:cubicBezTo>
                    <a:pt x="11858" y="165"/>
                    <a:pt x="11893" y="183"/>
                    <a:pt x="11932" y="183"/>
                  </a:cubicBezTo>
                  <a:cubicBezTo>
                    <a:pt x="11967" y="183"/>
                    <a:pt x="12002" y="144"/>
                    <a:pt x="12002" y="109"/>
                  </a:cubicBezTo>
                  <a:cubicBezTo>
                    <a:pt x="12002" y="74"/>
                    <a:pt x="11967" y="35"/>
                    <a:pt x="11932" y="35"/>
                  </a:cubicBezTo>
                  <a:close/>
                  <a:moveTo>
                    <a:pt x="13381" y="35"/>
                  </a:moveTo>
                  <a:cubicBezTo>
                    <a:pt x="13346" y="35"/>
                    <a:pt x="13307" y="74"/>
                    <a:pt x="13307" y="109"/>
                  </a:cubicBezTo>
                  <a:cubicBezTo>
                    <a:pt x="13290" y="144"/>
                    <a:pt x="13324" y="183"/>
                    <a:pt x="13364" y="183"/>
                  </a:cubicBezTo>
                  <a:lnTo>
                    <a:pt x="13381" y="183"/>
                  </a:lnTo>
                  <a:cubicBezTo>
                    <a:pt x="13416" y="183"/>
                    <a:pt x="13433" y="165"/>
                    <a:pt x="13455" y="126"/>
                  </a:cubicBezTo>
                  <a:cubicBezTo>
                    <a:pt x="13455" y="91"/>
                    <a:pt x="13416" y="57"/>
                    <a:pt x="13381" y="35"/>
                  </a:cubicBezTo>
                  <a:close/>
                  <a:moveTo>
                    <a:pt x="24185" y="74"/>
                  </a:moveTo>
                  <a:cubicBezTo>
                    <a:pt x="24150" y="91"/>
                    <a:pt x="24116" y="126"/>
                    <a:pt x="24116" y="165"/>
                  </a:cubicBezTo>
                  <a:cubicBezTo>
                    <a:pt x="24116" y="200"/>
                    <a:pt x="24150" y="218"/>
                    <a:pt x="24185" y="218"/>
                  </a:cubicBezTo>
                  <a:lnTo>
                    <a:pt x="24203" y="218"/>
                  </a:lnTo>
                  <a:cubicBezTo>
                    <a:pt x="24242" y="218"/>
                    <a:pt x="24259" y="183"/>
                    <a:pt x="24259" y="144"/>
                  </a:cubicBezTo>
                  <a:cubicBezTo>
                    <a:pt x="24259" y="109"/>
                    <a:pt x="24224" y="74"/>
                    <a:pt x="24185" y="74"/>
                  </a:cubicBezTo>
                  <a:close/>
                  <a:moveTo>
                    <a:pt x="24551" y="74"/>
                  </a:moveTo>
                  <a:cubicBezTo>
                    <a:pt x="24512" y="74"/>
                    <a:pt x="24477" y="91"/>
                    <a:pt x="24477" y="126"/>
                  </a:cubicBezTo>
                  <a:cubicBezTo>
                    <a:pt x="24477" y="183"/>
                    <a:pt x="24512" y="200"/>
                    <a:pt x="24551" y="218"/>
                  </a:cubicBezTo>
                  <a:cubicBezTo>
                    <a:pt x="24586" y="218"/>
                    <a:pt x="24620" y="183"/>
                    <a:pt x="24620" y="144"/>
                  </a:cubicBezTo>
                  <a:cubicBezTo>
                    <a:pt x="24620" y="91"/>
                    <a:pt x="24586" y="74"/>
                    <a:pt x="24551" y="74"/>
                  </a:cubicBezTo>
                  <a:close/>
                  <a:moveTo>
                    <a:pt x="11549" y="91"/>
                  </a:moveTo>
                  <a:cubicBezTo>
                    <a:pt x="11514" y="91"/>
                    <a:pt x="11497" y="126"/>
                    <a:pt x="11497" y="165"/>
                  </a:cubicBezTo>
                  <a:cubicBezTo>
                    <a:pt x="11497" y="200"/>
                    <a:pt x="11532" y="235"/>
                    <a:pt x="11567" y="235"/>
                  </a:cubicBezTo>
                  <a:lnTo>
                    <a:pt x="11584" y="235"/>
                  </a:lnTo>
                  <a:cubicBezTo>
                    <a:pt x="11623" y="235"/>
                    <a:pt x="11640" y="183"/>
                    <a:pt x="11640" y="144"/>
                  </a:cubicBezTo>
                  <a:cubicBezTo>
                    <a:pt x="11640" y="109"/>
                    <a:pt x="11606" y="91"/>
                    <a:pt x="11567" y="91"/>
                  </a:cubicBezTo>
                  <a:close/>
                  <a:moveTo>
                    <a:pt x="24912" y="91"/>
                  </a:moveTo>
                  <a:cubicBezTo>
                    <a:pt x="24877" y="91"/>
                    <a:pt x="24838" y="109"/>
                    <a:pt x="24838" y="144"/>
                  </a:cubicBezTo>
                  <a:cubicBezTo>
                    <a:pt x="24838" y="200"/>
                    <a:pt x="24855" y="235"/>
                    <a:pt x="24912" y="235"/>
                  </a:cubicBezTo>
                  <a:cubicBezTo>
                    <a:pt x="24947" y="235"/>
                    <a:pt x="24986" y="200"/>
                    <a:pt x="24986" y="165"/>
                  </a:cubicBezTo>
                  <a:cubicBezTo>
                    <a:pt x="24986" y="126"/>
                    <a:pt x="24964" y="91"/>
                    <a:pt x="24929" y="91"/>
                  </a:cubicBezTo>
                  <a:close/>
                  <a:moveTo>
                    <a:pt x="13725" y="109"/>
                  </a:moveTo>
                  <a:cubicBezTo>
                    <a:pt x="13707" y="109"/>
                    <a:pt x="13673" y="126"/>
                    <a:pt x="13673" y="165"/>
                  </a:cubicBezTo>
                  <a:cubicBezTo>
                    <a:pt x="13651" y="200"/>
                    <a:pt x="13690" y="235"/>
                    <a:pt x="13725" y="252"/>
                  </a:cubicBezTo>
                  <a:cubicBezTo>
                    <a:pt x="13760" y="252"/>
                    <a:pt x="13799" y="218"/>
                    <a:pt x="13799" y="183"/>
                  </a:cubicBezTo>
                  <a:cubicBezTo>
                    <a:pt x="13816" y="144"/>
                    <a:pt x="13781" y="109"/>
                    <a:pt x="13742" y="109"/>
                  </a:cubicBezTo>
                  <a:close/>
                  <a:moveTo>
                    <a:pt x="23842" y="126"/>
                  </a:moveTo>
                  <a:cubicBezTo>
                    <a:pt x="23824" y="126"/>
                    <a:pt x="23824" y="126"/>
                    <a:pt x="23824" y="144"/>
                  </a:cubicBezTo>
                  <a:cubicBezTo>
                    <a:pt x="23789" y="144"/>
                    <a:pt x="23750" y="183"/>
                    <a:pt x="23768" y="218"/>
                  </a:cubicBezTo>
                  <a:cubicBezTo>
                    <a:pt x="23768" y="252"/>
                    <a:pt x="23807" y="274"/>
                    <a:pt x="23842" y="274"/>
                  </a:cubicBezTo>
                  <a:cubicBezTo>
                    <a:pt x="23876" y="274"/>
                    <a:pt x="23916" y="235"/>
                    <a:pt x="23898" y="200"/>
                  </a:cubicBezTo>
                  <a:cubicBezTo>
                    <a:pt x="23898" y="165"/>
                    <a:pt x="23859" y="126"/>
                    <a:pt x="23842" y="126"/>
                  </a:cubicBezTo>
                  <a:close/>
                  <a:moveTo>
                    <a:pt x="11205" y="144"/>
                  </a:moveTo>
                  <a:cubicBezTo>
                    <a:pt x="11149" y="144"/>
                    <a:pt x="11131" y="183"/>
                    <a:pt x="11131" y="235"/>
                  </a:cubicBezTo>
                  <a:cubicBezTo>
                    <a:pt x="11149" y="274"/>
                    <a:pt x="11171" y="292"/>
                    <a:pt x="11205" y="292"/>
                  </a:cubicBezTo>
                  <a:lnTo>
                    <a:pt x="11223" y="292"/>
                  </a:lnTo>
                  <a:cubicBezTo>
                    <a:pt x="11258" y="292"/>
                    <a:pt x="11297" y="235"/>
                    <a:pt x="11279" y="200"/>
                  </a:cubicBezTo>
                  <a:cubicBezTo>
                    <a:pt x="11279" y="165"/>
                    <a:pt x="11240" y="144"/>
                    <a:pt x="11205" y="144"/>
                  </a:cubicBezTo>
                  <a:close/>
                  <a:moveTo>
                    <a:pt x="25273" y="165"/>
                  </a:moveTo>
                  <a:cubicBezTo>
                    <a:pt x="25238" y="165"/>
                    <a:pt x="25203" y="183"/>
                    <a:pt x="25203" y="218"/>
                  </a:cubicBezTo>
                  <a:cubicBezTo>
                    <a:pt x="25182" y="252"/>
                    <a:pt x="25221" y="292"/>
                    <a:pt x="25256" y="309"/>
                  </a:cubicBezTo>
                  <a:lnTo>
                    <a:pt x="25273" y="309"/>
                  </a:lnTo>
                  <a:cubicBezTo>
                    <a:pt x="25312" y="309"/>
                    <a:pt x="25330" y="292"/>
                    <a:pt x="25347" y="252"/>
                  </a:cubicBezTo>
                  <a:cubicBezTo>
                    <a:pt x="25347" y="218"/>
                    <a:pt x="25330" y="183"/>
                    <a:pt x="25291" y="165"/>
                  </a:cubicBezTo>
                  <a:close/>
                  <a:moveTo>
                    <a:pt x="14086" y="183"/>
                  </a:moveTo>
                  <a:cubicBezTo>
                    <a:pt x="14051" y="183"/>
                    <a:pt x="14034" y="200"/>
                    <a:pt x="14016" y="235"/>
                  </a:cubicBezTo>
                  <a:cubicBezTo>
                    <a:pt x="13999" y="274"/>
                    <a:pt x="14034" y="326"/>
                    <a:pt x="14069" y="326"/>
                  </a:cubicBezTo>
                  <a:lnTo>
                    <a:pt x="14086" y="326"/>
                  </a:lnTo>
                  <a:cubicBezTo>
                    <a:pt x="14125" y="326"/>
                    <a:pt x="14142" y="309"/>
                    <a:pt x="14160" y="274"/>
                  </a:cubicBezTo>
                  <a:cubicBezTo>
                    <a:pt x="14160" y="235"/>
                    <a:pt x="14142" y="200"/>
                    <a:pt x="14108" y="183"/>
                  </a:cubicBezTo>
                  <a:close/>
                  <a:moveTo>
                    <a:pt x="10844" y="218"/>
                  </a:moveTo>
                  <a:cubicBezTo>
                    <a:pt x="10805" y="218"/>
                    <a:pt x="10770" y="252"/>
                    <a:pt x="10788" y="292"/>
                  </a:cubicBezTo>
                  <a:cubicBezTo>
                    <a:pt x="10788" y="326"/>
                    <a:pt x="10822" y="361"/>
                    <a:pt x="10862" y="361"/>
                  </a:cubicBezTo>
                  <a:cubicBezTo>
                    <a:pt x="10914" y="344"/>
                    <a:pt x="10931" y="309"/>
                    <a:pt x="10931" y="274"/>
                  </a:cubicBezTo>
                  <a:cubicBezTo>
                    <a:pt x="10914" y="235"/>
                    <a:pt x="10879" y="218"/>
                    <a:pt x="10862" y="218"/>
                  </a:cubicBezTo>
                  <a:close/>
                  <a:moveTo>
                    <a:pt x="23463" y="218"/>
                  </a:moveTo>
                  <a:cubicBezTo>
                    <a:pt x="23424" y="235"/>
                    <a:pt x="23406" y="274"/>
                    <a:pt x="23406" y="309"/>
                  </a:cubicBezTo>
                  <a:cubicBezTo>
                    <a:pt x="23424" y="344"/>
                    <a:pt x="23441" y="361"/>
                    <a:pt x="23480" y="361"/>
                  </a:cubicBezTo>
                  <a:lnTo>
                    <a:pt x="23498" y="361"/>
                  </a:lnTo>
                  <a:cubicBezTo>
                    <a:pt x="23533" y="361"/>
                    <a:pt x="23572" y="309"/>
                    <a:pt x="23550" y="274"/>
                  </a:cubicBezTo>
                  <a:cubicBezTo>
                    <a:pt x="23533" y="235"/>
                    <a:pt x="23515" y="218"/>
                    <a:pt x="23480" y="218"/>
                  </a:cubicBezTo>
                  <a:close/>
                  <a:moveTo>
                    <a:pt x="10479" y="292"/>
                  </a:moveTo>
                  <a:cubicBezTo>
                    <a:pt x="10444" y="292"/>
                    <a:pt x="10426" y="326"/>
                    <a:pt x="10426" y="383"/>
                  </a:cubicBezTo>
                  <a:cubicBezTo>
                    <a:pt x="10444" y="400"/>
                    <a:pt x="10461" y="435"/>
                    <a:pt x="10496" y="435"/>
                  </a:cubicBezTo>
                  <a:lnTo>
                    <a:pt x="10518" y="435"/>
                  </a:lnTo>
                  <a:cubicBezTo>
                    <a:pt x="10553" y="418"/>
                    <a:pt x="10570" y="383"/>
                    <a:pt x="10570" y="344"/>
                  </a:cubicBezTo>
                  <a:cubicBezTo>
                    <a:pt x="10570" y="309"/>
                    <a:pt x="10535" y="292"/>
                    <a:pt x="10496" y="292"/>
                  </a:cubicBezTo>
                  <a:close/>
                  <a:moveTo>
                    <a:pt x="14434" y="292"/>
                  </a:moveTo>
                  <a:cubicBezTo>
                    <a:pt x="14395" y="292"/>
                    <a:pt x="14377" y="309"/>
                    <a:pt x="14360" y="344"/>
                  </a:cubicBezTo>
                  <a:cubicBezTo>
                    <a:pt x="14343" y="383"/>
                    <a:pt x="14360" y="418"/>
                    <a:pt x="14412" y="435"/>
                  </a:cubicBezTo>
                  <a:lnTo>
                    <a:pt x="14434" y="435"/>
                  </a:lnTo>
                  <a:cubicBezTo>
                    <a:pt x="14469" y="435"/>
                    <a:pt x="14486" y="418"/>
                    <a:pt x="14504" y="400"/>
                  </a:cubicBezTo>
                  <a:cubicBezTo>
                    <a:pt x="14504" y="361"/>
                    <a:pt x="14486" y="309"/>
                    <a:pt x="14451" y="309"/>
                  </a:cubicBezTo>
                  <a:lnTo>
                    <a:pt x="14434" y="292"/>
                  </a:lnTo>
                  <a:close/>
                  <a:moveTo>
                    <a:pt x="25599" y="292"/>
                  </a:moveTo>
                  <a:cubicBezTo>
                    <a:pt x="25582" y="292"/>
                    <a:pt x="25565" y="309"/>
                    <a:pt x="25547" y="326"/>
                  </a:cubicBezTo>
                  <a:cubicBezTo>
                    <a:pt x="25530" y="361"/>
                    <a:pt x="25547" y="418"/>
                    <a:pt x="25582" y="435"/>
                  </a:cubicBezTo>
                  <a:lnTo>
                    <a:pt x="25599" y="435"/>
                  </a:lnTo>
                  <a:cubicBezTo>
                    <a:pt x="25639" y="435"/>
                    <a:pt x="25656" y="418"/>
                    <a:pt x="25673" y="400"/>
                  </a:cubicBezTo>
                  <a:cubicBezTo>
                    <a:pt x="25691" y="361"/>
                    <a:pt x="25673" y="309"/>
                    <a:pt x="25639" y="292"/>
                  </a:cubicBezTo>
                  <a:close/>
                  <a:moveTo>
                    <a:pt x="23115" y="344"/>
                  </a:moveTo>
                  <a:cubicBezTo>
                    <a:pt x="23080" y="361"/>
                    <a:pt x="23063" y="400"/>
                    <a:pt x="23063" y="435"/>
                  </a:cubicBezTo>
                  <a:cubicBezTo>
                    <a:pt x="23080" y="470"/>
                    <a:pt x="23115" y="492"/>
                    <a:pt x="23137" y="492"/>
                  </a:cubicBezTo>
                  <a:cubicBezTo>
                    <a:pt x="23154" y="492"/>
                    <a:pt x="23154" y="492"/>
                    <a:pt x="23171" y="470"/>
                  </a:cubicBezTo>
                  <a:cubicBezTo>
                    <a:pt x="23206" y="470"/>
                    <a:pt x="23224" y="418"/>
                    <a:pt x="23206" y="383"/>
                  </a:cubicBezTo>
                  <a:cubicBezTo>
                    <a:pt x="23189" y="361"/>
                    <a:pt x="23171" y="344"/>
                    <a:pt x="23137" y="344"/>
                  </a:cubicBezTo>
                  <a:close/>
                  <a:moveTo>
                    <a:pt x="10135" y="361"/>
                  </a:moveTo>
                  <a:cubicBezTo>
                    <a:pt x="10083" y="383"/>
                    <a:pt x="10061" y="418"/>
                    <a:pt x="10083" y="453"/>
                  </a:cubicBezTo>
                  <a:cubicBezTo>
                    <a:pt x="10083" y="492"/>
                    <a:pt x="10118" y="509"/>
                    <a:pt x="10135" y="509"/>
                  </a:cubicBezTo>
                  <a:lnTo>
                    <a:pt x="10152" y="509"/>
                  </a:lnTo>
                  <a:cubicBezTo>
                    <a:pt x="10191" y="492"/>
                    <a:pt x="10226" y="453"/>
                    <a:pt x="10209" y="418"/>
                  </a:cubicBezTo>
                  <a:cubicBezTo>
                    <a:pt x="10209" y="383"/>
                    <a:pt x="10170" y="361"/>
                    <a:pt x="10135" y="361"/>
                  </a:cubicBezTo>
                  <a:close/>
                  <a:moveTo>
                    <a:pt x="9774" y="435"/>
                  </a:moveTo>
                  <a:cubicBezTo>
                    <a:pt x="9735" y="453"/>
                    <a:pt x="9717" y="492"/>
                    <a:pt x="9717" y="527"/>
                  </a:cubicBezTo>
                  <a:cubicBezTo>
                    <a:pt x="9717" y="561"/>
                    <a:pt x="9756" y="579"/>
                    <a:pt x="9791" y="579"/>
                  </a:cubicBezTo>
                  <a:lnTo>
                    <a:pt x="9809" y="579"/>
                  </a:lnTo>
                  <a:cubicBezTo>
                    <a:pt x="9843" y="579"/>
                    <a:pt x="9865" y="544"/>
                    <a:pt x="9865" y="492"/>
                  </a:cubicBezTo>
                  <a:cubicBezTo>
                    <a:pt x="9843" y="470"/>
                    <a:pt x="9826" y="435"/>
                    <a:pt x="9791" y="435"/>
                  </a:cubicBezTo>
                  <a:close/>
                  <a:moveTo>
                    <a:pt x="14760" y="435"/>
                  </a:moveTo>
                  <a:cubicBezTo>
                    <a:pt x="14739" y="435"/>
                    <a:pt x="14704" y="453"/>
                    <a:pt x="14704" y="470"/>
                  </a:cubicBezTo>
                  <a:cubicBezTo>
                    <a:pt x="14686" y="509"/>
                    <a:pt x="14686" y="561"/>
                    <a:pt x="14721" y="579"/>
                  </a:cubicBezTo>
                  <a:lnTo>
                    <a:pt x="14760" y="579"/>
                  </a:lnTo>
                  <a:cubicBezTo>
                    <a:pt x="14795" y="579"/>
                    <a:pt x="14813" y="579"/>
                    <a:pt x="14830" y="544"/>
                  </a:cubicBezTo>
                  <a:cubicBezTo>
                    <a:pt x="14847" y="509"/>
                    <a:pt x="14830" y="470"/>
                    <a:pt x="14795" y="453"/>
                  </a:cubicBezTo>
                  <a:cubicBezTo>
                    <a:pt x="14795" y="435"/>
                    <a:pt x="14778" y="435"/>
                    <a:pt x="14760" y="435"/>
                  </a:cubicBezTo>
                  <a:close/>
                  <a:moveTo>
                    <a:pt x="22810" y="470"/>
                  </a:moveTo>
                  <a:cubicBezTo>
                    <a:pt x="22789" y="470"/>
                    <a:pt x="22789" y="470"/>
                    <a:pt x="22771" y="492"/>
                  </a:cubicBezTo>
                  <a:cubicBezTo>
                    <a:pt x="22736" y="492"/>
                    <a:pt x="22719" y="544"/>
                    <a:pt x="22736" y="579"/>
                  </a:cubicBezTo>
                  <a:cubicBezTo>
                    <a:pt x="22754" y="601"/>
                    <a:pt x="22771" y="618"/>
                    <a:pt x="22810" y="618"/>
                  </a:cubicBezTo>
                  <a:lnTo>
                    <a:pt x="22828" y="618"/>
                  </a:lnTo>
                  <a:cubicBezTo>
                    <a:pt x="22862" y="601"/>
                    <a:pt x="22880" y="561"/>
                    <a:pt x="22862" y="527"/>
                  </a:cubicBezTo>
                  <a:cubicBezTo>
                    <a:pt x="22862" y="492"/>
                    <a:pt x="22828" y="470"/>
                    <a:pt x="22810" y="470"/>
                  </a:cubicBezTo>
                  <a:close/>
                  <a:moveTo>
                    <a:pt x="25926" y="470"/>
                  </a:moveTo>
                  <a:cubicBezTo>
                    <a:pt x="25908" y="470"/>
                    <a:pt x="25874" y="470"/>
                    <a:pt x="25874" y="492"/>
                  </a:cubicBezTo>
                  <a:cubicBezTo>
                    <a:pt x="25834" y="527"/>
                    <a:pt x="25856" y="579"/>
                    <a:pt x="25891" y="601"/>
                  </a:cubicBezTo>
                  <a:cubicBezTo>
                    <a:pt x="25891" y="601"/>
                    <a:pt x="25908" y="618"/>
                    <a:pt x="25926" y="618"/>
                  </a:cubicBezTo>
                  <a:cubicBezTo>
                    <a:pt x="25943" y="618"/>
                    <a:pt x="25965" y="601"/>
                    <a:pt x="25982" y="579"/>
                  </a:cubicBezTo>
                  <a:cubicBezTo>
                    <a:pt x="26000" y="544"/>
                    <a:pt x="26000" y="509"/>
                    <a:pt x="25965" y="470"/>
                  </a:cubicBezTo>
                  <a:close/>
                  <a:moveTo>
                    <a:pt x="9430" y="527"/>
                  </a:moveTo>
                  <a:cubicBezTo>
                    <a:pt x="9373" y="544"/>
                    <a:pt x="9356" y="579"/>
                    <a:pt x="9373" y="618"/>
                  </a:cubicBezTo>
                  <a:cubicBezTo>
                    <a:pt x="9373" y="653"/>
                    <a:pt x="9408" y="670"/>
                    <a:pt x="9430" y="670"/>
                  </a:cubicBezTo>
                  <a:lnTo>
                    <a:pt x="9447" y="670"/>
                  </a:lnTo>
                  <a:cubicBezTo>
                    <a:pt x="9500" y="653"/>
                    <a:pt x="9517" y="618"/>
                    <a:pt x="9500" y="579"/>
                  </a:cubicBezTo>
                  <a:cubicBezTo>
                    <a:pt x="9500" y="544"/>
                    <a:pt x="9465" y="527"/>
                    <a:pt x="9430" y="527"/>
                  </a:cubicBezTo>
                  <a:close/>
                  <a:moveTo>
                    <a:pt x="9065" y="618"/>
                  </a:moveTo>
                  <a:cubicBezTo>
                    <a:pt x="9030" y="618"/>
                    <a:pt x="9012" y="653"/>
                    <a:pt x="9012" y="709"/>
                  </a:cubicBezTo>
                  <a:cubicBezTo>
                    <a:pt x="9030" y="727"/>
                    <a:pt x="9047" y="762"/>
                    <a:pt x="9082" y="762"/>
                  </a:cubicBezTo>
                  <a:lnTo>
                    <a:pt x="9104" y="762"/>
                  </a:lnTo>
                  <a:cubicBezTo>
                    <a:pt x="9138" y="744"/>
                    <a:pt x="9156" y="709"/>
                    <a:pt x="9156" y="670"/>
                  </a:cubicBezTo>
                  <a:cubicBezTo>
                    <a:pt x="9138" y="635"/>
                    <a:pt x="9121" y="618"/>
                    <a:pt x="9082" y="618"/>
                  </a:cubicBezTo>
                  <a:close/>
                  <a:moveTo>
                    <a:pt x="15087" y="635"/>
                  </a:moveTo>
                  <a:cubicBezTo>
                    <a:pt x="15048" y="635"/>
                    <a:pt x="15030" y="635"/>
                    <a:pt x="15013" y="653"/>
                  </a:cubicBezTo>
                  <a:cubicBezTo>
                    <a:pt x="14995" y="688"/>
                    <a:pt x="14995" y="744"/>
                    <a:pt x="15030" y="762"/>
                  </a:cubicBezTo>
                  <a:cubicBezTo>
                    <a:pt x="15048" y="762"/>
                    <a:pt x="15065" y="779"/>
                    <a:pt x="15065" y="779"/>
                  </a:cubicBezTo>
                  <a:cubicBezTo>
                    <a:pt x="15104" y="779"/>
                    <a:pt x="15122" y="762"/>
                    <a:pt x="15139" y="744"/>
                  </a:cubicBezTo>
                  <a:cubicBezTo>
                    <a:pt x="15156" y="709"/>
                    <a:pt x="15139" y="653"/>
                    <a:pt x="15122" y="635"/>
                  </a:cubicBezTo>
                  <a:close/>
                  <a:moveTo>
                    <a:pt x="22445" y="635"/>
                  </a:moveTo>
                  <a:cubicBezTo>
                    <a:pt x="22410" y="653"/>
                    <a:pt x="22393" y="688"/>
                    <a:pt x="22410" y="727"/>
                  </a:cubicBezTo>
                  <a:cubicBezTo>
                    <a:pt x="22427" y="762"/>
                    <a:pt x="22445" y="779"/>
                    <a:pt x="22484" y="779"/>
                  </a:cubicBezTo>
                  <a:cubicBezTo>
                    <a:pt x="22484" y="779"/>
                    <a:pt x="22501" y="779"/>
                    <a:pt x="22501" y="762"/>
                  </a:cubicBezTo>
                  <a:cubicBezTo>
                    <a:pt x="22536" y="744"/>
                    <a:pt x="22554" y="709"/>
                    <a:pt x="22536" y="670"/>
                  </a:cubicBezTo>
                  <a:cubicBezTo>
                    <a:pt x="22519" y="653"/>
                    <a:pt x="22501" y="635"/>
                    <a:pt x="22484" y="635"/>
                  </a:cubicBezTo>
                  <a:close/>
                  <a:moveTo>
                    <a:pt x="26217" y="688"/>
                  </a:moveTo>
                  <a:cubicBezTo>
                    <a:pt x="26200" y="688"/>
                    <a:pt x="26183" y="688"/>
                    <a:pt x="26161" y="709"/>
                  </a:cubicBezTo>
                  <a:cubicBezTo>
                    <a:pt x="26126" y="744"/>
                    <a:pt x="26143" y="779"/>
                    <a:pt x="26161" y="818"/>
                  </a:cubicBezTo>
                  <a:cubicBezTo>
                    <a:pt x="26183" y="818"/>
                    <a:pt x="26200" y="836"/>
                    <a:pt x="26217" y="836"/>
                  </a:cubicBezTo>
                  <a:cubicBezTo>
                    <a:pt x="26235" y="836"/>
                    <a:pt x="26252" y="818"/>
                    <a:pt x="26270" y="796"/>
                  </a:cubicBezTo>
                  <a:cubicBezTo>
                    <a:pt x="26291" y="779"/>
                    <a:pt x="26291" y="727"/>
                    <a:pt x="26252" y="709"/>
                  </a:cubicBezTo>
                  <a:cubicBezTo>
                    <a:pt x="26252" y="688"/>
                    <a:pt x="26235" y="688"/>
                    <a:pt x="26217" y="688"/>
                  </a:cubicBezTo>
                  <a:close/>
                  <a:moveTo>
                    <a:pt x="8721" y="709"/>
                  </a:moveTo>
                  <a:cubicBezTo>
                    <a:pt x="8686" y="709"/>
                    <a:pt x="8647" y="744"/>
                    <a:pt x="8669" y="796"/>
                  </a:cubicBezTo>
                  <a:cubicBezTo>
                    <a:pt x="8669" y="818"/>
                    <a:pt x="8703" y="853"/>
                    <a:pt x="8738" y="853"/>
                  </a:cubicBezTo>
                  <a:lnTo>
                    <a:pt x="8756" y="836"/>
                  </a:lnTo>
                  <a:cubicBezTo>
                    <a:pt x="8795" y="836"/>
                    <a:pt x="8812" y="796"/>
                    <a:pt x="8812" y="762"/>
                  </a:cubicBezTo>
                  <a:cubicBezTo>
                    <a:pt x="8795" y="727"/>
                    <a:pt x="8756" y="709"/>
                    <a:pt x="8738" y="709"/>
                  </a:cubicBezTo>
                  <a:close/>
                  <a:moveTo>
                    <a:pt x="8360" y="796"/>
                  </a:moveTo>
                  <a:cubicBezTo>
                    <a:pt x="8320" y="796"/>
                    <a:pt x="8303" y="853"/>
                    <a:pt x="8303" y="888"/>
                  </a:cubicBezTo>
                  <a:cubicBezTo>
                    <a:pt x="8320" y="927"/>
                    <a:pt x="8360" y="944"/>
                    <a:pt x="8377" y="944"/>
                  </a:cubicBezTo>
                  <a:lnTo>
                    <a:pt x="8394" y="944"/>
                  </a:lnTo>
                  <a:cubicBezTo>
                    <a:pt x="8451" y="927"/>
                    <a:pt x="8468" y="888"/>
                    <a:pt x="8451" y="853"/>
                  </a:cubicBezTo>
                  <a:cubicBezTo>
                    <a:pt x="8451" y="818"/>
                    <a:pt x="8412" y="796"/>
                    <a:pt x="8377" y="796"/>
                  </a:cubicBezTo>
                  <a:close/>
                  <a:moveTo>
                    <a:pt x="22118" y="796"/>
                  </a:moveTo>
                  <a:cubicBezTo>
                    <a:pt x="22084" y="818"/>
                    <a:pt x="22066" y="870"/>
                    <a:pt x="22084" y="905"/>
                  </a:cubicBezTo>
                  <a:cubicBezTo>
                    <a:pt x="22101" y="927"/>
                    <a:pt x="22118" y="944"/>
                    <a:pt x="22158" y="944"/>
                  </a:cubicBezTo>
                  <a:cubicBezTo>
                    <a:pt x="22158" y="944"/>
                    <a:pt x="22175" y="944"/>
                    <a:pt x="22192" y="927"/>
                  </a:cubicBezTo>
                  <a:cubicBezTo>
                    <a:pt x="22227" y="905"/>
                    <a:pt x="22227" y="870"/>
                    <a:pt x="22210" y="836"/>
                  </a:cubicBezTo>
                  <a:cubicBezTo>
                    <a:pt x="22210" y="818"/>
                    <a:pt x="22175" y="796"/>
                    <a:pt x="22158" y="796"/>
                  </a:cubicBezTo>
                  <a:close/>
                  <a:moveTo>
                    <a:pt x="15374" y="818"/>
                  </a:moveTo>
                  <a:cubicBezTo>
                    <a:pt x="15356" y="818"/>
                    <a:pt x="15339" y="836"/>
                    <a:pt x="15322" y="853"/>
                  </a:cubicBezTo>
                  <a:cubicBezTo>
                    <a:pt x="15304" y="888"/>
                    <a:pt x="15304" y="944"/>
                    <a:pt x="15339" y="962"/>
                  </a:cubicBezTo>
                  <a:lnTo>
                    <a:pt x="15374" y="962"/>
                  </a:lnTo>
                  <a:cubicBezTo>
                    <a:pt x="15413" y="962"/>
                    <a:pt x="15430" y="962"/>
                    <a:pt x="15448" y="927"/>
                  </a:cubicBezTo>
                  <a:cubicBezTo>
                    <a:pt x="15465" y="905"/>
                    <a:pt x="15448" y="853"/>
                    <a:pt x="15413" y="836"/>
                  </a:cubicBezTo>
                  <a:cubicBezTo>
                    <a:pt x="15413" y="836"/>
                    <a:pt x="15391" y="818"/>
                    <a:pt x="15374" y="818"/>
                  </a:cubicBezTo>
                  <a:close/>
                  <a:moveTo>
                    <a:pt x="8016" y="888"/>
                  </a:moveTo>
                  <a:cubicBezTo>
                    <a:pt x="7977" y="905"/>
                    <a:pt x="7959" y="944"/>
                    <a:pt x="7959" y="979"/>
                  </a:cubicBezTo>
                  <a:cubicBezTo>
                    <a:pt x="7977" y="1014"/>
                    <a:pt x="7994" y="1036"/>
                    <a:pt x="8033" y="1036"/>
                  </a:cubicBezTo>
                  <a:lnTo>
                    <a:pt x="8051" y="1036"/>
                  </a:lnTo>
                  <a:cubicBezTo>
                    <a:pt x="8085" y="1014"/>
                    <a:pt x="8125" y="979"/>
                    <a:pt x="8103" y="944"/>
                  </a:cubicBezTo>
                  <a:cubicBezTo>
                    <a:pt x="8085" y="905"/>
                    <a:pt x="8068" y="888"/>
                    <a:pt x="8033" y="888"/>
                  </a:cubicBezTo>
                  <a:close/>
                  <a:moveTo>
                    <a:pt x="26470" y="944"/>
                  </a:moveTo>
                  <a:cubicBezTo>
                    <a:pt x="26452" y="944"/>
                    <a:pt x="26435" y="944"/>
                    <a:pt x="26417" y="962"/>
                  </a:cubicBezTo>
                  <a:cubicBezTo>
                    <a:pt x="26400" y="979"/>
                    <a:pt x="26400" y="1036"/>
                    <a:pt x="26417" y="1053"/>
                  </a:cubicBezTo>
                  <a:cubicBezTo>
                    <a:pt x="26435" y="1070"/>
                    <a:pt x="26452" y="1088"/>
                    <a:pt x="26470" y="1088"/>
                  </a:cubicBezTo>
                  <a:cubicBezTo>
                    <a:pt x="26487" y="1088"/>
                    <a:pt x="26509" y="1070"/>
                    <a:pt x="26526" y="1053"/>
                  </a:cubicBezTo>
                  <a:cubicBezTo>
                    <a:pt x="26561" y="1036"/>
                    <a:pt x="26561" y="979"/>
                    <a:pt x="26526" y="962"/>
                  </a:cubicBezTo>
                  <a:cubicBezTo>
                    <a:pt x="26509" y="944"/>
                    <a:pt x="26487" y="944"/>
                    <a:pt x="26470" y="944"/>
                  </a:cubicBezTo>
                  <a:close/>
                  <a:moveTo>
                    <a:pt x="21792" y="979"/>
                  </a:moveTo>
                  <a:cubicBezTo>
                    <a:pt x="21757" y="997"/>
                    <a:pt x="21757" y="1053"/>
                    <a:pt x="21775" y="1088"/>
                  </a:cubicBezTo>
                  <a:cubicBezTo>
                    <a:pt x="21792" y="1105"/>
                    <a:pt x="21809" y="1123"/>
                    <a:pt x="21831" y="1123"/>
                  </a:cubicBezTo>
                  <a:cubicBezTo>
                    <a:pt x="21849" y="1123"/>
                    <a:pt x="21866" y="1123"/>
                    <a:pt x="21866" y="1105"/>
                  </a:cubicBezTo>
                  <a:cubicBezTo>
                    <a:pt x="21901" y="1088"/>
                    <a:pt x="21918" y="1053"/>
                    <a:pt x="21901" y="1014"/>
                  </a:cubicBezTo>
                  <a:cubicBezTo>
                    <a:pt x="21883" y="997"/>
                    <a:pt x="21866" y="979"/>
                    <a:pt x="21831" y="979"/>
                  </a:cubicBezTo>
                  <a:close/>
                  <a:moveTo>
                    <a:pt x="7668" y="997"/>
                  </a:moveTo>
                  <a:cubicBezTo>
                    <a:pt x="7633" y="1014"/>
                    <a:pt x="7598" y="1053"/>
                    <a:pt x="7616" y="1088"/>
                  </a:cubicBezTo>
                  <a:cubicBezTo>
                    <a:pt x="7633" y="1123"/>
                    <a:pt x="7650" y="1144"/>
                    <a:pt x="7689" y="1144"/>
                  </a:cubicBezTo>
                  <a:lnTo>
                    <a:pt x="7707" y="1144"/>
                  </a:lnTo>
                  <a:cubicBezTo>
                    <a:pt x="7742" y="1123"/>
                    <a:pt x="7759" y="1088"/>
                    <a:pt x="7759" y="1053"/>
                  </a:cubicBezTo>
                  <a:cubicBezTo>
                    <a:pt x="7742" y="1014"/>
                    <a:pt x="7724" y="997"/>
                    <a:pt x="7689" y="997"/>
                  </a:cubicBezTo>
                  <a:close/>
                  <a:moveTo>
                    <a:pt x="15683" y="1036"/>
                  </a:moveTo>
                  <a:cubicBezTo>
                    <a:pt x="15665" y="1036"/>
                    <a:pt x="15631" y="1036"/>
                    <a:pt x="15631" y="1053"/>
                  </a:cubicBezTo>
                  <a:cubicBezTo>
                    <a:pt x="15591" y="1088"/>
                    <a:pt x="15591" y="1144"/>
                    <a:pt x="15631" y="1162"/>
                  </a:cubicBezTo>
                  <a:cubicBezTo>
                    <a:pt x="15648" y="1179"/>
                    <a:pt x="15665" y="1179"/>
                    <a:pt x="15683" y="1179"/>
                  </a:cubicBezTo>
                  <a:cubicBezTo>
                    <a:pt x="15700" y="1179"/>
                    <a:pt x="15718" y="1162"/>
                    <a:pt x="15739" y="1144"/>
                  </a:cubicBezTo>
                  <a:cubicBezTo>
                    <a:pt x="15757" y="1123"/>
                    <a:pt x="15757" y="1070"/>
                    <a:pt x="15718" y="1053"/>
                  </a:cubicBezTo>
                  <a:cubicBezTo>
                    <a:pt x="15700" y="1036"/>
                    <a:pt x="15700" y="1036"/>
                    <a:pt x="15683" y="1036"/>
                  </a:cubicBezTo>
                  <a:close/>
                  <a:moveTo>
                    <a:pt x="7324" y="1105"/>
                  </a:moveTo>
                  <a:cubicBezTo>
                    <a:pt x="7272" y="1105"/>
                    <a:pt x="7254" y="1162"/>
                    <a:pt x="7272" y="1197"/>
                  </a:cubicBezTo>
                  <a:cubicBezTo>
                    <a:pt x="7289" y="1231"/>
                    <a:pt x="7307" y="1253"/>
                    <a:pt x="7341" y="1253"/>
                  </a:cubicBezTo>
                  <a:cubicBezTo>
                    <a:pt x="7341" y="1253"/>
                    <a:pt x="7363" y="1253"/>
                    <a:pt x="7363" y="1231"/>
                  </a:cubicBezTo>
                  <a:cubicBezTo>
                    <a:pt x="7398" y="1231"/>
                    <a:pt x="7415" y="1197"/>
                    <a:pt x="7415" y="1144"/>
                  </a:cubicBezTo>
                  <a:cubicBezTo>
                    <a:pt x="7398" y="1123"/>
                    <a:pt x="7363" y="1105"/>
                    <a:pt x="7341" y="1105"/>
                  </a:cubicBezTo>
                  <a:close/>
                  <a:moveTo>
                    <a:pt x="21522" y="1162"/>
                  </a:moveTo>
                  <a:cubicBezTo>
                    <a:pt x="21522" y="1162"/>
                    <a:pt x="21505" y="1162"/>
                    <a:pt x="21483" y="1179"/>
                  </a:cubicBezTo>
                  <a:cubicBezTo>
                    <a:pt x="21448" y="1197"/>
                    <a:pt x="21448" y="1231"/>
                    <a:pt x="21466" y="1271"/>
                  </a:cubicBezTo>
                  <a:cubicBezTo>
                    <a:pt x="21483" y="1288"/>
                    <a:pt x="21505" y="1305"/>
                    <a:pt x="21522" y="1305"/>
                  </a:cubicBezTo>
                  <a:lnTo>
                    <a:pt x="21557" y="1305"/>
                  </a:lnTo>
                  <a:cubicBezTo>
                    <a:pt x="21592" y="1271"/>
                    <a:pt x="21614" y="1231"/>
                    <a:pt x="21592" y="1197"/>
                  </a:cubicBezTo>
                  <a:cubicBezTo>
                    <a:pt x="21575" y="1179"/>
                    <a:pt x="21557" y="1162"/>
                    <a:pt x="21522" y="1162"/>
                  </a:cubicBezTo>
                  <a:close/>
                  <a:moveTo>
                    <a:pt x="6963" y="1214"/>
                  </a:moveTo>
                  <a:cubicBezTo>
                    <a:pt x="6928" y="1231"/>
                    <a:pt x="6906" y="1271"/>
                    <a:pt x="6928" y="1305"/>
                  </a:cubicBezTo>
                  <a:cubicBezTo>
                    <a:pt x="6945" y="1340"/>
                    <a:pt x="6963" y="1362"/>
                    <a:pt x="6998" y="1362"/>
                  </a:cubicBezTo>
                  <a:lnTo>
                    <a:pt x="7015" y="1362"/>
                  </a:lnTo>
                  <a:cubicBezTo>
                    <a:pt x="7054" y="1340"/>
                    <a:pt x="7072" y="1305"/>
                    <a:pt x="7072" y="1271"/>
                  </a:cubicBezTo>
                  <a:cubicBezTo>
                    <a:pt x="7054" y="1231"/>
                    <a:pt x="7015" y="1214"/>
                    <a:pt x="6998" y="1214"/>
                  </a:cubicBezTo>
                  <a:close/>
                  <a:moveTo>
                    <a:pt x="26705" y="1214"/>
                  </a:moveTo>
                  <a:cubicBezTo>
                    <a:pt x="26687" y="1214"/>
                    <a:pt x="26670" y="1214"/>
                    <a:pt x="26670" y="1231"/>
                  </a:cubicBezTo>
                  <a:cubicBezTo>
                    <a:pt x="26635" y="1253"/>
                    <a:pt x="26635" y="1288"/>
                    <a:pt x="26652" y="1323"/>
                  </a:cubicBezTo>
                  <a:cubicBezTo>
                    <a:pt x="26670" y="1340"/>
                    <a:pt x="26687" y="1362"/>
                    <a:pt x="26705" y="1362"/>
                  </a:cubicBezTo>
                  <a:cubicBezTo>
                    <a:pt x="26726" y="1362"/>
                    <a:pt x="26744" y="1362"/>
                    <a:pt x="26761" y="1340"/>
                  </a:cubicBezTo>
                  <a:cubicBezTo>
                    <a:pt x="26779" y="1323"/>
                    <a:pt x="26796" y="1271"/>
                    <a:pt x="26761" y="1231"/>
                  </a:cubicBezTo>
                  <a:cubicBezTo>
                    <a:pt x="26761" y="1214"/>
                    <a:pt x="26726" y="1214"/>
                    <a:pt x="26705" y="1214"/>
                  </a:cubicBezTo>
                  <a:close/>
                  <a:moveTo>
                    <a:pt x="15935" y="1271"/>
                  </a:moveTo>
                  <a:cubicBezTo>
                    <a:pt x="15918" y="1271"/>
                    <a:pt x="15900" y="1288"/>
                    <a:pt x="15900" y="1305"/>
                  </a:cubicBezTo>
                  <a:cubicBezTo>
                    <a:pt x="15866" y="1323"/>
                    <a:pt x="15866" y="1379"/>
                    <a:pt x="15883" y="1397"/>
                  </a:cubicBezTo>
                  <a:cubicBezTo>
                    <a:pt x="15900" y="1414"/>
                    <a:pt x="15918" y="1414"/>
                    <a:pt x="15935" y="1414"/>
                  </a:cubicBezTo>
                  <a:cubicBezTo>
                    <a:pt x="15957" y="1414"/>
                    <a:pt x="15974" y="1414"/>
                    <a:pt x="15992" y="1397"/>
                  </a:cubicBezTo>
                  <a:cubicBezTo>
                    <a:pt x="16027" y="1379"/>
                    <a:pt x="16027" y="1323"/>
                    <a:pt x="15992" y="1305"/>
                  </a:cubicBezTo>
                  <a:cubicBezTo>
                    <a:pt x="15974" y="1288"/>
                    <a:pt x="15957" y="1271"/>
                    <a:pt x="15935" y="1271"/>
                  </a:cubicBezTo>
                  <a:close/>
                  <a:moveTo>
                    <a:pt x="6654" y="1323"/>
                  </a:moveTo>
                  <a:cubicBezTo>
                    <a:pt x="6636" y="1323"/>
                    <a:pt x="6636" y="1323"/>
                    <a:pt x="6636" y="1340"/>
                  </a:cubicBezTo>
                  <a:cubicBezTo>
                    <a:pt x="6580" y="1340"/>
                    <a:pt x="6563" y="1397"/>
                    <a:pt x="6580" y="1432"/>
                  </a:cubicBezTo>
                  <a:cubicBezTo>
                    <a:pt x="6602" y="1449"/>
                    <a:pt x="6619" y="1471"/>
                    <a:pt x="6654" y="1471"/>
                  </a:cubicBezTo>
                  <a:lnTo>
                    <a:pt x="6671" y="1471"/>
                  </a:lnTo>
                  <a:cubicBezTo>
                    <a:pt x="6710" y="1449"/>
                    <a:pt x="6728" y="1414"/>
                    <a:pt x="6728" y="1379"/>
                  </a:cubicBezTo>
                  <a:cubicBezTo>
                    <a:pt x="6710" y="1340"/>
                    <a:pt x="6671" y="1323"/>
                    <a:pt x="6654" y="1323"/>
                  </a:cubicBezTo>
                  <a:close/>
                  <a:moveTo>
                    <a:pt x="21179" y="1362"/>
                  </a:moveTo>
                  <a:cubicBezTo>
                    <a:pt x="21139" y="1397"/>
                    <a:pt x="21139" y="1432"/>
                    <a:pt x="21157" y="1471"/>
                  </a:cubicBezTo>
                  <a:cubicBezTo>
                    <a:pt x="21179" y="1488"/>
                    <a:pt x="21196" y="1506"/>
                    <a:pt x="21213" y="1506"/>
                  </a:cubicBezTo>
                  <a:cubicBezTo>
                    <a:pt x="21231" y="1506"/>
                    <a:pt x="21248" y="1506"/>
                    <a:pt x="21248" y="1488"/>
                  </a:cubicBezTo>
                  <a:cubicBezTo>
                    <a:pt x="21287" y="1471"/>
                    <a:pt x="21305" y="1414"/>
                    <a:pt x="21287" y="1397"/>
                  </a:cubicBezTo>
                  <a:cubicBezTo>
                    <a:pt x="21266" y="1362"/>
                    <a:pt x="21248" y="1362"/>
                    <a:pt x="21213" y="1362"/>
                  </a:cubicBezTo>
                  <a:close/>
                  <a:moveTo>
                    <a:pt x="6293" y="1449"/>
                  </a:moveTo>
                  <a:cubicBezTo>
                    <a:pt x="6254" y="1471"/>
                    <a:pt x="6236" y="1506"/>
                    <a:pt x="6236" y="1558"/>
                  </a:cubicBezTo>
                  <a:cubicBezTo>
                    <a:pt x="6254" y="1580"/>
                    <a:pt x="6275" y="1597"/>
                    <a:pt x="6310" y="1597"/>
                  </a:cubicBezTo>
                  <a:lnTo>
                    <a:pt x="6328" y="1597"/>
                  </a:lnTo>
                  <a:cubicBezTo>
                    <a:pt x="6384" y="1580"/>
                    <a:pt x="6402" y="1540"/>
                    <a:pt x="6384" y="1506"/>
                  </a:cubicBezTo>
                  <a:cubicBezTo>
                    <a:pt x="6362" y="1471"/>
                    <a:pt x="6345" y="1449"/>
                    <a:pt x="6310" y="1449"/>
                  </a:cubicBezTo>
                  <a:close/>
                  <a:moveTo>
                    <a:pt x="26922" y="1506"/>
                  </a:moveTo>
                  <a:cubicBezTo>
                    <a:pt x="26905" y="1506"/>
                    <a:pt x="26887" y="1506"/>
                    <a:pt x="26870" y="1523"/>
                  </a:cubicBezTo>
                  <a:cubicBezTo>
                    <a:pt x="26853" y="1540"/>
                    <a:pt x="26835" y="1597"/>
                    <a:pt x="26853" y="1614"/>
                  </a:cubicBezTo>
                  <a:cubicBezTo>
                    <a:pt x="26870" y="1649"/>
                    <a:pt x="26887" y="1649"/>
                    <a:pt x="26922" y="1649"/>
                  </a:cubicBezTo>
                  <a:lnTo>
                    <a:pt x="26961" y="1649"/>
                  </a:lnTo>
                  <a:cubicBezTo>
                    <a:pt x="26996" y="1614"/>
                    <a:pt x="26996" y="1580"/>
                    <a:pt x="26979" y="1540"/>
                  </a:cubicBezTo>
                  <a:cubicBezTo>
                    <a:pt x="26961" y="1523"/>
                    <a:pt x="26944" y="1506"/>
                    <a:pt x="26922" y="1506"/>
                  </a:cubicBezTo>
                  <a:close/>
                  <a:moveTo>
                    <a:pt x="16192" y="1540"/>
                  </a:moveTo>
                  <a:cubicBezTo>
                    <a:pt x="16175" y="1540"/>
                    <a:pt x="16153" y="1558"/>
                    <a:pt x="16135" y="1558"/>
                  </a:cubicBezTo>
                  <a:cubicBezTo>
                    <a:pt x="16101" y="1597"/>
                    <a:pt x="16101" y="1632"/>
                    <a:pt x="16135" y="1667"/>
                  </a:cubicBezTo>
                  <a:cubicBezTo>
                    <a:pt x="16135" y="1688"/>
                    <a:pt x="16175" y="1688"/>
                    <a:pt x="16192" y="1688"/>
                  </a:cubicBezTo>
                  <a:cubicBezTo>
                    <a:pt x="16209" y="1688"/>
                    <a:pt x="16227" y="1688"/>
                    <a:pt x="16227" y="1667"/>
                  </a:cubicBezTo>
                  <a:cubicBezTo>
                    <a:pt x="16262" y="1649"/>
                    <a:pt x="16262" y="1597"/>
                    <a:pt x="16244" y="1580"/>
                  </a:cubicBezTo>
                  <a:cubicBezTo>
                    <a:pt x="16227" y="1558"/>
                    <a:pt x="16209" y="1540"/>
                    <a:pt x="16192" y="1540"/>
                  </a:cubicBezTo>
                  <a:close/>
                  <a:moveTo>
                    <a:pt x="20870" y="1558"/>
                  </a:moveTo>
                  <a:cubicBezTo>
                    <a:pt x="20830" y="1580"/>
                    <a:pt x="20830" y="1632"/>
                    <a:pt x="20852" y="1667"/>
                  </a:cubicBezTo>
                  <a:cubicBezTo>
                    <a:pt x="20870" y="1688"/>
                    <a:pt x="20887" y="1706"/>
                    <a:pt x="20904" y="1706"/>
                  </a:cubicBezTo>
                  <a:cubicBezTo>
                    <a:pt x="20922" y="1706"/>
                    <a:pt x="20939" y="1688"/>
                    <a:pt x="20961" y="1688"/>
                  </a:cubicBezTo>
                  <a:cubicBezTo>
                    <a:pt x="20996" y="1667"/>
                    <a:pt x="20996" y="1614"/>
                    <a:pt x="20978" y="1580"/>
                  </a:cubicBezTo>
                  <a:cubicBezTo>
                    <a:pt x="20961" y="1558"/>
                    <a:pt x="20939" y="1558"/>
                    <a:pt x="20904" y="1558"/>
                  </a:cubicBezTo>
                  <a:close/>
                  <a:moveTo>
                    <a:pt x="5966" y="1580"/>
                  </a:moveTo>
                  <a:cubicBezTo>
                    <a:pt x="5966" y="1580"/>
                    <a:pt x="5949" y="1580"/>
                    <a:pt x="5949" y="1597"/>
                  </a:cubicBezTo>
                  <a:cubicBezTo>
                    <a:pt x="5910" y="1597"/>
                    <a:pt x="5892" y="1649"/>
                    <a:pt x="5910" y="1688"/>
                  </a:cubicBezTo>
                  <a:cubicBezTo>
                    <a:pt x="5910" y="1706"/>
                    <a:pt x="5949" y="1723"/>
                    <a:pt x="5966" y="1723"/>
                  </a:cubicBezTo>
                  <a:lnTo>
                    <a:pt x="6001" y="1723"/>
                  </a:lnTo>
                  <a:cubicBezTo>
                    <a:pt x="6036" y="1706"/>
                    <a:pt x="6058" y="1667"/>
                    <a:pt x="6036" y="1632"/>
                  </a:cubicBezTo>
                  <a:cubicBezTo>
                    <a:pt x="6036" y="1597"/>
                    <a:pt x="6001" y="1580"/>
                    <a:pt x="5966" y="1580"/>
                  </a:cubicBezTo>
                  <a:close/>
                  <a:moveTo>
                    <a:pt x="5601" y="1723"/>
                  </a:moveTo>
                  <a:cubicBezTo>
                    <a:pt x="5566" y="1741"/>
                    <a:pt x="5549" y="1775"/>
                    <a:pt x="5566" y="1815"/>
                  </a:cubicBezTo>
                  <a:cubicBezTo>
                    <a:pt x="5583" y="1849"/>
                    <a:pt x="5601" y="1867"/>
                    <a:pt x="5640" y="1867"/>
                  </a:cubicBezTo>
                  <a:lnTo>
                    <a:pt x="5657" y="1867"/>
                  </a:lnTo>
                  <a:cubicBezTo>
                    <a:pt x="5692" y="1849"/>
                    <a:pt x="5710" y="1797"/>
                    <a:pt x="5710" y="1758"/>
                  </a:cubicBezTo>
                  <a:cubicBezTo>
                    <a:pt x="5692" y="1741"/>
                    <a:pt x="5657" y="1723"/>
                    <a:pt x="5640" y="1723"/>
                  </a:cubicBezTo>
                  <a:close/>
                  <a:moveTo>
                    <a:pt x="20613" y="1741"/>
                  </a:moveTo>
                  <a:cubicBezTo>
                    <a:pt x="20595" y="1741"/>
                    <a:pt x="20578" y="1758"/>
                    <a:pt x="20578" y="1758"/>
                  </a:cubicBezTo>
                  <a:cubicBezTo>
                    <a:pt x="20543" y="1775"/>
                    <a:pt x="20526" y="1832"/>
                    <a:pt x="20543" y="1867"/>
                  </a:cubicBezTo>
                  <a:cubicBezTo>
                    <a:pt x="20561" y="1884"/>
                    <a:pt x="20578" y="1884"/>
                    <a:pt x="20613" y="1884"/>
                  </a:cubicBezTo>
                  <a:lnTo>
                    <a:pt x="20652" y="1884"/>
                  </a:lnTo>
                  <a:cubicBezTo>
                    <a:pt x="20687" y="1867"/>
                    <a:pt x="20687" y="1815"/>
                    <a:pt x="20669" y="1775"/>
                  </a:cubicBezTo>
                  <a:cubicBezTo>
                    <a:pt x="20652" y="1758"/>
                    <a:pt x="20635" y="1741"/>
                    <a:pt x="20613" y="1741"/>
                  </a:cubicBezTo>
                  <a:close/>
                  <a:moveTo>
                    <a:pt x="27105" y="1815"/>
                  </a:moveTo>
                  <a:cubicBezTo>
                    <a:pt x="27088" y="1815"/>
                    <a:pt x="27088" y="1815"/>
                    <a:pt x="27070" y="1832"/>
                  </a:cubicBezTo>
                  <a:cubicBezTo>
                    <a:pt x="27031" y="1849"/>
                    <a:pt x="27014" y="1884"/>
                    <a:pt x="27031" y="1923"/>
                  </a:cubicBezTo>
                  <a:cubicBezTo>
                    <a:pt x="27053" y="1958"/>
                    <a:pt x="27088" y="1958"/>
                    <a:pt x="27105" y="1958"/>
                  </a:cubicBezTo>
                  <a:lnTo>
                    <a:pt x="27140" y="1958"/>
                  </a:lnTo>
                  <a:cubicBezTo>
                    <a:pt x="27179" y="1941"/>
                    <a:pt x="27196" y="1884"/>
                    <a:pt x="27162" y="1849"/>
                  </a:cubicBezTo>
                  <a:cubicBezTo>
                    <a:pt x="27162" y="1832"/>
                    <a:pt x="27122" y="1815"/>
                    <a:pt x="27105" y="1815"/>
                  </a:cubicBezTo>
                  <a:close/>
                  <a:moveTo>
                    <a:pt x="16410" y="1832"/>
                  </a:moveTo>
                  <a:cubicBezTo>
                    <a:pt x="16392" y="1832"/>
                    <a:pt x="16392" y="1832"/>
                    <a:pt x="16370" y="1849"/>
                  </a:cubicBezTo>
                  <a:cubicBezTo>
                    <a:pt x="16336" y="1867"/>
                    <a:pt x="16336" y="1923"/>
                    <a:pt x="16353" y="1941"/>
                  </a:cubicBezTo>
                  <a:cubicBezTo>
                    <a:pt x="16370" y="1958"/>
                    <a:pt x="16392" y="1976"/>
                    <a:pt x="16410" y="1976"/>
                  </a:cubicBezTo>
                  <a:cubicBezTo>
                    <a:pt x="16427" y="1976"/>
                    <a:pt x="16444" y="1976"/>
                    <a:pt x="16462" y="1958"/>
                  </a:cubicBezTo>
                  <a:cubicBezTo>
                    <a:pt x="16479" y="1941"/>
                    <a:pt x="16501" y="1884"/>
                    <a:pt x="16462" y="1849"/>
                  </a:cubicBezTo>
                  <a:cubicBezTo>
                    <a:pt x="16462" y="1832"/>
                    <a:pt x="16427" y="1832"/>
                    <a:pt x="16410" y="1832"/>
                  </a:cubicBezTo>
                  <a:close/>
                  <a:moveTo>
                    <a:pt x="5275" y="1867"/>
                  </a:moveTo>
                  <a:cubicBezTo>
                    <a:pt x="5240" y="1884"/>
                    <a:pt x="5222" y="1923"/>
                    <a:pt x="5240" y="1958"/>
                  </a:cubicBezTo>
                  <a:cubicBezTo>
                    <a:pt x="5257" y="1993"/>
                    <a:pt x="5275" y="2015"/>
                    <a:pt x="5314" y="2015"/>
                  </a:cubicBezTo>
                  <a:cubicBezTo>
                    <a:pt x="5314" y="2015"/>
                    <a:pt x="5331" y="2015"/>
                    <a:pt x="5331" y="1993"/>
                  </a:cubicBezTo>
                  <a:cubicBezTo>
                    <a:pt x="5366" y="1993"/>
                    <a:pt x="5383" y="1941"/>
                    <a:pt x="5366" y="1906"/>
                  </a:cubicBezTo>
                  <a:cubicBezTo>
                    <a:pt x="5366" y="1884"/>
                    <a:pt x="5331" y="1867"/>
                    <a:pt x="5296" y="1867"/>
                  </a:cubicBezTo>
                  <a:close/>
                  <a:moveTo>
                    <a:pt x="20308" y="1941"/>
                  </a:moveTo>
                  <a:cubicBezTo>
                    <a:pt x="20287" y="1941"/>
                    <a:pt x="20269" y="1941"/>
                    <a:pt x="20269" y="1958"/>
                  </a:cubicBezTo>
                  <a:cubicBezTo>
                    <a:pt x="20234" y="1976"/>
                    <a:pt x="20217" y="2032"/>
                    <a:pt x="20234" y="2050"/>
                  </a:cubicBezTo>
                  <a:cubicBezTo>
                    <a:pt x="20252" y="2084"/>
                    <a:pt x="20287" y="2084"/>
                    <a:pt x="20308" y="2084"/>
                  </a:cubicBezTo>
                  <a:lnTo>
                    <a:pt x="20343" y="2084"/>
                  </a:lnTo>
                  <a:cubicBezTo>
                    <a:pt x="20378" y="2050"/>
                    <a:pt x="20378" y="2015"/>
                    <a:pt x="20360" y="1976"/>
                  </a:cubicBezTo>
                  <a:cubicBezTo>
                    <a:pt x="20343" y="1958"/>
                    <a:pt x="20326" y="1941"/>
                    <a:pt x="20308" y="1941"/>
                  </a:cubicBezTo>
                  <a:close/>
                  <a:moveTo>
                    <a:pt x="4970" y="2015"/>
                  </a:moveTo>
                  <a:cubicBezTo>
                    <a:pt x="4970" y="2015"/>
                    <a:pt x="4948" y="2015"/>
                    <a:pt x="4948" y="2032"/>
                  </a:cubicBezTo>
                  <a:cubicBezTo>
                    <a:pt x="4913" y="2032"/>
                    <a:pt x="4896" y="2084"/>
                    <a:pt x="4913" y="2124"/>
                  </a:cubicBezTo>
                  <a:cubicBezTo>
                    <a:pt x="4913" y="2141"/>
                    <a:pt x="4948" y="2158"/>
                    <a:pt x="4970" y="2158"/>
                  </a:cubicBezTo>
                  <a:lnTo>
                    <a:pt x="5005" y="2158"/>
                  </a:lnTo>
                  <a:cubicBezTo>
                    <a:pt x="5040" y="2141"/>
                    <a:pt x="5057" y="2084"/>
                    <a:pt x="5040" y="2050"/>
                  </a:cubicBezTo>
                  <a:cubicBezTo>
                    <a:pt x="5022" y="2032"/>
                    <a:pt x="5005" y="2015"/>
                    <a:pt x="4970" y="2015"/>
                  </a:cubicBezTo>
                  <a:close/>
                  <a:moveTo>
                    <a:pt x="16627" y="2124"/>
                  </a:moveTo>
                  <a:cubicBezTo>
                    <a:pt x="16610" y="2124"/>
                    <a:pt x="16610" y="2124"/>
                    <a:pt x="16588" y="2141"/>
                  </a:cubicBezTo>
                  <a:cubicBezTo>
                    <a:pt x="16553" y="2158"/>
                    <a:pt x="16553" y="2193"/>
                    <a:pt x="16571" y="2232"/>
                  </a:cubicBezTo>
                  <a:cubicBezTo>
                    <a:pt x="16588" y="2250"/>
                    <a:pt x="16610" y="2267"/>
                    <a:pt x="16627" y="2267"/>
                  </a:cubicBezTo>
                  <a:cubicBezTo>
                    <a:pt x="16644" y="2267"/>
                    <a:pt x="16662" y="2267"/>
                    <a:pt x="16679" y="2250"/>
                  </a:cubicBezTo>
                  <a:cubicBezTo>
                    <a:pt x="16718" y="2232"/>
                    <a:pt x="16718" y="2176"/>
                    <a:pt x="16697" y="2141"/>
                  </a:cubicBezTo>
                  <a:cubicBezTo>
                    <a:pt x="16679" y="2124"/>
                    <a:pt x="16662" y="2124"/>
                    <a:pt x="16627" y="2124"/>
                  </a:cubicBezTo>
                  <a:close/>
                  <a:moveTo>
                    <a:pt x="19999" y="2141"/>
                  </a:moveTo>
                  <a:cubicBezTo>
                    <a:pt x="19982" y="2141"/>
                    <a:pt x="19960" y="2141"/>
                    <a:pt x="19960" y="2158"/>
                  </a:cubicBezTo>
                  <a:cubicBezTo>
                    <a:pt x="19925" y="2176"/>
                    <a:pt x="19908" y="2211"/>
                    <a:pt x="19943" y="2250"/>
                  </a:cubicBezTo>
                  <a:cubicBezTo>
                    <a:pt x="19943" y="2267"/>
                    <a:pt x="19982" y="2285"/>
                    <a:pt x="19999" y="2285"/>
                  </a:cubicBezTo>
                  <a:cubicBezTo>
                    <a:pt x="20017" y="2285"/>
                    <a:pt x="20017" y="2285"/>
                    <a:pt x="20034" y="2267"/>
                  </a:cubicBezTo>
                  <a:cubicBezTo>
                    <a:pt x="20069" y="2250"/>
                    <a:pt x="20091" y="2211"/>
                    <a:pt x="20052" y="2176"/>
                  </a:cubicBezTo>
                  <a:cubicBezTo>
                    <a:pt x="20052" y="2158"/>
                    <a:pt x="20017" y="2141"/>
                    <a:pt x="19999" y="2141"/>
                  </a:cubicBezTo>
                  <a:close/>
                  <a:moveTo>
                    <a:pt x="27249" y="2141"/>
                  </a:moveTo>
                  <a:cubicBezTo>
                    <a:pt x="27214" y="2158"/>
                    <a:pt x="27196" y="2211"/>
                    <a:pt x="27214" y="2250"/>
                  </a:cubicBezTo>
                  <a:cubicBezTo>
                    <a:pt x="27231" y="2267"/>
                    <a:pt x="27249" y="2285"/>
                    <a:pt x="27270" y="2285"/>
                  </a:cubicBezTo>
                  <a:cubicBezTo>
                    <a:pt x="27288" y="2285"/>
                    <a:pt x="27305" y="2285"/>
                    <a:pt x="27305" y="2267"/>
                  </a:cubicBezTo>
                  <a:cubicBezTo>
                    <a:pt x="27340" y="2250"/>
                    <a:pt x="27357" y="2211"/>
                    <a:pt x="27340" y="2176"/>
                  </a:cubicBezTo>
                  <a:cubicBezTo>
                    <a:pt x="27323" y="2158"/>
                    <a:pt x="27305" y="2141"/>
                    <a:pt x="27270" y="2141"/>
                  </a:cubicBezTo>
                  <a:close/>
                  <a:moveTo>
                    <a:pt x="4622" y="2176"/>
                  </a:moveTo>
                  <a:cubicBezTo>
                    <a:pt x="4587" y="2193"/>
                    <a:pt x="4570" y="2250"/>
                    <a:pt x="4587" y="2285"/>
                  </a:cubicBezTo>
                  <a:cubicBezTo>
                    <a:pt x="4587" y="2302"/>
                    <a:pt x="4622" y="2319"/>
                    <a:pt x="4644" y="2319"/>
                  </a:cubicBezTo>
                  <a:cubicBezTo>
                    <a:pt x="4661" y="2319"/>
                    <a:pt x="4678" y="2319"/>
                    <a:pt x="4678" y="2302"/>
                  </a:cubicBezTo>
                  <a:cubicBezTo>
                    <a:pt x="4713" y="2285"/>
                    <a:pt x="4731" y="2250"/>
                    <a:pt x="4713" y="2211"/>
                  </a:cubicBezTo>
                  <a:cubicBezTo>
                    <a:pt x="4696" y="2193"/>
                    <a:pt x="4678" y="2176"/>
                    <a:pt x="4644" y="2176"/>
                  </a:cubicBezTo>
                  <a:close/>
                  <a:moveTo>
                    <a:pt x="19690" y="2319"/>
                  </a:moveTo>
                  <a:cubicBezTo>
                    <a:pt x="19673" y="2319"/>
                    <a:pt x="19673" y="2341"/>
                    <a:pt x="19656" y="2341"/>
                  </a:cubicBezTo>
                  <a:cubicBezTo>
                    <a:pt x="19616" y="2358"/>
                    <a:pt x="19599" y="2411"/>
                    <a:pt x="19616" y="2428"/>
                  </a:cubicBezTo>
                  <a:cubicBezTo>
                    <a:pt x="19634" y="2467"/>
                    <a:pt x="19673" y="2467"/>
                    <a:pt x="19690" y="2467"/>
                  </a:cubicBezTo>
                  <a:lnTo>
                    <a:pt x="19725" y="2467"/>
                  </a:lnTo>
                  <a:cubicBezTo>
                    <a:pt x="19764" y="2450"/>
                    <a:pt x="19764" y="2393"/>
                    <a:pt x="19743" y="2358"/>
                  </a:cubicBezTo>
                  <a:cubicBezTo>
                    <a:pt x="19743" y="2341"/>
                    <a:pt x="19708" y="2319"/>
                    <a:pt x="19690" y="2319"/>
                  </a:cubicBezTo>
                  <a:close/>
                  <a:moveTo>
                    <a:pt x="4335" y="2341"/>
                  </a:moveTo>
                  <a:cubicBezTo>
                    <a:pt x="4317" y="2341"/>
                    <a:pt x="4295" y="2341"/>
                    <a:pt x="4295" y="2358"/>
                  </a:cubicBezTo>
                  <a:cubicBezTo>
                    <a:pt x="4261" y="2376"/>
                    <a:pt x="4243" y="2411"/>
                    <a:pt x="4261" y="2450"/>
                  </a:cubicBezTo>
                  <a:cubicBezTo>
                    <a:pt x="4278" y="2467"/>
                    <a:pt x="4295" y="2485"/>
                    <a:pt x="4335" y="2485"/>
                  </a:cubicBezTo>
                  <a:lnTo>
                    <a:pt x="4352" y="2485"/>
                  </a:lnTo>
                  <a:cubicBezTo>
                    <a:pt x="4387" y="2467"/>
                    <a:pt x="4404" y="2411"/>
                    <a:pt x="4387" y="2376"/>
                  </a:cubicBezTo>
                  <a:cubicBezTo>
                    <a:pt x="4369" y="2358"/>
                    <a:pt x="4352" y="2341"/>
                    <a:pt x="4335" y="2341"/>
                  </a:cubicBezTo>
                  <a:close/>
                  <a:moveTo>
                    <a:pt x="16805" y="2411"/>
                  </a:moveTo>
                  <a:cubicBezTo>
                    <a:pt x="16771" y="2450"/>
                    <a:pt x="16771" y="2485"/>
                    <a:pt x="16805" y="2519"/>
                  </a:cubicBezTo>
                  <a:cubicBezTo>
                    <a:pt x="16805" y="2537"/>
                    <a:pt x="16827" y="2559"/>
                    <a:pt x="16862" y="2559"/>
                  </a:cubicBezTo>
                  <a:cubicBezTo>
                    <a:pt x="16879" y="2559"/>
                    <a:pt x="16879" y="2537"/>
                    <a:pt x="16897" y="2537"/>
                  </a:cubicBezTo>
                  <a:cubicBezTo>
                    <a:pt x="16936" y="2502"/>
                    <a:pt x="16936" y="2467"/>
                    <a:pt x="16914" y="2428"/>
                  </a:cubicBezTo>
                  <a:cubicBezTo>
                    <a:pt x="16897" y="2411"/>
                    <a:pt x="16879" y="2411"/>
                    <a:pt x="16862" y="2411"/>
                  </a:cubicBezTo>
                  <a:close/>
                  <a:moveTo>
                    <a:pt x="27414" y="2467"/>
                  </a:moveTo>
                  <a:cubicBezTo>
                    <a:pt x="27379" y="2485"/>
                    <a:pt x="27357" y="2537"/>
                    <a:pt x="27379" y="2576"/>
                  </a:cubicBezTo>
                  <a:cubicBezTo>
                    <a:pt x="27397" y="2593"/>
                    <a:pt x="27414" y="2611"/>
                    <a:pt x="27431" y="2611"/>
                  </a:cubicBezTo>
                  <a:cubicBezTo>
                    <a:pt x="27449" y="2611"/>
                    <a:pt x="27466" y="2611"/>
                    <a:pt x="27466" y="2593"/>
                  </a:cubicBezTo>
                  <a:cubicBezTo>
                    <a:pt x="27505" y="2576"/>
                    <a:pt x="27523" y="2537"/>
                    <a:pt x="27505" y="2502"/>
                  </a:cubicBezTo>
                  <a:cubicBezTo>
                    <a:pt x="27488" y="2485"/>
                    <a:pt x="27466" y="2467"/>
                    <a:pt x="27431" y="2467"/>
                  </a:cubicBezTo>
                  <a:close/>
                  <a:moveTo>
                    <a:pt x="3969" y="2519"/>
                  </a:moveTo>
                  <a:cubicBezTo>
                    <a:pt x="3934" y="2537"/>
                    <a:pt x="3917" y="2593"/>
                    <a:pt x="3952" y="2628"/>
                  </a:cubicBezTo>
                  <a:cubicBezTo>
                    <a:pt x="3952" y="2646"/>
                    <a:pt x="3991" y="2667"/>
                    <a:pt x="4008" y="2667"/>
                  </a:cubicBezTo>
                  <a:cubicBezTo>
                    <a:pt x="4026" y="2667"/>
                    <a:pt x="4026" y="2646"/>
                    <a:pt x="4043" y="2646"/>
                  </a:cubicBezTo>
                  <a:cubicBezTo>
                    <a:pt x="4078" y="2628"/>
                    <a:pt x="4100" y="2593"/>
                    <a:pt x="4078" y="2559"/>
                  </a:cubicBezTo>
                  <a:cubicBezTo>
                    <a:pt x="4061" y="2519"/>
                    <a:pt x="4026" y="2519"/>
                    <a:pt x="4008" y="2519"/>
                  </a:cubicBezTo>
                  <a:close/>
                  <a:moveTo>
                    <a:pt x="19347" y="2519"/>
                  </a:moveTo>
                  <a:cubicBezTo>
                    <a:pt x="19307" y="2537"/>
                    <a:pt x="19290" y="2593"/>
                    <a:pt x="19307" y="2611"/>
                  </a:cubicBezTo>
                  <a:cubicBezTo>
                    <a:pt x="19329" y="2646"/>
                    <a:pt x="19347" y="2667"/>
                    <a:pt x="19381" y="2667"/>
                  </a:cubicBezTo>
                  <a:cubicBezTo>
                    <a:pt x="19381" y="2667"/>
                    <a:pt x="19399" y="2646"/>
                    <a:pt x="19416" y="2646"/>
                  </a:cubicBezTo>
                  <a:cubicBezTo>
                    <a:pt x="19455" y="2628"/>
                    <a:pt x="19455" y="2576"/>
                    <a:pt x="19438" y="2559"/>
                  </a:cubicBezTo>
                  <a:cubicBezTo>
                    <a:pt x="19416" y="2519"/>
                    <a:pt x="19399" y="2519"/>
                    <a:pt x="19381" y="2519"/>
                  </a:cubicBezTo>
                  <a:close/>
                  <a:moveTo>
                    <a:pt x="17097" y="2667"/>
                  </a:moveTo>
                  <a:cubicBezTo>
                    <a:pt x="17080" y="2667"/>
                    <a:pt x="17062" y="2685"/>
                    <a:pt x="17045" y="2702"/>
                  </a:cubicBezTo>
                  <a:cubicBezTo>
                    <a:pt x="17023" y="2720"/>
                    <a:pt x="17023" y="2776"/>
                    <a:pt x="17045" y="2794"/>
                  </a:cubicBezTo>
                  <a:cubicBezTo>
                    <a:pt x="17062" y="2811"/>
                    <a:pt x="17080" y="2811"/>
                    <a:pt x="17097" y="2811"/>
                  </a:cubicBezTo>
                  <a:cubicBezTo>
                    <a:pt x="17114" y="2811"/>
                    <a:pt x="17132" y="2811"/>
                    <a:pt x="17154" y="2794"/>
                  </a:cubicBezTo>
                  <a:cubicBezTo>
                    <a:pt x="17171" y="2776"/>
                    <a:pt x="17171" y="2720"/>
                    <a:pt x="17154" y="2702"/>
                  </a:cubicBezTo>
                  <a:cubicBezTo>
                    <a:pt x="17132" y="2685"/>
                    <a:pt x="17114" y="2667"/>
                    <a:pt x="17097" y="2667"/>
                  </a:cubicBezTo>
                  <a:close/>
                  <a:moveTo>
                    <a:pt x="19055" y="2685"/>
                  </a:moveTo>
                  <a:cubicBezTo>
                    <a:pt x="19038" y="2685"/>
                    <a:pt x="19038" y="2685"/>
                    <a:pt x="19020" y="2702"/>
                  </a:cubicBezTo>
                  <a:cubicBezTo>
                    <a:pt x="18981" y="2720"/>
                    <a:pt x="18981" y="2754"/>
                    <a:pt x="19003" y="2794"/>
                  </a:cubicBezTo>
                  <a:cubicBezTo>
                    <a:pt x="19003" y="2811"/>
                    <a:pt x="19038" y="2828"/>
                    <a:pt x="19055" y="2828"/>
                  </a:cubicBezTo>
                  <a:lnTo>
                    <a:pt x="19090" y="2828"/>
                  </a:lnTo>
                  <a:cubicBezTo>
                    <a:pt x="19129" y="2811"/>
                    <a:pt x="19146" y="2754"/>
                    <a:pt x="19129" y="2720"/>
                  </a:cubicBezTo>
                  <a:cubicBezTo>
                    <a:pt x="19112" y="2702"/>
                    <a:pt x="19090" y="2685"/>
                    <a:pt x="19055" y="2685"/>
                  </a:cubicBezTo>
                  <a:close/>
                  <a:moveTo>
                    <a:pt x="3665" y="2702"/>
                  </a:moveTo>
                  <a:cubicBezTo>
                    <a:pt x="3625" y="2720"/>
                    <a:pt x="3608" y="2776"/>
                    <a:pt x="3625" y="2811"/>
                  </a:cubicBezTo>
                  <a:cubicBezTo>
                    <a:pt x="3643" y="2828"/>
                    <a:pt x="3665" y="2846"/>
                    <a:pt x="3699" y="2846"/>
                  </a:cubicBezTo>
                  <a:cubicBezTo>
                    <a:pt x="3699" y="2846"/>
                    <a:pt x="3717" y="2828"/>
                    <a:pt x="3734" y="2828"/>
                  </a:cubicBezTo>
                  <a:cubicBezTo>
                    <a:pt x="3773" y="2811"/>
                    <a:pt x="3773" y="2754"/>
                    <a:pt x="3752" y="2737"/>
                  </a:cubicBezTo>
                  <a:cubicBezTo>
                    <a:pt x="3734" y="2702"/>
                    <a:pt x="3717" y="2702"/>
                    <a:pt x="3699" y="2702"/>
                  </a:cubicBezTo>
                  <a:close/>
                  <a:moveTo>
                    <a:pt x="27558" y="2794"/>
                  </a:moveTo>
                  <a:cubicBezTo>
                    <a:pt x="27523" y="2811"/>
                    <a:pt x="27505" y="2863"/>
                    <a:pt x="27523" y="2902"/>
                  </a:cubicBezTo>
                  <a:cubicBezTo>
                    <a:pt x="27540" y="2920"/>
                    <a:pt x="27575" y="2937"/>
                    <a:pt x="27597" y="2937"/>
                  </a:cubicBezTo>
                  <a:cubicBezTo>
                    <a:pt x="27614" y="2937"/>
                    <a:pt x="27614" y="2937"/>
                    <a:pt x="27632" y="2920"/>
                  </a:cubicBezTo>
                  <a:cubicBezTo>
                    <a:pt x="27666" y="2920"/>
                    <a:pt x="27684" y="2863"/>
                    <a:pt x="27666" y="2828"/>
                  </a:cubicBezTo>
                  <a:cubicBezTo>
                    <a:pt x="27649" y="2811"/>
                    <a:pt x="27632" y="2794"/>
                    <a:pt x="27597" y="2794"/>
                  </a:cubicBezTo>
                  <a:close/>
                  <a:moveTo>
                    <a:pt x="18711" y="2846"/>
                  </a:moveTo>
                  <a:cubicBezTo>
                    <a:pt x="18677" y="2863"/>
                    <a:pt x="18655" y="2920"/>
                    <a:pt x="18677" y="2955"/>
                  </a:cubicBezTo>
                  <a:cubicBezTo>
                    <a:pt x="18677" y="2972"/>
                    <a:pt x="18711" y="2994"/>
                    <a:pt x="18729" y="2994"/>
                  </a:cubicBezTo>
                  <a:lnTo>
                    <a:pt x="18764" y="2994"/>
                  </a:lnTo>
                  <a:cubicBezTo>
                    <a:pt x="18803" y="2972"/>
                    <a:pt x="18820" y="2920"/>
                    <a:pt x="18803" y="2885"/>
                  </a:cubicBezTo>
                  <a:cubicBezTo>
                    <a:pt x="18785" y="2863"/>
                    <a:pt x="18764" y="2846"/>
                    <a:pt x="18729" y="2846"/>
                  </a:cubicBezTo>
                  <a:close/>
                  <a:moveTo>
                    <a:pt x="3338" y="2885"/>
                  </a:moveTo>
                  <a:cubicBezTo>
                    <a:pt x="3299" y="2902"/>
                    <a:pt x="3299" y="2955"/>
                    <a:pt x="3316" y="2994"/>
                  </a:cubicBezTo>
                  <a:cubicBezTo>
                    <a:pt x="3338" y="3011"/>
                    <a:pt x="3356" y="3029"/>
                    <a:pt x="3373" y="3029"/>
                  </a:cubicBezTo>
                  <a:cubicBezTo>
                    <a:pt x="3390" y="3029"/>
                    <a:pt x="3408" y="3011"/>
                    <a:pt x="3408" y="3011"/>
                  </a:cubicBezTo>
                  <a:cubicBezTo>
                    <a:pt x="3447" y="2994"/>
                    <a:pt x="3464" y="2955"/>
                    <a:pt x="3447" y="2920"/>
                  </a:cubicBezTo>
                  <a:cubicBezTo>
                    <a:pt x="3425" y="2885"/>
                    <a:pt x="3408" y="2885"/>
                    <a:pt x="3373" y="2885"/>
                  </a:cubicBezTo>
                  <a:close/>
                  <a:moveTo>
                    <a:pt x="17371" y="2902"/>
                  </a:moveTo>
                  <a:cubicBezTo>
                    <a:pt x="17349" y="2902"/>
                    <a:pt x="17332" y="2920"/>
                    <a:pt x="17315" y="2937"/>
                  </a:cubicBezTo>
                  <a:cubicBezTo>
                    <a:pt x="17297" y="2972"/>
                    <a:pt x="17297" y="3011"/>
                    <a:pt x="17332" y="3046"/>
                  </a:cubicBezTo>
                  <a:lnTo>
                    <a:pt x="17371" y="3046"/>
                  </a:lnTo>
                  <a:cubicBezTo>
                    <a:pt x="17389" y="3046"/>
                    <a:pt x="17423" y="3046"/>
                    <a:pt x="17423" y="3029"/>
                  </a:cubicBezTo>
                  <a:cubicBezTo>
                    <a:pt x="17458" y="2994"/>
                    <a:pt x="17441" y="2937"/>
                    <a:pt x="17406" y="2920"/>
                  </a:cubicBezTo>
                  <a:cubicBezTo>
                    <a:pt x="17406" y="2920"/>
                    <a:pt x="17389" y="2902"/>
                    <a:pt x="17371" y="2902"/>
                  </a:cubicBezTo>
                  <a:close/>
                  <a:moveTo>
                    <a:pt x="18368" y="2994"/>
                  </a:moveTo>
                  <a:cubicBezTo>
                    <a:pt x="18328" y="3011"/>
                    <a:pt x="18311" y="3063"/>
                    <a:pt x="18328" y="3103"/>
                  </a:cubicBezTo>
                  <a:cubicBezTo>
                    <a:pt x="18350" y="3120"/>
                    <a:pt x="18368" y="3137"/>
                    <a:pt x="18402" y="3137"/>
                  </a:cubicBezTo>
                  <a:lnTo>
                    <a:pt x="18420" y="3137"/>
                  </a:lnTo>
                  <a:cubicBezTo>
                    <a:pt x="18476" y="3120"/>
                    <a:pt x="18476" y="3081"/>
                    <a:pt x="18476" y="3046"/>
                  </a:cubicBezTo>
                  <a:cubicBezTo>
                    <a:pt x="18459" y="3011"/>
                    <a:pt x="18437" y="2994"/>
                    <a:pt x="18402" y="2994"/>
                  </a:cubicBezTo>
                  <a:close/>
                  <a:moveTo>
                    <a:pt x="3064" y="3063"/>
                  </a:moveTo>
                  <a:cubicBezTo>
                    <a:pt x="3064" y="3063"/>
                    <a:pt x="3047" y="3063"/>
                    <a:pt x="3029" y="3081"/>
                  </a:cubicBezTo>
                  <a:cubicBezTo>
                    <a:pt x="2990" y="3103"/>
                    <a:pt x="2990" y="3137"/>
                    <a:pt x="3012" y="3172"/>
                  </a:cubicBezTo>
                  <a:cubicBezTo>
                    <a:pt x="3029" y="3190"/>
                    <a:pt x="3047" y="3211"/>
                    <a:pt x="3064" y="3211"/>
                  </a:cubicBezTo>
                  <a:cubicBezTo>
                    <a:pt x="3081" y="3211"/>
                    <a:pt x="3099" y="3211"/>
                    <a:pt x="3099" y="3190"/>
                  </a:cubicBezTo>
                  <a:cubicBezTo>
                    <a:pt x="3138" y="3172"/>
                    <a:pt x="3155" y="3137"/>
                    <a:pt x="3138" y="3103"/>
                  </a:cubicBezTo>
                  <a:cubicBezTo>
                    <a:pt x="3121" y="3081"/>
                    <a:pt x="3099" y="3063"/>
                    <a:pt x="3064" y="3063"/>
                  </a:cubicBezTo>
                  <a:close/>
                  <a:moveTo>
                    <a:pt x="17697" y="3063"/>
                  </a:moveTo>
                  <a:cubicBezTo>
                    <a:pt x="17658" y="3063"/>
                    <a:pt x="17641" y="3081"/>
                    <a:pt x="17624" y="3120"/>
                  </a:cubicBezTo>
                  <a:cubicBezTo>
                    <a:pt x="17624" y="3155"/>
                    <a:pt x="17641" y="3190"/>
                    <a:pt x="17676" y="3211"/>
                  </a:cubicBezTo>
                  <a:lnTo>
                    <a:pt x="17697" y="3211"/>
                  </a:lnTo>
                  <a:cubicBezTo>
                    <a:pt x="17732" y="3211"/>
                    <a:pt x="17750" y="3190"/>
                    <a:pt x="17767" y="3155"/>
                  </a:cubicBezTo>
                  <a:cubicBezTo>
                    <a:pt x="17767" y="3120"/>
                    <a:pt x="17750" y="3081"/>
                    <a:pt x="17715" y="3063"/>
                  </a:cubicBezTo>
                  <a:close/>
                  <a:moveTo>
                    <a:pt x="18041" y="3103"/>
                  </a:moveTo>
                  <a:cubicBezTo>
                    <a:pt x="18002" y="3103"/>
                    <a:pt x="17985" y="3137"/>
                    <a:pt x="17985" y="3172"/>
                  </a:cubicBezTo>
                  <a:cubicBezTo>
                    <a:pt x="17985" y="3211"/>
                    <a:pt x="18024" y="3246"/>
                    <a:pt x="18059" y="3246"/>
                  </a:cubicBezTo>
                  <a:cubicBezTo>
                    <a:pt x="18093" y="3229"/>
                    <a:pt x="18133" y="3190"/>
                    <a:pt x="18133" y="3155"/>
                  </a:cubicBezTo>
                  <a:cubicBezTo>
                    <a:pt x="18133" y="3120"/>
                    <a:pt x="18093" y="3103"/>
                    <a:pt x="18059" y="3103"/>
                  </a:cubicBezTo>
                  <a:close/>
                  <a:moveTo>
                    <a:pt x="27723" y="3120"/>
                  </a:moveTo>
                  <a:cubicBezTo>
                    <a:pt x="27684" y="3137"/>
                    <a:pt x="27666" y="3190"/>
                    <a:pt x="27684" y="3229"/>
                  </a:cubicBezTo>
                  <a:cubicBezTo>
                    <a:pt x="27684" y="3246"/>
                    <a:pt x="27723" y="3264"/>
                    <a:pt x="27740" y="3264"/>
                  </a:cubicBezTo>
                  <a:lnTo>
                    <a:pt x="27775" y="3264"/>
                  </a:lnTo>
                  <a:cubicBezTo>
                    <a:pt x="27814" y="3246"/>
                    <a:pt x="27832" y="3190"/>
                    <a:pt x="27814" y="3155"/>
                  </a:cubicBezTo>
                  <a:cubicBezTo>
                    <a:pt x="27793" y="3137"/>
                    <a:pt x="27775" y="3120"/>
                    <a:pt x="27740" y="3120"/>
                  </a:cubicBezTo>
                  <a:close/>
                  <a:moveTo>
                    <a:pt x="2773" y="3281"/>
                  </a:moveTo>
                  <a:cubicBezTo>
                    <a:pt x="2755" y="3281"/>
                    <a:pt x="2738" y="3281"/>
                    <a:pt x="2738" y="3298"/>
                  </a:cubicBezTo>
                  <a:cubicBezTo>
                    <a:pt x="2703" y="3320"/>
                    <a:pt x="2703" y="3372"/>
                    <a:pt x="2720" y="3390"/>
                  </a:cubicBezTo>
                  <a:cubicBezTo>
                    <a:pt x="2738" y="3407"/>
                    <a:pt x="2755" y="3429"/>
                    <a:pt x="2773" y="3429"/>
                  </a:cubicBezTo>
                  <a:cubicBezTo>
                    <a:pt x="2794" y="3429"/>
                    <a:pt x="2812" y="3429"/>
                    <a:pt x="2829" y="3407"/>
                  </a:cubicBezTo>
                  <a:cubicBezTo>
                    <a:pt x="2846" y="3390"/>
                    <a:pt x="2864" y="3338"/>
                    <a:pt x="2829" y="3298"/>
                  </a:cubicBezTo>
                  <a:cubicBezTo>
                    <a:pt x="2829" y="3281"/>
                    <a:pt x="2794" y="3281"/>
                    <a:pt x="2773" y="3281"/>
                  </a:cubicBezTo>
                  <a:close/>
                  <a:moveTo>
                    <a:pt x="27901" y="3446"/>
                  </a:moveTo>
                  <a:cubicBezTo>
                    <a:pt x="27884" y="3446"/>
                    <a:pt x="27884" y="3446"/>
                    <a:pt x="27866" y="3464"/>
                  </a:cubicBezTo>
                  <a:cubicBezTo>
                    <a:pt x="27832" y="3464"/>
                    <a:pt x="27814" y="3516"/>
                    <a:pt x="27832" y="3555"/>
                  </a:cubicBezTo>
                  <a:cubicBezTo>
                    <a:pt x="27849" y="3572"/>
                    <a:pt x="27866" y="3590"/>
                    <a:pt x="27901" y="3590"/>
                  </a:cubicBezTo>
                  <a:lnTo>
                    <a:pt x="27940" y="3590"/>
                  </a:lnTo>
                  <a:cubicBezTo>
                    <a:pt x="27975" y="3572"/>
                    <a:pt x="27975" y="3516"/>
                    <a:pt x="27975" y="3481"/>
                  </a:cubicBezTo>
                  <a:cubicBezTo>
                    <a:pt x="27958" y="3464"/>
                    <a:pt x="27923" y="3446"/>
                    <a:pt x="27901" y="3446"/>
                  </a:cubicBezTo>
                  <a:close/>
                  <a:moveTo>
                    <a:pt x="2503" y="3516"/>
                  </a:moveTo>
                  <a:cubicBezTo>
                    <a:pt x="2485" y="3516"/>
                    <a:pt x="2468" y="3516"/>
                    <a:pt x="2446" y="3538"/>
                  </a:cubicBezTo>
                  <a:cubicBezTo>
                    <a:pt x="2429" y="3555"/>
                    <a:pt x="2411" y="3607"/>
                    <a:pt x="2446" y="3625"/>
                  </a:cubicBezTo>
                  <a:cubicBezTo>
                    <a:pt x="2468" y="3646"/>
                    <a:pt x="2485" y="3664"/>
                    <a:pt x="2503" y="3664"/>
                  </a:cubicBezTo>
                  <a:cubicBezTo>
                    <a:pt x="2520" y="3664"/>
                    <a:pt x="2538" y="3646"/>
                    <a:pt x="2555" y="3646"/>
                  </a:cubicBezTo>
                  <a:cubicBezTo>
                    <a:pt x="2577" y="3607"/>
                    <a:pt x="2577" y="3572"/>
                    <a:pt x="2555" y="3538"/>
                  </a:cubicBezTo>
                  <a:cubicBezTo>
                    <a:pt x="2538" y="3516"/>
                    <a:pt x="2520" y="3516"/>
                    <a:pt x="2503" y="3516"/>
                  </a:cubicBezTo>
                  <a:close/>
                  <a:moveTo>
                    <a:pt x="2229" y="3755"/>
                  </a:moveTo>
                  <a:cubicBezTo>
                    <a:pt x="2211" y="3755"/>
                    <a:pt x="2194" y="3773"/>
                    <a:pt x="2176" y="3773"/>
                  </a:cubicBezTo>
                  <a:cubicBezTo>
                    <a:pt x="2159" y="3807"/>
                    <a:pt x="2159" y="3842"/>
                    <a:pt x="2176" y="3881"/>
                  </a:cubicBezTo>
                  <a:cubicBezTo>
                    <a:pt x="2194" y="3899"/>
                    <a:pt x="2211" y="3899"/>
                    <a:pt x="2229" y="3899"/>
                  </a:cubicBezTo>
                  <a:cubicBezTo>
                    <a:pt x="2250" y="3899"/>
                    <a:pt x="2268" y="3899"/>
                    <a:pt x="2285" y="3881"/>
                  </a:cubicBezTo>
                  <a:cubicBezTo>
                    <a:pt x="2303" y="3864"/>
                    <a:pt x="2320" y="3807"/>
                    <a:pt x="2285" y="3773"/>
                  </a:cubicBezTo>
                  <a:cubicBezTo>
                    <a:pt x="2268" y="3773"/>
                    <a:pt x="2250" y="3755"/>
                    <a:pt x="2229" y="3755"/>
                  </a:cubicBezTo>
                  <a:close/>
                  <a:moveTo>
                    <a:pt x="28067" y="3773"/>
                  </a:moveTo>
                  <a:cubicBezTo>
                    <a:pt x="28049" y="3773"/>
                    <a:pt x="28032" y="3773"/>
                    <a:pt x="28032" y="3790"/>
                  </a:cubicBezTo>
                  <a:cubicBezTo>
                    <a:pt x="27993" y="3807"/>
                    <a:pt x="27975" y="3842"/>
                    <a:pt x="27993" y="3881"/>
                  </a:cubicBezTo>
                  <a:cubicBezTo>
                    <a:pt x="28010" y="3899"/>
                    <a:pt x="28032" y="3916"/>
                    <a:pt x="28067" y="3916"/>
                  </a:cubicBezTo>
                  <a:lnTo>
                    <a:pt x="28084" y="3916"/>
                  </a:lnTo>
                  <a:cubicBezTo>
                    <a:pt x="28119" y="3899"/>
                    <a:pt x="28141" y="3842"/>
                    <a:pt x="28119" y="3807"/>
                  </a:cubicBezTo>
                  <a:cubicBezTo>
                    <a:pt x="28119" y="3790"/>
                    <a:pt x="28084" y="3773"/>
                    <a:pt x="28067" y="3773"/>
                  </a:cubicBezTo>
                  <a:close/>
                  <a:moveTo>
                    <a:pt x="1976" y="4008"/>
                  </a:moveTo>
                  <a:cubicBezTo>
                    <a:pt x="1959" y="4008"/>
                    <a:pt x="1941" y="4008"/>
                    <a:pt x="1924" y="4025"/>
                  </a:cubicBezTo>
                  <a:cubicBezTo>
                    <a:pt x="1885" y="4060"/>
                    <a:pt x="1885" y="4099"/>
                    <a:pt x="1924" y="4134"/>
                  </a:cubicBezTo>
                  <a:cubicBezTo>
                    <a:pt x="1941" y="4151"/>
                    <a:pt x="1959" y="4151"/>
                    <a:pt x="1976" y="4151"/>
                  </a:cubicBezTo>
                  <a:cubicBezTo>
                    <a:pt x="1994" y="4151"/>
                    <a:pt x="2011" y="4151"/>
                    <a:pt x="2033" y="4134"/>
                  </a:cubicBezTo>
                  <a:cubicBezTo>
                    <a:pt x="2050" y="4099"/>
                    <a:pt x="2050" y="4060"/>
                    <a:pt x="2033" y="4025"/>
                  </a:cubicBezTo>
                  <a:cubicBezTo>
                    <a:pt x="2011" y="4008"/>
                    <a:pt x="1994" y="4008"/>
                    <a:pt x="1976" y="4008"/>
                  </a:cubicBezTo>
                  <a:close/>
                  <a:moveTo>
                    <a:pt x="28193" y="4099"/>
                  </a:moveTo>
                  <a:cubicBezTo>
                    <a:pt x="28158" y="4116"/>
                    <a:pt x="28141" y="4169"/>
                    <a:pt x="28158" y="4208"/>
                  </a:cubicBezTo>
                  <a:cubicBezTo>
                    <a:pt x="28175" y="4225"/>
                    <a:pt x="28210" y="4243"/>
                    <a:pt x="28228" y="4243"/>
                  </a:cubicBezTo>
                  <a:cubicBezTo>
                    <a:pt x="28249" y="4243"/>
                    <a:pt x="28249" y="4243"/>
                    <a:pt x="28267" y="4225"/>
                  </a:cubicBezTo>
                  <a:cubicBezTo>
                    <a:pt x="28302" y="4208"/>
                    <a:pt x="28319" y="4169"/>
                    <a:pt x="28284" y="4134"/>
                  </a:cubicBezTo>
                  <a:cubicBezTo>
                    <a:pt x="28284" y="4116"/>
                    <a:pt x="28249" y="4099"/>
                    <a:pt x="28228" y="4099"/>
                  </a:cubicBezTo>
                  <a:close/>
                  <a:moveTo>
                    <a:pt x="1724" y="4260"/>
                  </a:moveTo>
                  <a:cubicBezTo>
                    <a:pt x="1706" y="4260"/>
                    <a:pt x="1685" y="4277"/>
                    <a:pt x="1667" y="4299"/>
                  </a:cubicBezTo>
                  <a:cubicBezTo>
                    <a:pt x="1632" y="4317"/>
                    <a:pt x="1632" y="4369"/>
                    <a:pt x="1667" y="4386"/>
                  </a:cubicBezTo>
                  <a:cubicBezTo>
                    <a:pt x="1685" y="4408"/>
                    <a:pt x="1706" y="4408"/>
                    <a:pt x="1724" y="4408"/>
                  </a:cubicBezTo>
                  <a:cubicBezTo>
                    <a:pt x="1741" y="4408"/>
                    <a:pt x="1759" y="4408"/>
                    <a:pt x="1776" y="4386"/>
                  </a:cubicBezTo>
                  <a:cubicBezTo>
                    <a:pt x="1793" y="4351"/>
                    <a:pt x="1793" y="4317"/>
                    <a:pt x="1759" y="4277"/>
                  </a:cubicBezTo>
                  <a:cubicBezTo>
                    <a:pt x="1759" y="4277"/>
                    <a:pt x="1741" y="4260"/>
                    <a:pt x="1724" y="4260"/>
                  </a:cubicBezTo>
                  <a:close/>
                  <a:moveTo>
                    <a:pt x="28410" y="4408"/>
                  </a:moveTo>
                  <a:cubicBezTo>
                    <a:pt x="28393" y="4408"/>
                    <a:pt x="28393" y="4408"/>
                    <a:pt x="28376" y="4425"/>
                  </a:cubicBezTo>
                  <a:cubicBezTo>
                    <a:pt x="28336" y="4443"/>
                    <a:pt x="28319" y="4478"/>
                    <a:pt x="28358" y="4517"/>
                  </a:cubicBezTo>
                  <a:cubicBezTo>
                    <a:pt x="28358" y="4534"/>
                    <a:pt x="28393" y="4552"/>
                    <a:pt x="28410" y="4552"/>
                  </a:cubicBezTo>
                  <a:cubicBezTo>
                    <a:pt x="28428" y="4552"/>
                    <a:pt x="28428" y="4552"/>
                    <a:pt x="28445" y="4534"/>
                  </a:cubicBezTo>
                  <a:cubicBezTo>
                    <a:pt x="28484" y="4517"/>
                    <a:pt x="28502" y="4478"/>
                    <a:pt x="28467" y="4443"/>
                  </a:cubicBezTo>
                  <a:cubicBezTo>
                    <a:pt x="28467" y="4425"/>
                    <a:pt x="28428" y="4408"/>
                    <a:pt x="28410" y="4408"/>
                  </a:cubicBezTo>
                  <a:close/>
                  <a:moveTo>
                    <a:pt x="1467" y="4534"/>
                  </a:moveTo>
                  <a:cubicBezTo>
                    <a:pt x="1450" y="4534"/>
                    <a:pt x="1432" y="4552"/>
                    <a:pt x="1415" y="4569"/>
                  </a:cubicBezTo>
                  <a:cubicBezTo>
                    <a:pt x="1398" y="4586"/>
                    <a:pt x="1398" y="4643"/>
                    <a:pt x="1432" y="4660"/>
                  </a:cubicBezTo>
                  <a:cubicBezTo>
                    <a:pt x="1450" y="4678"/>
                    <a:pt x="1450" y="4678"/>
                    <a:pt x="1467" y="4678"/>
                  </a:cubicBezTo>
                  <a:cubicBezTo>
                    <a:pt x="1506" y="4678"/>
                    <a:pt x="1524" y="4678"/>
                    <a:pt x="1524" y="4660"/>
                  </a:cubicBezTo>
                  <a:cubicBezTo>
                    <a:pt x="1559" y="4625"/>
                    <a:pt x="1559" y="4586"/>
                    <a:pt x="1524" y="4552"/>
                  </a:cubicBezTo>
                  <a:cubicBezTo>
                    <a:pt x="1506" y="4552"/>
                    <a:pt x="1489" y="4534"/>
                    <a:pt x="1467" y="4534"/>
                  </a:cubicBezTo>
                  <a:close/>
                  <a:moveTo>
                    <a:pt x="28611" y="4713"/>
                  </a:moveTo>
                  <a:cubicBezTo>
                    <a:pt x="28593" y="4713"/>
                    <a:pt x="28576" y="4713"/>
                    <a:pt x="28576" y="4734"/>
                  </a:cubicBezTo>
                  <a:cubicBezTo>
                    <a:pt x="28537" y="4752"/>
                    <a:pt x="28519" y="4786"/>
                    <a:pt x="28537" y="4821"/>
                  </a:cubicBezTo>
                  <a:cubicBezTo>
                    <a:pt x="28554" y="4843"/>
                    <a:pt x="28576" y="4860"/>
                    <a:pt x="28611" y="4860"/>
                  </a:cubicBezTo>
                  <a:cubicBezTo>
                    <a:pt x="28611" y="4860"/>
                    <a:pt x="28628" y="4860"/>
                    <a:pt x="28645" y="4843"/>
                  </a:cubicBezTo>
                  <a:cubicBezTo>
                    <a:pt x="28685" y="4821"/>
                    <a:pt x="28685" y="4786"/>
                    <a:pt x="28663" y="4752"/>
                  </a:cubicBezTo>
                  <a:cubicBezTo>
                    <a:pt x="28645" y="4734"/>
                    <a:pt x="28628" y="4713"/>
                    <a:pt x="28611" y="4713"/>
                  </a:cubicBezTo>
                  <a:close/>
                  <a:moveTo>
                    <a:pt x="1250" y="4821"/>
                  </a:moveTo>
                  <a:cubicBezTo>
                    <a:pt x="1215" y="4821"/>
                    <a:pt x="1197" y="4821"/>
                    <a:pt x="1180" y="4843"/>
                  </a:cubicBezTo>
                  <a:cubicBezTo>
                    <a:pt x="1163" y="4878"/>
                    <a:pt x="1163" y="4913"/>
                    <a:pt x="1197" y="4952"/>
                  </a:cubicBezTo>
                  <a:cubicBezTo>
                    <a:pt x="1215" y="4952"/>
                    <a:pt x="1232" y="4969"/>
                    <a:pt x="1250" y="4969"/>
                  </a:cubicBezTo>
                  <a:cubicBezTo>
                    <a:pt x="1271" y="4969"/>
                    <a:pt x="1289" y="4952"/>
                    <a:pt x="1306" y="4930"/>
                  </a:cubicBezTo>
                  <a:cubicBezTo>
                    <a:pt x="1324" y="4895"/>
                    <a:pt x="1324" y="4860"/>
                    <a:pt x="1289" y="4843"/>
                  </a:cubicBezTo>
                  <a:cubicBezTo>
                    <a:pt x="1271" y="4821"/>
                    <a:pt x="1250" y="4821"/>
                    <a:pt x="1250" y="4821"/>
                  </a:cubicBezTo>
                  <a:close/>
                  <a:moveTo>
                    <a:pt x="28754" y="5021"/>
                  </a:moveTo>
                  <a:cubicBezTo>
                    <a:pt x="28737" y="5061"/>
                    <a:pt x="28719" y="5095"/>
                    <a:pt x="28737" y="5130"/>
                  </a:cubicBezTo>
                  <a:cubicBezTo>
                    <a:pt x="28754" y="5148"/>
                    <a:pt x="28772" y="5169"/>
                    <a:pt x="28811" y="5169"/>
                  </a:cubicBezTo>
                  <a:cubicBezTo>
                    <a:pt x="28811" y="5169"/>
                    <a:pt x="28828" y="5169"/>
                    <a:pt x="28846" y="5148"/>
                  </a:cubicBezTo>
                  <a:cubicBezTo>
                    <a:pt x="28880" y="5130"/>
                    <a:pt x="28880" y="5078"/>
                    <a:pt x="28863" y="5061"/>
                  </a:cubicBezTo>
                  <a:cubicBezTo>
                    <a:pt x="28846" y="5021"/>
                    <a:pt x="28828" y="5021"/>
                    <a:pt x="28811" y="5021"/>
                  </a:cubicBezTo>
                  <a:close/>
                  <a:moveTo>
                    <a:pt x="1015" y="5095"/>
                  </a:moveTo>
                  <a:cubicBezTo>
                    <a:pt x="997" y="5095"/>
                    <a:pt x="980" y="5113"/>
                    <a:pt x="962" y="5130"/>
                  </a:cubicBezTo>
                  <a:cubicBezTo>
                    <a:pt x="945" y="5169"/>
                    <a:pt x="945" y="5204"/>
                    <a:pt x="980" y="5239"/>
                  </a:cubicBezTo>
                  <a:lnTo>
                    <a:pt x="1015" y="5239"/>
                  </a:lnTo>
                  <a:cubicBezTo>
                    <a:pt x="1054" y="5239"/>
                    <a:pt x="1071" y="5239"/>
                    <a:pt x="1089" y="5222"/>
                  </a:cubicBezTo>
                  <a:cubicBezTo>
                    <a:pt x="1106" y="5187"/>
                    <a:pt x="1106" y="5148"/>
                    <a:pt x="1071" y="5113"/>
                  </a:cubicBezTo>
                  <a:cubicBezTo>
                    <a:pt x="1054" y="5113"/>
                    <a:pt x="1032" y="5095"/>
                    <a:pt x="1015" y="5095"/>
                  </a:cubicBezTo>
                  <a:close/>
                  <a:moveTo>
                    <a:pt x="29011" y="5313"/>
                  </a:moveTo>
                  <a:cubicBezTo>
                    <a:pt x="28989" y="5313"/>
                    <a:pt x="28972" y="5330"/>
                    <a:pt x="28954" y="5330"/>
                  </a:cubicBezTo>
                  <a:cubicBezTo>
                    <a:pt x="28937" y="5348"/>
                    <a:pt x="28919" y="5404"/>
                    <a:pt x="28937" y="5439"/>
                  </a:cubicBezTo>
                  <a:cubicBezTo>
                    <a:pt x="28954" y="5457"/>
                    <a:pt x="28972" y="5457"/>
                    <a:pt x="29011" y="5457"/>
                  </a:cubicBezTo>
                  <a:lnTo>
                    <a:pt x="29046" y="5457"/>
                  </a:lnTo>
                  <a:cubicBezTo>
                    <a:pt x="29080" y="5439"/>
                    <a:pt x="29080" y="5387"/>
                    <a:pt x="29063" y="5348"/>
                  </a:cubicBezTo>
                  <a:cubicBezTo>
                    <a:pt x="29046" y="5330"/>
                    <a:pt x="29028" y="5313"/>
                    <a:pt x="29011" y="5313"/>
                  </a:cubicBezTo>
                  <a:close/>
                  <a:moveTo>
                    <a:pt x="814" y="5404"/>
                  </a:moveTo>
                  <a:cubicBezTo>
                    <a:pt x="797" y="5404"/>
                    <a:pt x="762" y="5404"/>
                    <a:pt x="762" y="5439"/>
                  </a:cubicBezTo>
                  <a:cubicBezTo>
                    <a:pt x="727" y="5457"/>
                    <a:pt x="745" y="5513"/>
                    <a:pt x="780" y="5531"/>
                  </a:cubicBezTo>
                  <a:cubicBezTo>
                    <a:pt x="780" y="5548"/>
                    <a:pt x="797" y="5548"/>
                    <a:pt x="814" y="5548"/>
                  </a:cubicBezTo>
                  <a:cubicBezTo>
                    <a:pt x="836" y="5548"/>
                    <a:pt x="854" y="5531"/>
                    <a:pt x="871" y="5513"/>
                  </a:cubicBezTo>
                  <a:cubicBezTo>
                    <a:pt x="888" y="5474"/>
                    <a:pt x="888" y="5439"/>
                    <a:pt x="854" y="5404"/>
                  </a:cubicBezTo>
                  <a:close/>
                  <a:moveTo>
                    <a:pt x="29207" y="5622"/>
                  </a:moveTo>
                  <a:cubicBezTo>
                    <a:pt x="29189" y="5622"/>
                    <a:pt x="29172" y="5622"/>
                    <a:pt x="29172" y="5639"/>
                  </a:cubicBezTo>
                  <a:cubicBezTo>
                    <a:pt x="29137" y="5657"/>
                    <a:pt x="29120" y="5692"/>
                    <a:pt x="29154" y="5731"/>
                  </a:cubicBezTo>
                  <a:cubicBezTo>
                    <a:pt x="29154" y="5748"/>
                    <a:pt x="29189" y="5766"/>
                    <a:pt x="29207" y="5766"/>
                  </a:cubicBezTo>
                  <a:cubicBezTo>
                    <a:pt x="29228" y="5766"/>
                    <a:pt x="29228" y="5766"/>
                    <a:pt x="29246" y="5748"/>
                  </a:cubicBezTo>
                  <a:cubicBezTo>
                    <a:pt x="29281" y="5731"/>
                    <a:pt x="29281" y="5692"/>
                    <a:pt x="29263" y="5657"/>
                  </a:cubicBezTo>
                  <a:cubicBezTo>
                    <a:pt x="29246" y="5639"/>
                    <a:pt x="29228" y="5622"/>
                    <a:pt x="29207" y="5622"/>
                  </a:cubicBezTo>
                  <a:close/>
                  <a:moveTo>
                    <a:pt x="619" y="5713"/>
                  </a:moveTo>
                  <a:cubicBezTo>
                    <a:pt x="597" y="5713"/>
                    <a:pt x="562" y="5713"/>
                    <a:pt x="562" y="5731"/>
                  </a:cubicBezTo>
                  <a:cubicBezTo>
                    <a:pt x="527" y="5766"/>
                    <a:pt x="545" y="5822"/>
                    <a:pt x="579" y="5840"/>
                  </a:cubicBezTo>
                  <a:cubicBezTo>
                    <a:pt x="579" y="5840"/>
                    <a:pt x="597" y="5857"/>
                    <a:pt x="619" y="5857"/>
                  </a:cubicBezTo>
                  <a:cubicBezTo>
                    <a:pt x="636" y="5857"/>
                    <a:pt x="671" y="5840"/>
                    <a:pt x="671" y="5822"/>
                  </a:cubicBezTo>
                  <a:cubicBezTo>
                    <a:pt x="688" y="5783"/>
                    <a:pt x="688" y="5731"/>
                    <a:pt x="653" y="5713"/>
                  </a:cubicBezTo>
                  <a:close/>
                  <a:moveTo>
                    <a:pt x="29372" y="5931"/>
                  </a:moveTo>
                  <a:cubicBezTo>
                    <a:pt x="29337" y="5966"/>
                    <a:pt x="29337" y="6001"/>
                    <a:pt x="29355" y="6040"/>
                  </a:cubicBezTo>
                  <a:cubicBezTo>
                    <a:pt x="29372" y="6057"/>
                    <a:pt x="29389" y="6074"/>
                    <a:pt x="29407" y="6074"/>
                  </a:cubicBezTo>
                  <a:cubicBezTo>
                    <a:pt x="29424" y="6074"/>
                    <a:pt x="29446" y="6057"/>
                    <a:pt x="29446" y="6057"/>
                  </a:cubicBezTo>
                  <a:cubicBezTo>
                    <a:pt x="29481" y="6040"/>
                    <a:pt x="29498" y="5983"/>
                    <a:pt x="29463" y="5948"/>
                  </a:cubicBezTo>
                  <a:cubicBezTo>
                    <a:pt x="29463" y="5931"/>
                    <a:pt x="29424" y="5931"/>
                    <a:pt x="29407" y="5931"/>
                  </a:cubicBezTo>
                  <a:close/>
                  <a:moveTo>
                    <a:pt x="436" y="6018"/>
                  </a:moveTo>
                  <a:cubicBezTo>
                    <a:pt x="401" y="6018"/>
                    <a:pt x="379" y="6018"/>
                    <a:pt x="362" y="6057"/>
                  </a:cubicBezTo>
                  <a:cubicBezTo>
                    <a:pt x="344" y="6092"/>
                    <a:pt x="362" y="6127"/>
                    <a:pt x="401" y="6148"/>
                  </a:cubicBezTo>
                  <a:cubicBezTo>
                    <a:pt x="401" y="6166"/>
                    <a:pt x="418" y="6166"/>
                    <a:pt x="436" y="6166"/>
                  </a:cubicBezTo>
                  <a:cubicBezTo>
                    <a:pt x="453" y="6166"/>
                    <a:pt x="471" y="6148"/>
                    <a:pt x="488" y="6127"/>
                  </a:cubicBezTo>
                  <a:cubicBezTo>
                    <a:pt x="510" y="6092"/>
                    <a:pt x="510" y="6040"/>
                    <a:pt x="471" y="6018"/>
                  </a:cubicBezTo>
                  <a:close/>
                  <a:moveTo>
                    <a:pt x="29624" y="6218"/>
                  </a:moveTo>
                  <a:cubicBezTo>
                    <a:pt x="29607" y="6218"/>
                    <a:pt x="29590" y="6218"/>
                    <a:pt x="29572" y="6235"/>
                  </a:cubicBezTo>
                  <a:cubicBezTo>
                    <a:pt x="29533" y="6257"/>
                    <a:pt x="29533" y="6292"/>
                    <a:pt x="29555" y="6327"/>
                  </a:cubicBezTo>
                  <a:cubicBezTo>
                    <a:pt x="29572" y="6344"/>
                    <a:pt x="29590" y="6366"/>
                    <a:pt x="29624" y="6366"/>
                  </a:cubicBezTo>
                  <a:cubicBezTo>
                    <a:pt x="29624" y="6366"/>
                    <a:pt x="29642" y="6366"/>
                    <a:pt x="29664" y="6344"/>
                  </a:cubicBezTo>
                  <a:cubicBezTo>
                    <a:pt x="29698" y="6327"/>
                    <a:pt x="29698" y="6292"/>
                    <a:pt x="29681" y="6257"/>
                  </a:cubicBezTo>
                  <a:cubicBezTo>
                    <a:pt x="29664" y="6235"/>
                    <a:pt x="29642" y="6218"/>
                    <a:pt x="29624" y="6218"/>
                  </a:cubicBezTo>
                  <a:close/>
                  <a:moveTo>
                    <a:pt x="253" y="6327"/>
                  </a:moveTo>
                  <a:cubicBezTo>
                    <a:pt x="236" y="6327"/>
                    <a:pt x="201" y="6344"/>
                    <a:pt x="183" y="6366"/>
                  </a:cubicBezTo>
                  <a:cubicBezTo>
                    <a:pt x="162" y="6401"/>
                    <a:pt x="183" y="6453"/>
                    <a:pt x="218" y="6475"/>
                  </a:cubicBezTo>
                  <a:lnTo>
                    <a:pt x="253" y="6475"/>
                  </a:lnTo>
                  <a:cubicBezTo>
                    <a:pt x="271" y="6475"/>
                    <a:pt x="310" y="6453"/>
                    <a:pt x="327" y="6436"/>
                  </a:cubicBezTo>
                  <a:cubicBezTo>
                    <a:pt x="344" y="6401"/>
                    <a:pt x="327" y="6366"/>
                    <a:pt x="292" y="6344"/>
                  </a:cubicBezTo>
                  <a:cubicBezTo>
                    <a:pt x="271" y="6327"/>
                    <a:pt x="271" y="6327"/>
                    <a:pt x="253" y="6327"/>
                  </a:cubicBezTo>
                  <a:close/>
                  <a:moveTo>
                    <a:pt x="29825" y="6510"/>
                  </a:moveTo>
                  <a:cubicBezTo>
                    <a:pt x="29807" y="6510"/>
                    <a:pt x="29790" y="6527"/>
                    <a:pt x="29790" y="6527"/>
                  </a:cubicBezTo>
                  <a:cubicBezTo>
                    <a:pt x="29751" y="6544"/>
                    <a:pt x="29733" y="6601"/>
                    <a:pt x="29772" y="6636"/>
                  </a:cubicBezTo>
                  <a:cubicBezTo>
                    <a:pt x="29772" y="6653"/>
                    <a:pt x="29807" y="6653"/>
                    <a:pt x="29825" y="6653"/>
                  </a:cubicBezTo>
                  <a:lnTo>
                    <a:pt x="29859" y="6653"/>
                  </a:lnTo>
                  <a:cubicBezTo>
                    <a:pt x="29899" y="6618"/>
                    <a:pt x="29916" y="6584"/>
                    <a:pt x="29881" y="6544"/>
                  </a:cubicBezTo>
                  <a:cubicBezTo>
                    <a:pt x="29859" y="6527"/>
                    <a:pt x="29842" y="6510"/>
                    <a:pt x="29825" y="6510"/>
                  </a:cubicBezTo>
                  <a:close/>
                  <a:moveTo>
                    <a:pt x="92" y="6653"/>
                  </a:moveTo>
                  <a:cubicBezTo>
                    <a:pt x="53" y="6653"/>
                    <a:pt x="36" y="6671"/>
                    <a:pt x="18" y="6692"/>
                  </a:cubicBezTo>
                  <a:cubicBezTo>
                    <a:pt x="1" y="6727"/>
                    <a:pt x="18" y="6779"/>
                    <a:pt x="53" y="6801"/>
                  </a:cubicBezTo>
                  <a:lnTo>
                    <a:pt x="92" y="6801"/>
                  </a:lnTo>
                  <a:cubicBezTo>
                    <a:pt x="110" y="6801"/>
                    <a:pt x="144" y="6779"/>
                    <a:pt x="144" y="6762"/>
                  </a:cubicBezTo>
                  <a:cubicBezTo>
                    <a:pt x="162" y="6727"/>
                    <a:pt x="162" y="6671"/>
                    <a:pt x="127" y="6653"/>
                  </a:cubicBezTo>
                  <a:close/>
                  <a:moveTo>
                    <a:pt x="30025" y="6819"/>
                  </a:moveTo>
                  <a:cubicBezTo>
                    <a:pt x="30025" y="6819"/>
                    <a:pt x="30007" y="6819"/>
                    <a:pt x="29990" y="6836"/>
                  </a:cubicBezTo>
                  <a:cubicBezTo>
                    <a:pt x="29951" y="6853"/>
                    <a:pt x="29951" y="6888"/>
                    <a:pt x="29968" y="6927"/>
                  </a:cubicBezTo>
                  <a:cubicBezTo>
                    <a:pt x="29990" y="6945"/>
                    <a:pt x="30007" y="6962"/>
                    <a:pt x="30025" y="6962"/>
                  </a:cubicBezTo>
                  <a:cubicBezTo>
                    <a:pt x="30042" y="6962"/>
                    <a:pt x="30060" y="6962"/>
                    <a:pt x="30077" y="6945"/>
                  </a:cubicBezTo>
                  <a:cubicBezTo>
                    <a:pt x="30099" y="6927"/>
                    <a:pt x="30116" y="6871"/>
                    <a:pt x="30099" y="6853"/>
                  </a:cubicBezTo>
                  <a:cubicBezTo>
                    <a:pt x="30077" y="6836"/>
                    <a:pt x="30060" y="6819"/>
                    <a:pt x="30025" y="6819"/>
                  </a:cubicBezTo>
                  <a:close/>
                  <a:moveTo>
                    <a:pt x="30242" y="7106"/>
                  </a:moveTo>
                  <a:cubicBezTo>
                    <a:pt x="30225" y="7106"/>
                    <a:pt x="30207" y="7127"/>
                    <a:pt x="30186" y="7127"/>
                  </a:cubicBezTo>
                  <a:cubicBezTo>
                    <a:pt x="30168" y="7145"/>
                    <a:pt x="30151" y="7197"/>
                    <a:pt x="30168" y="7236"/>
                  </a:cubicBezTo>
                  <a:cubicBezTo>
                    <a:pt x="30186" y="7254"/>
                    <a:pt x="30207" y="7254"/>
                    <a:pt x="30242" y="7254"/>
                  </a:cubicBezTo>
                  <a:lnTo>
                    <a:pt x="30277" y="7254"/>
                  </a:lnTo>
                  <a:cubicBezTo>
                    <a:pt x="30316" y="7215"/>
                    <a:pt x="30316" y="7180"/>
                    <a:pt x="30295" y="7145"/>
                  </a:cubicBezTo>
                  <a:cubicBezTo>
                    <a:pt x="30277" y="7127"/>
                    <a:pt x="30260" y="7106"/>
                    <a:pt x="30242" y="7106"/>
                  </a:cubicBezTo>
                  <a:close/>
                  <a:moveTo>
                    <a:pt x="30442" y="7415"/>
                  </a:moveTo>
                  <a:cubicBezTo>
                    <a:pt x="30425" y="7415"/>
                    <a:pt x="30403" y="7415"/>
                    <a:pt x="30403" y="7432"/>
                  </a:cubicBezTo>
                  <a:cubicBezTo>
                    <a:pt x="30368" y="7454"/>
                    <a:pt x="30368" y="7506"/>
                    <a:pt x="30386" y="7523"/>
                  </a:cubicBezTo>
                  <a:cubicBezTo>
                    <a:pt x="30403" y="7541"/>
                    <a:pt x="30425" y="7563"/>
                    <a:pt x="30442" y="7563"/>
                  </a:cubicBezTo>
                  <a:cubicBezTo>
                    <a:pt x="30460" y="7563"/>
                    <a:pt x="30477" y="7563"/>
                    <a:pt x="30477" y="7541"/>
                  </a:cubicBezTo>
                  <a:cubicBezTo>
                    <a:pt x="30512" y="7523"/>
                    <a:pt x="30534" y="7471"/>
                    <a:pt x="30495" y="7432"/>
                  </a:cubicBezTo>
                  <a:cubicBezTo>
                    <a:pt x="30477" y="7415"/>
                    <a:pt x="30460" y="7415"/>
                    <a:pt x="30442" y="7415"/>
                  </a:cubicBezTo>
                  <a:close/>
                  <a:moveTo>
                    <a:pt x="30621" y="7706"/>
                  </a:moveTo>
                  <a:cubicBezTo>
                    <a:pt x="30586" y="7741"/>
                    <a:pt x="30586" y="7780"/>
                    <a:pt x="30603" y="7815"/>
                  </a:cubicBezTo>
                  <a:cubicBezTo>
                    <a:pt x="30621" y="7832"/>
                    <a:pt x="30643" y="7850"/>
                    <a:pt x="30660" y="7850"/>
                  </a:cubicBezTo>
                  <a:cubicBezTo>
                    <a:pt x="30677" y="7850"/>
                    <a:pt x="30695" y="7832"/>
                    <a:pt x="30712" y="7832"/>
                  </a:cubicBezTo>
                  <a:cubicBezTo>
                    <a:pt x="30751" y="7798"/>
                    <a:pt x="30751" y="7758"/>
                    <a:pt x="30712" y="7724"/>
                  </a:cubicBezTo>
                  <a:cubicBezTo>
                    <a:pt x="30712" y="7706"/>
                    <a:pt x="30695" y="7706"/>
                    <a:pt x="30660" y="7706"/>
                  </a:cubicBezTo>
                  <a:close/>
                  <a:moveTo>
                    <a:pt x="30838" y="7998"/>
                  </a:moveTo>
                  <a:cubicBezTo>
                    <a:pt x="30804" y="8033"/>
                    <a:pt x="30804" y="8067"/>
                    <a:pt x="30821" y="8107"/>
                  </a:cubicBezTo>
                  <a:cubicBezTo>
                    <a:pt x="30838" y="8124"/>
                    <a:pt x="30860" y="8141"/>
                    <a:pt x="30878" y="8141"/>
                  </a:cubicBezTo>
                  <a:cubicBezTo>
                    <a:pt x="30895" y="8141"/>
                    <a:pt x="30912" y="8141"/>
                    <a:pt x="30912" y="8124"/>
                  </a:cubicBezTo>
                  <a:cubicBezTo>
                    <a:pt x="30930" y="8124"/>
                    <a:pt x="30930" y="8107"/>
                    <a:pt x="30947" y="8107"/>
                  </a:cubicBezTo>
                  <a:cubicBezTo>
                    <a:pt x="30930" y="8085"/>
                    <a:pt x="30930" y="8085"/>
                    <a:pt x="30930" y="8067"/>
                  </a:cubicBezTo>
                  <a:lnTo>
                    <a:pt x="30930" y="8015"/>
                  </a:lnTo>
                  <a:cubicBezTo>
                    <a:pt x="30912" y="7998"/>
                    <a:pt x="30895" y="7998"/>
                    <a:pt x="30878" y="7998"/>
                  </a:cubicBezTo>
                  <a:close/>
                  <a:moveTo>
                    <a:pt x="31039" y="8302"/>
                  </a:moveTo>
                  <a:lnTo>
                    <a:pt x="31021" y="8324"/>
                  </a:lnTo>
                  <a:cubicBezTo>
                    <a:pt x="31004" y="8324"/>
                    <a:pt x="30986" y="8341"/>
                    <a:pt x="30986" y="8341"/>
                  </a:cubicBezTo>
                  <a:cubicBezTo>
                    <a:pt x="31004" y="8376"/>
                    <a:pt x="31004" y="8394"/>
                    <a:pt x="30986" y="8433"/>
                  </a:cubicBezTo>
                  <a:cubicBezTo>
                    <a:pt x="31004" y="8450"/>
                    <a:pt x="31021" y="8450"/>
                    <a:pt x="31039" y="8450"/>
                  </a:cubicBezTo>
                  <a:lnTo>
                    <a:pt x="31078" y="8450"/>
                  </a:lnTo>
                  <a:cubicBezTo>
                    <a:pt x="31113" y="8433"/>
                    <a:pt x="31130" y="8394"/>
                    <a:pt x="31113" y="8359"/>
                  </a:cubicBezTo>
                  <a:cubicBezTo>
                    <a:pt x="31113" y="8324"/>
                    <a:pt x="31078" y="8302"/>
                    <a:pt x="31039" y="8302"/>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59"/>
            <p:cNvSpPr/>
            <p:nvPr/>
          </p:nvSpPr>
          <p:spPr>
            <a:xfrm rot="-5400000">
              <a:off x="6203955" y="1949848"/>
              <a:ext cx="5541947" cy="1301487"/>
            </a:xfrm>
            <a:custGeom>
              <a:avLst/>
              <a:gdLst/>
              <a:ahLst/>
              <a:cxnLst/>
              <a:rect l="l" t="t" r="r" b="b"/>
              <a:pathLst>
                <a:path w="30987" h="7977" extrusionOk="0">
                  <a:moveTo>
                    <a:pt x="12802" y="1"/>
                  </a:moveTo>
                  <a:cubicBezTo>
                    <a:pt x="12763" y="1"/>
                    <a:pt x="12728" y="36"/>
                    <a:pt x="12728" y="70"/>
                  </a:cubicBezTo>
                  <a:cubicBezTo>
                    <a:pt x="12728" y="127"/>
                    <a:pt x="12763" y="144"/>
                    <a:pt x="12802" y="144"/>
                  </a:cubicBezTo>
                  <a:cubicBezTo>
                    <a:pt x="12837" y="144"/>
                    <a:pt x="12872" y="110"/>
                    <a:pt x="12872" y="70"/>
                  </a:cubicBezTo>
                  <a:cubicBezTo>
                    <a:pt x="12872" y="36"/>
                    <a:pt x="12837" y="1"/>
                    <a:pt x="12802" y="1"/>
                  </a:cubicBezTo>
                  <a:close/>
                  <a:moveTo>
                    <a:pt x="13163" y="1"/>
                  </a:moveTo>
                  <a:cubicBezTo>
                    <a:pt x="13129" y="1"/>
                    <a:pt x="13089" y="36"/>
                    <a:pt x="13089" y="70"/>
                  </a:cubicBezTo>
                  <a:cubicBezTo>
                    <a:pt x="13089" y="127"/>
                    <a:pt x="13129" y="144"/>
                    <a:pt x="13163" y="144"/>
                  </a:cubicBezTo>
                  <a:cubicBezTo>
                    <a:pt x="13198" y="144"/>
                    <a:pt x="13237" y="127"/>
                    <a:pt x="13237" y="88"/>
                  </a:cubicBezTo>
                  <a:cubicBezTo>
                    <a:pt x="13237" y="36"/>
                    <a:pt x="13198" y="18"/>
                    <a:pt x="13163" y="1"/>
                  </a:cubicBezTo>
                  <a:close/>
                  <a:moveTo>
                    <a:pt x="12437" y="18"/>
                  </a:moveTo>
                  <a:cubicBezTo>
                    <a:pt x="12402" y="18"/>
                    <a:pt x="12367" y="53"/>
                    <a:pt x="12367" y="110"/>
                  </a:cubicBezTo>
                  <a:cubicBezTo>
                    <a:pt x="12367" y="144"/>
                    <a:pt x="12402" y="162"/>
                    <a:pt x="12437" y="162"/>
                  </a:cubicBezTo>
                  <a:cubicBezTo>
                    <a:pt x="12493" y="162"/>
                    <a:pt x="12511" y="127"/>
                    <a:pt x="12511" y="88"/>
                  </a:cubicBezTo>
                  <a:cubicBezTo>
                    <a:pt x="12511" y="53"/>
                    <a:pt x="12476" y="18"/>
                    <a:pt x="12437" y="18"/>
                  </a:cubicBezTo>
                  <a:close/>
                  <a:moveTo>
                    <a:pt x="24459" y="18"/>
                  </a:moveTo>
                  <a:cubicBezTo>
                    <a:pt x="24420" y="18"/>
                    <a:pt x="24385" y="36"/>
                    <a:pt x="24385" y="88"/>
                  </a:cubicBezTo>
                  <a:cubicBezTo>
                    <a:pt x="24385" y="127"/>
                    <a:pt x="24420" y="162"/>
                    <a:pt x="24459" y="162"/>
                  </a:cubicBezTo>
                  <a:cubicBezTo>
                    <a:pt x="24494" y="162"/>
                    <a:pt x="24529" y="127"/>
                    <a:pt x="24529" y="88"/>
                  </a:cubicBezTo>
                  <a:cubicBezTo>
                    <a:pt x="24529" y="36"/>
                    <a:pt x="24494" y="18"/>
                    <a:pt x="24459" y="18"/>
                  </a:cubicBezTo>
                  <a:close/>
                  <a:moveTo>
                    <a:pt x="13525" y="36"/>
                  </a:moveTo>
                  <a:cubicBezTo>
                    <a:pt x="13490" y="36"/>
                    <a:pt x="13455" y="53"/>
                    <a:pt x="13455" y="88"/>
                  </a:cubicBezTo>
                  <a:cubicBezTo>
                    <a:pt x="13455" y="144"/>
                    <a:pt x="13472" y="179"/>
                    <a:pt x="13525" y="179"/>
                  </a:cubicBezTo>
                  <a:cubicBezTo>
                    <a:pt x="13564" y="179"/>
                    <a:pt x="13599" y="144"/>
                    <a:pt x="13599" y="110"/>
                  </a:cubicBezTo>
                  <a:cubicBezTo>
                    <a:pt x="13599" y="70"/>
                    <a:pt x="13581" y="36"/>
                    <a:pt x="13525" y="36"/>
                  </a:cubicBezTo>
                  <a:close/>
                  <a:moveTo>
                    <a:pt x="24094" y="36"/>
                  </a:moveTo>
                  <a:cubicBezTo>
                    <a:pt x="24059" y="36"/>
                    <a:pt x="24024" y="70"/>
                    <a:pt x="24024" y="110"/>
                  </a:cubicBezTo>
                  <a:cubicBezTo>
                    <a:pt x="24024" y="144"/>
                    <a:pt x="24059" y="179"/>
                    <a:pt x="24094" y="179"/>
                  </a:cubicBezTo>
                  <a:lnTo>
                    <a:pt x="24116" y="179"/>
                  </a:lnTo>
                  <a:cubicBezTo>
                    <a:pt x="24150" y="179"/>
                    <a:pt x="24168" y="144"/>
                    <a:pt x="24168" y="88"/>
                  </a:cubicBezTo>
                  <a:cubicBezTo>
                    <a:pt x="24168" y="53"/>
                    <a:pt x="24133" y="36"/>
                    <a:pt x="24094" y="36"/>
                  </a:cubicBezTo>
                  <a:close/>
                  <a:moveTo>
                    <a:pt x="24821" y="36"/>
                  </a:moveTo>
                  <a:cubicBezTo>
                    <a:pt x="24786" y="36"/>
                    <a:pt x="24747" y="53"/>
                    <a:pt x="24747" y="88"/>
                  </a:cubicBezTo>
                  <a:cubicBezTo>
                    <a:pt x="24747" y="144"/>
                    <a:pt x="24786" y="162"/>
                    <a:pt x="24821" y="179"/>
                  </a:cubicBezTo>
                  <a:cubicBezTo>
                    <a:pt x="24855" y="179"/>
                    <a:pt x="24895" y="144"/>
                    <a:pt x="24895" y="110"/>
                  </a:cubicBezTo>
                  <a:cubicBezTo>
                    <a:pt x="24895" y="70"/>
                    <a:pt x="24877" y="36"/>
                    <a:pt x="24838" y="36"/>
                  </a:cubicBezTo>
                  <a:close/>
                  <a:moveTo>
                    <a:pt x="12076" y="53"/>
                  </a:moveTo>
                  <a:cubicBezTo>
                    <a:pt x="12041" y="70"/>
                    <a:pt x="12002" y="110"/>
                    <a:pt x="12002" y="144"/>
                  </a:cubicBezTo>
                  <a:cubicBezTo>
                    <a:pt x="12002" y="179"/>
                    <a:pt x="12041" y="197"/>
                    <a:pt x="12076" y="197"/>
                  </a:cubicBezTo>
                  <a:lnTo>
                    <a:pt x="12093" y="197"/>
                  </a:lnTo>
                  <a:cubicBezTo>
                    <a:pt x="12128" y="197"/>
                    <a:pt x="12150" y="162"/>
                    <a:pt x="12150" y="127"/>
                  </a:cubicBezTo>
                  <a:cubicBezTo>
                    <a:pt x="12150" y="88"/>
                    <a:pt x="12110" y="53"/>
                    <a:pt x="12076" y="53"/>
                  </a:cubicBezTo>
                  <a:close/>
                  <a:moveTo>
                    <a:pt x="13890" y="88"/>
                  </a:moveTo>
                  <a:cubicBezTo>
                    <a:pt x="13851" y="88"/>
                    <a:pt x="13816" y="110"/>
                    <a:pt x="13816" y="144"/>
                  </a:cubicBezTo>
                  <a:cubicBezTo>
                    <a:pt x="13799" y="179"/>
                    <a:pt x="13834" y="218"/>
                    <a:pt x="13868" y="236"/>
                  </a:cubicBezTo>
                  <a:lnTo>
                    <a:pt x="13890" y="236"/>
                  </a:lnTo>
                  <a:cubicBezTo>
                    <a:pt x="13925" y="236"/>
                    <a:pt x="13942" y="197"/>
                    <a:pt x="13960" y="179"/>
                  </a:cubicBezTo>
                  <a:cubicBezTo>
                    <a:pt x="13960" y="127"/>
                    <a:pt x="13942" y="88"/>
                    <a:pt x="13908" y="88"/>
                  </a:cubicBezTo>
                  <a:close/>
                  <a:moveTo>
                    <a:pt x="23733" y="88"/>
                  </a:moveTo>
                  <a:cubicBezTo>
                    <a:pt x="23698" y="110"/>
                    <a:pt x="23659" y="144"/>
                    <a:pt x="23681" y="179"/>
                  </a:cubicBezTo>
                  <a:cubicBezTo>
                    <a:pt x="23681" y="218"/>
                    <a:pt x="23715" y="236"/>
                    <a:pt x="23750" y="236"/>
                  </a:cubicBezTo>
                  <a:cubicBezTo>
                    <a:pt x="23807" y="218"/>
                    <a:pt x="23824" y="179"/>
                    <a:pt x="23807" y="144"/>
                  </a:cubicBezTo>
                  <a:cubicBezTo>
                    <a:pt x="23807" y="110"/>
                    <a:pt x="23768" y="88"/>
                    <a:pt x="23733" y="88"/>
                  </a:cubicBezTo>
                  <a:close/>
                  <a:moveTo>
                    <a:pt x="25182" y="88"/>
                  </a:moveTo>
                  <a:cubicBezTo>
                    <a:pt x="25147" y="88"/>
                    <a:pt x="25112" y="127"/>
                    <a:pt x="25112" y="144"/>
                  </a:cubicBezTo>
                  <a:cubicBezTo>
                    <a:pt x="25095" y="197"/>
                    <a:pt x="25130" y="236"/>
                    <a:pt x="25164" y="236"/>
                  </a:cubicBezTo>
                  <a:lnTo>
                    <a:pt x="25182" y="236"/>
                  </a:lnTo>
                  <a:cubicBezTo>
                    <a:pt x="25221" y="236"/>
                    <a:pt x="25238" y="218"/>
                    <a:pt x="25256" y="179"/>
                  </a:cubicBezTo>
                  <a:cubicBezTo>
                    <a:pt x="25256" y="144"/>
                    <a:pt x="25238" y="110"/>
                    <a:pt x="25203" y="110"/>
                  </a:cubicBezTo>
                  <a:lnTo>
                    <a:pt x="25182" y="88"/>
                  </a:lnTo>
                  <a:close/>
                  <a:moveTo>
                    <a:pt x="11714" y="110"/>
                  </a:moveTo>
                  <a:cubicBezTo>
                    <a:pt x="11675" y="110"/>
                    <a:pt x="11640" y="144"/>
                    <a:pt x="11640" y="197"/>
                  </a:cubicBezTo>
                  <a:cubicBezTo>
                    <a:pt x="11658" y="236"/>
                    <a:pt x="11675" y="253"/>
                    <a:pt x="11714" y="253"/>
                  </a:cubicBezTo>
                  <a:lnTo>
                    <a:pt x="11732" y="253"/>
                  </a:lnTo>
                  <a:cubicBezTo>
                    <a:pt x="11767" y="253"/>
                    <a:pt x="11801" y="218"/>
                    <a:pt x="11784" y="162"/>
                  </a:cubicBezTo>
                  <a:cubicBezTo>
                    <a:pt x="11784" y="127"/>
                    <a:pt x="11749" y="110"/>
                    <a:pt x="11714" y="110"/>
                  </a:cubicBezTo>
                  <a:close/>
                  <a:moveTo>
                    <a:pt x="11349" y="162"/>
                  </a:moveTo>
                  <a:cubicBezTo>
                    <a:pt x="11314" y="179"/>
                    <a:pt x="11279" y="218"/>
                    <a:pt x="11297" y="253"/>
                  </a:cubicBezTo>
                  <a:cubicBezTo>
                    <a:pt x="11297" y="288"/>
                    <a:pt x="11332" y="305"/>
                    <a:pt x="11366" y="305"/>
                  </a:cubicBezTo>
                  <a:cubicBezTo>
                    <a:pt x="11423" y="305"/>
                    <a:pt x="11440" y="271"/>
                    <a:pt x="11440" y="236"/>
                  </a:cubicBezTo>
                  <a:cubicBezTo>
                    <a:pt x="11423" y="197"/>
                    <a:pt x="11406" y="162"/>
                    <a:pt x="11366" y="162"/>
                  </a:cubicBezTo>
                  <a:close/>
                  <a:moveTo>
                    <a:pt x="14234" y="162"/>
                  </a:moveTo>
                  <a:cubicBezTo>
                    <a:pt x="14216" y="162"/>
                    <a:pt x="14177" y="179"/>
                    <a:pt x="14160" y="218"/>
                  </a:cubicBezTo>
                  <a:cubicBezTo>
                    <a:pt x="14160" y="253"/>
                    <a:pt x="14177" y="305"/>
                    <a:pt x="14216" y="305"/>
                  </a:cubicBezTo>
                  <a:lnTo>
                    <a:pt x="14234" y="305"/>
                  </a:lnTo>
                  <a:cubicBezTo>
                    <a:pt x="14269" y="305"/>
                    <a:pt x="14303" y="288"/>
                    <a:pt x="14303" y="253"/>
                  </a:cubicBezTo>
                  <a:cubicBezTo>
                    <a:pt x="14325" y="218"/>
                    <a:pt x="14286" y="179"/>
                    <a:pt x="14251" y="162"/>
                  </a:cubicBezTo>
                  <a:close/>
                  <a:moveTo>
                    <a:pt x="23372" y="179"/>
                  </a:moveTo>
                  <a:cubicBezTo>
                    <a:pt x="23332" y="197"/>
                    <a:pt x="23315" y="236"/>
                    <a:pt x="23315" y="271"/>
                  </a:cubicBezTo>
                  <a:cubicBezTo>
                    <a:pt x="23332" y="305"/>
                    <a:pt x="23354" y="327"/>
                    <a:pt x="23389" y="327"/>
                  </a:cubicBezTo>
                  <a:lnTo>
                    <a:pt x="23406" y="327"/>
                  </a:lnTo>
                  <a:cubicBezTo>
                    <a:pt x="23441" y="305"/>
                    <a:pt x="23480" y="271"/>
                    <a:pt x="23463" y="236"/>
                  </a:cubicBezTo>
                  <a:cubicBezTo>
                    <a:pt x="23441" y="197"/>
                    <a:pt x="23424" y="179"/>
                    <a:pt x="23389" y="179"/>
                  </a:cubicBezTo>
                  <a:close/>
                  <a:moveTo>
                    <a:pt x="25530" y="218"/>
                  </a:moveTo>
                  <a:cubicBezTo>
                    <a:pt x="25491" y="218"/>
                    <a:pt x="25473" y="236"/>
                    <a:pt x="25456" y="253"/>
                  </a:cubicBezTo>
                  <a:cubicBezTo>
                    <a:pt x="25438" y="288"/>
                    <a:pt x="25456" y="345"/>
                    <a:pt x="25491" y="362"/>
                  </a:cubicBezTo>
                  <a:lnTo>
                    <a:pt x="25530" y="362"/>
                  </a:lnTo>
                  <a:cubicBezTo>
                    <a:pt x="25547" y="362"/>
                    <a:pt x="25582" y="345"/>
                    <a:pt x="25582" y="327"/>
                  </a:cubicBezTo>
                  <a:cubicBezTo>
                    <a:pt x="25599" y="288"/>
                    <a:pt x="25582" y="236"/>
                    <a:pt x="25547" y="218"/>
                  </a:cubicBezTo>
                  <a:close/>
                  <a:moveTo>
                    <a:pt x="10988" y="236"/>
                  </a:moveTo>
                  <a:cubicBezTo>
                    <a:pt x="10953" y="253"/>
                    <a:pt x="10931" y="288"/>
                    <a:pt x="10931" y="327"/>
                  </a:cubicBezTo>
                  <a:cubicBezTo>
                    <a:pt x="10953" y="362"/>
                    <a:pt x="10970" y="379"/>
                    <a:pt x="11005" y="379"/>
                  </a:cubicBezTo>
                  <a:lnTo>
                    <a:pt x="11023" y="379"/>
                  </a:lnTo>
                  <a:cubicBezTo>
                    <a:pt x="11062" y="379"/>
                    <a:pt x="11079" y="345"/>
                    <a:pt x="11079" y="305"/>
                  </a:cubicBezTo>
                  <a:cubicBezTo>
                    <a:pt x="11079" y="271"/>
                    <a:pt x="11040" y="236"/>
                    <a:pt x="11005" y="236"/>
                  </a:cubicBezTo>
                  <a:close/>
                  <a:moveTo>
                    <a:pt x="14578" y="271"/>
                  </a:moveTo>
                  <a:cubicBezTo>
                    <a:pt x="14560" y="271"/>
                    <a:pt x="14521" y="288"/>
                    <a:pt x="14521" y="327"/>
                  </a:cubicBezTo>
                  <a:cubicBezTo>
                    <a:pt x="14504" y="362"/>
                    <a:pt x="14521" y="397"/>
                    <a:pt x="14560" y="414"/>
                  </a:cubicBezTo>
                  <a:lnTo>
                    <a:pt x="14578" y="414"/>
                  </a:lnTo>
                  <a:cubicBezTo>
                    <a:pt x="14612" y="414"/>
                    <a:pt x="14652" y="397"/>
                    <a:pt x="14652" y="379"/>
                  </a:cubicBezTo>
                  <a:cubicBezTo>
                    <a:pt x="14669" y="345"/>
                    <a:pt x="14652" y="288"/>
                    <a:pt x="14612" y="288"/>
                  </a:cubicBezTo>
                  <a:cubicBezTo>
                    <a:pt x="14595" y="271"/>
                    <a:pt x="14595" y="271"/>
                    <a:pt x="14578" y="271"/>
                  </a:cubicBezTo>
                  <a:close/>
                  <a:moveTo>
                    <a:pt x="23045" y="288"/>
                  </a:moveTo>
                  <a:lnTo>
                    <a:pt x="23028" y="305"/>
                  </a:lnTo>
                  <a:cubicBezTo>
                    <a:pt x="22989" y="305"/>
                    <a:pt x="22971" y="362"/>
                    <a:pt x="22971" y="397"/>
                  </a:cubicBezTo>
                  <a:cubicBezTo>
                    <a:pt x="22989" y="414"/>
                    <a:pt x="23028" y="436"/>
                    <a:pt x="23045" y="436"/>
                  </a:cubicBezTo>
                  <a:lnTo>
                    <a:pt x="23080" y="436"/>
                  </a:lnTo>
                  <a:cubicBezTo>
                    <a:pt x="23115" y="414"/>
                    <a:pt x="23137" y="379"/>
                    <a:pt x="23115" y="345"/>
                  </a:cubicBezTo>
                  <a:cubicBezTo>
                    <a:pt x="23097" y="305"/>
                    <a:pt x="23080" y="288"/>
                    <a:pt x="23045" y="288"/>
                  </a:cubicBezTo>
                  <a:close/>
                  <a:moveTo>
                    <a:pt x="10644" y="327"/>
                  </a:moveTo>
                  <a:cubicBezTo>
                    <a:pt x="10605" y="327"/>
                    <a:pt x="10570" y="362"/>
                    <a:pt x="10587" y="414"/>
                  </a:cubicBezTo>
                  <a:cubicBezTo>
                    <a:pt x="10587" y="436"/>
                    <a:pt x="10627" y="471"/>
                    <a:pt x="10661" y="471"/>
                  </a:cubicBezTo>
                  <a:cubicBezTo>
                    <a:pt x="10714" y="453"/>
                    <a:pt x="10735" y="414"/>
                    <a:pt x="10714" y="379"/>
                  </a:cubicBezTo>
                  <a:cubicBezTo>
                    <a:pt x="10714" y="345"/>
                    <a:pt x="10679" y="327"/>
                    <a:pt x="10661" y="327"/>
                  </a:cubicBezTo>
                  <a:close/>
                  <a:moveTo>
                    <a:pt x="10279" y="397"/>
                  </a:moveTo>
                  <a:cubicBezTo>
                    <a:pt x="10244" y="414"/>
                    <a:pt x="10226" y="453"/>
                    <a:pt x="10226" y="488"/>
                  </a:cubicBezTo>
                  <a:cubicBezTo>
                    <a:pt x="10244" y="523"/>
                    <a:pt x="10261" y="545"/>
                    <a:pt x="10300" y="545"/>
                  </a:cubicBezTo>
                  <a:lnTo>
                    <a:pt x="10318" y="545"/>
                  </a:lnTo>
                  <a:cubicBezTo>
                    <a:pt x="10352" y="523"/>
                    <a:pt x="10370" y="488"/>
                    <a:pt x="10370" y="453"/>
                  </a:cubicBezTo>
                  <a:cubicBezTo>
                    <a:pt x="10370" y="414"/>
                    <a:pt x="10335" y="397"/>
                    <a:pt x="10300" y="397"/>
                  </a:cubicBezTo>
                  <a:close/>
                  <a:moveTo>
                    <a:pt x="25834" y="397"/>
                  </a:moveTo>
                  <a:cubicBezTo>
                    <a:pt x="25817" y="397"/>
                    <a:pt x="25800" y="397"/>
                    <a:pt x="25782" y="414"/>
                  </a:cubicBezTo>
                  <a:cubicBezTo>
                    <a:pt x="25765" y="453"/>
                    <a:pt x="25765" y="506"/>
                    <a:pt x="25800" y="523"/>
                  </a:cubicBezTo>
                  <a:cubicBezTo>
                    <a:pt x="25817" y="523"/>
                    <a:pt x="25834" y="545"/>
                    <a:pt x="25834" y="545"/>
                  </a:cubicBezTo>
                  <a:cubicBezTo>
                    <a:pt x="25874" y="545"/>
                    <a:pt x="25891" y="523"/>
                    <a:pt x="25908" y="506"/>
                  </a:cubicBezTo>
                  <a:cubicBezTo>
                    <a:pt x="25926" y="471"/>
                    <a:pt x="25908" y="414"/>
                    <a:pt x="25874" y="397"/>
                  </a:cubicBezTo>
                  <a:close/>
                  <a:moveTo>
                    <a:pt x="14921" y="414"/>
                  </a:moveTo>
                  <a:cubicBezTo>
                    <a:pt x="14887" y="414"/>
                    <a:pt x="14869" y="436"/>
                    <a:pt x="14847" y="471"/>
                  </a:cubicBezTo>
                  <a:cubicBezTo>
                    <a:pt x="14830" y="488"/>
                    <a:pt x="14847" y="545"/>
                    <a:pt x="14887" y="562"/>
                  </a:cubicBezTo>
                  <a:lnTo>
                    <a:pt x="14921" y="562"/>
                  </a:lnTo>
                  <a:cubicBezTo>
                    <a:pt x="14939" y="562"/>
                    <a:pt x="14956" y="562"/>
                    <a:pt x="14978" y="523"/>
                  </a:cubicBezTo>
                  <a:cubicBezTo>
                    <a:pt x="14995" y="488"/>
                    <a:pt x="14978" y="453"/>
                    <a:pt x="14956" y="436"/>
                  </a:cubicBezTo>
                  <a:cubicBezTo>
                    <a:pt x="14939" y="436"/>
                    <a:pt x="14921" y="414"/>
                    <a:pt x="14921" y="414"/>
                  </a:cubicBezTo>
                  <a:close/>
                  <a:moveTo>
                    <a:pt x="22680" y="436"/>
                  </a:moveTo>
                  <a:cubicBezTo>
                    <a:pt x="22645" y="453"/>
                    <a:pt x="22628" y="506"/>
                    <a:pt x="22645" y="545"/>
                  </a:cubicBezTo>
                  <a:cubicBezTo>
                    <a:pt x="22662" y="562"/>
                    <a:pt x="22680" y="579"/>
                    <a:pt x="22719" y="579"/>
                  </a:cubicBezTo>
                  <a:lnTo>
                    <a:pt x="22736" y="579"/>
                  </a:lnTo>
                  <a:cubicBezTo>
                    <a:pt x="22771" y="562"/>
                    <a:pt x="22789" y="506"/>
                    <a:pt x="22771" y="471"/>
                  </a:cubicBezTo>
                  <a:cubicBezTo>
                    <a:pt x="22771" y="453"/>
                    <a:pt x="22736" y="436"/>
                    <a:pt x="22719" y="436"/>
                  </a:cubicBezTo>
                  <a:close/>
                  <a:moveTo>
                    <a:pt x="9935" y="471"/>
                  </a:moveTo>
                  <a:lnTo>
                    <a:pt x="9935" y="488"/>
                  </a:lnTo>
                  <a:cubicBezTo>
                    <a:pt x="9883" y="488"/>
                    <a:pt x="9865" y="523"/>
                    <a:pt x="9883" y="562"/>
                  </a:cubicBezTo>
                  <a:cubicBezTo>
                    <a:pt x="9883" y="597"/>
                    <a:pt x="9917" y="614"/>
                    <a:pt x="9952" y="614"/>
                  </a:cubicBezTo>
                  <a:cubicBezTo>
                    <a:pt x="10009" y="614"/>
                    <a:pt x="10026" y="579"/>
                    <a:pt x="10009" y="545"/>
                  </a:cubicBezTo>
                  <a:cubicBezTo>
                    <a:pt x="10009" y="506"/>
                    <a:pt x="9974" y="471"/>
                    <a:pt x="9935" y="471"/>
                  </a:cubicBezTo>
                  <a:close/>
                  <a:moveTo>
                    <a:pt x="9574" y="562"/>
                  </a:moveTo>
                  <a:cubicBezTo>
                    <a:pt x="9539" y="579"/>
                    <a:pt x="9517" y="614"/>
                    <a:pt x="9517" y="653"/>
                  </a:cubicBezTo>
                  <a:cubicBezTo>
                    <a:pt x="9539" y="688"/>
                    <a:pt x="9556" y="706"/>
                    <a:pt x="9591" y="706"/>
                  </a:cubicBezTo>
                  <a:lnTo>
                    <a:pt x="9608" y="706"/>
                  </a:lnTo>
                  <a:cubicBezTo>
                    <a:pt x="9648" y="688"/>
                    <a:pt x="9665" y="653"/>
                    <a:pt x="9665" y="614"/>
                  </a:cubicBezTo>
                  <a:cubicBezTo>
                    <a:pt x="9648" y="579"/>
                    <a:pt x="9626" y="562"/>
                    <a:pt x="9591" y="562"/>
                  </a:cubicBezTo>
                  <a:close/>
                  <a:moveTo>
                    <a:pt x="22393" y="579"/>
                  </a:moveTo>
                  <a:cubicBezTo>
                    <a:pt x="22375" y="579"/>
                    <a:pt x="22353" y="597"/>
                    <a:pt x="22353" y="597"/>
                  </a:cubicBezTo>
                  <a:cubicBezTo>
                    <a:pt x="22319" y="614"/>
                    <a:pt x="22301" y="653"/>
                    <a:pt x="22319" y="688"/>
                  </a:cubicBezTo>
                  <a:cubicBezTo>
                    <a:pt x="22336" y="723"/>
                    <a:pt x="22353" y="723"/>
                    <a:pt x="22393" y="723"/>
                  </a:cubicBezTo>
                  <a:lnTo>
                    <a:pt x="22410" y="723"/>
                  </a:lnTo>
                  <a:cubicBezTo>
                    <a:pt x="22445" y="706"/>
                    <a:pt x="22462" y="671"/>
                    <a:pt x="22445" y="632"/>
                  </a:cubicBezTo>
                  <a:cubicBezTo>
                    <a:pt x="22427" y="597"/>
                    <a:pt x="22410" y="579"/>
                    <a:pt x="22393" y="579"/>
                  </a:cubicBezTo>
                  <a:close/>
                  <a:moveTo>
                    <a:pt x="26126" y="597"/>
                  </a:moveTo>
                  <a:cubicBezTo>
                    <a:pt x="26109" y="597"/>
                    <a:pt x="26091" y="614"/>
                    <a:pt x="26074" y="632"/>
                  </a:cubicBezTo>
                  <a:cubicBezTo>
                    <a:pt x="26052" y="653"/>
                    <a:pt x="26052" y="706"/>
                    <a:pt x="26091" y="723"/>
                  </a:cubicBezTo>
                  <a:cubicBezTo>
                    <a:pt x="26109" y="740"/>
                    <a:pt x="26126" y="740"/>
                    <a:pt x="26126" y="740"/>
                  </a:cubicBezTo>
                  <a:cubicBezTo>
                    <a:pt x="26161" y="740"/>
                    <a:pt x="26183" y="740"/>
                    <a:pt x="26200" y="723"/>
                  </a:cubicBezTo>
                  <a:cubicBezTo>
                    <a:pt x="26217" y="688"/>
                    <a:pt x="26217" y="653"/>
                    <a:pt x="26183" y="614"/>
                  </a:cubicBezTo>
                  <a:cubicBezTo>
                    <a:pt x="26161" y="614"/>
                    <a:pt x="26143" y="597"/>
                    <a:pt x="26126" y="597"/>
                  </a:cubicBezTo>
                  <a:close/>
                  <a:moveTo>
                    <a:pt x="15230" y="614"/>
                  </a:moveTo>
                  <a:cubicBezTo>
                    <a:pt x="15195" y="614"/>
                    <a:pt x="15174" y="614"/>
                    <a:pt x="15156" y="653"/>
                  </a:cubicBezTo>
                  <a:cubicBezTo>
                    <a:pt x="15139" y="671"/>
                    <a:pt x="15156" y="723"/>
                    <a:pt x="15195" y="740"/>
                  </a:cubicBezTo>
                  <a:cubicBezTo>
                    <a:pt x="15195" y="762"/>
                    <a:pt x="15213" y="762"/>
                    <a:pt x="15230" y="762"/>
                  </a:cubicBezTo>
                  <a:cubicBezTo>
                    <a:pt x="15248" y="762"/>
                    <a:pt x="15265" y="740"/>
                    <a:pt x="15283" y="723"/>
                  </a:cubicBezTo>
                  <a:cubicBezTo>
                    <a:pt x="15304" y="688"/>
                    <a:pt x="15304" y="653"/>
                    <a:pt x="15265" y="614"/>
                  </a:cubicBezTo>
                  <a:close/>
                  <a:moveTo>
                    <a:pt x="9230" y="653"/>
                  </a:moveTo>
                  <a:cubicBezTo>
                    <a:pt x="9173" y="653"/>
                    <a:pt x="9156" y="688"/>
                    <a:pt x="9173" y="740"/>
                  </a:cubicBezTo>
                  <a:cubicBezTo>
                    <a:pt x="9173" y="762"/>
                    <a:pt x="9212" y="797"/>
                    <a:pt x="9247" y="797"/>
                  </a:cubicBezTo>
                  <a:lnTo>
                    <a:pt x="9265" y="797"/>
                  </a:lnTo>
                  <a:cubicBezTo>
                    <a:pt x="9299" y="780"/>
                    <a:pt x="9321" y="740"/>
                    <a:pt x="9299" y="706"/>
                  </a:cubicBezTo>
                  <a:cubicBezTo>
                    <a:pt x="9299" y="671"/>
                    <a:pt x="9265" y="653"/>
                    <a:pt x="9247" y="653"/>
                  </a:cubicBezTo>
                  <a:close/>
                  <a:moveTo>
                    <a:pt x="8886" y="723"/>
                  </a:moveTo>
                  <a:lnTo>
                    <a:pt x="8864" y="740"/>
                  </a:lnTo>
                  <a:cubicBezTo>
                    <a:pt x="8830" y="740"/>
                    <a:pt x="8812" y="780"/>
                    <a:pt x="8812" y="814"/>
                  </a:cubicBezTo>
                  <a:cubicBezTo>
                    <a:pt x="8830" y="849"/>
                    <a:pt x="8847" y="871"/>
                    <a:pt x="8886" y="871"/>
                  </a:cubicBezTo>
                  <a:lnTo>
                    <a:pt x="8904" y="871"/>
                  </a:lnTo>
                  <a:cubicBezTo>
                    <a:pt x="8938" y="871"/>
                    <a:pt x="8973" y="832"/>
                    <a:pt x="8956" y="780"/>
                  </a:cubicBezTo>
                  <a:cubicBezTo>
                    <a:pt x="8956" y="762"/>
                    <a:pt x="8921" y="723"/>
                    <a:pt x="8886" y="723"/>
                  </a:cubicBezTo>
                  <a:close/>
                  <a:moveTo>
                    <a:pt x="22027" y="762"/>
                  </a:moveTo>
                  <a:cubicBezTo>
                    <a:pt x="21992" y="780"/>
                    <a:pt x="21975" y="832"/>
                    <a:pt x="21992" y="871"/>
                  </a:cubicBezTo>
                  <a:cubicBezTo>
                    <a:pt x="22010" y="888"/>
                    <a:pt x="22027" y="906"/>
                    <a:pt x="22066" y="906"/>
                  </a:cubicBezTo>
                  <a:cubicBezTo>
                    <a:pt x="22066" y="906"/>
                    <a:pt x="22084" y="906"/>
                    <a:pt x="22101" y="888"/>
                  </a:cubicBezTo>
                  <a:cubicBezTo>
                    <a:pt x="22136" y="871"/>
                    <a:pt x="22136" y="832"/>
                    <a:pt x="22118" y="797"/>
                  </a:cubicBezTo>
                  <a:cubicBezTo>
                    <a:pt x="22118" y="762"/>
                    <a:pt x="22084" y="762"/>
                    <a:pt x="22066" y="762"/>
                  </a:cubicBezTo>
                  <a:close/>
                  <a:moveTo>
                    <a:pt x="15539" y="797"/>
                  </a:moveTo>
                  <a:cubicBezTo>
                    <a:pt x="15500" y="797"/>
                    <a:pt x="15483" y="814"/>
                    <a:pt x="15465" y="832"/>
                  </a:cubicBezTo>
                  <a:cubicBezTo>
                    <a:pt x="15448" y="871"/>
                    <a:pt x="15465" y="906"/>
                    <a:pt x="15500" y="941"/>
                  </a:cubicBezTo>
                  <a:lnTo>
                    <a:pt x="15539" y="941"/>
                  </a:lnTo>
                  <a:cubicBezTo>
                    <a:pt x="15557" y="941"/>
                    <a:pt x="15574" y="941"/>
                    <a:pt x="15591" y="906"/>
                  </a:cubicBezTo>
                  <a:cubicBezTo>
                    <a:pt x="15609" y="888"/>
                    <a:pt x="15609" y="832"/>
                    <a:pt x="15574" y="814"/>
                  </a:cubicBezTo>
                  <a:cubicBezTo>
                    <a:pt x="15557" y="797"/>
                    <a:pt x="15539" y="797"/>
                    <a:pt x="15539" y="797"/>
                  </a:cubicBezTo>
                  <a:close/>
                  <a:moveTo>
                    <a:pt x="8521" y="814"/>
                  </a:moveTo>
                  <a:cubicBezTo>
                    <a:pt x="8486" y="832"/>
                    <a:pt x="8451" y="871"/>
                    <a:pt x="8468" y="906"/>
                  </a:cubicBezTo>
                  <a:cubicBezTo>
                    <a:pt x="8468" y="941"/>
                    <a:pt x="8503" y="958"/>
                    <a:pt x="8538" y="958"/>
                  </a:cubicBezTo>
                  <a:lnTo>
                    <a:pt x="8560" y="958"/>
                  </a:lnTo>
                  <a:cubicBezTo>
                    <a:pt x="8595" y="958"/>
                    <a:pt x="8612" y="906"/>
                    <a:pt x="8612" y="871"/>
                  </a:cubicBezTo>
                  <a:cubicBezTo>
                    <a:pt x="8595" y="849"/>
                    <a:pt x="8577" y="814"/>
                    <a:pt x="8538" y="814"/>
                  </a:cubicBezTo>
                  <a:close/>
                  <a:moveTo>
                    <a:pt x="26400" y="849"/>
                  </a:moveTo>
                  <a:cubicBezTo>
                    <a:pt x="26378" y="849"/>
                    <a:pt x="26361" y="849"/>
                    <a:pt x="26344" y="871"/>
                  </a:cubicBezTo>
                  <a:cubicBezTo>
                    <a:pt x="26326" y="906"/>
                    <a:pt x="26326" y="941"/>
                    <a:pt x="26344" y="980"/>
                  </a:cubicBezTo>
                  <a:cubicBezTo>
                    <a:pt x="26361" y="980"/>
                    <a:pt x="26378" y="997"/>
                    <a:pt x="26400" y="997"/>
                  </a:cubicBezTo>
                  <a:cubicBezTo>
                    <a:pt x="26417" y="997"/>
                    <a:pt x="26435" y="980"/>
                    <a:pt x="26452" y="980"/>
                  </a:cubicBezTo>
                  <a:cubicBezTo>
                    <a:pt x="26470" y="941"/>
                    <a:pt x="26487" y="906"/>
                    <a:pt x="26452" y="871"/>
                  </a:cubicBezTo>
                  <a:cubicBezTo>
                    <a:pt x="26435" y="849"/>
                    <a:pt x="26417" y="849"/>
                    <a:pt x="26400" y="849"/>
                  </a:cubicBezTo>
                  <a:close/>
                  <a:moveTo>
                    <a:pt x="8177" y="906"/>
                  </a:moveTo>
                  <a:lnTo>
                    <a:pt x="8159" y="923"/>
                  </a:lnTo>
                  <a:cubicBezTo>
                    <a:pt x="8125" y="923"/>
                    <a:pt x="8103" y="958"/>
                    <a:pt x="8125" y="997"/>
                  </a:cubicBezTo>
                  <a:cubicBezTo>
                    <a:pt x="8125" y="1032"/>
                    <a:pt x="8159" y="1049"/>
                    <a:pt x="8177" y="1049"/>
                  </a:cubicBezTo>
                  <a:lnTo>
                    <a:pt x="8194" y="1049"/>
                  </a:lnTo>
                  <a:cubicBezTo>
                    <a:pt x="8251" y="1049"/>
                    <a:pt x="8268" y="1015"/>
                    <a:pt x="8251" y="958"/>
                  </a:cubicBezTo>
                  <a:cubicBezTo>
                    <a:pt x="8251" y="941"/>
                    <a:pt x="8212" y="906"/>
                    <a:pt x="8177" y="906"/>
                  </a:cubicBezTo>
                  <a:close/>
                  <a:moveTo>
                    <a:pt x="21740" y="923"/>
                  </a:moveTo>
                  <a:cubicBezTo>
                    <a:pt x="21740" y="923"/>
                    <a:pt x="21722" y="941"/>
                    <a:pt x="21701" y="941"/>
                  </a:cubicBezTo>
                  <a:cubicBezTo>
                    <a:pt x="21666" y="958"/>
                    <a:pt x="21666" y="1015"/>
                    <a:pt x="21683" y="1032"/>
                  </a:cubicBezTo>
                  <a:cubicBezTo>
                    <a:pt x="21701" y="1067"/>
                    <a:pt x="21722" y="1067"/>
                    <a:pt x="21740" y="1067"/>
                  </a:cubicBezTo>
                  <a:lnTo>
                    <a:pt x="21775" y="1067"/>
                  </a:lnTo>
                  <a:cubicBezTo>
                    <a:pt x="21809" y="1049"/>
                    <a:pt x="21831" y="997"/>
                    <a:pt x="21809" y="958"/>
                  </a:cubicBezTo>
                  <a:cubicBezTo>
                    <a:pt x="21792" y="941"/>
                    <a:pt x="21775" y="923"/>
                    <a:pt x="21740" y="923"/>
                  </a:cubicBezTo>
                  <a:close/>
                  <a:moveTo>
                    <a:pt x="7816" y="1015"/>
                  </a:moveTo>
                  <a:cubicBezTo>
                    <a:pt x="7777" y="1032"/>
                    <a:pt x="7759" y="1067"/>
                    <a:pt x="7759" y="1106"/>
                  </a:cubicBezTo>
                  <a:cubicBezTo>
                    <a:pt x="7777" y="1141"/>
                    <a:pt x="7798" y="1158"/>
                    <a:pt x="7833" y="1158"/>
                  </a:cubicBezTo>
                  <a:lnTo>
                    <a:pt x="7850" y="1158"/>
                  </a:lnTo>
                  <a:cubicBezTo>
                    <a:pt x="7885" y="1141"/>
                    <a:pt x="7924" y="1106"/>
                    <a:pt x="7907" y="1067"/>
                  </a:cubicBezTo>
                  <a:cubicBezTo>
                    <a:pt x="7907" y="1032"/>
                    <a:pt x="7868" y="1015"/>
                    <a:pt x="7833" y="1015"/>
                  </a:cubicBezTo>
                  <a:close/>
                  <a:moveTo>
                    <a:pt x="15826" y="1015"/>
                  </a:moveTo>
                  <a:cubicBezTo>
                    <a:pt x="15809" y="1015"/>
                    <a:pt x="15774" y="1032"/>
                    <a:pt x="15774" y="1049"/>
                  </a:cubicBezTo>
                  <a:cubicBezTo>
                    <a:pt x="15739" y="1067"/>
                    <a:pt x="15739" y="1123"/>
                    <a:pt x="15774" y="1141"/>
                  </a:cubicBezTo>
                  <a:cubicBezTo>
                    <a:pt x="15792" y="1158"/>
                    <a:pt x="15809" y="1158"/>
                    <a:pt x="15826" y="1158"/>
                  </a:cubicBezTo>
                  <a:cubicBezTo>
                    <a:pt x="15848" y="1158"/>
                    <a:pt x="15866" y="1158"/>
                    <a:pt x="15883" y="1141"/>
                  </a:cubicBezTo>
                  <a:cubicBezTo>
                    <a:pt x="15900" y="1106"/>
                    <a:pt x="15900" y="1067"/>
                    <a:pt x="15866" y="1032"/>
                  </a:cubicBezTo>
                  <a:cubicBezTo>
                    <a:pt x="15866" y="1032"/>
                    <a:pt x="15848" y="1015"/>
                    <a:pt x="15826" y="1015"/>
                  </a:cubicBezTo>
                  <a:close/>
                  <a:moveTo>
                    <a:pt x="7472" y="1106"/>
                  </a:moveTo>
                  <a:cubicBezTo>
                    <a:pt x="7433" y="1123"/>
                    <a:pt x="7398" y="1158"/>
                    <a:pt x="7415" y="1197"/>
                  </a:cubicBezTo>
                  <a:cubicBezTo>
                    <a:pt x="7433" y="1232"/>
                    <a:pt x="7450" y="1250"/>
                    <a:pt x="7489" y="1250"/>
                  </a:cubicBezTo>
                  <a:lnTo>
                    <a:pt x="7507" y="1250"/>
                  </a:lnTo>
                  <a:cubicBezTo>
                    <a:pt x="7542" y="1250"/>
                    <a:pt x="7559" y="1197"/>
                    <a:pt x="7559" y="1158"/>
                  </a:cubicBezTo>
                  <a:cubicBezTo>
                    <a:pt x="7542" y="1123"/>
                    <a:pt x="7524" y="1106"/>
                    <a:pt x="7489" y="1106"/>
                  </a:cubicBezTo>
                  <a:close/>
                  <a:moveTo>
                    <a:pt x="21396" y="1123"/>
                  </a:moveTo>
                  <a:cubicBezTo>
                    <a:pt x="21357" y="1141"/>
                    <a:pt x="21357" y="1197"/>
                    <a:pt x="21374" y="1232"/>
                  </a:cubicBezTo>
                  <a:cubicBezTo>
                    <a:pt x="21396" y="1250"/>
                    <a:pt x="21414" y="1267"/>
                    <a:pt x="21431" y="1267"/>
                  </a:cubicBezTo>
                  <a:cubicBezTo>
                    <a:pt x="21448" y="1267"/>
                    <a:pt x="21466" y="1267"/>
                    <a:pt x="21466" y="1250"/>
                  </a:cubicBezTo>
                  <a:cubicBezTo>
                    <a:pt x="21505" y="1232"/>
                    <a:pt x="21522" y="1197"/>
                    <a:pt x="21505" y="1158"/>
                  </a:cubicBezTo>
                  <a:cubicBezTo>
                    <a:pt x="21483" y="1123"/>
                    <a:pt x="21466" y="1123"/>
                    <a:pt x="21431" y="1123"/>
                  </a:cubicBezTo>
                  <a:close/>
                  <a:moveTo>
                    <a:pt x="26635" y="1123"/>
                  </a:moveTo>
                  <a:cubicBezTo>
                    <a:pt x="26618" y="1123"/>
                    <a:pt x="26618" y="1123"/>
                    <a:pt x="26596" y="1141"/>
                  </a:cubicBezTo>
                  <a:cubicBezTo>
                    <a:pt x="26561" y="1158"/>
                    <a:pt x="26561" y="1197"/>
                    <a:pt x="26578" y="1232"/>
                  </a:cubicBezTo>
                  <a:cubicBezTo>
                    <a:pt x="26596" y="1250"/>
                    <a:pt x="26618" y="1267"/>
                    <a:pt x="26635" y="1267"/>
                  </a:cubicBezTo>
                  <a:cubicBezTo>
                    <a:pt x="26652" y="1267"/>
                    <a:pt x="26670" y="1267"/>
                    <a:pt x="26687" y="1250"/>
                  </a:cubicBezTo>
                  <a:cubicBezTo>
                    <a:pt x="26726" y="1232"/>
                    <a:pt x="26726" y="1176"/>
                    <a:pt x="26705" y="1141"/>
                  </a:cubicBezTo>
                  <a:cubicBezTo>
                    <a:pt x="26687" y="1123"/>
                    <a:pt x="26670" y="1123"/>
                    <a:pt x="26635" y="1123"/>
                  </a:cubicBezTo>
                  <a:close/>
                  <a:moveTo>
                    <a:pt x="7124" y="1215"/>
                  </a:moveTo>
                  <a:cubicBezTo>
                    <a:pt x="7089" y="1232"/>
                    <a:pt x="7054" y="1267"/>
                    <a:pt x="7072" y="1306"/>
                  </a:cubicBezTo>
                  <a:cubicBezTo>
                    <a:pt x="7089" y="1341"/>
                    <a:pt x="7106" y="1358"/>
                    <a:pt x="7146" y="1358"/>
                  </a:cubicBezTo>
                  <a:lnTo>
                    <a:pt x="7163" y="1358"/>
                  </a:lnTo>
                  <a:cubicBezTo>
                    <a:pt x="7198" y="1341"/>
                    <a:pt x="7215" y="1306"/>
                    <a:pt x="7215" y="1267"/>
                  </a:cubicBezTo>
                  <a:cubicBezTo>
                    <a:pt x="7198" y="1232"/>
                    <a:pt x="7163" y="1215"/>
                    <a:pt x="7146" y="1215"/>
                  </a:cubicBezTo>
                  <a:close/>
                  <a:moveTo>
                    <a:pt x="16083" y="1267"/>
                  </a:moveTo>
                  <a:cubicBezTo>
                    <a:pt x="16066" y="1267"/>
                    <a:pt x="16044" y="1284"/>
                    <a:pt x="16027" y="1284"/>
                  </a:cubicBezTo>
                  <a:cubicBezTo>
                    <a:pt x="16009" y="1324"/>
                    <a:pt x="16009" y="1358"/>
                    <a:pt x="16027" y="1393"/>
                  </a:cubicBezTo>
                  <a:cubicBezTo>
                    <a:pt x="16044" y="1415"/>
                    <a:pt x="16066" y="1415"/>
                    <a:pt x="16083" y="1415"/>
                  </a:cubicBezTo>
                  <a:cubicBezTo>
                    <a:pt x="16101" y="1415"/>
                    <a:pt x="16118" y="1415"/>
                    <a:pt x="16135" y="1393"/>
                  </a:cubicBezTo>
                  <a:cubicBezTo>
                    <a:pt x="16153" y="1376"/>
                    <a:pt x="16175" y="1324"/>
                    <a:pt x="16135" y="1284"/>
                  </a:cubicBezTo>
                  <a:cubicBezTo>
                    <a:pt x="16118" y="1284"/>
                    <a:pt x="16101" y="1267"/>
                    <a:pt x="16083" y="1267"/>
                  </a:cubicBezTo>
                  <a:close/>
                  <a:moveTo>
                    <a:pt x="21122" y="1306"/>
                  </a:moveTo>
                  <a:cubicBezTo>
                    <a:pt x="21105" y="1306"/>
                    <a:pt x="21105" y="1306"/>
                    <a:pt x="21087" y="1324"/>
                  </a:cubicBezTo>
                  <a:cubicBezTo>
                    <a:pt x="21048" y="1341"/>
                    <a:pt x="21048" y="1376"/>
                    <a:pt x="21070" y="1415"/>
                  </a:cubicBezTo>
                  <a:cubicBezTo>
                    <a:pt x="21087" y="1450"/>
                    <a:pt x="21105" y="1450"/>
                    <a:pt x="21122" y="1450"/>
                  </a:cubicBezTo>
                  <a:lnTo>
                    <a:pt x="21157" y="1450"/>
                  </a:lnTo>
                  <a:cubicBezTo>
                    <a:pt x="21196" y="1415"/>
                    <a:pt x="21213" y="1376"/>
                    <a:pt x="21196" y="1341"/>
                  </a:cubicBezTo>
                  <a:cubicBezTo>
                    <a:pt x="21179" y="1324"/>
                    <a:pt x="21139" y="1306"/>
                    <a:pt x="21122" y="1306"/>
                  </a:cubicBezTo>
                  <a:close/>
                  <a:moveTo>
                    <a:pt x="6780" y="1324"/>
                  </a:moveTo>
                  <a:cubicBezTo>
                    <a:pt x="6728" y="1341"/>
                    <a:pt x="6710" y="1376"/>
                    <a:pt x="6728" y="1415"/>
                  </a:cubicBezTo>
                  <a:cubicBezTo>
                    <a:pt x="6745" y="1450"/>
                    <a:pt x="6763" y="1467"/>
                    <a:pt x="6797" y="1467"/>
                  </a:cubicBezTo>
                  <a:lnTo>
                    <a:pt x="6819" y="1467"/>
                  </a:lnTo>
                  <a:cubicBezTo>
                    <a:pt x="6854" y="1450"/>
                    <a:pt x="6871" y="1415"/>
                    <a:pt x="6871" y="1376"/>
                  </a:cubicBezTo>
                  <a:cubicBezTo>
                    <a:pt x="6854" y="1341"/>
                    <a:pt x="6819" y="1324"/>
                    <a:pt x="6797" y="1324"/>
                  </a:cubicBezTo>
                  <a:close/>
                  <a:moveTo>
                    <a:pt x="26853" y="1415"/>
                  </a:moveTo>
                  <a:cubicBezTo>
                    <a:pt x="26835" y="1415"/>
                    <a:pt x="26813" y="1415"/>
                    <a:pt x="26813" y="1432"/>
                  </a:cubicBezTo>
                  <a:cubicBezTo>
                    <a:pt x="26779" y="1450"/>
                    <a:pt x="26761" y="1485"/>
                    <a:pt x="26796" y="1524"/>
                  </a:cubicBezTo>
                  <a:cubicBezTo>
                    <a:pt x="26796" y="1541"/>
                    <a:pt x="26835" y="1559"/>
                    <a:pt x="26853" y="1559"/>
                  </a:cubicBezTo>
                  <a:cubicBezTo>
                    <a:pt x="26870" y="1559"/>
                    <a:pt x="26887" y="1559"/>
                    <a:pt x="26887" y="1541"/>
                  </a:cubicBezTo>
                  <a:cubicBezTo>
                    <a:pt x="26922" y="1524"/>
                    <a:pt x="26944" y="1485"/>
                    <a:pt x="26905" y="1450"/>
                  </a:cubicBezTo>
                  <a:cubicBezTo>
                    <a:pt x="26905" y="1432"/>
                    <a:pt x="26870" y="1415"/>
                    <a:pt x="26853" y="1415"/>
                  </a:cubicBezTo>
                  <a:close/>
                  <a:moveTo>
                    <a:pt x="6436" y="1450"/>
                  </a:moveTo>
                  <a:cubicBezTo>
                    <a:pt x="6384" y="1467"/>
                    <a:pt x="6362" y="1502"/>
                    <a:pt x="6384" y="1541"/>
                  </a:cubicBezTo>
                  <a:cubicBezTo>
                    <a:pt x="6402" y="1576"/>
                    <a:pt x="6419" y="1593"/>
                    <a:pt x="6454" y="1593"/>
                  </a:cubicBezTo>
                  <a:cubicBezTo>
                    <a:pt x="6454" y="1593"/>
                    <a:pt x="6471" y="1593"/>
                    <a:pt x="6471" y="1576"/>
                  </a:cubicBezTo>
                  <a:cubicBezTo>
                    <a:pt x="6510" y="1576"/>
                    <a:pt x="6528" y="1524"/>
                    <a:pt x="6528" y="1485"/>
                  </a:cubicBezTo>
                  <a:cubicBezTo>
                    <a:pt x="6510" y="1467"/>
                    <a:pt x="6471" y="1450"/>
                    <a:pt x="6454" y="1450"/>
                  </a:cubicBezTo>
                  <a:close/>
                  <a:moveTo>
                    <a:pt x="20778" y="1502"/>
                  </a:moveTo>
                  <a:cubicBezTo>
                    <a:pt x="20743" y="1541"/>
                    <a:pt x="20743" y="1576"/>
                    <a:pt x="20761" y="1611"/>
                  </a:cubicBezTo>
                  <a:cubicBezTo>
                    <a:pt x="20778" y="1633"/>
                    <a:pt x="20796" y="1650"/>
                    <a:pt x="20813" y="1650"/>
                  </a:cubicBezTo>
                  <a:cubicBezTo>
                    <a:pt x="20830" y="1650"/>
                    <a:pt x="20852" y="1650"/>
                    <a:pt x="20852" y="1633"/>
                  </a:cubicBezTo>
                  <a:cubicBezTo>
                    <a:pt x="20887" y="1611"/>
                    <a:pt x="20904" y="1576"/>
                    <a:pt x="20887" y="1541"/>
                  </a:cubicBezTo>
                  <a:cubicBezTo>
                    <a:pt x="20870" y="1524"/>
                    <a:pt x="20852" y="1502"/>
                    <a:pt x="20813" y="1502"/>
                  </a:cubicBezTo>
                  <a:close/>
                  <a:moveTo>
                    <a:pt x="16318" y="1541"/>
                  </a:moveTo>
                  <a:cubicBezTo>
                    <a:pt x="16301" y="1541"/>
                    <a:pt x="16301" y="1541"/>
                    <a:pt x="16283" y="1559"/>
                  </a:cubicBezTo>
                  <a:cubicBezTo>
                    <a:pt x="16244" y="1576"/>
                    <a:pt x="16244" y="1633"/>
                    <a:pt x="16262" y="1667"/>
                  </a:cubicBezTo>
                  <a:cubicBezTo>
                    <a:pt x="16283" y="1685"/>
                    <a:pt x="16301" y="1685"/>
                    <a:pt x="16318" y="1685"/>
                  </a:cubicBezTo>
                  <a:cubicBezTo>
                    <a:pt x="16336" y="1685"/>
                    <a:pt x="16353" y="1685"/>
                    <a:pt x="16370" y="1667"/>
                  </a:cubicBezTo>
                  <a:cubicBezTo>
                    <a:pt x="16410" y="1650"/>
                    <a:pt x="16410" y="1593"/>
                    <a:pt x="16370" y="1576"/>
                  </a:cubicBezTo>
                  <a:cubicBezTo>
                    <a:pt x="16370" y="1559"/>
                    <a:pt x="16336" y="1541"/>
                    <a:pt x="16318" y="1541"/>
                  </a:cubicBezTo>
                  <a:close/>
                  <a:moveTo>
                    <a:pt x="6110" y="1559"/>
                  </a:moveTo>
                  <a:cubicBezTo>
                    <a:pt x="6110" y="1559"/>
                    <a:pt x="6093" y="1559"/>
                    <a:pt x="6093" y="1576"/>
                  </a:cubicBezTo>
                  <a:cubicBezTo>
                    <a:pt x="6058" y="1576"/>
                    <a:pt x="6019" y="1633"/>
                    <a:pt x="6036" y="1667"/>
                  </a:cubicBezTo>
                  <a:cubicBezTo>
                    <a:pt x="6058" y="1685"/>
                    <a:pt x="6075" y="1702"/>
                    <a:pt x="6110" y="1702"/>
                  </a:cubicBezTo>
                  <a:lnTo>
                    <a:pt x="6127" y="1702"/>
                  </a:lnTo>
                  <a:cubicBezTo>
                    <a:pt x="6167" y="1685"/>
                    <a:pt x="6201" y="1650"/>
                    <a:pt x="6184" y="1611"/>
                  </a:cubicBezTo>
                  <a:cubicBezTo>
                    <a:pt x="6167" y="1576"/>
                    <a:pt x="6145" y="1559"/>
                    <a:pt x="6110" y="1559"/>
                  </a:cubicBezTo>
                  <a:close/>
                  <a:moveTo>
                    <a:pt x="5749" y="1702"/>
                  </a:moveTo>
                  <a:cubicBezTo>
                    <a:pt x="5710" y="1720"/>
                    <a:pt x="5692" y="1759"/>
                    <a:pt x="5710" y="1794"/>
                  </a:cubicBezTo>
                  <a:cubicBezTo>
                    <a:pt x="5710" y="1828"/>
                    <a:pt x="5749" y="1850"/>
                    <a:pt x="5766" y="1850"/>
                  </a:cubicBezTo>
                  <a:cubicBezTo>
                    <a:pt x="5784" y="1850"/>
                    <a:pt x="5784" y="1828"/>
                    <a:pt x="5801" y="1828"/>
                  </a:cubicBezTo>
                  <a:cubicBezTo>
                    <a:pt x="5840" y="1811"/>
                    <a:pt x="5858" y="1776"/>
                    <a:pt x="5840" y="1741"/>
                  </a:cubicBezTo>
                  <a:cubicBezTo>
                    <a:pt x="5818" y="1702"/>
                    <a:pt x="5801" y="1702"/>
                    <a:pt x="5766" y="1702"/>
                  </a:cubicBezTo>
                  <a:close/>
                  <a:moveTo>
                    <a:pt x="20469" y="1702"/>
                  </a:moveTo>
                  <a:cubicBezTo>
                    <a:pt x="20434" y="1720"/>
                    <a:pt x="20434" y="1776"/>
                    <a:pt x="20452" y="1811"/>
                  </a:cubicBezTo>
                  <a:cubicBezTo>
                    <a:pt x="20469" y="1828"/>
                    <a:pt x="20487" y="1850"/>
                    <a:pt x="20504" y="1850"/>
                  </a:cubicBezTo>
                  <a:cubicBezTo>
                    <a:pt x="20526" y="1850"/>
                    <a:pt x="20543" y="1828"/>
                    <a:pt x="20543" y="1828"/>
                  </a:cubicBezTo>
                  <a:cubicBezTo>
                    <a:pt x="20578" y="1811"/>
                    <a:pt x="20595" y="1759"/>
                    <a:pt x="20578" y="1720"/>
                  </a:cubicBezTo>
                  <a:cubicBezTo>
                    <a:pt x="20561" y="1702"/>
                    <a:pt x="20543" y="1702"/>
                    <a:pt x="20504" y="1702"/>
                  </a:cubicBezTo>
                  <a:close/>
                  <a:moveTo>
                    <a:pt x="27053" y="1720"/>
                  </a:moveTo>
                  <a:cubicBezTo>
                    <a:pt x="27031" y="1720"/>
                    <a:pt x="27014" y="1720"/>
                    <a:pt x="27014" y="1741"/>
                  </a:cubicBezTo>
                  <a:cubicBezTo>
                    <a:pt x="26979" y="1759"/>
                    <a:pt x="26961" y="1794"/>
                    <a:pt x="26979" y="1828"/>
                  </a:cubicBezTo>
                  <a:cubicBezTo>
                    <a:pt x="26996" y="1850"/>
                    <a:pt x="27014" y="1867"/>
                    <a:pt x="27053" y="1867"/>
                  </a:cubicBezTo>
                  <a:cubicBezTo>
                    <a:pt x="27053" y="1867"/>
                    <a:pt x="27070" y="1867"/>
                    <a:pt x="27088" y="1850"/>
                  </a:cubicBezTo>
                  <a:cubicBezTo>
                    <a:pt x="27122" y="1828"/>
                    <a:pt x="27122" y="1794"/>
                    <a:pt x="27105" y="1759"/>
                  </a:cubicBezTo>
                  <a:cubicBezTo>
                    <a:pt x="27088" y="1741"/>
                    <a:pt x="27070" y="1720"/>
                    <a:pt x="27053" y="1720"/>
                  </a:cubicBezTo>
                  <a:close/>
                  <a:moveTo>
                    <a:pt x="5405" y="1828"/>
                  </a:moveTo>
                  <a:cubicBezTo>
                    <a:pt x="5366" y="1850"/>
                    <a:pt x="5348" y="1902"/>
                    <a:pt x="5366" y="1937"/>
                  </a:cubicBezTo>
                  <a:cubicBezTo>
                    <a:pt x="5383" y="1959"/>
                    <a:pt x="5405" y="1976"/>
                    <a:pt x="5440" y="1976"/>
                  </a:cubicBezTo>
                  <a:lnTo>
                    <a:pt x="5457" y="1976"/>
                  </a:lnTo>
                  <a:cubicBezTo>
                    <a:pt x="5492" y="1959"/>
                    <a:pt x="5514" y="1920"/>
                    <a:pt x="5492" y="1885"/>
                  </a:cubicBezTo>
                  <a:cubicBezTo>
                    <a:pt x="5492" y="1850"/>
                    <a:pt x="5457" y="1828"/>
                    <a:pt x="5440" y="1828"/>
                  </a:cubicBezTo>
                  <a:close/>
                  <a:moveTo>
                    <a:pt x="16553" y="1828"/>
                  </a:moveTo>
                  <a:cubicBezTo>
                    <a:pt x="16536" y="1828"/>
                    <a:pt x="16518" y="1828"/>
                    <a:pt x="16501" y="1850"/>
                  </a:cubicBezTo>
                  <a:cubicBezTo>
                    <a:pt x="16479" y="1867"/>
                    <a:pt x="16462" y="1902"/>
                    <a:pt x="16501" y="1937"/>
                  </a:cubicBezTo>
                  <a:cubicBezTo>
                    <a:pt x="16501" y="1959"/>
                    <a:pt x="16536" y="1976"/>
                    <a:pt x="16553" y="1976"/>
                  </a:cubicBezTo>
                  <a:cubicBezTo>
                    <a:pt x="16571" y="1976"/>
                    <a:pt x="16588" y="1959"/>
                    <a:pt x="16588" y="1959"/>
                  </a:cubicBezTo>
                  <a:cubicBezTo>
                    <a:pt x="16627" y="1937"/>
                    <a:pt x="16627" y="1885"/>
                    <a:pt x="16610" y="1850"/>
                  </a:cubicBezTo>
                  <a:cubicBezTo>
                    <a:pt x="16588" y="1828"/>
                    <a:pt x="16571" y="1828"/>
                    <a:pt x="16553" y="1828"/>
                  </a:cubicBezTo>
                  <a:close/>
                  <a:moveTo>
                    <a:pt x="20199" y="1885"/>
                  </a:moveTo>
                  <a:cubicBezTo>
                    <a:pt x="20199" y="1885"/>
                    <a:pt x="20178" y="1885"/>
                    <a:pt x="20160" y="1902"/>
                  </a:cubicBezTo>
                  <a:cubicBezTo>
                    <a:pt x="20126" y="1920"/>
                    <a:pt x="20126" y="1959"/>
                    <a:pt x="20143" y="1994"/>
                  </a:cubicBezTo>
                  <a:cubicBezTo>
                    <a:pt x="20160" y="2011"/>
                    <a:pt x="20178" y="2028"/>
                    <a:pt x="20199" y="2028"/>
                  </a:cubicBezTo>
                  <a:cubicBezTo>
                    <a:pt x="20217" y="2028"/>
                    <a:pt x="20234" y="2028"/>
                    <a:pt x="20234" y="2011"/>
                  </a:cubicBezTo>
                  <a:cubicBezTo>
                    <a:pt x="20269" y="1994"/>
                    <a:pt x="20287" y="1959"/>
                    <a:pt x="20269" y="1920"/>
                  </a:cubicBezTo>
                  <a:cubicBezTo>
                    <a:pt x="20252" y="1902"/>
                    <a:pt x="20234" y="1885"/>
                    <a:pt x="20199" y="1885"/>
                  </a:cubicBezTo>
                  <a:close/>
                  <a:moveTo>
                    <a:pt x="5079" y="1976"/>
                  </a:moveTo>
                  <a:cubicBezTo>
                    <a:pt x="5040" y="1994"/>
                    <a:pt x="5022" y="2046"/>
                    <a:pt x="5040" y="2085"/>
                  </a:cubicBezTo>
                  <a:cubicBezTo>
                    <a:pt x="5040" y="2102"/>
                    <a:pt x="5079" y="2120"/>
                    <a:pt x="5096" y="2120"/>
                  </a:cubicBezTo>
                  <a:lnTo>
                    <a:pt x="5131" y="2120"/>
                  </a:lnTo>
                  <a:cubicBezTo>
                    <a:pt x="5166" y="2102"/>
                    <a:pt x="5187" y="2046"/>
                    <a:pt x="5166" y="2011"/>
                  </a:cubicBezTo>
                  <a:cubicBezTo>
                    <a:pt x="5148" y="1994"/>
                    <a:pt x="5131" y="1976"/>
                    <a:pt x="5096" y="1976"/>
                  </a:cubicBezTo>
                  <a:close/>
                  <a:moveTo>
                    <a:pt x="27214" y="2028"/>
                  </a:moveTo>
                  <a:lnTo>
                    <a:pt x="27196" y="2046"/>
                  </a:lnTo>
                  <a:cubicBezTo>
                    <a:pt x="27162" y="2068"/>
                    <a:pt x="27140" y="2102"/>
                    <a:pt x="27162" y="2137"/>
                  </a:cubicBezTo>
                  <a:cubicBezTo>
                    <a:pt x="27179" y="2176"/>
                    <a:pt x="27196" y="2176"/>
                    <a:pt x="27214" y="2176"/>
                  </a:cubicBezTo>
                  <a:lnTo>
                    <a:pt x="27249" y="2176"/>
                  </a:lnTo>
                  <a:cubicBezTo>
                    <a:pt x="27288" y="2155"/>
                    <a:pt x="27305" y="2102"/>
                    <a:pt x="27288" y="2085"/>
                  </a:cubicBezTo>
                  <a:cubicBezTo>
                    <a:pt x="27270" y="2046"/>
                    <a:pt x="27249" y="2028"/>
                    <a:pt x="27214" y="2028"/>
                  </a:cubicBezTo>
                  <a:close/>
                  <a:moveTo>
                    <a:pt x="19891" y="2068"/>
                  </a:moveTo>
                  <a:cubicBezTo>
                    <a:pt x="19891" y="2068"/>
                    <a:pt x="19873" y="2085"/>
                    <a:pt x="19851" y="2085"/>
                  </a:cubicBezTo>
                  <a:cubicBezTo>
                    <a:pt x="19817" y="2102"/>
                    <a:pt x="19817" y="2155"/>
                    <a:pt x="19834" y="2194"/>
                  </a:cubicBezTo>
                  <a:cubicBezTo>
                    <a:pt x="19851" y="2211"/>
                    <a:pt x="19873" y="2211"/>
                    <a:pt x="19891" y="2211"/>
                  </a:cubicBezTo>
                  <a:lnTo>
                    <a:pt x="19925" y="2211"/>
                  </a:lnTo>
                  <a:cubicBezTo>
                    <a:pt x="19960" y="2194"/>
                    <a:pt x="19982" y="2137"/>
                    <a:pt x="19960" y="2102"/>
                  </a:cubicBezTo>
                  <a:cubicBezTo>
                    <a:pt x="19943" y="2085"/>
                    <a:pt x="19925" y="2068"/>
                    <a:pt x="19891" y="2068"/>
                  </a:cubicBezTo>
                  <a:close/>
                  <a:moveTo>
                    <a:pt x="4770" y="2120"/>
                  </a:moveTo>
                  <a:cubicBezTo>
                    <a:pt x="4770" y="2120"/>
                    <a:pt x="4752" y="2120"/>
                    <a:pt x="4752" y="2137"/>
                  </a:cubicBezTo>
                  <a:cubicBezTo>
                    <a:pt x="4713" y="2155"/>
                    <a:pt x="4696" y="2194"/>
                    <a:pt x="4713" y="2229"/>
                  </a:cubicBezTo>
                  <a:cubicBezTo>
                    <a:pt x="4713" y="2263"/>
                    <a:pt x="4752" y="2263"/>
                    <a:pt x="4770" y="2263"/>
                  </a:cubicBezTo>
                  <a:lnTo>
                    <a:pt x="4805" y="2263"/>
                  </a:lnTo>
                  <a:cubicBezTo>
                    <a:pt x="4839" y="2246"/>
                    <a:pt x="4861" y="2211"/>
                    <a:pt x="4839" y="2176"/>
                  </a:cubicBezTo>
                  <a:cubicBezTo>
                    <a:pt x="4822" y="2137"/>
                    <a:pt x="4805" y="2120"/>
                    <a:pt x="4770" y="2120"/>
                  </a:cubicBezTo>
                  <a:close/>
                  <a:moveTo>
                    <a:pt x="16736" y="2120"/>
                  </a:moveTo>
                  <a:cubicBezTo>
                    <a:pt x="16697" y="2155"/>
                    <a:pt x="16697" y="2194"/>
                    <a:pt x="16718" y="2229"/>
                  </a:cubicBezTo>
                  <a:cubicBezTo>
                    <a:pt x="16736" y="2246"/>
                    <a:pt x="16753" y="2263"/>
                    <a:pt x="16771" y="2263"/>
                  </a:cubicBezTo>
                  <a:cubicBezTo>
                    <a:pt x="16788" y="2263"/>
                    <a:pt x="16805" y="2246"/>
                    <a:pt x="16827" y="2246"/>
                  </a:cubicBezTo>
                  <a:cubicBezTo>
                    <a:pt x="16845" y="2211"/>
                    <a:pt x="16862" y="2176"/>
                    <a:pt x="16827" y="2137"/>
                  </a:cubicBezTo>
                  <a:cubicBezTo>
                    <a:pt x="16805" y="2120"/>
                    <a:pt x="16788" y="2120"/>
                    <a:pt x="16771" y="2120"/>
                  </a:cubicBezTo>
                  <a:close/>
                  <a:moveTo>
                    <a:pt x="19547" y="2263"/>
                  </a:moveTo>
                  <a:cubicBezTo>
                    <a:pt x="19508" y="2285"/>
                    <a:pt x="19490" y="2337"/>
                    <a:pt x="19525" y="2372"/>
                  </a:cubicBezTo>
                  <a:cubicBezTo>
                    <a:pt x="19525" y="2394"/>
                    <a:pt x="19564" y="2411"/>
                    <a:pt x="19582" y="2411"/>
                  </a:cubicBezTo>
                  <a:cubicBezTo>
                    <a:pt x="19599" y="2411"/>
                    <a:pt x="19599" y="2394"/>
                    <a:pt x="19616" y="2394"/>
                  </a:cubicBezTo>
                  <a:cubicBezTo>
                    <a:pt x="19656" y="2372"/>
                    <a:pt x="19673" y="2337"/>
                    <a:pt x="19634" y="2303"/>
                  </a:cubicBezTo>
                  <a:cubicBezTo>
                    <a:pt x="19634" y="2263"/>
                    <a:pt x="19599" y="2263"/>
                    <a:pt x="19582" y="2263"/>
                  </a:cubicBezTo>
                  <a:close/>
                  <a:moveTo>
                    <a:pt x="4443" y="2285"/>
                  </a:moveTo>
                  <a:cubicBezTo>
                    <a:pt x="4443" y="2285"/>
                    <a:pt x="4426" y="2285"/>
                    <a:pt x="4426" y="2303"/>
                  </a:cubicBezTo>
                  <a:cubicBezTo>
                    <a:pt x="4387" y="2320"/>
                    <a:pt x="4369" y="2355"/>
                    <a:pt x="4387" y="2394"/>
                  </a:cubicBezTo>
                  <a:cubicBezTo>
                    <a:pt x="4387" y="2411"/>
                    <a:pt x="4426" y="2429"/>
                    <a:pt x="4443" y="2429"/>
                  </a:cubicBezTo>
                  <a:lnTo>
                    <a:pt x="4478" y="2429"/>
                  </a:lnTo>
                  <a:cubicBezTo>
                    <a:pt x="4513" y="2411"/>
                    <a:pt x="4535" y="2355"/>
                    <a:pt x="4513" y="2320"/>
                  </a:cubicBezTo>
                  <a:cubicBezTo>
                    <a:pt x="4496" y="2303"/>
                    <a:pt x="4478" y="2285"/>
                    <a:pt x="4443" y="2285"/>
                  </a:cubicBezTo>
                  <a:close/>
                  <a:moveTo>
                    <a:pt x="27397" y="2355"/>
                  </a:moveTo>
                  <a:cubicBezTo>
                    <a:pt x="27379" y="2355"/>
                    <a:pt x="27357" y="2355"/>
                    <a:pt x="27357" y="2372"/>
                  </a:cubicBezTo>
                  <a:cubicBezTo>
                    <a:pt x="27323" y="2394"/>
                    <a:pt x="27305" y="2429"/>
                    <a:pt x="27323" y="2464"/>
                  </a:cubicBezTo>
                  <a:cubicBezTo>
                    <a:pt x="27340" y="2481"/>
                    <a:pt x="27357" y="2503"/>
                    <a:pt x="27397" y="2503"/>
                  </a:cubicBezTo>
                  <a:lnTo>
                    <a:pt x="27414" y="2503"/>
                  </a:lnTo>
                  <a:cubicBezTo>
                    <a:pt x="27449" y="2481"/>
                    <a:pt x="27466" y="2429"/>
                    <a:pt x="27449" y="2394"/>
                  </a:cubicBezTo>
                  <a:cubicBezTo>
                    <a:pt x="27431" y="2372"/>
                    <a:pt x="27414" y="2355"/>
                    <a:pt x="27397" y="2355"/>
                  </a:cubicBezTo>
                  <a:close/>
                  <a:moveTo>
                    <a:pt x="17006" y="2394"/>
                  </a:moveTo>
                  <a:cubicBezTo>
                    <a:pt x="16988" y="2394"/>
                    <a:pt x="16971" y="2394"/>
                    <a:pt x="16953" y="2411"/>
                  </a:cubicBezTo>
                  <a:cubicBezTo>
                    <a:pt x="16936" y="2429"/>
                    <a:pt x="16936" y="2481"/>
                    <a:pt x="16953" y="2503"/>
                  </a:cubicBezTo>
                  <a:cubicBezTo>
                    <a:pt x="16971" y="2520"/>
                    <a:pt x="16988" y="2538"/>
                    <a:pt x="17006" y="2538"/>
                  </a:cubicBezTo>
                  <a:cubicBezTo>
                    <a:pt x="17023" y="2538"/>
                    <a:pt x="17045" y="2520"/>
                    <a:pt x="17062" y="2520"/>
                  </a:cubicBezTo>
                  <a:cubicBezTo>
                    <a:pt x="17080" y="2481"/>
                    <a:pt x="17097" y="2446"/>
                    <a:pt x="17062" y="2411"/>
                  </a:cubicBezTo>
                  <a:cubicBezTo>
                    <a:pt x="17045" y="2394"/>
                    <a:pt x="17023" y="2394"/>
                    <a:pt x="17006" y="2394"/>
                  </a:cubicBezTo>
                  <a:close/>
                  <a:moveTo>
                    <a:pt x="19255" y="2429"/>
                  </a:moveTo>
                  <a:cubicBezTo>
                    <a:pt x="19255" y="2429"/>
                    <a:pt x="19238" y="2429"/>
                    <a:pt x="19238" y="2446"/>
                  </a:cubicBezTo>
                  <a:cubicBezTo>
                    <a:pt x="19199" y="2464"/>
                    <a:pt x="19181" y="2503"/>
                    <a:pt x="19199" y="2538"/>
                  </a:cubicBezTo>
                  <a:cubicBezTo>
                    <a:pt x="19220" y="2572"/>
                    <a:pt x="19238" y="2572"/>
                    <a:pt x="19255" y="2572"/>
                  </a:cubicBezTo>
                  <a:lnTo>
                    <a:pt x="19290" y="2572"/>
                  </a:lnTo>
                  <a:cubicBezTo>
                    <a:pt x="19329" y="2555"/>
                    <a:pt x="19347" y="2503"/>
                    <a:pt x="19329" y="2464"/>
                  </a:cubicBezTo>
                  <a:cubicBezTo>
                    <a:pt x="19307" y="2446"/>
                    <a:pt x="19290" y="2429"/>
                    <a:pt x="19255" y="2429"/>
                  </a:cubicBezTo>
                  <a:close/>
                  <a:moveTo>
                    <a:pt x="4134" y="2446"/>
                  </a:moveTo>
                  <a:cubicBezTo>
                    <a:pt x="4117" y="2446"/>
                    <a:pt x="4100" y="2464"/>
                    <a:pt x="4100" y="2464"/>
                  </a:cubicBezTo>
                  <a:cubicBezTo>
                    <a:pt x="4061" y="2481"/>
                    <a:pt x="4043" y="2520"/>
                    <a:pt x="4061" y="2555"/>
                  </a:cubicBezTo>
                  <a:cubicBezTo>
                    <a:pt x="4078" y="2590"/>
                    <a:pt x="4100" y="2590"/>
                    <a:pt x="4134" y="2590"/>
                  </a:cubicBezTo>
                  <a:lnTo>
                    <a:pt x="4169" y="2590"/>
                  </a:lnTo>
                  <a:cubicBezTo>
                    <a:pt x="4187" y="2572"/>
                    <a:pt x="4208" y="2520"/>
                    <a:pt x="4187" y="2503"/>
                  </a:cubicBezTo>
                  <a:cubicBezTo>
                    <a:pt x="4169" y="2464"/>
                    <a:pt x="4152" y="2446"/>
                    <a:pt x="4134" y="2446"/>
                  </a:cubicBezTo>
                  <a:close/>
                  <a:moveTo>
                    <a:pt x="18946" y="2590"/>
                  </a:moveTo>
                  <a:cubicBezTo>
                    <a:pt x="18929" y="2590"/>
                    <a:pt x="18929" y="2612"/>
                    <a:pt x="18912" y="2612"/>
                  </a:cubicBezTo>
                  <a:cubicBezTo>
                    <a:pt x="18872" y="2629"/>
                    <a:pt x="18855" y="2664"/>
                    <a:pt x="18872" y="2699"/>
                  </a:cubicBezTo>
                  <a:cubicBezTo>
                    <a:pt x="18894" y="2738"/>
                    <a:pt x="18912" y="2738"/>
                    <a:pt x="18946" y="2738"/>
                  </a:cubicBezTo>
                  <a:lnTo>
                    <a:pt x="18964" y="2738"/>
                  </a:lnTo>
                  <a:cubicBezTo>
                    <a:pt x="19003" y="2720"/>
                    <a:pt x="19020" y="2681"/>
                    <a:pt x="19003" y="2646"/>
                  </a:cubicBezTo>
                  <a:cubicBezTo>
                    <a:pt x="19003" y="2612"/>
                    <a:pt x="18964" y="2590"/>
                    <a:pt x="18946" y="2590"/>
                  </a:cubicBezTo>
                  <a:close/>
                  <a:moveTo>
                    <a:pt x="3808" y="2629"/>
                  </a:moveTo>
                  <a:cubicBezTo>
                    <a:pt x="3791" y="2629"/>
                    <a:pt x="3791" y="2629"/>
                    <a:pt x="3773" y="2646"/>
                  </a:cubicBezTo>
                  <a:cubicBezTo>
                    <a:pt x="3734" y="2664"/>
                    <a:pt x="3734" y="2699"/>
                    <a:pt x="3752" y="2738"/>
                  </a:cubicBezTo>
                  <a:cubicBezTo>
                    <a:pt x="3752" y="2755"/>
                    <a:pt x="3791" y="2773"/>
                    <a:pt x="3808" y="2773"/>
                  </a:cubicBezTo>
                  <a:lnTo>
                    <a:pt x="3843" y="2773"/>
                  </a:lnTo>
                  <a:cubicBezTo>
                    <a:pt x="3882" y="2738"/>
                    <a:pt x="3900" y="2699"/>
                    <a:pt x="3882" y="2664"/>
                  </a:cubicBezTo>
                  <a:cubicBezTo>
                    <a:pt x="3860" y="2646"/>
                    <a:pt x="3826" y="2629"/>
                    <a:pt x="3808" y="2629"/>
                  </a:cubicBezTo>
                  <a:close/>
                  <a:moveTo>
                    <a:pt x="17262" y="2646"/>
                  </a:moveTo>
                  <a:cubicBezTo>
                    <a:pt x="17241" y="2646"/>
                    <a:pt x="17223" y="2646"/>
                    <a:pt x="17206" y="2664"/>
                  </a:cubicBezTo>
                  <a:cubicBezTo>
                    <a:pt x="17188" y="2699"/>
                    <a:pt x="17188" y="2738"/>
                    <a:pt x="17223" y="2773"/>
                  </a:cubicBezTo>
                  <a:cubicBezTo>
                    <a:pt x="17241" y="2773"/>
                    <a:pt x="17241" y="2790"/>
                    <a:pt x="17262" y="2790"/>
                  </a:cubicBezTo>
                  <a:cubicBezTo>
                    <a:pt x="17297" y="2790"/>
                    <a:pt x="17315" y="2773"/>
                    <a:pt x="17315" y="2755"/>
                  </a:cubicBezTo>
                  <a:cubicBezTo>
                    <a:pt x="17349" y="2738"/>
                    <a:pt x="17349" y="2681"/>
                    <a:pt x="17315" y="2664"/>
                  </a:cubicBezTo>
                  <a:cubicBezTo>
                    <a:pt x="17297" y="2646"/>
                    <a:pt x="17280" y="2646"/>
                    <a:pt x="17262" y="2646"/>
                  </a:cubicBezTo>
                  <a:close/>
                  <a:moveTo>
                    <a:pt x="27540" y="2681"/>
                  </a:moveTo>
                  <a:cubicBezTo>
                    <a:pt x="27540" y="2681"/>
                    <a:pt x="27523" y="2681"/>
                    <a:pt x="27523" y="2699"/>
                  </a:cubicBezTo>
                  <a:cubicBezTo>
                    <a:pt x="27488" y="2699"/>
                    <a:pt x="27466" y="2755"/>
                    <a:pt x="27488" y="2790"/>
                  </a:cubicBezTo>
                  <a:cubicBezTo>
                    <a:pt x="27505" y="2807"/>
                    <a:pt x="27523" y="2829"/>
                    <a:pt x="27540" y="2829"/>
                  </a:cubicBezTo>
                  <a:lnTo>
                    <a:pt x="27575" y="2829"/>
                  </a:lnTo>
                  <a:cubicBezTo>
                    <a:pt x="27614" y="2807"/>
                    <a:pt x="27632" y="2755"/>
                    <a:pt x="27614" y="2720"/>
                  </a:cubicBezTo>
                  <a:cubicBezTo>
                    <a:pt x="27597" y="2699"/>
                    <a:pt x="27575" y="2681"/>
                    <a:pt x="27540" y="2681"/>
                  </a:cubicBezTo>
                  <a:close/>
                  <a:moveTo>
                    <a:pt x="18585" y="2755"/>
                  </a:moveTo>
                  <a:cubicBezTo>
                    <a:pt x="18546" y="2773"/>
                    <a:pt x="18529" y="2807"/>
                    <a:pt x="18546" y="2847"/>
                  </a:cubicBezTo>
                  <a:cubicBezTo>
                    <a:pt x="18568" y="2881"/>
                    <a:pt x="18585" y="2899"/>
                    <a:pt x="18620" y="2899"/>
                  </a:cubicBezTo>
                  <a:lnTo>
                    <a:pt x="18637" y="2899"/>
                  </a:lnTo>
                  <a:cubicBezTo>
                    <a:pt x="18677" y="2881"/>
                    <a:pt x="18694" y="2829"/>
                    <a:pt x="18677" y="2790"/>
                  </a:cubicBezTo>
                  <a:cubicBezTo>
                    <a:pt x="18677" y="2773"/>
                    <a:pt x="18637" y="2755"/>
                    <a:pt x="18620" y="2755"/>
                  </a:cubicBezTo>
                  <a:close/>
                  <a:moveTo>
                    <a:pt x="3464" y="2807"/>
                  </a:moveTo>
                  <a:cubicBezTo>
                    <a:pt x="3425" y="2829"/>
                    <a:pt x="3408" y="2881"/>
                    <a:pt x="3425" y="2916"/>
                  </a:cubicBezTo>
                  <a:cubicBezTo>
                    <a:pt x="3447" y="2938"/>
                    <a:pt x="3464" y="2955"/>
                    <a:pt x="3499" y="2955"/>
                  </a:cubicBezTo>
                  <a:cubicBezTo>
                    <a:pt x="3499" y="2955"/>
                    <a:pt x="3517" y="2955"/>
                    <a:pt x="3534" y="2938"/>
                  </a:cubicBezTo>
                  <a:cubicBezTo>
                    <a:pt x="3573" y="2916"/>
                    <a:pt x="3573" y="2881"/>
                    <a:pt x="3556" y="2847"/>
                  </a:cubicBezTo>
                  <a:cubicBezTo>
                    <a:pt x="3534" y="2829"/>
                    <a:pt x="3517" y="2807"/>
                    <a:pt x="3499" y="2807"/>
                  </a:cubicBezTo>
                  <a:close/>
                  <a:moveTo>
                    <a:pt x="17567" y="2847"/>
                  </a:moveTo>
                  <a:cubicBezTo>
                    <a:pt x="17550" y="2847"/>
                    <a:pt x="17515" y="2864"/>
                    <a:pt x="17497" y="2881"/>
                  </a:cubicBezTo>
                  <a:cubicBezTo>
                    <a:pt x="17480" y="2916"/>
                    <a:pt x="17497" y="2955"/>
                    <a:pt x="17532" y="2973"/>
                  </a:cubicBezTo>
                  <a:cubicBezTo>
                    <a:pt x="17550" y="2990"/>
                    <a:pt x="17550" y="2990"/>
                    <a:pt x="17567" y="2990"/>
                  </a:cubicBezTo>
                  <a:cubicBezTo>
                    <a:pt x="17606" y="2990"/>
                    <a:pt x="17624" y="2973"/>
                    <a:pt x="17641" y="2938"/>
                  </a:cubicBezTo>
                  <a:cubicBezTo>
                    <a:pt x="17658" y="2899"/>
                    <a:pt x="17641" y="2864"/>
                    <a:pt x="17606" y="2847"/>
                  </a:cubicBezTo>
                  <a:close/>
                  <a:moveTo>
                    <a:pt x="18259" y="2881"/>
                  </a:moveTo>
                  <a:cubicBezTo>
                    <a:pt x="18220" y="2899"/>
                    <a:pt x="18202" y="2938"/>
                    <a:pt x="18202" y="2973"/>
                  </a:cubicBezTo>
                  <a:cubicBezTo>
                    <a:pt x="18220" y="3008"/>
                    <a:pt x="18241" y="3025"/>
                    <a:pt x="18276" y="3025"/>
                  </a:cubicBezTo>
                  <a:lnTo>
                    <a:pt x="18294" y="3025"/>
                  </a:lnTo>
                  <a:cubicBezTo>
                    <a:pt x="18328" y="3008"/>
                    <a:pt x="18350" y="2973"/>
                    <a:pt x="18350" y="2938"/>
                  </a:cubicBezTo>
                  <a:cubicBezTo>
                    <a:pt x="18328" y="2899"/>
                    <a:pt x="18311" y="2881"/>
                    <a:pt x="18276" y="2881"/>
                  </a:cubicBezTo>
                  <a:close/>
                  <a:moveTo>
                    <a:pt x="17915" y="2938"/>
                  </a:moveTo>
                  <a:cubicBezTo>
                    <a:pt x="17876" y="2938"/>
                    <a:pt x="17841" y="2955"/>
                    <a:pt x="17841" y="3008"/>
                  </a:cubicBezTo>
                  <a:cubicBezTo>
                    <a:pt x="17841" y="3047"/>
                    <a:pt x="17876" y="3081"/>
                    <a:pt x="17915" y="3081"/>
                  </a:cubicBezTo>
                  <a:cubicBezTo>
                    <a:pt x="17950" y="3081"/>
                    <a:pt x="17985" y="3047"/>
                    <a:pt x="17985" y="3008"/>
                  </a:cubicBezTo>
                  <a:cubicBezTo>
                    <a:pt x="17985" y="2973"/>
                    <a:pt x="17967" y="2938"/>
                    <a:pt x="17932" y="2938"/>
                  </a:cubicBezTo>
                  <a:close/>
                  <a:moveTo>
                    <a:pt x="3138" y="2990"/>
                  </a:moveTo>
                  <a:cubicBezTo>
                    <a:pt x="3099" y="3025"/>
                    <a:pt x="3099" y="3064"/>
                    <a:pt x="3121" y="3099"/>
                  </a:cubicBezTo>
                  <a:cubicBezTo>
                    <a:pt x="3138" y="3116"/>
                    <a:pt x="3155" y="3134"/>
                    <a:pt x="3173" y="3134"/>
                  </a:cubicBezTo>
                  <a:cubicBezTo>
                    <a:pt x="3190" y="3134"/>
                    <a:pt x="3208" y="3134"/>
                    <a:pt x="3208" y="3116"/>
                  </a:cubicBezTo>
                  <a:cubicBezTo>
                    <a:pt x="3247" y="3099"/>
                    <a:pt x="3264" y="3064"/>
                    <a:pt x="3247" y="3025"/>
                  </a:cubicBezTo>
                  <a:cubicBezTo>
                    <a:pt x="3229" y="3008"/>
                    <a:pt x="3208" y="2990"/>
                    <a:pt x="3173" y="2990"/>
                  </a:cubicBezTo>
                  <a:close/>
                  <a:moveTo>
                    <a:pt x="27705" y="3008"/>
                  </a:moveTo>
                  <a:cubicBezTo>
                    <a:pt x="27705" y="3008"/>
                    <a:pt x="27684" y="3008"/>
                    <a:pt x="27666" y="3025"/>
                  </a:cubicBezTo>
                  <a:cubicBezTo>
                    <a:pt x="27632" y="3025"/>
                    <a:pt x="27632" y="3081"/>
                    <a:pt x="27632" y="3116"/>
                  </a:cubicBezTo>
                  <a:cubicBezTo>
                    <a:pt x="27649" y="3134"/>
                    <a:pt x="27684" y="3155"/>
                    <a:pt x="27705" y="3155"/>
                  </a:cubicBezTo>
                  <a:lnTo>
                    <a:pt x="27740" y="3155"/>
                  </a:lnTo>
                  <a:cubicBezTo>
                    <a:pt x="27775" y="3134"/>
                    <a:pt x="27793" y="3081"/>
                    <a:pt x="27775" y="3047"/>
                  </a:cubicBezTo>
                  <a:cubicBezTo>
                    <a:pt x="27758" y="3025"/>
                    <a:pt x="27740" y="3008"/>
                    <a:pt x="27705" y="3008"/>
                  </a:cubicBezTo>
                  <a:close/>
                  <a:moveTo>
                    <a:pt x="2881" y="3190"/>
                  </a:moveTo>
                  <a:cubicBezTo>
                    <a:pt x="2864" y="3190"/>
                    <a:pt x="2846" y="3190"/>
                    <a:pt x="2829" y="3208"/>
                  </a:cubicBezTo>
                  <a:cubicBezTo>
                    <a:pt x="2812" y="3225"/>
                    <a:pt x="2794" y="3282"/>
                    <a:pt x="2829" y="3316"/>
                  </a:cubicBezTo>
                  <a:cubicBezTo>
                    <a:pt x="2829" y="3334"/>
                    <a:pt x="2864" y="3334"/>
                    <a:pt x="2881" y="3334"/>
                  </a:cubicBezTo>
                  <a:cubicBezTo>
                    <a:pt x="2903" y="3334"/>
                    <a:pt x="2920" y="3334"/>
                    <a:pt x="2920" y="3316"/>
                  </a:cubicBezTo>
                  <a:cubicBezTo>
                    <a:pt x="2955" y="3299"/>
                    <a:pt x="2955" y="3242"/>
                    <a:pt x="2938" y="3225"/>
                  </a:cubicBezTo>
                  <a:cubicBezTo>
                    <a:pt x="2920" y="3208"/>
                    <a:pt x="2903" y="3190"/>
                    <a:pt x="2881" y="3190"/>
                  </a:cubicBezTo>
                  <a:close/>
                  <a:moveTo>
                    <a:pt x="27866" y="3334"/>
                  </a:moveTo>
                  <a:cubicBezTo>
                    <a:pt x="27849" y="3334"/>
                    <a:pt x="27849" y="3334"/>
                    <a:pt x="27832" y="3351"/>
                  </a:cubicBezTo>
                  <a:cubicBezTo>
                    <a:pt x="27793" y="3373"/>
                    <a:pt x="27775" y="3408"/>
                    <a:pt x="27793" y="3443"/>
                  </a:cubicBezTo>
                  <a:cubicBezTo>
                    <a:pt x="27814" y="3460"/>
                    <a:pt x="27832" y="3482"/>
                    <a:pt x="27866" y="3482"/>
                  </a:cubicBezTo>
                  <a:lnTo>
                    <a:pt x="27901" y="3482"/>
                  </a:lnTo>
                  <a:cubicBezTo>
                    <a:pt x="27940" y="3460"/>
                    <a:pt x="27940" y="3408"/>
                    <a:pt x="27923" y="3373"/>
                  </a:cubicBezTo>
                  <a:cubicBezTo>
                    <a:pt x="27923" y="3351"/>
                    <a:pt x="27884" y="3334"/>
                    <a:pt x="27866" y="3334"/>
                  </a:cubicBezTo>
                  <a:close/>
                  <a:moveTo>
                    <a:pt x="2594" y="3425"/>
                  </a:moveTo>
                  <a:cubicBezTo>
                    <a:pt x="2577" y="3425"/>
                    <a:pt x="2555" y="3425"/>
                    <a:pt x="2555" y="3443"/>
                  </a:cubicBezTo>
                  <a:cubicBezTo>
                    <a:pt x="2520" y="3460"/>
                    <a:pt x="2520" y="3517"/>
                    <a:pt x="2538" y="3534"/>
                  </a:cubicBezTo>
                  <a:cubicBezTo>
                    <a:pt x="2555" y="3551"/>
                    <a:pt x="2577" y="3569"/>
                    <a:pt x="2594" y="3569"/>
                  </a:cubicBezTo>
                  <a:cubicBezTo>
                    <a:pt x="2612" y="3569"/>
                    <a:pt x="2629" y="3551"/>
                    <a:pt x="2646" y="3551"/>
                  </a:cubicBezTo>
                  <a:cubicBezTo>
                    <a:pt x="2664" y="3517"/>
                    <a:pt x="2685" y="3482"/>
                    <a:pt x="2646" y="3443"/>
                  </a:cubicBezTo>
                  <a:cubicBezTo>
                    <a:pt x="2629" y="3425"/>
                    <a:pt x="2612" y="3425"/>
                    <a:pt x="2594" y="3425"/>
                  </a:cubicBezTo>
                  <a:close/>
                  <a:moveTo>
                    <a:pt x="2320" y="3660"/>
                  </a:moveTo>
                  <a:cubicBezTo>
                    <a:pt x="2303" y="3660"/>
                    <a:pt x="2285" y="3660"/>
                    <a:pt x="2268" y="3678"/>
                  </a:cubicBezTo>
                  <a:cubicBezTo>
                    <a:pt x="2250" y="3699"/>
                    <a:pt x="2250" y="3752"/>
                    <a:pt x="2268" y="3769"/>
                  </a:cubicBezTo>
                  <a:cubicBezTo>
                    <a:pt x="2285" y="3786"/>
                    <a:pt x="2303" y="3808"/>
                    <a:pt x="2320" y="3808"/>
                  </a:cubicBezTo>
                  <a:cubicBezTo>
                    <a:pt x="2337" y="3808"/>
                    <a:pt x="2359" y="3786"/>
                    <a:pt x="2377" y="3786"/>
                  </a:cubicBezTo>
                  <a:cubicBezTo>
                    <a:pt x="2394" y="3752"/>
                    <a:pt x="2411" y="3717"/>
                    <a:pt x="2377" y="3678"/>
                  </a:cubicBezTo>
                  <a:cubicBezTo>
                    <a:pt x="2359" y="3660"/>
                    <a:pt x="2337" y="3660"/>
                    <a:pt x="2320" y="3660"/>
                  </a:cubicBezTo>
                  <a:close/>
                  <a:moveTo>
                    <a:pt x="27993" y="3660"/>
                  </a:moveTo>
                  <a:cubicBezTo>
                    <a:pt x="27958" y="3699"/>
                    <a:pt x="27940" y="3734"/>
                    <a:pt x="27958" y="3769"/>
                  </a:cubicBezTo>
                  <a:cubicBezTo>
                    <a:pt x="27975" y="3786"/>
                    <a:pt x="27993" y="3808"/>
                    <a:pt x="28032" y="3808"/>
                  </a:cubicBezTo>
                  <a:lnTo>
                    <a:pt x="28067" y="3808"/>
                  </a:lnTo>
                  <a:cubicBezTo>
                    <a:pt x="28101" y="3786"/>
                    <a:pt x="28101" y="3734"/>
                    <a:pt x="28084" y="3699"/>
                  </a:cubicBezTo>
                  <a:cubicBezTo>
                    <a:pt x="28084" y="3678"/>
                    <a:pt x="28049" y="3660"/>
                    <a:pt x="28032" y="3660"/>
                  </a:cubicBezTo>
                  <a:close/>
                  <a:moveTo>
                    <a:pt x="2050" y="3895"/>
                  </a:moveTo>
                  <a:cubicBezTo>
                    <a:pt x="2033" y="3895"/>
                    <a:pt x="2011" y="3895"/>
                    <a:pt x="1994" y="3917"/>
                  </a:cubicBezTo>
                  <a:cubicBezTo>
                    <a:pt x="1976" y="3952"/>
                    <a:pt x="1976" y="3987"/>
                    <a:pt x="1994" y="4026"/>
                  </a:cubicBezTo>
                  <a:cubicBezTo>
                    <a:pt x="2011" y="4043"/>
                    <a:pt x="2033" y="4043"/>
                    <a:pt x="2050" y="4043"/>
                  </a:cubicBezTo>
                  <a:cubicBezTo>
                    <a:pt x="2068" y="4043"/>
                    <a:pt x="2085" y="4043"/>
                    <a:pt x="2102" y="4026"/>
                  </a:cubicBezTo>
                  <a:cubicBezTo>
                    <a:pt x="2142" y="4004"/>
                    <a:pt x="2142" y="3952"/>
                    <a:pt x="2102" y="3917"/>
                  </a:cubicBezTo>
                  <a:cubicBezTo>
                    <a:pt x="2085" y="3917"/>
                    <a:pt x="2068" y="3895"/>
                    <a:pt x="2050" y="3895"/>
                  </a:cubicBezTo>
                  <a:close/>
                  <a:moveTo>
                    <a:pt x="28158" y="3987"/>
                  </a:moveTo>
                  <a:cubicBezTo>
                    <a:pt x="28119" y="4004"/>
                    <a:pt x="28119" y="4061"/>
                    <a:pt x="28141" y="4095"/>
                  </a:cubicBezTo>
                  <a:cubicBezTo>
                    <a:pt x="28158" y="4113"/>
                    <a:pt x="28175" y="4134"/>
                    <a:pt x="28193" y="4134"/>
                  </a:cubicBezTo>
                  <a:cubicBezTo>
                    <a:pt x="28210" y="4134"/>
                    <a:pt x="28228" y="4113"/>
                    <a:pt x="28228" y="4113"/>
                  </a:cubicBezTo>
                  <a:cubicBezTo>
                    <a:pt x="28267" y="4095"/>
                    <a:pt x="28284" y="4061"/>
                    <a:pt x="28267" y="4026"/>
                  </a:cubicBezTo>
                  <a:cubicBezTo>
                    <a:pt x="28249" y="3987"/>
                    <a:pt x="28228" y="3987"/>
                    <a:pt x="28193" y="3987"/>
                  </a:cubicBezTo>
                  <a:close/>
                  <a:moveTo>
                    <a:pt x="1793" y="4152"/>
                  </a:moveTo>
                  <a:cubicBezTo>
                    <a:pt x="1776" y="4152"/>
                    <a:pt x="1759" y="4152"/>
                    <a:pt x="1741" y="4169"/>
                  </a:cubicBezTo>
                  <a:cubicBezTo>
                    <a:pt x="1706" y="4204"/>
                    <a:pt x="1706" y="4243"/>
                    <a:pt x="1741" y="4278"/>
                  </a:cubicBezTo>
                  <a:cubicBezTo>
                    <a:pt x="1759" y="4295"/>
                    <a:pt x="1776" y="4295"/>
                    <a:pt x="1793" y="4295"/>
                  </a:cubicBezTo>
                  <a:cubicBezTo>
                    <a:pt x="1815" y="4295"/>
                    <a:pt x="1833" y="4295"/>
                    <a:pt x="1850" y="4278"/>
                  </a:cubicBezTo>
                  <a:cubicBezTo>
                    <a:pt x="1867" y="4243"/>
                    <a:pt x="1867" y="4204"/>
                    <a:pt x="1850" y="4169"/>
                  </a:cubicBezTo>
                  <a:cubicBezTo>
                    <a:pt x="1833" y="4152"/>
                    <a:pt x="1815" y="4152"/>
                    <a:pt x="1793" y="4152"/>
                  </a:cubicBezTo>
                  <a:close/>
                  <a:moveTo>
                    <a:pt x="28336" y="4295"/>
                  </a:moveTo>
                  <a:cubicBezTo>
                    <a:pt x="28319" y="4330"/>
                    <a:pt x="28302" y="4369"/>
                    <a:pt x="28319" y="4404"/>
                  </a:cubicBezTo>
                  <a:cubicBezTo>
                    <a:pt x="28336" y="4422"/>
                    <a:pt x="28358" y="4439"/>
                    <a:pt x="28393" y="4439"/>
                  </a:cubicBezTo>
                  <a:cubicBezTo>
                    <a:pt x="28393" y="4439"/>
                    <a:pt x="28410" y="4439"/>
                    <a:pt x="28428" y="4422"/>
                  </a:cubicBezTo>
                  <a:cubicBezTo>
                    <a:pt x="28467" y="4404"/>
                    <a:pt x="28467" y="4369"/>
                    <a:pt x="28445" y="4330"/>
                  </a:cubicBezTo>
                  <a:cubicBezTo>
                    <a:pt x="28428" y="4295"/>
                    <a:pt x="28410" y="4295"/>
                    <a:pt x="28393" y="4295"/>
                  </a:cubicBezTo>
                  <a:close/>
                  <a:moveTo>
                    <a:pt x="1541" y="4404"/>
                  </a:moveTo>
                  <a:cubicBezTo>
                    <a:pt x="1524" y="4404"/>
                    <a:pt x="1506" y="4422"/>
                    <a:pt x="1489" y="4439"/>
                  </a:cubicBezTo>
                  <a:cubicBezTo>
                    <a:pt x="1467" y="4461"/>
                    <a:pt x="1467" y="4513"/>
                    <a:pt x="1489" y="4530"/>
                  </a:cubicBezTo>
                  <a:cubicBezTo>
                    <a:pt x="1506" y="4548"/>
                    <a:pt x="1524" y="4548"/>
                    <a:pt x="1541" y="4548"/>
                  </a:cubicBezTo>
                  <a:cubicBezTo>
                    <a:pt x="1559" y="4548"/>
                    <a:pt x="1576" y="4548"/>
                    <a:pt x="1598" y="4530"/>
                  </a:cubicBezTo>
                  <a:cubicBezTo>
                    <a:pt x="1615" y="4496"/>
                    <a:pt x="1615" y="4461"/>
                    <a:pt x="1598" y="4422"/>
                  </a:cubicBezTo>
                  <a:cubicBezTo>
                    <a:pt x="1576" y="4422"/>
                    <a:pt x="1559" y="4404"/>
                    <a:pt x="1541" y="4404"/>
                  </a:cubicBezTo>
                  <a:close/>
                  <a:moveTo>
                    <a:pt x="28537" y="4604"/>
                  </a:moveTo>
                  <a:cubicBezTo>
                    <a:pt x="28502" y="4622"/>
                    <a:pt x="28502" y="4678"/>
                    <a:pt x="28519" y="4713"/>
                  </a:cubicBezTo>
                  <a:cubicBezTo>
                    <a:pt x="28537" y="4731"/>
                    <a:pt x="28554" y="4748"/>
                    <a:pt x="28576" y="4748"/>
                  </a:cubicBezTo>
                  <a:cubicBezTo>
                    <a:pt x="28593" y="4748"/>
                    <a:pt x="28611" y="4731"/>
                    <a:pt x="28628" y="4731"/>
                  </a:cubicBezTo>
                  <a:cubicBezTo>
                    <a:pt x="28645" y="4713"/>
                    <a:pt x="28663" y="4657"/>
                    <a:pt x="28645" y="4622"/>
                  </a:cubicBezTo>
                  <a:cubicBezTo>
                    <a:pt x="28628" y="4604"/>
                    <a:pt x="28611" y="4604"/>
                    <a:pt x="28576" y="4604"/>
                  </a:cubicBezTo>
                  <a:close/>
                  <a:moveTo>
                    <a:pt x="1306" y="4678"/>
                  </a:moveTo>
                  <a:cubicBezTo>
                    <a:pt x="1289" y="4678"/>
                    <a:pt x="1250" y="4696"/>
                    <a:pt x="1250" y="4713"/>
                  </a:cubicBezTo>
                  <a:cubicBezTo>
                    <a:pt x="1215" y="4731"/>
                    <a:pt x="1215" y="4787"/>
                    <a:pt x="1250" y="4805"/>
                  </a:cubicBezTo>
                  <a:cubicBezTo>
                    <a:pt x="1271" y="4822"/>
                    <a:pt x="1289" y="4822"/>
                    <a:pt x="1306" y="4822"/>
                  </a:cubicBezTo>
                  <a:cubicBezTo>
                    <a:pt x="1324" y="4822"/>
                    <a:pt x="1341" y="4822"/>
                    <a:pt x="1358" y="4805"/>
                  </a:cubicBezTo>
                  <a:cubicBezTo>
                    <a:pt x="1380" y="4765"/>
                    <a:pt x="1380" y="4731"/>
                    <a:pt x="1341" y="4696"/>
                  </a:cubicBezTo>
                  <a:cubicBezTo>
                    <a:pt x="1324" y="4696"/>
                    <a:pt x="1324" y="4678"/>
                    <a:pt x="1306" y="4678"/>
                  </a:cubicBezTo>
                  <a:close/>
                  <a:moveTo>
                    <a:pt x="28793" y="4896"/>
                  </a:moveTo>
                  <a:cubicBezTo>
                    <a:pt x="28772" y="4896"/>
                    <a:pt x="28754" y="4896"/>
                    <a:pt x="28737" y="4913"/>
                  </a:cubicBezTo>
                  <a:cubicBezTo>
                    <a:pt x="28719" y="4931"/>
                    <a:pt x="28702" y="4983"/>
                    <a:pt x="28719" y="5005"/>
                  </a:cubicBezTo>
                  <a:cubicBezTo>
                    <a:pt x="28737" y="5040"/>
                    <a:pt x="28754" y="5040"/>
                    <a:pt x="28793" y="5040"/>
                  </a:cubicBezTo>
                  <a:lnTo>
                    <a:pt x="28828" y="5040"/>
                  </a:lnTo>
                  <a:cubicBezTo>
                    <a:pt x="28863" y="5005"/>
                    <a:pt x="28863" y="4966"/>
                    <a:pt x="28846" y="4931"/>
                  </a:cubicBezTo>
                  <a:cubicBezTo>
                    <a:pt x="28828" y="4913"/>
                    <a:pt x="28811" y="4896"/>
                    <a:pt x="28793" y="4896"/>
                  </a:cubicBezTo>
                  <a:close/>
                  <a:moveTo>
                    <a:pt x="1071" y="4966"/>
                  </a:moveTo>
                  <a:cubicBezTo>
                    <a:pt x="1054" y="4966"/>
                    <a:pt x="1032" y="4966"/>
                    <a:pt x="1015" y="4983"/>
                  </a:cubicBezTo>
                  <a:cubicBezTo>
                    <a:pt x="980" y="5022"/>
                    <a:pt x="997" y="5057"/>
                    <a:pt x="1015" y="5092"/>
                  </a:cubicBezTo>
                  <a:cubicBezTo>
                    <a:pt x="1032" y="5092"/>
                    <a:pt x="1054" y="5114"/>
                    <a:pt x="1071" y="5114"/>
                  </a:cubicBezTo>
                  <a:cubicBezTo>
                    <a:pt x="1089" y="5114"/>
                    <a:pt x="1106" y="5092"/>
                    <a:pt x="1123" y="5074"/>
                  </a:cubicBezTo>
                  <a:cubicBezTo>
                    <a:pt x="1141" y="5040"/>
                    <a:pt x="1141" y="5005"/>
                    <a:pt x="1106" y="4983"/>
                  </a:cubicBezTo>
                  <a:cubicBezTo>
                    <a:pt x="1106" y="4966"/>
                    <a:pt x="1089" y="4966"/>
                    <a:pt x="1071" y="4966"/>
                  </a:cubicBezTo>
                  <a:close/>
                  <a:moveTo>
                    <a:pt x="28954" y="5201"/>
                  </a:moveTo>
                  <a:cubicBezTo>
                    <a:pt x="28919" y="5240"/>
                    <a:pt x="28902" y="5275"/>
                    <a:pt x="28937" y="5309"/>
                  </a:cubicBezTo>
                  <a:cubicBezTo>
                    <a:pt x="28937" y="5331"/>
                    <a:pt x="28972" y="5349"/>
                    <a:pt x="28989" y="5349"/>
                  </a:cubicBezTo>
                  <a:cubicBezTo>
                    <a:pt x="29011" y="5349"/>
                    <a:pt x="29028" y="5331"/>
                    <a:pt x="29028" y="5331"/>
                  </a:cubicBezTo>
                  <a:cubicBezTo>
                    <a:pt x="29063" y="5309"/>
                    <a:pt x="29063" y="5257"/>
                    <a:pt x="29046" y="5222"/>
                  </a:cubicBezTo>
                  <a:cubicBezTo>
                    <a:pt x="29028" y="5201"/>
                    <a:pt x="29011" y="5201"/>
                    <a:pt x="28989" y="5201"/>
                  </a:cubicBezTo>
                  <a:close/>
                  <a:moveTo>
                    <a:pt x="854" y="5257"/>
                  </a:moveTo>
                  <a:cubicBezTo>
                    <a:pt x="814" y="5257"/>
                    <a:pt x="797" y="5257"/>
                    <a:pt x="780" y="5275"/>
                  </a:cubicBezTo>
                  <a:cubicBezTo>
                    <a:pt x="762" y="5309"/>
                    <a:pt x="780" y="5349"/>
                    <a:pt x="797" y="5383"/>
                  </a:cubicBezTo>
                  <a:cubicBezTo>
                    <a:pt x="814" y="5383"/>
                    <a:pt x="836" y="5401"/>
                    <a:pt x="854" y="5401"/>
                  </a:cubicBezTo>
                  <a:cubicBezTo>
                    <a:pt x="871" y="5401"/>
                    <a:pt x="888" y="5383"/>
                    <a:pt x="906" y="5366"/>
                  </a:cubicBezTo>
                  <a:cubicBezTo>
                    <a:pt x="923" y="5331"/>
                    <a:pt x="923" y="5292"/>
                    <a:pt x="888" y="5257"/>
                  </a:cubicBezTo>
                  <a:close/>
                  <a:moveTo>
                    <a:pt x="29189" y="5492"/>
                  </a:moveTo>
                  <a:cubicBezTo>
                    <a:pt x="29189" y="5492"/>
                    <a:pt x="29172" y="5492"/>
                    <a:pt x="29154" y="5510"/>
                  </a:cubicBezTo>
                  <a:cubicBezTo>
                    <a:pt x="29120" y="5527"/>
                    <a:pt x="29120" y="5583"/>
                    <a:pt x="29137" y="5601"/>
                  </a:cubicBezTo>
                  <a:cubicBezTo>
                    <a:pt x="29154" y="5618"/>
                    <a:pt x="29172" y="5636"/>
                    <a:pt x="29189" y="5636"/>
                  </a:cubicBezTo>
                  <a:cubicBezTo>
                    <a:pt x="29207" y="5636"/>
                    <a:pt x="29228" y="5636"/>
                    <a:pt x="29246" y="5618"/>
                  </a:cubicBezTo>
                  <a:cubicBezTo>
                    <a:pt x="29281" y="5601"/>
                    <a:pt x="29281" y="5566"/>
                    <a:pt x="29263" y="5527"/>
                  </a:cubicBezTo>
                  <a:cubicBezTo>
                    <a:pt x="29246" y="5510"/>
                    <a:pt x="29228" y="5492"/>
                    <a:pt x="29189" y="5492"/>
                  </a:cubicBezTo>
                  <a:close/>
                  <a:moveTo>
                    <a:pt x="636" y="5549"/>
                  </a:moveTo>
                  <a:cubicBezTo>
                    <a:pt x="619" y="5549"/>
                    <a:pt x="597" y="5566"/>
                    <a:pt x="579" y="5583"/>
                  </a:cubicBezTo>
                  <a:cubicBezTo>
                    <a:pt x="562" y="5618"/>
                    <a:pt x="562" y="5657"/>
                    <a:pt x="597" y="5675"/>
                  </a:cubicBezTo>
                  <a:cubicBezTo>
                    <a:pt x="619" y="5692"/>
                    <a:pt x="619" y="5692"/>
                    <a:pt x="636" y="5692"/>
                  </a:cubicBezTo>
                  <a:cubicBezTo>
                    <a:pt x="653" y="5692"/>
                    <a:pt x="688" y="5675"/>
                    <a:pt x="706" y="5657"/>
                  </a:cubicBezTo>
                  <a:cubicBezTo>
                    <a:pt x="727" y="5618"/>
                    <a:pt x="706" y="5583"/>
                    <a:pt x="671" y="5566"/>
                  </a:cubicBezTo>
                  <a:cubicBezTo>
                    <a:pt x="671" y="5549"/>
                    <a:pt x="653" y="5549"/>
                    <a:pt x="636" y="5549"/>
                  </a:cubicBezTo>
                  <a:close/>
                  <a:moveTo>
                    <a:pt x="29407" y="5784"/>
                  </a:moveTo>
                  <a:cubicBezTo>
                    <a:pt x="29389" y="5784"/>
                    <a:pt x="29372" y="5801"/>
                    <a:pt x="29372" y="5801"/>
                  </a:cubicBezTo>
                  <a:cubicBezTo>
                    <a:pt x="29337" y="5818"/>
                    <a:pt x="29337" y="5875"/>
                    <a:pt x="29355" y="5910"/>
                  </a:cubicBezTo>
                  <a:cubicBezTo>
                    <a:pt x="29372" y="5927"/>
                    <a:pt x="29389" y="5927"/>
                    <a:pt x="29407" y="5927"/>
                  </a:cubicBezTo>
                  <a:lnTo>
                    <a:pt x="29446" y="5927"/>
                  </a:lnTo>
                  <a:cubicBezTo>
                    <a:pt x="29481" y="5892"/>
                    <a:pt x="29498" y="5853"/>
                    <a:pt x="29463" y="5818"/>
                  </a:cubicBezTo>
                  <a:cubicBezTo>
                    <a:pt x="29463" y="5801"/>
                    <a:pt x="29424" y="5784"/>
                    <a:pt x="29407" y="5784"/>
                  </a:cubicBezTo>
                  <a:close/>
                  <a:moveTo>
                    <a:pt x="436" y="5853"/>
                  </a:moveTo>
                  <a:cubicBezTo>
                    <a:pt x="418" y="5853"/>
                    <a:pt x="401" y="5853"/>
                    <a:pt x="379" y="5892"/>
                  </a:cubicBezTo>
                  <a:cubicBezTo>
                    <a:pt x="362" y="5927"/>
                    <a:pt x="362" y="5962"/>
                    <a:pt x="401" y="5984"/>
                  </a:cubicBezTo>
                  <a:cubicBezTo>
                    <a:pt x="418" y="6001"/>
                    <a:pt x="436" y="6001"/>
                    <a:pt x="436" y="6001"/>
                  </a:cubicBezTo>
                  <a:cubicBezTo>
                    <a:pt x="471" y="6001"/>
                    <a:pt x="488" y="5984"/>
                    <a:pt x="510" y="5962"/>
                  </a:cubicBezTo>
                  <a:cubicBezTo>
                    <a:pt x="527" y="5927"/>
                    <a:pt x="510" y="5875"/>
                    <a:pt x="471" y="5853"/>
                  </a:cubicBezTo>
                  <a:close/>
                  <a:moveTo>
                    <a:pt x="29572" y="6093"/>
                  </a:moveTo>
                  <a:cubicBezTo>
                    <a:pt x="29555" y="6127"/>
                    <a:pt x="29533" y="6162"/>
                    <a:pt x="29572" y="6201"/>
                  </a:cubicBezTo>
                  <a:cubicBezTo>
                    <a:pt x="29572" y="6219"/>
                    <a:pt x="29607" y="6236"/>
                    <a:pt x="29624" y="6236"/>
                  </a:cubicBezTo>
                  <a:cubicBezTo>
                    <a:pt x="29642" y="6236"/>
                    <a:pt x="29642" y="6219"/>
                    <a:pt x="29664" y="6219"/>
                  </a:cubicBezTo>
                  <a:cubicBezTo>
                    <a:pt x="29698" y="6180"/>
                    <a:pt x="29698" y="6145"/>
                    <a:pt x="29681" y="6110"/>
                  </a:cubicBezTo>
                  <a:cubicBezTo>
                    <a:pt x="29664" y="6093"/>
                    <a:pt x="29642" y="6093"/>
                    <a:pt x="29624" y="6093"/>
                  </a:cubicBezTo>
                  <a:close/>
                  <a:moveTo>
                    <a:pt x="253" y="6162"/>
                  </a:moveTo>
                  <a:cubicBezTo>
                    <a:pt x="236" y="6162"/>
                    <a:pt x="201" y="6180"/>
                    <a:pt x="201" y="6201"/>
                  </a:cubicBezTo>
                  <a:cubicBezTo>
                    <a:pt x="183" y="6236"/>
                    <a:pt x="183" y="6271"/>
                    <a:pt x="218" y="6288"/>
                  </a:cubicBezTo>
                  <a:cubicBezTo>
                    <a:pt x="236" y="6310"/>
                    <a:pt x="236" y="6310"/>
                    <a:pt x="253" y="6310"/>
                  </a:cubicBezTo>
                  <a:cubicBezTo>
                    <a:pt x="292" y="6310"/>
                    <a:pt x="310" y="6288"/>
                    <a:pt x="327" y="6271"/>
                  </a:cubicBezTo>
                  <a:cubicBezTo>
                    <a:pt x="344" y="6236"/>
                    <a:pt x="327" y="6201"/>
                    <a:pt x="292" y="6162"/>
                  </a:cubicBezTo>
                  <a:close/>
                  <a:moveTo>
                    <a:pt x="29790" y="6380"/>
                  </a:moveTo>
                  <a:cubicBezTo>
                    <a:pt x="29751" y="6419"/>
                    <a:pt x="29751" y="6454"/>
                    <a:pt x="29772" y="6489"/>
                  </a:cubicBezTo>
                  <a:cubicBezTo>
                    <a:pt x="29790" y="6506"/>
                    <a:pt x="29807" y="6528"/>
                    <a:pt x="29842" y="6528"/>
                  </a:cubicBezTo>
                  <a:cubicBezTo>
                    <a:pt x="29842" y="6528"/>
                    <a:pt x="29859" y="6506"/>
                    <a:pt x="29881" y="6506"/>
                  </a:cubicBezTo>
                  <a:cubicBezTo>
                    <a:pt x="29916" y="6489"/>
                    <a:pt x="29916" y="6436"/>
                    <a:pt x="29899" y="6397"/>
                  </a:cubicBezTo>
                  <a:cubicBezTo>
                    <a:pt x="29881" y="6380"/>
                    <a:pt x="29859" y="6380"/>
                    <a:pt x="29842" y="6380"/>
                  </a:cubicBezTo>
                  <a:close/>
                  <a:moveTo>
                    <a:pt x="75" y="6471"/>
                  </a:moveTo>
                  <a:cubicBezTo>
                    <a:pt x="53" y="6471"/>
                    <a:pt x="36" y="6489"/>
                    <a:pt x="18" y="6506"/>
                  </a:cubicBezTo>
                  <a:cubicBezTo>
                    <a:pt x="1" y="6545"/>
                    <a:pt x="1" y="6597"/>
                    <a:pt x="36" y="6615"/>
                  </a:cubicBezTo>
                  <a:lnTo>
                    <a:pt x="75" y="6615"/>
                  </a:lnTo>
                  <a:cubicBezTo>
                    <a:pt x="110" y="6615"/>
                    <a:pt x="127" y="6615"/>
                    <a:pt x="144" y="6580"/>
                  </a:cubicBezTo>
                  <a:cubicBezTo>
                    <a:pt x="162" y="6545"/>
                    <a:pt x="144" y="6506"/>
                    <a:pt x="110" y="6489"/>
                  </a:cubicBezTo>
                  <a:cubicBezTo>
                    <a:pt x="110" y="6471"/>
                    <a:pt x="92" y="6471"/>
                    <a:pt x="75" y="6471"/>
                  </a:cubicBezTo>
                  <a:close/>
                  <a:moveTo>
                    <a:pt x="30042" y="6671"/>
                  </a:moveTo>
                  <a:cubicBezTo>
                    <a:pt x="30042" y="6671"/>
                    <a:pt x="30025" y="6671"/>
                    <a:pt x="30007" y="6689"/>
                  </a:cubicBezTo>
                  <a:cubicBezTo>
                    <a:pt x="29968" y="6706"/>
                    <a:pt x="29968" y="6745"/>
                    <a:pt x="29990" y="6780"/>
                  </a:cubicBezTo>
                  <a:cubicBezTo>
                    <a:pt x="30007" y="6797"/>
                    <a:pt x="30025" y="6815"/>
                    <a:pt x="30042" y="6815"/>
                  </a:cubicBezTo>
                  <a:cubicBezTo>
                    <a:pt x="30060" y="6815"/>
                    <a:pt x="30077" y="6815"/>
                    <a:pt x="30099" y="6797"/>
                  </a:cubicBezTo>
                  <a:cubicBezTo>
                    <a:pt x="30116" y="6780"/>
                    <a:pt x="30134" y="6724"/>
                    <a:pt x="30116" y="6706"/>
                  </a:cubicBezTo>
                  <a:cubicBezTo>
                    <a:pt x="30099" y="6671"/>
                    <a:pt x="30077" y="6671"/>
                    <a:pt x="30042" y="6671"/>
                  </a:cubicBezTo>
                  <a:close/>
                  <a:moveTo>
                    <a:pt x="30260" y="6963"/>
                  </a:moveTo>
                  <a:cubicBezTo>
                    <a:pt x="30242" y="6963"/>
                    <a:pt x="30225" y="6963"/>
                    <a:pt x="30225" y="6980"/>
                  </a:cubicBezTo>
                  <a:cubicBezTo>
                    <a:pt x="30186" y="6998"/>
                    <a:pt x="30186" y="7050"/>
                    <a:pt x="30207" y="7072"/>
                  </a:cubicBezTo>
                  <a:cubicBezTo>
                    <a:pt x="30225" y="7106"/>
                    <a:pt x="30242" y="7106"/>
                    <a:pt x="30260" y="7106"/>
                  </a:cubicBezTo>
                  <a:cubicBezTo>
                    <a:pt x="30277" y="7106"/>
                    <a:pt x="30295" y="7106"/>
                    <a:pt x="30295" y="7089"/>
                  </a:cubicBezTo>
                  <a:cubicBezTo>
                    <a:pt x="30334" y="7072"/>
                    <a:pt x="30351" y="7032"/>
                    <a:pt x="30316" y="6998"/>
                  </a:cubicBezTo>
                  <a:cubicBezTo>
                    <a:pt x="30316" y="6980"/>
                    <a:pt x="30277" y="6963"/>
                    <a:pt x="30260" y="6963"/>
                  </a:cubicBezTo>
                  <a:close/>
                  <a:moveTo>
                    <a:pt x="30477" y="7250"/>
                  </a:moveTo>
                  <a:cubicBezTo>
                    <a:pt x="30460" y="7250"/>
                    <a:pt x="30442" y="7250"/>
                    <a:pt x="30425" y="7267"/>
                  </a:cubicBezTo>
                  <a:cubicBezTo>
                    <a:pt x="30403" y="7307"/>
                    <a:pt x="30386" y="7341"/>
                    <a:pt x="30425" y="7376"/>
                  </a:cubicBezTo>
                  <a:cubicBezTo>
                    <a:pt x="30442" y="7398"/>
                    <a:pt x="30460" y="7398"/>
                    <a:pt x="30477" y="7398"/>
                  </a:cubicBezTo>
                  <a:cubicBezTo>
                    <a:pt x="30495" y="7398"/>
                    <a:pt x="30512" y="7398"/>
                    <a:pt x="30512" y="7376"/>
                  </a:cubicBezTo>
                  <a:cubicBezTo>
                    <a:pt x="30551" y="7359"/>
                    <a:pt x="30551" y="7307"/>
                    <a:pt x="30534" y="7289"/>
                  </a:cubicBezTo>
                  <a:cubicBezTo>
                    <a:pt x="30512" y="7267"/>
                    <a:pt x="30495" y="7250"/>
                    <a:pt x="30477" y="7250"/>
                  </a:cubicBezTo>
                  <a:close/>
                  <a:moveTo>
                    <a:pt x="30712" y="7542"/>
                  </a:moveTo>
                  <a:cubicBezTo>
                    <a:pt x="30695" y="7542"/>
                    <a:pt x="30677" y="7542"/>
                    <a:pt x="30660" y="7559"/>
                  </a:cubicBezTo>
                  <a:cubicBezTo>
                    <a:pt x="30621" y="7576"/>
                    <a:pt x="30621" y="7616"/>
                    <a:pt x="30643" y="7650"/>
                  </a:cubicBezTo>
                  <a:cubicBezTo>
                    <a:pt x="30660" y="7668"/>
                    <a:pt x="30677" y="7685"/>
                    <a:pt x="30712" y="7685"/>
                  </a:cubicBezTo>
                  <a:cubicBezTo>
                    <a:pt x="30712" y="7685"/>
                    <a:pt x="30730" y="7668"/>
                    <a:pt x="30751" y="7668"/>
                  </a:cubicBezTo>
                  <a:cubicBezTo>
                    <a:pt x="30786" y="7633"/>
                    <a:pt x="30786" y="7594"/>
                    <a:pt x="30769" y="7559"/>
                  </a:cubicBezTo>
                  <a:cubicBezTo>
                    <a:pt x="30751" y="7542"/>
                    <a:pt x="30730" y="7542"/>
                    <a:pt x="30712" y="7542"/>
                  </a:cubicBezTo>
                  <a:close/>
                  <a:moveTo>
                    <a:pt x="30878" y="7833"/>
                  </a:moveTo>
                  <a:cubicBezTo>
                    <a:pt x="30860" y="7868"/>
                    <a:pt x="30838" y="7903"/>
                    <a:pt x="30860" y="7942"/>
                  </a:cubicBezTo>
                  <a:cubicBezTo>
                    <a:pt x="30878" y="7959"/>
                    <a:pt x="30895" y="7977"/>
                    <a:pt x="30930" y="7977"/>
                  </a:cubicBezTo>
                  <a:cubicBezTo>
                    <a:pt x="30930" y="7977"/>
                    <a:pt x="30947" y="7959"/>
                    <a:pt x="30969" y="7959"/>
                  </a:cubicBezTo>
                  <a:lnTo>
                    <a:pt x="30986" y="7942"/>
                  </a:lnTo>
                  <a:lnTo>
                    <a:pt x="30986" y="7920"/>
                  </a:lnTo>
                  <a:cubicBezTo>
                    <a:pt x="30969" y="7903"/>
                    <a:pt x="30969" y="7868"/>
                    <a:pt x="30986" y="7850"/>
                  </a:cubicBezTo>
                  <a:cubicBezTo>
                    <a:pt x="30969" y="7833"/>
                    <a:pt x="30947" y="7833"/>
                    <a:pt x="30930" y="7833"/>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59"/>
            <p:cNvSpPr/>
            <p:nvPr/>
          </p:nvSpPr>
          <p:spPr>
            <a:xfrm rot="-5400000">
              <a:off x="6271784" y="1917116"/>
              <a:ext cx="5583798" cy="1331182"/>
            </a:xfrm>
            <a:custGeom>
              <a:avLst/>
              <a:gdLst/>
              <a:ahLst/>
              <a:cxnLst/>
              <a:rect l="l" t="t" r="r" b="b"/>
              <a:pathLst>
                <a:path w="31221" h="8159" extrusionOk="0">
                  <a:moveTo>
                    <a:pt x="24368" y="0"/>
                  </a:moveTo>
                  <a:cubicBezTo>
                    <a:pt x="24328" y="0"/>
                    <a:pt x="24294" y="35"/>
                    <a:pt x="24311" y="70"/>
                  </a:cubicBezTo>
                  <a:cubicBezTo>
                    <a:pt x="24311" y="109"/>
                    <a:pt x="24328" y="144"/>
                    <a:pt x="24385" y="144"/>
                  </a:cubicBezTo>
                  <a:cubicBezTo>
                    <a:pt x="24420" y="144"/>
                    <a:pt x="24459" y="109"/>
                    <a:pt x="24459" y="70"/>
                  </a:cubicBezTo>
                  <a:cubicBezTo>
                    <a:pt x="24437" y="35"/>
                    <a:pt x="24420" y="0"/>
                    <a:pt x="24385" y="0"/>
                  </a:cubicBezTo>
                  <a:close/>
                  <a:moveTo>
                    <a:pt x="24002" y="18"/>
                  </a:moveTo>
                  <a:cubicBezTo>
                    <a:pt x="23967" y="35"/>
                    <a:pt x="23933" y="70"/>
                    <a:pt x="23950" y="109"/>
                  </a:cubicBezTo>
                  <a:cubicBezTo>
                    <a:pt x="23950" y="144"/>
                    <a:pt x="23985" y="161"/>
                    <a:pt x="24024" y="161"/>
                  </a:cubicBezTo>
                  <a:cubicBezTo>
                    <a:pt x="24059" y="161"/>
                    <a:pt x="24093" y="126"/>
                    <a:pt x="24093" y="92"/>
                  </a:cubicBezTo>
                  <a:cubicBezTo>
                    <a:pt x="24076" y="53"/>
                    <a:pt x="24059" y="18"/>
                    <a:pt x="24024" y="18"/>
                  </a:cubicBezTo>
                  <a:close/>
                  <a:moveTo>
                    <a:pt x="24746" y="18"/>
                  </a:moveTo>
                  <a:cubicBezTo>
                    <a:pt x="24694" y="18"/>
                    <a:pt x="24677" y="35"/>
                    <a:pt x="24677" y="70"/>
                  </a:cubicBezTo>
                  <a:cubicBezTo>
                    <a:pt x="24655" y="109"/>
                    <a:pt x="24694" y="144"/>
                    <a:pt x="24729" y="161"/>
                  </a:cubicBezTo>
                  <a:lnTo>
                    <a:pt x="24746" y="161"/>
                  </a:lnTo>
                  <a:cubicBezTo>
                    <a:pt x="24785" y="161"/>
                    <a:pt x="24803" y="126"/>
                    <a:pt x="24803" y="92"/>
                  </a:cubicBezTo>
                  <a:cubicBezTo>
                    <a:pt x="24820" y="53"/>
                    <a:pt x="24785" y="18"/>
                    <a:pt x="24746" y="18"/>
                  </a:cubicBezTo>
                  <a:close/>
                  <a:moveTo>
                    <a:pt x="12963" y="35"/>
                  </a:moveTo>
                  <a:cubicBezTo>
                    <a:pt x="12928" y="35"/>
                    <a:pt x="12889" y="70"/>
                    <a:pt x="12889" y="109"/>
                  </a:cubicBezTo>
                  <a:cubicBezTo>
                    <a:pt x="12889" y="161"/>
                    <a:pt x="12928" y="179"/>
                    <a:pt x="12963" y="179"/>
                  </a:cubicBezTo>
                  <a:cubicBezTo>
                    <a:pt x="12998" y="179"/>
                    <a:pt x="13037" y="144"/>
                    <a:pt x="13037" y="109"/>
                  </a:cubicBezTo>
                  <a:cubicBezTo>
                    <a:pt x="13037" y="70"/>
                    <a:pt x="12998" y="35"/>
                    <a:pt x="12963" y="35"/>
                  </a:cubicBezTo>
                  <a:close/>
                  <a:moveTo>
                    <a:pt x="13324" y="35"/>
                  </a:moveTo>
                  <a:cubicBezTo>
                    <a:pt x="13289" y="35"/>
                    <a:pt x="13254" y="70"/>
                    <a:pt x="13254" y="109"/>
                  </a:cubicBezTo>
                  <a:cubicBezTo>
                    <a:pt x="13254" y="144"/>
                    <a:pt x="13289" y="179"/>
                    <a:pt x="13324" y="179"/>
                  </a:cubicBezTo>
                  <a:cubicBezTo>
                    <a:pt x="13363" y="179"/>
                    <a:pt x="13398" y="144"/>
                    <a:pt x="13398" y="109"/>
                  </a:cubicBezTo>
                  <a:cubicBezTo>
                    <a:pt x="13398" y="70"/>
                    <a:pt x="13363" y="35"/>
                    <a:pt x="13324" y="35"/>
                  </a:cubicBezTo>
                  <a:close/>
                  <a:moveTo>
                    <a:pt x="13690" y="53"/>
                  </a:moveTo>
                  <a:cubicBezTo>
                    <a:pt x="13650" y="53"/>
                    <a:pt x="13616" y="92"/>
                    <a:pt x="13616" y="126"/>
                  </a:cubicBezTo>
                  <a:cubicBezTo>
                    <a:pt x="13616" y="161"/>
                    <a:pt x="13633" y="200"/>
                    <a:pt x="13690" y="200"/>
                  </a:cubicBezTo>
                  <a:cubicBezTo>
                    <a:pt x="13724" y="200"/>
                    <a:pt x="13759" y="179"/>
                    <a:pt x="13759" y="126"/>
                  </a:cubicBezTo>
                  <a:cubicBezTo>
                    <a:pt x="13759" y="92"/>
                    <a:pt x="13724" y="53"/>
                    <a:pt x="13690" y="53"/>
                  </a:cubicBezTo>
                  <a:close/>
                  <a:moveTo>
                    <a:pt x="12602" y="70"/>
                  </a:moveTo>
                  <a:cubicBezTo>
                    <a:pt x="12545" y="70"/>
                    <a:pt x="12528" y="109"/>
                    <a:pt x="12528" y="144"/>
                  </a:cubicBezTo>
                  <a:cubicBezTo>
                    <a:pt x="12528" y="179"/>
                    <a:pt x="12563" y="218"/>
                    <a:pt x="12602" y="218"/>
                  </a:cubicBezTo>
                  <a:cubicBezTo>
                    <a:pt x="12654" y="200"/>
                    <a:pt x="12671" y="161"/>
                    <a:pt x="12671" y="126"/>
                  </a:cubicBezTo>
                  <a:cubicBezTo>
                    <a:pt x="12671" y="92"/>
                    <a:pt x="12637" y="70"/>
                    <a:pt x="12602" y="70"/>
                  </a:cubicBezTo>
                  <a:close/>
                  <a:moveTo>
                    <a:pt x="25090" y="70"/>
                  </a:moveTo>
                  <a:cubicBezTo>
                    <a:pt x="25055" y="70"/>
                    <a:pt x="25038" y="92"/>
                    <a:pt x="25020" y="126"/>
                  </a:cubicBezTo>
                  <a:cubicBezTo>
                    <a:pt x="25020" y="161"/>
                    <a:pt x="25038" y="200"/>
                    <a:pt x="25073" y="218"/>
                  </a:cubicBezTo>
                  <a:lnTo>
                    <a:pt x="25090" y="218"/>
                  </a:lnTo>
                  <a:cubicBezTo>
                    <a:pt x="25129" y="218"/>
                    <a:pt x="25164" y="200"/>
                    <a:pt x="25164" y="161"/>
                  </a:cubicBezTo>
                  <a:cubicBezTo>
                    <a:pt x="25181" y="126"/>
                    <a:pt x="25147" y="92"/>
                    <a:pt x="25112" y="70"/>
                  </a:cubicBezTo>
                  <a:close/>
                  <a:moveTo>
                    <a:pt x="23641" y="92"/>
                  </a:moveTo>
                  <a:cubicBezTo>
                    <a:pt x="23606" y="92"/>
                    <a:pt x="23589" y="126"/>
                    <a:pt x="23589" y="179"/>
                  </a:cubicBezTo>
                  <a:cubicBezTo>
                    <a:pt x="23589" y="200"/>
                    <a:pt x="23624" y="235"/>
                    <a:pt x="23658" y="235"/>
                  </a:cubicBezTo>
                  <a:lnTo>
                    <a:pt x="23676" y="235"/>
                  </a:lnTo>
                  <a:cubicBezTo>
                    <a:pt x="23715" y="218"/>
                    <a:pt x="23732" y="179"/>
                    <a:pt x="23732" y="144"/>
                  </a:cubicBezTo>
                  <a:cubicBezTo>
                    <a:pt x="23715" y="109"/>
                    <a:pt x="23698" y="92"/>
                    <a:pt x="23658" y="92"/>
                  </a:cubicBezTo>
                  <a:close/>
                  <a:moveTo>
                    <a:pt x="12236" y="109"/>
                  </a:moveTo>
                  <a:cubicBezTo>
                    <a:pt x="12184" y="109"/>
                    <a:pt x="12167" y="144"/>
                    <a:pt x="12167" y="200"/>
                  </a:cubicBezTo>
                  <a:cubicBezTo>
                    <a:pt x="12167" y="235"/>
                    <a:pt x="12201" y="253"/>
                    <a:pt x="12236" y="253"/>
                  </a:cubicBezTo>
                  <a:lnTo>
                    <a:pt x="12254" y="253"/>
                  </a:lnTo>
                  <a:cubicBezTo>
                    <a:pt x="12293" y="253"/>
                    <a:pt x="12310" y="218"/>
                    <a:pt x="12310" y="161"/>
                  </a:cubicBezTo>
                  <a:cubicBezTo>
                    <a:pt x="12310" y="126"/>
                    <a:pt x="12275" y="109"/>
                    <a:pt x="12236" y="109"/>
                  </a:cubicBezTo>
                  <a:close/>
                  <a:moveTo>
                    <a:pt x="14051" y="109"/>
                  </a:moveTo>
                  <a:cubicBezTo>
                    <a:pt x="14016" y="109"/>
                    <a:pt x="13977" y="126"/>
                    <a:pt x="13977" y="161"/>
                  </a:cubicBezTo>
                  <a:cubicBezTo>
                    <a:pt x="13959" y="200"/>
                    <a:pt x="13994" y="235"/>
                    <a:pt x="14033" y="253"/>
                  </a:cubicBezTo>
                  <a:lnTo>
                    <a:pt x="14051" y="253"/>
                  </a:lnTo>
                  <a:cubicBezTo>
                    <a:pt x="14086" y="253"/>
                    <a:pt x="14103" y="218"/>
                    <a:pt x="14125" y="179"/>
                  </a:cubicBezTo>
                  <a:cubicBezTo>
                    <a:pt x="14125" y="144"/>
                    <a:pt x="14103" y="109"/>
                    <a:pt x="14051" y="109"/>
                  </a:cubicBezTo>
                  <a:close/>
                  <a:moveTo>
                    <a:pt x="11875" y="161"/>
                  </a:moveTo>
                  <a:cubicBezTo>
                    <a:pt x="11840" y="179"/>
                    <a:pt x="11801" y="218"/>
                    <a:pt x="11801" y="253"/>
                  </a:cubicBezTo>
                  <a:cubicBezTo>
                    <a:pt x="11818" y="287"/>
                    <a:pt x="11840" y="309"/>
                    <a:pt x="11875" y="309"/>
                  </a:cubicBezTo>
                  <a:lnTo>
                    <a:pt x="11892" y="309"/>
                  </a:lnTo>
                  <a:cubicBezTo>
                    <a:pt x="11927" y="309"/>
                    <a:pt x="11966" y="270"/>
                    <a:pt x="11949" y="218"/>
                  </a:cubicBezTo>
                  <a:cubicBezTo>
                    <a:pt x="11949" y="179"/>
                    <a:pt x="11910" y="161"/>
                    <a:pt x="11875" y="161"/>
                  </a:cubicBezTo>
                  <a:close/>
                  <a:moveTo>
                    <a:pt x="14394" y="179"/>
                  </a:moveTo>
                  <a:cubicBezTo>
                    <a:pt x="14377" y="179"/>
                    <a:pt x="14342" y="200"/>
                    <a:pt x="14320" y="235"/>
                  </a:cubicBezTo>
                  <a:cubicBezTo>
                    <a:pt x="14320" y="270"/>
                    <a:pt x="14342" y="309"/>
                    <a:pt x="14377" y="327"/>
                  </a:cubicBezTo>
                  <a:lnTo>
                    <a:pt x="14394" y="327"/>
                  </a:lnTo>
                  <a:cubicBezTo>
                    <a:pt x="14429" y="327"/>
                    <a:pt x="14468" y="309"/>
                    <a:pt x="14468" y="270"/>
                  </a:cubicBezTo>
                  <a:cubicBezTo>
                    <a:pt x="14486" y="235"/>
                    <a:pt x="14451" y="200"/>
                    <a:pt x="14412" y="179"/>
                  </a:cubicBezTo>
                  <a:close/>
                  <a:moveTo>
                    <a:pt x="23280" y="179"/>
                  </a:moveTo>
                  <a:cubicBezTo>
                    <a:pt x="23241" y="200"/>
                    <a:pt x="23223" y="235"/>
                    <a:pt x="23241" y="270"/>
                  </a:cubicBezTo>
                  <a:cubicBezTo>
                    <a:pt x="23241" y="309"/>
                    <a:pt x="23280" y="327"/>
                    <a:pt x="23315" y="327"/>
                  </a:cubicBezTo>
                  <a:lnTo>
                    <a:pt x="23332" y="327"/>
                  </a:lnTo>
                  <a:cubicBezTo>
                    <a:pt x="23371" y="309"/>
                    <a:pt x="23389" y="270"/>
                    <a:pt x="23371" y="235"/>
                  </a:cubicBezTo>
                  <a:cubicBezTo>
                    <a:pt x="23371" y="200"/>
                    <a:pt x="23332" y="179"/>
                    <a:pt x="23315" y="179"/>
                  </a:cubicBezTo>
                  <a:close/>
                  <a:moveTo>
                    <a:pt x="25438" y="179"/>
                  </a:moveTo>
                  <a:cubicBezTo>
                    <a:pt x="25416" y="179"/>
                    <a:pt x="25381" y="200"/>
                    <a:pt x="25381" y="235"/>
                  </a:cubicBezTo>
                  <a:cubicBezTo>
                    <a:pt x="25364" y="270"/>
                    <a:pt x="25381" y="309"/>
                    <a:pt x="25416" y="327"/>
                  </a:cubicBezTo>
                  <a:lnTo>
                    <a:pt x="25438" y="327"/>
                  </a:lnTo>
                  <a:cubicBezTo>
                    <a:pt x="25473" y="327"/>
                    <a:pt x="25490" y="309"/>
                    <a:pt x="25508" y="287"/>
                  </a:cubicBezTo>
                  <a:cubicBezTo>
                    <a:pt x="25525" y="253"/>
                    <a:pt x="25508" y="200"/>
                    <a:pt x="25473" y="179"/>
                  </a:cubicBezTo>
                  <a:close/>
                  <a:moveTo>
                    <a:pt x="11514" y="235"/>
                  </a:moveTo>
                  <a:cubicBezTo>
                    <a:pt x="11475" y="235"/>
                    <a:pt x="11440" y="270"/>
                    <a:pt x="11457" y="327"/>
                  </a:cubicBezTo>
                  <a:cubicBezTo>
                    <a:pt x="11457" y="361"/>
                    <a:pt x="11492" y="379"/>
                    <a:pt x="11531" y="379"/>
                  </a:cubicBezTo>
                  <a:lnTo>
                    <a:pt x="11549" y="379"/>
                  </a:lnTo>
                  <a:cubicBezTo>
                    <a:pt x="11584" y="361"/>
                    <a:pt x="11601" y="327"/>
                    <a:pt x="11601" y="287"/>
                  </a:cubicBezTo>
                  <a:cubicBezTo>
                    <a:pt x="11584" y="253"/>
                    <a:pt x="11566" y="235"/>
                    <a:pt x="11531" y="235"/>
                  </a:cubicBezTo>
                  <a:close/>
                  <a:moveTo>
                    <a:pt x="14738" y="287"/>
                  </a:moveTo>
                  <a:cubicBezTo>
                    <a:pt x="14721" y="287"/>
                    <a:pt x="14686" y="309"/>
                    <a:pt x="14686" y="327"/>
                  </a:cubicBezTo>
                  <a:cubicBezTo>
                    <a:pt x="14669" y="379"/>
                    <a:pt x="14686" y="418"/>
                    <a:pt x="14721" y="435"/>
                  </a:cubicBezTo>
                  <a:lnTo>
                    <a:pt x="14738" y="435"/>
                  </a:lnTo>
                  <a:cubicBezTo>
                    <a:pt x="14777" y="435"/>
                    <a:pt x="14812" y="418"/>
                    <a:pt x="14812" y="379"/>
                  </a:cubicBezTo>
                  <a:cubicBezTo>
                    <a:pt x="14830" y="344"/>
                    <a:pt x="14812" y="309"/>
                    <a:pt x="14777" y="287"/>
                  </a:cubicBezTo>
                  <a:close/>
                  <a:moveTo>
                    <a:pt x="22971" y="287"/>
                  </a:moveTo>
                  <a:cubicBezTo>
                    <a:pt x="22953" y="287"/>
                    <a:pt x="22953" y="309"/>
                    <a:pt x="22936" y="309"/>
                  </a:cubicBezTo>
                  <a:cubicBezTo>
                    <a:pt x="22897" y="309"/>
                    <a:pt x="22879" y="361"/>
                    <a:pt x="22897" y="396"/>
                  </a:cubicBezTo>
                  <a:cubicBezTo>
                    <a:pt x="22914" y="418"/>
                    <a:pt x="22936" y="435"/>
                    <a:pt x="22971" y="435"/>
                  </a:cubicBezTo>
                  <a:lnTo>
                    <a:pt x="22988" y="435"/>
                  </a:lnTo>
                  <a:cubicBezTo>
                    <a:pt x="23023" y="418"/>
                    <a:pt x="23045" y="379"/>
                    <a:pt x="23023" y="344"/>
                  </a:cubicBezTo>
                  <a:cubicBezTo>
                    <a:pt x="23023" y="309"/>
                    <a:pt x="22988" y="287"/>
                    <a:pt x="22971" y="287"/>
                  </a:cubicBezTo>
                  <a:close/>
                  <a:moveTo>
                    <a:pt x="11148" y="309"/>
                  </a:moveTo>
                  <a:cubicBezTo>
                    <a:pt x="11114" y="327"/>
                    <a:pt x="11096" y="361"/>
                    <a:pt x="11096" y="396"/>
                  </a:cubicBezTo>
                  <a:cubicBezTo>
                    <a:pt x="11114" y="435"/>
                    <a:pt x="11131" y="453"/>
                    <a:pt x="11166" y="453"/>
                  </a:cubicBezTo>
                  <a:lnTo>
                    <a:pt x="11188" y="453"/>
                  </a:lnTo>
                  <a:cubicBezTo>
                    <a:pt x="11222" y="435"/>
                    <a:pt x="11257" y="396"/>
                    <a:pt x="11240" y="361"/>
                  </a:cubicBezTo>
                  <a:cubicBezTo>
                    <a:pt x="11240" y="327"/>
                    <a:pt x="11205" y="309"/>
                    <a:pt x="11166" y="309"/>
                  </a:cubicBezTo>
                  <a:close/>
                  <a:moveTo>
                    <a:pt x="25764" y="344"/>
                  </a:moveTo>
                  <a:cubicBezTo>
                    <a:pt x="25743" y="344"/>
                    <a:pt x="25708" y="361"/>
                    <a:pt x="25708" y="379"/>
                  </a:cubicBezTo>
                  <a:cubicBezTo>
                    <a:pt x="25673" y="418"/>
                    <a:pt x="25690" y="453"/>
                    <a:pt x="25725" y="488"/>
                  </a:cubicBezTo>
                  <a:lnTo>
                    <a:pt x="25764" y="488"/>
                  </a:lnTo>
                  <a:cubicBezTo>
                    <a:pt x="25782" y="488"/>
                    <a:pt x="25817" y="470"/>
                    <a:pt x="25817" y="453"/>
                  </a:cubicBezTo>
                  <a:cubicBezTo>
                    <a:pt x="25851" y="418"/>
                    <a:pt x="25834" y="379"/>
                    <a:pt x="25799" y="361"/>
                  </a:cubicBezTo>
                  <a:cubicBezTo>
                    <a:pt x="25782" y="344"/>
                    <a:pt x="25782" y="344"/>
                    <a:pt x="25764" y="344"/>
                  </a:cubicBezTo>
                  <a:close/>
                  <a:moveTo>
                    <a:pt x="10805" y="396"/>
                  </a:moveTo>
                  <a:cubicBezTo>
                    <a:pt x="10770" y="396"/>
                    <a:pt x="10731" y="435"/>
                    <a:pt x="10752" y="470"/>
                  </a:cubicBezTo>
                  <a:cubicBezTo>
                    <a:pt x="10752" y="505"/>
                    <a:pt x="10787" y="544"/>
                    <a:pt x="10822" y="544"/>
                  </a:cubicBezTo>
                  <a:lnTo>
                    <a:pt x="10839" y="527"/>
                  </a:lnTo>
                  <a:cubicBezTo>
                    <a:pt x="10879" y="527"/>
                    <a:pt x="10896" y="488"/>
                    <a:pt x="10896" y="453"/>
                  </a:cubicBezTo>
                  <a:cubicBezTo>
                    <a:pt x="10879" y="418"/>
                    <a:pt x="10839" y="396"/>
                    <a:pt x="10822" y="396"/>
                  </a:cubicBezTo>
                  <a:close/>
                  <a:moveTo>
                    <a:pt x="15065" y="435"/>
                  </a:moveTo>
                  <a:cubicBezTo>
                    <a:pt x="15047" y="435"/>
                    <a:pt x="15030" y="453"/>
                    <a:pt x="15012" y="470"/>
                  </a:cubicBezTo>
                  <a:cubicBezTo>
                    <a:pt x="14995" y="505"/>
                    <a:pt x="15012" y="562"/>
                    <a:pt x="15030" y="579"/>
                  </a:cubicBezTo>
                  <a:lnTo>
                    <a:pt x="15065" y="579"/>
                  </a:lnTo>
                  <a:cubicBezTo>
                    <a:pt x="15104" y="579"/>
                    <a:pt x="15121" y="579"/>
                    <a:pt x="15139" y="544"/>
                  </a:cubicBezTo>
                  <a:cubicBezTo>
                    <a:pt x="15156" y="505"/>
                    <a:pt x="15139" y="470"/>
                    <a:pt x="15104" y="453"/>
                  </a:cubicBezTo>
                  <a:cubicBezTo>
                    <a:pt x="15104" y="435"/>
                    <a:pt x="15082" y="435"/>
                    <a:pt x="15065" y="435"/>
                  </a:cubicBezTo>
                  <a:close/>
                  <a:moveTo>
                    <a:pt x="22610" y="435"/>
                  </a:moveTo>
                  <a:cubicBezTo>
                    <a:pt x="22571" y="453"/>
                    <a:pt x="22553" y="505"/>
                    <a:pt x="22571" y="544"/>
                  </a:cubicBezTo>
                  <a:cubicBezTo>
                    <a:pt x="22571" y="562"/>
                    <a:pt x="22610" y="579"/>
                    <a:pt x="22627" y="579"/>
                  </a:cubicBezTo>
                  <a:lnTo>
                    <a:pt x="22662" y="579"/>
                  </a:lnTo>
                  <a:cubicBezTo>
                    <a:pt x="22697" y="562"/>
                    <a:pt x="22718" y="505"/>
                    <a:pt x="22697" y="470"/>
                  </a:cubicBezTo>
                  <a:cubicBezTo>
                    <a:pt x="22679" y="453"/>
                    <a:pt x="22662" y="435"/>
                    <a:pt x="22627" y="435"/>
                  </a:cubicBezTo>
                  <a:close/>
                  <a:moveTo>
                    <a:pt x="10443" y="470"/>
                  </a:moveTo>
                  <a:cubicBezTo>
                    <a:pt x="10404" y="488"/>
                    <a:pt x="10387" y="527"/>
                    <a:pt x="10387" y="562"/>
                  </a:cubicBezTo>
                  <a:cubicBezTo>
                    <a:pt x="10404" y="596"/>
                    <a:pt x="10426" y="614"/>
                    <a:pt x="10461" y="614"/>
                  </a:cubicBezTo>
                  <a:lnTo>
                    <a:pt x="10478" y="614"/>
                  </a:lnTo>
                  <a:cubicBezTo>
                    <a:pt x="10513" y="596"/>
                    <a:pt x="10552" y="562"/>
                    <a:pt x="10535" y="527"/>
                  </a:cubicBezTo>
                  <a:cubicBezTo>
                    <a:pt x="10535" y="488"/>
                    <a:pt x="10496" y="470"/>
                    <a:pt x="10461" y="470"/>
                  </a:cubicBezTo>
                  <a:close/>
                  <a:moveTo>
                    <a:pt x="26052" y="544"/>
                  </a:moveTo>
                  <a:cubicBezTo>
                    <a:pt x="26034" y="544"/>
                    <a:pt x="26017" y="562"/>
                    <a:pt x="25999" y="579"/>
                  </a:cubicBezTo>
                  <a:cubicBezTo>
                    <a:pt x="25982" y="614"/>
                    <a:pt x="25982" y="653"/>
                    <a:pt x="26017" y="688"/>
                  </a:cubicBezTo>
                  <a:lnTo>
                    <a:pt x="26052" y="688"/>
                  </a:lnTo>
                  <a:cubicBezTo>
                    <a:pt x="26091" y="688"/>
                    <a:pt x="26108" y="688"/>
                    <a:pt x="26126" y="670"/>
                  </a:cubicBezTo>
                  <a:cubicBezTo>
                    <a:pt x="26143" y="636"/>
                    <a:pt x="26143" y="596"/>
                    <a:pt x="26108" y="562"/>
                  </a:cubicBezTo>
                  <a:cubicBezTo>
                    <a:pt x="26091" y="562"/>
                    <a:pt x="26069" y="544"/>
                    <a:pt x="26052" y="544"/>
                  </a:cubicBezTo>
                  <a:close/>
                  <a:moveTo>
                    <a:pt x="10100" y="562"/>
                  </a:moveTo>
                  <a:cubicBezTo>
                    <a:pt x="10061" y="562"/>
                    <a:pt x="10026" y="596"/>
                    <a:pt x="10043" y="653"/>
                  </a:cubicBezTo>
                  <a:cubicBezTo>
                    <a:pt x="10043" y="670"/>
                    <a:pt x="10078" y="705"/>
                    <a:pt x="10117" y="705"/>
                  </a:cubicBezTo>
                  <a:lnTo>
                    <a:pt x="10135" y="705"/>
                  </a:lnTo>
                  <a:cubicBezTo>
                    <a:pt x="10169" y="688"/>
                    <a:pt x="10187" y="653"/>
                    <a:pt x="10187" y="614"/>
                  </a:cubicBezTo>
                  <a:cubicBezTo>
                    <a:pt x="10169" y="579"/>
                    <a:pt x="10152" y="562"/>
                    <a:pt x="10117" y="562"/>
                  </a:cubicBezTo>
                  <a:close/>
                  <a:moveTo>
                    <a:pt x="22301" y="579"/>
                  </a:moveTo>
                  <a:cubicBezTo>
                    <a:pt x="22283" y="579"/>
                    <a:pt x="22283" y="596"/>
                    <a:pt x="22262" y="596"/>
                  </a:cubicBezTo>
                  <a:cubicBezTo>
                    <a:pt x="22227" y="614"/>
                    <a:pt x="22209" y="653"/>
                    <a:pt x="22227" y="688"/>
                  </a:cubicBezTo>
                  <a:cubicBezTo>
                    <a:pt x="22244" y="723"/>
                    <a:pt x="22283" y="723"/>
                    <a:pt x="22301" y="723"/>
                  </a:cubicBezTo>
                  <a:lnTo>
                    <a:pt x="22336" y="723"/>
                  </a:lnTo>
                  <a:cubicBezTo>
                    <a:pt x="22370" y="705"/>
                    <a:pt x="22392" y="670"/>
                    <a:pt x="22370" y="636"/>
                  </a:cubicBezTo>
                  <a:cubicBezTo>
                    <a:pt x="22353" y="596"/>
                    <a:pt x="22336" y="579"/>
                    <a:pt x="22301" y="579"/>
                  </a:cubicBezTo>
                  <a:close/>
                  <a:moveTo>
                    <a:pt x="9734" y="636"/>
                  </a:moveTo>
                  <a:cubicBezTo>
                    <a:pt x="9699" y="653"/>
                    <a:pt x="9682" y="688"/>
                    <a:pt x="9682" y="723"/>
                  </a:cubicBezTo>
                  <a:cubicBezTo>
                    <a:pt x="9699" y="762"/>
                    <a:pt x="9717" y="779"/>
                    <a:pt x="9752" y="779"/>
                  </a:cubicBezTo>
                  <a:lnTo>
                    <a:pt x="9773" y="779"/>
                  </a:lnTo>
                  <a:cubicBezTo>
                    <a:pt x="9808" y="779"/>
                    <a:pt x="9843" y="723"/>
                    <a:pt x="9826" y="688"/>
                  </a:cubicBezTo>
                  <a:cubicBezTo>
                    <a:pt x="9826" y="653"/>
                    <a:pt x="9791" y="636"/>
                    <a:pt x="9752" y="636"/>
                  </a:cubicBezTo>
                  <a:close/>
                  <a:moveTo>
                    <a:pt x="15391" y="636"/>
                  </a:moveTo>
                  <a:cubicBezTo>
                    <a:pt x="15356" y="636"/>
                    <a:pt x="15339" y="636"/>
                    <a:pt x="15321" y="653"/>
                  </a:cubicBezTo>
                  <a:cubicBezTo>
                    <a:pt x="15300" y="688"/>
                    <a:pt x="15321" y="744"/>
                    <a:pt x="15356" y="762"/>
                  </a:cubicBezTo>
                  <a:cubicBezTo>
                    <a:pt x="15356" y="762"/>
                    <a:pt x="15373" y="779"/>
                    <a:pt x="15391" y="779"/>
                  </a:cubicBezTo>
                  <a:cubicBezTo>
                    <a:pt x="15408" y="779"/>
                    <a:pt x="15430" y="762"/>
                    <a:pt x="15447" y="744"/>
                  </a:cubicBezTo>
                  <a:cubicBezTo>
                    <a:pt x="15465" y="705"/>
                    <a:pt x="15465" y="653"/>
                    <a:pt x="15430" y="636"/>
                  </a:cubicBezTo>
                  <a:close/>
                  <a:moveTo>
                    <a:pt x="9390" y="723"/>
                  </a:moveTo>
                  <a:cubicBezTo>
                    <a:pt x="9356" y="723"/>
                    <a:pt x="9316" y="779"/>
                    <a:pt x="9338" y="814"/>
                  </a:cubicBezTo>
                  <a:cubicBezTo>
                    <a:pt x="9338" y="853"/>
                    <a:pt x="9373" y="871"/>
                    <a:pt x="9408" y="871"/>
                  </a:cubicBezTo>
                  <a:lnTo>
                    <a:pt x="9425" y="871"/>
                  </a:lnTo>
                  <a:cubicBezTo>
                    <a:pt x="9464" y="853"/>
                    <a:pt x="9482" y="814"/>
                    <a:pt x="9482" y="779"/>
                  </a:cubicBezTo>
                  <a:cubicBezTo>
                    <a:pt x="9464" y="744"/>
                    <a:pt x="9447" y="723"/>
                    <a:pt x="9408" y="723"/>
                  </a:cubicBezTo>
                  <a:close/>
                  <a:moveTo>
                    <a:pt x="21935" y="762"/>
                  </a:moveTo>
                  <a:cubicBezTo>
                    <a:pt x="21900" y="779"/>
                    <a:pt x="21900" y="831"/>
                    <a:pt x="21918" y="871"/>
                  </a:cubicBezTo>
                  <a:cubicBezTo>
                    <a:pt x="21918" y="888"/>
                    <a:pt x="21957" y="905"/>
                    <a:pt x="21974" y="905"/>
                  </a:cubicBezTo>
                  <a:cubicBezTo>
                    <a:pt x="21992" y="905"/>
                    <a:pt x="22009" y="888"/>
                    <a:pt x="22009" y="888"/>
                  </a:cubicBezTo>
                  <a:cubicBezTo>
                    <a:pt x="22044" y="871"/>
                    <a:pt x="22066" y="831"/>
                    <a:pt x="22044" y="797"/>
                  </a:cubicBezTo>
                  <a:cubicBezTo>
                    <a:pt x="22027" y="762"/>
                    <a:pt x="22009" y="762"/>
                    <a:pt x="21974" y="762"/>
                  </a:cubicBezTo>
                  <a:close/>
                  <a:moveTo>
                    <a:pt x="9047" y="797"/>
                  </a:moveTo>
                  <a:lnTo>
                    <a:pt x="9029" y="814"/>
                  </a:lnTo>
                  <a:cubicBezTo>
                    <a:pt x="8990" y="814"/>
                    <a:pt x="8973" y="853"/>
                    <a:pt x="8973" y="888"/>
                  </a:cubicBezTo>
                  <a:cubicBezTo>
                    <a:pt x="8990" y="923"/>
                    <a:pt x="9029" y="940"/>
                    <a:pt x="9047" y="940"/>
                  </a:cubicBezTo>
                  <a:lnTo>
                    <a:pt x="9064" y="940"/>
                  </a:lnTo>
                  <a:cubicBezTo>
                    <a:pt x="9099" y="940"/>
                    <a:pt x="9138" y="905"/>
                    <a:pt x="9121" y="853"/>
                  </a:cubicBezTo>
                  <a:cubicBezTo>
                    <a:pt x="9121" y="831"/>
                    <a:pt x="9082" y="797"/>
                    <a:pt x="9047" y="797"/>
                  </a:cubicBezTo>
                  <a:close/>
                  <a:moveTo>
                    <a:pt x="26326" y="797"/>
                  </a:moveTo>
                  <a:cubicBezTo>
                    <a:pt x="26308" y="797"/>
                    <a:pt x="26287" y="797"/>
                    <a:pt x="26287" y="814"/>
                  </a:cubicBezTo>
                  <a:cubicBezTo>
                    <a:pt x="26252" y="831"/>
                    <a:pt x="26252" y="888"/>
                    <a:pt x="26287" y="923"/>
                  </a:cubicBezTo>
                  <a:cubicBezTo>
                    <a:pt x="26287" y="923"/>
                    <a:pt x="26308" y="940"/>
                    <a:pt x="26326" y="940"/>
                  </a:cubicBezTo>
                  <a:cubicBezTo>
                    <a:pt x="26361" y="940"/>
                    <a:pt x="26378" y="923"/>
                    <a:pt x="26378" y="905"/>
                  </a:cubicBezTo>
                  <a:cubicBezTo>
                    <a:pt x="26417" y="888"/>
                    <a:pt x="26417" y="831"/>
                    <a:pt x="26378" y="814"/>
                  </a:cubicBezTo>
                  <a:cubicBezTo>
                    <a:pt x="26361" y="797"/>
                    <a:pt x="26343" y="797"/>
                    <a:pt x="26326" y="797"/>
                  </a:cubicBezTo>
                  <a:close/>
                  <a:moveTo>
                    <a:pt x="15700" y="814"/>
                  </a:moveTo>
                  <a:cubicBezTo>
                    <a:pt x="15665" y="814"/>
                    <a:pt x="15648" y="831"/>
                    <a:pt x="15626" y="853"/>
                  </a:cubicBezTo>
                  <a:cubicBezTo>
                    <a:pt x="15608" y="871"/>
                    <a:pt x="15626" y="923"/>
                    <a:pt x="15648" y="940"/>
                  </a:cubicBezTo>
                  <a:cubicBezTo>
                    <a:pt x="15665" y="962"/>
                    <a:pt x="15682" y="962"/>
                    <a:pt x="15700" y="962"/>
                  </a:cubicBezTo>
                  <a:cubicBezTo>
                    <a:pt x="15717" y="962"/>
                    <a:pt x="15735" y="940"/>
                    <a:pt x="15756" y="923"/>
                  </a:cubicBezTo>
                  <a:cubicBezTo>
                    <a:pt x="15774" y="888"/>
                    <a:pt x="15774" y="853"/>
                    <a:pt x="15735" y="831"/>
                  </a:cubicBezTo>
                  <a:cubicBezTo>
                    <a:pt x="15717" y="814"/>
                    <a:pt x="15717" y="814"/>
                    <a:pt x="15700" y="814"/>
                  </a:cubicBezTo>
                  <a:close/>
                  <a:moveTo>
                    <a:pt x="8686" y="888"/>
                  </a:moveTo>
                  <a:cubicBezTo>
                    <a:pt x="8646" y="905"/>
                    <a:pt x="8612" y="940"/>
                    <a:pt x="8629" y="979"/>
                  </a:cubicBezTo>
                  <a:cubicBezTo>
                    <a:pt x="8629" y="1014"/>
                    <a:pt x="8664" y="1032"/>
                    <a:pt x="8703" y="1032"/>
                  </a:cubicBezTo>
                  <a:lnTo>
                    <a:pt x="8720" y="1032"/>
                  </a:lnTo>
                  <a:cubicBezTo>
                    <a:pt x="8755" y="1014"/>
                    <a:pt x="8773" y="979"/>
                    <a:pt x="8773" y="940"/>
                  </a:cubicBezTo>
                  <a:cubicBezTo>
                    <a:pt x="8755" y="905"/>
                    <a:pt x="8738" y="888"/>
                    <a:pt x="8703" y="888"/>
                  </a:cubicBezTo>
                  <a:close/>
                  <a:moveTo>
                    <a:pt x="21665" y="923"/>
                  </a:moveTo>
                  <a:cubicBezTo>
                    <a:pt x="21648" y="923"/>
                    <a:pt x="21631" y="940"/>
                    <a:pt x="21631" y="940"/>
                  </a:cubicBezTo>
                  <a:cubicBezTo>
                    <a:pt x="21592" y="962"/>
                    <a:pt x="21574" y="997"/>
                    <a:pt x="21592" y="1032"/>
                  </a:cubicBezTo>
                  <a:cubicBezTo>
                    <a:pt x="21609" y="1071"/>
                    <a:pt x="21631" y="1071"/>
                    <a:pt x="21665" y="1071"/>
                  </a:cubicBezTo>
                  <a:lnTo>
                    <a:pt x="21700" y="1071"/>
                  </a:lnTo>
                  <a:cubicBezTo>
                    <a:pt x="21739" y="1049"/>
                    <a:pt x="21739" y="997"/>
                    <a:pt x="21718" y="962"/>
                  </a:cubicBezTo>
                  <a:cubicBezTo>
                    <a:pt x="21718" y="940"/>
                    <a:pt x="21683" y="923"/>
                    <a:pt x="21665" y="923"/>
                  </a:cubicBezTo>
                  <a:close/>
                  <a:moveTo>
                    <a:pt x="8337" y="979"/>
                  </a:moveTo>
                  <a:cubicBezTo>
                    <a:pt x="8285" y="997"/>
                    <a:pt x="8268" y="1032"/>
                    <a:pt x="8285" y="1071"/>
                  </a:cubicBezTo>
                  <a:cubicBezTo>
                    <a:pt x="8285" y="1106"/>
                    <a:pt x="8320" y="1123"/>
                    <a:pt x="8359" y="1123"/>
                  </a:cubicBezTo>
                  <a:lnTo>
                    <a:pt x="8377" y="1123"/>
                  </a:lnTo>
                  <a:cubicBezTo>
                    <a:pt x="8411" y="1106"/>
                    <a:pt x="8429" y="1071"/>
                    <a:pt x="8411" y="1032"/>
                  </a:cubicBezTo>
                  <a:cubicBezTo>
                    <a:pt x="8411" y="997"/>
                    <a:pt x="8377" y="979"/>
                    <a:pt x="8359" y="979"/>
                  </a:cubicBezTo>
                  <a:close/>
                  <a:moveTo>
                    <a:pt x="15974" y="1032"/>
                  </a:moveTo>
                  <a:cubicBezTo>
                    <a:pt x="15952" y="1032"/>
                    <a:pt x="15935" y="1049"/>
                    <a:pt x="15917" y="1071"/>
                  </a:cubicBezTo>
                  <a:cubicBezTo>
                    <a:pt x="15900" y="1088"/>
                    <a:pt x="15900" y="1140"/>
                    <a:pt x="15935" y="1158"/>
                  </a:cubicBezTo>
                  <a:cubicBezTo>
                    <a:pt x="15935" y="1180"/>
                    <a:pt x="15952" y="1180"/>
                    <a:pt x="15974" y="1180"/>
                  </a:cubicBezTo>
                  <a:cubicBezTo>
                    <a:pt x="15991" y="1180"/>
                    <a:pt x="16026" y="1180"/>
                    <a:pt x="16026" y="1158"/>
                  </a:cubicBezTo>
                  <a:cubicBezTo>
                    <a:pt x="16061" y="1123"/>
                    <a:pt x="16061" y="1088"/>
                    <a:pt x="16026" y="1049"/>
                  </a:cubicBezTo>
                  <a:cubicBezTo>
                    <a:pt x="16009" y="1049"/>
                    <a:pt x="15991" y="1032"/>
                    <a:pt x="15974" y="1032"/>
                  </a:cubicBezTo>
                  <a:close/>
                  <a:moveTo>
                    <a:pt x="26578" y="1049"/>
                  </a:moveTo>
                  <a:cubicBezTo>
                    <a:pt x="26561" y="1049"/>
                    <a:pt x="26543" y="1071"/>
                    <a:pt x="26543" y="1071"/>
                  </a:cubicBezTo>
                  <a:cubicBezTo>
                    <a:pt x="26504" y="1106"/>
                    <a:pt x="26504" y="1140"/>
                    <a:pt x="26526" y="1180"/>
                  </a:cubicBezTo>
                  <a:cubicBezTo>
                    <a:pt x="26543" y="1197"/>
                    <a:pt x="26561" y="1197"/>
                    <a:pt x="26578" y="1197"/>
                  </a:cubicBezTo>
                  <a:cubicBezTo>
                    <a:pt x="26595" y="1197"/>
                    <a:pt x="26613" y="1197"/>
                    <a:pt x="26635" y="1180"/>
                  </a:cubicBezTo>
                  <a:cubicBezTo>
                    <a:pt x="26652" y="1158"/>
                    <a:pt x="26669" y="1123"/>
                    <a:pt x="26635" y="1088"/>
                  </a:cubicBezTo>
                  <a:cubicBezTo>
                    <a:pt x="26613" y="1071"/>
                    <a:pt x="26595" y="1049"/>
                    <a:pt x="26578" y="1049"/>
                  </a:cubicBezTo>
                  <a:close/>
                  <a:moveTo>
                    <a:pt x="7976" y="1071"/>
                  </a:moveTo>
                  <a:cubicBezTo>
                    <a:pt x="7941" y="1088"/>
                    <a:pt x="7924" y="1123"/>
                    <a:pt x="7924" y="1158"/>
                  </a:cubicBezTo>
                  <a:cubicBezTo>
                    <a:pt x="7941" y="1197"/>
                    <a:pt x="7959" y="1214"/>
                    <a:pt x="7994" y="1214"/>
                  </a:cubicBezTo>
                  <a:lnTo>
                    <a:pt x="8011" y="1214"/>
                  </a:lnTo>
                  <a:cubicBezTo>
                    <a:pt x="8050" y="1197"/>
                    <a:pt x="8085" y="1158"/>
                    <a:pt x="8068" y="1123"/>
                  </a:cubicBezTo>
                  <a:cubicBezTo>
                    <a:pt x="8068" y="1088"/>
                    <a:pt x="8033" y="1071"/>
                    <a:pt x="7994" y="1071"/>
                  </a:cubicBezTo>
                  <a:close/>
                  <a:moveTo>
                    <a:pt x="21304" y="1123"/>
                  </a:moveTo>
                  <a:cubicBezTo>
                    <a:pt x="21283" y="1140"/>
                    <a:pt x="21265" y="1197"/>
                    <a:pt x="21283" y="1232"/>
                  </a:cubicBezTo>
                  <a:cubicBezTo>
                    <a:pt x="21304" y="1249"/>
                    <a:pt x="21322" y="1267"/>
                    <a:pt x="21357" y="1267"/>
                  </a:cubicBezTo>
                  <a:cubicBezTo>
                    <a:pt x="21357" y="1267"/>
                    <a:pt x="21374" y="1249"/>
                    <a:pt x="21391" y="1249"/>
                  </a:cubicBezTo>
                  <a:cubicBezTo>
                    <a:pt x="21413" y="1232"/>
                    <a:pt x="21431" y="1180"/>
                    <a:pt x="21413" y="1140"/>
                  </a:cubicBezTo>
                  <a:cubicBezTo>
                    <a:pt x="21391" y="1123"/>
                    <a:pt x="21374" y="1123"/>
                    <a:pt x="21357" y="1123"/>
                  </a:cubicBezTo>
                  <a:close/>
                  <a:moveTo>
                    <a:pt x="7633" y="1158"/>
                  </a:moveTo>
                  <a:cubicBezTo>
                    <a:pt x="7598" y="1180"/>
                    <a:pt x="7559" y="1214"/>
                    <a:pt x="7576" y="1249"/>
                  </a:cubicBezTo>
                  <a:cubicBezTo>
                    <a:pt x="7576" y="1288"/>
                    <a:pt x="7615" y="1306"/>
                    <a:pt x="7650" y="1306"/>
                  </a:cubicBezTo>
                  <a:lnTo>
                    <a:pt x="7667" y="1306"/>
                  </a:lnTo>
                  <a:cubicBezTo>
                    <a:pt x="7706" y="1306"/>
                    <a:pt x="7724" y="1249"/>
                    <a:pt x="7724" y="1214"/>
                  </a:cubicBezTo>
                  <a:cubicBezTo>
                    <a:pt x="7706" y="1180"/>
                    <a:pt x="7685" y="1158"/>
                    <a:pt x="7650" y="1158"/>
                  </a:cubicBezTo>
                  <a:close/>
                  <a:moveTo>
                    <a:pt x="7271" y="1267"/>
                  </a:moveTo>
                  <a:cubicBezTo>
                    <a:pt x="7232" y="1267"/>
                    <a:pt x="7215" y="1323"/>
                    <a:pt x="7232" y="1358"/>
                  </a:cubicBezTo>
                  <a:cubicBezTo>
                    <a:pt x="7232" y="1397"/>
                    <a:pt x="7271" y="1414"/>
                    <a:pt x="7306" y="1414"/>
                  </a:cubicBezTo>
                  <a:lnTo>
                    <a:pt x="7324" y="1414"/>
                  </a:lnTo>
                  <a:cubicBezTo>
                    <a:pt x="7358" y="1397"/>
                    <a:pt x="7380" y="1358"/>
                    <a:pt x="7358" y="1323"/>
                  </a:cubicBezTo>
                  <a:cubicBezTo>
                    <a:pt x="7358" y="1288"/>
                    <a:pt x="7324" y="1267"/>
                    <a:pt x="7306" y="1267"/>
                  </a:cubicBezTo>
                  <a:close/>
                  <a:moveTo>
                    <a:pt x="16244" y="1288"/>
                  </a:moveTo>
                  <a:cubicBezTo>
                    <a:pt x="16226" y="1288"/>
                    <a:pt x="16209" y="1306"/>
                    <a:pt x="16192" y="1323"/>
                  </a:cubicBezTo>
                  <a:cubicBezTo>
                    <a:pt x="16152" y="1341"/>
                    <a:pt x="16152" y="1397"/>
                    <a:pt x="16192" y="1414"/>
                  </a:cubicBezTo>
                  <a:cubicBezTo>
                    <a:pt x="16192" y="1432"/>
                    <a:pt x="16209" y="1432"/>
                    <a:pt x="16244" y="1432"/>
                  </a:cubicBezTo>
                  <a:cubicBezTo>
                    <a:pt x="16261" y="1432"/>
                    <a:pt x="16261" y="1432"/>
                    <a:pt x="16279" y="1414"/>
                  </a:cubicBezTo>
                  <a:cubicBezTo>
                    <a:pt x="16318" y="1397"/>
                    <a:pt x="16318" y="1341"/>
                    <a:pt x="16279" y="1323"/>
                  </a:cubicBezTo>
                  <a:cubicBezTo>
                    <a:pt x="16279" y="1306"/>
                    <a:pt x="16261" y="1288"/>
                    <a:pt x="16244" y="1288"/>
                  </a:cubicBezTo>
                  <a:close/>
                  <a:moveTo>
                    <a:pt x="20995" y="1306"/>
                  </a:moveTo>
                  <a:cubicBezTo>
                    <a:pt x="20956" y="1341"/>
                    <a:pt x="20956" y="1375"/>
                    <a:pt x="20978" y="1414"/>
                  </a:cubicBezTo>
                  <a:cubicBezTo>
                    <a:pt x="20995" y="1432"/>
                    <a:pt x="21013" y="1449"/>
                    <a:pt x="21030" y="1449"/>
                  </a:cubicBezTo>
                  <a:cubicBezTo>
                    <a:pt x="21048" y="1449"/>
                    <a:pt x="21065" y="1449"/>
                    <a:pt x="21087" y="1432"/>
                  </a:cubicBezTo>
                  <a:cubicBezTo>
                    <a:pt x="21104" y="1414"/>
                    <a:pt x="21122" y="1375"/>
                    <a:pt x="21104" y="1341"/>
                  </a:cubicBezTo>
                  <a:cubicBezTo>
                    <a:pt x="21087" y="1323"/>
                    <a:pt x="21065" y="1306"/>
                    <a:pt x="21030" y="1306"/>
                  </a:cubicBezTo>
                  <a:close/>
                  <a:moveTo>
                    <a:pt x="26796" y="1341"/>
                  </a:moveTo>
                  <a:cubicBezTo>
                    <a:pt x="26778" y="1341"/>
                    <a:pt x="26761" y="1358"/>
                    <a:pt x="26761" y="1358"/>
                  </a:cubicBezTo>
                  <a:cubicBezTo>
                    <a:pt x="26722" y="1375"/>
                    <a:pt x="26704" y="1432"/>
                    <a:pt x="26743" y="1467"/>
                  </a:cubicBezTo>
                  <a:cubicBezTo>
                    <a:pt x="26761" y="1484"/>
                    <a:pt x="26778" y="1484"/>
                    <a:pt x="26796" y="1484"/>
                  </a:cubicBezTo>
                  <a:lnTo>
                    <a:pt x="26830" y="1484"/>
                  </a:lnTo>
                  <a:cubicBezTo>
                    <a:pt x="26870" y="1449"/>
                    <a:pt x="26887" y="1414"/>
                    <a:pt x="26852" y="1375"/>
                  </a:cubicBezTo>
                  <a:cubicBezTo>
                    <a:pt x="26852" y="1358"/>
                    <a:pt x="26813" y="1341"/>
                    <a:pt x="26796" y="1341"/>
                  </a:cubicBezTo>
                  <a:close/>
                  <a:moveTo>
                    <a:pt x="6945" y="1358"/>
                  </a:moveTo>
                  <a:lnTo>
                    <a:pt x="6923" y="1375"/>
                  </a:lnTo>
                  <a:cubicBezTo>
                    <a:pt x="6888" y="1375"/>
                    <a:pt x="6871" y="1414"/>
                    <a:pt x="6888" y="1467"/>
                  </a:cubicBezTo>
                  <a:cubicBezTo>
                    <a:pt x="6888" y="1484"/>
                    <a:pt x="6923" y="1506"/>
                    <a:pt x="6945" y="1506"/>
                  </a:cubicBezTo>
                  <a:lnTo>
                    <a:pt x="6980" y="1506"/>
                  </a:lnTo>
                  <a:cubicBezTo>
                    <a:pt x="7015" y="1506"/>
                    <a:pt x="7032" y="1449"/>
                    <a:pt x="7015" y="1414"/>
                  </a:cubicBezTo>
                  <a:cubicBezTo>
                    <a:pt x="7015" y="1397"/>
                    <a:pt x="6980" y="1358"/>
                    <a:pt x="6945" y="1358"/>
                  </a:cubicBezTo>
                  <a:close/>
                  <a:moveTo>
                    <a:pt x="6597" y="1467"/>
                  </a:moveTo>
                  <a:lnTo>
                    <a:pt x="6580" y="1484"/>
                  </a:lnTo>
                  <a:cubicBezTo>
                    <a:pt x="6545" y="1484"/>
                    <a:pt x="6527" y="1541"/>
                    <a:pt x="6545" y="1575"/>
                  </a:cubicBezTo>
                  <a:cubicBezTo>
                    <a:pt x="6545" y="1593"/>
                    <a:pt x="6580" y="1615"/>
                    <a:pt x="6597" y="1615"/>
                  </a:cubicBezTo>
                  <a:lnTo>
                    <a:pt x="6636" y="1615"/>
                  </a:lnTo>
                  <a:cubicBezTo>
                    <a:pt x="6671" y="1615"/>
                    <a:pt x="6688" y="1558"/>
                    <a:pt x="6671" y="1523"/>
                  </a:cubicBezTo>
                  <a:cubicBezTo>
                    <a:pt x="6671" y="1484"/>
                    <a:pt x="6636" y="1467"/>
                    <a:pt x="6597" y="1467"/>
                  </a:cubicBezTo>
                  <a:close/>
                  <a:moveTo>
                    <a:pt x="20721" y="1484"/>
                  </a:moveTo>
                  <a:cubicBezTo>
                    <a:pt x="20721" y="1484"/>
                    <a:pt x="20704" y="1506"/>
                    <a:pt x="20686" y="1506"/>
                  </a:cubicBezTo>
                  <a:cubicBezTo>
                    <a:pt x="20652" y="1523"/>
                    <a:pt x="20652" y="1575"/>
                    <a:pt x="20669" y="1593"/>
                  </a:cubicBezTo>
                  <a:cubicBezTo>
                    <a:pt x="20686" y="1632"/>
                    <a:pt x="20704" y="1632"/>
                    <a:pt x="20721" y="1632"/>
                  </a:cubicBezTo>
                  <a:lnTo>
                    <a:pt x="20760" y="1632"/>
                  </a:lnTo>
                  <a:cubicBezTo>
                    <a:pt x="20795" y="1615"/>
                    <a:pt x="20813" y="1558"/>
                    <a:pt x="20795" y="1523"/>
                  </a:cubicBezTo>
                  <a:cubicBezTo>
                    <a:pt x="20778" y="1506"/>
                    <a:pt x="20760" y="1484"/>
                    <a:pt x="20721" y="1484"/>
                  </a:cubicBezTo>
                  <a:close/>
                  <a:moveTo>
                    <a:pt x="16427" y="1575"/>
                  </a:moveTo>
                  <a:cubicBezTo>
                    <a:pt x="16387" y="1615"/>
                    <a:pt x="16387" y="1649"/>
                    <a:pt x="16427" y="1684"/>
                  </a:cubicBezTo>
                  <a:cubicBezTo>
                    <a:pt x="16427" y="1702"/>
                    <a:pt x="16461" y="1723"/>
                    <a:pt x="16479" y="1723"/>
                  </a:cubicBezTo>
                  <a:cubicBezTo>
                    <a:pt x="16496" y="1723"/>
                    <a:pt x="16496" y="1702"/>
                    <a:pt x="16518" y="1702"/>
                  </a:cubicBezTo>
                  <a:cubicBezTo>
                    <a:pt x="16553" y="1667"/>
                    <a:pt x="16553" y="1632"/>
                    <a:pt x="16535" y="1593"/>
                  </a:cubicBezTo>
                  <a:cubicBezTo>
                    <a:pt x="16518" y="1575"/>
                    <a:pt x="16496" y="1575"/>
                    <a:pt x="16479" y="1575"/>
                  </a:cubicBezTo>
                  <a:close/>
                  <a:moveTo>
                    <a:pt x="6236" y="1593"/>
                  </a:moveTo>
                  <a:cubicBezTo>
                    <a:pt x="6201" y="1615"/>
                    <a:pt x="6184" y="1649"/>
                    <a:pt x="6201" y="1684"/>
                  </a:cubicBezTo>
                  <a:cubicBezTo>
                    <a:pt x="6201" y="1723"/>
                    <a:pt x="6236" y="1741"/>
                    <a:pt x="6253" y="1741"/>
                  </a:cubicBezTo>
                  <a:lnTo>
                    <a:pt x="6292" y="1741"/>
                  </a:lnTo>
                  <a:cubicBezTo>
                    <a:pt x="6327" y="1723"/>
                    <a:pt x="6345" y="1684"/>
                    <a:pt x="6327" y="1632"/>
                  </a:cubicBezTo>
                  <a:cubicBezTo>
                    <a:pt x="6327" y="1615"/>
                    <a:pt x="6292" y="1593"/>
                    <a:pt x="6253" y="1593"/>
                  </a:cubicBezTo>
                  <a:close/>
                  <a:moveTo>
                    <a:pt x="26996" y="1649"/>
                  </a:moveTo>
                  <a:cubicBezTo>
                    <a:pt x="26978" y="1649"/>
                    <a:pt x="26961" y="1649"/>
                    <a:pt x="26961" y="1667"/>
                  </a:cubicBezTo>
                  <a:cubicBezTo>
                    <a:pt x="26922" y="1684"/>
                    <a:pt x="26904" y="1723"/>
                    <a:pt x="26922" y="1758"/>
                  </a:cubicBezTo>
                  <a:cubicBezTo>
                    <a:pt x="26939" y="1776"/>
                    <a:pt x="26978" y="1793"/>
                    <a:pt x="26996" y="1793"/>
                  </a:cubicBezTo>
                  <a:lnTo>
                    <a:pt x="27031" y="1793"/>
                  </a:lnTo>
                  <a:cubicBezTo>
                    <a:pt x="27070" y="1758"/>
                    <a:pt x="27070" y="1723"/>
                    <a:pt x="27048" y="1684"/>
                  </a:cubicBezTo>
                  <a:cubicBezTo>
                    <a:pt x="27048" y="1667"/>
                    <a:pt x="27013" y="1649"/>
                    <a:pt x="26996" y="1649"/>
                  </a:cubicBezTo>
                  <a:close/>
                  <a:moveTo>
                    <a:pt x="20377" y="1684"/>
                  </a:moveTo>
                  <a:cubicBezTo>
                    <a:pt x="20343" y="1702"/>
                    <a:pt x="20343" y="1758"/>
                    <a:pt x="20360" y="1793"/>
                  </a:cubicBezTo>
                  <a:cubicBezTo>
                    <a:pt x="20377" y="1810"/>
                    <a:pt x="20395" y="1832"/>
                    <a:pt x="20412" y="1832"/>
                  </a:cubicBezTo>
                  <a:cubicBezTo>
                    <a:pt x="20434" y="1832"/>
                    <a:pt x="20451" y="1832"/>
                    <a:pt x="20451" y="1810"/>
                  </a:cubicBezTo>
                  <a:cubicBezTo>
                    <a:pt x="20486" y="1793"/>
                    <a:pt x="20504" y="1758"/>
                    <a:pt x="20486" y="1723"/>
                  </a:cubicBezTo>
                  <a:cubicBezTo>
                    <a:pt x="20469" y="1684"/>
                    <a:pt x="20451" y="1684"/>
                    <a:pt x="20412" y="1684"/>
                  </a:cubicBezTo>
                  <a:close/>
                  <a:moveTo>
                    <a:pt x="5927" y="1702"/>
                  </a:moveTo>
                  <a:cubicBezTo>
                    <a:pt x="5909" y="1702"/>
                    <a:pt x="5909" y="1723"/>
                    <a:pt x="5892" y="1723"/>
                  </a:cubicBezTo>
                  <a:cubicBezTo>
                    <a:pt x="5857" y="1723"/>
                    <a:pt x="5835" y="1776"/>
                    <a:pt x="5857" y="1810"/>
                  </a:cubicBezTo>
                  <a:cubicBezTo>
                    <a:pt x="5857" y="1832"/>
                    <a:pt x="5892" y="1850"/>
                    <a:pt x="5927" y="1850"/>
                  </a:cubicBezTo>
                  <a:lnTo>
                    <a:pt x="5944" y="1850"/>
                  </a:lnTo>
                  <a:cubicBezTo>
                    <a:pt x="5983" y="1832"/>
                    <a:pt x="6001" y="1793"/>
                    <a:pt x="5983" y="1758"/>
                  </a:cubicBezTo>
                  <a:cubicBezTo>
                    <a:pt x="5983" y="1723"/>
                    <a:pt x="5944" y="1702"/>
                    <a:pt x="5927" y="1702"/>
                  </a:cubicBezTo>
                  <a:close/>
                  <a:moveTo>
                    <a:pt x="5548" y="1850"/>
                  </a:moveTo>
                  <a:cubicBezTo>
                    <a:pt x="5509" y="1867"/>
                    <a:pt x="5492" y="1902"/>
                    <a:pt x="5509" y="1941"/>
                  </a:cubicBezTo>
                  <a:cubicBezTo>
                    <a:pt x="5531" y="1976"/>
                    <a:pt x="5548" y="1993"/>
                    <a:pt x="5583" y="1993"/>
                  </a:cubicBezTo>
                  <a:lnTo>
                    <a:pt x="5600" y="1976"/>
                  </a:lnTo>
                  <a:cubicBezTo>
                    <a:pt x="5640" y="1958"/>
                    <a:pt x="5657" y="1919"/>
                    <a:pt x="5657" y="1884"/>
                  </a:cubicBezTo>
                  <a:cubicBezTo>
                    <a:pt x="5640" y="1850"/>
                    <a:pt x="5600" y="1850"/>
                    <a:pt x="5583" y="1850"/>
                  </a:cubicBezTo>
                  <a:close/>
                  <a:moveTo>
                    <a:pt x="16696" y="1850"/>
                  </a:moveTo>
                  <a:cubicBezTo>
                    <a:pt x="16679" y="1850"/>
                    <a:pt x="16661" y="1850"/>
                    <a:pt x="16661" y="1867"/>
                  </a:cubicBezTo>
                  <a:cubicBezTo>
                    <a:pt x="16627" y="1884"/>
                    <a:pt x="16627" y="1941"/>
                    <a:pt x="16644" y="1976"/>
                  </a:cubicBezTo>
                  <a:cubicBezTo>
                    <a:pt x="16661" y="1993"/>
                    <a:pt x="16679" y="1993"/>
                    <a:pt x="16696" y="1993"/>
                  </a:cubicBezTo>
                  <a:cubicBezTo>
                    <a:pt x="16714" y="1993"/>
                    <a:pt x="16735" y="1993"/>
                    <a:pt x="16753" y="1976"/>
                  </a:cubicBezTo>
                  <a:cubicBezTo>
                    <a:pt x="16770" y="1958"/>
                    <a:pt x="16788" y="1902"/>
                    <a:pt x="16753" y="1884"/>
                  </a:cubicBezTo>
                  <a:cubicBezTo>
                    <a:pt x="16753" y="1867"/>
                    <a:pt x="16714" y="1850"/>
                    <a:pt x="16696" y="1850"/>
                  </a:cubicBezTo>
                  <a:close/>
                  <a:moveTo>
                    <a:pt x="20108" y="1867"/>
                  </a:moveTo>
                  <a:cubicBezTo>
                    <a:pt x="20086" y="1867"/>
                    <a:pt x="20086" y="1867"/>
                    <a:pt x="20069" y="1884"/>
                  </a:cubicBezTo>
                  <a:cubicBezTo>
                    <a:pt x="20034" y="1902"/>
                    <a:pt x="20034" y="1941"/>
                    <a:pt x="20051" y="1976"/>
                  </a:cubicBezTo>
                  <a:cubicBezTo>
                    <a:pt x="20051" y="1993"/>
                    <a:pt x="20086" y="2011"/>
                    <a:pt x="20108" y="2011"/>
                  </a:cubicBezTo>
                  <a:cubicBezTo>
                    <a:pt x="20125" y="2011"/>
                    <a:pt x="20143" y="2011"/>
                    <a:pt x="20143" y="1993"/>
                  </a:cubicBezTo>
                  <a:cubicBezTo>
                    <a:pt x="20177" y="1976"/>
                    <a:pt x="20195" y="1941"/>
                    <a:pt x="20177" y="1902"/>
                  </a:cubicBezTo>
                  <a:cubicBezTo>
                    <a:pt x="20160" y="1884"/>
                    <a:pt x="20125" y="1867"/>
                    <a:pt x="20108" y="1867"/>
                  </a:cubicBezTo>
                  <a:close/>
                  <a:moveTo>
                    <a:pt x="27179" y="1958"/>
                  </a:moveTo>
                  <a:cubicBezTo>
                    <a:pt x="27157" y="1958"/>
                    <a:pt x="27157" y="1976"/>
                    <a:pt x="27139" y="1976"/>
                  </a:cubicBezTo>
                  <a:cubicBezTo>
                    <a:pt x="27105" y="1993"/>
                    <a:pt x="27087" y="2028"/>
                    <a:pt x="27105" y="2067"/>
                  </a:cubicBezTo>
                  <a:cubicBezTo>
                    <a:pt x="27122" y="2102"/>
                    <a:pt x="27157" y="2102"/>
                    <a:pt x="27179" y="2102"/>
                  </a:cubicBezTo>
                  <a:lnTo>
                    <a:pt x="27213" y="2102"/>
                  </a:lnTo>
                  <a:cubicBezTo>
                    <a:pt x="27248" y="2085"/>
                    <a:pt x="27266" y="2028"/>
                    <a:pt x="27231" y="1993"/>
                  </a:cubicBezTo>
                  <a:cubicBezTo>
                    <a:pt x="27231" y="1976"/>
                    <a:pt x="27196" y="1958"/>
                    <a:pt x="27179" y="1958"/>
                  </a:cubicBezTo>
                  <a:close/>
                  <a:moveTo>
                    <a:pt x="5222" y="1976"/>
                  </a:moveTo>
                  <a:cubicBezTo>
                    <a:pt x="5183" y="1993"/>
                    <a:pt x="5165" y="2050"/>
                    <a:pt x="5183" y="2085"/>
                  </a:cubicBezTo>
                  <a:cubicBezTo>
                    <a:pt x="5183" y="2102"/>
                    <a:pt x="5222" y="2119"/>
                    <a:pt x="5239" y="2119"/>
                  </a:cubicBezTo>
                  <a:lnTo>
                    <a:pt x="5274" y="2119"/>
                  </a:lnTo>
                  <a:cubicBezTo>
                    <a:pt x="5313" y="2102"/>
                    <a:pt x="5331" y="2067"/>
                    <a:pt x="5313" y="2028"/>
                  </a:cubicBezTo>
                  <a:cubicBezTo>
                    <a:pt x="5292" y="1993"/>
                    <a:pt x="5274" y="1976"/>
                    <a:pt x="5239" y="1976"/>
                  </a:cubicBezTo>
                  <a:close/>
                  <a:moveTo>
                    <a:pt x="19799" y="2050"/>
                  </a:moveTo>
                  <a:cubicBezTo>
                    <a:pt x="19781" y="2050"/>
                    <a:pt x="19781" y="2050"/>
                    <a:pt x="19760" y="2067"/>
                  </a:cubicBezTo>
                  <a:cubicBezTo>
                    <a:pt x="19725" y="2085"/>
                    <a:pt x="19707" y="2119"/>
                    <a:pt x="19725" y="2159"/>
                  </a:cubicBezTo>
                  <a:cubicBezTo>
                    <a:pt x="19742" y="2176"/>
                    <a:pt x="19760" y="2193"/>
                    <a:pt x="19799" y="2193"/>
                  </a:cubicBezTo>
                  <a:lnTo>
                    <a:pt x="19834" y="2193"/>
                  </a:lnTo>
                  <a:cubicBezTo>
                    <a:pt x="19868" y="2159"/>
                    <a:pt x="19868" y="2119"/>
                    <a:pt x="19851" y="2085"/>
                  </a:cubicBezTo>
                  <a:cubicBezTo>
                    <a:pt x="19851" y="2067"/>
                    <a:pt x="19816" y="2050"/>
                    <a:pt x="19799" y="2050"/>
                  </a:cubicBezTo>
                  <a:close/>
                  <a:moveTo>
                    <a:pt x="4878" y="2119"/>
                  </a:moveTo>
                  <a:cubicBezTo>
                    <a:pt x="4839" y="2137"/>
                    <a:pt x="4822" y="2193"/>
                    <a:pt x="4839" y="2228"/>
                  </a:cubicBezTo>
                  <a:cubicBezTo>
                    <a:pt x="4856" y="2246"/>
                    <a:pt x="4896" y="2267"/>
                    <a:pt x="4913" y="2267"/>
                  </a:cubicBezTo>
                  <a:lnTo>
                    <a:pt x="4948" y="2267"/>
                  </a:lnTo>
                  <a:cubicBezTo>
                    <a:pt x="4987" y="2246"/>
                    <a:pt x="5004" y="2193"/>
                    <a:pt x="4987" y="2159"/>
                  </a:cubicBezTo>
                  <a:cubicBezTo>
                    <a:pt x="4965" y="2137"/>
                    <a:pt x="4948" y="2119"/>
                    <a:pt x="4913" y="2119"/>
                  </a:cubicBezTo>
                  <a:close/>
                  <a:moveTo>
                    <a:pt x="16931" y="2137"/>
                  </a:moveTo>
                  <a:cubicBezTo>
                    <a:pt x="16914" y="2137"/>
                    <a:pt x="16896" y="2137"/>
                    <a:pt x="16879" y="2159"/>
                  </a:cubicBezTo>
                  <a:cubicBezTo>
                    <a:pt x="16862" y="2176"/>
                    <a:pt x="16862" y="2211"/>
                    <a:pt x="16879" y="2246"/>
                  </a:cubicBezTo>
                  <a:cubicBezTo>
                    <a:pt x="16896" y="2267"/>
                    <a:pt x="16914" y="2285"/>
                    <a:pt x="16931" y="2285"/>
                  </a:cubicBezTo>
                  <a:cubicBezTo>
                    <a:pt x="16953" y="2285"/>
                    <a:pt x="16970" y="2267"/>
                    <a:pt x="16988" y="2267"/>
                  </a:cubicBezTo>
                  <a:cubicBezTo>
                    <a:pt x="17005" y="2228"/>
                    <a:pt x="17005" y="2193"/>
                    <a:pt x="16988" y="2159"/>
                  </a:cubicBezTo>
                  <a:cubicBezTo>
                    <a:pt x="16970" y="2137"/>
                    <a:pt x="16953" y="2137"/>
                    <a:pt x="16931" y="2137"/>
                  </a:cubicBezTo>
                  <a:close/>
                  <a:moveTo>
                    <a:pt x="19433" y="2228"/>
                  </a:moveTo>
                  <a:cubicBezTo>
                    <a:pt x="19416" y="2246"/>
                    <a:pt x="19398" y="2302"/>
                    <a:pt x="19416" y="2337"/>
                  </a:cubicBezTo>
                  <a:cubicBezTo>
                    <a:pt x="19433" y="2354"/>
                    <a:pt x="19455" y="2376"/>
                    <a:pt x="19472" y="2376"/>
                  </a:cubicBezTo>
                  <a:cubicBezTo>
                    <a:pt x="19490" y="2376"/>
                    <a:pt x="19507" y="2376"/>
                    <a:pt x="19507" y="2354"/>
                  </a:cubicBezTo>
                  <a:cubicBezTo>
                    <a:pt x="19542" y="2337"/>
                    <a:pt x="19564" y="2302"/>
                    <a:pt x="19542" y="2267"/>
                  </a:cubicBezTo>
                  <a:cubicBezTo>
                    <a:pt x="19525" y="2246"/>
                    <a:pt x="19507" y="2228"/>
                    <a:pt x="19472" y="2228"/>
                  </a:cubicBezTo>
                  <a:close/>
                  <a:moveTo>
                    <a:pt x="4552" y="2285"/>
                  </a:moveTo>
                  <a:cubicBezTo>
                    <a:pt x="4513" y="2302"/>
                    <a:pt x="4495" y="2337"/>
                    <a:pt x="4513" y="2376"/>
                  </a:cubicBezTo>
                  <a:cubicBezTo>
                    <a:pt x="4530" y="2411"/>
                    <a:pt x="4552" y="2428"/>
                    <a:pt x="4587" y="2428"/>
                  </a:cubicBezTo>
                  <a:cubicBezTo>
                    <a:pt x="4587" y="2428"/>
                    <a:pt x="4604" y="2411"/>
                    <a:pt x="4621" y="2411"/>
                  </a:cubicBezTo>
                  <a:cubicBezTo>
                    <a:pt x="4661" y="2394"/>
                    <a:pt x="4661" y="2354"/>
                    <a:pt x="4661" y="2320"/>
                  </a:cubicBezTo>
                  <a:cubicBezTo>
                    <a:pt x="4639" y="2285"/>
                    <a:pt x="4604" y="2285"/>
                    <a:pt x="4587" y="2285"/>
                  </a:cubicBezTo>
                  <a:close/>
                  <a:moveTo>
                    <a:pt x="27322" y="2285"/>
                  </a:moveTo>
                  <a:cubicBezTo>
                    <a:pt x="27287" y="2302"/>
                    <a:pt x="27266" y="2354"/>
                    <a:pt x="27287" y="2394"/>
                  </a:cubicBezTo>
                  <a:cubicBezTo>
                    <a:pt x="27305" y="2411"/>
                    <a:pt x="27322" y="2428"/>
                    <a:pt x="27340" y="2428"/>
                  </a:cubicBezTo>
                  <a:lnTo>
                    <a:pt x="27374" y="2428"/>
                  </a:lnTo>
                  <a:cubicBezTo>
                    <a:pt x="27414" y="2411"/>
                    <a:pt x="27431" y="2354"/>
                    <a:pt x="27414" y="2320"/>
                  </a:cubicBezTo>
                  <a:cubicBezTo>
                    <a:pt x="27396" y="2302"/>
                    <a:pt x="27374" y="2285"/>
                    <a:pt x="27340" y="2285"/>
                  </a:cubicBezTo>
                  <a:close/>
                  <a:moveTo>
                    <a:pt x="17188" y="2394"/>
                  </a:moveTo>
                  <a:cubicBezTo>
                    <a:pt x="17171" y="2394"/>
                    <a:pt x="17149" y="2411"/>
                    <a:pt x="17131" y="2411"/>
                  </a:cubicBezTo>
                  <a:cubicBezTo>
                    <a:pt x="17097" y="2446"/>
                    <a:pt x="17097" y="2485"/>
                    <a:pt x="17131" y="2520"/>
                  </a:cubicBezTo>
                  <a:cubicBezTo>
                    <a:pt x="17149" y="2537"/>
                    <a:pt x="17171" y="2537"/>
                    <a:pt x="17188" y="2537"/>
                  </a:cubicBezTo>
                  <a:cubicBezTo>
                    <a:pt x="17205" y="2537"/>
                    <a:pt x="17223" y="2537"/>
                    <a:pt x="17240" y="2520"/>
                  </a:cubicBezTo>
                  <a:cubicBezTo>
                    <a:pt x="17258" y="2485"/>
                    <a:pt x="17258" y="2446"/>
                    <a:pt x="17223" y="2411"/>
                  </a:cubicBezTo>
                  <a:cubicBezTo>
                    <a:pt x="17223" y="2394"/>
                    <a:pt x="17205" y="2394"/>
                    <a:pt x="17188" y="2394"/>
                  </a:cubicBezTo>
                  <a:close/>
                  <a:moveTo>
                    <a:pt x="19163" y="2394"/>
                  </a:moveTo>
                  <a:cubicBezTo>
                    <a:pt x="19146" y="2394"/>
                    <a:pt x="19129" y="2394"/>
                    <a:pt x="19129" y="2411"/>
                  </a:cubicBezTo>
                  <a:cubicBezTo>
                    <a:pt x="19090" y="2428"/>
                    <a:pt x="19072" y="2463"/>
                    <a:pt x="19090" y="2502"/>
                  </a:cubicBezTo>
                  <a:cubicBezTo>
                    <a:pt x="19107" y="2520"/>
                    <a:pt x="19129" y="2537"/>
                    <a:pt x="19163" y="2537"/>
                  </a:cubicBezTo>
                  <a:lnTo>
                    <a:pt x="19181" y="2537"/>
                  </a:lnTo>
                  <a:cubicBezTo>
                    <a:pt x="19216" y="2520"/>
                    <a:pt x="19237" y="2463"/>
                    <a:pt x="19216" y="2428"/>
                  </a:cubicBezTo>
                  <a:cubicBezTo>
                    <a:pt x="19216" y="2411"/>
                    <a:pt x="19181" y="2394"/>
                    <a:pt x="19163" y="2394"/>
                  </a:cubicBezTo>
                  <a:close/>
                  <a:moveTo>
                    <a:pt x="4260" y="2428"/>
                  </a:moveTo>
                  <a:cubicBezTo>
                    <a:pt x="4243" y="2428"/>
                    <a:pt x="4243" y="2446"/>
                    <a:pt x="4225" y="2446"/>
                  </a:cubicBezTo>
                  <a:cubicBezTo>
                    <a:pt x="4186" y="2463"/>
                    <a:pt x="4169" y="2502"/>
                    <a:pt x="4186" y="2537"/>
                  </a:cubicBezTo>
                  <a:cubicBezTo>
                    <a:pt x="4204" y="2572"/>
                    <a:pt x="4243" y="2572"/>
                    <a:pt x="4260" y="2572"/>
                  </a:cubicBezTo>
                  <a:lnTo>
                    <a:pt x="4295" y="2572"/>
                  </a:lnTo>
                  <a:cubicBezTo>
                    <a:pt x="4334" y="2555"/>
                    <a:pt x="4352" y="2520"/>
                    <a:pt x="4334" y="2485"/>
                  </a:cubicBezTo>
                  <a:cubicBezTo>
                    <a:pt x="4312" y="2446"/>
                    <a:pt x="4278" y="2428"/>
                    <a:pt x="4260" y="2428"/>
                  </a:cubicBezTo>
                  <a:close/>
                  <a:moveTo>
                    <a:pt x="18802" y="2555"/>
                  </a:moveTo>
                  <a:cubicBezTo>
                    <a:pt x="18763" y="2572"/>
                    <a:pt x="18746" y="2611"/>
                    <a:pt x="18763" y="2646"/>
                  </a:cubicBezTo>
                  <a:cubicBezTo>
                    <a:pt x="18781" y="2681"/>
                    <a:pt x="18802" y="2702"/>
                    <a:pt x="18837" y="2702"/>
                  </a:cubicBezTo>
                  <a:cubicBezTo>
                    <a:pt x="18837" y="2702"/>
                    <a:pt x="18855" y="2702"/>
                    <a:pt x="18855" y="2681"/>
                  </a:cubicBezTo>
                  <a:cubicBezTo>
                    <a:pt x="18889" y="2663"/>
                    <a:pt x="18911" y="2628"/>
                    <a:pt x="18889" y="2594"/>
                  </a:cubicBezTo>
                  <a:cubicBezTo>
                    <a:pt x="18889" y="2572"/>
                    <a:pt x="18855" y="2555"/>
                    <a:pt x="18837" y="2555"/>
                  </a:cubicBezTo>
                  <a:close/>
                  <a:moveTo>
                    <a:pt x="3899" y="2611"/>
                  </a:moveTo>
                  <a:cubicBezTo>
                    <a:pt x="3860" y="2628"/>
                    <a:pt x="3860" y="2681"/>
                    <a:pt x="3877" y="2720"/>
                  </a:cubicBezTo>
                  <a:cubicBezTo>
                    <a:pt x="3899" y="2737"/>
                    <a:pt x="3917" y="2755"/>
                    <a:pt x="3934" y="2755"/>
                  </a:cubicBezTo>
                  <a:cubicBezTo>
                    <a:pt x="3951" y="2755"/>
                    <a:pt x="3969" y="2755"/>
                    <a:pt x="3969" y="2737"/>
                  </a:cubicBezTo>
                  <a:cubicBezTo>
                    <a:pt x="4008" y="2720"/>
                    <a:pt x="4025" y="2681"/>
                    <a:pt x="4008" y="2646"/>
                  </a:cubicBezTo>
                  <a:cubicBezTo>
                    <a:pt x="3986" y="2628"/>
                    <a:pt x="3969" y="2611"/>
                    <a:pt x="3934" y="2611"/>
                  </a:cubicBezTo>
                  <a:close/>
                  <a:moveTo>
                    <a:pt x="27483" y="2611"/>
                  </a:moveTo>
                  <a:cubicBezTo>
                    <a:pt x="27448" y="2628"/>
                    <a:pt x="27431" y="2681"/>
                    <a:pt x="27448" y="2720"/>
                  </a:cubicBezTo>
                  <a:cubicBezTo>
                    <a:pt x="27466" y="2737"/>
                    <a:pt x="27483" y="2755"/>
                    <a:pt x="27522" y="2755"/>
                  </a:cubicBezTo>
                  <a:cubicBezTo>
                    <a:pt x="27522" y="2755"/>
                    <a:pt x="27540" y="2755"/>
                    <a:pt x="27540" y="2737"/>
                  </a:cubicBezTo>
                  <a:cubicBezTo>
                    <a:pt x="27575" y="2720"/>
                    <a:pt x="27592" y="2681"/>
                    <a:pt x="27575" y="2646"/>
                  </a:cubicBezTo>
                  <a:cubicBezTo>
                    <a:pt x="27557" y="2628"/>
                    <a:pt x="27540" y="2611"/>
                    <a:pt x="27505" y="2611"/>
                  </a:cubicBezTo>
                  <a:close/>
                  <a:moveTo>
                    <a:pt x="17458" y="2628"/>
                  </a:moveTo>
                  <a:cubicBezTo>
                    <a:pt x="17440" y="2628"/>
                    <a:pt x="17423" y="2628"/>
                    <a:pt x="17406" y="2663"/>
                  </a:cubicBezTo>
                  <a:cubicBezTo>
                    <a:pt x="17388" y="2681"/>
                    <a:pt x="17388" y="2737"/>
                    <a:pt x="17423" y="2755"/>
                  </a:cubicBezTo>
                  <a:cubicBezTo>
                    <a:pt x="17440" y="2755"/>
                    <a:pt x="17440" y="2772"/>
                    <a:pt x="17458" y="2772"/>
                  </a:cubicBezTo>
                  <a:cubicBezTo>
                    <a:pt x="17475" y="2772"/>
                    <a:pt x="17514" y="2755"/>
                    <a:pt x="17532" y="2737"/>
                  </a:cubicBezTo>
                  <a:cubicBezTo>
                    <a:pt x="17549" y="2702"/>
                    <a:pt x="17532" y="2663"/>
                    <a:pt x="17497" y="2628"/>
                  </a:cubicBezTo>
                  <a:close/>
                  <a:moveTo>
                    <a:pt x="18476" y="2702"/>
                  </a:moveTo>
                  <a:cubicBezTo>
                    <a:pt x="18437" y="2720"/>
                    <a:pt x="18419" y="2755"/>
                    <a:pt x="18437" y="2789"/>
                  </a:cubicBezTo>
                  <a:cubicBezTo>
                    <a:pt x="18437" y="2829"/>
                    <a:pt x="18476" y="2846"/>
                    <a:pt x="18493" y="2846"/>
                  </a:cubicBezTo>
                  <a:cubicBezTo>
                    <a:pt x="18511" y="2846"/>
                    <a:pt x="18511" y="2829"/>
                    <a:pt x="18528" y="2829"/>
                  </a:cubicBezTo>
                  <a:cubicBezTo>
                    <a:pt x="18563" y="2811"/>
                    <a:pt x="18585" y="2772"/>
                    <a:pt x="18563" y="2737"/>
                  </a:cubicBezTo>
                  <a:cubicBezTo>
                    <a:pt x="18546" y="2720"/>
                    <a:pt x="18528" y="2702"/>
                    <a:pt x="18493" y="2702"/>
                  </a:cubicBezTo>
                  <a:close/>
                  <a:moveTo>
                    <a:pt x="3625" y="2772"/>
                  </a:moveTo>
                  <a:cubicBezTo>
                    <a:pt x="3608" y="2772"/>
                    <a:pt x="3590" y="2789"/>
                    <a:pt x="3590" y="2789"/>
                  </a:cubicBezTo>
                  <a:cubicBezTo>
                    <a:pt x="3551" y="2811"/>
                    <a:pt x="3534" y="2846"/>
                    <a:pt x="3551" y="2881"/>
                  </a:cubicBezTo>
                  <a:cubicBezTo>
                    <a:pt x="3573" y="2920"/>
                    <a:pt x="3590" y="2920"/>
                    <a:pt x="3625" y="2920"/>
                  </a:cubicBezTo>
                  <a:lnTo>
                    <a:pt x="3660" y="2920"/>
                  </a:lnTo>
                  <a:cubicBezTo>
                    <a:pt x="3699" y="2898"/>
                    <a:pt x="3699" y="2846"/>
                    <a:pt x="3682" y="2811"/>
                  </a:cubicBezTo>
                  <a:cubicBezTo>
                    <a:pt x="3682" y="2789"/>
                    <a:pt x="3642" y="2772"/>
                    <a:pt x="3625" y="2772"/>
                  </a:cubicBezTo>
                  <a:close/>
                  <a:moveTo>
                    <a:pt x="17784" y="2772"/>
                  </a:moveTo>
                  <a:cubicBezTo>
                    <a:pt x="17767" y="2772"/>
                    <a:pt x="17732" y="2789"/>
                    <a:pt x="17714" y="2829"/>
                  </a:cubicBezTo>
                  <a:cubicBezTo>
                    <a:pt x="17714" y="2863"/>
                    <a:pt x="17732" y="2898"/>
                    <a:pt x="17767" y="2920"/>
                  </a:cubicBezTo>
                  <a:lnTo>
                    <a:pt x="17784" y="2920"/>
                  </a:lnTo>
                  <a:cubicBezTo>
                    <a:pt x="17823" y="2920"/>
                    <a:pt x="17858" y="2898"/>
                    <a:pt x="17858" y="2863"/>
                  </a:cubicBezTo>
                  <a:cubicBezTo>
                    <a:pt x="17875" y="2829"/>
                    <a:pt x="17841" y="2789"/>
                    <a:pt x="17802" y="2772"/>
                  </a:cubicBezTo>
                  <a:close/>
                  <a:moveTo>
                    <a:pt x="18150" y="2789"/>
                  </a:moveTo>
                  <a:cubicBezTo>
                    <a:pt x="18093" y="2789"/>
                    <a:pt x="18076" y="2829"/>
                    <a:pt x="18076" y="2881"/>
                  </a:cubicBezTo>
                  <a:cubicBezTo>
                    <a:pt x="18076" y="2920"/>
                    <a:pt x="18110" y="2937"/>
                    <a:pt x="18150" y="2937"/>
                  </a:cubicBezTo>
                  <a:lnTo>
                    <a:pt x="18167" y="2937"/>
                  </a:lnTo>
                  <a:cubicBezTo>
                    <a:pt x="18202" y="2937"/>
                    <a:pt x="18219" y="2898"/>
                    <a:pt x="18219" y="2863"/>
                  </a:cubicBezTo>
                  <a:cubicBezTo>
                    <a:pt x="18219" y="2829"/>
                    <a:pt x="18184" y="2789"/>
                    <a:pt x="18150" y="2789"/>
                  </a:cubicBezTo>
                  <a:close/>
                  <a:moveTo>
                    <a:pt x="27649" y="2937"/>
                  </a:moveTo>
                  <a:cubicBezTo>
                    <a:pt x="27614" y="2955"/>
                    <a:pt x="27592" y="3007"/>
                    <a:pt x="27614" y="3046"/>
                  </a:cubicBezTo>
                  <a:cubicBezTo>
                    <a:pt x="27631" y="3064"/>
                    <a:pt x="27649" y="3081"/>
                    <a:pt x="27666" y="3081"/>
                  </a:cubicBezTo>
                  <a:cubicBezTo>
                    <a:pt x="27683" y="3081"/>
                    <a:pt x="27701" y="3081"/>
                    <a:pt x="27701" y="3064"/>
                  </a:cubicBezTo>
                  <a:cubicBezTo>
                    <a:pt x="27740" y="3046"/>
                    <a:pt x="27757" y="3007"/>
                    <a:pt x="27740" y="2972"/>
                  </a:cubicBezTo>
                  <a:cubicBezTo>
                    <a:pt x="27722" y="2955"/>
                    <a:pt x="27701" y="2937"/>
                    <a:pt x="27666" y="2937"/>
                  </a:cubicBezTo>
                  <a:close/>
                  <a:moveTo>
                    <a:pt x="3264" y="2955"/>
                  </a:moveTo>
                  <a:cubicBezTo>
                    <a:pt x="3225" y="2990"/>
                    <a:pt x="3225" y="3029"/>
                    <a:pt x="3246" y="3064"/>
                  </a:cubicBezTo>
                  <a:cubicBezTo>
                    <a:pt x="3246" y="3081"/>
                    <a:pt x="3281" y="3098"/>
                    <a:pt x="3299" y="3098"/>
                  </a:cubicBezTo>
                  <a:cubicBezTo>
                    <a:pt x="3316" y="3098"/>
                    <a:pt x="3333" y="3098"/>
                    <a:pt x="3333" y="3081"/>
                  </a:cubicBezTo>
                  <a:cubicBezTo>
                    <a:pt x="3373" y="3064"/>
                    <a:pt x="3390" y="3029"/>
                    <a:pt x="3373" y="2990"/>
                  </a:cubicBezTo>
                  <a:cubicBezTo>
                    <a:pt x="3355" y="2972"/>
                    <a:pt x="3333" y="2955"/>
                    <a:pt x="3299" y="2955"/>
                  </a:cubicBezTo>
                  <a:cubicBezTo>
                    <a:pt x="3299" y="2955"/>
                    <a:pt x="3281" y="2955"/>
                    <a:pt x="3264" y="2972"/>
                  </a:cubicBezTo>
                  <a:lnTo>
                    <a:pt x="3264" y="2955"/>
                  </a:lnTo>
                  <a:close/>
                  <a:moveTo>
                    <a:pt x="2955" y="3155"/>
                  </a:moveTo>
                  <a:cubicBezTo>
                    <a:pt x="2920" y="3190"/>
                    <a:pt x="2920" y="3225"/>
                    <a:pt x="2937" y="3264"/>
                  </a:cubicBezTo>
                  <a:cubicBezTo>
                    <a:pt x="2955" y="3281"/>
                    <a:pt x="2972" y="3299"/>
                    <a:pt x="2990" y="3299"/>
                  </a:cubicBezTo>
                  <a:cubicBezTo>
                    <a:pt x="3007" y="3299"/>
                    <a:pt x="3029" y="3281"/>
                    <a:pt x="3046" y="3281"/>
                  </a:cubicBezTo>
                  <a:cubicBezTo>
                    <a:pt x="3081" y="3264"/>
                    <a:pt x="3081" y="3207"/>
                    <a:pt x="3064" y="3172"/>
                  </a:cubicBezTo>
                  <a:cubicBezTo>
                    <a:pt x="3046" y="3155"/>
                    <a:pt x="3029" y="3155"/>
                    <a:pt x="2990" y="3155"/>
                  </a:cubicBezTo>
                  <a:close/>
                  <a:moveTo>
                    <a:pt x="27810" y="3264"/>
                  </a:moveTo>
                  <a:cubicBezTo>
                    <a:pt x="27775" y="3281"/>
                    <a:pt x="27757" y="3316"/>
                    <a:pt x="27775" y="3355"/>
                  </a:cubicBezTo>
                  <a:cubicBezTo>
                    <a:pt x="27775" y="3390"/>
                    <a:pt x="27810" y="3407"/>
                    <a:pt x="27831" y="3407"/>
                  </a:cubicBezTo>
                  <a:cubicBezTo>
                    <a:pt x="27849" y="3407"/>
                    <a:pt x="27866" y="3407"/>
                    <a:pt x="27866" y="3390"/>
                  </a:cubicBezTo>
                  <a:cubicBezTo>
                    <a:pt x="27901" y="3373"/>
                    <a:pt x="27918" y="3333"/>
                    <a:pt x="27901" y="3299"/>
                  </a:cubicBezTo>
                  <a:cubicBezTo>
                    <a:pt x="27883" y="3264"/>
                    <a:pt x="27866" y="3264"/>
                    <a:pt x="27831" y="3264"/>
                  </a:cubicBezTo>
                  <a:close/>
                  <a:moveTo>
                    <a:pt x="2702" y="3373"/>
                  </a:moveTo>
                  <a:cubicBezTo>
                    <a:pt x="2702" y="3373"/>
                    <a:pt x="2681" y="3373"/>
                    <a:pt x="2663" y="3390"/>
                  </a:cubicBezTo>
                  <a:cubicBezTo>
                    <a:pt x="2629" y="3407"/>
                    <a:pt x="2629" y="3464"/>
                    <a:pt x="2646" y="3481"/>
                  </a:cubicBezTo>
                  <a:cubicBezTo>
                    <a:pt x="2663" y="3499"/>
                    <a:pt x="2681" y="3516"/>
                    <a:pt x="2702" y="3516"/>
                  </a:cubicBezTo>
                  <a:cubicBezTo>
                    <a:pt x="2720" y="3516"/>
                    <a:pt x="2737" y="3516"/>
                    <a:pt x="2755" y="3499"/>
                  </a:cubicBezTo>
                  <a:cubicBezTo>
                    <a:pt x="2790" y="3481"/>
                    <a:pt x="2790" y="3425"/>
                    <a:pt x="2772" y="3390"/>
                  </a:cubicBezTo>
                  <a:cubicBezTo>
                    <a:pt x="2755" y="3373"/>
                    <a:pt x="2737" y="3373"/>
                    <a:pt x="2702" y="3373"/>
                  </a:cubicBezTo>
                  <a:close/>
                  <a:moveTo>
                    <a:pt x="28010" y="3573"/>
                  </a:moveTo>
                  <a:cubicBezTo>
                    <a:pt x="27992" y="3573"/>
                    <a:pt x="27975" y="3590"/>
                    <a:pt x="27975" y="3590"/>
                  </a:cubicBezTo>
                  <a:cubicBezTo>
                    <a:pt x="27940" y="3608"/>
                    <a:pt x="27918" y="3642"/>
                    <a:pt x="27940" y="3681"/>
                  </a:cubicBezTo>
                  <a:cubicBezTo>
                    <a:pt x="27957" y="3716"/>
                    <a:pt x="27975" y="3716"/>
                    <a:pt x="28010" y="3716"/>
                  </a:cubicBezTo>
                  <a:lnTo>
                    <a:pt x="28027" y="3716"/>
                  </a:lnTo>
                  <a:cubicBezTo>
                    <a:pt x="28066" y="3699"/>
                    <a:pt x="28084" y="3660"/>
                    <a:pt x="28066" y="3625"/>
                  </a:cubicBezTo>
                  <a:cubicBezTo>
                    <a:pt x="28049" y="3590"/>
                    <a:pt x="28027" y="3573"/>
                    <a:pt x="28010" y="3573"/>
                  </a:cubicBezTo>
                  <a:close/>
                  <a:moveTo>
                    <a:pt x="2428" y="3590"/>
                  </a:moveTo>
                  <a:cubicBezTo>
                    <a:pt x="2411" y="3590"/>
                    <a:pt x="2394" y="3608"/>
                    <a:pt x="2376" y="3608"/>
                  </a:cubicBezTo>
                  <a:cubicBezTo>
                    <a:pt x="2354" y="3642"/>
                    <a:pt x="2337" y="3681"/>
                    <a:pt x="2376" y="3716"/>
                  </a:cubicBezTo>
                  <a:cubicBezTo>
                    <a:pt x="2394" y="3734"/>
                    <a:pt x="2411" y="3734"/>
                    <a:pt x="2428" y="3734"/>
                  </a:cubicBezTo>
                  <a:lnTo>
                    <a:pt x="2485" y="3734"/>
                  </a:lnTo>
                  <a:cubicBezTo>
                    <a:pt x="2502" y="3699"/>
                    <a:pt x="2502" y="3660"/>
                    <a:pt x="2485" y="3625"/>
                  </a:cubicBezTo>
                  <a:cubicBezTo>
                    <a:pt x="2463" y="3608"/>
                    <a:pt x="2446" y="3590"/>
                    <a:pt x="2428" y="3590"/>
                  </a:cubicBezTo>
                  <a:close/>
                  <a:moveTo>
                    <a:pt x="2159" y="3825"/>
                  </a:moveTo>
                  <a:cubicBezTo>
                    <a:pt x="2137" y="3825"/>
                    <a:pt x="2119" y="3842"/>
                    <a:pt x="2102" y="3842"/>
                  </a:cubicBezTo>
                  <a:cubicBezTo>
                    <a:pt x="2067" y="3877"/>
                    <a:pt x="2067" y="3916"/>
                    <a:pt x="2102" y="3951"/>
                  </a:cubicBezTo>
                  <a:cubicBezTo>
                    <a:pt x="2119" y="3969"/>
                    <a:pt x="2137" y="3969"/>
                    <a:pt x="2159" y="3969"/>
                  </a:cubicBezTo>
                  <a:cubicBezTo>
                    <a:pt x="2176" y="3969"/>
                    <a:pt x="2193" y="3969"/>
                    <a:pt x="2193" y="3951"/>
                  </a:cubicBezTo>
                  <a:cubicBezTo>
                    <a:pt x="2228" y="3934"/>
                    <a:pt x="2228" y="3877"/>
                    <a:pt x="2211" y="3860"/>
                  </a:cubicBezTo>
                  <a:cubicBezTo>
                    <a:pt x="2193" y="3842"/>
                    <a:pt x="2176" y="3825"/>
                    <a:pt x="2159" y="3825"/>
                  </a:cubicBezTo>
                  <a:close/>
                  <a:moveTo>
                    <a:pt x="28136" y="3899"/>
                  </a:moveTo>
                  <a:cubicBezTo>
                    <a:pt x="28101" y="3934"/>
                    <a:pt x="28101" y="3969"/>
                    <a:pt x="28118" y="4008"/>
                  </a:cubicBezTo>
                  <a:cubicBezTo>
                    <a:pt x="28118" y="4025"/>
                    <a:pt x="28158" y="4043"/>
                    <a:pt x="28175" y="4043"/>
                  </a:cubicBezTo>
                  <a:cubicBezTo>
                    <a:pt x="28192" y="4043"/>
                    <a:pt x="28210" y="4043"/>
                    <a:pt x="28210" y="4025"/>
                  </a:cubicBezTo>
                  <a:cubicBezTo>
                    <a:pt x="28245" y="4008"/>
                    <a:pt x="28266" y="3969"/>
                    <a:pt x="28245" y="3934"/>
                  </a:cubicBezTo>
                  <a:cubicBezTo>
                    <a:pt x="28227" y="3916"/>
                    <a:pt x="28210" y="3899"/>
                    <a:pt x="28175" y="3899"/>
                  </a:cubicBezTo>
                  <a:close/>
                  <a:moveTo>
                    <a:pt x="1884" y="4077"/>
                  </a:moveTo>
                  <a:cubicBezTo>
                    <a:pt x="1867" y="4077"/>
                    <a:pt x="1850" y="4077"/>
                    <a:pt x="1832" y="4095"/>
                  </a:cubicBezTo>
                  <a:cubicBezTo>
                    <a:pt x="1810" y="4117"/>
                    <a:pt x="1793" y="4169"/>
                    <a:pt x="1832" y="4204"/>
                  </a:cubicBezTo>
                  <a:cubicBezTo>
                    <a:pt x="1850" y="4204"/>
                    <a:pt x="1867" y="4225"/>
                    <a:pt x="1884" y="4225"/>
                  </a:cubicBezTo>
                  <a:cubicBezTo>
                    <a:pt x="1902" y="4225"/>
                    <a:pt x="1919" y="4204"/>
                    <a:pt x="1941" y="4204"/>
                  </a:cubicBezTo>
                  <a:cubicBezTo>
                    <a:pt x="1958" y="4169"/>
                    <a:pt x="1958" y="4134"/>
                    <a:pt x="1941" y="4095"/>
                  </a:cubicBezTo>
                  <a:cubicBezTo>
                    <a:pt x="1919" y="4077"/>
                    <a:pt x="1902" y="4077"/>
                    <a:pt x="1884" y="4077"/>
                  </a:cubicBezTo>
                  <a:close/>
                  <a:moveTo>
                    <a:pt x="28375" y="4204"/>
                  </a:moveTo>
                  <a:cubicBezTo>
                    <a:pt x="28353" y="4204"/>
                    <a:pt x="28336" y="4204"/>
                    <a:pt x="28319" y="4225"/>
                  </a:cubicBezTo>
                  <a:cubicBezTo>
                    <a:pt x="28301" y="4243"/>
                    <a:pt x="28284" y="4278"/>
                    <a:pt x="28301" y="4312"/>
                  </a:cubicBezTo>
                  <a:cubicBezTo>
                    <a:pt x="28319" y="4334"/>
                    <a:pt x="28336" y="4352"/>
                    <a:pt x="28375" y="4352"/>
                  </a:cubicBezTo>
                  <a:cubicBezTo>
                    <a:pt x="28375" y="4352"/>
                    <a:pt x="28393" y="4352"/>
                    <a:pt x="28410" y="4334"/>
                  </a:cubicBezTo>
                  <a:cubicBezTo>
                    <a:pt x="28445" y="4312"/>
                    <a:pt x="28445" y="4278"/>
                    <a:pt x="28427" y="4243"/>
                  </a:cubicBezTo>
                  <a:cubicBezTo>
                    <a:pt x="28410" y="4225"/>
                    <a:pt x="28393" y="4204"/>
                    <a:pt x="28375" y="4204"/>
                  </a:cubicBezTo>
                  <a:close/>
                  <a:moveTo>
                    <a:pt x="1632" y="4334"/>
                  </a:moveTo>
                  <a:cubicBezTo>
                    <a:pt x="1615" y="4334"/>
                    <a:pt x="1576" y="4334"/>
                    <a:pt x="1576" y="4352"/>
                  </a:cubicBezTo>
                  <a:cubicBezTo>
                    <a:pt x="1541" y="4369"/>
                    <a:pt x="1541" y="4421"/>
                    <a:pt x="1576" y="4460"/>
                  </a:cubicBezTo>
                  <a:cubicBezTo>
                    <a:pt x="1593" y="4460"/>
                    <a:pt x="1615" y="4478"/>
                    <a:pt x="1632" y="4478"/>
                  </a:cubicBezTo>
                  <a:cubicBezTo>
                    <a:pt x="1649" y="4478"/>
                    <a:pt x="1667" y="4460"/>
                    <a:pt x="1667" y="4460"/>
                  </a:cubicBezTo>
                  <a:cubicBezTo>
                    <a:pt x="1702" y="4421"/>
                    <a:pt x="1702" y="4369"/>
                    <a:pt x="1667" y="4352"/>
                  </a:cubicBezTo>
                  <a:cubicBezTo>
                    <a:pt x="1667" y="4334"/>
                    <a:pt x="1649" y="4334"/>
                    <a:pt x="1632" y="4334"/>
                  </a:cubicBezTo>
                  <a:close/>
                  <a:moveTo>
                    <a:pt x="28536" y="4513"/>
                  </a:moveTo>
                  <a:cubicBezTo>
                    <a:pt x="28501" y="4552"/>
                    <a:pt x="28484" y="4587"/>
                    <a:pt x="28501" y="4621"/>
                  </a:cubicBezTo>
                  <a:cubicBezTo>
                    <a:pt x="28519" y="4639"/>
                    <a:pt x="28536" y="4661"/>
                    <a:pt x="28571" y="4661"/>
                  </a:cubicBezTo>
                  <a:cubicBezTo>
                    <a:pt x="28593" y="4661"/>
                    <a:pt x="28593" y="4639"/>
                    <a:pt x="28610" y="4639"/>
                  </a:cubicBezTo>
                  <a:cubicBezTo>
                    <a:pt x="28645" y="4621"/>
                    <a:pt x="28645" y="4569"/>
                    <a:pt x="28628" y="4530"/>
                  </a:cubicBezTo>
                  <a:cubicBezTo>
                    <a:pt x="28610" y="4513"/>
                    <a:pt x="28593" y="4513"/>
                    <a:pt x="28571" y="4513"/>
                  </a:cubicBezTo>
                  <a:close/>
                  <a:moveTo>
                    <a:pt x="1375" y="4587"/>
                  </a:moveTo>
                  <a:cubicBezTo>
                    <a:pt x="1358" y="4587"/>
                    <a:pt x="1341" y="4604"/>
                    <a:pt x="1323" y="4604"/>
                  </a:cubicBezTo>
                  <a:cubicBezTo>
                    <a:pt x="1288" y="4639"/>
                    <a:pt x="1288" y="4695"/>
                    <a:pt x="1323" y="4713"/>
                  </a:cubicBezTo>
                  <a:cubicBezTo>
                    <a:pt x="1341" y="4730"/>
                    <a:pt x="1358" y="4730"/>
                    <a:pt x="1375" y="4730"/>
                  </a:cubicBezTo>
                  <a:cubicBezTo>
                    <a:pt x="1397" y="4730"/>
                    <a:pt x="1415" y="4730"/>
                    <a:pt x="1432" y="4713"/>
                  </a:cubicBezTo>
                  <a:cubicBezTo>
                    <a:pt x="1449" y="4678"/>
                    <a:pt x="1449" y="4639"/>
                    <a:pt x="1415" y="4604"/>
                  </a:cubicBezTo>
                  <a:cubicBezTo>
                    <a:pt x="1415" y="4604"/>
                    <a:pt x="1397" y="4587"/>
                    <a:pt x="1375" y="4587"/>
                  </a:cubicBezTo>
                  <a:close/>
                  <a:moveTo>
                    <a:pt x="28771" y="4804"/>
                  </a:moveTo>
                  <a:cubicBezTo>
                    <a:pt x="28754" y="4804"/>
                    <a:pt x="28754" y="4804"/>
                    <a:pt x="28736" y="4822"/>
                  </a:cubicBezTo>
                  <a:cubicBezTo>
                    <a:pt x="28702" y="4839"/>
                    <a:pt x="28702" y="4896"/>
                    <a:pt x="28719" y="4913"/>
                  </a:cubicBezTo>
                  <a:cubicBezTo>
                    <a:pt x="28736" y="4930"/>
                    <a:pt x="28754" y="4948"/>
                    <a:pt x="28771" y="4948"/>
                  </a:cubicBezTo>
                  <a:cubicBezTo>
                    <a:pt x="28789" y="4948"/>
                    <a:pt x="28810" y="4948"/>
                    <a:pt x="28810" y="4930"/>
                  </a:cubicBezTo>
                  <a:cubicBezTo>
                    <a:pt x="28845" y="4913"/>
                    <a:pt x="28863" y="4878"/>
                    <a:pt x="28828" y="4839"/>
                  </a:cubicBezTo>
                  <a:cubicBezTo>
                    <a:pt x="28828" y="4822"/>
                    <a:pt x="28789" y="4804"/>
                    <a:pt x="28771" y="4804"/>
                  </a:cubicBezTo>
                  <a:close/>
                  <a:moveTo>
                    <a:pt x="1123" y="4856"/>
                  </a:moveTo>
                  <a:cubicBezTo>
                    <a:pt x="1106" y="4856"/>
                    <a:pt x="1088" y="4878"/>
                    <a:pt x="1071" y="4878"/>
                  </a:cubicBezTo>
                  <a:cubicBezTo>
                    <a:pt x="1049" y="4913"/>
                    <a:pt x="1049" y="4965"/>
                    <a:pt x="1088" y="4987"/>
                  </a:cubicBezTo>
                  <a:cubicBezTo>
                    <a:pt x="1088" y="5004"/>
                    <a:pt x="1106" y="5004"/>
                    <a:pt x="1123" y="5004"/>
                  </a:cubicBezTo>
                  <a:cubicBezTo>
                    <a:pt x="1140" y="5004"/>
                    <a:pt x="1180" y="5004"/>
                    <a:pt x="1180" y="4987"/>
                  </a:cubicBezTo>
                  <a:cubicBezTo>
                    <a:pt x="1214" y="4948"/>
                    <a:pt x="1214" y="4896"/>
                    <a:pt x="1180" y="4878"/>
                  </a:cubicBezTo>
                  <a:cubicBezTo>
                    <a:pt x="1158" y="4856"/>
                    <a:pt x="1140" y="4856"/>
                    <a:pt x="1123" y="4856"/>
                  </a:cubicBezTo>
                  <a:close/>
                  <a:moveTo>
                    <a:pt x="28989" y="5096"/>
                  </a:moveTo>
                  <a:cubicBezTo>
                    <a:pt x="28971" y="5096"/>
                    <a:pt x="28954" y="5113"/>
                    <a:pt x="28936" y="5113"/>
                  </a:cubicBezTo>
                  <a:cubicBezTo>
                    <a:pt x="28919" y="5130"/>
                    <a:pt x="28897" y="5183"/>
                    <a:pt x="28936" y="5222"/>
                  </a:cubicBezTo>
                  <a:cubicBezTo>
                    <a:pt x="28936" y="5239"/>
                    <a:pt x="28971" y="5239"/>
                    <a:pt x="28989" y="5239"/>
                  </a:cubicBezTo>
                  <a:lnTo>
                    <a:pt x="29028" y="5239"/>
                  </a:lnTo>
                  <a:cubicBezTo>
                    <a:pt x="29063" y="5204"/>
                    <a:pt x="29063" y="5165"/>
                    <a:pt x="29045" y="5130"/>
                  </a:cubicBezTo>
                  <a:cubicBezTo>
                    <a:pt x="29028" y="5113"/>
                    <a:pt x="29006" y="5096"/>
                    <a:pt x="28989" y="5096"/>
                  </a:cubicBezTo>
                  <a:close/>
                  <a:moveTo>
                    <a:pt x="905" y="5148"/>
                  </a:moveTo>
                  <a:cubicBezTo>
                    <a:pt x="871" y="5148"/>
                    <a:pt x="853" y="5148"/>
                    <a:pt x="831" y="5165"/>
                  </a:cubicBezTo>
                  <a:cubicBezTo>
                    <a:pt x="814" y="5204"/>
                    <a:pt x="814" y="5239"/>
                    <a:pt x="853" y="5274"/>
                  </a:cubicBezTo>
                  <a:cubicBezTo>
                    <a:pt x="871" y="5274"/>
                    <a:pt x="888" y="5291"/>
                    <a:pt x="905" y="5291"/>
                  </a:cubicBezTo>
                  <a:cubicBezTo>
                    <a:pt x="923" y="5291"/>
                    <a:pt x="940" y="5274"/>
                    <a:pt x="962" y="5257"/>
                  </a:cubicBezTo>
                  <a:cubicBezTo>
                    <a:pt x="979" y="5222"/>
                    <a:pt x="979" y="5183"/>
                    <a:pt x="940" y="5148"/>
                  </a:cubicBezTo>
                  <a:close/>
                  <a:moveTo>
                    <a:pt x="29154" y="5400"/>
                  </a:moveTo>
                  <a:cubicBezTo>
                    <a:pt x="29115" y="5439"/>
                    <a:pt x="29115" y="5474"/>
                    <a:pt x="29137" y="5509"/>
                  </a:cubicBezTo>
                  <a:cubicBezTo>
                    <a:pt x="29154" y="5531"/>
                    <a:pt x="29171" y="5548"/>
                    <a:pt x="29206" y="5548"/>
                  </a:cubicBezTo>
                  <a:cubicBezTo>
                    <a:pt x="29206" y="5548"/>
                    <a:pt x="29224" y="5531"/>
                    <a:pt x="29245" y="5531"/>
                  </a:cubicBezTo>
                  <a:cubicBezTo>
                    <a:pt x="29280" y="5492"/>
                    <a:pt x="29280" y="5457"/>
                    <a:pt x="29263" y="5422"/>
                  </a:cubicBezTo>
                  <a:cubicBezTo>
                    <a:pt x="29245" y="5400"/>
                    <a:pt x="29224" y="5400"/>
                    <a:pt x="29206" y="5400"/>
                  </a:cubicBezTo>
                  <a:close/>
                  <a:moveTo>
                    <a:pt x="688" y="5422"/>
                  </a:moveTo>
                  <a:cubicBezTo>
                    <a:pt x="653" y="5422"/>
                    <a:pt x="636" y="5439"/>
                    <a:pt x="614" y="5457"/>
                  </a:cubicBezTo>
                  <a:cubicBezTo>
                    <a:pt x="596" y="5492"/>
                    <a:pt x="596" y="5531"/>
                    <a:pt x="636" y="5566"/>
                  </a:cubicBezTo>
                  <a:lnTo>
                    <a:pt x="688" y="5566"/>
                  </a:lnTo>
                  <a:cubicBezTo>
                    <a:pt x="705" y="5566"/>
                    <a:pt x="723" y="5566"/>
                    <a:pt x="744" y="5548"/>
                  </a:cubicBezTo>
                  <a:cubicBezTo>
                    <a:pt x="762" y="5509"/>
                    <a:pt x="762" y="5457"/>
                    <a:pt x="723" y="5439"/>
                  </a:cubicBezTo>
                  <a:cubicBezTo>
                    <a:pt x="705" y="5439"/>
                    <a:pt x="688" y="5422"/>
                    <a:pt x="688" y="5422"/>
                  </a:cubicBezTo>
                  <a:close/>
                  <a:moveTo>
                    <a:pt x="29372" y="5692"/>
                  </a:moveTo>
                  <a:cubicBezTo>
                    <a:pt x="29332" y="5727"/>
                    <a:pt x="29332" y="5766"/>
                    <a:pt x="29354" y="5801"/>
                  </a:cubicBezTo>
                  <a:cubicBezTo>
                    <a:pt x="29372" y="5818"/>
                    <a:pt x="29389" y="5835"/>
                    <a:pt x="29424" y="5835"/>
                  </a:cubicBezTo>
                  <a:cubicBezTo>
                    <a:pt x="29424" y="5835"/>
                    <a:pt x="29441" y="5818"/>
                    <a:pt x="29463" y="5818"/>
                  </a:cubicBezTo>
                  <a:cubicBezTo>
                    <a:pt x="29498" y="5783"/>
                    <a:pt x="29498" y="5748"/>
                    <a:pt x="29480" y="5709"/>
                  </a:cubicBezTo>
                  <a:cubicBezTo>
                    <a:pt x="29463" y="5692"/>
                    <a:pt x="29441" y="5692"/>
                    <a:pt x="29424" y="5692"/>
                  </a:cubicBezTo>
                  <a:close/>
                  <a:moveTo>
                    <a:pt x="470" y="5727"/>
                  </a:moveTo>
                  <a:cubicBezTo>
                    <a:pt x="453" y="5727"/>
                    <a:pt x="435" y="5748"/>
                    <a:pt x="418" y="5766"/>
                  </a:cubicBezTo>
                  <a:cubicBezTo>
                    <a:pt x="396" y="5801"/>
                    <a:pt x="396" y="5835"/>
                    <a:pt x="435" y="5857"/>
                  </a:cubicBezTo>
                  <a:cubicBezTo>
                    <a:pt x="453" y="5875"/>
                    <a:pt x="453" y="5875"/>
                    <a:pt x="470" y="5875"/>
                  </a:cubicBezTo>
                  <a:cubicBezTo>
                    <a:pt x="488" y="5875"/>
                    <a:pt x="527" y="5857"/>
                    <a:pt x="527" y="5835"/>
                  </a:cubicBezTo>
                  <a:cubicBezTo>
                    <a:pt x="562" y="5801"/>
                    <a:pt x="544" y="5766"/>
                    <a:pt x="505" y="5748"/>
                  </a:cubicBezTo>
                  <a:cubicBezTo>
                    <a:pt x="505" y="5727"/>
                    <a:pt x="488" y="5727"/>
                    <a:pt x="470" y="5727"/>
                  </a:cubicBezTo>
                  <a:close/>
                  <a:moveTo>
                    <a:pt x="29589" y="5983"/>
                  </a:moveTo>
                  <a:cubicBezTo>
                    <a:pt x="29550" y="6018"/>
                    <a:pt x="29550" y="6053"/>
                    <a:pt x="29572" y="6092"/>
                  </a:cubicBezTo>
                  <a:cubicBezTo>
                    <a:pt x="29589" y="6110"/>
                    <a:pt x="29607" y="6127"/>
                    <a:pt x="29641" y="6127"/>
                  </a:cubicBezTo>
                  <a:cubicBezTo>
                    <a:pt x="29641" y="6127"/>
                    <a:pt x="29659" y="6110"/>
                    <a:pt x="29681" y="6110"/>
                  </a:cubicBezTo>
                  <a:cubicBezTo>
                    <a:pt x="29715" y="6075"/>
                    <a:pt x="29715" y="6036"/>
                    <a:pt x="29698" y="6001"/>
                  </a:cubicBezTo>
                  <a:cubicBezTo>
                    <a:pt x="29681" y="5983"/>
                    <a:pt x="29659" y="5983"/>
                    <a:pt x="29641" y="5983"/>
                  </a:cubicBezTo>
                  <a:close/>
                  <a:moveTo>
                    <a:pt x="270" y="6036"/>
                  </a:moveTo>
                  <a:cubicBezTo>
                    <a:pt x="253" y="6036"/>
                    <a:pt x="235" y="6036"/>
                    <a:pt x="218" y="6075"/>
                  </a:cubicBezTo>
                  <a:cubicBezTo>
                    <a:pt x="200" y="6092"/>
                    <a:pt x="200" y="6144"/>
                    <a:pt x="235" y="6162"/>
                  </a:cubicBezTo>
                  <a:cubicBezTo>
                    <a:pt x="253" y="6162"/>
                    <a:pt x="270" y="6183"/>
                    <a:pt x="270" y="6183"/>
                  </a:cubicBezTo>
                  <a:cubicBezTo>
                    <a:pt x="309" y="6183"/>
                    <a:pt x="327" y="6162"/>
                    <a:pt x="344" y="6144"/>
                  </a:cubicBezTo>
                  <a:cubicBezTo>
                    <a:pt x="361" y="6110"/>
                    <a:pt x="344" y="6053"/>
                    <a:pt x="309" y="6036"/>
                  </a:cubicBezTo>
                  <a:close/>
                  <a:moveTo>
                    <a:pt x="29859" y="6253"/>
                  </a:moveTo>
                  <a:cubicBezTo>
                    <a:pt x="29842" y="6253"/>
                    <a:pt x="29824" y="6271"/>
                    <a:pt x="29807" y="6271"/>
                  </a:cubicBezTo>
                  <a:cubicBezTo>
                    <a:pt x="29789" y="6310"/>
                    <a:pt x="29768" y="6344"/>
                    <a:pt x="29807" y="6379"/>
                  </a:cubicBezTo>
                  <a:cubicBezTo>
                    <a:pt x="29807" y="6401"/>
                    <a:pt x="29842" y="6401"/>
                    <a:pt x="29859" y="6401"/>
                  </a:cubicBezTo>
                  <a:lnTo>
                    <a:pt x="29898" y="6401"/>
                  </a:lnTo>
                  <a:cubicBezTo>
                    <a:pt x="29933" y="6362"/>
                    <a:pt x="29933" y="6327"/>
                    <a:pt x="29916" y="6292"/>
                  </a:cubicBezTo>
                  <a:cubicBezTo>
                    <a:pt x="29898" y="6271"/>
                    <a:pt x="29876" y="6253"/>
                    <a:pt x="29859" y="6253"/>
                  </a:cubicBezTo>
                  <a:close/>
                  <a:moveTo>
                    <a:pt x="92" y="6344"/>
                  </a:moveTo>
                  <a:cubicBezTo>
                    <a:pt x="53" y="6344"/>
                    <a:pt x="35" y="6344"/>
                    <a:pt x="18" y="6379"/>
                  </a:cubicBezTo>
                  <a:cubicBezTo>
                    <a:pt x="0" y="6418"/>
                    <a:pt x="18" y="6453"/>
                    <a:pt x="53" y="6471"/>
                  </a:cubicBezTo>
                  <a:cubicBezTo>
                    <a:pt x="53" y="6488"/>
                    <a:pt x="70" y="6488"/>
                    <a:pt x="92" y="6488"/>
                  </a:cubicBezTo>
                  <a:cubicBezTo>
                    <a:pt x="109" y="6488"/>
                    <a:pt x="127" y="6471"/>
                    <a:pt x="144" y="6453"/>
                  </a:cubicBezTo>
                  <a:cubicBezTo>
                    <a:pt x="161" y="6418"/>
                    <a:pt x="161" y="6362"/>
                    <a:pt x="127" y="6344"/>
                  </a:cubicBezTo>
                  <a:close/>
                  <a:moveTo>
                    <a:pt x="30077" y="6545"/>
                  </a:moveTo>
                  <a:cubicBezTo>
                    <a:pt x="30059" y="6545"/>
                    <a:pt x="30042" y="6562"/>
                    <a:pt x="30024" y="6562"/>
                  </a:cubicBezTo>
                  <a:cubicBezTo>
                    <a:pt x="30007" y="6579"/>
                    <a:pt x="29985" y="6636"/>
                    <a:pt x="30024" y="6671"/>
                  </a:cubicBezTo>
                  <a:cubicBezTo>
                    <a:pt x="30042" y="6688"/>
                    <a:pt x="30059" y="6688"/>
                    <a:pt x="30077" y="6688"/>
                  </a:cubicBezTo>
                  <a:cubicBezTo>
                    <a:pt x="30094" y="6688"/>
                    <a:pt x="30116" y="6688"/>
                    <a:pt x="30116" y="6671"/>
                  </a:cubicBezTo>
                  <a:cubicBezTo>
                    <a:pt x="30151" y="6653"/>
                    <a:pt x="30151" y="6619"/>
                    <a:pt x="30133" y="6579"/>
                  </a:cubicBezTo>
                  <a:cubicBezTo>
                    <a:pt x="30116" y="6562"/>
                    <a:pt x="30094" y="6545"/>
                    <a:pt x="30077" y="6545"/>
                  </a:cubicBezTo>
                  <a:close/>
                  <a:moveTo>
                    <a:pt x="30294" y="6836"/>
                  </a:moveTo>
                  <a:cubicBezTo>
                    <a:pt x="30277" y="6836"/>
                    <a:pt x="30259" y="6836"/>
                    <a:pt x="30259" y="6854"/>
                  </a:cubicBezTo>
                  <a:cubicBezTo>
                    <a:pt x="30224" y="6871"/>
                    <a:pt x="30224" y="6923"/>
                    <a:pt x="30242" y="6962"/>
                  </a:cubicBezTo>
                  <a:cubicBezTo>
                    <a:pt x="30259" y="6980"/>
                    <a:pt x="30277" y="6980"/>
                    <a:pt x="30294" y="6980"/>
                  </a:cubicBezTo>
                  <a:cubicBezTo>
                    <a:pt x="30312" y="6980"/>
                    <a:pt x="30333" y="6980"/>
                    <a:pt x="30333" y="6962"/>
                  </a:cubicBezTo>
                  <a:cubicBezTo>
                    <a:pt x="30368" y="6945"/>
                    <a:pt x="30385" y="6906"/>
                    <a:pt x="30351" y="6871"/>
                  </a:cubicBezTo>
                  <a:cubicBezTo>
                    <a:pt x="30333" y="6854"/>
                    <a:pt x="30312" y="6836"/>
                    <a:pt x="30294" y="6836"/>
                  </a:cubicBezTo>
                  <a:close/>
                  <a:moveTo>
                    <a:pt x="30512" y="7123"/>
                  </a:moveTo>
                  <a:cubicBezTo>
                    <a:pt x="30494" y="7123"/>
                    <a:pt x="30477" y="7123"/>
                    <a:pt x="30477" y="7141"/>
                  </a:cubicBezTo>
                  <a:cubicBezTo>
                    <a:pt x="30442" y="7163"/>
                    <a:pt x="30442" y="7215"/>
                    <a:pt x="30459" y="7250"/>
                  </a:cubicBezTo>
                  <a:cubicBezTo>
                    <a:pt x="30477" y="7250"/>
                    <a:pt x="30494" y="7271"/>
                    <a:pt x="30512" y="7271"/>
                  </a:cubicBezTo>
                  <a:cubicBezTo>
                    <a:pt x="30529" y="7271"/>
                    <a:pt x="30551" y="7271"/>
                    <a:pt x="30568" y="7250"/>
                  </a:cubicBezTo>
                  <a:cubicBezTo>
                    <a:pt x="30603" y="7232"/>
                    <a:pt x="30603" y="7180"/>
                    <a:pt x="30568" y="7141"/>
                  </a:cubicBezTo>
                  <a:cubicBezTo>
                    <a:pt x="30568" y="7123"/>
                    <a:pt x="30529" y="7123"/>
                    <a:pt x="30512" y="7123"/>
                  </a:cubicBezTo>
                  <a:close/>
                  <a:moveTo>
                    <a:pt x="30747" y="7397"/>
                  </a:moveTo>
                  <a:cubicBezTo>
                    <a:pt x="30747" y="7397"/>
                    <a:pt x="30729" y="7397"/>
                    <a:pt x="30712" y="7415"/>
                  </a:cubicBezTo>
                  <a:cubicBezTo>
                    <a:pt x="30677" y="7450"/>
                    <a:pt x="30677" y="7489"/>
                    <a:pt x="30694" y="7524"/>
                  </a:cubicBezTo>
                  <a:cubicBezTo>
                    <a:pt x="30712" y="7541"/>
                    <a:pt x="30729" y="7541"/>
                    <a:pt x="30747" y="7541"/>
                  </a:cubicBezTo>
                  <a:cubicBezTo>
                    <a:pt x="30768" y="7541"/>
                    <a:pt x="30786" y="7541"/>
                    <a:pt x="30803" y="7524"/>
                  </a:cubicBezTo>
                  <a:cubicBezTo>
                    <a:pt x="30838" y="7506"/>
                    <a:pt x="30838" y="7450"/>
                    <a:pt x="30803" y="7415"/>
                  </a:cubicBezTo>
                  <a:cubicBezTo>
                    <a:pt x="30803" y="7415"/>
                    <a:pt x="30786" y="7397"/>
                    <a:pt x="30747" y="7397"/>
                  </a:cubicBezTo>
                  <a:close/>
                  <a:moveTo>
                    <a:pt x="30947" y="7685"/>
                  </a:moveTo>
                  <a:cubicBezTo>
                    <a:pt x="30912" y="7724"/>
                    <a:pt x="30895" y="7759"/>
                    <a:pt x="30929" y="7793"/>
                  </a:cubicBezTo>
                  <a:cubicBezTo>
                    <a:pt x="30929" y="7815"/>
                    <a:pt x="30964" y="7833"/>
                    <a:pt x="30986" y="7833"/>
                  </a:cubicBezTo>
                  <a:cubicBezTo>
                    <a:pt x="31003" y="7833"/>
                    <a:pt x="31003" y="7815"/>
                    <a:pt x="31021" y="7815"/>
                  </a:cubicBezTo>
                  <a:cubicBezTo>
                    <a:pt x="31038" y="7815"/>
                    <a:pt x="31038" y="7793"/>
                    <a:pt x="31038" y="7793"/>
                  </a:cubicBezTo>
                  <a:lnTo>
                    <a:pt x="31038" y="7724"/>
                  </a:lnTo>
                  <a:lnTo>
                    <a:pt x="31038" y="7706"/>
                  </a:lnTo>
                  <a:cubicBezTo>
                    <a:pt x="31021" y="7685"/>
                    <a:pt x="31003" y="7685"/>
                    <a:pt x="30986" y="7685"/>
                  </a:cubicBezTo>
                  <a:close/>
                  <a:moveTo>
                    <a:pt x="31130" y="8011"/>
                  </a:moveTo>
                  <a:cubicBezTo>
                    <a:pt x="31112" y="8011"/>
                    <a:pt x="31095" y="8011"/>
                    <a:pt x="31095" y="8033"/>
                  </a:cubicBezTo>
                  <a:cubicBezTo>
                    <a:pt x="31095" y="8050"/>
                    <a:pt x="31095" y="8085"/>
                    <a:pt x="31073" y="8102"/>
                  </a:cubicBezTo>
                  <a:cubicBezTo>
                    <a:pt x="31073" y="8120"/>
                    <a:pt x="31112" y="8159"/>
                    <a:pt x="31147" y="8159"/>
                  </a:cubicBezTo>
                  <a:lnTo>
                    <a:pt x="31164" y="8142"/>
                  </a:lnTo>
                  <a:cubicBezTo>
                    <a:pt x="31204" y="8142"/>
                    <a:pt x="31221" y="8102"/>
                    <a:pt x="31221" y="8068"/>
                  </a:cubicBezTo>
                  <a:cubicBezTo>
                    <a:pt x="31204" y="8033"/>
                    <a:pt x="31182" y="8011"/>
                    <a:pt x="31147" y="8011"/>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59"/>
            <p:cNvSpPr/>
            <p:nvPr/>
          </p:nvSpPr>
          <p:spPr>
            <a:xfrm rot="-5400000">
              <a:off x="6315354" y="1967051"/>
              <a:ext cx="5561263" cy="1253846"/>
            </a:xfrm>
            <a:custGeom>
              <a:avLst/>
              <a:gdLst/>
              <a:ahLst/>
              <a:cxnLst/>
              <a:rect l="l" t="t" r="r" b="b"/>
              <a:pathLst>
                <a:path w="31095" h="7685" extrusionOk="0">
                  <a:moveTo>
                    <a:pt x="24259" y="0"/>
                  </a:moveTo>
                  <a:cubicBezTo>
                    <a:pt x="24220" y="0"/>
                    <a:pt x="24185" y="35"/>
                    <a:pt x="24185" y="70"/>
                  </a:cubicBezTo>
                  <a:cubicBezTo>
                    <a:pt x="24185" y="109"/>
                    <a:pt x="24220" y="144"/>
                    <a:pt x="24259" y="144"/>
                  </a:cubicBezTo>
                  <a:cubicBezTo>
                    <a:pt x="24311" y="144"/>
                    <a:pt x="24328" y="109"/>
                    <a:pt x="24328" y="70"/>
                  </a:cubicBezTo>
                  <a:cubicBezTo>
                    <a:pt x="24328" y="35"/>
                    <a:pt x="24294" y="0"/>
                    <a:pt x="24259" y="0"/>
                  </a:cubicBezTo>
                  <a:close/>
                  <a:moveTo>
                    <a:pt x="24620" y="18"/>
                  </a:moveTo>
                  <a:cubicBezTo>
                    <a:pt x="24585" y="18"/>
                    <a:pt x="24546" y="35"/>
                    <a:pt x="24546" y="70"/>
                  </a:cubicBezTo>
                  <a:cubicBezTo>
                    <a:pt x="24546" y="109"/>
                    <a:pt x="24585" y="144"/>
                    <a:pt x="24620" y="161"/>
                  </a:cubicBezTo>
                  <a:cubicBezTo>
                    <a:pt x="24655" y="161"/>
                    <a:pt x="24694" y="127"/>
                    <a:pt x="24694" y="92"/>
                  </a:cubicBezTo>
                  <a:cubicBezTo>
                    <a:pt x="24694" y="53"/>
                    <a:pt x="24677" y="18"/>
                    <a:pt x="24637" y="18"/>
                  </a:cubicBezTo>
                  <a:close/>
                  <a:moveTo>
                    <a:pt x="23893" y="35"/>
                  </a:moveTo>
                  <a:cubicBezTo>
                    <a:pt x="23859" y="35"/>
                    <a:pt x="23824" y="70"/>
                    <a:pt x="23824" y="109"/>
                  </a:cubicBezTo>
                  <a:cubicBezTo>
                    <a:pt x="23841" y="144"/>
                    <a:pt x="23859" y="179"/>
                    <a:pt x="23893" y="179"/>
                  </a:cubicBezTo>
                  <a:lnTo>
                    <a:pt x="23915" y="179"/>
                  </a:lnTo>
                  <a:cubicBezTo>
                    <a:pt x="23950" y="179"/>
                    <a:pt x="23985" y="144"/>
                    <a:pt x="23967" y="92"/>
                  </a:cubicBezTo>
                  <a:cubicBezTo>
                    <a:pt x="23967" y="53"/>
                    <a:pt x="23933" y="35"/>
                    <a:pt x="23893" y="35"/>
                  </a:cubicBezTo>
                  <a:close/>
                  <a:moveTo>
                    <a:pt x="24981" y="53"/>
                  </a:moveTo>
                  <a:cubicBezTo>
                    <a:pt x="24946" y="53"/>
                    <a:pt x="24929" y="92"/>
                    <a:pt x="24912" y="109"/>
                  </a:cubicBezTo>
                  <a:cubicBezTo>
                    <a:pt x="24912" y="161"/>
                    <a:pt x="24929" y="201"/>
                    <a:pt x="24964" y="201"/>
                  </a:cubicBezTo>
                  <a:lnTo>
                    <a:pt x="24981" y="201"/>
                  </a:lnTo>
                  <a:cubicBezTo>
                    <a:pt x="25020" y="201"/>
                    <a:pt x="25055" y="179"/>
                    <a:pt x="25055" y="144"/>
                  </a:cubicBezTo>
                  <a:cubicBezTo>
                    <a:pt x="25055" y="109"/>
                    <a:pt x="25038" y="70"/>
                    <a:pt x="25003" y="53"/>
                  </a:cubicBezTo>
                  <a:close/>
                  <a:moveTo>
                    <a:pt x="13450" y="70"/>
                  </a:moveTo>
                  <a:cubicBezTo>
                    <a:pt x="13415" y="70"/>
                    <a:pt x="13381" y="109"/>
                    <a:pt x="13381" y="144"/>
                  </a:cubicBezTo>
                  <a:cubicBezTo>
                    <a:pt x="13381" y="201"/>
                    <a:pt x="13415" y="218"/>
                    <a:pt x="13450" y="218"/>
                  </a:cubicBezTo>
                  <a:cubicBezTo>
                    <a:pt x="13507" y="218"/>
                    <a:pt x="13524" y="201"/>
                    <a:pt x="13524" y="144"/>
                  </a:cubicBezTo>
                  <a:cubicBezTo>
                    <a:pt x="13524" y="109"/>
                    <a:pt x="13507" y="70"/>
                    <a:pt x="13450" y="70"/>
                  </a:cubicBezTo>
                  <a:close/>
                  <a:moveTo>
                    <a:pt x="13089" y="92"/>
                  </a:moveTo>
                  <a:cubicBezTo>
                    <a:pt x="13054" y="92"/>
                    <a:pt x="13015" y="127"/>
                    <a:pt x="13015" y="161"/>
                  </a:cubicBezTo>
                  <a:cubicBezTo>
                    <a:pt x="13037" y="201"/>
                    <a:pt x="13054" y="235"/>
                    <a:pt x="13089" y="235"/>
                  </a:cubicBezTo>
                  <a:lnTo>
                    <a:pt x="13106" y="235"/>
                  </a:lnTo>
                  <a:cubicBezTo>
                    <a:pt x="13146" y="235"/>
                    <a:pt x="13180" y="201"/>
                    <a:pt x="13163" y="161"/>
                  </a:cubicBezTo>
                  <a:cubicBezTo>
                    <a:pt x="13163" y="127"/>
                    <a:pt x="13146" y="92"/>
                    <a:pt x="13089" y="92"/>
                  </a:cubicBezTo>
                  <a:close/>
                  <a:moveTo>
                    <a:pt x="13816" y="92"/>
                  </a:moveTo>
                  <a:cubicBezTo>
                    <a:pt x="13777" y="92"/>
                    <a:pt x="13759" y="127"/>
                    <a:pt x="13742" y="161"/>
                  </a:cubicBezTo>
                  <a:cubicBezTo>
                    <a:pt x="13742" y="201"/>
                    <a:pt x="13777" y="235"/>
                    <a:pt x="13816" y="235"/>
                  </a:cubicBezTo>
                  <a:cubicBezTo>
                    <a:pt x="13851" y="235"/>
                    <a:pt x="13885" y="201"/>
                    <a:pt x="13885" y="161"/>
                  </a:cubicBezTo>
                  <a:cubicBezTo>
                    <a:pt x="13907" y="127"/>
                    <a:pt x="13868" y="92"/>
                    <a:pt x="13833" y="92"/>
                  </a:cubicBezTo>
                  <a:close/>
                  <a:moveTo>
                    <a:pt x="23532" y="109"/>
                  </a:moveTo>
                  <a:cubicBezTo>
                    <a:pt x="23497" y="109"/>
                    <a:pt x="23458" y="144"/>
                    <a:pt x="23480" y="201"/>
                  </a:cubicBezTo>
                  <a:cubicBezTo>
                    <a:pt x="23480" y="218"/>
                    <a:pt x="23515" y="253"/>
                    <a:pt x="23550" y="253"/>
                  </a:cubicBezTo>
                  <a:lnTo>
                    <a:pt x="23567" y="253"/>
                  </a:lnTo>
                  <a:cubicBezTo>
                    <a:pt x="23606" y="235"/>
                    <a:pt x="23624" y="201"/>
                    <a:pt x="23624" y="161"/>
                  </a:cubicBezTo>
                  <a:cubicBezTo>
                    <a:pt x="23606" y="127"/>
                    <a:pt x="23589" y="109"/>
                    <a:pt x="23550" y="109"/>
                  </a:cubicBezTo>
                  <a:close/>
                  <a:moveTo>
                    <a:pt x="12728" y="127"/>
                  </a:moveTo>
                  <a:cubicBezTo>
                    <a:pt x="12689" y="127"/>
                    <a:pt x="12654" y="161"/>
                    <a:pt x="12671" y="201"/>
                  </a:cubicBezTo>
                  <a:cubicBezTo>
                    <a:pt x="12671" y="235"/>
                    <a:pt x="12710" y="270"/>
                    <a:pt x="12745" y="270"/>
                  </a:cubicBezTo>
                  <a:cubicBezTo>
                    <a:pt x="12780" y="270"/>
                    <a:pt x="12819" y="235"/>
                    <a:pt x="12819" y="179"/>
                  </a:cubicBezTo>
                  <a:cubicBezTo>
                    <a:pt x="12798" y="144"/>
                    <a:pt x="12780" y="127"/>
                    <a:pt x="12728" y="127"/>
                  </a:cubicBezTo>
                  <a:close/>
                  <a:moveTo>
                    <a:pt x="14177" y="127"/>
                  </a:moveTo>
                  <a:cubicBezTo>
                    <a:pt x="14142" y="127"/>
                    <a:pt x="14125" y="161"/>
                    <a:pt x="14103" y="201"/>
                  </a:cubicBezTo>
                  <a:cubicBezTo>
                    <a:pt x="14103" y="235"/>
                    <a:pt x="14125" y="270"/>
                    <a:pt x="14177" y="270"/>
                  </a:cubicBezTo>
                  <a:cubicBezTo>
                    <a:pt x="14212" y="270"/>
                    <a:pt x="14251" y="253"/>
                    <a:pt x="14251" y="218"/>
                  </a:cubicBezTo>
                  <a:cubicBezTo>
                    <a:pt x="14268" y="179"/>
                    <a:pt x="14233" y="144"/>
                    <a:pt x="14194" y="127"/>
                  </a:cubicBezTo>
                  <a:close/>
                  <a:moveTo>
                    <a:pt x="25329" y="161"/>
                  </a:moveTo>
                  <a:cubicBezTo>
                    <a:pt x="25308" y="161"/>
                    <a:pt x="25273" y="179"/>
                    <a:pt x="25255" y="218"/>
                  </a:cubicBezTo>
                  <a:cubicBezTo>
                    <a:pt x="25255" y="253"/>
                    <a:pt x="25273" y="288"/>
                    <a:pt x="25308" y="309"/>
                  </a:cubicBezTo>
                  <a:lnTo>
                    <a:pt x="25329" y="309"/>
                  </a:lnTo>
                  <a:cubicBezTo>
                    <a:pt x="25364" y="309"/>
                    <a:pt x="25381" y="288"/>
                    <a:pt x="25399" y="253"/>
                  </a:cubicBezTo>
                  <a:cubicBezTo>
                    <a:pt x="25416" y="218"/>
                    <a:pt x="25399" y="179"/>
                    <a:pt x="25364" y="161"/>
                  </a:cubicBezTo>
                  <a:close/>
                  <a:moveTo>
                    <a:pt x="12362" y="179"/>
                  </a:moveTo>
                  <a:cubicBezTo>
                    <a:pt x="12328" y="179"/>
                    <a:pt x="12293" y="218"/>
                    <a:pt x="12310" y="253"/>
                  </a:cubicBezTo>
                  <a:cubicBezTo>
                    <a:pt x="12310" y="288"/>
                    <a:pt x="12345" y="327"/>
                    <a:pt x="12384" y="327"/>
                  </a:cubicBezTo>
                  <a:cubicBezTo>
                    <a:pt x="12436" y="309"/>
                    <a:pt x="12454" y="270"/>
                    <a:pt x="12454" y="235"/>
                  </a:cubicBezTo>
                  <a:cubicBezTo>
                    <a:pt x="12436" y="201"/>
                    <a:pt x="12419" y="179"/>
                    <a:pt x="12384" y="179"/>
                  </a:cubicBezTo>
                  <a:close/>
                  <a:moveTo>
                    <a:pt x="14538" y="201"/>
                  </a:moveTo>
                  <a:cubicBezTo>
                    <a:pt x="14503" y="201"/>
                    <a:pt x="14468" y="218"/>
                    <a:pt x="14468" y="253"/>
                  </a:cubicBezTo>
                  <a:cubicBezTo>
                    <a:pt x="14451" y="288"/>
                    <a:pt x="14486" y="344"/>
                    <a:pt x="14521" y="344"/>
                  </a:cubicBezTo>
                  <a:lnTo>
                    <a:pt x="14538" y="344"/>
                  </a:lnTo>
                  <a:cubicBezTo>
                    <a:pt x="14577" y="344"/>
                    <a:pt x="14595" y="327"/>
                    <a:pt x="14612" y="288"/>
                  </a:cubicBezTo>
                  <a:cubicBezTo>
                    <a:pt x="14612" y="253"/>
                    <a:pt x="14595" y="218"/>
                    <a:pt x="14560" y="201"/>
                  </a:cubicBezTo>
                  <a:close/>
                  <a:moveTo>
                    <a:pt x="23171" y="201"/>
                  </a:moveTo>
                  <a:cubicBezTo>
                    <a:pt x="23132" y="218"/>
                    <a:pt x="23114" y="253"/>
                    <a:pt x="23132" y="288"/>
                  </a:cubicBezTo>
                  <a:cubicBezTo>
                    <a:pt x="23132" y="327"/>
                    <a:pt x="23171" y="344"/>
                    <a:pt x="23188" y="344"/>
                  </a:cubicBezTo>
                  <a:lnTo>
                    <a:pt x="23223" y="344"/>
                  </a:lnTo>
                  <a:cubicBezTo>
                    <a:pt x="23262" y="327"/>
                    <a:pt x="23280" y="288"/>
                    <a:pt x="23262" y="253"/>
                  </a:cubicBezTo>
                  <a:cubicBezTo>
                    <a:pt x="23262" y="218"/>
                    <a:pt x="23223" y="201"/>
                    <a:pt x="23188" y="201"/>
                  </a:cubicBezTo>
                  <a:close/>
                  <a:moveTo>
                    <a:pt x="12001" y="235"/>
                  </a:moveTo>
                  <a:cubicBezTo>
                    <a:pt x="11966" y="253"/>
                    <a:pt x="11949" y="288"/>
                    <a:pt x="11949" y="327"/>
                  </a:cubicBezTo>
                  <a:cubicBezTo>
                    <a:pt x="11949" y="362"/>
                    <a:pt x="11984" y="379"/>
                    <a:pt x="12019" y="379"/>
                  </a:cubicBezTo>
                  <a:lnTo>
                    <a:pt x="12036" y="379"/>
                  </a:lnTo>
                  <a:cubicBezTo>
                    <a:pt x="12075" y="379"/>
                    <a:pt x="12093" y="344"/>
                    <a:pt x="12093" y="288"/>
                  </a:cubicBezTo>
                  <a:cubicBezTo>
                    <a:pt x="12093" y="253"/>
                    <a:pt x="12058" y="235"/>
                    <a:pt x="12019" y="235"/>
                  </a:cubicBezTo>
                  <a:close/>
                  <a:moveTo>
                    <a:pt x="11657" y="309"/>
                  </a:moveTo>
                  <a:cubicBezTo>
                    <a:pt x="11601" y="327"/>
                    <a:pt x="11584" y="362"/>
                    <a:pt x="11601" y="396"/>
                  </a:cubicBezTo>
                  <a:cubicBezTo>
                    <a:pt x="11601" y="436"/>
                    <a:pt x="11640" y="453"/>
                    <a:pt x="11657" y="453"/>
                  </a:cubicBezTo>
                  <a:lnTo>
                    <a:pt x="11675" y="453"/>
                  </a:lnTo>
                  <a:cubicBezTo>
                    <a:pt x="11710" y="453"/>
                    <a:pt x="11749" y="396"/>
                    <a:pt x="11731" y="362"/>
                  </a:cubicBezTo>
                  <a:cubicBezTo>
                    <a:pt x="11731" y="327"/>
                    <a:pt x="11692" y="309"/>
                    <a:pt x="11657" y="309"/>
                  </a:cubicBezTo>
                  <a:close/>
                  <a:moveTo>
                    <a:pt x="14886" y="309"/>
                  </a:moveTo>
                  <a:cubicBezTo>
                    <a:pt x="14847" y="309"/>
                    <a:pt x="14830" y="327"/>
                    <a:pt x="14812" y="362"/>
                  </a:cubicBezTo>
                  <a:cubicBezTo>
                    <a:pt x="14795" y="396"/>
                    <a:pt x="14830" y="436"/>
                    <a:pt x="14864" y="453"/>
                  </a:cubicBezTo>
                  <a:lnTo>
                    <a:pt x="14886" y="453"/>
                  </a:lnTo>
                  <a:cubicBezTo>
                    <a:pt x="14921" y="453"/>
                    <a:pt x="14938" y="436"/>
                    <a:pt x="14956" y="396"/>
                  </a:cubicBezTo>
                  <a:cubicBezTo>
                    <a:pt x="14973" y="362"/>
                    <a:pt x="14938" y="327"/>
                    <a:pt x="14904" y="309"/>
                  </a:cubicBezTo>
                  <a:close/>
                  <a:moveTo>
                    <a:pt x="25656" y="309"/>
                  </a:moveTo>
                  <a:cubicBezTo>
                    <a:pt x="25634" y="309"/>
                    <a:pt x="25616" y="327"/>
                    <a:pt x="25599" y="344"/>
                  </a:cubicBezTo>
                  <a:cubicBezTo>
                    <a:pt x="25582" y="379"/>
                    <a:pt x="25582" y="436"/>
                    <a:pt x="25616" y="453"/>
                  </a:cubicBezTo>
                  <a:lnTo>
                    <a:pt x="25656" y="453"/>
                  </a:lnTo>
                  <a:cubicBezTo>
                    <a:pt x="25690" y="453"/>
                    <a:pt x="25708" y="453"/>
                    <a:pt x="25725" y="418"/>
                  </a:cubicBezTo>
                  <a:cubicBezTo>
                    <a:pt x="25743" y="379"/>
                    <a:pt x="25725" y="344"/>
                    <a:pt x="25690" y="327"/>
                  </a:cubicBezTo>
                  <a:cubicBezTo>
                    <a:pt x="25690" y="327"/>
                    <a:pt x="25673" y="309"/>
                    <a:pt x="25656" y="309"/>
                  </a:cubicBezTo>
                  <a:close/>
                  <a:moveTo>
                    <a:pt x="22827" y="327"/>
                  </a:moveTo>
                  <a:cubicBezTo>
                    <a:pt x="22788" y="344"/>
                    <a:pt x="22771" y="379"/>
                    <a:pt x="22788" y="418"/>
                  </a:cubicBezTo>
                  <a:cubicBezTo>
                    <a:pt x="22788" y="453"/>
                    <a:pt x="22827" y="470"/>
                    <a:pt x="22862" y="470"/>
                  </a:cubicBezTo>
                  <a:lnTo>
                    <a:pt x="22879" y="453"/>
                  </a:lnTo>
                  <a:cubicBezTo>
                    <a:pt x="22914" y="436"/>
                    <a:pt x="22936" y="396"/>
                    <a:pt x="22914" y="362"/>
                  </a:cubicBezTo>
                  <a:cubicBezTo>
                    <a:pt x="22914" y="344"/>
                    <a:pt x="22879" y="327"/>
                    <a:pt x="22862" y="327"/>
                  </a:cubicBezTo>
                  <a:close/>
                  <a:moveTo>
                    <a:pt x="11296" y="396"/>
                  </a:moveTo>
                  <a:cubicBezTo>
                    <a:pt x="11257" y="396"/>
                    <a:pt x="11240" y="436"/>
                    <a:pt x="11240" y="488"/>
                  </a:cubicBezTo>
                  <a:cubicBezTo>
                    <a:pt x="11257" y="505"/>
                    <a:pt x="11275" y="544"/>
                    <a:pt x="11314" y="544"/>
                  </a:cubicBezTo>
                  <a:lnTo>
                    <a:pt x="11331" y="544"/>
                  </a:lnTo>
                  <a:cubicBezTo>
                    <a:pt x="11366" y="527"/>
                    <a:pt x="11383" y="488"/>
                    <a:pt x="11383" y="453"/>
                  </a:cubicBezTo>
                  <a:cubicBezTo>
                    <a:pt x="11366" y="418"/>
                    <a:pt x="11349" y="396"/>
                    <a:pt x="11314" y="396"/>
                  </a:cubicBezTo>
                  <a:close/>
                  <a:moveTo>
                    <a:pt x="22518" y="453"/>
                  </a:moveTo>
                  <a:cubicBezTo>
                    <a:pt x="22518" y="453"/>
                    <a:pt x="22501" y="453"/>
                    <a:pt x="22479" y="470"/>
                  </a:cubicBezTo>
                  <a:cubicBezTo>
                    <a:pt x="22444" y="470"/>
                    <a:pt x="22444" y="527"/>
                    <a:pt x="22444" y="562"/>
                  </a:cubicBezTo>
                  <a:cubicBezTo>
                    <a:pt x="22462" y="579"/>
                    <a:pt x="22501" y="597"/>
                    <a:pt x="22518" y="597"/>
                  </a:cubicBezTo>
                  <a:lnTo>
                    <a:pt x="22553" y="597"/>
                  </a:lnTo>
                  <a:cubicBezTo>
                    <a:pt x="22588" y="579"/>
                    <a:pt x="22610" y="544"/>
                    <a:pt x="22588" y="505"/>
                  </a:cubicBezTo>
                  <a:cubicBezTo>
                    <a:pt x="22571" y="470"/>
                    <a:pt x="22553" y="453"/>
                    <a:pt x="22518" y="453"/>
                  </a:cubicBezTo>
                  <a:close/>
                  <a:moveTo>
                    <a:pt x="10970" y="470"/>
                  </a:moveTo>
                  <a:cubicBezTo>
                    <a:pt x="10948" y="470"/>
                    <a:pt x="10948" y="488"/>
                    <a:pt x="10948" y="488"/>
                  </a:cubicBezTo>
                  <a:cubicBezTo>
                    <a:pt x="10896" y="488"/>
                    <a:pt x="10879" y="527"/>
                    <a:pt x="10896" y="562"/>
                  </a:cubicBezTo>
                  <a:cubicBezTo>
                    <a:pt x="10896" y="597"/>
                    <a:pt x="10931" y="614"/>
                    <a:pt x="10970" y="614"/>
                  </a:cubicBezTo>
                  <a:lnTo>
                    <a:pt x="10987" y="614"/>
                  </a:lnTo>
                  <a:cubicBezTo>
                    <a:pt x="11022" y="614"/>
                    <a:pt x="11040" y="579"/>
                    <a:pt x="11022" y="527"/>
                  </a:cubicBezTo>
                  <a:cubicBezTo>
                    <a:pt x="11022" y="505"/>
                    <a:pt x="10987" y="470"/>
                    <a:pt x="10970" y="470"/>
                  </a:cubicBezTo>
                  <a:close/>
                  <a:moveTo>
                    <a:pt x="15212" y="470"/>
                  </a:moveTo>
                  <a:cubicBezTo>
                    <a:pt x="15191" y="470"/>
                    <a:pt x="15156" y="488"/>
                    <a:pt x="15139" y="505"/>
                  </a:cubicBezTo>
                  <a:cubicBezTo>
                    <a:pt x="15121" y="544"/>
                    <a:pt x="15139" y="579"/>
                    <a:pt x="15173" y="597"/>
                  </a:cubicBezTo>
                  <a:cubicBezTo>
                    <a:pt x="15191" y="614"/>
                    <a:pt x="15191" y="614"/>
                    <a:pt x="15212" y="614"/>
                  </a:cubicBezTo>
                  <a:cubicBezTo>
                    <a:pt x="15230" y="614"/>
                    <a:pt x="15265" y="597"/>
                    <a:pt x="15265" y="579"/>
                  </a:cubicBezTo>
                  <a:cubicBezTo>
                    <a:pt x="15300" y="544"/>
                    <a:pt x="15282" y="488"/>
                    <a:pt x="15247" y="470"/>
                  </a:cubicBezTo>
                  <a:close/>
                  <a:moveTo>
                    <a:pt x="25960" y="505"/>
                  </a:moveTo>
                  <a:cubicBezTo>
                    <a:pt x="25943" y="505"/>
                    <a:pt x="25925" y="527"/>
                    <a:pt x="25908" y="544"/>
                  </a:cubicBezTo>
                  <a:cubicBezTo>
                    <a:pt x="25891" y="579"/>
                    <a:pt x="25891" y="614"/>
                    <a:pt x="25925" y="653"/>
                  </a:cubicBezTo>
                  <a:lnTo>
                    <a:pt x="25960" y="653"/>
                  </a:lnTo>
                  <a:cubicBezTo>
                    <a:pt x="25982" y="653"/>
                    <a:pt x="25999" y="653"/>
                    <a:pt x="26017" y="636"/>
                  </a:cubicBezTo>
                  <a:cubicBezTo>
                    <a:pt x="26052" y="597"/>
                    <a:pt x="26034" y="544"/>
                    <a:pt x="25999" y="527"/>
                  </a:cubicBezTo>
                  <a:cubicBezTo>
                    <a:pt x="25999" y="527"/>
                    <a:pt x="25982" y="505"/>
                    <a:pt x="25960" y="505"/>
                  </a:cubicBezTo>
                  <a:close/>
                  <a:moveTo>
                    <a:pt x="10587" y="562"/>
                  </a:moveTo>
                  <a:cubicBezTo>
                    <a:pt x="10552" y="579"/>
                    <a:pt x="10535" y="614"/>
                    <a:pt x="10535" y="653"/>
                  </a:cubicBezTo>
                  <a:cubicBezTo>
                    <a:pt x="10552" y="688"/>
                    <a:pt x="10570" y="705"/>
                    <a:pt x="10604" y="705"/>
                  </a:cubicBezTo>
                  <a:lnTo>
                    <a:pt x="10622" y="705"/>
                  </a:lnTo>
                  <a:cubicBezTo>
                    <a:pt x="10661" y="705"/>
                    <a:pt x="10696" y="653"/>
                    <a:pt x="10678" y="614"/>
                  </a:cubicBezTo>
                  <a:cubicBezTo>
                    <a:pt x="10678" y="579"/>
                    <a:pt x="10644" y="562"/>
                    <a:pt x="10604" y="562"/>
                  </a:cubicBezTo>
                  <a:close/>
                  <a:moveTo>
                    <a:pt x="22153" y="614"/>
                  </a:moveTo>
                  <a:cubicBezTo>
                    <a:pt x="22118" y="636"/>
                    <a:pt x="22101" y="671"/>
                    <a:pt x="22118" y="705"/>
                  </a:cubicBezTo>
                  <a:cubicBezTo>
                    <a:pt x="22135" y="745"/>
                    <a:pt x="22153" y="762"/>
                    <a:pt x="22192" y="762"/>
                  </a:cubicBezTo>
                  <a:cubicBezTo>
                    <a:pt x="22209" y="762"/>
                    <a:pt x="22209" y="762"/>
                    <a:pt x="22227" y="745"/>
                  </a:cubicBezTo>
                  <a:cubicBezTo>
                    <a:pt x="22262" y="723"/>
                    <a:pt x="22283" y="688"/>
                    <a:pt x="22262" y="653"/>
                  </a:cubicBezTo>
                  <a:cubicBezTo>
                    <a:pt x="22244" y="614"/>
                    <a:pt x="22209" y="614"/>
                    <a:pt x="22192" y="614"/>
                  </a:cubicBezTo>
                  <a:close/>
                  <a:moveTo>
                    <a:pt x="10243" y="653"/>
                  </a:moveTo>
                  <a:cubicBezTo>
                    <a:pt x="10208" y="653"/>
                    <a:pt x="10169" y="705"/>
                    <a:pt x="10187" y="745"/>
                  </a:cubicBezTo>
                  <a:cubicBezTo>
                    <a:pt x="10187" y="779"/>
                    <a:pt x="10226" y="797"/>
                    <a:pt x="10261" y="797"/>
                  </a:cubicBezTo>
                  <a:lnTo>
                    <a:pt x="10278" y="797"/>
                  </a:lnTo>
                  <a:cubicBezTo>
                    <a:pt x="10317" y="779"/>
                    <a:pt x="10335" y="745"/>
                    <a:pt x="10335" y="705"/>
                  </a:cubicBezTo>
                  <a:cubicBezTo>
                    <a:pt x="10317" y="671"/>
                    <a:pt x="10278" y="653"/>
                    <a:pt x="10261" y="653"/>
                  </a:cubicBezTo>
                  <a:close/>
                  <a:moveTo>
                    <a:pt x="15517" y="653"/>
                  </a:moveTo>
                  <a:cubicBezTo>
                    <a:pt x="15500" y="653"/>
                    <a:pt x="15465" y="671"/>
                    <a:pt x="15465" y="688"/>
                  </a:cubicBezTo>
                  <a:cubicBezTo>
                    <a:pt x="15447" y="723"/>
                    <a:pt x="15447" y="762"/>
                    <a:pt x="15482" y="779"/>
                  </a:cubicBezTo>
                  <a:cubicBezTo>
                    <a:pt x="15500" y="797"/>
                    <a:pt x="15517" y="797"/>
                    <a:pt x="15517" y="797"/>
                  </a:cubicBezTo>
                  <a:cubicBezTo>
                    <a:pt x="15556" y="797"/>
                    <a:pt x="15574" y="779"/>
                    <a:pt x="15591" y="762"/>
                  </a:cubicBezTo>
                  <a:cubicBezTo>
                    <a:pt x="15608" y="723"/>
                    <a:pt x="15591" y="688"/>
                    <a:pt x="15556" y="653"/>
                  </a:cubicBezTo>
                  <a:close/>
                  <a:moveTo>
                    <a:pt x="9900" y="723"/>
                  </a:moveTo>
                  <a:lnTo>
                    <a:pt x="9882" y="745"/>
                  </a:lnTo>
                  <a:cubicBezTo>
                    <a:pt x="9843" y="745"/>
                    <a:pt x="9826" y="779"/>
                    <a:pt x="9826" y="814"/>
                  </a:cubicBezTo>
                  <a:cubicBezTo>
                    <a:pt x="9843" y="853"/>
                    <a:pt x="9860" y="871"/>
                    <a:pt x="9900" y="871"/>
                  </a:cubicBezTo>
                  <a:lnTo>
                    <a:pt x="9917" y="871"/>
                  </a:lnTo>
                  <a:cubicBezTo>
                    <a:pt x="9952" y="871"/>
                    <a:pt x="9991" y="832"/>
                    <a:pt x="9969" y="797"/>
                  </a:cubicBezTo>
                  <a:cubicBezTo>
                    <a:pt x="9969" y="762"/>
                    <a:pt x="9934" y="723"/>
                    <a:pt x="9900" y="723"/>
                  </a:cubicBezTo>
                  <a:close/>
                  <a:moveTo>
                    <a:pt x="26234" y="745"/>
                  </a:moveTo>
                  <a:cubicBezTo>
                    <a:pt x="26217" y="745"/>
                    <a:pt x="26200" y="762"/>
                    <a:pt x="26178" y="762"/>
                  </a:cubicBezTo>
                  <a:cubicBezTo>
                    <a:pt x="26160" y="797"/>
                    <a:pt x="26160" y="853"/>
                    <a:pt x="26200" y="871"/>
                  </a:cubicBezTo>
                  <a:cubicBezTo>
                    <a:pt x="26200" y="888"/>
                    <a:pt x="26217" y="888"/>
                    <a:pt x="26234" y="888"/>
                  </a:cubicBezTo>
                  <a:cubicBezTo>
                    <a:pt x="26252" y="888"/>
                    <a:pt x="26287" y="888"/>
                    <a:pt x="26287" y="871"/>
                  </a:cubicBezTo>
                  <a:cubicBezTo>
                    <a:pt x="26326" y="832"/>
                    <a:pt x="26326" y="797"/>
                    <a:pt x="26287" y="762"/>
                  </a:cubicBezTo>
                  <a:cubicBezTo>
                    <a:pt x="26269" y="762"/>
                    <a:pt x="26252" y="745"/>
                    <a:pt x="26234" y="745"/>
                  </a:cubicBezTo>
                  <a:close/>
                  <a:moveTo>
                    <a:pt x="21826" y="779"/>
                  </a:moveTo>
                  <a:cubicBezTo>
                    <a:pt x="21792" y="797"/>
                    <a:pt x="21792" y="853"/>
                    <a:pt x="21809" y="888"/>
                  </a:cubicBezTo>
                  <a:cubicBezTo>
                    <a:pt x="21809" y="906"/>
                    <a:pt x="21848" y="923"/>
                    <a:pt x="21866" y="923"/>
                  </a:cubicBezTo>
                  <a:cubicBezTo>
                    <a:pt x="21883" y="923"/>
                    <a:pt x="21883" y="923"/>
                    <a:pt x="21900" y="906"/>
                  </a:cubicBezTo>
                  <a:cubicBezTo>
                    <a:pt x="21935" y="888"/>
                    <a:pt x="21957" y="853"/>
                    <a:pt x="21935" y="814"/>
                  </a:cubicBezTo>
                  <a:cubicBezTo>
                    <a:pt x="21918" y="797"/>
                    <a:pt x="21900" y="779"/>
                    <a:pt x="21866" y="779"/>
                  </a:cubicBezTo>
                  <a:close/>
                  <a:moveTo>
                    <a:pt x="9534" y="814"/>
                  </a:moveTo>
                  <a:cubicBezTo>
                    <a:pt x="9499" y="832"/>
                    <a:pt x="9464" y="871"/>
                    <a:pt x="9482" y="906"/>
                  </a:cubicBezTo>
                  <a:cubicBezTo>
                    <a:pt x="9482" y="940"/>
                    <a:pt x="9517" y="962"/>
                    <a:pt x="9556" y="962"/>
                  </a:cubicBezTo>
                  <a:lnTo>
                    <a:pt x="9573" y="962"/>
                  </a:lnTo>
                  <a:cubicBezTo>
                    <a:pt x="9608" y="940"/>
                    <a:pt x="9625" y="906"/>
                    <a:pt x="9625" y="871"/>
                  </a:cubicBezTo>
                  <a:cubicBezTo>
                    <a:pt x="9608" y="832"/>
                    <a:pt x="9591" y="814"/>
                    <a:pt x="9556" y="814"/>
                  </a:cubicBezTo>
                  <a:close/>
                  <a:moveTo>
                    <a:pt x="15826" y="832"/>
                  </a:moveTo>
                  <a:cubicBezTo>
                    <a:pt x="15809" y="832"/>
                    <a:pt x="15791" y="853"/>
                    <a:pt x="15774" y="871"/>
                  </a:cubicBezTo>
                  <a:cubicBezTo>
                    <a:pt x="15756" y="906"/>
                    <a:pt x="15756" y="940"/>
                    <a:pt x="15791" y="979"/>
                  </a:cubicBezTo>
                  <a:lnTo>
                    <a:pt x="15826" y="979"/>
                  </a:lnTo>
                  <a:cubicBezTo>
                    <a:pt x="15843" y="979"/>
                    <a:pt x="15883" y="979"/>
                    <a:pt x="15883" y="962"/>
                  </a:cubicBezTo>
                  <a:cubicBezTo>
                    <a:pt x="15917" y="923"/>
                    <a:pt x="15900" y="871"/>
                    <a:pt x="15883" y="853"/>
                  </a:cubicBezTo>
                  <a:cubicBezTo>
                    <a:pt x="15865" y="853"/>
                    <a:pt x="15843" y="832"/>
                    <a:pt x="15826" y="832"/>
                  </a:cubicBezTo>
                  <a:close/>
                  <a:moveTo>
                    <a:pt x="9173" y="906"/>
                  </a:moveTo>
                  <a:cubicBezTo>
                    <a:pt x="9138" y="906"/>
                    <a:pt x="9121" y="940"/>
                    <a:pt x="9121" y="979"/>
                  </a:cubicBezTo>
                  <a:cubicBezTo>
                    <a:pt x="9138" y="1014"/>
                    <a:pt x="9155" y="1049"/>
                    <a:pt x="9190" y="1049"/>
                  </a:cubicBezTo>
                  <a:lnTo>
                    <a:pt x="9208" y="1032"/>
                  </a:lnTo>
                  <a:cubicBezTo>
                    <a:pt x="9247" y="1032"/>
                    <a:pt x="9282" y="997"/>
                    <a:pt x="9264" y="962"/>
                  </a:cubicBezTo>
                  <a:cubicBezTo>
                    <a:pt x="9264" y="923"/>
                    <a:pt x="9229" y="906"/>
                    <a:pt x="9190" y="906"/>
                  </a:cubicBezTo>
                  <a:close/>
                  <a:moveTo>
                    <a:pt x="21557" y="940"/>
                  </a:moveTo>
                  <a:cubicBezTo>
                    <a:pt x="21539" y="940"/>
                    <a:pt x="21522" y="962"/>
                    <a:pt x="21522" y="962"/>
                  </a:cubicBezTo>
                  <a:cubicBezTo>
                    <a:pt x="21483" y="979"/>
                    <a:pt x="21465" y="1014"/>
                    <a:pt x="21483" y="1049"/>
                  </a:cubicBezTo>
                  <a:cubicBezTo>
                    <a:pt x="21500" y="1088"/>
                    <a:pt x="21522" y="1088"/>
                    <a:pt x="21557" y="1088"/>
                  </a:cubicBezTo>
                  <a:lnTo>
                    <a:pt x="21592" y="1088"/>
                  </a:lnTo>
                  <a:cubicBezTo>
                    <a:pt x="21631" y="1071"/>
                    <a:pt x="21631" y="1014"/>
                    <a:pt x="21609" y="979"/>
                  </a:cubicBezTo>
                  <a:cubicBezTo>
                    <a:pt x="21592" y="962"/>
                    <a:pt x="21574" y="940"/>
                    <a:pt x="21557" y="940"/>
                  </a:cubicBezTo>
                  <a:close/>
                  <a:moveTo>
                    <a:pt x="8829" y="979"/>
                  </a:moveTo>
                  <a:cubicBezTo>
                    <a:pt x="8794" y="997"/>
                    <a:pt x="8755" y="1032"/>
                    <a:pt x="8773" y="1071"/>
                  </a:cubicBezTo>
                  <a:cubicBezTo>
                    <a:pt x="8773" y="1106"/>
                    <a:pt x="8812" y="1123"/>
                    <a:pt x="8847" y="1123"/>
                  </a:cubicBezTo>
                  <a:lnTo>
                    <a:pt x="8864" y="1123"/>
                  </a:lnTo>
                  <a:cubicBezTo>
                    <a:pt x="8903" y="1106"/>
                    <a:pt x="8921" y="1071"/>
                    <a:pt x="8921" y="1032"/>
                  </a:cubicBezTo>
                  <a:cubicBezTo>
                    <a:pt x="8903" y="997"/>
                    <a:pt x="8881" y="979"/>
                    <a:pt x="8847" y="979"/>
                  </a:cubicBezTo>
                  <a:close/>
                  <a:moveTo>
                    <a:pt x="26487" y="997"/>
                  </a:moveTo>
                  <a:cubicBezTo>
                    <a:pt x="26469" y="997"/>
                    <a:pt x="26452" y="1014"/>
                    <a:pt x="26452" y="1014"/>
                  </a:cubicBezTo>
                  <a:cubicBezTo>
                    <a:pt x="26417" y="1049"/>
                    <a:pt x="26417" y="1088"/>
                    <a:pt x="26434" y="1123"/>
                  </a:cubicBezTo>
                  <a:cubicBezTo>
                    <a:pt x="26452" y="1140"/>
                    <a:pt x="26469" y="1140"/>
                    <a:pt x="26487" y="1140"/>
                  </a:cubicBezTo>
                  <a:cubicBezTo>
                    <a:pt x="26504" y="1140"/>
                    <a:pt x="26526" y="1140"/>
                    <a:pt x="26543" y="1123"/>
                  </a:cubicBezTo>
                  <a:cubicBezTo>
                    <a:pt x="26578" y="1106"/>
                    <a:pt x="26578" y="1049"/>
                    <a:pt x="26543" y="1032"/>
                  </a:cubicBezTo>
                  <a:cubicBezTo>
                    <a:pt x="26543" y="1014"/>
                    <a:pt x="26526" y="997"/>
                    <a:pt x="26487" y="997"/>
                  </a:cubicBezTo>
                  <a:close/>
                  <a:moveTo>
                    <a:pt x="8468" y="1071"/>
                  </a:moveTo>
                  <a:cubicBezTo>
                    <a:pt x="8429" y="1071"/>
                    <a:pt x="8411" y="1106"/>
                    <a:pt x="8411" y="1158"/>
                  </a:cubicBezTo>
                  <a:cubicBezTo>
                    <a:pt x="8429" y="1180"/>
                    <a:pt x="8468" y="1214"/>
                    <a:pt x="8485" y="1214"/>
                  </a:cubicBezTo>
                  <a:lnTo>
                    <a:pt x="8503" y="1214"/>
                  </a:lnTo>
                  <a:cubicBezTo>
                    <a:pt x="8538" y="1197"/>
                    <a:pt x="8577" y="1158"/>
                    <a:pt x="8555" y="1123"/>
                  </a:cubicBezTo>
                  <a:cubicBezTo>
                    <a:pt x="8555" y="1088"/>
                    <a:pt x="8520" y="1071"/>
                    <a:pt x="8485" y="1071"/>
                  </a:cubicBezTo>
                  <a:close/>
                  <a:moveTo>
                    <a:pt x="16118" y="1071"/>
                  </a:moveTo>
                  <a:cubicBezTo>
                    <a:pt x="16100" y="1071"/>
                    <a:pt x="16061" y="1088"/>
                    <a:pt x="16061" y="1088"/>
                  </a:cubicBezTo>
                  <a:cubicBezTo>
                    <a:pt x="16026" y="1123"/>
                    <a:pt x="16026" y="1180"/>
                    <a:pt x="16061" y="1197"/>
                  </a:cubicBezTo>
                  <a:cubicBezTo>
                    <a:pt x="16083" y="1214"/>
                    <a:pt x="16100" y="1214"/>
                    <a:pt x="16118" y="1214"/>
                  </a:cubicBezTo>
                  <a:cubicBezTo>
                    <a:pt x="16135" y="1214"/>
                    <a:pt x="16152" y="1214"/>
                    <a:pt x="16170" y="1197"/>
                  </a:cubicBezTo>
                  <a:cubicBezTo>
                    <a:pt x="16192" y="1158"/>
                    <a:pt x="16192" y="1123"/>
                    <a:pt x="16152" y="1088"/>
                  </a:cubicBezTo>
                  <a:cubicBezTo>
                    <a:pt x="16152" y="1088"/>
                    <a:pt x="16135" y="1071"/>
                    <a:pt x="16118" y="1071"/>
                  </a:cubicBezTo>
                  <a:close/>
                  <a:moveTo>
                    <a:pt x="21230" y="1123"/>
                  </a:moveTo>
                  <a:cubicBezTo>
                    <a:pt x="21230" y="1123"/>
                    <a:pt x="21213" y="1140"/>
                    <a:pt x="21196" y="1140"/>
                  </a:cubicBezTo>
                  <a:cubicBezTo>
                    <a:pt x="21156" y="1158"/>
                    <a:pt x="21156" y="1214"/>
                    <a:pt x="21174" y="1249"/>
                  </a:cubicBezTo>
                  <a:cubicBezTo>
                    <a:pt x="21196" y="1267"/>
                    <a:pt x="21213" y="1267"/>
                    <a:pt x="21230" y="1267"/>
                  </a:cubicBezTo>
                  <a:lnTo>
                    <a:pt x="21265" y="1267"/>
                  </a:lnTo>
                  <a:cubicBezTo>
                    <a:pt x="21304" y="1249"/>
                    <a:pt x="21322" y="1197"/>
                    <a:pt x="21304" y="1158"/>
                  </a:cubicBezTo>
                  <a:cubicBezTo>
                    <a:pt x="21283" y="1140"/>
                    <a:pt x="21265" y="1123"/>
                    <a:pt x="21230" y="1123"/>
                  </a:cubicBezTo>
                  <a:close/>
                  <a:moveTo>
                    <a:pt x="8142" y="1140"/>
                  </a:moveTo>
                  <a:cubicBezTo>
                    <a:pt x="8142" y="1140"/>
                    <a:pt x="8120" y="1140"/>
                    <a:pt x="8120" y="1158"/>
                  </a:cubicBezTo>
                  <a:cubicBezTo>
                    <a:pt x="8085" y="1158"/>
                    <a:pt x="8050" y="1197"/>
                    <a:pt x="8068" y="1232"/>
                  </a:cubicBezTo>
                  <a:cubicBezTo>
                    <a:pt x="8068" y="1267"/>
                    <a:pt x="8102" y="1288"/>
                    <a:pt x="8142" y="1288"/>
                  </a:cubicBezTo>
                  <a:lnTo>
                    <a:pt x="8159" y="1288"/>
                  </a:lnTo>
                  <a:cubicBezTo>
                    <a:pt x="8194" y="1288"/>
                    <a:pt x="8211" y="1249"/>
                    <a:pt x="8211" y="1197"/>
                  </a:cubicBezTo>
                  <a:cubicBezTo>
                    <a:pt x="8194" y="1180"/>
                    <a:pt x="8176" y="1140"/>
                    <a:pt x="8142" y="1140"/>
                  </a:cubicBezTo>
                  <a:close/>
                  <a:moveTo>
                    <a:pt x="7759" y="1232"/>
                  </a:moveTo>
                  <a:cubicBezTo>
                    <a:pt x="7724" y="1249"/>
                    <a:pt x="7706" y="1288"/>
                    <a:pt x="7724" y="1323"/>
                  </a:cubicBezTo>
                  <a:cubicBezTo>
                    <a:pt x="7724" y="1358"/>
                    <a:pt x="7759" y="1375"/>
                    <a:pt x="7776" y="1375"/>
                  </a:cubicBezTo>
                  <a:lnTo>
                    <a:pt x="7794" y="1375"/>
                  </a:lnTo>
                  <a:cubicBezTo>
                    <a:pt x="7850" y="1375"/>
                    <a:pt x="7867" y="1341"/>
                    <a:pt x="7850" y="1288"/>
                  </a:cubicBezTo>
                  <a:cubicBezTo>
                    <a:pt x="7850" y="1267"/>
                    <a:pt x="7815" y="1232"/>
                    <a:pt x="7794" y="1232"/>
                  </a:cubicBezTo>
                  <a:close/>
                  <a:moveTo>
                    <a:pt x="26722" y="1288"/>
                  </a:moveTo>
                  <a:cubicBezTo>
                    <a:pt x="26704" y="1288"/>
                    <a:pt x="26687" y="1288"/>
                    <a:pt x="26669" y="1306"/>
                  </a:cubicBezTo>
                  <a:cubicBezTo>
                    <a:pt x="26652" y="1323"/>
                    <a:pt x="26635" y="1375"/>
                    <a:pt x="26652" y="1415"/>
                  </a:cubicBezTo>
                  <a:cubicBezTo>
                    <a:pt x="26669" y="1432"/>
                    <a:pt x="26687" y="1432"/>
                    <a:pt x="26722" y="1432"/>
                  </a:cubicBezTo>
                  <a:cubicBezTo>
                    <a:pt x="26722" y="1432"/>
                    <a:pt x="26743" y="1432"/>
                    <a:pt x="26761" y="1415"/>
                  </a:cubicBezTo>
                  <a:cubicBezTo>
                    <a:pt x="26796" y="1397"/>
                    <a:pt x="26796" y="1358"/>
                    <a:pt x="26778" y="1323"/>
                  </a:cubicBezTo>
                  <a:cubicBezTo>
                    <a:pt x="26761" y="1306"/>
                    <a:pt x="26743" y="1288"/>
                    <a:pt x="26722" y="1288"/>
                  </a:cubicBezTo>
                  <a:close/>
                  <a:moveTo>
                    <a:pt x="7432" y="1323"/>
                  </a:moveTo>
                  <a:lnTo>
                    <a:pt x="7415" y="1341"/>
                  </a:lnTo>
                  <a:cubicBezTo>
                    <a:pt x="7380" y="1341"/>
                    <a:pt x="7358" y="1375"/>
                    <a:pt x="7358" y="1415"/>
                  </a:cubicBezTo>
                  <a:cubicBezTo>
                    <a:pt x="7380" y="1449"/>
                    <a:pt x="7398" y="1467"/>
                    <a:pt x="7432" y="1467"/>
                  </a:cubicBezTo>
                  <a:lnTo>
                    <a:pt x="7450" y="1467"/>
                  </a:lnTo>
                  <a:cubicBezTo>
                    <a:pt x="7489" y="1467"/>
                    <a:pt x="7524" y="1432"/>
                    <a:pt x="7506" y="1375"/>
                  </a:cubicBezTo>
                  <a:cubicBezTo>
                    <a:pt x="7506" y="1358"/>
                    <a:pt x="7467" y="1323"/>
                    <a:pt x="7432" y="1323"/>
                  </a:cubicBezTo>
                  <a:close/>
                  <a:moveTo>
                    <a:pt x="16370" y="1323"/>
                  </a:moveTo>
                  <a:cubicBezTo>
                    <a:pt x="16353" y="1323"/>
                    <a:pt x="16335" y="1341"/>
                    <a:pt x="16318" y="1341"/>
                  </a:cubicBezTo>
                  <a:cubicBezTo>
                    <a:pt x="16279" y="1375"/>
                    <a:pt x="16279" y="1415"/>
                    <a:pt x="16318" y="1449"/>
                  </a:cubicBezTo>
                  <a:cubicBezTo>
                    <a:pt x="16318" y="1467"/>
                    <a:pt x="16353" y="1467"/>
                    <a:pt x="16370" y="1467"/>
                  </a:cubicBezTo>
                  <a:cubicBezTo>
                    <a:pt x="16387" y="1467"/>
                    <a:pt x="16409" y="1467"/>
                    <a:pt x="16409" y="1449"/>
                  </a:cubicBezTo>
                  <a:cubicBezTo>
                    <a:pt x="16444" y="1432"/>
                    <a:pt x="16444" y="1375"/>
                    <a:pt x="16427" y="1358"/>
                  </a:cubicBezTo>
                  <a:cubicBezTo>
                    <a:pt x="16409" y="1341"/>
                    <a:pt x="16387" y="1323"/>
                    <a:pt x="16370" y="1323"/>
                  </a:cubicBezTo>
                  <a:close/>
                  <a:moveTo>
                    <a:pt x="20887" y="1323"/>
                  </a:moveTo>
                  <a:cubicBezTo>
                    <a:pt x="20847" y="1341"/>
                    <a:pt x="20847" y="1397"/>
                    <a:pt x="20869" y="1432"/>
                  </a:cubicBezTo>
                  <a:cubicBezTo>
                    <a:pt x="20869" y="1449"/>
                    <a:pt x="20904" y="1467"/>
                    <a:pt x="20921" y="1467"/>
                  </a:cubicBezTo>
                  <a:cubicBezTo>
                    <a:pt x="20939" y="1467"/>
                    <a:pt x="20956" y="1449"/>
                    <a:pt x="20956" y="1449"/>
                  </a:cubicBezTo>
                  <a:cubicBezTo>
                    <a:pt x="20995" y="1432"/>
                    <a:pt x="21013" y="1397"/>
                    <a:pt x="20995" y="1358"/>
                  </a:cubicBezTo>
                  <a:cubicBezTo>
                    <a:pt x="20978" y="1323"/>
                    <a:pt x="20939" y="1323"/>
                    <a:pt x="20921" y="1323"/>
                  </a:cubicBezTo>
                  <a:close/>
                  <a:moveTo>
                    <a:pt x="7071" y="1432"/>
                  </a:moveTo>
                  <a:cubicBezTo>
                    <a:pt x="7032" y="1449"/>
                    <a:pt x="6997" y="1484"/>
                    <a:pt x="7015" y="1523"/>
                  </a:cubicBezTo>
                  <a:cubicBezTo>
                    <a:pt x="7032" y="1558"/>
                    <a:pt x="7054" y="1576"/>
                    <a:pt x="7089" y="1576"/>
                  </a:cubicBezTo>
                  <a:lnTo>
                    <a:pt x="7106" y="1576"/>
                  </a:lnTo>
                  <a:cubicBezTo>
                    <a:pt x="7141" y="1558"/>
                    <a:pt x="7163" y="1523"/>
                    <a:pt x="7163" y="1484"/>
                  </a:cubicBezTo>
                  <a:cubicBezTo>
                    <a:pt x="7141" y="1449"/>
                    <a:pt x="7123" y="1432"/>
                    <a:pt x="7089" y="1432"/>
                  </a:cubicBezTo>
                  <a:close/>
                  <a:moveTo>
                    <a:pt x="20578" y="1506"/>
                  </a:moveTo>
                  <a:cubicBezTo>
                    <a:pt x="20543" y="1541"/>
                    <a:pt x="20521" y="1576"/>
                    <a:pt x="20543" y="1615"/>
                  </a:cubicBezTo>
                  <a:cubicBezTo>
                    <a:pt x="20560" y="1632"/>
                    <a:pt x="20595" y="1650"/>
                    <a:pt x="20612" y="1650"/>
                  </a:cubicBezTo>
                  <a:cubicBezTo>
                    <a:pt x="20630" y="1650"/>
                    <a:pt x="20630" y="1650"/>
                    <a:pt x="20652" y="1632"/>
                  </a:cubicBezTo>
                  <a:cubicBezTo>
                    <a:pt x="20686" y="1615"/>
                    <a:pt x="20704" y="1576"/>
                    <a:pt x="20669" y="1541"/>
                  </a:cubicBezTo>
                  <a:cubicBezTo>
                    <a:pt x="20669" y="1523"/>
                    <a:pt x="20630" y="1506"/>
                    <a:pt x="20612" y="1506"/>
                  </a:cubicBezTo>
                  <a:close/>
                  <a:moveTo>
                    <a:pt x="6745" y="1523"/>
                  </a:moveTo>
                  <a:cubicBezTo>
                    <a:pt x="6727" y="1523"/>
                    <a:pt x="6727" y="1523"/>
                    <a:pt x="6727" y="1541"/>
                  </a:cubicBezTo>
                  <a:cubicBezTo>
                    <a:pt x="6671" y="1541"/>
                    <a:pt x="6653" y="1576"/>
                    <a:pt x="6671" y="1632"/>
                  </a:cubicBezTo>
                  <a:cubicBezTo>
                    <a:pt x="6671" y="1650"/>
                    <a:pt x="6706" y="1667"/>
                    <a:pt x="6745" y="1667"/>
                  </a:cubicBezTo>
                  <a:lnTo>
                    <a:pt x="6762" y="1667"/>
                  </a:lnTo>
                  <a:cubicBezTo>
                    <a:pt x="6797" y="1667"/>
                    <a:pt x="6814" y="1615"/>
                    <a:pt x="6814" y="1576"/>
                  </a:cubicBezTo>
                  <a:cubicBezTo>
                    <a:pt x="6797" y="1558"/>
                    <a:pt x="6762" y="1523"/>
                    <a:pt x="6745" y="1523"/>
                  </a:cubicBezTo>
                  <a:close/>
                  <a:moveTo>
                    <a:pt x="16605" y="1593"/>
                  </a:moveTo>
                  <a:cubicBezTo>
                    <a:pt x="16588" y="1593"/>
                    <a:pt x="16570" y="1615"/>
                    <a:pt x="16553" y="1615"/>
                  </a:cubicBezTo>
                  <a:cubicBezTo>
                    <a:pt x="16535" y="1650"/>
                    <a:pt x="16518" y="1684"/>
                    <a:pt x="16553" y="1724"/>
                  </a:cubicBezTo>
                  <a:cubicBezTo>
                    <a:pt x="16570" y="1741"/>
                    <a:pt x="16588" y="1741"/>
                    <a:pt x="16605" y="1741"/>
                  </a:cubicBezTo>
                  <a:lnTo>
                    <a:pt x="16644" y="1741"/>
                  </a:lnTo>
                  <a:cubicBezTo>
                    <a:pt x="16679" y="1702"/>
                    <a:pt x="16679" y="1667"/>
                    <a:pt x="16661" y="1632"/>
                  </a:cubicBezTo>
                  <a:cubicBezTo>
                    <a:pt x="16644" y="1615"/>
                    <a:pt x="16627" y="1593"/>
                    <a:pt x="16605" y="1593"/>
                  </a:cubicBezTo>
                  <a:close/>
                  <a:moveTo>
                    <a:pt x="26887" y="1593"/>
                  </a:moveTo>
                  <a:cubicBezTo>
                    <a:pt x="26852" y="1632"/>
                    <a:pt x="26830" y="1667"/>
                    <a:pt x="26852" y="1702"/>
                  </a:cubicBezTo>
                  <a:cubicBezTo>
                    <a:pt x="26870" y="1724"/>
                    <a:pt x="26904" y="1741"/>
                    <a:pt x="26922" y="1741"/>
                  </a:cubicBezTo>
                  <a:cubicBezTo>
                    <a:pt x="26939" y="1741"/>
                    <a:pt x="26939" y="1741"/>
                    <a:pt x="26961" y="1724"/>
                  </a:cubicBezTo>
                  <a:cubicBezTo>
                    <a:pt x="26996" y="1702"/>
                    <a:pt x="26996" y="1667"/>
                    <a:pt x="26978" y="1632"/>
                  </a:cubicBezTo>
                  <a:cubicBezTo>
                    <a:pt x="26961" y="1593"/>
                    <a:pt x="26939" y="1593"/>
                    <a:pt x="26922" y="1593"/>
                  </a:cubicBezTo>
                  <a:close/>
                  <a:moveTo>
                    <a:pt x="6362" y="1632"/>
                  </a:moveTo>
                  <a:cubicBezTo>
                    <a:pt x="6327" y="1650"/>
                    <a:pt x="6310" y="1684"/>
                    <a:pt x="6327" y="1741"/>
                  </a:cubicBezTo>
                  <a:cubicBezTo>
                    <a:pt x="6327" y="1758"/>
                    <a:pt x="6362" y="1776"/>
                    <a:pt x="6401" y="1776"/>
                  </a:cubicBezTo>
                  <a:lnTo>
                    <a:pt x="6419" y="1776"/>
                  </a:lnTo>
                  <a:cubicBezTo>
                    <a:pt x="6453" y="1758"/>
                    <a:pt x="6471" y="1724"/>
                    <a:pt x="6453" y="1684"/>
                  </a:cubicBezTo>
                  <a:cubicBezTo>
                    <a:pt x="6453" y="1650"/>
                    <a:pt x="6419" y="1632"/>
                    <a:pt x="6401" y="1632"/>
                  </a:cubicBezTo>
                  <a:close/>
                  <a:moveTo>
                    <a:pt x="20304" y="1684"/>
                  </a:moveTo>
                  <a:cubicBezTo>
                    <a:pt x="20286" y="1684"/>
                    <a:pt x="20269" y="1684"/>
                    <a:pt x="20269" y="1702"/>
                  </a:cubicBezTo>
                  <a:cubicBezTo>
                    <a:pt x="20234" y="1724"/>
                    <a:pt x="20216" y="1758"/>
                    <a:pt x="20234" y="1793"/>
                  </a:cubicBezTo>
                  <a:cubicBezTo>
                    <a:pt x="20251" y="1811"/>
                    <a:pt x="20269" y="1832"/>
                    <a:pt x="20304" y="1832"/>
                  </a:cubicBezTo>
                  <a:cubicBezTo>
                    <a:pt x="20304" y="1832"/>
                    <a:pt x="20325" y="1832"/>
                    <a:pt x="20343" y="1811"/>
                  </a:cubicBezTo>
                  <a:cubicBezTo>
                    <a:pt x="20377" y="1793"/>
                    <a:pt x="20377" y="1758"/>
                    <a:pt x="20360" y="1724"/>
                  </a:cubicBezTo>
                  <a:cubicBezTo>
                    <a:pt x="20343" y="1702"/>
                    <a:pt x="20325" y="1684"/>
                    <a:pt x="20304" y="1684"/>
                  </a:cubicBezTo>
                  <a:close/>
                  <a:moveTo>
                    <a:pt x="6018" y="1758"/>
                  </a:moveTo>
                  <a:cubicBezTo>
                    <a:pt x="5983" y="1776"/>
                    <a:pt x="5966" y="1811"/>
                    <a:pt x="5983" y="1850"/>
                  </a:cubicBezTo>
                  <a:cubicBezTo>
                    <a:pt x="5983" y="1885"/>
                    <a:pt x="6018" y="1902"/>
                    <a:pt x="6053" y="1902"/>
                  </a:cubicBezTo>
                  <a:lnTo>
                    <a:pt x="6075" y="1885"/>
                  </a:lnTo>
                  <a:cubicBezTo>
                    <a:pt x="6110" y="1885"/>
                    <a:pt x="6127" y="1832"/>
                    <a:pt x="6110" y="1793"/>
                  </a:cubicBezTo>
                  <a:cubicBezTo>
                    <a:pt x="6110" y="1776"/>
                    <a:pt x="6075" y="1758"/>
                    <a:pt x="6053" y="1758"/>
                  </a:cubicBezTo>
                  <a:close/>
                  <a:moveTo>
                    <a:pt x="5674" y="1867"/>
                  </a:moveTo>
                  <a:cubicBezTo>
                    <a:pt x="5640" y="1885"/>
                    <a:pt x="5618" y="1941"/>
                    <a:pt x="5640" y="1976"/>
                  </a:cubicBezTo>
                  <a:cubicBezTo>
                    <a:pt x="5657" y="1993"/>
                    <a:pt x="5674" y="2011"/>
                    <a:pt x="5709" y="2011"/>
                  </a:cubicBezTo>
                  <a:lnTo>
                    <a:pt x="5727" y="2011"/>
                  </a:lnTo>
                  <a:cubicBezTo>
                    <a:pt x="5766" y="1993"/>
                    <a:pt x="5783" y="1959"/>
                    <a:pt x="5783" y="1919"/>
                  </a:cubicBezTo>
                  <a:cubicBezTo>
                    <a:pt x="5766" y="1885"/>
                    <a:pt x="5727" y="1867"/>
                    <a:pt x="5709" y="1867"/>
                  </a:cubicBezTo>
                  <a:close/>
                  <a:moveTo>
                    <a:pt x="19942" y="1867"/>
                  </a:moveTo>
                  <a:cubicBezTo>
                    <a:pt x="19908" y="1902"/>
                    <a:pt x="19908" y="1941"/>
                    <a:pt x="19925" y="1976"/>
                  </a:cubicBezTo>
                  <a:cubicBezTo>
                    <a:pt x="19942" y="1993"/>
                    <a:pt x="19960" y="2011"/>
                    <a:pt x="19977" y="2011"/>
                  </a:cubicBezTo>
                  <a:cubicBezTo>
                    <a:pt x="19999" y="2011"/>
                    <a:pt x="20016" y="2011"/>
                    <a:pt x="20016" y="1993"/>
                  </a:cubicBezTo>
                  <a:cubicBezTo>
                    <a:pt x="20051" y="1976"/>
                    <a:pt x="20069" y="1941"/>
                    <a:pt x="20051" y="1902"/>
                  </a:cubicBezTo>
                  <a:cubicBezTo>
                    <a:pt x="20034" y="1885"/>
                    <a:pt x="20016" y="1867"/>
                    <a:pt x="19977" y="1867"/>
                  </a:cubicBezTo>
                  <a:close/>
                  <a:moveTo>
                    <a:pt x="16844" y="1885"/>
                  </a:moveTo>
                  <a:cubicBezTo>
                    <a:pt x="16822" y="1885"/>
                    <a:pt x="16805" y="1885"/>
                    <a:pt x="16788" y="1902"/>
                  </a:cubicBezTo>
                  <a:cubicBezTo>
                    <a:pt x="16753" y="1919"/>
                    <a:pt x="16753" y="1976"/>
                    <a:pt x="16788" y="1993"/>
                  </a:cubicBezTo>
                  <a:cubicBezTo>
                    <a:pt x="16788" y="2011"/>
                    <a:pt x="16805" y="2028"/>
                    <a:pt x="16844" y="2028"/>
                  </a:cubicBezTo>
                  <a:cubicBezTo>
                    <a:pt x="16844" y="2028"/>
                    <a:pt x="16862" y="2028"/>
                    <a:pt x="16879" y="2011"/>
                  </a:cubicBezTo>
                  <a:cubicBezTo>
                    <a:pt x="16914" y="1976"/>
                    <a:pt x="16914" y="1941"/>
                    <a:pt x="16896" y="1902"/>
                  </a:cubicBezTo>
                  <a:cubicBezTo>
                    <a:pt x="16879" y="1885"/>
                    <a:pt x="16862" y="1885"/>
                    <a:pt x="16844" y="1885"/>
                  </a:cubicBezTo>
                  <a:close/>
                  <a:moveTo>
                    <a:pt x="27070" y="1902"/>
                  </a:moveTo>
                  <a:cubicBezTo>
                    <a:pt x="27031" y="1941"/>
                    <a:pt x="27031" y="1976"/>
                    <a:pt x="27048" y="2011"/>
                  </a:cubicBezTo>
                  <a:cubicBezTo>
                    <a:pt x="27048" y="2028"/>
                    <a:pt x="27087" y="2050"/>
                    <a:pt x="27105" y="2050"/>
                  </a:cubicBezTo>
                  <a:cubicBezTo>
                    <a:pt x="27122" y="2050"/>
                    <a:pt x="27139" y="2050"/>
                    <a:pt x="27139" y="2028"/>
                  </a:cubicBezTo>
                  <a:cubicBezTo>
                    <a:pt x="27179" y="2011"/>
                    <a:pt x="27196" y="1976"/>
                    <a:pt x="27179" y="1941"/>
                  </a:cubicBezTo>
                  <a:cubicBezTo>
                    <a:pt x="27157" y="1919"/>
                    <a:pt x="27139" y="1902"/>
                    <a:pt x="27105" y="1902"/>
                  </a:cubicBezTo>
                  <a:close/>
                  <a:moveTo>
                    <a:pt x="5365" y="1993"/>
                  </a:moveTo>
                  <a:cubicBezTo>
                    <a:pt x="5365" y="1993"/>
                    <a:pt x="5348" y="1993"/>
                    <a:pt x="5348" y="2011"/>
                  </a:cubicBezTo>
                  <a:cubicBezTo>
                    <a:pt x="5313" y="2011"/>
                    <a:pt x="5292" y="2067"/>
                    <a:pt x="5292" y="2102"/>
                  </a:cubicBezTo>
                  <a:cubicBezTo>
                    <a:pt x="5313" y="2120"/>
                    <a:pt x="5331" y="2137"/>
                    <a:pt x="5365" y="2137"/>
                  </a:cubicBezTo>
                  <a:lnTo>
                    <a:pt x="5400" y="2137"/>
                  </a:lnTo>
                  <a:cubicBezTo>
                    <a:pt x="5439" y="2120"/>
                    <a:pt x="5457" y="2085"/>
                    <a:pt x="5439" y="2050"/>
                  </a:cubicBezTo>
                  <a:cubicBezTo>
                    <a:pt x="5422" y="2011"/>
                    <a:pt x="5400" y="1993"/>
                    <a:pt x="5365" y="1993"/>
                  </a:cubicBezTo>
                  <a:close/>
                  <a:moveTo>
                    <a:pt x="19633" y="2050"/>
                  </a:moveTo>
                  <a:cubicBezTo>
                    <a:pt x="19599" y="2067"/>
                    <a:pt x="19581" y="2120"/>
                    <a:pt x="19599" y="2159"/>
                  </a:cubicBezTo>
                  <a:cubicBezTo>
                    <a:pt x="19616" y="2176"/>
                    <a:pt x="19633" y="2193"/>
                    <a:pt x="19673" y="2193"/>
                  </a:cubicBezTo>
                  <a:cubicBezTo>
                    <a:pt x="19690" y="2193"/>
                    <a:pt x="19690" y="2193"/>
                    <a:pt x="19707" y="2176"/>
                  </a:cubicBezTo>
                  <a:cubicBezTo>
                    <a:pt x="19742" y="2159"/>
                    <a:pt x="19742" y="2120"/>
                    <a:pt x="19725" y="2085"/>
                  </a:cubicBezTo>
                  <a:cubicBezTo>
                    <a:pt x="19725" y="2050"/>
                    <a:pt x="19690" y="2050"/>
                    <a:pt x="19673" y="2050"/>
                  </a:cubicBezTo>
                  <a:close/>
                  <a:moveTo>
                    <a:pt x="5004" y="2137"/>
                  </a:moveTo>
                  <a:cubicBezTo>
                    <a:pt x="4965" y="2159"/>
                    <a:pt x="4948" y="2211"/>
                    <a:pt x="4965" y="2246"/>
                  </a:cubicBezTo>
                  <a:cubicBezTo>
                    <a:pt x="4987" y="2267"/>
                    <a:pt x="5004" y="2285"/>
                    <a:pt x="5039" y="2285"/>
                  </a:cubicBezTo>
                  <a:lnTo>
                    <a:pt x="5057" y="2285"/>
                  </a:lnTo>
                  <a:cubicBezTo>
                    <a:pt x="5096" y="2267"/>
                    <a:pt x="5113" y="2211"/>
                    <a:pt x="5096" y="2176"/>
                  </a:cubicBezTo>
                  <a:cubicBezTo>
                    <a:pt x="5096" y="2159"/>
                    <a:pt x="5057" y="2137"/>
                    <a:pt x="5039" y="2137"/>
                  </a:cubicBezTo>
                  <a:close/>
                  <a:moveTo>
                    <a:pt x="17079" y="2159"/>
                  </a:moveTo>
                  <a:cubicBezTo>
                    <a:pt x="17062" y="2159"/>
                    <a:pt x="17040" y="2159"/>
                    <a:pt x="17023" y="2176"/>
                  </a:cubicBezTo>
                  <a:cubicBezTo>
                    <a:pt x="16988" y="2193"/>
                    <a:pt x="16988" y="2246"/>
                    <a:pt x="17023" y="2285"/>
                  </a:cubicBezTo>
                  <a:cubicBezTo>
                    <a:pt x="17040" y="2285"/>
                    <a:pt x="17062" y="2302"/>
                    <a:pt x="17079" y="2302"/>
                  </a:cubicBezTo>
                  <a:cubicBezTo>
                    <a:pt x="17097" y="2302"/>
                    <a:pt x="17114" y="2285"/>
                    <a:pt x="17131" y="2285"/>
                  </a:cubicBezTo>
                  <a:cubicBezTo>
                    <a:pt x="17149" y="2246"/>
                    <a:pt x="17149" y="2211"/>
                    <a:pt x="17131" y="2176"/>
                  </a:cubicBezTo>
                  <a:cubicBezTo>
                    <a:pt x="17114" y="2159"/>
                    <a:pt x="17097" y="2159"/>
                    <a:pt x="17079" y="2159"/>
                  </a:cubicBezTo>
                  <a:close/>
                  <a:moveTo>
                    <a:pt x="19307" y="2211"/>
                  </a:moveTo>
                  <a:cubicBezTo>
                    <a:pt x="19272" y="2228"/>
                    <a:pt x="19272" y="2285"/>
                    <a:pt x="19290" y="2320"/>
                  </a:cubicBezTo>
                  <a:cubicBezTo>
                    <a:pt x="19290" y="2337"/>
                    <a:pt x="19324" y="2354"/>
                    <a:pt x="19346" y="2354"/>
                  </a:cubicBezTo>
                  <a:lnTo>
                    <a:pt x="19381" y="2354"/>
                  </a:lnTo>
                  <a:cubicBezTo>
                    <a:pt x="19416" y="2337"/>
                    <a:pt x="19433" y="2285"/>
                    <a:pt x="19416" y="2246"/>
                  </a:cubicBezTo>
                  <a:cubicBezTo>
                    <a:pt x="19398" y="2228"/>
                    <a:pt x="19381" y="2211"/>
                    <a:pt x="19346" y="2211"/>
                  </a:cubicBezTo>
                  <a:close/>
                  <a:moveTo>
                    <a:pt x="27287" y="2211"/>
                  </a:moveTo>
                  <a:cubicBezTo>
                    <a:pt x="27266" y="2211"/>
                    <a:pt x="27266" y="2228"/>
                    <a:pt x="27248" y="2228"/>
                  </a:cubicBezTo>
                  <a:cubicBezTo>
                    <a:pt x="27213" y="2246"/>
                    <a:pt x="27196" y="2285"/>
                    <a:pt x="27213" y="2320"/>
                  </a:cubicBezTo>
                  <a:cubicBezTo>
                    <a:pt x="27231" y="2354"/>
                    <a:pt x="27248" y="2354"/>
                    <a:pt x="27287" y="2354"/>
                  </a:cubicBezTo>
                  <a:lnTo>
                    <a:pt x="27322" y="2354"/>
                  </a:lnTo>
                  <a:cubicBezTo>
                    <a:pt x="27357" y="2337"/>
                    <a:pt x="27357" y="2285"/>
                    <a:pt x="27340" y="2246"/>
                  </a:cubicBezTo>
                  <a:cubicBezTo>
                    <a:pt x="27340" y="2228"/>
                    <a:pt x="27305" y="2211"/>
                    <a:pt x="27287" y="2211"/>
                  </a:cubicBezTo>
                  <a:close/>
                  <a:moveTo>
                    <a:pt x="4678" y="2285"/>
                  </a:moveTo>
                  <a:cubicBezTo>
                    <a:pt x="4639" y="2302"/>
                    <a:pt x="4621" y="2354"/>
                    <a:pt x="4639" y="2394"/>
                  </a:cubicBezTo>
                  <a:cubicBezTo>
                    <a:pt x="4639" y="2411"/>
                    <a:pt x="4678" y="2428"/>
                    <a:pt x="4695" y="2428"/>
                  </a:cubicBezTo>
                  <a:lnTo>
                    <a:pt x="4730" y="2428"/>
                  </a:lnTo>
                  <a:cubicBezTo>
                    <a:pt x="4769" y="2411"/>
                    <a:pt x="4787" y="2354"/>
                    <a:pt x="4769" y="2320"/>
                  </a:cubicBezTo>
                  <a:cubicBezTo>
                    <a:pt x="4748" y="2302"/>
                    <a:pt x="4730" y="2285"/>
                    <a:pt x="4695" y="2285"/>
                  </a:cubicBezTo>
                  <a:close/>
                  <a:moveTo>
                    <a:pt x="18998" y="2376"/>
                  </a:moveTo>
                  <a:cubicBezTo>
                    <a:pt x="18963" y="2394"/>
                    <a:pt x="18946" y="2428"/>
                    <a:pt x="18963" y="2463"/>
                  </a:cubicBezTo>
                  <a:cubicBezTo>
                    <a:pt x="18963" y="2502"/>
                    <a:pt x="18998" y="2520"/>
                    <a:pt x="19020" y="2520"/>
                  </a:cubicBezTo>
                  <a:cubicBezTo>
                    <a:pt x="19037" y="2520"/>
                    <a:pt x="19037" y="2520"/>
                    <a:pt x="19055" y="2502"/>
                  </a:cubicBezTo>
                  <a:cubicBezTo>
                    <a:pt x="19090" y="2485"/>
                    <a:pt x="19107" y="2446"/>
                    <a:pt x="19090" y="2411"/>
                  </a:cubicBezTo>
                  <a:cubicBezTo>
                    <a:pt x="19072" y="2394"/>
                    <a:pt x="19055" y="2376"/>
                    <a:pt x="19020" y="2376"/>
                  </a:cubicBezTo>
                  <a:close/>
                  <a:moveTo>
                    <a:pt x="17332" y="2411"/>
                  </a:moveTo>
                  <a:cubicBezTo>
                    <a:pt x="17314" y="2411"/>
                    <a:pt x="17297" y="2411"/>
                    <a:pt x="17279" y="2428"/>
                  </a:cubicBezTo>
                  <a:cubicBezTo>
                    <a:pt x="17258" y="2463"/>
                    <a:pt x="17258" y="2502"/>
                    <a:pt x="17297" y="2537"/>
                  </a:cubicBezTo>
                  <a:cubicBezTo>
                    <a:pt x="17314" y="2537"/>
                    <a:pt x="17332" y="2555"/>
                    <a:pt x="17332" y="2555"/>
                  </a:cubicBezTo>
                  <a:cubicBezTo>
                    <a:pt x="17366" y="2555"/>
                    <a:pt x="17388" y="2537"/>
                    <a:pt x="17406" y="2520"/>
                  </a:cubicBezTo>
                  <a:cubicBezTo>
                    <a:pt x="17423" y="2485"/>
                    <a:pt x="17423" y="2446"/>
                    <a:pt x="17388" y="2411"/>
                  </a:cubicBezTo>
                  <a:close/>
                  <a:moveTo>
                    <a:pt x="4334" y="2446"/>
                  </a:moveTo>
                  <a:cubicBezTo>
                    <a:pt x="4295" y="2463"/>
                    <a:pt x="4295" y="2502"/>
                    <a:pt x="4312" y="2537"/>
                  </a:cubicBezTo>
                  <a:cubicBezTo>
                    <a:pt x="4312" y="2572"/>
                    <a:pt x="4352" y="2594"/>
                    <a:pt x="4369" y="2594"/>
                  </a:cubicBezTo>
                  <a:cubicBezTo>
                    <a:pt x="4386" y="2594"/>
                    <a:pt x="4386" y="2594"/>
                    <a:pt x="4404" y="2572"/>
                  </a:cubicBezTo>
                  <a:cubicBezTo>
                    <a:pt x="4443" y="2555"/>
                    <a:pt x="4460" y="2520"/>
                    <a:pt x="4443" y="2485"/>
                  </a:cubicBezTo>
                  <a:cubicBezTo>
                    <a:pt x="4421" y="2446"/>
                    <a:pt x="4404" y="2446"/>
                    <a:pt x="4369" y="2446"/>
                  </a:cubicBezTo>
                  <a:close/>
                  <a:moveTo>
                    <a:pt x="18654" y="2520"/>
                  </a:moveTo>
                  <a:cubicBezTo>
                    <a:pt x="18620" y="2537"/>
                    <a:pt x="18602" y="2572"/>
                    <a:pt x="18620" y="2611"/>
                  </a:cubicBezTo>
                  <a:cubicBezTo>
                    <a:pt x="18637" y="2646"/>
                    <a:pt x="18654" y="2663"/>
                    <a:pt x="18694" y="2663"/>
                  </a:cubicBezTo>
                  <a:lnTo>
                    <a:pt x="18711" y="2663"/>
                  </a:lnTo>
                  <a:cubicBezTo>
                    <a:pt x="18746" y="2646"/>
                    <a:pt x="18763" y="2594"/>
                    <a:pt x="18763" y="2555"/>
                  </a:cubicBezTo>
                  <a:cubicBezTo>
                    <a:pt x="18746" y="2537"/>
                    <a:pt x="18711" y="2520"/>
                    <a:pt x="18694" y="2520"/>
                  </a:cubicBezTo>
                  <a:close/>
                  <a:moveTo>
                    <a:pt x="27448" y="2537"/>
                  </a:moveTo>
                  <a:cubicBezTo>
                    <a:pt x="27448" y="2537"/>
                    <a:pt x="27431" y="2537"/>
                    <a:pt x="27414" y="2555"/>
                  </a:cubicBezTo>
                  <a:cubicBezTo>
                    <a:pt x="27374" y="2572"/>
                    <a:pt x="27374" y="2611"/>
                    <a:pt x="27396" y="2646"/>
                  </a:cubicBezTo>
                  <a:cubicBezTo>
                    <a:pt x="27396" y="2663"/>
                    <a:pt x="27431" y="2681"/>
                    <a:pt x="27448" y="2681"/>
                  </a:cubicBezTo>
                  <a:lnTo>
                    <a:pt x="27483" y="2681"/>
                  </a:lnTo>
                  <a:cubicBezTo>
                    <a:pt x="27522" y="2663"/>
                    <a:pt x="27540" y="2611"/>
                    <a:pt x="27522" y="2572"/>
                  </a:cubicBezTo>
                  <a:cubicBezTo>
                    <a:pt x="27505" y="2555"/>
                    <a:pt x="27483" y="2537"/>
                    <a:pt x="27448" y="2537"/>
                  </a:cubicBezTo>
                  <a:close/>
                  <a:moveTo>
                    <a:pt x="17641" y="2594"/>
                  </a:moveTo>
                  <a:cubicBezTo>
                    <a:pt x="17623" y="2594"/>
                    <a:pt x="17584" y="2611"/>
                    <a:pt x="17584" y="2646"/>
                  </a:cubicBezTo>
                  <a:cubicBezTo>
                    <a:pt x="17567" y="2681"/>
                    <a:pt x="17584" y="2720"/>
                    <a:pt x="17623" y="2737"/>
                  </a:cubicBezTo>
                  <a:lnTo>
                    <a:pt x="17641" y="2737"/>
                  </a:lnTo>
                  <a:cubicBezTo>
                    <a:pt x="17675" y="2737"/>
                    <a:pt x="17693" y="2720"/>
                    <a:pt x="17714" y="2703"/>
                  </a:cubicBezTo>
                  <a:cubicBezTo>
                    <a:pt x="17732" y="2663"/>
                    <a:pt x="17714" y="2629"/>
                    <a:pt x="17675" y="2611"/>
                  </a:cubicBezTo>
                  <a:cubicBezTo>
                    <a:pt x="17658" y="2594"/>
                    <a:pt x="17658" y="2594"/>
                    <a:pt x="17641" y="2594"/>
                  </a:cubicBezTo>
                  <a:close/>
                  <a:moveTo>
                    <a:pt x="4025" y="2611"/>
                  </a:moveTo>
                  <a:cubicBezTo>
                    <a:pt x="3986" y="2629"/>
                    <a:pt x="3969" y="2681"/>
                    <a:pt x="3986" y="2720"/>
                  </a:cubicBezTo>
                  <a:cubicBezTo>
                    <a:pt x="4008" y="2737"/>
                    <a:pt x="4025" y="2755"/>
                    <a:pt x="4043" y="2755"/>
                  </a:cubicBezTo>
                  <a:cubicBezTo>
                    <a:pt x="4060" y="2755"/>
                    <a:pt x="4078" y="2755"/>
                    <a:pt x="4078" y="2737"/>
                  </a:cubicBezTo>
                  <a:cubicBezTo>
                    <a:pt x="4117" y="2720"/>
                    <a:pt x="4134" y="2681"/>
                    <a:pt x="4117" y="2646"/>
                  </a:cubicBezTo>
                  <a:cubicBezTo>
                    <a:pt x="4095" y="2611"/>
                    <a:pt x="4078" y="2611"/>
                    <a:pt x="4043" y="2611"/>
                  </a:cubicBezTo>
                  <a:close/>
                  <a:moveTo>
                    <a:pt x="18328" y="2646"/>
                  </a:moveTo>
                  <a:cubicBezTo>
                    <a:pt x="18293" y="2663"/>
                    <a:pt x="18276" y="2703"/>
                    <a:pt x="18276" y="2737"/>
                  </a:cubicBezTo>
                  <a:cubicBezTo>
                    <a:pt x="18293" y="2772"/>
                    <a:pt x="18311" y="2790"/>
                    <a:pt x="18345" y="2790"/>
                  </a:cubicBezTo>
                  <a:lnTo>
                    <a:pt x="18367" y="2790"/>
                  </a:lnTo>
                  <a:cubicBezTo>
                    <a:pt x="18402" y="2772"/>
                    <a:pt x="18437" y="2737"/>
                    <a:pt x="18419" y="2703"/>
                  </a:cubicBezTo>
                  <a:cubicBezTo>
                    <a:pt x="18419" y="2663"/>
                    <a:pt x="18385" y="2646"/>
                    <a:pt x="18345" y="2646"/>
                  </a:cubicBezTo>
                  <a:close/>
                  <a:moveTo>
                    <a:pt x="17984" y="2681"/>
                  </a:moveTo>
                  <a:cubicBezTo>
                    <a:pt x="17949" y="2681"/>
                    <a:pt x="17932" y="2720"/>
                    <a:pt x="17910" y="2755"/>
                  </a:cubicBezTo>
                  <a:cubicBezTo>
                    <a:pt x="17910" y="2790"/>
                    <a:pt x="17949" y="2829"/>
                    <a:pt x="17984" y="2829"/>
                  </a:cubicBezTo>
                  <a:cubicBezTo>
                    <a:pt x="18041" y="2829"/>
                    <a:pt x="18058" y="2811"/>
                    <a:pt x="18058" y="2772"/>
                  </a:cubicBezTo>
                  <a:cubicBezTo>
                    <a:pt x="18076" y="2720"/>
                    <a:pt x="18041" y="2681"/>
                    <a:pt x="18002" y="2681"/>
                  </a:cubicBezTo>
                  <a:close/>
                  <a:moveTo>
                    <a:pt x="3699" y="2772"/>
                  </a:moveTo>
                  <a:cubicBezTo>
                    <a:pt x="3660" y="2790"/>
                    <a:pt x="3642" y="2846"/>
                    <a:pt x="3660" y="2881"/>
                  </a:cubicBezTo>
                  <a:cubicBezTo>
                    <a:pt x="3682" y="2898"/>
                    <a:pt x="3699" y="2920"/>
                    <a:pt x="3734" y="2920"/>
                  </a:cubicBezTo>
                  <a:lnTo>
                    <a:pt x="3769" y="2920"/>
                  </a:lnTo>
                  <a:cubicBezTo>
                    <a:pt x="3790" y="2898"/>
                    <a:pt x="3808" y="2846"/>
                    <a:pt x="3790" y="2811"/>
                  </a:cubicBezTo>
                  <a:cubicBezTo>
                    <a:pt x="3790" y="2790"/>
                    <a:pt x="3751" y="2772"/>
                    <a:pt x="3734" y="2772"/>
                  </a:cubicBezTo>
                  <a:close/>
                  <a:moveTo>
                    <a:pt x="27592" y="2864"/>
                  </a:moveTo>
                  <a:cubicBezTo>
                    <a:pt x="27557" y="2881"/>
                    <a:pt x="27540" y="2938"/>
                    <a:pt x="27557" y="2972"/>
                  </a:cubicBezTo>
                  <a:cubicBezTo>
                    <a:pt x="27575" y="2990"/>
                    <a:pt x="27592" y="3007"/>
                    <a:pt x="27614" y="3007"/>
                  </a:cubicBezTo>
                  <a:cubicBezTo>
                    <a:pt x="27631" y="3007"/>
                    <a:pt x="27649" y="3007"/>
                    <a:pt x="27649" y="2990"/>
                  </a:cubicBezTo>
                  <a:cubicBezTo>
                    <a:pt x="27683" y="2972"/>
                    <a:pt x="27701" y="2938"/>
                    <a:pt x="27683" y="2898"/>
                  </a:cubicBezTo>
                  <a:cubicBezTo>
                    <a:pt x="27666" y="2881"/>
                    <a:pt x="27649" y="2864"/>
                    <a:pt x="27614" y="2864"/>
                  </a:cubicBezTo>
                  <a:close/>
                  <a:moveTo>
                    <a:pt x="3407" y="2938"/>
                  </a:moveTo>
                  <a:cubicBezTo>
                    <a:pt x="3390" y="2938"/>
                    <a:pt x="3390" y="2938"/>
                    <a:pt x="3373" y="2955"/>
                  </a:cubicBezTo>
                  <a:cubicBezTo>
                    <a:pt x="3333" y="2972"/>
                    <a:pt x="3316" y="3007"/>
                    <a:pt x="3333" y="3046"/>
                  </a:cubicBezTo>
                  <a:cubicBezTo>
                    <a:pt x="3355" y="3081"/>
                    <a:pt x="3390" y="3081"/>
                    <a:pt x="3407" y="3081"/>
                  </a:cubicBezTo>
                  <a:lnTo>
                    <a:pt x="3442" y="3081"/>
                  </a:lnTo>
                  <a:cubicBezTo>
                    <a:pt x="3481" y="3064"/>
                    <a:pt x="3499" y="3007"/>
                    <a:pt x="3481" y="2972"/>
                  </a:cubicBezTo>
                  <a:cubicBezTo>
                    <a:pt x="3464" y="2955"/>
                    <a:pt x="3425" y="2938"/>
                    <a:pt x="3407" y="2938"/>
                  </a:cubicBezTo>
                  <a:close/>
                  <a:moveTo>
                    <a:pt x="3098" y="3116"/>
                  </a:moveTo>
                  <a:cubicBezTo>
                    <a:pt x="3081" y="3116"/>
                    <a:pt x="3064" y="3138"/>
                    <a:pt x="3064" y="3138"/>
                  </a:cubicBezTo>
                  <a:cubicBezTo>
                    <a:pt x="3029" y="3155"/>
                    <a:pt x="3007" y="3207"/>
                    <a:pt x="3029" y="3246"/>
                  </a:cubicBezTo>
                  <a:cubicBezTo>
                    <a:pt x="3046" y="3264"/>
                    <a:pt x="3081" y="3264"/>
                    <a:pt x="3098" y="3264"/>
                  </a:cubicBezTo>
                  <a:lnTo>
                    <a:pt x="3138" y="3264"/>
                  </a:lnTo>
                  <a:cubicBezTo>
                    <a:pt x="3172" y="3246"/>
                    <a:pt x="3172" y="3190"/>
                    <a:pt x="3155" y="3155"/>
                  </a:cubicBezTo>
                  <a:cubicBezTo>
                    <a:pt x="3138" y="3138"/>
                    <a:pt x="3116" y="3116"/>
                    <a:pt x="3098" y="3116"/>
                  </a:cubicBezTo>
                  <a:close/>
                  <a:moveTo>
                    <a:pt x="27757" y="3190"/>
                  </a:moveTo>
                  <a:cubicBezTo>
                    <a:pt x="27722" y="3207"/>
                    <a:pt x="27701" y="3264"/>
                    <a:pt x="27722" y="3299"/>
                  </a:cubicBezTo>
                  <a:cubicBezTo>
                    <a:pt x="27740" y="3316"/>
                    <a:pt x="27757" y="3334"/>
                    <a:pt x="27792" y="3334"/>
                  </a:cubicBezTo>
                  <a:cubicBezTo>
                    <a:pt x="27792" y="3334"/>
                    <a:pt x="27810" y="3334"/>
                    <a:pt x="27810" y="3316"/>
                  </a:cubicBezTo>
                  <a:cubicBezTo>
                    <a:pt x="27849" y="3299"/>
                    <a:pt x="27866" y="3264"/>
                    <a:pt x="27849" y="3225"/>
                  </a:cubicBezTo>
                  <a:cubicBezTo>
                    <a:pt x="27831" y="3190"/>
                    <a:pt x="27810" y="3190"/>
                    <a:pt x="27792" y="3190"/>
                  </a:cubicBezTo>
                  <a:close/>
                  <a:moveTo>
                    <a:pt x="2811" y="3334"/>
                  </a:moveTo>
                  <a:cubicBezTo>
                    <a:pt x="2790" y="3334"/>
                    <a:pt x="2772" y="3334"/>
                    <a:pt x="2755" y="3355"/>
                  </a:cubicBezTo>
                  <a:cubicBezTo>
                    <a:pt x="2720" y="3373"/>
                    <a:pt x="2720" y="3425"/>
                    <a:pt x="2737" y="3464"/>
                  </a:cubicBezTo>
                  <a:cubicBezTo>
                    <a:pt x="2755" y="3481"/>
                    <a:pt x="2772" y="3481"/>
                    <a:pt x="2811" y="3481"/>
                  </a:cubicBezTo>
                  <a:cubicBezTo>
                    <a:pt x="2811" y="3481"/>
                    <a:pt x="2829" y="3481"/>
                    <a:pt x="2846" y="3464"/>
                  </a:cubicBezTo>
                  <a:cubicBezTo>
                    <a:pt x="2881" y="3442"/>
                    <a:pt x="2881" y="3407"/>
                    <a:pt x="2863" y="3373"/>
                  </a:cubicBezTo>
                  <a:cubicBezTo>
                    <a:pt x="2846" y="3355"/>
                    <a:pt x="2829" y="3334"/>
                    <a:pt x="2811" y="3334"/>
                  </a:cubicBezTo>
                  <a:close/>
                  <a:moveTo>
                    <a:pt x="27957" y="3499"/>
                  </a:moveTo>
                  <a:cubicBezTo>
                    <a:pt x="27940" y="3499"/>
                    <a:pt x="27940" y="3499"/>
                    <a:pt x="27918" y="3516"/>
                  </a:cubicBezTo>
                  <a:cubicBezTo>
                    <a:pt x="27883" y="3534"/>
                    <a:pt x="27866" y="3573"/>
                    <a:pt x="27883" y="3608"/>
                  </a:cubicBezTo>
                  <a:cubicBezTo>
                    <a:pt x="27901" y="3642"/>
                    <a:pt x="27940" y="3642"/>
                    <a:pt x="27957" y="3642"/>
                  </a:cubicBezTo>
                  <a:lnTo>
                    <a:pt x="27992" y="3642"/>
                  </a:lnTo>
                  <a:cubicBezTo>
                    <a:pt x="28027" y="3625"/>
                    <a:pt x="28049" y="3573"/>
                    <a:pt x="28010" y="3534"/>
                  </a:cubicBezTo>
                  <a:cubicBezTo>
                    <a:pt x="28010" y="3516"/>
                    <a:pt x="27975" y="3499"/>
                    <a:pt x="27957" y="3499"/>
                  </a:cubicBezTo>
                  <a:close/>
                  <a:moveTo>
                    <a:pt x="2520" y="3551"/>
                  </a:moveTo>
                  <a:cubicBezTo>
                    <a:pt x="2502" y="3551"/>
                    <a:pt x="2485" y="3573"/>
                    <a:pt x="2463" y="3573"/>
                  </a:cubicBezTo>
                  <a:cubicBezTo>
                    <a:pt x="2446" y="3608"/>
                    <a:pt x="2428" y="3642"/>
                    <a:pt x="2463" y="3682"/>
                  </a:cubicBezTo>
                  <a:cubicBezTo>
                    <a:pt x="2463" y="3699"/>
                    <a:pt x="2502" y="3699"/>
                    <a:pt x="2520" y="3699"/>
                  </a:cubicBezTo>
                  <a:lnTo>
                    <a:pt x="2555" y="3699"/>
                  </a:lnTo>
                  <a:cubicBezTo>
                    <a:pt x="2594" y="3660"/>
                    <a:pt x="2594" y="3625"/>
                    <a:pt x="2572" y="3590"/>
                  </a:cubicBezTo>
                  <a:cubicBezTo>
                    <a:pt x="2555" y="3573"/>
                    <a:pt x="2537" y="3551"/>
                    <a:pt x="2520" y="3551"/>
                  </a:cubicBezTo>
                  <a:close/>
                  <a:moveTo>
                    <a:pt x="2228" y="3790"/>
                  </a:moveTo>
                  <a:cubicBezTo>
                    <a:pt x="2211" y="3790"/>
                    <a:pt x="2193" y="3790"/>
                    <a:pt x="2193" y="3808"/>
                  </a:cubicBezTo>
                  <a:cubicBezTo>
                    <a:pt x="2159" y="3825"/>
                    <a:pt x="2159" y="3877"/>
                    <a:pt x="2176" y="3917"/>
                  </a:cubicBezTo>
                  <a:cubicBezTo>
                    <a:pt x="2193" y="3934"/>
                    <a:pt x="2211" y="3934"/>
                    <a:pt x="2228" y="3934"/>
                  </a:cubicBezTo>
                  <a:cubicBezTo>
                    <a:pt x="2246" y="3934"/>
                    <a:pt x="2267" y="3934"/>
                    <a:pt x="2285" y="3917"/>
                  </a:cubicBezTo>
                  <a:cubicBezTo>
                    <a:pt x="2302" y="3899"/>
                    <a:pt x="2320" y="3843"/>
                    <a:pt x="2285" y="3808"/>
                  </a:cubicBezTo>
                  <a:cubicBezTo>
                    <a:pt x="2267" y="3790"/>
                    <a:pt x="2246" y="3790"/>
                    <a:pt x="2228" y="3790"/>
                  </a:cubicBezTo>
                  <a:close/>
                  <a:moveTo>
                    <a:pt x="28101" y="3825"/>
                  </a:moveTo>
                  <a:cubicBezTo>
                    <a:pt x="28066" y="3843"/>
                    <a:pt x="28049" y="3899"/>
                    <a:pt x="28066" y="3934"/>
                  </a:cubicBezTo>
                  <a:cubicBezTo>
                    <a:pt x="28084" y="3951"/>
                    <a:pt x="28101" y="3969"/>
                    <a:pt x="28136" y="3969"/>
                  </a:cubicBezTo>
                  <a:cubicBezTo>
                    <a:pt x="28136" y="3969"/>
                    <a:pt x="28158" y="3969"/>
                    <a:pt x="28175" y="3951"/>
                  </a:cubicBezTo>
                  <a:cubicBezTo>
                    <a:pt x="28210" y="3934"/>
                    <a:pt x="28210" y="3899"/>
                    <a:pt x="28192" y="3860"/>
                  </a:cubicBezTo>
                  <a:cubicBezTo>
                    <a:pt x="28175" y="3825"/>
                    <a:pt x="28158" y="3825"/>
                    <a:pt x="28136" y="3825"/>
                  </a:cubicBezTo>
                  <a:close/>
                  <a:moveTo>
                    <a:pt x="1958" y="4025"/>
                  </a:moveTo>
                  <a:cubicBezTo>
                    <a:pt x="1941" y="4025"/>
                    <a:pt x="1919" y="4025"/>
                    <a:pt x="1902" y="4043"/>
                  </a:cubicBezTo>
                  <a:cubicBezTo>
                    <a:pt x="1884" y="4060"/>
                    <a:pt x="1867" y="4117"/>
                    <a:pt x="1902" y="4152"/>
                  </a:cubicBezTo>
                  <a:cubicBezTo>
                    <a:pt x="1919" y="4152"/>
                    <a:pt x="1941" y="4169"/>
                    <a:pt x="1958" y="4169"/>
                  </a:cubicBezTo>
                  <a:cubicBezTo>
                    <a:pt x="1976" y="4169"/>
                    <a:pt x="1993" y="4169"/>
                    <a:pt x="2011" y="4152"/>
                  </a:cubicBezTo>
                  <a:cubicBezTo>
                    <a:pt x="2028" y="4134"/>
                    <a:pt x="2028" y="4078"/>
                    <a:pt x="2011" y="4043"/>
                  </a:cubicBezTo>
                  <a:cubicBezTo>
                    <a:pt x="1993" y="4025"/>
                    <a:pt x="1976" y="4025"/>
                    <a:pt x="1958" y="4025"/>
                  </a:cubicBezTo>
                  <a:close/>
                  <a:moveTo>
                    <a:pt x="28284" y="4134"/>
                  </a:moveTo>
                  <a:cubicBezTo>
                    <a:pt x="28245" y="4169"/>
                    <a:pt x="28245" y="4204"/>
                    <a:pt x="28266" y="4243"/>
                  </a:cubicBezTo>
                  <a:cubicBezTo>
                    <a:pt x="28284" y="4260"/>
                    <a:pt x="28301" y="4278"/>
                    <a:pt x="28319" y="4278"/>
                  </a:cubicBezTo>
                  <a:cubicBezTo>
                    <a:pt x="28336" y="4278"/>
                    <a:pt x="28353" y="4260"/>
                    <a:pt x="28375" y="4260"/>
                  </a:cubicBezTo>
                  <a:cubicBezTo>
                    <a:pt x="28393" y="4243"/>
                    <a:pt x="28410" y="4186"/>
                    <a:pt x="28393" y="4169"/>
                  </a:cubicBezTo>
                  <a:cubicBezTo>
                    <a:pt x="28375" y="4134"/>
                    <a:pt x="28353" y="4134"/>
                    <a:pt x="28319" y="4134"/>
                  </a:cubicBezTo>
                  <a:close/>
                  <a:moveTo>
                    <a:pt x="1684" y="4260"/>
                  </a:moveTo>
                  <a:cubicBezTo>
                    <a:pt x="1667" y="4260"/>
                    <a:pt x="1649" y="4278"/>
                    <a:pt x="1632" y="4278"/>
                  </a:cubicBezTo>
                  <a:cubicBezTo>
                    <a:pt x="1615" y="4313"/>
                    <a:pt x="1615" y="4352"/>
                    <a:pt x="1632" y="4387"/>
                  </a:cubicBezTo>
                  <a:cubicBezTo>
                    <a:pt x="1649" y="4404"/>
                    <a:pt x="1667" y="4404"/>
                    <a:pt x="1684" y="4404"/>
                  </a:cubicBezTo>
                  <a:cubicBezTo>
                    <a:pt x="1702" y="4404"/>
                    <a:pt x="1723" y="4404"/>
                    <a:pt x="1741" y="4387"/>
                  </a:cubicBezTo>
                  <a:cubicBezTo>
                    <a:pt x="1758" y="4369"/>
                    <a:pt x="1776" y="4313"/>
                    <a:pt x="1741" y="4295"/>
                  </a:cubicBezTo>
                  <a:cubicBezTo>
                    <a:pt x="1723" y="4278"/>
                    <a:pt x="1702" y="4260"/>
                    <a:pt x="1684" y="4260"/>
                  </a:cubicBezTo>
                  <a:close/>
                  <a:moveTo>
                    <a:pt x="28536" y="4421"/>
                  </a:moveTo>
                  <a:cubicBezTo>
                    <a:pt x="28519" y="4421"/>
                    <a:pt x="28501" y="4421"/>
                    <a:pt x="28484" y="4443"/>
                  </a:cubicBezTo>
                  <a:cubicBezTo>
                    <a:pt x="28462" y="4461"/>
                    <a:pt x="28445" y="4513"/>
                    <a:pt x="28462" y="4530"/>
                  </a:cubicBezTo>
                  <a:cubicBezTo>
                    <a:pt x="28484" y="4569"/>
                    <a:pt x="28501" y="4569"/>
                    <a:pt x="28536" y="4569"/>
                  </a:cubicBezTo>
                  <a:cubicBezTo>
                    <a:pt x="28554" y="4569"/>
                    <a:pt x="28554" y="4569"/>
                    <a:pt x="28571" y="4552"/>
                  </a:cubicBezTo>
                  <a:cubicBezTo>
                    <a:pt x="28610" y="4530"/>
                    <a:pt x="28610" y="4495"/>
                    <a:pt x="28593" y="4461"/>
                  </a:cubicBezTo>
                  <a:cubicBezTo>
                    <a:pt x="28571" y="4443"/>
                    <a:pt x="28554" y="4421"/>
                    <a:pt x="28536" y="4421"/>
                  </a:cubicBezTo>
                  <a:close/>
                  <a:moveTo>
                    <a:pt x="1432" y="4513"/>
                  </a:moveTo>
                  <a:cubicBezTo>
                    <a:pt x="1415" y="4513"/>
                    <a:pt x="1397" y="4530"/>
                    <a:pt x="1375" y="4530"/>
                  </a:cubicBezTo>
                  <a:cubicBezTo>
                    <a:pt x="1341" y="4569"/>
                    <a:pt x="1341" y="4622"/>
                    <a:pt x="1375" y="4639"/>
                  </a:cubicBezTo>
                  <a:cubicBezTo>
                    <a:pt x="1397" y="4661"/>
                    <a:pt x="1415" y="4661"/>
                    <a:pt x="1432" y="4661"/>
                  </a:cubicBezTo>
                  <a:cubicBezTo>
                    <a:pt x="1449" y="4661"/>
                    <a:pt x="1467" y="4661"/>
                    <a:pt x="1484" y="4639"/>
                  </a:cubicBezTo>
                  <a:cubicBezTo>
                    <a:pt x="1506" y="4622"/>
                    <a:pt x="1506" y="4569"/>
                    <a:pt x="1484" y="4530"/>
                  </a:cubicBezTo>
                  <a:cubicBezTo>
                    <a:pt x="1467" y="4530"/>
                    <a:pt x="1449" y="4513"/>
                    <a:pt x="1432" y="4513"/>
                  </a:cubicBezTo>
                  <a:close/>
                  <a:moveTo>
                    <a:pt x="28736" y="4713"/>
                  </a:moveTo>
                  <a:cubicBezTo>
                    <a:pt x="28736" y="4713"/>
                    <a:pt x="28719" y="4730"/>
                    <a:pt x="28702" y="4730"/>
                  </a:cubicBezTo>
                  <a:cubicBezTo>
                    <a:pt x="28662" y="4769"/>
                    <a:pt x="28662" y="4804"/>
                    <a:pt x="28680" y="4839"/>
                  </a:cubicBezTo>
                  <a:cubicBezTo>
                    <a:pt x="28702" y="4856"/>
                    <a:pt x="28719" y="4856"/>
                    <a:pt x="28736" y="4856"/>
                  </a:cubicBezTo>
                  <a:lnTo>
                    <a:pt x="28789" y="4856"/>
                  </a:lnTo>
                  <a:cubicBezTo>
                    <a:pt x="28810" y="4822"/>
                    <a:pt x="28828" y="4787"/>
                    <a:pt x="28810" y="4748"/>
                  </a:cubicBezTo>
                  <a:cubicBezTo>
                    <a:pt x="28789" y="4730"/>
                    <a:pt x="28771" y="4713"/>
                    <a:pt x="28736" y="4713"/>
                  </a:cubicBezTo>
                  <a:close/>
                  <a:moveTo>
                    <a:pt x="1180" y="4787"/>
                  </a:moveTo>
                  <a:cubicBezTo>
                    <a:pt x="1158" y="4787"/>
                    <a:pt x="1140" y="4787"/>
                    <a:pt x="1123" y="4804"/>
                  </a:cubicBezTo>
                  <a:cubicBezTo>
                    <a:pt x="1088" y="4839"/>
                    <a:pt x="1106" y="4878"/>
                    <a:pt x="1123" y="4913"/>
                  </a:cubicBezTo>
                  <a:cubicBezTo>
                    <a:pt x="1140" y="4913"/>
                    <a:pt x="1158" y="4930"/>
                    <a:pt x="1180" y="4930"/>
                  </a:cubicBezTo>
                  <a:cubicBezTo>
                    <a:pt x="1197" y="4930"/>
                    <a:pt x="1214" y="4913"/>
                    <a:pt x="1232" y="4896"/>
                  </a:cubicBezTo>
                  <a:cubicBezTo>
                    <a:pt x="1249" y="4878"/>
                    <a:pt x="1249" y="4822"/>
                    <a:pt x="1232" y="4804"/>
                  </a:cubicBezTo>
                  <a:cubicBezTo>
                    <a:pt x="1214" y="4787"/>
                    <a:pt x="1197" y="4787"/>
                    <a:pt x="1180" y="4787"/>
                  </a:cubicBezTo>
                  <a:close/>
                  <a:moveTo>
                    <a:pt x="28919" y="5022"/>
                  </a:moveTo>
                  <a:cubicBezTo>
                    <a:pt x="28880" y="5057"/>
                    <a:pt x="28880" y="5096"/>
                    <a:pt x="28897" y="5131"/>
                  </a:cubicBezTo>
                  <a:cubicBezTo>
                    <a:pt x="28919" y="5148"/>
                    <a:pt x="28936" y="5165"/>
                    <a:pt x="28954" y="5165"/>
                  </a:cubicBezTo>
                  <a:cubicBezTo>
                    <a:pt x="28971" y="5165"/>
                    <a:pt x="28989" y="5148"/>
                    <a:pt x="29006" y="5148"/>
                  </a:cubicBezTo>
                  <a:cubicBezTo>
                    <a:pt x="29028" y="5113"/>
                    <a:pt x="29045" y="5074"/>
                    <a:pt x="29006" y="5039"/>
                  </a:cubicBezTo>
                  <a:cubicBezTo>
                    <a:pt x="29006" y="5022"/>
                    <a:pt x="28971" y="5022"/>
                    <a:pt x="28954" y="5022"/>
                  </a:cubicBezTo>
                  <a:close/>
                  <a:moveTo>
                    <a:pt x="940" y="5057"/>
                  </a:moveTo>
                  <a:cubicBezTo>
                    <a:pt x="905" y="5057"/>
                    <a:pt x="888" y="5057"/>
                    <a:pt x="888" y="5074"/>
                  </a:cubicBezTo>
                  <a:cubicBezTo>
                    <a:pt x="853" y="5113"/>
                    <a:pt x="853" y="5148"/>
                    <a:pt x="888" y="5183"/>
                  </a:cubicBezTo>
                  <a:cubicBezTo>
                    <a:pt x="905" y="5183"/>
                    <a:pt x="923" y="5205"/>
                    <a:pt x="940" y="5205"/>
                  </a:cubicBezTo>
                  <a:cubicBezTo>
                    <a:pt x="962" y="5205"/>
                    <a:pt x="979" y="5183"/>
                    <a:pt x="997" y="5165"/>
                  </a:cubicBezTo>
                  <a:cubicBezTo>
                    <a:pt x="1014" y="5148"/>
                    <a:pt x="1014" y="5096"/>
                    <a:pt x="979" y="5074"/>
                  </a:cubicBezTo>
                  <a:cubicBezTo>
                    <a:pt x="962" y="5057"/>
                    <a:pt x="940" y="5057"/>
                    <a:pt x="940" y="5057"/>
                  </a:cubicBezTo>
                  <a:close/>
                  <a:moveTo>
                    <a:pt x="29137" y="5313"/>
                  </a:moveTo>
                  <a:cubicBezTo>
                    <a:pt x="29097" y="5348"/>
                    <a:pt x="29097" y="5383"/>
                    <a:pt x="29115" y="5422"/>
                  </a:cubicBezTo>
                  <a:cubicBezTo>
                    <a:pt x="29137" y="5440"/>
                    <a:pt x="29154" y="5457"/>
                    <a:pt x="29171" y="5457"/>
                  </a:cubicBezTo>
                  <a:cubicBezTo>
                    <a:pt x="29189" y="5457"/>
                    <a:pt x="29206" y="5440"/>
                    <a:pt x="29224" y="5440"/>
                  </a:cubicBezTo>
                  <a:cubicBezTo>
                    <a:pt x="29245" y="5400"/>
                    <a:pt x="29263" y="5366"/>
                    <a:pt x="29224" y="5331"/>
                  </a:cubicBezTo>
                  <a:cubicBezTo>
                    <a:pt x="29224" y="5313"/>
                    <a:pt x="29189" y="5313"/>
                    <a:pt x="29171" y="5313"/>
                  </a:cubicBezTo>
                  <a:close/>
                  <a:moveTo>
                    <a:pt x="705" y="5331"/>
                  </a:moveTo>
                  <a:cubicBezTo>
                    <a:pt x="688" y="5331"/>
                    <a:pt x="670" y="5348"/>
                    <a:pt x="653" y="5366"/>
                  </a:cubicBezTo>
                  <a:cubicBezTo>
                    <a:pt x="614" y="5383"/>
                    <a:pt x="636" y="5440"/>
                    <a:pt x="653" y="5457"/>
                  </a:cubicBezTo>
                  <a:cubicBezTo>
                    <a:pt x="670" y="5474"/>
                    <a:pt x="688" y="5474"/>
                    <a:pt x="705" y="5474"/>
                  </a:cubicBezTo>
                  <a:cubicBezTo>
                    <a:pt x="723" y="5474"/>
                    <a:pt x="744" y="5474"/>
                    <a:pt x="762" y="5457"/>
                  </a:cubicBezTo>
                  <a:cubicBezTo>
                    <a:pt x="779" y="5422"/>
                    <a:pt x="779" y="5366"/>
                    <a:pt x="744" y="5348"/>
                  </a:cubicBezTo>
                  <a:cubicBezTo>
                    <a:pt x="744" y="5331"/>
                    <a:pt x="723" y="5331"/>
                    <a:pt x="705" y="5331"/>
                  </a:cubicBezTo>
                  <a:close/>
                  <a:moveTo>
                    <a:pt x="29406" y="5583"/>
                  </a:moveTo>
                  <a:cubicBezTo>
                    <a:pt x="29389" y="5583"/>
                    <a:pt x="29372" y="5601"/>
                    <a:pt x="29354" y="5601"/>
                  </a:cubicBezTo>
                  <a:cubicBezTo>
                    <a:pt x="29315" y="5640"/>
                    <a:pt x="29315" y="5675"/>
                    <a:pt x="29332" y="5709"/>
                  </a:cubicBezTo>
                  <a:cubicBezTo>
                    <a:pt x="29354" y="5727"/>
                    <a:pt x="29372" y="5727"/>
                    <a:pt x="29406" y="5727"/>
                  </a:cubicBezTo>
                  <a:cubicBezTo>
                    <a:pt x="29406" y="5727"/>
                    <a:pt x="29424" y="5727"/>
                    <a:pt x="29441" y="5709"/>
                  </a:cubicBezTo>
                  <a:cubicBezTo>
                    <a:pt x="29480" y="5692"/>
                    <a:pt x="29480" y="5657"/>
                    <a:pt x="29463" y="5618"/>
                  </a:cubicBezTo>
                  <a:cubicBezTo>
                    <a:pt x="29441" y="5601"/>
                    <a:pt x="29424" y="5583"/>
                    <a:pt x="29406" y="5583"/>
                  </a:cubicBezTo>
                  <a:close/>
                  <a:moveTo>
                    <a:pt x="488" y="5618"/>
                  </a:moveTo>
                  <a:cubicBezTo>
                    <a:pt x="470" y="5618"/>
                    <a:pt x="435" y="5640"/>
                    <a:pt x="435" y="5657"/>
                  </a:cubicBezTo>
                  <a:cubicBezTo>
                    <a:pt x="396" y="5692"/>
                    <a:pt x="418" y="5727"/>
                    <a:pt x="453" y="5748"/>
                  </a:cubicBezTo>
                  <a:cubicBezTo>
                    <a:pt x="453" y="5766"/>
                    <a:pt x="470" y="5766"/>
                    <a:pt x="488" y="5766"/>
                  </a:cubicBezTo>
                  <a:cubicBezTo>
                    <a:pt x="505" y="5766"/>
                    <a:pt x="527" y="5748"/>
                    <a:pt x="544" y="5727"/>
                  </a:cubicBezTo>
                  <a:cubicBezTo>
                    <a:pt x="562" y="5709"/>
                    <a:pt x="562" y="5657"/>
                    <a:pt x="527" y="5640"/>
                  </a:cubicBezTo>
                  <a:cubicBezTo>
                    <a:pt x="527" y="5618"/>
                    <a:pt x="505" y="5618"/>
                    <a:pt x="488" y="5618"/>
                  </a:cubicBezTo>
                  <a:close/>
                  <a:moveTo>
                    <a:pt x="29624" y="5875"/>
                  </a:moveTo>
                  <a:cubicBezTo>
                    <a:pt x="29607" y="5875"/>
                    <a:pt x="29589" y="5875"/>
                    <a:pt x="29572" y="5892"/>
                  </a:cubicBezTo>
                  <a:cubicBezTo>
                    <a:pt x="29550" y="5909"/>
                    <a:pt x="29533" y="5966"/>
                    <a:pt x="29572" y="6001"/>
                  </a:cubicBezTo>
                  <a:cubicBezTo>
                    <a:pt x="29589" y="6018"/>
                    <a:pt x="29607" y="6018"/>
                    <a:pt x="29624" y="6018"/>
                  </a:cubicBezTo>
                  <a:cubicBezTo>
                    <a:pt x="29641" y="6018"/>
                    <a:pt x="29659" y="6018"/>
                    <a:pt x="29659" y="6001"/>
                  </a:cubicBezTo>
                  <a:cubicBezTo>
                    <a:pt x="29698" y="5983"/>
                    <a:pt x="29698" y="5927"/>
                    <a:pt x="29681" y="5909"/>
                  </a:cubicBezTo>
                  <a:cubicBezTo>
                    <a:pt x="29659" y="5892"/>
                    <a:pt x="29641" y="5875"/>
                    <a:pt x="29624" y="5875"/>
                  </a:cubicBezTo>
                  <a:close/>
                  <a:moveTo>
                    <a:pt x="288" y="5927"/>
                  </a:moveTo>
                  <a:cubicBezTo>
                    <a:pt x="253" y="5927"/>
                    <a:pt x="235" y="5927"/>
                    <a:pt x="218" y="5944"/>
                  </a:cubicBezTo>
                  <a:cubicBezTo>
                    <a:pt x="200" y="5983"/>
                    <a:pt x="200" y="6036"/>
                    <a:pt x="235" y="6053"/>
                  </a:cubicBezTo>
                  <a:cubicBezTo>
                    <a:pt x="253" y="6053"/>
                    <a:pt x="270" y="6075"/>
                    <a:pt x="288" y="6075"/>
                  </a:cubicBezTo>
                  <a:cubicBezTo>
                    <a:pt x="309" y="6075"/>
                    <a:pt x="327" y="6053"/>
                    <a:pt x="344" y="6036"/>
                  </a:cubicBezTo>
                  <a:cubicBezTo>
                    <a:pt x="361" y="6001"/>
                    <a:pt x="361" y="5944"/>
                    <a:pt x="327" y="5927"/>
                  </a:cubicBezTo>
                  <a:close/>
                  <a:moveTo>
                    <a:pt x="29842" y="6162"/>
                  </a:moveTo>
                  <a:cubicBezTo>
                    <a:pt x="29842" y="6162"/>
                    <a:pt x="29824" y="6162"/>
                    <a:pt x="29807" y="6184"/>
                  </a:cubicBezTo>
                  <a:cubicBezTo>
                    <a:pt x="29768" y="6201"/>
                    <a:pt x="29768" y="6236"/>
                    <a:pt x="29789" y="6271"/>
                  </a:cubicBezTo>
                  <a:cubicBezTo>
                    <a:pt x="29807" y="6292"/>
                    <a:pt x="29824" y="6310"/>
                    <a:pt x="29842" y="6310"/>
                  </a:cubicBezTo>
                  <a:cubicBezTo>
                    <a:pt x="29859" y="6310"/>
                    <a:pt x="29876" y="6292"/>
                    <a:pt x="29898" y="6292"/>
                  </a:cubicBezTo>
                  <a:cubicBezTo>
                    <a:pt x="29933" y="6253"/>
                    <a:pt x="29933" y="6218"/>
                    <a:pt x="29916" y="6184"/>
                  </a:cubicBezTo>
                  <a:cubicBezTo>
                    <a:pt x="29898" y="6162"/>
                    <a:pt x="29876" y="6162"/>
                    <a:pt x="29842" y="6162"/>
                  </a:cubicBezTo>
                  <a:close/>
                  <a:moveTo>
                    <a:pt x="70" y="6218"/>
                  </a:moveTo>
                  <a:cubicBezTo>
                    <a:pt x="53" y="6218"/>
                    <a:pt x="35" y="6236"/>
                    <a:pt x="18" y="6253"/>
                  </a:cubicBezTo>
                  <a:cubicBezTo>
                    <a:pt x="0" y="6292"/>
                    <a:pt x="0" y="6327"/>
                    <a:pt x="35" y="6345"/>
                  </a:cubicBezTo>
                  <a:cubicBezTo>
                    <a:pt x="53" y="6362"/>
                    <a:pt x="70" y="6362"/>
                    <a:pt x="70" y="6362"/>
                  </a:cubicBezTo>
                  <a:cubicBezTo>
                    <a:pt x="109" y="6362"/>
                    <a:pt x="127" y="6345"/>
                    <a:pt x="144" y="6327"/>
                  </a:cubicBezTo>
                  <a:cubicBezTo>
                    <a:pt x="161" y="6292"/>
                    <a:pt x="144" y="6253"/>
                    <a:pt x="109" y="6236"/>
                  </a:cubicBezTo>
                  <a:cubicBezTo>
                    <a:pt x="109" y="6218"/>
                    <a:pt x="92" y="6218"/>
                    <a:pt x="70" y="6218"/>
                  </a:cubicBezTo>
                  <a:close/>
                  <a:moveTo>
                    <a:pt x="30077" y="6436"/>
                  </a:moveTo>
                  <a:cubicBezTo>
                    <a:pt x="30059" y="6436"/>
                    <a:pt x="30042" y="6453"/>
                    <a:pt x="30024" y="6453"/>
                  </a:cubicBezTo>
                  <a:cubicBezTo>
                    <a:pt x="30007" y="6488"/>
                    <a:pt x="30007" y="6527"/>
                    <a:pt x="30024" y="6562"/>
                  </a:cubicBezTo>
                  <a:cubicBezTo>
                    <a:pt x="30042" y="6580"/>
                    <a:pt x="30059" y="6580"/>
                    <a:pt x="30077" y="6580"/>
                  </a:cubicBezTo>
                  <a:cubicBezTo>
                    <a:pt x="30094" y="6580"/>
                    <a:pt x="30116" y="6580"/>
                    <a:pt x="30133" y="6562"/>
                  </a:cubicBezTo>
                  <a:cubicBezTo>
                    <a:pt x="30151" y="6545"/>
                    <a:pt x="30168" y="6488"/>
                    <a:pt x="30133" y="6471"/>
                  </a:cubicBezTo>
                  <a:cubicBezTo>
                    <a:pt x="30116" y="6453"/>
                    <a:pt x="30094" y="6436"/>
                    <a:pt x="30077" y="6436"/>
                  </a:cubicBezTo>
                  <a:close/>
                  <a:moveTo>
                    <a:pt x="30312" y="6728"/>
                  </a:moveTo>
                  <a:cubicBezTo>
                    <a:pt x="30294" y="6728"/>
                    <a:pt x="30277" y="6728"/>
                    <a:pt x="30259" y="6745"/>
                  </a:cubicBezTo>
                  <a:cubicBezTo>
                    <a:pt x="30224" y="6762"/>
                    <a:pt x="30224" y="6815"/>
                    <a:pt x="30242" y="6836"/>
                  </a:cubicBezTo>
                  <a:cubicBezTo>
                    <a:pt x="30259" y="6854"/>
                    <a:pt x="30277" y="6871"/>
                    <a:pt x="30312" y="6871"/>
                  </a:cubicBezTo>
                  <a:cubicBezTo>
                    <a:pt x="30312" y="6871"/>
                    <a:pt x="30333" y="6871"/>
                    <a:pt x="30351" y="6854"/>
                  </a:cubicBezTo>
                  <a:cubicBezTo>
                    <a:pt x="30385" y="6836"/>
                    <a:pt x="30385" y="6780"/>
                    <a:pt x="30368" y="6745"/>
                  </a:cubicBezTo>
                  <a:cubicBezTo>
                    <a:pt x="30351" y="6728"/>
                    <a:pt x="30333" y="6728"/>
                    <a:pt x="30312" y="6728"/>
                  </a:cubicBezTo>
                  <a:close/>
                  <a:moveTo>
                    <a:pt x="30529" y="6997"/>
                  </a:moveTo>
                  <a:cubicBezTo>
                    <a:pt x="30512" y="6997"/>
                    <a:pt x="30494" y="7015"/>
                    <a:pt x="30494" y="7015"/>
                  </a:cubicBezTo>
                  <a:cubicBezTo>
                    <a:pt x="30459" y="7054"/>
                    <a:pt x="30459" y="7089"/>
                    <a:pt x="30477" y="7123"/>
                  </a:cubicBezTo>
                  <a:cubicBezTo>
                    <a:pt x="30494" y="7141"/>
                    <a:pt x="30512" y="7141"/>
                    <a:pt x="30529" y="7141"/>
                  </a:cubicBezTo>
                  <a:cubicBezTo>
                    <a:pt x="30551" y="7141"/>
                    <a:pt x="30568" y="7141"/>
                    <a:pt x="30586" y="7123"/>
                  </a:cubicBezTo>
                  <a:cubicBezTo>
                    <a:pt x="30620" y="7106"/>
                    <a:pt x="30620" y="7054"/>
                    <a:pt x="30586" y="7032"/>
                  </a:cubicBezTo>
                  <a:cubicBezTo>
                    <a:pt x="30568" y="7015"/>
                    <a:pt x="30551" y="6997"/>
                    <a:pt x="30529" y="6997"/>
                  </a:cubicBezTo>
                  <a:close/>
                  <a:moveTo>
                    <a:pt x="30786" y="7271"/>
                  </a:moveTo>
                  <a:cubicBezTo>
                    <a:pt x="30768" y="7271"/>
                    <a:pt x="30747" y="7271"/>
                    <a:pt x="30729" y="7289"/>
                  </a:cubicBezTo>
                  <a:cubicBezTo>
                    <a:pt x="30694" y="7324"/>
                    <a:pt x="30694" y="7358"/>
                    <a:pt x="30729" y="7398"/>
                  </a:cubicBezTo>
                  <a:cubicBezTo>
                    <a:pt x="30747" y="7415"/>
                    <a:pt x="30768" y="7415"/>
                    <a:pt x="30786" y="7415"/>
                  </a:cubicBezTo>
                  <a:cubicBezTo>
                    <a:pt x="30803" y="7415"/>
                    <a:pt x="30821" y="7415"/>
                    <a:pt x="30838" y="7398"/>
                  </a:cubicBezTo>
                  <a:cubicBezTo>
                    <a:pt x="30855" y="7358"/>
                    <a:pt x="30855" y="7324"/>
                    <a:pt x="30838" y="7289"/>
                  </a:cubicBezTo>
                  <a:cubicBezTo>
                    <a:pt x="30821" y="7271"/>
                    <a:pt x="30803" y="7271"/>
                    <a:pt x="30786" y="7271"/>
                  </a:cubicBezTo>
                  <a:close/>
                  <a:moveTo>
                    <a:pt x="31021" y="7541"/>
                  </a:moveTo>
                  <a:cubicBezTo>
                    <a:pt x="31003" y="7541"/>
                    <a:pt x="30986" y="7559"/>
                    <a:pt x="30964" y="7559"/>
                  </a:cubicBezTo>
                  <a:cubicBezTo>
                    <a:pt x="30947" y="7576"/>
                    <a:pt x="30929" y="7633"/>
                    <a:pt x="30947" y="7667"/>
                  </a:cubicBezTo>
                  <a:cubicBezTo>
                    <a:pt x="30964" y="7685"/>
                    <a:pt x="30986" y="7685"/>
                    <a:pt x="31021" y="7685"/>
                  </a:cubicBezTo>
                  <a:cubicBezTo>
                    <a:pt x="31038" y="7685"/>
                    <a:pt x="31038" y="7685"/>
                    <a:pt x="31056" y="7667"/>
                  </a:cubicBezTo>
                  <a:lnTo>
                    <a:pt x="31073" y="7667"/>
                  </a:lnTo>
                  <a:cubicBezTo>
                    <a:pt x="31073" y="7633"/>
                    <a:pt x="31073" y="7615"/>
                    <a:pt x="31095" y="7598"/>
                  </a:cubicBezTo>
                  <a:cubicBezTo>
                    <a:pt x="31073" y="7598"/>
                    <a:pt x="31073" y="7576"/>
                    <a:pt x="31073" y="7576"/>
                  </a:cubicBezTo>
                  <a:cubicBezTo>
                    <a:pt x="31056" y="7559"/>
                    <a:pt x="31038" y="7541"/>
                    <a:pt x="31021" y="7541"/>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59"/>
            <p:cNvSpPr/>
            <p:nvPr/>
          </p:nvSpPr>
          <p:spPr>
            <a:xfrm rot="-5400000">
              <a:off x="6383637" y="1937725"/>
              <a:ext cx="5596496" cy="1283704"/>
            </a:xfrm>
            <a:custGeom>
              <a:avLst/>
              <a:gdLst/>
              <a:ahLst/>
              <a:cxnLst/>
              <a:rect l="l" t="t" r="r" b="b"/>
              <a:pathLst>
                <a:path w="31292" h="7868" extrusionOk="0">
                  <a:moveTo>
                    <a:pt x="24151" y="1"/>
                  </a:moveTo>
                  <a:cubicBezTo>
                    <a:pt x="24111" y="18"/>
                    <a:pt x="24077" y="35"/>
                    <a:pt x="24077" y="92"/>
                  </a:cubicBezTo>
                  <a:cubicBezTo>
                    <a:pt x="24094" y="127"/>
                    <a:pt x="24111" y="144"/>
                    <a:pt x="24151" y="144"/>
                  </a:cubicBezTo>
                  <a:lnTo>
                    <a:pt x="24168" y="144"/>
                  </a:lnTo>
                  <a:cubicBezTo>
                    <a:pt x="24203" y="144"/>
                    <a:pt x="24238" y="109"/>
                    <a:pt x="24220" y="70"/>
                  </a:cubicBezTo>
                  <a:cubicBezTo>
                    <a:pt x="24220" y="35"/>
                    <a:pt x="24203" y="1"/>
                    <a:pt x="24151" y="1"/>
                  </a:cubicBezTo>
                  <a:close/>
                  <a:moveTo>
                    <a:pt x="24512" y="1"/>
                  </a:moveTo>
                  <a:cubicBezTo>
                    <a:pt x="24477" y="1"/>
                    <a:pt x="24455" y="35"/>
                    <a:pt x="24438" y="70"/>
                  </a:cubicBezTo>
                  <a:cubicBezTo>
                    <a:pt x="24438" y="109"/>
                    <a:pt x="24477" y="144"/>
                    <a:pt x="24512" y="144"/>
                  </a:cubicBezTo>
                  <a:cubicBezTo>
                    <a:pt x="24564" y="144"/>
                    <a:pt x="24586" y="127"/>
                    <a:pt x="24586" y="92"/>
                  </a:cubicBezTo>
                  <a:cubicBezTo>
                    <a:pt x="24603" y="35"/>
                    <a:pt x="24564" y="18"/>
                    <a:pt x="24529" y="1"/>
                  </a:cubicBezTo>
                  <a:close/>
                  <a:moveTo>
                    <a:pt x="23785" y="53"/>
                  </a:moveTo>
                  <a:cubicBezTo>
                    <a:pt x="23750" y="53"/>
                    <a:pt x="23716" y="92"/>
                    <a:pt x="23733" y="127"/>
                  </a:cubicBezTo>
                  <a:cubicBezTo>
                    <a:pt x="23733" y="162"/>
                    <a:pt x="23768" y="201"/>
                    <a:pt x="23803" y="201"/>
                  </a:cubicBezTo>
                  <a:cubicBezTo>
                    <a:pt x="23842" y="179"/>
                    <a:pt x="23877" y="144"/>
                    <a:pt x="23859" y="109"/>
                  </a:cubicBezTo>
                  <a:cubicBezTo>
                    <a:pt x="23859" y="70"/>
                    <a:pt x="23824" y="53"/>
                    <a:pt x="23803" y="53"/>
                  </a:cubicBezTo>
                  <a:close/>
                  <a:moveTo>
                    <a:pt x="24873" y="53"/>
                  </a:moveTo>
                  <a:cubicBezTo>
                    <a:pt x="24838" y="53"/>
                    <a:pt x="24821" y="70"/>
                    <a:pt x="24803" y="109"/>
                  </a:cubicBezTo>
                  <a:cubicBezTo>
                    <a:pt x="24803" y="144"/>
                    <a:pt x="24821" y="179"/>
                    <a:pt x="24873" y="201"/>
                  </a:cubicBezTo>
                  <a:cubicBezTo>
                    <a:pt x="24912" y="201"/>
                    <a:pt x="24947" y="162"/>
                    <a:pt x="24947" y="127"/>
                  </a:cubicBezTo>
                  <a:cubicBezTo>
                    <a:pt x="24964" y="92"/>
                    <a:pt x="24930" y="53"/>
                    <a:pt x="24890" y="53"/>
                  </a:cubicBezTo>
                  <a:close/>
                  <a:moveTo>
                    <a:pt x="13599" y="127"/>
                  </a:moveTo>
                  <a:cubicBezTo>
                    <a:pt x="13560" y="127"/>
                    <a:pt x="13525" y="144"/>
                    <a:pt x="13525" y="201"/>
                  </a:cubicBezTo>
                  <a:cubicBezTo>
                    <a:pt x="13542" y="236"/>
                    <a:pt x="13560" y="270"/>
                    <a:pt x="13599" y="270"/>
                  </a:cubicBezTo>
                  <a:lnTo>
                    <a:pt x="13616" y="270"/>
                  </a:lnTo>
                  <a:cubicBezTo>
                    <a:pt x="13651" y="270"/>
                    <a:pt x="13686" y="236"/>
                    <a:pt x="13668" y="179"/>
                  </a:cubicBezTo>
                  <a:cubicBezTo>
                    <a:pt x="13668" y="144"/>
                    <a:pt x="13651" y="127"/>
                    <a:pt x="13599" y="127"/>
                  </a:cubicBezTo>
                  <a:close/>
                  <a:moveTo>
                    <a:pt x="13960" y="127"/>
                  </a:moveTo>
                  <a:cubicBezTo>
                    <a:pt x="13925" y="127"/>
                    <a:pt x="13903" y="144"/>
                    <a:pt x="13886" y="201"/>
                  </a:cubicBezTo>
                  <a:cubicBezTo>
                    <a:pt x="13886" y="236"/>
                    <a:pt x="13925" y="270"/>
                    <a:pt x="13960" y="270"/>
                  </a:cubicBezTo>
                  <a:cubicBezTo>
                    <a:pt x="14012" y="270"/>
                    <a:pt x="14034" y="236"/>
                    <a:pt x="14034" y="201"/>
                  </a:cubicBezTo>
                  <a:cubicBezTo>
                    <a:pt x="14051" y="162"/>
                    <a:pt x="14012" y="127"/>
                    <a:pt x="13977" y="127"/>
                  </a:cubicBezTo>
                  <a:close/>
                  <a:moveTo>
                    <a:pt x="23424" y="127"/>
                  </a:moveTo>
                  <a:cubicBezTo>
                    <a:pt x="23389" y="127"/>
                    <a:pt x="23367" y="162"/>
                    <a:pt x="23367" y="218"/>
                  </a:cubicBezTo>
                  <a:cubicBezTo>
                    <a:pt x="23389" y="236"/>
                    <a:pt x="23407" y="270"/>
                    <a:pt x="23441" y="270"/>
                  </a:cubicBezTo>
                  <a:lnTo>
                    <a:pt x="23459" y="270"/>
                  </a:lnTo>
                  <a:lnTo>
                    <a:pt x="23459" y="253"/>
                  </a:lnTo>
                  <a:cubicBezTo>
                    <a:pt x="23498" y="253"/>
                    <a:pt x="23515" y="218"/>
                    <a:pt x="23515" y="179"/>
                  </a:cubicBezTo>
                  <a:cubicBezTo>
                    <a:pt x="23498" y="144"/>
                    <a:pt x="23476" y="127"/>
                    <a:pt x="23441" y="127"/>
                  </a:cubicBezTo>
                  <a:close/>
                  <a:moveTo>
                    <a:pt x="13233" y="144"/>
                  </a:moveTo>
                  <a:cubicBezTo>
                    <a:pt x="13198" y="144"/>
                    <a:pt x="13164" y="179"/>
                    <a:pt x="13181" y="218"/>
                  </a:cubicBezTo>
                  <a:cubicBezTo>
                    <a:pt x="13181" y="253"/>
                    <a:pt x="13198" y="288"/>
                    <a:pt x="13251" y="288"/>
                  </a:cubicBezTo>
                  <a:cubicBezTo>
                    <a:pt x="13290" y="270"/>
                    <a:pt x="13325" y="253"/>
                    <a:pt x="13325" y="201"/>
                  </a:cubicBezTo>
                  <a:cubicBezTo>
                    <a:pt x="13307" y="162"/>
                    <a:pt x="13290" y="144"/>
                    <a:pt x="13251" y="144"/>
                  </a:cubicBezTo>
                  <a:close/>
                  <a:moveTo>
                    <a:pt x="25238" y="144"/>
                  </a:moveTo>
                  <a:cubicBezTo>
                    <a:pt x="25199" y="144"/>
                    <a:pt x="25165" y="162"/>
                    <a:pt x="25165" y="179"/>
                  </a:cubicBezTo>
                  <a:cubicBezTo>
                    <a:pt x="25147" y="218"/>
                    <a:pt x="25165" y="270"/>
                    <a:pt x="25199" y="270"/>
                  </a:cubicBezTo>
                  <a:cubicBezTo>
                    <a:pt x="25217" y="288"/>
                    <a:pt x="25217" y="288"/>
                    <a:pt x="25238" y="288"/>
                  </a:cubicBezTo>
                  <a:cubicBezTo>
                    <a:pt x="25256" y="288"/>
                    <a:pt x="25291" y="270"/>
                    <a:pt x="25291" y="236"/>
                  </a:cubicBezTo>
                  <a:cubicBezTo>
                    <a:pt x="25308" y="201"/>
                    <a:pt x="25291" y="162"/>
                    <a:pt x="25256" y="144"/>
                  </a:cubicBezTo>
                  <a:close/>
                  <a:moveTo>
                    <a:pt x="14321" y="162"/>
                  </a:moveTo>
                  <a:cubicBezTo>
                    <a:pt x="14286" y="162"/>
                    <a:pt x="14269" y="179"/>
                    <a:pt x="14251" y="218"/>
                  </a:cubicBezTo>
                  <a:cubicBezTo>
                    <a:pt x="14251" y="253"/>
                    <a:pt x="14286" y="288"/>
                    <a:pt x="14321" y="310"/>
                  </a:cubicBezTo>
                  <a:cubicBezTo>
                    <a:pt x="14360" y="310"/>
                    <a:pt x="14395" y="270"/>
                    <a:pt x="14395" y="236"/>
                  </a:cubicBezTo>
                  <a:cubicBezTo>
                    <a:pt x="14412" y="201"/>
                    <a:pt x="14378" y="162"/>
                    <a:pt x="14338" y="162"/>
                  </a:cubicBezTo>
                  <a:close/>
                  <a:moveTo>
                    <a:pt x="12872" y="179"/>
                  </a:moveTo>
                  <a:cubicBezTo>
                    <a:pt x="12837" y="179"/>
                    <a:pt x="12798" y="218"/>
                    <a:pt x="12816" y="270"/>
                  </a:cubicBezTo>
                  <a:cubicBezTo>
                    <a:pt x="12816" y="310"/>
                    <a:pt x="12855" y="327"/>
                    <a:pt x="12889" y="327"/>
                  </a:cubicBezTo>
                  <a:cubicBezTo>
                    <a:pt x="12924" y="327"/>
                    <a:pt x="12963" y="288"/>
                    <a:pt x="12963" y="236"/>
                  </a:cubicBezTo>
                  <a:cubicBezTo>
                    <a:pt x="12946" y="201"/>
                    <a:pt x="12924" y="179"/>
                    <a:pt x="12889" y="179"/>
                  </a:cubicBezTo>
                  <a:close/>
                  <a:moveTo>
                    <a:pt x="14687" y="218"/>
                  </a:moveTo>
                  <a:cubicBezTo>
                    <a:pt x="14647" y="218"/>
                    <a:pt x="14630" y="253"/>
                    <a:pt x="14613" y="270"/>
                  </a:cubicBezTo>
                  <a:cubicBezTo>
                    <a:pt x="14613" y="327"/>
                    <a:pt x="14630" y="362"/>
                    <a:pt x="14665" y="362"/>
                  </a:cubicBezTo>
                  <a:lnTo>
                    <a:pt x="14687" y="362"/>
                  </a:lnTo>
                  <a:cubicBezTo>
                    <a:pt x="14721" y="362"/>
                    <a:pt x="14739" y="344"/>
                    <a:pt x="14756" y="310"/>
                  </a:cubicBezTo>
                  <a:cubicBezTo>
                    <a:pt x="14756" y="270"/>
                    <a:pt x="14739" y="236"/>
                    <a:pt x="14704" y="218"/>
                  </a:cubicBezTo>
                  <a:close/>
                  <a:moveTo>
                    <a:pt x="23080" y="218"/>
                  </a:moveTo>
                  <a:cubicBezTo>
                    <a:pt x="23024" y="236"/>
                    <a:pt x="23006" y="270"/>
                    <a:pt x="23024" y="310"/>
                  </a:cubicBezTo>
                  <a:cubicBezTo>
                    <a:pt x="23024" y="344"/>
                    <a:pt x="23063" y="362"/>
                    <a:pt x="23098" y="362"/>
                  </a:cubicBezTo>
                  <a:lnTo>
                    <a:pt x="23115" y="362"/>
                  </a:lnTo>
                  <a:cubicBezTo>
                    <a:pt x="23150" y="344"/>
                    <a:pt x="23172" y="310"/>
                    <a:pt x="23172" y="270"/>
                  </a:cubicBezTo>
                  <a:cubicBezTo>
                    <a:pt x="23150" y="236"/>
                    <a:pt x="23115" y="218"/>
                    <a:pt x="23098" y="218"/>
                  </a:cubicBezTo>
                  <a:close/>
                  <a:moveTo>
                    <a:pt x="12511" y="236"/>
                  </a:moveTo>
                  <a:cubicBezTo>
                    <a:pt x="12472" y="253"/>
                    <a:pt x="12454" y="288"/>
                    <a:pt x="12454" y="327"/>
                  </a:cubicBezTo>
                  <a:cubicBezTo>
                    <a:pt x="12454" y="362"/>
                    <a:pt x="12489" y="379"/>
                    <a:pt x="12528" y="379"/>
                  </a:cubicBezTo>
                  <a:lnTo>
                    <a:pt x="12546" y="379"/>
                  </a:lnTo>
                  <a:cubicBezTo>
                    <a:pt x="12581" y="379"/>
                    <a:pt x="12598" y="344"/>
                    <a:pt x="12598" y="288"/>
                  </a:cubicBezTo>
                  <a:cubicBezTo>
                    <a:pt x="12581" y="270"/>
                    <a:pt x="12563" y="236"/>
                    <a:pt x="12528" y="236"/>
                  </a:cubicBezTo>
                  <a:close/>
                  <a:moveTo>
                    <a:pt x="25565" y="288"/>
                  </a:moveTo>
                  <a:cubicBezTo>
                    <a:pt x="25543" y="288"/>
                    <a:pt x="25508" y="288"/>
                    <a:pt x="25491" y="327"/>
                  </a:cubicBezTo>
                  <a:cubicBezTo>
                    <a:pt x="25473" y="362"/>
                    <a:pt x="25491" y="397"/>
                    <a:pt x="25526" y="418"/>
                  </a:cubicBezTo>
                  <a:cubicBezTo>
                    <a:pt x="25543" y="418"/>
                    <a:pt x="25543" y="436"/>
                    <a:pt x="25565" y="436"/>
                  </a:cubicBezTo>
                  <a:cubicBezTo>
                    <a:pt x="25582" y="436"/>
                    <a:pt x="25617" y="418"/>
                    <a:pt x="25617" y="379"/>
                  </a:cubicBezTo>
                  <a:cubicBezTo>
                    <a:pt x="25652" y="362"/>
                    <a:pt x="25634" y="310"/>
                    <a:pt x="25600" y="288"/>
                  </a:cubicBezTo>
                  <a:close/>
                  <a:moveTo>
                    <a:pt x="12145" y="310"/>
                  </a:moveTo>
                  <a:cubicBezTo>
                    <a:pt x="12111" y="327"/>
                    <a:pt x="12093" y="362"/>
                    <a:pt x="12093" y="397"/>
                  </a:cubicBezTo>
                  <a:cubicBezTo>
                    <a:pt x="12111" y="436"/>
                    <a:pt x="12128" y="453"/>
                    <a:pt x="12163" y="453"/>
                  </a:cubicBezTo>
                  <a:lnTo>
                    <a:pt x="12185" y="453"/>
                  </a:lnTo>
                  <a:cubicBezTo>
                    <a:pt x="12219" y="453"/>
                    <a:pt x="12254" y="397"/>
                    <a:pt x="12237" y="362"/>
                  </a:cubicBezTo>
                  <a:cubicBezTo>
                    <a:pt x="12237" y="327"/>
                    <a:pt x="12202" y="310"/>
                    <a:pt x="12163" y="310"/>
                  </a:cubicBezTo>
                  <a:close/>
                  <a:moveTo>
                    <a:pt x="15030" y="327"/>
                  </a:moveTo>
                  <a:cubicBezTo>
                    <a:pt x="15013" y="327"/>
                    <a:pt x="14974" y="344"/>
                    <a:pt x="14956" y="379"/>
                  </a:cubicBezTo>
                  <a:cubicBezTo>
                    <a:pt x="14956" y="418"/>
                    <a:pt x="14974" y="453"/>
                    <a:pt x="15013" y="471"/>
                  </a:cubicBezTo>
                  <a:lnTo>
                    <a:pt x="15030" y="471"/>
                  </a:lnTo>
                  <a:cubicBezTo>
                    <a:pt x="15065" y="471"/>
                    <a:pt x="15083" y="453"/>
                    <a:pt x="15100" y="436"/>
                  </a:cubicBezTo>
                  <a:cubicBezTo>
                    <a:pt x="15122" y="397"/>
                    <a:pt x="15100" y="344"/>
                    <a:pt x="15065" y="327"/>
                  </a:cubicBezTo>
                  <a:close/>
                  <a:moveTo>
                    <a:pt x="22715" y="344"/>
                  </a:moveTo>
                  <a:cubicBezTo>
                    <a:pt x="22680" y="362"/>
                    <a:pt x="22663" y="397"/>
                    <a:pt x="22680" y="436"/>
                  </a:cubicBezTo>
                  <a:cubicBezTo>
                    <a:pt x="22697" y="471"/>
                    <a:pt x="22715" y="488"/>
                    <a:pt x="22754" y="488"/>
                  </a:cubicBezTo>
                  <a:lnTo>
                    <a:pt x="22771" y="488"/>
                  </a:lnTo>
                  <a:cubicBezTo>
                    <a:pt x="22806" y="471"/>
                    <a:pt x="22824" y="418"/>
                    <a:pt x="22824" y="379"/>
                  </a:cubicBezTo>
                  <a:cubicBezTo>
                    <a:pt x="22806" y="362"/>
                    <a:pt x="22789" y="344"/>
                    <a:pt x="22754" y="344"/>
                  </a:cubicBezTo>
                  <a:close/>
                  <a:moveTo>
                    <a:pt x="11802" y="397"/>
                  </a:moveTo>
                  <a:cubicBezTo>
                    <a:pt x="11767" y="397"/>
                    <a:pt x="11728" y="436"/>
                    <a:pt x="11749" y="471"/>
                  </a:cubicBezTo>
                  <a:cubicBezTo>
                    <a:pt x="11749" y="505"/>
                    <a:pt x="11784" y="544"/>
                    <a:pt x="11819" y="544"/>
                  </a:cubicBezTo>
                  <a:lnTo>
                    <a:pt x="11836" y="527"/>
                  </a:lnTo>
                  <a:cubicBezTo>
                    <a:pt x="11876" y="527"/>
                    <a:pt x="11893" y="488"/>
                    <a:pt x="11893" y="453"/>
                  </a:cubicBezTo>
                  <a:cubicBezTo>
                    <a:pt x="11876" y="418"/>
                    <a:pt x="11858" y="397"/>
                    <a:pt x="11819" y="397"/>
                  </a:cubicBezTo>
                  <a:close/>
                  <a:moveTo>
                    <a:pt x="11441" y="471"/>
                  </a:moveTo>
                  <a:cubicBezTo>
                    <a:pt x="11401" y="488"/>
                    <a:pt x="11384" y="527"/>
                    <a:pt x="11401" y="562"/>
                  </a:cubicBezTo>
                  <a:cubicBezTo>
                    <a:pt x="11401" y="597"/>
                    <a:pt x="11441" y="614"/>
                    <a:pt x="11458" y="614"/>
                  </a:cubicBezTo>
                  <a:lnTo>
                    <a:pt x="11475" y="614"/>
                  </a:lnTo>
                  <a:cubicBezTo>
                    <a:pt x="11532" y="614"/>
                    <a:pt x="11549" y="579"/>
                    <a:pt x="11532" y="527"/>
                  </a:cubicBezTo>
                  <a:cubicBezTo>
                    <a:pt x="11532" y="505"/>
                    <a:pt x="11493" y="471"/>
                    <a:pt x="11458" y="471"/>
                  </a:cubicBezTo>
                  <a:close/>
                  <a:moveTo>
                    <a:pt x="25869" y="471"/>
                  </a:moveTo>
                  <a:cubicBezTo>
                    <a:pt x="25852" y="471"/>
                    <a:pt x="25835" y="488"/>
                    <a:pt x="25817" y="505"/>
                  </a:cubicBezTo>
                  <a:cubicBezTo>
                    <a:pt x="25782" y="544"/>
                    <a:pt x="25800" y="579"/>
                    <a:pt x="25835" y="597"/>
                  </a:cubicBezTo>
                  <a:cubicBezTo>
                    <a:pt x="25835" y="614"/>
                    <a:pt x="25852" y="614"/>
                    <a:pt x="25869" y="614"/>
                  </a:cubicBezTo>
                  <a:cubicBezTo>
                    <a:pt x="25891" y="614"/>
                    <a:pt x="25926" y="597"/>
                    <a:pt x="25926" y="579"/>
                  </a:cubicBezTo>
                  <a:cubicBezTo>
                    <a:pt x="25961" y="544"/>
                    <a:pt x="25943" y="505"/>
                    <a:pt x="25909" y="488"/>
                  </a:cubicBezTo>
                  <a:cubicBezTo>
                    <a:pt x="25909" y="471"/>
                    <a:pt x="25891" y="471"/>
                    <a:pt x="25869" y="471"/>
                  </a:cubicBezTo>
                  <a:close/>
                  <a:moveTo>
                    <a:pt x="15357" y="488"/>
                  </a:moveTo>
                  <a:cubicBezTo>
                    <a:pt x="15339" y="488"/>
                    <a:pt x="15300" y="505"/>
                    <a:pt x="15300" y="527"/>
                  </a:cubicBezTo>
                  <a:cubicBezTo>
                    <a:pt x="15265" y="562"/>
                    <a:pt x="15283" y="614"/>
                    <a:pt x="15318" y="636"/>
                  </a:cubicBezTo>
                  <a:lnTo>
                    <a:pt x="15357" y="636"/>
                  </a:lnTo>
                  <a:cubicBezTo>
                    <a:pt x="15374" y="636"/>
                    <a:pt x="15409" y="614"/>
                    <a:pt x="15409" y="597"/>
                  </a:cubicBezTo>
                  <a:cubicBezTo>
                    <a:pt x="15448" y="562"/>
                    <a:pt x="15426" y="527"/>
                    <a:pt x="15391" y="505"/>
                  </a:cubicBezTo>
                  <a:cubicBezTo>
                    <a:pt x="15374" y="488"/>
                    <a:pt x="15374" y="488"/>
                    <a:pt x="15357" y="488"/>
                  </a:cubicBezTo>
                  <a:close/>
                  <a:moveTo>
                    <a:pt x="22388" y="488"/>
                  </a:moveTo>
                  <a:cubicBezTo>
                    <a:pt x="22354" y="505"/>
                    <a:pt x="22336" y="544"/>
                    <a:pt x="22354" y="579"/>
                  </a:cubicBezTo>
                  <a:cubicBezTo>
                    <a:pt x="22354" y="614"/>
                    <a:pt x="22388" y="636"/>
                    <a:pt x="22410" y="636"/>
                  </a:cubicBezTo>
                  <a:cubicBezTo>
                    <a:pt x="22428" y="636"/>
                    <a:pt x="22445" y="614"/>
                    <a:pt x="22445" y="614"/>
                  </a:cubicBezTo>
                  <a:cubicBezTo>
                    <a:pt x="22480" y="597"/>
                    <a:pt x="22497" y="562"/>
                    <a:pt x="22480" y="527"/>
                  </a:cubicBezTo>
                  <a:cubicBezTo>
                    <a:pt x="22462" y="488"/>
                    <a:pt x="22445" y="488"/>
                    <a:pt x="22410" y="488"/>
                  </a:cubicBezTo>
                  <a:close/>
                  <a:moveTo>
                    <a:pt x="11114" y="562"/>
                  </a:moveTo>
                  <a:cubicBezTo>
                    <a:pt x="11114" y="562"/>
                    <a:pt x="11097" y="562"/>
                    <a:pt x="11097" y="579"/>
                  </a:cubicBezTo>
                  <a:cubicBezTo>
                    <a:pt x="11058" y="579"/>
                    <a:pt x="11040" y="614"/>
                    <a:pt x="11040" y="653"/>
                  </a:cubicBezTo>
                  <a:cubicBezTo>
                    <a:pt x="11058" y="688"/>
                    <a:pt x="11075" y="705"/>
                    <a:pt x="11114" y="705"/>
                  </a:cubicBezTo>
                  <a:lnTo>
                    <a:pt x="11132" y="705"/>
                  </a:lnTo>
                  <a:cubicBezTo>
                    <a:pt x="11166" y="705"/>
                    <a:pt x="11184" y="671"/>
                    <a:pt x="11184" y="614"/>
                  </a:cubicBezTo>
                  <a:cubicBezTo>
                    <a:pt x="11166" y="597"/>
                    <a:pt x="11149" y="562"/>
                    <a:pt x="11114" y="562"/>
                  </a:cubicBezTo>
                  <a:close/>
                  <a:moveTo>
                    <a:pt x="22062" y="636"/>
                  </a:moveTo>
                  <a:cubicBezTo>
                    <a:pt x="22027" y="653"/>
                    <a:pt x="22010" y="705"/>
                    <a:pt x="22027" y="745"/>
                  </a:cubicBezTo>
                  <a:cubicBezTo>
                    <a:pt x="22027" y="762"/>
                    <a:pt x="22062" y="779"/>
                    <a:pt x="22084" y="779"/>
                  </a:cubicBezTo>
                  <a:lnTo>
                    <a:pt x="22119" y="779"/>
                  </a:lnTo>
                  <a:cubicBezTo>
                    <a:pt x="22153" y="762"/>
                    <a:pt x="22171" y="705"/>
                    <a:pt x="22153" y="671"/>
                  </a:cubicBezTo>
                  <a:cubicBezTo>
                    <a:pt x="22136" y="653"/>
                    <a:pt x="22119" y="636"/>
                    <a:pt x="22084" y="636"/>
                  </a:cubicBezTo>
                  <a:close/>
                  <a:moveTo>
                    <a:pt x="10749" y="653"/>
                  </a:moveTo>
                  <a:cubicBezTo>
                    <a:pt x="10714" y="671"/>
                    <a:pt x="10679" y="705"/>
                    <a:pt x="10696" y="745"/>
                  </a:cubicBezTo>
                  <a:cubicBezTo>
                    <a:pt x="10696" y="779"/>
                    <a:pt x="10731" y="797"/>
                    <a:pt x="10770" y="797"/>
                  </a:cubicBezTo>
                  <a:lnTo>
                    <a:pt x="10788" y="797"/>
                  </a:lnTo>
                  <a:cubicBezTo>
                    <a:pt x="10823" y="797"/>
                    <a:pt x="10840" y="762"/>
                    <a:pt x="10840" y="705"/>
                  </a:cubicBezTo>
                  <a:cubicBezTo>
                    <a:pt x="10823" y="688"/>
                    <a:pt x="10788" y="653"/>
                    <a:pt x="10770" y="653"/>
                  </a:cubicBezTo>
                  <a:close/>
                  <a:moveTo>
                    <a:pt x="15683" y="671"/>
                  </a:moveTo>
                  <a:cubicBezTo>
                    <a:pt x="15644" y="671"/>
                    <a:pt x="15626" y="688"/>
                    <a:pt x="15609" y="705"/>
                  </a:cubicBezTo>
                  <a:cubicBezTo>
                    <a:pt x="15592" y="745"/>
                    <a:pt x="15609" y="779"/>
                    <a:pt x="15644" y="797"/>
                  </a:cubicBezTo>
                  <a:cubicBezTo>
                    <a:pt x="15644" y="814"/>
                    <a:pt x="15666" y="814"/>
                    <a:pt x="15683" y="814"/>
                  </a:cubicBezTo>
                  <a:cubicBezTo>
                    <a:pt x="15700" y="814"/>
                    <a:pt x="15718" y="797"/>
                    <a:pt x="15735" y="779"/>
                  </a:cubicBezTo>
                  <a:cubicBezTo>
                    <a:pt x="15753" y="745"/>
                    <a:pt x="15735" y="688"/>
                    <a:pt x="15700" y="671"/>
                  </a:cubicBezTo>
                  <a:close/>
                  <a:moveTo>
                    <a:pt x="26161" y="688"/>
                  </a:moveTo>
                  <a:cubicBezTo>
                    <a:pt x="26144" y="688"/>
                    <a:pt x="26126" y="705"/>
                    <a:pt x="26109" y="723"/>
                  </a:cubicBezTo>
                  <a:cubicBezTo>
                    <a:pt x="26070" y="745"/>
                    <a:pt x="26070" y="797"/>
                    <a:pt x="26109" y="814"/>
                  </a:cubicBezTo>
                  <a:cubicBezTo>
                    <a:pt x="26126" y="832"/>
                    <a:pt x="26144" y="832"/>
                    <a:pt x="26161" y="832"/>
                  </a:cubicBezTo>
                  <a:cubicBezTo>
                    <a:pt x="26178" y="832"/>
                    <a:pt x="26196" y="832"/>
                    <a:pt x="26218" y="814"/>
                  </a:cubicBezTo>
                  <a:cubicBezTo>
                    <a:pt x="26235" y="779"/>
                    <a:pt x="26235" y="745"/>
                    <a:pt x="26196" y="705"/>
                  </a:cubicBezTo>
                  <a:cubicBezTo>
                    <a:pt x="26196" y="705"/>
                    <a:pt x="26178" y="688"/>
                    <a:pt x="26161" y="688"/>
                  </a:cubicBezTo>
                  <a:close/>
                  <a:moveTo>
                    <a:pt x="10387" y="745"/>
                  </a:moveTo>
                  <a:cubicBezTo>
                    <a:pt x="10353" y="762"/>
                    <a:pt x="10335" y="797"/>
                    <a:pt x="10335" y="832"/>
                  </a:cubicBezTo>
                  <a:cubicBezTo>
                    <a:pt x="10353" y="871"/>
                    <a:pt x="10370" y="888"/>
                    <a:pt x="10405" y="888"/>
                  </a:cubicBezTo>
                  <a:lnTo>
                    <a:pt x="10422" y="888"/>
                  </a:lnTo>
                  <a:cubicBezTo>
                    <a:pt x="10461" y="888"/>
                    <a:pt x="10496" y="832"/>
                    <a:pt x="10479" y="797"/>
                  </a:cubicBezTo>
                  <a:cubicBezTo>
                    <a:pt x="10479" y="762"/>
                    <a:pt x="10444" y="745"/>
                    <a:pt x="10405" y="745"/>
                  </a:cubicBezTo>
                  <a:close/>
                  <a:moveTo>
                    <a:pt x="21757" y="797"/>
                  </a:moveTo>
                  <a:cubicBezTo>
                    <a:pt x="21757" y="797"/>
                    <a:pt x="21736" y="797"/>
                    <a:pt x="21736" y="814"/>
                  </a:cubicBezTo>
                  <a:cubicBezTo>
                    <a:pt x="21701" y="832"/>
                    <a:pt x="21683" y="871"/>
                    <a:pt x="21701" y="906"/>
                  </a:cubicBezTo>
                  <a:cubicBezTo>
                    <a:pt x="21718" y="923"/>
                    <a:pt x="21736" y="940"/>
                    <a:pt x="21757" y="940"/>
                  </a:cubicBezTo>
                  <a:lnTo>
                    <a:pt x="21792" y="940"/>
                  </a:lnTo>
                  <a:cubicBezTo>
                    <a:pt x="21827" y="923"/>
                    <a:pt x="21844" y="871"/>
                    <a:pt x="21827" y="832"/>
                  </a:cubicBezTo>
                  <a:cubicBezTo>
                    <a:pt x="21810" y="814"/>
                    <a:pt x="21792" y="797"/>
                    <a:pt x="21757" y="797"/>
                  </a:cubicBezTo>
                  <a:close/>
                  <a:moveTo>
                    <a:pt x="10044" y="832"/>
                  </a:moveTo>
                  <a:cubicBezTo>
                    <a:pt x="10009" y="832"/>
                    <a:pt x="9970" y="888"/>
                    <a:pt x="9987" y="923"/>
                  </a:cubicBezTo>
                  <a:cubicBezTo>
                    <a:pt x="9987" y="962"/>
                    <a:pt x="10026" y="980"/>
                    <a:pt x="10061" y="980"/>
                  </a:cubicBezTo>
                  <a:lnTo>
                    <a:pt x="10079" y="980"/>
                  </a:lnTo>
                  <a:cubicBezTo>
                    <a:pt x="10118" y="962"/>
                    <a:pt x="10135" y="923"/>
                    <a:pt x="10135" y="888"/>
                  </a:cubicBezTo>
                  <a:cubicBezTo>
                    <a:pt x="10118" y="853"/>
                    <a:pt x="10096" y="832"/>
                    <a:pt x="10061" y="832"/>
                  </a:cubicBezTo>
                  <a:close/>
                  <a:moveTo>
                    <a:pt x="15970" y="871"/>
                  </a:moveTo>
                  <a:cubicBezTo>
                    <a:pt x="15953" y="871"/>
                    <a:pt x="15935" y="871"/>
                    <a:pt x="15918" y="888"/>
                  </a:cubicBezTo>
                  <a:cubicBezTo>
                    <a:pt x="15901" y="923"/>
                    <a:pt x="15901" y="962"/>
                    <a:pt x="15935" y="997"/>
                  </a:cubicBezTo>
                  <a:cubicBezTo>
                    <a:pt x="15953" y="997"/>
                    <a:pt x="15953" y="1014"/>
                    <a:pt x="15970" y="1014"/>
                  </a:cubicBezTo>
                  <a:cubicBezTo>
                    <a:pt x="16009" y="1014"/>
                    <a:pt x="16027" y="997"/>
                    <a:pt x="16027" y="980"/>
                  </a:cubicBezTo>
                  <a:cubicBezTo>
                    <a:pt x="16062" y="940"/>
                    <a:pt x="16044" y="906"/>
                    <a:pt x="16027" y="871"/>
                  </a:cubicBezTo>
                  <a:close/>
                  <a:moveTo>
                    <a:pt x="9683" y="906"/>
                  </a:moveTo>
                  <a:cubicBezTo>
                    <a:pt x="9643" y="923"/>
                    <a:pt x="9626" y="962"/>
                    <a:pt x="9626" y="997"/>
                  </a:cubicBezTo>
                  <a:cubicBezTo>
                    <a:pt x="9643" y="1032"/>
                    <a:pt x="9661" y="1049"/>
                    <a:pt x="9700" y="1049"/>
                  </a:cubicBezTo>
                  <a:lnTo>
                    <a:pt x="9717" y="1049"/>
                  </a:lnTo>
                  <a:cubicBezTo>
                    <a:pt x="9752" y="1049"/>
                    <a:pt x="9791" y="1014"/>
                    <a:pt x="9770" y="962"/>
                  </a:cubicBezTo>
                  <a:cubicBezTo>
                    <a:pt x="9770" y="940"/>
                    <a:pt x="9735" y="906"/>
                    <a:pt x="9700" y="906"/>
                  </a:cubicBezTo>
                  <a:close/>
                  <a:moveTo>
                    <a:pt x="26413" y="940"/>
                  </a:moveTo>
                  <a:cubicBezTo>
                    <a:pt x="26396" y="940"/>
                    <a:pt x="26379" y="962"/>
                    <a:pt x="26361" y="962"/>
                  </a:cubicBezTo>
                  <a:cubicBezTo>
                    <a:pt x="26344" y="997"/>
                    <a:pt x="26344" y="1032"/>
                    <a:pt x="26361" y="1071"/>
                  </a:cubicBezTo>
                  <a:cubicBezTo>
                    <a:pt x="26379" y="1088"/>
                    <a:pt x="26396" y="1088"/>
                    <a:pt x="26413" y="1088"/>
                  </a:cubicBezTo>
                  <a:cubicBezTo>
                    <a:pt x="26435" y="1088"/>
                    <a:pt x="26452" y="1088"/>
                    <a:pt x="26470" y="1071"/>
                  </a:cubicBezTo>
                  <a:cubicBezTo>
                    <a:pt x="26487" y="1049"/>
                    <a:pt x="26505" y="997"/>
                    <a:pt x="26470" y="962"/>
                  </a:cubicBezTo>
                  <a:cubicBezTo>
                    <a:pt x="26452" y="962"/>
                    <a:pt x="26435" y="940"/>
                    <a:pt x="26413" y="940"/>
                  </a:cubicBezTo>
                  <a:close/>
                  <a:moveTo>
                    <a:pt x="21409" y="980"/>
                  </a:moveTo>
                  <a:cubicBezTo>
                    <a:pt x="21375" y="997"/>
                    <a:pt x="21357" y="1049"/>
                    <a:pt x="21375" y="1088"/>
                  </a:cubicBezTo>
                  <a:cubicBezTo>
                    <a:pt x="21392" y="1106"/>
                    <a:pt x="21431" y="1123"/>
                    <a:pt x="21449" y="1123"/>
                  </a:cubicBezTo>
                  <a:cubicBezTo>
                    <a:pt x="21466" y="1123"/>
                    <a:pt x="21466" y="1123"/>
                    <a:pt x="21483" y="1106"/>
                  </a:cubicBezTo>
                  <a:cubicBezTo>
                    <a:pt x="21518" y="1088"/>
                    <a:pt x="21540" y="1049"/>
                    <a:pt x="21501" y="1014"/>
                  </a:cubicBezTo>
                  <a:cubicBezTo>
                    <a:pt x="21501" y="980"/>
                    <a:pt x="21466" y="980"/>
                    <a:pt x="21449" y="980"/>
                  </a:cubicBezTo>
                  <a:close/>
                  <a:moveTo>
                    <a:pt x="9334" y="997"/>
                  </a:moveTo>
                  <a:cubicBezTo>
                    <a:pt x="9300" y="997"/>
                    <a:pt x="9265" y="1032"/>
                    <a:pt x="9282" y="1088"/>
                  </a:cubicBezTo>
                  <a:cubicBezTo>
                    <a:pt x="9282" y="1106"/>
                    <a:pt x="9317" y="1141"/>
                    <a:pt x="9356" y="1141"/>
                  </a:cubicBezTo>
                  <a:lnTo>
                    <a:pt x="9374" y="1141"/>
                  </a:lnTo>
                  <a:cubicBezTo>
                    <a:pt x="9408" y="1123"/>
                    <a:pt x="9426" y="1088"/>
                    <a:pt x="9426" y="1049"/>
                  </a:cubicBezTo>
                  <a:cubicBezTo>
                    <a:pt x="9408" y="1014"/>
                    <a:pt x="9391" y="997"/>
                    <a:pt x="9356" y="997"/>
                  </a:cubicBezTo>
                  <a:close/>
                  <a:moveTo>
                    <a:pt x="8973" y="1071"/>
                  </a:moveTo>
                  <a:cubicBezTo>
                    <a:pt x="8939" y="1088"/>
                    <a:pt x="8921" y="1123"/>
                    <a:pt x="8921" y="1158"/>
                  </a:cubicBezTo>
                  <a:cubicBezTo>
                    <a:pt x="8939" y="1197"/>
                    <a:pt x="8956" y="1215"/>
                    <a:pt x="8991" y="1215"/>
                  </a:cubicBezTo>
                  <a:lnTo>
                    <a:pt x="9008" y="1215"/>
                  </a:lnTo>
                  <a:cubicBezTo>
                    <a:pt x="9047" y="1215"/>
                    <a:pt x="9082" y="1158"/>
                    <a:pt x="9065" y="1123"/>
                  </a:cubicBezTo>
                  <a:cubicBezTo>
                    <a:pt x="9065" y="1088"/>
                    <a:pt x="9030" y="1071"/>
                    <a:pt x="8991" y="1071"/>
                  </a:cubicBezTo>
                  <a:close/>
                  <a:moveTo>
                    <a:pt x="16262" y="1106"/>
                  </a:moveTo>
                  <a:cubicBezTo>
                    <a:pt x="16227" y="1106"/>
                    <a:pt x="16210" y="1106"/>
                    <a:pt x="16210" y="1123"/>
                  </a:cubicBezTo>
                  <a:cubicBezTo>
                    <a:pt x="16170" y="1141"/>
                    <a:pt x="16170" y="1197"/>
                    <a:pt x="16210" y="1215"/>
                  </a:cubicBezTo>
                  <a:cubicBezTo>
                    <a:pt x="16227" y="1232"/>
                    <a:pt x="16244" y="1249"/>
                    <a:pt x="16262" y="1249"/>
                  </a:cubicBezTo>
                  <a:cubicBezTo>
                    <a:pt x="16279" y="1249"/>
                    <a:pt x="16297" y="1232"/>
                    <a:pt x="16297" y="1215"/>
                  </a:cubicBezTo>
                  <a:cubicBezTo>
                    <a:pt x="16336" y="1197"/>
                    <a:pt x="16336" y="1141"/>
                    <a:pt x="16297" y="1123"/>
                  </a:cubicBezTo>
                  <a:cubicBezTo>
                    <a:pt x="16279" y="1106"/>
                    <a:pt x="16279" y="1106"/>
                    <a:pt x="16262" y="1106"/>
                  </a:cubicBezTo>
                  <a:close/>
                  <a:moveTo>
                    <a:pt x="8630" y="1158"/>
                  </a:moveTo>
                  <a:cubicBezTo>
                    <a:pt x="8595" y="1158"/>
                    <a:pt x="8556" y="1197"/>
                    <a:pt x="8573" y="1232"/>
                  </a:cubicBezTo>
                  <a:cubicBezTo>
                    <a:pt x="8573" y="1267"/>
                    <a:pt x="8612" y="1306"/>
                    <a:pt x="8647" y="1306"/>
                  </a:cubicBezTo>
                  <a:lnTo>
                    <a:pt x="8664" y="1289"/>
                  </a:lnTo>
                  <a:cubicBezTo>
                    <a:pt x="8704" y="1289"/>
                    <a:pt x="8721" y="1249"/>
                    <a:pt x="8721" y="1215"/>
                  </a:cubicBezTo>
                  <a:cubicBezTo>
                    <a:pt x="8704" y="1180"/>
                    <a:pt x="8682" y="1158"/>
                    <a:pt x="8647" y="1158"/>
                  </a:cubicBezTo>
                  <a:close/>
                  <a:moveTo>
                    <a:pt x="21105" y="1158"/>
                  </a:moveTo>
                  <a:cubicBezTo>
                    <a:pt x="21066" y="1180"/>
                    <a:pt x="21048" y="1232"/>
                    <a:pt x="21066" y="1267"/>
                  </a:cubicBezTo>
                  <a:cubicBezTo>
                    <a:pt x="21083" y="1289"/>
                    <a:pt x="21105" y="1306"/>
                    <a:pt x="21140" y="1306"/>
                  </a:cubicBezTo>
                  <a:cubicBezTo>
                    <a:pt x="21140" y="1306"/>
                    <a:pt x="21157" y="1289"/>
                    <a:pt x="21174" y="1289"/>
                  </a:cubicBezTo>
                  <a:cubicBezTo>
                    <a:pt x="21192" y="1267"/>
                    <a:pt x="21214" y="1232"/>
                    <a:pt x="21192" y="1197"/>
                  </a:cubicBezTo>
                  <a:cubicBezTo>
                    <a:pt x="21174" y="1158"/>
                    <a:pt x="21157" y="1158"/>
                    <a:pt x="21140" y="1158"/>
                  </a:cubicBezTo>
                  <a:close/>
                  <a:moveTo>
                    <a:pt x="8268" y="1232"/>
                  </a:moveTo>
                  <a:cubicBezTo>
                    <a:pt x="8229" y="1249"/>
                    <a:pt x="8212" y="1289"/>
                    <a:pt x="8212" y="1323"/>
                  </a:cubicBezTo>
                  <a:cubicBezTo>
                    <a:pt x="8229" y="1358"/>
                    <a:pt x="8268" y="1376"/>
                    <a:pt x="8286" y="1376"/>
                  </a:cubicBezTo>
                  <a:lnTo>
                    <a:pt x="8303" y="1376"/>
                  </a:lnTo>
                  <a:cubicBezTo>
                    <a:pt x="8338" y="1358"/>
                    <a:pt x="8377" y="1323"/>
                    <a:pt x="8355" y="1289"/>
                  </a:cubicBezTo>
                  <a:cubicBezTo>
                    <a:pt x="8355" y="1249"/>
                    <a:pt x="8321" y="1232"/>
                    <a:pt x="8286" y="1232"/>
                  </a:cubicBezTo>
                  <a:close/>
                  <a:moveTo>
                    <a:pt x="26596" y="1232"/>
                  </a:moveTo>
                  <a:cubicBezTo>
                    <a:pt x="26579" y="1267"/>
                    <a:pt x="26561" y="1306"/>
                    <a:pt x="26596" y="1341"/>
                  </a:cubicBezTo>
                  <a:cubicBezTo>
                    <a:pt x="26596" y="1358"/>
                    <a:pt x="26631" y="1376"/>
                    <a:pt x="26653" y="1376"/>
                  </a:cubicBezTo>
                  <a:cubicBezTo>
                    <a:pt x="26670" y="1376"/>
                    <a:pt x="26687" y="1358"/>
                    <a:pt x="26687" y="1358"/>
                  </a:cubicBezTo>
                  <a:cubicBezTo>
                    <a:pt x="26722" y="1341"/>
                    <a:pt x="26722" y="1289"/>
                    <a:pt x="26705" y="1249"/>
                  </a:cubicBezTo>
                  <a:cubicBezTo>
                    <a:pt x="26687" y="1232"/>
                    <a:pt x="26670" y="1232"/>
                    <a:pt x="26653" y="1232"/>
                  </a:cubicBezTo>
                  <a:close/>
                  <a:moveTo>
                    <a:pt x="7920" y="1323"/>
                  </a:moveTo>
                  <a:cubicBezTo>
                    <a:pt x="7885" y="1323"/>
                    <a:pt x="7851" y="1358"/>
                    <a:pt x="7868" y="1415"/>
                  </a:cubicBezTo>
                  <a:cubicBezTo>
                    <a:pt x="7868" y="1432"/>
                    <a:pt x="7903" y="1467"/>
                    <a:pt x="7942" y="1467"/>
                  </a:cubicBezTo>
                  <a:lnTo>
                    <a:pt x="7959" y="1467"/>
                  </a:lnTo>
                  <a:cubicBezTo>
                    <a:pt x="7994" y="1450"/>
                    <a:pt x="8012" y="1415"/>
                    <a:pt x="8012" y="1376"/>
                  </a:cubicBezTo>
                  <a:cubicBezTo>
                    <a:pt x="7994" y="1341"/>
                    <a:pt x="7977" y="1323"/>
                    <a:pt x="7942" y="1323"/>
                  </a:cubicBezTo>
                  <a:close/>
                  <a:moveTo>
                    <a:pt x="20778" y="1341"/>
                  </a:moveTo>
                  <a:cubicBezTo>
                    <a:pt x="20739" y="1358"/>
                    <a:pt x="20739" y="1415"/>
                    <a:pt x="20757" y="1450"/>
                  </a:cubicBezTo>
                  <a:cubicBezTo>
                    <a:pt x="20757" y="1467"/>
                    <a:pt x="20796" y="1484"/>
                    <a:pt x="20813" y="1484"/>
                  </a:cubicBezTo>
                  <a:cubicBezTo>
                    <a:pt x="20831" y="1484"/>
                    <a:pt x="20848" y="1467"/>
                    <a:pt x="20848" y="1467"/>
                  </a:cubicBezTo>
                  <a:cubicBezTo>
                    <a:pt x="20887" y="1450"/>
                    <a:pt x="20905" y="1397"/>
                    <a:pt x="20887" y="1376"/>
                  </a:cubicBezTo>
                  <a:cubicBezTo>
                    <a:pt x="20865" y="1341"/>
                    <a:pt x="20848" y="1341"/>
                    <a:pt x="20813" y="1341"/>
                  </a:cubicBezTo>
                  <a:close/>
                  <a:moveTo>
                    <a:pt x="16514" y="1358"/>
                  </a:moveTo>
                  <a:cubicBezTo>
                    <a:pt x="16497" y="1358"/>
                    <a:pt x="16479" y="1358"/>
                    <a:pt x="16462" y="1376"/>
                  </a:cubicBezTo>
                  <a:cubicBezTo>
                    <a:pt x="16427" y="1397"/>
                    <a:pt x="16427" y="1450"/>
                    <a:pt x="16462" y="1484"/>
                  </a:cubicBezTo>
                  <a:cubicBezTo>
                    <a:pt x="16462" y="1484"/>
                    <a:pt x="16479" y="1506"/>
                    <a:pt x="16497" y="1506"/>
                  </a:cubicBezTo>
                  <a:cubicBezTo>
                    <a:pt x="16514" y="1506"/>
                    <a:pt x="16536" y="1506"/>
                    <a:pt x="16553" y="1484"/>
                  </a:cubicBezTo>
                  <a:cubicBezTo>
                    <a:pt x="16588" y="1450"/>
                    <a:pt x="16588" y="1415"/>
                    <a:pt x="16553" y="1376"/>
                  </a:cubicBezTo>
                  <a:cubicBezTo>
                    <a:pt x="16553" y="1358"/>
                    <a:pt x="16536" y="1358"/>
                    <a:pt x="16514" y="1358"/>
                  </a:cubicBezTo>
                  <a:close/>
                  <a:moveTo>
                    <a:pt x="7577" y="1397"/>
                  </a:moveTo>
                  <a:lnTo>
                    <a:pt x="7559" y="1415"/>
                  </a:lnTo>
                  <a:cubicBezTo>
                    <a:pt x="7524" y="1415"/>
                    <a:pt x="7507" y="1450"/>
                    <a:pt x="7524" y="1484"/>
                  </a:cubicBezTo>
                  <a:cubicBezTo>
                    <a:pt x="7524" y="1524"/>
                    <a:pt x="7559" y="1541"/>
                    <a:pt x="7577" y="1541"/>
                  </a:cubicBezTo>
                  <a:lnTo>
                    <a:pt x="7594" y="1541"/>
                  </a:lnTo>
                  <a:cubicBezTo>
                    <a:pt x="7651" y="1541"/>
                    <a:pt x="7668" y="1506"/>
                    <a:pt x="7651" y="1450"/>
                  </a:cubicBezTo>
                  <a:cubicBezTo>
                    <a:pt x="7651" y="1432"/>
                    <a:pt x="7616" y="1397"/>
                    <a:pt x="7577" y="1397"/>
                  </a:cubicBezTo>
                  <a:close/>
                  <a:moveTo>
                    <a:pt x="7215" y="1484"/>
                  </a:moveTo>
                  <a:cubicBezTo>
                    <a:pt x="7181" y="1506"/>
                    <a:pt x="7159" y="1541"/>
                    <a:pt x="7159" y="1576"/>
                  </a:cubicBezTo>
                  <a:cubicBezTo>
                    <a:pt x="7181" y="1615"/>
                    <a:pt x="7198" y="1632"/>
                    <a:pt x="7233" y="1632"/>
                  </a:cubicBezTo>
                  <a:lnTo>
                    <a:pt x="7250" y="1632"/>
                  </a:lnTo>
                  <a:cubicBezTo>
                    <a:pt x="7289" y="1632"/>
                    <a:pt x="7307" y="1576"/>
                    <a:pt x="7307" y="1541"/>
                  </a:cubicBezTo>
                  <a:cubicBezTo>
                    <a:pt x="7289" y="1524"/>
                    <a:pt x="7268" y="1484"/>
                    <a:pt x="7233" y="1484"/>
                  </a:cubicBezTo>
                  <a:close/>
                  <a:moveTo>
                    <a:pt x="20504" y="1506"/>
                  </a:moveTo>
                  <a:cubicBezTo>
                    <a:pt x="20487" y="1506"/>
                    <a:pt x="20487" y="1524"/>
                    <a:pt x="20469" y="1524"/>
                  </a:cubicBezTo>
                  <a:cubicBezTo>
                    <a:pt x="20430" y="1541"/>
                    <a:pt x="20413" y="1593"/>
                    <a:pt x="20430" y="1615"/>
                  </a:cubicBezTo>
                  <a:cubicBezTo>
                    <a:pt x="20452" y="1650"/>
                    <a:pt x="20469" y="1667"/>
                    <a:pt x="20504" y="1667"/>
                  </a:cubicBezTo>
                  <a:cubicBezTo>
                    <a:pt x="20522" y="1667"/>
                    <a:pt x="20522" y="1650"/>
                    <a:pt x="20539" y="1650"/>
                  </a:cubicBezTo>
                  <a:cubicBezTo>
                    <a:pt x="20578" y="1632"/>
                    <a:pt x="20578" y="1576"/>
                    <a:pt x="20561" y="1558"/>
                  </a:cubicBezTo>
                  <a:cubicBezTo>
                    <a:pt x="20561" y="1524"/>
                    <a:pt x="20522" y="1506"/>
                    <a:pt x="20504" y="1506"/>
                  </a:cubicBezTo>
                  <a:close/>
                  <a:moveTo>
                    <a:pt x="26848" y="1524"/>
                  </a:moveTo>
                  <a:cubicBezTo>
                    <a:pt x="26848" y="1524"/>
                    <a:pt x="26831" y="1524"/>
                    <a:pt x="26814" y="1541"/>
                  </a:cubicBezTo>
                  <a:cubicBezTo>
                    <a:pt x="26779" y="1558"/>
                    <a:pt x="26779" y="1593"/>
                    <a:pt x="26796" y="1632"/>
                  </a:cubicBezTo>
                  <a:cubicBezTo>
                    <a:pt x="26814" y="1650"/>
                    <a:pt x="26831" y="1667"/>
                    <a:pt x="26848" y="1667"/>
                  </a:cubicBezTo>
                  <a:cubicBezTo>
                    <a:pt x="26870" y="1667"/>
                    <a:pt x="26888" y="1667"/>
                    <a:pt x="26905" y="1650"/>
                  </a:cubicBezTo>
                  <a:cubicBezTo>
                    <a:pt x="26922" y="1632"/>
                    <a:pt x="26940" y="1593"/>
                    <a:pt x="26922" y="1558"/>
                  </a:cubicBezTo>
                  <a:cubicBezTo>
                    <a:pt x="26905" y="1541"/>
                    <a:pt x="26888" y="1524"/>
                    <a:pt x="26848" y="1524"/>
                  </a:cubicBezTo>
                  <a:close/>
                  <a:moveTo>
                    <a:pt x="6872" y="1593"/>
                  </a:moveTo>
                  <a:cubicBezTo>
                    <a:pt x="6832" y="1593"/>
                    <a:pt x="6798" y="1632"/>
                    <a:pt x="6815" y="1685"/>
                  </a:cubicBezTo>
                  <a:cubicBezTo>
                    <a:pt x="6815" y="1702"/>
                    <a:pt x="6854" y="1741"/>
                    <a:pt x="6889" y="1741"/>
                  </a:cubicBezTo>
                  <a:lnTo>
                    <a:pt x="6906" y="1724"/>
                  </a:lnTo>
                  <a:cubicBezTo>
                    <a:pt x="6941" y="1724"/>
                    <a:pt x="6963" y="1685"/>
                    <a:pt x="6963" y="1632"/>
                  </a:cubicBezTo>
                  <a:cubicBezTo>
                    <a:pt x="6941" y="1615"/>
                    <a:pt x="6906" y="1593"/>
                    <a:pt x="6889" y="1593"/>
                  </a:cubicBezTo>
                  <a:close/>
                  <a:moveTo>
                    <a:pt x="16753" y="1632"/>
                  </a:moveTo>
                  <a:cubicBezTo>
                    <a:pt x="16732" y="1632"/>
                    <a:pt x="16714" y="1632"/>
                    <a:pt x="16697" y="1650"/>
                  </a:cubicBezTo>
                  <a:cubicBezTo>
                    <a:pt x="16662" y="1667"/>
                    <a:pt x="16662" y="1724"/>
                    <a:pt x="16697" y="1741"/>
                  </a:cubicBezTo>
                  <a:cubicBezTo>
                    <a:pt x="16697" y="1758"/>
                    <a:pt x="16732" y="1776"/>
                    <a:pt x="16753" y="1776"/>
                  </a:cubicBezTo>
                  <a:cubicBezTo>
                    <a:pt x="16771" y="1776"/>
                    <a:pt x="16788" y="1776"/>
                    <a:pt x="16788" y="1758"/>
                  </a:cubicBezTo>
                  <a:cubicBezTo>
                    <a:pt x="16823" y="1724"/>
                    <a:pt x="16823" y="1685"/>
                    <a:pt x="16806" y="1650"/>
                  </a:cubicBezTo>
                  <a:cubicBezTo>
                    <a:pt x="16788" y="1632"/>
                    <a:pt x="16771" y="1632"/>
                    <a:pt x="16753" y="1632"/>
                  </a:cubicBezTo>
                  <a:close/>
                  <a:moveTo>
                    <a:pt x="6506" y="1685"/>
                  </a:moveTo>
                  <a:cubicBezTo>
                    <a:pt x="6471" y="1702"/>
                    <a:pt x="6454" y="1741"/>
                    <a:pt x="6471" y="1776"/>
                  </a:cubicBezTo>
                  <a:cubicBezTo>
                    <a:pt x="6471" y="1811"/>
                    <a:pt x="6506" y="1832"/>
                    <a:pt x="6545" y="1832"/>
                  </a:cubicBezTo>
                  <a:lnTo>
                    <a:pt x="6563" y="1832"/>
                  </a:lnTo>
                  <a:cubicBezTo>
                    <a:pt x="6598" y="1811"/>
                    <a:pt x="6615" y="1776"/>
                    <a:pt x="6598" y="1741"/>
                  </a:cubicBezTo>
                  <a:cubicBezTo>
                    <a:pt x="6598" y="1702"/>
                    <a:pt x="6563" y="1685"/>
                    <a:pt x="6545" y="1685"/>
                  </a:cubicBezTo>
                  <a:close/>
                  <a:moveTo>
                    <a:pt x="20178" y="1685"/>
                  </a:moveTo>
                  <a:cubicBezTo>
                    <a:pt x="20178" y="1685"/>
                    <a:pt x="20161" y="1685"/>
                    <a:pt x="20161" y="1702"/>
                  </a:cubicBezTo>
                  <a:cubicBezTo>
                    <a:pt x="20126" y="1724"/>
                    <a:pt x="20104" y="1758"/>
                    <a:pt x="20126" y="1793"/>
                  </a:cubicBezTo>
                  <a:cubicBezTo>
                    <a:pt x="20143" y="1832"/>
                    <a:pt x="20161" y="1832"/>
                    <a:pt x="20178" y="1832"/>
                  </a:cubicBezTo>
                  <a:lnTo>
                    <a:pt x="20213" y="1832"/>
                  </a:lnTo>
                  <a:cubicBezTo>
                    <a:pt x="20252" y="1811"/>
                    <a:pt x="20269" y="1758"/>
                    <a:pt x="20252" y="1724"/>
                  </a:cubicBezTo>
                  <a:cubicBezTo>
                    <a:pt x="20234" y="1702"/>
                    <a:pt x="20213" y="1685"/>
                    <a:pt x="20178" y="1685"/>
                  </a:cubicBezTo>
                  <a:close/>
                  <a:moveTo>
                    <a:pt x="6162" y="1793"/>
                  </a:moveTo>
                  <a:cubicBezTo>
                    <a:pt x="6128" y="1811"/>
                    <a:pt x="6110" y="1850"/>
                    <a:pt x="6128" y="1885"/>
                  </a:cubicBezTo>
                  <a:cubicBezTo>
                    <a:pt x="6128" y="1919"/>
                    <a:pt x="6162" y="1941"/>
                    <a:pt x="6180" y="1941"/>
                  </a:cubicBezTo>
                  <a:lnTo>
                    <a:pt x="6219" y="1941"/>
                  </a:lnTo>
                  <a:cubicBezTo>
                    <a:pt x="6254" y="1919"/>
                    <a:pt x="6271" y="1885"/>
                    <a:pt x="6254" y="1850"/>
                  </a:cubicBezTo>
                  <a:cubicBezTo>
                    <a:pt x="6254" y="1811"/>
                    <a:pt x="6219" y="1793"/>
                    <a:pt x="6180" y="1793"/>
                  </a:cubicBezTo>
                  <a:close/>
                  <a:moveTo>
                    <a:pt x="27049" y="1832"/>
                  </a:moveTo>
                  <a:cubicBezTo>
                    <a:pt x="27031" y="1832"/>
                    <a:pt x="27031" y="1832"/>
                    <a:pt x="27014" y="1850"/>
                  </a:cubicBezTo>
                  <a:cubicBezTo>
                    <a:pt x="26979" y="1867"/>
                    <a:pt x="26957" y="1902"/>
                    <a:pt x="26996" y="1941"/>
                  </a:cubicBezTo>
                  <a:cubicBezTo>
                    <a:pt x="26996" y="1959"/>
                    <a:pt x="27031" y="1976"/>
                    <a:pt x="27049" y="1976"/>
                  </a:cubicBezTo>
                  <a:cubicBezTo>
                    <a:pt x="27066" y="1976"/>
                    <a:pt x="27066" y="1976"/>
                    <a:pt x="27088" y="1959"/>
                  </a:cubicBezTo>
                  <a:cubicBezTo>
                    <a:pt x="27123" y="1941"/>
                    <a:pt x="27140" y="1902"/>
                    <a:pt x="27105" y="1867"/>
                  </a:cubicBezTo>
                  <a:cubicBezTo>
                    <a:pt x="27105" y="1850"/>
                    <a:pt x="27066" y="1832"/>
                    <a:pt x="27049" y="1832"/>
                  </a:cubicBezTo>
                  <a:close/>
                  <a:moveTo>
                    <a:pt x="19834" y="1867"/>
                  </a:moveTo>
                  <a:cubicBezTo>
                    <a:pt x="19799" y="1885"/>
                    <a:pt x="19778" y="1941"/>
                    <a:pt x="19799" y="1976"/>
                  </a:cubicBezTo>
                  <a:cubicBezTo>
                    <a:pt x="19817" y="1993"/>
                    <a:pt x="19852" y="2011"/>
                    <a:pt x="19869" y="2011"/>
                  </a:cubicBezTo>
                  <a:cubicBezTo>
                    <a:pt x="19886" y="2011"/>
                    <a:pt x="19886" y="2011"/>
                    <a:pt x="19908" y="1993"/>
                  </a:cubicBezTo>
                  <a:cubicBezTo>
                    <a:pt x="19943" y="1976"/>
                    <a:pt x="19943" y="1941"/>
                    <a:pt x="19926" y="1902"/>
                  </a:cubicBezTo>
                  <a:cubicBezTo>
                    <a:pt x="19926" y="1885"/>
                    <a:pt x="19886" y="1867"/>
                    <a:pt x="19869" y="1867"/>
                  </a:cubicBezTo>
                  <a:close/>
                  <a:moveTo>
                    <a:pt x="5819" y="1902"/>
                  </a:moveTo>
                  <a:cubicBezTo>
                    <a:pt x="5784" y="1919"/>
                    <a:pt x="5766" y="1959"/>
                    <a:pt x="5784" y="1993"/>
                  </a:cubicBezTo>
                  <a:cubicBezTo>
                    <a:pt x="5784" y="2028"/>
                    <a:pt x="5819" y="2050"/>
                    <a:pt x="5836" y="2050"/>
                  </a:cubicBezTo>
                  <a:lnTo>
                    <a:pt x="5875" y="2050"/>
                  </a:lnTo>
                  <a:cubicBezTo>
                    <a:pt x="5910" y="2028"/>
                    <a:pt x="5927" y="1993"/>
                    <a:pt x="5910" y="1959"/>
                  </a:cubicBezTo>
                  <a:cubicBezTo>
                    <a:pt x="5910" y="1919"/>
                    <a:pt x="5875" y="1902"/>
                    <a:pt x="5836" y="1902"/>
                  </a:cubicBezTo>
                  <a:close/>
                  <a:moveTo>
                    <a:pt x="16988" y="1902"/>
                  </a:moveTo>
                  <a:cubicBezTo>
                    <a:pt x="16971" y="1902"/>
                    <a:pt x="16949" y="1902"/>
                    <a:pt x="16932" y="1919"/>
                  </a:cubicBezTo>
                  <a:cubicBezTo>
                    <a:pt x="16914" y="1941"/>
                    <a:pt x="16897" y="1993"/>
                    <a:pt x="16932" y="2028"/>
                  </a:cubicBezTo>
                  <a:cubicBezTo>
                    <a:pt x="16949" y="2050"/>
                    <a:pt x="16971" y="2050"/>
                    <a:pt x="16988" y="2050"/>
                  </a:cubicBezTo>
                  <a:cubicBezTo>
                    <a:pt x="17006" y="2050"/>
                    <a:pt x="17023" y="2050"/>
                    <a:pt x="17041" y="2028"/>
                  </a:cubicBezTo>
                  <a:cubicBezTo>
                    <a:pt x="17058" y="1993"/>
                    <a:pt x="17058" y="1959"/>
                    <a:pt x="17041" y="1919"/>
                  </a:cubicBezTo>
                  <a:cubicBezTo>
                    <a:pt x="17023" y="1902"/>
                    <a:pt x="17006" y="1902"/>
                    <a:pt x="16988" y="1902"/>
                  </a:cubicBezTo>
                  <a:close/>
                  <a:moveTo>
                    <a:pt x="5475" y="2028"/>
                  </a:moveTo>
                  <a:cubicBezTo>
                    <a:pt x="5440" y="2050"/>
                    <a:pt x="5418" y="2085"/>
                    <a:pt x="5440" y="2120"/>
                  </a:cubicBezTo>
                  <a:cubicBezTo>
                    <a:pt x="5440" y="2159"/>
                    <a:pt x="5475" y="2176"/>
                    <a:pt x="5510" y="2176"/>
                  </a:cubicBezTo>
                  <a:lnTo>
                    <a:pt x="5527" y="2176"/>
                  </a:lnTo>
                  <a:cubicBezTo>
                    <a:pt x="5566" y="2159"/>
                    <a:pt x="5584" y="2120"/>
                    <a:pt x="5566" y="2067"/>
                  </a:cubicBezTo>
                  <a:cubicBezTo>
                    <a:pt x="5566" y="2050"/>
                    <a:pt x="5527" y="2028"/>
                    <a:pt x="5510" y="2028"/>
                  </a:cubicBezTo>
                  <a:close/>
                  <a:moveTo>
                    <a:pt x="19543" y="2028"/>
                  </a:moveTo>
                  <a:cubicBezTo>
                    <a:pt x="19543" y="2028"/>
                    <a:pt x="19525" y="2028"/>
                    <a:pt x="19508" y="2050"/>
                  </a:cubicBezTo>
                  <a:cubicBezTo>
                    <a:pt x="19473" y="2067"/>
                    <a:pt x="19473" y="2102"/>
                    <a:pt x="19490" y="2137"/>
                  </a:cubicBezTo>
                  <a:cubicBezTo>
                    <a:pt x="19490" y="2159"/>
                    <a:pt x="19525" y="2176"/>
                    <a:pt x="19543" y="2176"/>
                  </a:cubicBezTo>
                  <a:lnTo>
                    <a:pt x="19582" y="2176"/>
                  </a:lnTo>
                  <a:cubicBezTo>
                    <a:pt x="19617" y="2159"/>
                    <a:pt x="19634" y="2102"/>
                    <a:pt x="19617" y="2067"/>
                  </a:cubicBezTo>
                  <a:cubicBezTo>
                    <a:pt x="19599" y="2050"/>
                    <a:pt x="19582" y="2028"/>
                    <a:pt x="19543" y="2028"/>
                  </a:cubicBezTo>
                  <a:close/>
                  <a:moveTo>
                    <a:pt x="27231" y="2137"/>
                  </a:moveTo>
                  <a:cubicBezTo>
                    <a:pt x="27214" y="2137"/>
                    <a:pt x="27214" y="2137"/>
                    <a:pt x="27197" y="2159"/>
                  </a:cubicBezTo>
                  <a:cubicBezTo>
                    <a:pt x="27157" y="2176"/>
                    <a:pt x="27140" y="2211"/>
                    <a:pt x="27175" y="2246"/>
                  </a:cubicBezTo>
                  <a:cubicBezTo>
                    <a:pt x="27175" y="2285"/>
                    <a:pt x="27214" y="2285"/>
                    <a:pt x="27231" y="2285"/>
                  </a:cubicBezTo>
                  <a:lnTo>
                    <a:pt x="27266" y="2285"/>
                  </a:lnTo>
                  <a:cubicBezTo>
                    <a:pt x="27305" y="2268"/>
                    <a:pt x="27323" y="2211"/>
                    <a:pt x="27305" y="2176"/>
                  </a:cubicBezTo>
                  <a:cubicBezTo>
                    <a:pt x="27284" y="2159"/>
                    <a:pt x="27249" y="2137"/>
                    <a:pt x="27231" y="2137"/>
                  </a:cubicBezTo>
                  <a:close/>
                  <a:moveTo>
                    <a:pt x="5131" y="2159"/>
                  </a:moveTo>
                  <a:cubicBezTo>
                    <a:pt x="5092" y="2176"/>
                    <a:pt x="5075" y="2228"/>
                    <a:pt x="5092" y="2268"/>
                  </a:cubicBezTo>
                  <a:cubicBezTo>
                    <a:pt x="5114" y="2285"/>
                    <a:pt x="5131" y="2302"/>
                    <a:pt x="5166" y="2302"/>
                  </a:cubicBezTo>
                  <a:lnTo>
                    <a:pt x="5183" y="2302"/>
                  </a:lnTo>
                  <a:cubicBezTo>
                    <a:pt x="5222" y="2285"/>
                    <a:pt x="5240" y="2246"/>
                    <a:pt x="5240" y="2211"/>
                  </a:cubicBezTo>
                  <a:cubicBezTo>
                    <a:pt x="5222" y="2176"/>
                    <a:pt x="5201" y="2159"/>
                    <a:pt x="5166" y="2159"/>
                  </a:cubicBezTo>
                  <a:close/>
                  <a:moveTo>
                    <a:pt x="17241" y="2159"/>
                  </a:moveTo>
                  <a:cubicBezTo>
                    <a:pt x="17223" y="2159"/>
                    <a:pt x="17206" y="2176"/>
                    <a:pt x="17189" y="2194"/>
                  </a:cubicBezTo>
                  <a:cubicBezTo>
                    <a:pt x="17149" y="2211"/>
                    <a:pt x="17149" y="2268"/>
                    <a:pt x="17189" y="2285"/>
                  </a:cubicBezTo>
                  <a:cubicBezTo>
                    <a:pt x="17206" y="2302"/>
                    <a:pt x="17223" y="2302"/>
                    <a:pt x="17241" y="2302"/>
                  </a:cubicBezTo>
                  <a:cubicBezTo>
                    <a:pt x="17258" y="2302"/>
                    <a:pt x="17276" y="2302"/>
                    <a:pt x="17297" y="2285"/>
                  </a:cubicBezTo>
                  <a:cubicBezTo>
                    <a:pt x="17315" y="2246"/>
                    <a:pt x="17315" y="2211"/>
                    <a:pt x="17276" y="2176"/>
                  </a:cubicBezTo>
                  <a:cubicBezTo>
                    <a:pt x="17276" y="2176"/>
                    <a:pt x="17258" y="2159"/>
                    <a:pt x="17241" y="2159"/>
                  </a:cubicBezTo>
                  <a:close/>
                  <a:moveTo>
                    <a:pt x="19199" y="2194"/>
                  </a:moveTo>
                  <a:cubicBezTo>
                    <a:pt x="19164" y="2211"/>
                    <a:pt x="19147" y="2268"/>
                    <a:pt x="19164" y="2302"/>
                  </a:cubicBezTo>
                  <a:cubicBezTo>
                    <a:pt x="19164" y="2320"/>
                    <a:pt x="19199" y="2337"/>
                    <a:pt x="19216" y="2337"/>
                  </a:cubicBezTo>
                  <a:lnTo>
                    <a:pt x="19255" y="2337"/>
                  </a:lnTo>
                  <a:cubicBezTo>
                    <a:pt x="19290" y="2320"/>
                    <a:pt x="19308" y="2268"/>
                    <a:pt x="19290" y="2228"/>
                  </a:cubicBezTo>
                  <a:cubicBezTo>
                    <a:pt x="19273" y="2211"/>
                    <a:pt x="19255" y="2194"/>
                    <a:pt x="19216" y="2194"/>
                  </a:cubicBezTo>
                  <a:close/>
                  <a:moveTo>
                    <a:pt x="4805" y="2302"/>
                  </a:moveTo>
                  <a:cubicBezTo>
                    <a:pt x="4766" y="2320"/>
                    <a:pt x="4748" y="2355"/>
                    <a:pt x="4766" y="2394"/>
                  </a:cubicBezTo>
                  <a:cubicBezTo>
                    <a:pt x="4766" y="2429"/>
                    <a:pt x="4805" y="2446"/>
                    <a:pt x="4840" y="2446"/>
                  </a:cubicBezTo>
                  <a:cubicBezTo>
                    <a:pt x="4840" y="2446"/>
                    <a:pt x="4857" y="2446"/>
                    <a:pt x="4857" y="2429"/>
                  </a:cubicBezTo>
                  <a:cubicBezTo>
                    <a:pt x="4896" y="2429"/>
                    <a:pt x="4914" y="2376"/>
                    <a:pt x="4896" y="2337"/>
                  </a:cubicBezTo>
                  <a:cubicBezTo>
                    <a:pt x="4896" y="2320"/>
                    <a:pt x="4857" y="2302"/>
                    <a:pt x="4840" y="2302"/>
                  </a:cubicBezTo>
                  <a:close/>
                  <a:moveTo>
                    <a:pt x="18890" y="2337"/>
                  </a:moveTo>
                  <a:cubicBezTo>
                    <a:pt x="18890" y="2337"/>
                    <a:pt x="18873" y="2337"/>
                    <a:pt x="18855" y="2355"/>
                  </a:cubicBezTo>
                  <a:cubicBezTo>
                    <a:pt x="18820" y="2376"/>
                    <a:pt x="18799" y="2411"/>
                    <a:pt x="18820" y="2446"/>
                  </a:cubicBezTo>
                  <a:cubicBezTo>
                    <a:pt x="18838" y="2463"/>
                    <a:pt x="18855" y="2485"/>
                    <a:pt x="18890" y="2485"/>
                  </a:cubicBezTo>
                  <a:lnTo>
                    <a:pt x="18929" y="2485"/>
                  </a:lnTo>
                  <a:cubicBezTo>
                    <a:pt x="18964" y="2463"/>
                    <a:pt x="18981" y="2429"/>
                    <a:pt x="18964" y="2394"/>
                  </a:cubicBezTo>
                  <a:cubicBezTo>
                    <a:pt x="18947" y="2355"/>
                    <a:pt x="18929" y="2337"/>
                    <a:pt x="18890" y="2337"/>
                  </a:cubicBezTo>
                  <a:close/>
                  <a:moveTo>
                    <a:pt x="17515" y="2394"/>
                  </a:moveTo>
                  <a:cubicBezTo>
                    <a:pt x="17493" y="2394"/>
                    <a:pt x="17476" y="2394"/>
                    <a:pt x="17458" y="2429"/>
                  </a:cubicBezTo>
                  <a:cubicBezTo>
                    <a:pt x="17441" y="2446"/>
                    <a:pt x="17441" y="2503"/>
                    <a:pt x="17476" y="2520"/>
                  </a:cubicBezTo>
                  <a:cubicBezTo>
                    <a:pt x="17493" y="2537"/>
                    <a:pt x="17515" y="2537"/>
                    <a:pt x="17515" y="2537"/>
                  </a:cubicBezTo>
                  <a:cubicBezTo>
                    <a:pt x="17550" y="2537"/>
                    <a:pt x="17567" y="2520"/>
                    <a:pt x="17585" y="2503"/>
                  </a:cubicBezTo>
                  <a:cubicBezTo>
                    <a:pt x="17602" y="2463"/>
                    <a:pt x="17585" y="2429"/>
                    <a:pt x="17567" y="2394"/>
                  </a:cubicBezTo>
                  <a:close/>
                  <a:moveTo>
                    <a:pt x="4478" y="2446"/>
                  </a:moveTo>
                  <a:cubicBezTo>
                    <a:pt x="4439" y="2463"/>
                    <a:pt x="4422" y="2520"/>
                    <a:pt x="4439" y="2555"/>
                  </a:cubicBezTo>
                  <a:cubicBezTo>
                    <a:pt x="4439" y="2572"/>
                    <a:pt x="4478" y="2594"/>
                    <a:pt x="4496" y="2594"/>
                  </a:cubicBezTo>
                  <a:lnTo>
                    <a:pt x="4531" y="2594"/>
                  </a:lnTo>
                  <a:cubicBezTo>
                    <a:pt x="4570" y="2572"/>
                    <a:pt x="4587" y="2520"/>
                    <a:pt x="4570" y="2485"/>
                  </a:cubicBezTo>
                  <a:cubicBezTo>
                    <a:pt x="4548" y="2463"/>
                    <a:pt x="4531" y="2446"/>
                    <a:pt x="4496" y="2446"/>
                  </a:cubicBezTo>
                  <a:close/>
                  <a:moveTo>
                    <a:pt x="27375" y="2463"/>
                  </a:moveTo>
                  <a:cubicBezTo>
                    <a:pt x="27340" y="2485"/>
                    <a:pt x="27323" y="2537"/>
                    <a:pt x="27340" y="2572"/>
                  </a:cubicBezTo>
                  <a:cubicBezTo>
                    <a:pt x="27358" y="2594"/>
                    <a:pt x="27375" y="2611"/>
                    <a:pt x="27414" y="2611"/>
                  </a:cubicBezTo>
                  <a:cubicBezTo>
                    <a:pt x="27414" y="2611"/>
                    <a:pt x="27432" y="2611"/>
                    <a:pt x="27449" y="2594"/>
                  </a:cubicBezTo>
                  <a:cubicBezTo>
                    <a:pt x="27466" y="2572"/>
                    <a:pt x="27484" y="2537"/>
                    <a:pt x="27466" y="2503"/>
                  </a:cubicBezTo>
                  <a:cubicBezTo>
                    <a:pt x="27449" y="2485"/>
                    <a:pt x="27432" y="2463"/>
                    <a:pt x="27414" y="2463"/>
                  </a:cubicBezTo>
                  <a:close/>
                  <a:moveTo>
                    <a:pt x="18529" y="2485"/>
                  </a:moveTo>
                  <a:cubicBezTo>
                    <a:pt x="18494" y="2503"/>
                    <a:pt x="18472" y="2537"/>
                    <a:pt x="18494" y="2572"/>
                  </a:cubicBezTo>
                  <a:cubicBezTo>
                    <a:pt x="18494" y="2611"/>
                    <a:pt x="18529" y="2629"/>
                    <a:pt x="18546" y="2629"/>
                  </a:cubicBezTo>
                  <a:lnTo>
                    <a:pt x="18581" y="2629"/>
                  </a:lnTo>
                  <a:cubicBezTo>
                    <a:pt x="18620" y="2611"/>
                    <a:pt x="18638" y="2555"/>
                    <a:pt x="18620" y="2520"/>
                  </a:cubicBezTo>
                  <a:cubicBezTo>
                    <a:pt x="18620" y="2503"/>
                    <a:pt x="18581" y="2485"/>
                    <a:pt x="18546" y="2485"/>
                  </a:cubicBezTo>
                  <a:close/>
                  <a:moveTo>
                    <a:pt x="17841" y="2537"/>
                  </a:moveTo>
                  <a:cubicBezTo>
                    <a:pt x="17820" y="2537"/>
                    <a:pt x="17785" y="2555"/>
                    <a:pt x="17785" y="2594"/>
                  </a:cubicBezTo>
                  <a:cubicBezTo>
                    <a:pt x="17767" y="2629"/>
                    <a:pt x="17785" y="2664"/>
                    <a:pt x="17820" y="2681"/>
                  </a:cubicBezTo>
                  <a:lnTo>
                    <a:pt x="17841" y="2681"/>
                  </a:lnTo>
                  <a:cubicBezTo>
                    <a:pt x="17876" y="2681"/>
                    <a:pt x="17911" y="2664"/>
                    <a:pt x="17911" y="2629"/>
                  </a:cubicBezTo>
                  <a:cubicBezTo>
                    <a:pt x="17928" y="2594"/>
                    <a:pt x="17911" y="2555"/>
                    <a:pt x="17859" y="2537"/>
                  </a:cubicBezTo>
                  <a:close/>
                  <a:moveTo>
                    <a:pt x="18202" y="2572"/>
                  </a:moveTo>
                  <a:cubicBezTo>
                    <a:pt x="18168" y="2572"/>
                    <a:pt x="18128" y="2611"/>
                    <a:pt x="18128" y="2646"/>
                  </a:cubicBezTo>
                  <a:cubicBezTo>
                    <a:pt x="18128" y="2681"/>
                    <a:pt x="18168" y="2720"/>
                    <a:pt x="18202" y="2720"/>
                  </a:cubicBezTo>
                  <a:lnTo>
                    <a:pt x="18220" y="2720"/>
                  </a:lnTo>
                  <a:cubicBezTo>
                    <a:pt x="18255" y="2720"/>
                    <a:pt x="18276" y="2681"/>
                    <a:pt x="18276" y="2629"/>
                  </a:cubicBezTo>
                  <a:cubicBezTo>
                    <a:pt x="18276" y="2594"/>
                    <a:pt x="18237" y="2572"/>
                    <a:pt x="18202" y="2572"/>
                  </a:cubicBezTo>
                  <a:close/>
                  <a:moveTo>
                    <a:pt x="4135" y="2611"/>
                  </a:moveTo>
                  <a:cubicBezTo>
                    <a:pt x="4113" y="2629"/>
                    <a:pt x="4096" y="2681"/>
                    <a:pt x="4113" y="2720"/>
                  </a:cubicBezTo>
                  <a:cubicBezTo>
                    <a:pt x="4113" y="2738"/>
                    <a:pt x="4152" y="2755"/>
                    <a:pt x="4169" y="2755"/>
                  </a:cubicBezTo>
                  <a:cubicBezTo>
                    <a:pt x="4187" y="2755"/>
                    <a:pt x="4187" y="2755"/>
                    <a:pt x="4204" y="2738"/>
                  </a:cubicBezTo>
                  <a:cubicBezTo>
                    <a:pt x="4243" y="2720"/>
                    <a:pt x="4261" y="2681"/>
                    <a:pt x="4243" y="2646"/>
                  </a:cubicBezTo>
                  <a:cubicBezTo>
                    <a:pt x="4222" y="2629"/>
                    <a:pt x="4204" y="2611"/>
                    <a:pt x="4169" y="2611"/>
                  </a:cubicBezTo>
                  <a:close/>
                  <a:moveTo>
                    <a:pt x="3826" y="2772"/>
                  </a:moveTo>
                  <a:cubicBezTo>
                    <a:pt x="3787" y="2790"/>
                    <a:pt x="3769" y="2846"/>
                    <a:pt x="3787" y="2881"/>
                  </a:cubicBezTo>
                  <a:cubicBezTo>
                    <a:pt x="3808" y="2899"/>
                    <a:pt x="3826" y="2920"/>
                    <a:pt x="3843" y="2920"/>
                  </a:cubicBezTo>
                  <a:cubicBezTo>
                    <a:pt x="3861" y="2920"/>
                    <a:pt x="3878" y="2920"/>
                    <a:pt x="3878" y="2899"/>
                  </a:cubicBezTo>
                  <a:cubicBezTo>
                    <a:pt x="3917" y="2881"/>
                    <a:pt x="3935" y="2846"/>
                    <a:pt x="3917" y="2811"/>
                  </a:cubicBezTo>
                  <a:cubicBezTo>
                    <a:pt x="3895" y="2790"/>
                    <a:pt x="3878" y="2772"/>
                    <a:pt x="3843" y="2772"/>
                  </a:cubicBezTo>
                  <a:close/>
                  <a:moveTo>
                    <a:pt x="27575" y="2772"/>
                  </a:moveTo>
                  <a:cubicBezTo>
                    <a:pt x="27558" y="2772"/>
                    <a:pt x="27558" y="2790"/>
                    <a:pt x="27540" y="2790"/>
                  </a:cubicBezTo>
                  <a:cubicBezTo>
                    <a:pt x="27501" y="2811"/>
                    <a:pt x="27484" y="2846"/>
                    <a:pt x="27501" y="2881"/>
                  </a:cubicBezTo>
                  <a:cubicBezTo>
                    <a:pt x="27523" y="2920"/>
                    <a:pt x="27558" y="2920"/>
                    <a:pt x="27575" y="2920"/>
                  </a:cubicBezTo>
                  <a:lnTo>
                    <a:pt x="27610" y="2920"/>
                  </a:lnTo>
                  <a:cubicBezTo>
                    <a:pt x="27649" y="2899"/>
                    <a:pt x="27667" y="2864"/>
                    <a:pt x="27649" y="2829"/>
                  </a:cubicBezTo>
                  <a:cubicBezTo>
                    <a:pt x="27632" y="2790"/>
                    <a:pt x="27593" y="2772"/>
                    <a:pt x="27575" y="2772"/>
                  </a:cubicBezTo>
                  <a:close/>
                  <a:moveTo>
                    <a:pt x="3499" y="2938"/>
                  </a:moveTo>
                  <a:cubicBezTo>
                    <a:pt x="3460" y="2955"/>
                    <a:pt x="3443" y="3007"/>
                    <a:pt x="3460" y="3046"/>
                  </a:cubicBezTo>
                  <a:cubicBezTo>
                    <a:pt x="3482" y="3064"/>
                    <a:pt x="3499" y="3081"/>
                    <a:pt x="3534" y="3081"/>
                  </a:cubicBezTo>
                  <a:cubicBezTo>
                    <a:pt x="3534" y="3081"/>
                    <a:pt x="3552" y="3081"/>
                    <a:pt x="3552" y="3064"/>
                  </a:cubicBezTo>
                  <a:cubicBezTo>
                    <a:pt x="3591" y="3046"/>
                    <a:pt x="3608" y="3007"/>
                    <a:pt x="3591" y="2972"/>
                  </a:cubicBezTo>
                  <a:cubicBezTo>
                    <a:pt x="3569" y="2955"/>
                    <a:pt x="3552" y="2938"/>
                    <a:pt x="3534" y="2938"/>
                  </a:cubicBezTo>
                  <a:close/>
                  <a:moveTo>
                    <a:pt x="27740" y="3099"/>
                  </a:moveTo>
                  <a:cubicBezTo>
                    <a:pt x="27740" y="3099"/>
                    <a:pt x="27719" y="3099"/>
                    <a:pt x="27701" y="3116"/>
                  </a:cubicBezTo>
                  <a:cubicBezTo>
                    <a:pt x="27684" y="3138"/>
                    <a:pt x="27667" y="3173"/>
                    <a:pt x="27684" y="3207"/>
                  </a:cubicBezTo>
                  <a:cubicBezTo>
                    <a:pt x="27701" y="3225"/>
                    <a:pt x="27719" y="3247"/>
                    <a:pt x="27740" y="3247"/>
                  </a:cubicBezTo>
                  <a:lnTo>
                    <a:pt x="27775" y="3247"/>
                  </a:lnTo>
                  <a:cubicBezTo>
                    <a:pt x="27810" y="3225"/>
                    <a:pt x="27828" y="3173"/>
                    <a:pt x="27810" y="3138"/>
                  </a:cubicBezTo>
                  <a:cubicBezTo>
                    <a:pt x="27793" y="3116"/>
                    <a:pt x="27775" y="3099"/>
                    <a:pt x="27740" y="3099"/>
                  </a:cubicBezTo>
                  <a:close/>
                  <a:moveTo>
                    <a:pt x="3173" y="3116"/>
                  </a:moveTo>
                  <a:cubicBezTo>
                    <a:pt x="3134" y="3138"/>
                    <a:pt x="3134" y="3190"/>
                    <a:pt x="3156" y="3225"/>
                  </a:cubicBezTo>
                  <a:cubicBezTo>
                    <a:pt x="3156" y="3247"/>
                    <a:pt x="3190" y="3264"/>
                    <a:pt x="3208" y="3264"/>
                  </a:cubicBezTo>
                  <a:cubicBezTo>
                    <a:pt x="3225" y="3264"/>
                    <a:pt x="3243" y="3247"/>
                    <a:pt x="3243" y="3247"/>
                  </a:cubicBezTo>
                  <a:cubicBezTo>
                    <a:pt x="3282" y="3225"/>
                    <a:pt x="3299" y="3173"/>
                    <a:pt x="3264" y="3138"/>
                  </a:cubicBezTo>
                  <a:cubicBezTo>
                    <a:pt x="3264" y="3116"/>
                    <a:pt x="3225" y="3116"/>
                    <a:pt x="3208" y="3116"/>
                  </a:cubicBezTo>
                  <a:close/>
                  <a:moveTo>
                    <a:pt x="2916" y="3316"/>
                  </a:moveTo>
                  <a:cubicBezTo>
                    <a:pt x="2899" y="3316"/>
                    <a:pt x="2881" y="3316"/>
                    <a:pt x="2864" y="3334"/>
                  </a:cubicBezTo>
                  <a:cubicBezTo>
                    <a:pt x="2829" y="3355"/>
                    <a:pt x="2829" y="3390"/>
                    <a:pt x="2847" y="3425"/>
                  </a:cubicBezTo>
                  <a:cubicBezTo>
                    <a:pt x="2864" y="3442"/>
                    <a:pt x="2881" y="3464"/>
                    <a:pt x="2916" y="3464"/>
                  </a:cubicBezTo>
                  <a:cubicBezTo>
                    <a:pt x="2916" y="3464"/>
                    <a:pt x="2938" y="3464"/>
                    <a:pt x="2955" y="3442"/>
                  </a:cubicBezTo>
                  <a:cubicBezTo>
                    <a:pt x="2990" y="3425"/>
                    <a:pt x="2990" y="3373"/>
                    <a:pt x="2973" y="3355"/>
                  </a:cubicBezTo>
                  <a:cubicBezTo>
                    <a:pt x="2955" y="3316"/>
                    <a:pt x="2938" y="3316"/>
                    <a:pt x="2916" y="3316"/>
                  </a:cubicBezTo>
                  <a:close/>
                  <a:moveTo>
                    <a:pt x="27884" y="3425"/>
                  </a:moveTo>
                  <a:cubicBezTo>
                    <a:pt x="27849" y="3442"/>
                    <a:pt x="27828" y="3499"/>
                    <a:pt x="27849" y="3534"/>
                  </a:cubicBezTo>
                  <a:cubicBezTo>
                    <a:pt x="27867" y="3551"/>
                    <a:pt x="27901" y="3573"/>
                    <a:pt x="27919" y="3573"/>
                  </a:cubicBezTo>
                  <a:cubicBezTo>
                    <a:pt x="27936" y="3573"/>
                    <a:pt x="27936" y="3573"/>
                    <a:pt x="27958" y="3551"/>
                  </a:cubicBezTo>
                  <a:cubicBezTo>
                    <a:pt x="27993" y="3534"/>
                    <a:pt x="28010" y="3499"/>
                    <a:pt x="27975" y="3464"/>
                  </a:cubicBezTo>
                  <a:cubicBezTo>
                    <a:pt x="27975" y="3425"/>
                    <a:pt x="27936" y="3425"/>
                    <a:pt x="27919" y="3425"/>
                  </a:cubicBezTo>
                  <a:close/>
                  <a:moveTo>
                    <a:pt x="2629" y="3534"/>
                  </a:moveTo>
                  <a:cubicBezTo>
                    <a:pt x="2612" y="3534"/>
                    <a:pt x="2590" y="3534"/>
                    <a:pt x="2573" y="3551"/>
                  </a:cubicBezTo>
                  <a:cubicBezTo>
                    <a:pt x="2538" y="3573"/>
                    <a:pt x="2538" y="3608"/>
                    <a:pt x="2555" y="3643"/>
                  </a:cubicBezTo>
                  <a:cubicBezTo>
                    <a:pt x="2573" y="3660"/>
                    <a:pt x="2590" y="3682"/>
                    <a:pt x="2629" y="3682"/>
                  </a:cubicBezTo>
                  <a:cubicBezTo>
                    <a:pt x="2629" y="3682"/>
                    <a:pt x="2647" y="3660"/>
                    <a:pt x="2664" y="3660"/>
                  </a:cubicBezTo>
                  <a:cubicBezTo>
                    <a:pt x="2699" y="3643"/>
                    <a:pt x="2699" y="3590"/>
                    <a:pt x="2681" y="3551"/>
                  </a:cubicBezTo>
                  <a:cubicBezTo>
                    <a:pt x="2664" y="3534"/>
                    <a:pt x="2647" y="3534"/>
                    <a:pt x="2629" y="3534"/>
                  </a:cubicBezTo>
                  <a:close/>
                  <a:moveTo>
                    <a:pt x="28102" y="3734"/>
                  </a:moveTo>
                  <a:cubicBezTo>
                    <a:pt x="28084" y="3734"/>
                    <a:pt x="28084" y="3734"/>
                    <a:pt x="28067" y="3751"/>
                  </a:cubicBezTo>
                  <a:cubicBezTo>
                    <a:pt x="28028" y="3769"/>
                    <a:pt x="28010" y="3808"/>
                    <a:pt x="28045" y="3843"/>
                  </a:cubicBezTo>
                  <a:cubicBezTo>
                    <a:pt x="28045" y="3860"/>
                    <a:pt x="28084" y="3878"/>
                    <a:pt x="28102" y="3878"/>
                  </a:cubicBezTo>
                  <a:cubicBezTo>
                    <a:pt x="28119" y="3878"/>
                    <a:pt x="28119" y="3878"/>
                    <a:pt x="28136" y="3860"/>
                  </a:cubicBezTo>
                  <a:cubicBezTo>
                    <a:pt x="28176" y="3843"/>
                    <a:pt x="28193" y="3808"/>
                    <a:pt x="28154" y="3769"/>
                  </a:cubicBezTo>
                  <a:cubicBezTo>
                    <a:pt x="28154" y="3751"/>
                    <a:pt x="28119" y="3734"/>
                    <a:pt x="28102" y="3734"/>
                  </a:cubicBezTo>
                  <a:close/>
                  <a:moveTo>
                    <a:pt x="2338" y="3751"/>
                  </a:moveTo>
                  <a:cubicBezTo>
                    <a:pt x="2320" y="3751"/>
                    <a:pt x="2303" y="3751"/>
                    <a:pt x="2285" y="3769"/>
                  </a:cubicBezTo>
                  <a:cubicBezTo>
                    <a:pt x="2246" y="3791"/>
                    <a:pt x="2246" y="3843"/>
                    <a:pt x="2264" y="3860"/>
                  </a:cubicBezTo>
                  <a:cubicBezTo>
                    <a:pt x="2285" y="3878"/>
                    <a:pt x="2303" y="3899"/>
                    <a:pt x="2338" y="3899"/>
                  </a:cubicBezTo>
                  <a:cubicBezTo>
                    <a:pt x="2338" y="3899"/>
                    <a:pt x="2355" y="3899"/>
                    <a:pt x="2372" y="3878"/>
                  </a:cubicBezTo>
                  <a:cubicBezTo>
                    <a:pt x="2412" y="3860"/>
                    <a:pt x="2412" y="3808"/>
                    <a:pt x="2394" y="3769"/>
                  </a:cubicBezTo>
                  <a:cubicBezTo>
                    <a:pt x="2372" y="3751"/>
                    <a:pt x="2355" y="3751"/>
                    <a:pt x="2338" y="3751"/>
                  </a:cubicBezTo>
                  <a:close/>
                  <a:moveTo>
                    <a:pt x="2046" y="3969"/>
                  </a:moveTo>
                  <a:cubicBezTo>
                    <a:pt x="2029" y="3969"/>
                    <a:pt x="2011" y="3986"/>
                    <a:pt x="1994" y="3986"/>
                  </a:cubicBezTo>
                  <a:cubicBezTo>
                    <a:pt x="1976" y="4026"/>
                    <a:pt x="1959" y="4060"/>
                    <a:pt x="1994" y="4095"/>
                  </a:cubicBezTo>
                  <a:cubicBezTo>
                    <a:pt x="2011" y="4117"/>
                    <a:pt x="2029" y="4117"/>
                    <a:pt x="2046" y="4117"/>
                  </a:cubicBezTo>
                  <a:cubicBezTo>
                    <a:pt x="2068" y="4117"/>
                    <a:pt x="2085" y="4117"/>
                    <a:pt x="2103" y="4095"/>
                  </a:cubicBezTo>
                  <a:cubicBezTo>
                    <a:pt x="2120" y="4078"/>
                    <a:pt x="2120" y="4026"/>
                    <a:pt x="2103" y="4008"/>
                  </a:cubicBezTo>
                  <a:cubicBezTo>
                    <a:pt x="2085" y="3986"/>
                    <a:pt x="2068" y="3969"/>
                    <a:pt x="2046" y="3969"/>
                  </a:cubicBezTo>
                  <a:close/>
                  <a:moveTo>
                    <a:pt x="28302" y="4043"/>
                  </a:moveTo>
                  <a:cubicBezTo>
                    <a:pt x="28284" y="4043"/>
                    <a:pt x="28263" y="4043"/>
                    <a:pt x="28245" y="4060"/>
                  </a:cubicBezTo>
                  <a:cubicBezTo>
                    <a:pt x="28228" y="4078"/>
                    <a:pt x="28210" y="4117"/>
                    <a:pt x="28228" y="4152"/>
                  </a:cubicBezTo>
                  <a:cubicBezTo>
                    <a:pt x="28245" y="4169"/>
                    <a:pt x="28263" y="4187"/>
                    <a:pt x="28302" y="4187"/>
                  </a:cubicBezTo>
                  <a:cubicBezTo>
                    <a:pt x="28302" y="4187"/>
                    <a:pt x="28319" y="4187"/>
                    <a:pt x="28337" y="4169"/>
                  </a:cubicBezTo>
                  <a:cubicBezTo>
                    <a:pt x="28371" y="4152"/>
                    <a:pt x="28371" y="4117"/>
                    <a:pt x="28354" y="4078"/>
                  </a:cubicBezTo>
                  <a:cubicBezTo>
                    <a:pt x="28337" y="4060"/>
                    <a:pt x="28319" y="4043"/>
                    <a:pt x="28302" y="4043"/>
                  </a:cubicBezTo>
                  <a:close/>
                  <a:moveTo>
                    <a:pt x="1776" y="4204"/>
                  </a:moveTo>
                  <a:cubicBezTo>
                    <a:pt x="1759" y="4204"/>
                    <a:pt x="1741" y="4226"/>
                    <a:pt x="1720" y="4226"/>
                  </a:cubicBezTo>
                  <a:cubicBezTo>
                    <a:pt x="1685" y="4260"/>
                    <a:pt x="1685" y="4295"/>
                    <a:pt x="1720" y="4334"/>
                  </a:cubicBezTo>
                  <a:cubicBezTo>
                    <a:pt x="1720" y="4352"/>
                    <a:pt x="1759" y="4352"/>
                    <a:pt x="1776" y="4352"/>
                  </a:cubicBezTo>
                  <a:cubicBezTo>
                    <a:pt x="1794" y="4352"/>
                    <a:pt x="1811" y="4352"/>
                    <a:pt x="1811" y="4334"/>
                  </a:cubicBezTo>
                  <a:cubicBezTo>
                    <a:pt x="1850" y="4313"/>
                    <a:pt x="1850" y="4260"/>
                    <a:pt x="1828" y="4243"/>
                  </a:cubicBezTo>
                  <a:cubicBezTo>
                    <a:pt x="1811" y="4226"/>
                    <a:pt x="1794" y="4204"/>
                    <a:pt x="1776" y="4204"/>
                  </a:cubicBezTo>
                  <a:close/>
                  <a:moveTo>
                    <a:pt x="28502" y="4334"/>
                  </a:moveTo>
                  <a:cubicBezTo>
                    <a:pt x="28480" y="4334"/>
                    <a:pt x="28480" y="4352"/>
                    <a:pt x="28463" y="4352"/>
                  </a:cubicBezTo>
                  <a:cubicBezTo>
                    <a:pt x="28428" y="4369"/>
                    <a:pt x="28428" y="4421"/>
                    <a:pt x="28445" y="4461"/>
                  </a:cubicBezTo>
                  <a:cubicBezTo>
                    <a:pt x="28463" y="4478"/>
                    <a:pt x="28480" y="4478"/>
                    <a:pt x="28502" y="4478"/>
                  </a:cubicBezTo>
                  <a:lnTo>
                    <a:pt x="28554" y="4478"/>
                  </a:lnTo>
                  <a:cubicBezTo>
                    <a:pt x="28572" y="4443"/>
                    <a:pt x="28589" y="4404"/>
                    <a:pt x="28554" y="4369"/>
                  </a:cubicBezTo>
                  <a:cubicBezTo>
                    <a:pt x="28554" y="4352"/>
                    <a:pt x="28519" y="4334"/>
                    <a:pt x="28502" y="4334"/>
                  </a:cubicBezTo>
                  <a:close/>
                  <a:moveTo>
                    <a:pt x="1502" y="4461"/>
                  </a:moveTo>
                  <a:cubicBezTo>
                    <a:pt x="1485" y="4461"/>
                    <a:pt x="1467" y="4461"/>
                    <a:pt x="1450" y="4478"/>
                  </a:cubicBezTo>
                  <a:cubicBezTo>
                    <a:pt x="1415" y="4495"/>
                    <a:pt x="1415" y="4552"/>
                    <a:pt x="1450" y="4569"/>
                  </a:cubicBezTo>
                  <a:cubicBezTo>
                    <a:pt x="1467" y="4587"/>
                    <a:pt x="1485" y="4604"/>
                    <a:pt x="1502" y="4604"/>
                  </a:cubicBezTo>
                  <a:cubicBezTo>
                    <a:pt x="1524" y="4604"/>
                    <a:pt x="1541" y="4587"/>
                    <a:pt x="1559" y="4587"/>
                  </a:cubicBezTo>
                  <a:cubicBezTo>
                    <a:pt x="1576" y="4552"/>
                    <a:pt x="1576" y="4495"/>
                    <a:pt x="1559" y="4478"/>
                  </a:cubicBezTo>
                  <a:cubicBezTo>
                    <a:pt x="1541" y="4461"/>
                    <a:pt x="1524" y="4461"/>
                    <a:pt x="1502" y="4461"/>
                  </a:cubicBezTo>
                  <a:close/>
                  <a:moveTo>
                    <a:pt x="28720" y="4622"/>
                  </a:moveTo>
                  <a:cubicBezTo>
                    <a:pt x="28698" y="4622"/>
                    <a:pt x="28680" y="4639"/>
                    <a:pt x="28680" y="4639"/>
                  </a:cubicBezTo>
                  <a:cubicBezTo>
                    <a:pt x="28646" y="4678"/>
                    <a:pt x="28646" y="4713"/>
                    <a:pt x="28663" y="4748"/>
                  </a:cubicBezTo>
                  <a:cubicBezTo>
                    <a:pt x="28680" y="4770"/>
                    <a:pt x="28698" y="4770"/>
                    <a:pt x="28720" y="4770"/>
                  </a:cubicBezTo>
                  <a:lnTo>
                    <a:pt x="28754" y="4770"/>
                  </a:lnTo>
                  <a:cubicBezTo>
                    <a:pt x="28789" y="4730"/>
                    <a:pt x="28807" y="4696"/>
                    <a:pt x="28772" y="4661"/>
                  </a:cubicBezTo>
                  <a:cubicBezTo>
                    <a:pt x="28754" y="4639"/>
                    <a:pt x="28737" y="4622"/>
                    <a:pt x="28720" y="4622"/>
                  </a:cubicBezTo>
                  <a:close/>
                  <a:moveTo>
                    <a:pt x="1232" y="4696"/>
                  </a:moveTo>
                  <a:cubicBezTo>
                    <a:pt x="1215" y="4696"/>
                    <a:pt x="1198" y="4713"/>
                    <a:pt x="1198" y="4730"/>
                  </a:cubicBezTo>
                  <a:cubicBezTo>
                    <a:pt x="1158" y="4748"/>
                    <a:pt x="1158" y="4804"/>
                    <a:pt x="1198" y="4822"/>
                  </a:cubicBezTo>
                  <a:cubicBezTo>
                    <a:pt x="1198" y="4839"/>
                    <a:pt x="1215" y="4839"/>
                    <a:pt x="1232" y="4839"/>
                  </a:cubicBezTo>
                  <a:cubicBezTo>
                    <a:pt x="1250" y="4839"/>
                    <a:pt x="1267" y="4839"/>
                    <a:pt x="1285" y="4822"/>
                  </a:cubicBezTo>
                  <a:cubicBezTo>
                    <a:pt x="1324" y="4804"/>
                    <a:pt x="1324" y="4748"/>
                    <a:pt x="1285" y="4730"/>
                  </a:cubicBezTo>
                  <a:cubicBezTo>
                    <a:pt x="1267" y="4713"/>
                    <a:pt x="1250" y="4696"/>
                    <a:pt x="1232" y="4696"/>
                  </a:cubicBezTo>
                  <a:close/>
                  <a:moveTo>
                    <a:pt x="28937" y="4913"/>
                  </a:moveTo>
                  <a:cubicBezTo>
                    <a:pt x="28915" y="4913"/>
                    <a:pt x="28898" y="4931"/>
                    <a:pt x="28898" y="4931"/>
                  </a:cubicBezTo>
                  <a:cubicBezTo>
                    <a:pt x="28863" y="4965"/>
                    <a:pt x="28863" y="5005"/>
                    <a:pt x="28881" y="5039"/>
                  </a:cubicBezTo>
                  <a:cubicBezTo>
                    <a:pt x="28898" y="5057"/>
                    <a:pt x="28915" y="5057"/>
                    <a:pt x="28937" y="5057"/>
                  </a:cubicBezTo>
                  <a:cubicBezTo>
                    <a:pt x="28954" y="5057"/>
                    <a:pt x="28972" y="5057"/>
                    <a:pt x="28989" y="5039"/>
                  </a:cubicBezTo>
                  <a:cubicBezTo>
                    <a:pt x="29007" y="5022"/>
                    <a:pt x="29024" y="4987"/>
                    <a:pt x="28989" y="4948"/>
                  </a:cubicBezTo>
                  <a:cubicBezTo>
                    <a:pt x="28989" y="4931"/>
                    <a:pt x="28954" y="4913"/>
                    <a:pt x="28937" y="4913"/>
                  </a:cubicBezTo>
                  <a:close/>
                  <a:moveTo>
                    <a:pt x="997" y="4965"/>
                  </a:moveTo>
                  <a:cubicBezTo>
                    <a:pt x="958" y="4965"/>
                    <a:pt x="941" y="4965"/>
                    <a:pt x="941" y="4987"/>
                  </a:cubicBezTo>
                  <a:cubicBezTo>
                    <a:pt x="906" y="5022"/>
                    <a:pt x="906" y="5057"/>
                    <a:pt x="941" y="5096"/>
                  </a:cubicBezTo>
                  <a:cubicBezTo>
                    <a:pt x="958" y="5113"/>
                    <a:pt x="980" y="5113"/>
                    <a:pt x="997" y="5113"/>
                  </a:cubicBezTo>
                  <a:cubicBezTo>
                    <a:pt x="1015" y="5113"/>
                    <a:pt x="1032" y="5096"/>
                    <a:pt x="1050" y="5096"/>
                  </a:cubicBezTo>
                  <a:lnTo>
                    <a:pt x="1032" y="5096"/>
                  </a:lnTo>
                  <a:cubicBezTo>
                    <a:pt x="1067" y="5057"/>
                    <a:pt x="1067" y="5005"/>
                    <a:pt x="1032" y="4987"/>
                  </a:cubicBezTo>
                  <a:cubicBezTo>
                    <a:pt x="1015" y="4965"/>
                    <a:pt x="1015" y="4965"/>
                    <a:pt x="997" y="4965"/>
                  </a:cubicBezTo>
                  <a:close/>
                  <a:moveTo>
                    <a:pt x="29172" y="5205"/>
                  </a:moveTo>
                  <a:cubicBezTo>
                    <a:pt x="29155" y="5205"/>
                    <a:pt x="29133" y="5205"/>
                    <a:pt x="29115" y="5222"/>
                  </a:cubicBezTo>
                  <a:cubicBezTo>
                    <a:pt x="29081" y="5240"/>
                    <a:pt x="29081" y="5292"/>
                    <a:pt x="29098" y="5331"/>
                  </a:cubicBezTo>
                  <a:cubicBezTo>
                    <a:pt x="29115" y="5348"/>
                    <a:pt x="29133" y="5348"/>
                    <a:pt x="29172" y="5348"/>
                  </a:cubicBezTo>
                  <a:cubicBezTo>
                    <a:pt x="29172" y="5348"/>
                    <a:pt x="29189" y="5348"/>
                    <a:pt x="29207" y="5331"/>
                  </a:cubicBezTo>
                  <a:cubicBezTo>
                    <a:pt x="29242" y="5313"/>
                    <a:pt x="29242" y="5257"/>
                    <a:pt x="29224" y="5240"/>
                  </a:cubicBezTo>
                  <a:cubicBezTo>
                    <a:pt x="29207" y="5222"/>
                    <a:pt x="29189" y="5205"/>
                    <a:pt x="29172" y="5205"/>
                  </a:cubicBezTo>
                  <a:close/>
                  <a:moveTo>
                    <a:pt x="741" y="5240"/>
                  </a:moveTo>
                  <a:cubicBezTo>
                    <a:pt x="723" y="5240"/>
                    <a:pt x="706" y="5240"/>
                    <a:pt x="688" y="5257"/>
                  </a:cubicBezTo>
                  <a:cubicBezTo>
                    <a:pt x="671" y="5292"/>
                    <a:pt x="671" y="5331"/>
                    <a:pt x="706" y="5366"/>
                  </a:cubicBezTo>
                  <a:cubicBezTo>
                    <a:pt x="706" y="5383"/>
                    <a:pt x="723" y="5383"/>
                    <a:pt x="741" y="5383"/>
                  </a:cubicBezTo>
                  <a:cubicBezTo>
                    <a:pt x="762" y="5383"/>
                    <a:pt x="797" y="5366"/>
                    <a:pt x="797" y="5348"/>
                  </a:cubicBezTo>
                  <a:cubicBezTo>
                    <a:pt x="832" y="5331"/>
                    <a:pt x="832" y="5274"/>
                    <a:pt x="797" y="5257"/>
                  </a:cubicBezTo>
                  <a:cubicBezTo>
                    <a:pt x="780" y="5240"/>
                    <a:pt x="762" y="5240"/>
                    <a:pt x="741" y="5240"/>
                  </a:cubicBezTo>
                  <a:close/>
                  <a:moveTo>
                    <a:pt x="29390" y="5492"/>
                  </a:moveTo>
                  <a:cubicBezTo>
                    <a:pt x="29372" y="5492"/>
                    <a:pt x="29350" y="5492"/>
                    <a:pt x="29350" y="5509"/>
                  </a:cubicBezTo>
                  <a:cubicBezTo>
                    <a:pt x="29316" y="5531"/>
                    <a:pt x="29316" y="5566"/>
                    <a:pt x="29333" y="5601"/>
                  </a:cubicBezTo>
                  <a:cubicBezTo>
                    <a:pt x="29350" y="5618"/>
                    <a:pt x="29372" y="5640"/>
                    <a:pt x="29390" y="5640"/>
                  </a:cubicBezTo>
                  <a:cubicBezTo>
                    <a:pt x="29407" y="5640"/>
                    <a:pt x="29424" y="5618"/>
                    <a:pt x="29442" y="5618"/>
                  </a:cubicBezTo>
                  <a:cubicBezTo>
                    <a:pt x="29459" y="5583"/>
                    <a:pt x="29481" y="5548"/>
                    <a:pt x="29442" y="5509"/>
                  </a:cubicBezTo>
                  <a:cubicBezTo>
                    <a:pt x="29424" y="5492"/>
                    <a:pt x="29407" y="5492"/>
                    <a:pt x="29390" y="5492"/>
                  </a:cubicBezTo>
                  <a:close/>
                  <a:moveTo>
                    <a:pt x="523" y="5509"/>
                  </a:moveTo>
                  <a:cubicBezTo>
                    <a:pt x="506" y="5509"/>
                    <a:pt x="471" y="5531"/>
                    <a:pt x="471" y="5548"/>
                  </a:cubicBezTo>
                  <a:cubicBezTo>
                    <a:pt x="436" y="5583"/>
                    <a:pt x="453" y="5618"/>
                    <a:pt x="471" y="5657"/>
                  </a:cubicBezTo>
                  <a:lnTo>
                    <a:pt x="523" y="5657"/>
                  </a:lnTo>
                  <a:cubicBezTo>
                    <a:pt x="545" y="5657"/>
                    <a:pt x="562" y="5657"/>
                    <a:pt x="580" y="5640"/>
                  </a:cubicBezTo>
                  <a:cubicBezTo>
                    <a:pt x="597" y="5601"/>
                    <a:pt x="597" y="5566"/>
                    <a:pt x="562" y="5531"/>
                  </a:cubicBezTo>
                  <a:cubicBezTo>
                    <a:pt x="545" y="5531"/>
                    <a:pt x="545" y="5509"/>
                    <a:pt x="523" y="5509"/>
                  </a:cubicBezTo>
                  <a:close/>
                  <a:moveTo>
                    <a:pt x="29625" y="5766"/>
                  </a:moveTo>
                  <a:cubicBezTo>
                    <a:pt x="29607" y="5766"/>
                    <a:pt x="29590" y="5766"/>
                    <a:pt x="29568" y="5783"/>
                  </a:cubicBezTo>
                  <a:cubicBezTo>
                    <a:pt x="29551" y="5801"/>
                    <a:pt x="29533" y="5857"/>
                    <a:pt x="29568" y="5892"/>
                  </a:cubicBezTo>
                  <a:cubicBezTo>
                    <a:pt x="29590" y="5910"/>
                    <a:pt x="29607" y="5910"/>
                    <a:pt x="29625" y="5910"/>
                  </a:cubicBezTo>
                  <a:cubicBezTo>
                    <a:pt x="29642" y="5910"/>
                    <a:pt x="29659" y="5910"/>
                    <a:pt x="29659" y="5892"/>
                  </a:cubicBezTo>
                  <a:cubicBezTo>
                    <a:pt x="29699" y="5875"/>
                    <a:pt x="29699" y="5818"/>
                    <a:pt x="29677" y="5801"/>
                  </a:cubicBezTo>
                  <a:cubicBezTo>
                    <a:pt x="29659" y="5783"/>
                    <a:pt x="29642" y="5766"/>
                    <a:pt x="29625" y="5766"/>
                  </a:cubicBezTo>
                  <a:close/>
                  <a:moveTo>
                    <a:pt x="306" y="5801"/>
                  </a:moveTo>
                  <a:cubicBezTo>
                    <a:pt x="288" y="5801"/>
                    <a:pt x="253" y="5818"/>
                    <a:pt x="253" y="5836"/>
                  </a:cubicBezTo>
                  <a:cubicBezTo>
                    <a:pt x="218" y="5875"/>
                    <a:pt x="236" y="5910"/>
                    <a:pt x="253" y="5944"/>
                  </a:cubicBezTo>
                  <a:lnTo>
                    <a:pt x="306" y="5944"/>
                  </a:lnTo>
                  <a:cubicBezTo>
                    <a:pt x="327" y="5944"/>
                    <a:pt x="345" y="5944"/>
                    <a:pt x="362" y="5927"/>
                  </a:cubicBezTo>
                  <a:cubicBezTo>
                    <a:pt x="379" y="5892"/>
                    <a:pt x="379" y="5857"/>
                    <a:pt x="345" y="5818"/>
                  </a:cubicBezTo>
                  <a:cubicBezTo>
                    <a:pt x="327" y="5818"/>
                    <a:pt x="327" y="5801"/>
                    <a:pt x="306" y="5801"/>
                  </a:cubicBezTo>
                  <a:close/>
                  <a:moveTo>
                    <a:pt x="29860" y="6036"/>
                  </a:moveTo>
                  <a:cubicBezTo>
                    <a:pt x="29842" y="6036"/>
                    <a:pt x="29825" y="6053"/>
                    <a:pt x="29807" y="6053"/>
                  </a:cubicBezTo>
                  <a:cubicBezTo>
                    <a:pt x="29768" y="6092"/>
                    <a:pt x="29768" y="6127"/>
                    <a:pt x="29807" y="6162"/>
                  </a:cubicBezTo>
                  <a:cubicBezTo>
                    <a:pt x="29807" y="6184"/>
                    <a:pt x="29842" y="6184"/>
                    <a:pt x="29860" y="6184"/>
                  </a:cubicBezTo>
                  <a:cubicBezTo>
                    <a:pt x="29877" y="6184"/>
                    <a:pt x="29877" y="6184"/>
                    <a:pt x="29894" y="6162"/>
                  </a:cubicBezTo>
                  <a:cubicBezTo>
                    <a:pt x="29934" y="6145"/>
                    <a:pt x="29934" y="6092"/>
                    <a:pt x="29916" y="6075"/>
                  </a:cubicBezTo>
                  <a:cubicBezTo>
                    <a:pt x="29894" y="6053"/>
                    <a:pt x="29877" y="6036"/>
                    <a:pt x="29860" y="6036"/>
                  </a:cubicBezTo>
                  <a:close/>
                  <a:moveTo>
                    <a:pt x="88" y="6092"/>
                  </a:moveTo>
                  <a:cubicBezTo>
                    <a:pt x="71" y="6092"/>
                    <a:pt x="36" y="6110"/>
                    <a:pt x="36" y="6127"/>
                  </a:cubicBezTo>
                  <a:cubicBezTo>
                    <a:pt x="1" y="6162"/>
                    <a:pt x="18" y="6201"/>
                    <a:pt x="36" y="6236"/>
                  </a:cubicBezTo>
                  <a:lnTo>
                    <a:pt x="88" y="6236"/>
                  </a:lnTo>
                  <a:cubicBezTo>
                    <a:pt x="110" y="6236"/>
                    <a:pt x="127" y="6236"/>
                    <a:pt x="145" y="6219"/>
                  </a:cubicBezTo>
                  <a:cubicBezTo>
                    <a:pt x="162" y="6184"/>
                    <a:pt x="162" y="6145"/>
                    <a:pt x="127" y="6110"/>
                  </a:cubicBezTo>
                  <a:cubicBezTo>
                    <a:pt x="110" y="6110"/>
                    <a:pt x="110" y="6092"/>
                    <a:pt x="88" y="6092"/>
                  </a:cubicBezTo>
                  <a:close/>
                  <a:moveTo>
                    <a:pt x="30095" y="6327"/>
                  </a:moveTo>
                  <a:cubicBezTo>
                    <a:pt x="30077" y="6327"/>
                    <a:pt x="30060" y="6327"/>
                    <a:pt x="30042" y="6345"/>
                  </a:cubicBezTo>
                  <a:cubicBezTo>
                    <a:pt x="30003" y="6362"/>
                    <a:pt x="30003" y="6419"/>
                    <a:pt x="30042" y="6436"/>
                  </a:cubicBezTo>
                  <a:cubicBezTo>
                    <a:pt x="30042" y="6454"/>
                    <a:pt x="30060" y="6471"/>
                    <a:pt x="30095" y="6471"/>
                  </a:cubicBezTo>
                  <a:cubicBezTo>
                    <a:pt x="30112" y="6471"/>
                    <a:pt x="30112" y="6454"/>
                    <a:pt x="30134" y="6454"/>
                  </a:cubicBezTo>
                  <a:cubicBezTo>
                    <a:pt x="30169" y="6419"/>
                    <a:pt x="30169" y="6380"/>
                    <a:pt x="30151" y="6345"/>
                  </a:cubicBezTo>
                  <a:cubicBezTo>
                    <a:pt x="30134" y="6327"/>
                    <a:pt x="30112" y="6327"/>
                    <a:pt x="30095" y="6327"/>
                  </a:cubicBezTo>
                  <a:close/>
                  <a:moveTo>
                    <a:pt x="30330" y="6597"/>
                  </a:moveTo>
                  <a:cubicBezTo>
                    <a:pt x="30312" y="6597"/>
                    <a:pt x="30295" y="6597"/>
                    <a:pt x="30277" y="6619"/>
                  </a:cubicBezTo>
                  <a:cubicBezTo>
                    <a:pt x="30242" y="6636"/>
                    <a:pt x="30242" y="6688"/>
                    <a:pt x="30277" y="6706"/>
                  </a:cubicBezTo>
                  <a:cubicBezTo>
                    <a:pt x="30277" y="6728"/>
                    <a:pt x="30295" y="6745"/>
                    <a:pt x="30330" y="6745"/>
                  </a:cubicBezTo>
                  <a:cubicBezTo>
                    <a:pt x="30351" y="6745"/>
                    <a:pt x="30351" y="6745"/>
                    <a:pt x="30369" y="6728"/>
                  </a:cubicBezTo>
                  <a:cubicBezTo>
                    <a:pt x="30403" y="6688"/>
                    <a:pt x="30403" y="6654"/>
                    <a:pt x="30386" y="6619"/>
                  </a:cubicBezTo>
                  <a:cubicBezTo>
                    <a:pt x="30369" y="6597"/>
                    <a:pt x="30351" y="6597"/>
                    <a:pt x="30330" y="6597"/>
                  </a:cubicBezTo>
                  <a:close/>
                  <a:moveTo>
                    <a:pt x="30569" y="6871"/>
                  </a:moveTo>
                  <a:cubicBezTo>
                    <a:pt x="30547" y="6871"/>
                    <a:pt x="30530" y="6871"/>
                    <a:pt x="30512" y="6889"/>
                  </a:cubicBezTo>
                  <a:cubicBezTo>
                    <a:pt x="30477" y="6923"/>
                    <a:pt x="30477" y="6963"/>
                    <a:pt x="30512" y="6997"/>
                  </a:cubicBezTo>
                  <a:cubicBezTo>
                    <a:pt x="30530" y="7015"/>
                    <a:pt x="30547" y="7015"/>
                    <a:pt x="30569" y="7015"/>
                  </a:cubicBezTo>
                  <a:cubicBezTo>
                    <a:pt x="30586" y="7015"/>
                    <a:pt x="30604" y="7015"/>
                    <a:pt x="30621" y="6997"/>
                  </a:cubicBezTo>
                  <a:cubicBezTo>
                    <a:pt x="30638" y="6963"/>
                    <a:pt x="30638" y="6923"/>
                    <a:pt x="30621" y="6889"/>
                  </a:cubicBezTo>
                  <a:cubicBezTo>
                    <a:pt x="30604" y="6871"/>
                    <a:pt x="30586" y="6871"/>
                    <a:pt x="30569" y="6871"/>
                  </a:cubicBezTo>
                  <a:close/>
                  <a:moveTo>
                    <a:pt x="30821" y="7124"/>
                  </a:moveTo>
                  <a:cubicBezTo>
                    <a:pt x="30804" y="7124"/>
                    <a:pt x="30786" y="7141"/>
                    <a:pt x="30765" y="7141"/>
                  </a:cubicBezTo>
                  <a:cubicBezTo>
                    <a:pt x="30730" y="7180"/>
                    <a:pt x="30730" y="7215"/>
                    <a:pt x="30765" y="7250"/>
                  </a:cubicBezTo>
                  <a:cubicBezTo>
                    <a:pt x="30786" y="7272"/>
                    <a:pt x="30804" y="7272"/>
                    <a:pt x="30821" y="7272"/>
                  </a:cubicBezTo>
                  <a:cubicBezTo>
                    <a:pt x="30839" y="7272"/>
                    <a:pt x="30856" y="7272"/>
                    <a:pt x="30856" y="7250"/>
                  </a:cubicBezTo>
                  <a:cubicBezTo>
                    <a:pt x="30895" y="7232"/>
                    <a:pt x="30895" y="7180"/>
                    <a:pt x="30873" y="7163"/>
                  </a:cubicBezTo>
                  <a:cubicBezTo>
                    <a:pt x="30856" y="7141"/>
                    <a:pt x="30839" y="7124"/>
                    <a:pt x="30821" y="7124"/>
                  </a:cubicBezTo>
                  <a:close/>
                  <a:moveTo>
                    <a:pt x="31056" y="7398"/>
                  </a:moveTo>
                  <a:cubicBezTo>
                    <a:pt x="31039" y="7398"/>
                    <a:pt x="31021" y="7398"/>
                    <a:pt x="31021" y="7415"/>
                  </a:cubicBezTo>
                  <a:cubicBezTo>
                    <a:pt x="30982" y="7433"/>
                    <a:pt x="30982" y="7489"/>
                    <a:pt x="31004" y="7524"/>
                  </a:cubicBezTo>
                  <a:cubicBezTo>
                    <a:pt x="31021" y="7541"/>
                    <a:pt x="31039" y="7541"/>
                    <a:pt x="31056" y="7541"/>
                  </a:cubicBezTo>
                  <a:cubicBezTo>
                    <a:pt x="31074" y="7541"/>
                    <a:pt x="31091" y="7541"/>
                    <a:pt x="31113" y="7524"/>
                  </a:cubicBezTo>
                  <a:lnTo>
                    <a:pt x="31130" y="7507"/>
                  </a:lnTo>
                  <a:cubicBezTo>
                    <a:pt x="31113" y="7489"/>
                    <a:pt x="31130" y="7489"/>
                    <a:pt x="31130" y="7467"/>
                  </a:cubicBezTo>
                  <a:cubicBezTo>
                    <a:pt x="31130" y="7450"/>
                    <a:pt x="31130" y="7433"/>
                    <a:pt x="31113" y="7433"/>
                  </a:cubicBezTo>
                  <a:cubicBezTo>
                    <a:pt x="31091" y="7415"/>
                    <a:pt x="31074" y="7398"/>
                    <a:pt x="31056" y="7398"/>
                  </a:cubicBezTo>
                  <a:close/>
                  <a:moveTo>
                    <a:pt x="31200" y="7724"/>
                  </a:moveTo>
                  <a:cubicBezTo>
                    <a:pt x="31165" y="7724"/>
                    <a:pt x="31148" y="7759"/>
                    <a:pt x="31148" y="7794"/>
                  </a:cubicBezTo>
                  <a:cubicBezTo>
                    <a:pt x="31148" y="7833"/>
                    <a:pt x="31182" y="7868"/>
                    <a:pt x="31222" y="7868"/>
                  </a:cubicBezTo>
                  <a:lnTo>
                    <a:pt x="31239" y="7868"/>
                  </a:lnTo>
                  <a:cubicBezTo>
                    <a:pt x="31274" y="7850"/>
                    <a:pt x="31291" y="7815"/>
                    <a:pt x="31291" y="7776"/>
                  </a:cubicBezTo>
                  <a:cubicBezTo>
                    <a:pt x="31291" y="7742"/>
                    <a:pt x="31256" y="7724"/>
                    <a:pt x="31222" y="7724"/>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59"/>
            <p:cNvSpPr/>
            <p:nvPr/>
          </p:nvSpPr>
          <p:spPr>
            <a:xfrm rot="-5400000">
              <a:off x="6437987" y="1947372"/>
              <a:ext cx="5603471" cy="1257436"/>
            </a:xfrm>
            <a:custGeom>
              <a:avLst/>
              <a:gdLst/>
              <a:ahLst/>
              <a:cxnLst/>
              <a:rect l="l" t="t" r="r" b="b"/>
              <a:pathLst>
                <a:path w="31331" h="7707" extrusionOk="0">
                  <a:moveTo>
                    <a:pt x="24386" y="1"/>
                  </a:moveTo>
                  <a:cubicBezTo>
                    <a:pt x="24346" y="1"/>
                    <a:pt x="24312" y="36"/>
                    <a:pt x="24312" y="70"/>
                  </a:cubicBezTo>
                  <a:cubicBezTo>
                    <a:pt x="24312" y="109"/>
                    <a:pt x="24346" y="144"/>
                    <a:pt x="24386" y="144"/>
                  </a:cubicBezTo>
                  <a:cubicBezTo>
                    <a:pt x="24420" y="144"/>
                    <a:pt x="24455" y="127"/>
                    <a:pt x="24455" y="92"/>
                  </a:cubicBezTo>
                  <a:cubicBezTo>
                    <a:pt x="24455" y="36"/>
                    <a:pt x="24420" y="1"/>
                    <a:pt x="24386" y="1"/>
                  </a:cubicBezTo>
                  <a:close/>
                  <a:moveTo>
                    <a:pt x="24020" y="18"/>
                  </a:moveTo>
                  <a:cubicBezTo>
                    <a:pt x="23968" y="18"/>
                    <a:pt x="23951" y="53"/>
                    <a:pt x="23951" y="92"/>
                  </a:cubicBezTo>
                  <a:cubicBezTo>
                    <a:pt x="23951" y="127"/>
                    <a:pt x="23985" y="162"/>
                    <a:pt x="24020" y="162"/>
                  </a:cubicBezTo>
                  <a:cubicBezTo>
                    <a:pt x="24059" y="162"/>
                    <a:pt x="24094" y="127"/>
                    <a:pt x="24094" y="92"/>
                  </a:cubicBezTo>
                  <a:cubicBezTo>
                    <a:pt x="24094" y="36"/>
                    <a:pt x="24059" y="18"/>
                    <a:pt x="24020" y="18"/>
                  </a:cubicBezTo>
                  <a:close/>
                  <a:moveTo>
                    <a:pt x="24747" y="36"/>
                  </a:moveTo>
                  <a:cubicBezTo>
                    <a:pt x="24712" y="36"/>
                    <a:pt x="24673" y="70"/>
                    <a:pt x="24673" y="109"/>
                  </a:cubicBezTo>
                  <a:cubicBezTo>
                    <a:pt x="24673" y="144"/>
                    <a:pt x="24695" y="179"/>
                    <a:pt x="24729" y="179"/>
                  </a:cubicBezTo>
                  <a:lnTo>
                    <a:pt x="24747" y="179"/>
                  </a:lnTo>
                  <a:cubicBezTo>
                    <a:pt x="24782" y="179"/>
                    <a:pt x="24803" y="162"/>
                    <a:pt x="24821" y="127"/>
                  </a:cubicBezTo>
                  <a:cubicBezTo>
                    <a:pt x="24821" y="92"/>
                    <a:pt x="24803" y="36"/>
                    <a:pt x="24747" y="36"/>
                  </a:cubicBezTo>
                  <a:close/>
                  <a:moveTo>
                    <a:pt x="23659" y="53"/>
                  </a:moveTo>
                  <a:lnTo>
                    <a:pt x="23642" y="70"/>
                  </a:lnTo>
                  <a:cubicBezTo>
                    <a:pt x="23607" y="70"/>
                    <a:pt x="23585" y="109"/>
                    <a:pt x="23585" y="144"/>
                  </a:cubicBezTo>
                  <a:cubicBezTo>
                    <a:pt x="23607" y="179"/>
                    <a:pt x="23624" y="201"/>
                    <a:pt x="23659" y="201"/>
                  </a:cubicBezTo>
                  <a:lnTo>
                    <a:pt x="23676" y="201"/>
                  </a:lnTo>
                  <a:cubicBezTo>
                    <a:pt x="23716" y="201"/>
                    <a:pt x="23733" y="162"/>
                    <a:pt x="23733" y="127"/>
                  </a:cubicBezTo>
                  <a:cubicBezTo>
                    <a:pt x="23733" y="92"/>
                    <a:pt x="23694" y="53"/>
                    <a:pt x="23659" y="53"/>
                  </a:cubicBezTo>
                  <a:close/>
                  <a:moveTo>
                    <a:pt x="25091" y="109"/>
                  </a:moveTo>
                  <a:cubicBezTo>
                    <a:pt x="25073" y="109"/>
                    <a:pt x="25038" y="144"/>
                    <a:pt x="25038" y="162"/>
                  </a:cubicBezTo>
                  <a:cubicBezTo>
                    <a:pt x="25021" y="201"/>
                    <a:pt x="25038" y="253"/>
                    <a:pt x="25073" y="253"/>
                  </a:cubicBezTo>
                  <a:lnTo>
                    <a:pt x="25091" y="253"/>
                  </a:lnTo>
                  <a:cubicBezTo>
                    <a:pt x="25130" y="253"/>
                    <a:pt x="25165" y="236"/>
                    <a:pt x="25165" y="218"/>
                  </a:cubicBezTo>
                  <a:cubicBezTo>
                    <a:pt x="25182" y="162"/>
                    <a:pt x="25165" y="127"/>
                    <a:pt x="25108" y="127"/>
                  </a:cubicBezTo>
                  <a:cubicBezTo>
                    <a:pt x="25108" y="109"/>
                    <a:pt x="25108" y="109"/>
                    <a:pt x="25091" y="109"/>
                  </a:cubicBezTo>
                  <a:close/>
                  <a:moveTo>
                    <a:pt x="14086" y="144"/>
                  </a:moveTo>
                  <a:cubicBezTo>
                    <a:pt x="14051" y="144"/>
                    <a:pt x="14012" y="179"/>
                    <a:pt x="14012" y="218"/>
                  </a:cubicBezTo>
                  <a:cubicBezTo>
                    <a:pt x="14012" y="253"/>
                    <a:pt x="14051" y="288"/>
                    <a:pt x="14086" y="288"/>
                  </a:cubicBezTo>
                  <a:cubicBezTo>
                    <a:pt x="14121" y="288"/>
                    <a:pt x="14160" y="270"/>
                    <a:pt x="14160" y="236"/>
                  </a:cubicBezTo>
                  <a:cubicBezTo>
                    <a:pt x="14160" y="179"/>
                    <a:pt x="14121" y="144"/>
                    <a:pt x="14086" y="144"/>
                  </a:cubicBezTo>
                  <a:close/>
                  <a:moveTo>
                    <a:pt x="23298" y="144"/>
                  </a:moveTo>
                  <a:cubicBezTo>
                    <a:pt x="23241" y="144"/>
                    <a:pt x="23224" y="201"/>
                    <a:pt x="23241" y="236"/>
                  </a:cubicBezTo>
                  <a:cubicBezTo>
                    <a:pt x="23241" y="270"/>
                    <a:pt x="23280" y="288"/>
                    <a:pt x="23315" y="288"/>
                  </a:cubicBezTo>
                  <a:lnTo>
                    <a:pt x="23333" y="288"/>
                  </a:lnTo>
                  <a:cubicBezTo>
                    <a:pt x="23367" y="270"/>
                    <a:pt x="23389" y="236"/>
                    <a:pt x="23367" y="201"/>
                  </a:cubicBezTo>
                  <a:cubicBezTo>
                    <a:pt x="23367" y="162"/>
                    <a:pt x="23333" y="144"/>
                    <a:pt x="23315" y="144"/>
                  </a:cubicBezTo>
                  <a:close/>
                  <a:moveTo>
                    <a:pt x="13725" y="162"/>
                  </a:moveTo>
                  <a:cubicBezTo>
                    <a:pt x="13686" y="162"/>
                    <a:pt x="13651" y="201"/>
                    <a:pt x="13651" y="236"/>
                  </a:cubicBezTo>
                  <a:cubicBezTo>
                    <a:pt x="13651" y="270"/>
                    <a:pt x="13686" y="310"/>
                    <a:pt x="13725" y="310"/>
                  </a:cubicBezTo>
                  <a:cubicBezTo>
                    <a:pt x="13777" y="288"/>
                    <a:pt x="13795" y="270"/>
                    <a:pt x="13795" y="218"/>
                  </a:cubicBezTo>
                  <a:cubicBezTo>
                    <a:pt x="13795" y="179"/>
                    <a:pt x="13760" y="162"/>
                    <a:pt x="13725" y="162"/>
                  </a:cubicBezTo>
                  <a:close/>
                  <a:moveTo>
                    <a:pt x="13359" y="179"/>
                  </a:moveTo>
                  <a:cubicBezTo>
                    <a:pt x="13325" y="201"/>
                    <a:pt x="13290" y="218"/>
                    <a:pt x="13290" y="270"/>
                  </a:cubicBezTo>
                  <a:cubicBezTo>
                    <a:pt x="13290" y="310"/>
                    <a:pt x="13325" y="327"/>
                    <a:pt x="13359" y="327"/>
                  </a:cubicBezTo>
                  <a:lnTo>
                    <a:pt x="13381" y="327"/>
                  </a:lnTo>
                  <a:cubicBezTo>
                    <a:pt x="13416" y="327"/>
                    <a:pt x="13433" y="288"/>
                    <a:pt x="13433" y="253"/>
                  </a:cubicBezTo>
                  <a:cubicBezTo>
                    <a:pt x="13433" y="218"/>
                    <a:pt x="13399" y="179"/>
                    <a:pt x="13359" y="179"/>
                  </a:cubicBezTo>
                  <a:close/>
                  <a:moveTo>
                    <a:pt x="14447" y="179"/>
                  </a:moveTo>
                  <a:cubicBezTo>
                    <a:pt x="14412" y="179"/>
                    <a:pt x="14378" y="201"/>
                    <a:pt x="14378" y="236"/>
                  </a:cubicBezTo>
                  <a:cubicBezTo>
                    <a:pt x="14378" y="288"/>
                    <a:pt x="14395" y="327"/>
                    <a:pt x="14447" y="327"/>
                  </a:cubicBezTo>
                  <a:cubicBezTo>
                    <a:pt x="14486" y="327"/>
                    <a:pt x="14521" y="288"/>
                    <a:pt x="14521" y="253"/>
                  </a:cubicBezTo>
                  <a:cubicBezTo>
                    <a:pt x="14521" y="218"/>
                    <a:pt x="14504" y="179"/>
                    <a:pt x="14469" y="179"/>
                  </a:cubicBezTo>
                  <a:close/>
                  <a:moveTo>
                    <a:pt x="12998" y="236"/>
                  </a:moveTo>
                  <a:cubicBezTo>
                    <a:pt x="12963" y="236"/>
                    <a:pt x="12924" y="288"/>
                    <a:pt x="12924" y="327"/>
                  </a:cubicBezTo>
                  <a:cubicBezTo>
                    <a:pt x="12946" y="362"/>
                    <a:pt x="12963" y="379"/>
                    <a:pt x="12998" y="379"/>
                  </a:cubicBezTo>
                  <a:lnTo>
                    <a:pt x="13016" y="379"/>
                  </a:lnTo>
                  <a:cubicBezTo>
                    <a:pt x="13055" y="379"/>
                    <a:pt x="13090" y="344"/>
                    <a:pt x="13072" y="288"/>
                  </a:cubicBezTo>
                  <a:cubicBezTo>
                    <a:pt x="13072" y="253"/>
                    <a:pt x="13033" y="236"/>
                    <a:pt x="12998" y="236"/>
                  </a:cubicBezTo>
                  <a:close/>
                  <a:moveTo>
                    <a:pt x="14813" y="236"/>
                  </a:moveTo>
                  <a:cubicBezTo>
                    <a:pt x="14774" y="236"/>
                    <a:pt x="14739" y="253"/>
                    <a:pt x="14739" y="288"/>
                  </a:cubicBezTo>
                  <a:cubicBezTo>
                    <a:pt x="14721" y="344"/>
                    <a:pt x="14756" y="379"/>
                    <a:pt x="14795" y="379"/>
                  </a:cubicBezTo>
                  <a:lnTo>
                    <a:pt x="14813" y="379"/>
                  </a:lnTo>
                  <a:cubicBezTo>
                    <a:pt x="14848" y="379"/>
                    <a:pt x="14865" y="362"/>
                    <a:pt x="14882" y="327"/>
                  </a:cubicBezTo>
                  <a:cubicBezTo>
                    <a:pt x="14882" y="288"/>
                    <a:pt x="14865" y="253"/>
                    <a:pt x="14830" y="236"/>
                  </a:cubicBezTo>
                  <a:close/>
                  <a:moveTo>
                    <a:pt x="22954" y="236"/>
                  </a:moveTo>
                  <a:cubicBezTo>
                    <a:pt x="22954" y="236"/>
                    <a:pt x="22954" y="253"/>
                    <a:pt x="22932" y="253"/>
                  </a:cubicBezTo>
                  <a:cubicBezTo>
                    <a:pt x="22897" y="253"/>
                    <a:pt x="22880" y="310"/>
                    <a:pt x="22897" y="344"/>
                  </a:cubicBezTo>
                  <a:cubicBezTo>
                    <a:pt x="22897" y="362"/>
                    <a:pt x="22932" y="379"/>
                    <a:pt x="22954" y="379"/>
                  </a:cubicBezTo>
                  <a:lnTo>
                    <a:pt x="22989" y="379"/>
                  </a:lnTo>
                  <a:cubicBezTo>
                    <a:pt x="23024" y="379"/>
                    <a:pt x="23041" y="327"/>
                    <a:pt x="23024" y="288"/>
                  </a:cubicBezTo>
                  <a:cubicBezTo>
                    <a:pt x="23024" y="270"/>
                    <a:pt x="22989" y="236"/>
                    <a:pt x="22954" y="236"/>
                  </a:cubicBezTo>
                  <a:close/>
                  <a:moveTo>
                    <a:pt x="25434" y="253"/>
                  </a:moveTo>
                  <a:cubicBezTo>
                    <a:pt x="25399" y="253"/>
                    <a:pt x="25382" y="253"/>
                    <a:pt x="25365" y="288"/>
                  </a:cubicBezTo>
                  <a:cubicBezTo>
                    <a:pt x="25347" y="327"/>
                    <a:pt x="25365" y="362"/>
                    <a:pt x="25399" y="379"/>
                  </a:cubicBezTo>
                  <a:cubicBezTo>
                    <a:pt x="25417" y="397"/>
                    <a:pt x="25417" y="397"/>
                    <a:pt x="25434" y="397"/>
                  </a:cubicBezTo>
                  <a:cubicBezTo>
                    <a:pt x="25456" y="397"/>
                    <a:pt x="25491" y="379"/>
                    <a:pt x="25508" y="344"/>
                  </a:cubicBezTo>
                  <a:cubicBezTo>
                    <a:pt x="25526" y="310"/>
                    <a:pt x="25508" y="270"/>
                    <a:pt x="25473" y="253"/>
                  </a:cubicBezTo>
                  <a:close/>
                  <a:moveTo>
                    <a:pt x="12637" y="310"/>
                  </a:moveTo>
                  <a:cubicBezTo>
                    <a:pt x="12598" y="310"/>
                    <a:pt x="12563" y="344"/>
                    <a:pt x="12581" y="397"/>
                  </a:cubicBezTo>
                  <a:cubicBezTo>
                    <a:pt x="12581" y="418"/>
                    <a:pt x="12620" y="453"/>
                    <a:pt x="12655" y="453"/>
                  </a:cubicBezTo>
                  <a:lnTo>
                    <a:pt x="12672" y="453"/>
                  </a:lnTo>
                  <a:cubicBezTo>
                    <a:pt x="12707" y="436"/>
                    <a:pt x="12728" y="397"/>
                    <a:pt x="12728" y="362"/>
                  </a:cubicBezTo>
                  <a:cubicBezTo>
                    <a:pt x="12707" y="327"/>
                    <a:pt x="12689" y="310"/>
                    <a:pt x="12655" y="310"/>
                  </a:cubicBezTo>
                  <a:close/>
                  <a:moveTo>
                    <a:pt x="15157" y="344"/>
                  </a:moveTo>
                  <a:cubicBezTo>
                    <a:pt x="15122" y="344"/>
                    <a:pt x="15100" y="362"/>
                    <a:pt x="15083" y="379"/>
                  </a:cubicBezTo>
                  <a:cubicBezTo>
                    <a:pt x="15065" y="418"/>
                    <a:pt x="15083" y="471"/>
                    <a:pt x="15122" y="488"/>
                  </a:cubicBezTo>
                  <a:lnTo>
                    <a:pt x="15157" y="488"/>
                  </a:lnTo>
                  <a:cubicBezTo>
                    <a:pt x="15174" y="488"/>
                    <a:pt x="15209" y="471"/>
                    <a:pt x="15230" y="453"/>
                  </a:cubicBezTo>
                  <a:cubicBezTo>
                    <a:pt x="15230" y="418"/>
                    <a:pt x="15209" y="362"/>
                    <a:pt x="15174" y="344"/>
                  </a:cubicBezTo>
                  <a:close/>
                  <a:moveTo>
                    <a:pt x="22628" y="362"/>
                  </a:moveTo>
                  <a:cubicBezTo>
                    <a:pt x="22606" y="362"/>
                    <a:pt x="22606" y="362"/>
                    <a:pt x="22589" y="379"/>
                  </a:cubicBezTo>
                  <a:cubicBezTo>
                    <a:pt x="22554" y="379"/>
                    <a:pt x="22536" y="436"/>
                    <a:pt x="22554" y="471"/>
                  </a:cubicBezTo>
                  <a:cubicBezTo>
                    <a:pt x="22571" y="488"/>
                    <a:pt x="22589" y="505"/>
                    <a:pt x="22628" y="505"/>
                  </a:cubicBezTo>
                  <a:lnTo>
                    <a:pt x="22645" y="505"/>
                  </a:lnTo>
                  <a:cubicBezTo>
                    <a:pt x="22680" y="488"/>
                    <a:pt x="22697" y="453"/>
                    <a:pt x="22680" y="418"/>
                  </a:cubicBezTo>
                  <a:cubicBezTo>
                    <a:pt x="22680" y="379"/>
                    <a:pt x="22645" y="362"/>
                    <a:pt x="22628" y="362"/>
                  </a:cubicBezTo>
                  <a:close/>
                  <a:moveTo>
                    <a:pt x="12272" y="379"/>
                  </a:moveTo>
                  <a:cubicBezTo>
                    <a:pt x="12237" y="397"/>
                    <a:pt x="12219" y="436"/>
                    <a:pt x="12219" y="471"/>
                  </a:cubicBezTo>
                  <a:cubicBezTo>
                    <a:pt x="12237" y="505"/>
                    <a:pt x="12254" y="527"/>
                    <a:pt x="12293" y="527"/>
                  </a:cubicBezTo>
                  <a:lnTo>
                    <a:pt x="12311" y="527"/>
                  </a:lnTo>
                  <a:cubicBezTo>
                    <a:pt x="12346" y="505"/>
                    <a:pt x="12380" y="471"/>
                    <a:pt x="12363" y="436"/>
                  </a:cubicBezTo>
                  <a:cubicBezTo>
                    <a:pt x="12363" y="397"/>
                    <a:pt x="12328" y="379"/>
                    <a:pt x="12293" y="379"/>
                  </a:cubicBezTo>
                  <a:close/>
                  <a:moveTo>
                    <a:pt x="25743" y="418"/>
                  </a:moveTo>
                  <a:cubicBezTo>
                    <a:pt x="25726" y="418"/>
                    <a:pt x="25708" y="436"/>
                    <a:pt x="25691" y="453"/>
                  </a:cubicBezTo>
                  <a:cubicBezTo>
                    <a:pt x="25674" y="488"/>
                    <a:pt x="25674" y="545"/>
                    <a:pt x="25708" y="562"/>
                  </a:cubicBezTo>
                  <a:lnTo>
                    <a:pt x="25743" y="562"/>
                  </a:lnTo>
                  <a:cubicBezTo>
                    <a:pt x="25782" y="562"/>
                    <a:pt x="25800" y="562"/>
                    <a:pt x="25817" y="545"/>
                  </a:cubicBezTo>
                  <a:cubicBezTo>
                    <a:pt x="25835" y="505"/>
                    <a:pt x="25817" y="453"/>
                    <a:pt x="25800" y="436"/>
                  </a:cubicBezTo>
                  <a:cubicBezTo>
                    <a:pt x="25782" y="436"/>
                    <a:pt x="25761" y="418"/>
                    <a:pt x="25743" y="418"/>
                  </a:cubicBezTo>
                  <a:close/>
                  <a:moveTo>
                    <a:pt x="11928" y="471"/>
                  </a:moveTo>
                  <a:cubicBezTo>
                    <a:pt x="11893" y="488"/>
                    <a:pt x="11858" y="527"/>
                    <a:pt x="11876" y="562"/>
                  </a:cubicBezTo>
                  <a:cubicBezTo>
                    <a:pt x="11876" y="597"/>
                    <a:pt x="11910" y="614"/>
                    <a:pt x="11945" y="614"/>
                  </a:cubicBezTo>
                  <a:lnTo>
                    <a:pt x="11967" y="614"/>
                  </a:lnTo>
                  <a:cubicBezTo>
                    <a:pt x="12002" y="597"/>
                    <a:pt x="12019" y="562"/>
                    <a:pt x="12019" y="527"/>
                  </a:cubicBezTo>
                  <a:cubicBezTo>
                    <a:pt x="12002" y="488"/>
                    <a:pt x="11984" y="471"/>
                    <a:pt x="11945" y="471"/>
                  </a:cubicBezTo>
                  <a:close/>
                  <a:moveTo>
                    <a:pt x="15483" y="505"/>
                  </a:moveTo>
                  <a:cubicBezTo>
                    <a:pt x="15448" y="505"/>
                    <a:pt x="15426" y="527"/>
                    <a:pt x="15409" y="545"/>
                  </a:cubicBezTo>
                  <a:cubicBezTo>
                    <a:pt x="15391" y="579"/>
                    <a:pt x="15409" y="614"/>
                    <a:pt x="15448" y="653"/>
                  </a:cubicBezTo>
                  <a:lnTo>
                    <a:pt x="15483" y="653"/>
                  </a:lnTo>
                  <a:cubicBezTo>
                    <a:pt x="15500" y="653"/>
                    <a:pt x="15518" y="636"/>
                    <a:pt x="15535" y="614"/>
                  </a:cubicBezTo>
                  <a:cubicBezTo>
                    <a:pt x="15557" y="579"/>
                    <a:pt x="15557" y="545"/>
                    <a:pt x="15518" y="527"/>
                  </a:cubicBezTo>
                  <a:cubicBezTo>
                    <a:pt x="15500" y="505"/>
                    <a:pt x="15483" y="505"/>
                    <a:pt x="15483" y="505"/>
                  </a:cubicBezTo>
                  <a:close/>
                  <a:moveTo>
                    <a:pt x="22262" y="505"/>
                  </a:moveTo>
                  <a:cubicBezTo>
                    <a:pt x="22227" y="527"/>
                    <a:pt x="22210" y="579"/>
                    <a:pt x="22227" y="614"/>
                  </a:cubicBezTo>
                  <a:cubicBezTo>
                    <a:pt x="22227" y="636"/>
                    <a:pt x="22262" y="653"/>
                    <a:pt x="22280" y="653"/>
                  </a:cubicBezTo>
                  <a:lnTo>
                    <a:pt x="22319" y="653"/>
                  </a:lnTo>
                  <a:cubicBezTo>
                    <a:pt x="22354" y="636"/>
                    <a:pt x="22371" y="579"/>
                    <a:pt x="22354" y="545"/>
                  </a:cubicBezTo>
                  <a:cubicBezTo>
                    <a:pt x="22336" y="527"/>
                    <a:pt x="22319" y="505"/>
                    <a:pt x="22280" y="505"/>
                  </a:cubicBezTo>
                  <a:close/>
                  <a:moveTo>
                    <a:pt x="11567" y="562"/>
                  </a:moveTo>
                  <a:cubicBezTo>
                    <a:pt x="11532" y="579"/>
                    <a:pt x="11510" y="614"/>
                    <a:pt x="11532" y="653"/>
                  </a:cubicBezTo>
                  <a:cubicBezTo>
                    <a:pt x="11532" y="688"/>
                    <a:pt x="11567" y="706"/>
                    <a:pt x="11584" y="706"/>
                  </a:cubicBezTo>
                  <a:lnTo>
                    <a:pt x="11619" y="706"/>
                  </a:lnTo>
                  <a:cubicBezTo>
                    <a:pt x="11658" y="688"/>
                    <a:pt x="11675" y="653"/>
                    <a:pt x="11658" y="614"/>
                  </a:cubicBezTo>
                  <a:cubicBezTo>
                    <a:pt x="11658" y="579"/>
                    <a:pt x="11619" y="562"/>
                    <a:pt x="11584" y="562"/>
                  </a:cubicBezTo>
                  <a:close/>
                  <a:moveTo>
                    <a:pt x="26035" y="636"/>
                  </a:moveTo>
                  <a:cubicBezTo>
                    <a:pt x="26017" y="636"/>
                    <a:pt x="26000" y="653"/>
                    <a:pt x="25978" y="671"/>
                  </a:cubicBezTo>
                  <a:cubicBezTo>
                    <a:pt x="25961" y="688"/>
                    <a:pt x="25961" y="745"/>
                    <a:pt x="26000" y="762"/>
                  </a:cubicBezTo>
                  <a:cubicBezTo>
                    <a:pt x="26017" y="780"/>
                    <a:pt x="26035" y="780"/>
                    <a:pt x="26035" y="780"/>
                  </a:cubicBezTo>
                  <a:cubicBezTo>
                    <a:pt x="26070" y="780"/>
                    <a:pt x="26087" y="780"/>
                    <a:pt x="26109" y="762"/>
                  </a:cubicBezTo>
                  <a:cubicBezTo>
                    <a:pt x="26126" y="723"/>
                    <a:pt x="26126" y="688"/>
                    <a:pt x="26087" y="653"/>
                  </a:cubicBezTo>
                  <a:cubicBezTo>
                    <a:pt x="26070" y="653"/>
                    <a:pt x="26052" y="636"/>
                    <a:pt x="26035" y="636"/>
                  </a:cubicBezTo>
                  <a:close/>
                  <a:moveTo>
                    <a:pt x="11223" y="653"/>
                  </a:moveTo>
                  <a:cubicBezTo>
                    <a:pt x="11184" y="671"/>
                    <a:pt x="11166" y="706"/>
                    <a:pt x="11166" y="745"/>
                  </a:cubicBezTo>
                  <a:cubicBezTo>
                    <a:pt x="11184" y="780"/>
                    <a:pt x="11206" y="797"/>
                    <a:pt x="11240" y="797"/>
                  </a:cubicBezTo>
                  <a:lnTo>
                    <a:pt x="11258" y="797"/>
                  </a:lnTo>
                  <a:cubicBezTo>
                    <a:pt x="11293" y="797"/>
                    <a:pt x="11332" y="745"/>
                    <a:pt x="11314" y="706"/>
                  </a:cubicBezTo>
                  <a:cubicBezTo>
                    <a:pt x="11314" y="688"/>
                    <a:pt x="11275" y="653"/>
                    <a:pt x="11240" y="653"/>
                  </a:cubicBezTo>
                  <a:close/>
                  <a:moveTo>
                    <a:pt x="21953" y="653"/>
                  </a:moveTo>
                  <a:cubicBezTo>
                    <a:pt x="21936" y="653"/>
                    <a:pt x="21936" y="671"/>
                    <a:pt x="21918" y="671"/>
                  </a:cubicBezTo>
                  <a:cubicBezTo>
                    <a:pt x="21884" y="688"/>
                    <a:pt x="21866" y="723"/>
                    <a:pt x="21884" y="762"/>
                  </a:cubicBezTo>
                  <a:cubicBezTo>
                    <a:pt x="21901" y="797"/>
                    <a:pt x="21936" y="797"/>
                    <a:pt x="21953" y="797"/>
                  </a:cubicBezTo>
                  <a:lnTo>
                    <a:pt x="21992" y="797"/>
                  </a:lnTo>
                  <a:cubicBezTo>
                    <a:pt x="22027" y="780"/>
                    <a:pt x="22045" y="745"/>
                    <a:pt x="22027" y="706"/>
                  </a:cubicBezTo>
                  <a:cubicBezTo>
                    <a:pt x="22010" y="671"/>
                    <a:pt x="21992" y="653"/>
                    <a:pt x="21953" y="653"/>
                  </a:cubicBezTo>
                  <a:close/>
                  <a:moveTo>
                    <a:pt x="15792" y="671"/>
                  </a:moveTo>
                  <a:cubicBezTo>
                    <a:pt x="15774" y="671"/>
                    <a:pt x="15753" y="688"/>
                    <a:pt x="15735" y="706"/>
                  </a:cubicBezTo>
                  <a:cubicBezTo>
                    <a:pt x="15718" y="745"/>
                    <a:pt x="15735" y="797"/>
                    <a:pt x="15753" y="814"/>
                  </a:cubicBezTo>
                  <a:lnTo>
                    <a:pt x="15792" y="814"/>
                  </a:lnTo>
                  <a:cubicBezTo>
                    <a:pt x="15827" y="814"/>
                    <a:pt x="15844" y="814"/>
                    <a:pt x="15861" y="780"/>
                  </a:cubicBezTo>
                  <a:cubicBezTo>
                    <a:pt x="15883" y="745"/>
                    <a:pt x="15861" y="706"/>
                    <a:pt x="15827" y="688"/>
                  </a:cubicBezTo>
                  <a:cubicBezTo>
                    <a:pt x="15827" y="671"/>
                    <a:pt x="15809" y="671"/>
                    <a:pt x="15792" y="671"/>
                  </a:cubicBezTo>
                  <a:close/>
                  <a:moveTo>
                    <a:pt x="10879" y="762"/>
                  </a:moveTo>
                  <a:cubicBezTo>
                    <a:pt x="10840" y="762"/>
                    <a:pt x="10805" y="797"/>
                    <a:pt x="10823" y="854"/>
                  </a:cubicBezTo>
                  <a:cubicBezTo>
                    <a:pt x="10823" y="871"/>
                    <a:pt x="10857" y="906"/>
                    <a:pt x="10897" y="906"/>
                  </a:cubicBezTo>
                  <a:lnTo>
                    <a:pt x="10914" y="888"/>
                  </a:lnTo>
                  <a:cubicBezTo>
                    <a:pt x="10949" y="888"/>
                    <a:pt x="10966" y="854"/>
                    <a:pt x="10966" y="814"/>
                  </a:cubicBezTo>
                  <a:cubicBezTo>
                    <a:pt x="10949" y="780"/>
                    <a:pt x="10931" y="762"/>
                    <a:pt x="10897" y="762"/>
                  </a:cubicBezTo>
                  <a:close/>
                  <a:moveTo>
                    <a:pt x="10531" y="832"/>
                  </a:moveTo>
                  <a:lnTo>
                    <a:pt x="10531" y="854"/>
                  </a:lnTo>
                  <a:cubicBezTo>
                    <a:pt x="10479" y="854"/>
                    <a:pt x="10461" y="888"/>
                    <a:pt x="10479" y="923"/>
                  </a:cubicBezTo>
                  <a:cubicBezTo>
                    <a:pt x="10479" y="962"/>
                    <a:pt x="10514" y="980"/>
                    <a:pt x="10553" y="980"/>
                  </a:cubicBezTo>
                  <a:cubicBezTo>
                    <a:pt x="10605" y="980"/>
                    <a:pt x="10622" y="941"/>
                    <a:pt x="10605" y="906"/>
                  </a:cubicBezTo>
                  <a:cubicBezTo>
                    <a:pt x="10605" y="871"/>
                    <a:pt x="10570" y="832"/>
                    <a:pt x="10531" y="832"/>
                  </a:cubicBezTo>
                  <a:close/>
                  <a:moveTo>
                    <a:pt x="21592" y="832"/>
                  </a:moveTo>
                  <a:cubicBezTo>
                    <a:pt x="21557" y="854"/>
                    <a:pt x="21557" y="888"/>
                    <a:pt x="21575" y="923"/>
                  </a:cubicBezTo>
                  <a:cubicBezTo>
                    <a:pt x="21575" y="962"/>
                    <a:pt x="21610" y="980"/>
                    <a:pt x="21627" y="980"/>
                  </a:cubicBezTo>
                  <a:cubicBezTo>
                    <a:pt x="21649" y="980"/>
                    <a:pt x="21666" y="962"/>
                    <a:pt x="21666" y="962"/>
                  </a:cubicBezTo>
                  <a:cubicBezTo>
                    <a:pt x="21701" y="941"/>
                    <a:pt x="21718" y="906"/>
                    <a:pt x="21701" y="871"/>
                  </a:cubicBezTo>
                  <a:cubicBezTo>
                    <a:pt x="21683" y="832"/>
                    <a:pt x="21666" y="832"/>
                    <a:pt x="21627" y="832"/>
                  </a:cubicBezTo>
                  <a:close/>
                  <a:moveTo>
                    <a:pt x="16101" y="871"/>
                  </a:moveTo>
                  <a:cubicBezTo>
                    <a:pt x="16079" y="871"/>
                    <a:pt x="16062" y="888"/>
                    <a:pt x="16044" y="906"/>
                  </a:cubicBezTo>
                  <a:cubicBezTo>
                    <a:pt x="16009" y="941"/>
                    <a:pt x="16027" y="980"/>
                    <a:pt x="16062" y="1015"/>
                  </a:cubicBezTo>
                  <a:lnTo>
                    <a:pt x="16101" y="1015"/>
                  </a:lnTo>
                  <a:cubicBezTo>
                    <a:pt x="16118" y="1015"/>
                    <a:pt x="16136" y="1015"/>
                    <a:pt x="16153" y="997"/>
                  </a:cubicBezTo>
                  <a:cubicBezTo>
                    <a:pt x="16188" y="962"/>
                    <a:pt x="16170" y="923"/>
                    <a:pt x="16136" y="888"/>
                  </a:cubicBezTo>
                  <a:cubicBezTo>
                    <a:pt x="16136" y="888"/>
                    <a:pt x="16118" y="871"/>
                    <a:pt x="16101" y="871"/>
                  </a:cubicBezTo>
                  <a:close/>
                  <a:moveTo>
                    <a:pt x="26305" y="888"/>
                  </a:moveTo>
                  <a:cubicBezTo>
                    <a:pt x="26287" y="888"/>
                    <a:pt x="26270" y="888"/>
                    <a:pt x="26252" y="906"/>
                  </a:cubicBezTo>
                  <a:cubicBezTo>
                    <a:pt x="26235" y="923"/>
                    <a:pt x="26235" y="980"/>
                    <a:pt x="26252" y="1015"/>
                  </a:cubicBezTo>
                  <a:cubicBezTo>
                    <a:pt x="26270" y="1015"/>
                    <a:pt x="26287" y="1032"/>
                    <a:pt x="26305" y="1032"/>
                  </a:cubicBezTo>
                  <a:cubicBezTo>
                    <a:pt x="26326" y="1032"/>
                    <a:pt x="26344" y="1015"/>
                    <a:pt x="26361" y="1015"/>
                  </a:cubicBezTo>
                  <a:cubicBezTo>
                    <a:pt x="26396" y="980"/>
                    <a:pt x="26396" y="923"/>
                    <a:pt x="26361" y="906"/>
                  </a:cubicBezTo>
                  <a:cubicBezTo>
                    <a:pt x="26344" y="888"/>
                    <a:pt x="26326" y="888"/>
                    <a:pt x="26305" y="888"/>
                  </a:cubicBezTo>
                  <a:close/>
                  <a:moveTo>
                    <a:pt x="10170" y="923"/>
                  </a:moveTo>
                  <a:cubicBezTo>
                    <a:pt x="10135" y="941"/>
                    <a:pt x="10118" y="980"/>
                    <a:pt x="10118" y="1015"/>
                  </a:cubicBezTo>
                  <a:cubicBezTo>
                    <a:pt x="10135" y="1049"/>
                    <a:pt x="10153" y="1071"/>
                    <a:pt x="10187" y="1071"/>
                  </a:cubicBezTo>
                  <a:lnTo>
                    <a:pt x="10205" y="1071"/>
                  </a:lnTo>
                  <a:cubicBezTo>
                    <a:pt x="10244" y="1071"/>
                    <a:pt x="10261" y="1015"/>
                    <a:pt x="10261" y="980"/>
                  </a:cubicBezTo>
                  <a:cubicBezTo>
                    <a:pt x="10261" y="941"/>
                    <a:pt x="10226" y="923"/>
                    <a:pt x="10187" y="923"/>
                  </a:cubicBezTo>
                  <a:close/>
                  <a:moveTo>
                    <a:pt x="21322" y="997"/>
                  </a:moveTo>
                  <a:cubicBezTo>
                    <a:pt x="21301" y="997"/>
                    <a:pt x="21283" y="997"/>
                    <a:pt x="21283" y="1015"/>
                  </a:cubicBezTo>
                  <a:cubicBezTo>
                    <a:pt x="21248" y="1032"/>
                    <a:pt x="21231" y="1071"/>
                    <a:pt x="21248" y="1106"/>
                  </a:cubicBezTo>
                  <a:cubicBezTo>
                    <a:pt x="21266" y="1123"/>
                    <a:pt x="21283" y="1141"/>
                    <a:pt x="21322" y="1141"/>
                  </a:cubicBezTo>
                  <a:lnTo>
                    <a:pt x="21357" y="1141"/>
                  </a:lnTo>
                  <a:cubicBezTo>
                    <a:pt x="21392" y="1123"/>
                    <a:pt x="21392" y="1071"/>
                    <a:pt x="21375" y="1032"/>
                  </a:cubicBezTo>
                  <a:cubicBezTo>
                    <a:pt x="21357" y="1015"/>
                    <a:pt x="21340" y="997"/>
                    <a:pt x="21322" y="997"/>
                  </a:cubicBezTo>
                  <a:close/>
                  <a:moveTo>
                    <a:pt x="9826" y="1015"/>
                  </a:moveTo>
                  <a:cubicBezTo>
                    <a:pt x="9791" y="1015"/>
                    <a:pt x="9752" y="1049"/>
                    <a:pt x="9770" y="1106"/>
                  </a:cubicBezTo>
                  <a:cubicBezTo>
                    <a:pt x="9770" y="1123"/>
                    <a:pt x="9809" y="1158"/>
                    <a:pt x="9844" y="1158"/>
                  </a:cubicBezTo>
                  <a:cubicBezTo>
                    <a:pt x="9900" y="1141"/>
                    <a:pt x="9918" y="1106"/>
                    <a:pt x="9900" y="1071"/>
                  </a:cubicBezTo>
                  <a:cubicBezTo>
                    <a:pt x="9900" y="1032"/>
                    <a:pt x="9861" y="1015"/>
                    <a:pt x="9844" y="1015"/>
                  </a:cubicBezTo>
                  <a:close/>
                  <a:moveTo>
                    <a:pt x="9465" y="1089"/>
                  </a:moveTo>
                  <a:cubicBezTo>
                    <a:pt x="9426" y="1106"/>
                    <a:pt x="9408" y="1141"/>
                    <a:pt x="9408" y="1180"/>
                  </a:cubicBezTo>
                  <a:cubicBezTo>
                    <a:pt x="9426" y="1215"/>
                    <a:pt x="9443" y="1232"/>
                    <a:pt x="9482" y="1232"/>
                  </a:cubicBezTo>
                  <a:lnTo>
                    <a:pt x="9500" y="1232"/>
                  </a:lnTo>
                  <a:cubicBezTo>
                    <a:pt x="9535" y="1215"/>
                    <a:pt x="9552" y="1180"/>
                    <a:pt x="9552" y="1141"/>
                  </a:cubicBezTo>
                  <a:cubicBezTo>
                    <a:pt x="9552" y="1106"/>
                    <a:pt x="9517" y="1089"/>
                    <a:pt x="9482" y="1089"/>
                  </a:cubicBezTo>
                  <a:close/>
                  <a:moveTo>
                    <a:pt x="16371" y="1123"/>
                  </a:moveTo>
                  <a:cubicBezTo>
                    <a:pt x="16353" y="1123"/>
                    <a:pt x="16336" y="1123"/>
                    <a:pt x="16318" y="1141"/>
                  </a:cubicBezTo>
                  <a:cubicBezTo>
                    <a:pt x="16297" y="1158"/>
                    <a:pt x="16297" y="1215"/>
                    <a:pt x="16318" y="1232"/>
                  </a:cubicBezTo>
                  <a:cubicBezTo>
                    <a:pt x="16336" y="1250"/>
                    <a:pt x="16353" y="1267"/>
                    <a:pt x="16371" y="1267"/>
                  </a:cubicBezTo>
                  <a:cubicBezTo>
                    <a:pt x="16388" y="1267"/>
                    <a:pt x="16405" y="1250"/>
                    <a:pt x="16427" y="1232"/>
                  </a:cubicBezTo>
                  <a:cubicBezTo>
                    <a:pt x="16445" y="1215"/>
                    <a:pt x="16445" y="1158"/>
                    <a:pt x="16427" y="1141"/>
                  </a:cubicBezTo>
                  <a:cubicBezTo>
                    <a:pt x="16405" y="1123"/>
                    <a:pt x="16388" y="1123"/>
                    <a:pt x="16371" y="1123"/>
                  </a:cubicBezTo>
                  <a:close/>
                  <a:moveTo>
                    <a:pt x="9117" y="1158"/>
                  </a:moveTo>
                  <a:cubicBezTo>
                    <a:pt x="9082" y="1180"/>
                    <a:pt x="9047" y="1215"/>
                    <a:pt x="9065" y="1250"/>
                  </a:cubicBezTo>
                  <a:cubicBezTo>
                    <a:pt x="9065" y="1289"/>
                    <a:pt x="9100" y="1306"/>
                    <a:pt x="9139" y="1306"/>
                  </a:cubicBezTo>
                  <a:cubicBezTo>
                    <a:pt x="9191" y="1306"/>
                    <a:pt x="9208" y="1267"/>
                    <a:pt x="9191" y="1215"/>
                  </a:cubicBezTo>
                  <a:cubicBezTo>
                    <a:pt x="9191" y="1197"/>
                    <a:pt x="9156" y="1158"/>
                    <a:pt x="9139" y="1158"/>
                  </a:cubicBezTo>
                  <a:close/>
                  <a:moveTo>
                    <a:pt x="26561" y="1158"/>
                  </a:moveTo>
                  <a:cubicBezTo>
                    <a:pt x="26544" y="1158"/>
                    <a:pt x="26522" y="1158"/>
                    <a:pt x="26505" y="1180"/>
                  </a:cubicBezTo>
                  <a:cubicBezTo>
                    <a:pt x="26470" y="1197"/>
                    <a:pt x="26470" y="1232"/>
                    <a:pt x="26487" y="1267"/>
                  </a:cubicBezTo>
                  <a:cubicBezTo>
                    <a:pt x="26505" y="1289"/>
                    <a:pt x="26522" y="1306"/>
                    <a:pt x="26561" y="1306"/>
                  </a:cubicBezTo>
                  <a:cubicBezTo>
                    <a:pt x="26561" y="1306"/>
                    <a:pt x="26579" y="1289"/>
                    <a:pt x="26596" y="1289"/>
                  </a:cubicBezTo>
                  <a:cubicBezTo>
                    <a:pt x="26631" y="1250"/>
                    <a:pt x="26631" y="1215"/>
                    <a:pt x="26613" y="1180"/>
                  </a:cubicBezTo>
                  <a:cubicBezTo>
                    <a:pt x="26596" y="1158"/>
                    <a:pt x="26579" y="1158"/>
                    <a:pt x="26561" y="1158"/>
                  </a:cubicBezTo>
                  <a:close/>
                  <a:moveTo>
                    <a:pt x="20957" y="1180"/>
                  </a:moveTo>
                  <a:cubicBezTo>
                    <a:pt x="20922" y="1197"/>
                    <a:pt x="20922" y="1250"/>
                    <a:pt x="20939" y="1289"/>
                  </a:cubicBezTo>
                  <a:cubicBezTo>
                    <a:pt x="20939" y="1306"/>
                    <a:pt x="20974" y="1323"/>
                    <a:pt x="20996" y="1323"/>
                  </a:cubicBezTo>
                  <a:cubicBezTo>
                    <a:pt x="21013" y="1323"/>
                    <a:pt x="21013" y="1323"/>
                    <a:pt x="21031" y="1306"/>
                  </a:cubicBezTo>
                  <a:cubicBezTo>
                    <a:pt x="21066" y="1289"/>
                    <a:pt x="21083" y="1250"/>
                    <a:pt x="21066" y="1215"/>
                  </a:cubicBezTo>
                  <a:cubicBezTo>
                    <a:pt x="21048" y="1197"/>
                    <a:pt x="21031" y="1180"/>
                    <a:pt x="20996" y="1180"/>
                  </a:cubicBezTo>
                  <a:close/>
                  <a:moveTo>
                    <a:pt x="8756" y="1250"/>
                  </a:moveTo>
                  <a:cubicBezTo>
                    <a:pt x="8721" y="1250"/>
                    <a:pt x="8704" y="1289"/>
                    <a:pt x="8704" y="1323"/>
                  </a:cubicBezTo>
                  <a:cubicBezTo>
                    <a:pt x="8704" y="1358"/>
                    <a:pt x="8738" y="1397"/>
                    <a:pt x="8773" y="1397"/>
                  </a:cubicBezTo>
                  <a:lnTo>
                    <a:pt x="8791" y="1376"/>
                  </a:lnTo>
                  <a:cubicBezTo>
                    <a:pt x="8830" y="1376"/>
                    <a:pt x="8847" y="1341"/>
                    <a:pt x="8847" y="1306"/>
                  </a:cubicBezTo>
                  <a:cubicBezTo>
                    <a:pt x="8830" y="1267"/>
                    <a:pt x="8812" y="1250"/>
                    <a:pt x="8773" y="1250"/>
                  </a:cubicBezTo>
                  <a:close/>
                  <a:moveTo>
                    <a:pt x="8412" y="1323"/>
                  </a:moveTo>
                  <a:cubicBezTo>
                    <a:pt x="8355" y="1323"/>
                    <a:pt x="8338" y="1358"/>
                    <a:pt x="8355" y="1415"/>
                  </a:cubicBezTo>
                  <a:cubicBezTo>
                    <a:pt x="8355" y="1450"/>
                    <a:pt x="8395" y="1467"/>
                    <a:pt x="8412" y="1467"/>
                  </a:cubicBezTo>
                  <a:lnTo>
                    <a:pt x="8429" y="1467"/>
                  </a:lnTo>
                  <a:cubicBezTo>
                    <a:pt x="8464" y="1450"/>
                    <a:pt x="8503" y="1415"/>
                    <a:pt x="8486" y="1376"/>
                  </a:cubicBezTo>
                  <a:cubicBezTo>
                    <a:pt x="8486" y="1341"/>
                    <a:pt x="8447" y="1323"/>
                    <a:pt x="8412" y="1323"/>
                  </a:cubicBezTo>
                  <a:close/>
                  <a:moveTo>
                    <a:pt x="20648" y="1358"/>
                  </a:moveTo>
                  <a:cubicBezTo>
                    <a:pt x="20613" y="1376"/>
                    <a:pt x="20596" y="1432"/>
                    <a:pt x="20613" y="1450"/>
                  </a:cubicBezTo>
                  <a:cubicBezTo>
                    <a:pt x="20630" y="1484"/>
                    <a:pt x="20648" y="1506"/>
                    <a:pt x="20687" y="1506"/>
                  </a:cubicBezTo>
                  <a:cubicBezTo>
                    <a:pt x="20687" y="1506"/>
                    <a:pt x="20704" y="1484"/>
                    <a:pt x="20722" y="1484"/>
                  </a:cubicBezTo>
                  <a:cubicBezTo>
                    <a:pt x="20757" y="1467"/>
                    <a:pt x="20757" y="1432"/>
                    <a:pt x="20739" y="1397"/>
                  </a:cubicBezTo>
                  <a:cubicBezTo>
                    <a:pt x="20722" y="1358"/>
                    <a:pt x="20704" y="1358"/>
                    <a:pt x="20687" y="1358"/>
                  </a:cubicBezTo>
                  <a:close/>
                  <a:moveTo>
                    <a:pt x="16623" y="1376"/>
                  </a:moveTo>
                  <a:cubicBezTo>
                    <a:pt x="16606" y="1376"/>
                    <a:pt x="16588" y="1376"/>
                    <a:pt x="16571" y="1397"/>
                  </a:cubicBezTo>
                  <a:cubicBezTo>
                    <a:pt x="16553" y="1415"/>
                    <a:pt x="16553" y="1467"/>
                    <a:pt x="16571" y="1506"/>
                  </a:cubicBezTo>
                  <a:cubicBezTo>
                    <a:pt x="16588" y="1506"/>
                    <a:pt x="16606" y="1524"/>
                    <a:pt x="16623" y="1524"/>
                  </a:cubicBezTo>
                  <a:cubicBezTo>
                    <a:pt x="16645" y="1524"/>
                    <a:pt x="16662" y="1506"/>
                    <a:pt x="16679" y="1506"/>
                  </a:cubicBezTo>
                  <a:cubicBezTo>
                    <a:pt x="16697" y="1467"/>
                    <a:pt x="16714" y="1432"/>
                    <a:pt x="16679" y="1397"/>
                  </a:cubicBezTo>
                  <a:cubicBezTo>
                    <a:pt x="16662" y="1376"/>
                    <a:pt x="16645" y="1376"/>
                    <a:pt x="16623" y="1376"/>
                  </a:cubicBezTo>
                  <a:close/>
                  <a:moveTo>
                    <a:pt x="8051" y="1397"/>
                  </a:moveTo>
                  <a:cubicBezTo>
                    <a:pt x="8012" y="1415"/>
                    <a:pt x="7994" y="1450"/>
                    <a:pt x="7994" y="1484"/>
                  </a:cubicBezTo>
                  <a:cubicBezTo>
                    <a:pt x="7994" y="1524"/>
                    <a:pt x="8029" y="1541"/>
                    <a:pt x="8068" y="1541"/>
                  </a:cubicBezTo>
                  <a:lnTo>
                    <a:pt x="8086" y="1541"/>
                  </a:lnTo>
                  <a:cubicBezTo>
                    <a:pt x="8120" y="1541"/>
                    <a:pt x="8138" y="1484"/>
                    <a:pt x="8138" y="1450"/>
                  </a:cubicBezTo>
                  <a:cubicBezTo>
                    <a:pt x="8120" y="1415"/>
                    <a:pt x="8103" y="1397"/>
                    <a:pt x="8068" y="1397"/>
                  </a:cubicBezTo>
                  <a:close/>
                  <a:moveTo>
                    <a:pt x="26722" y="1450"/>
                  </a:moveTo>
                  <a:cubicBezTo>
                    <a:pt x="26687" y="1484"/>
                    <a:pt x="26687" y="1524"/>
                    <a:pt x="26705" y="1558"/>
                  </a:cubicBezTo>
                  <a:cubicBezTo>
                    <a:pt x="26722" y="1576"/>
                    <a:pt x="26740" y="1593"/>
                    <a:pt x="26761" y="1593"/>
                  </a:cubicBezTo>
                  <a:cubicBezTo>
                    <a:pt x="26779" y="1593"/>
                    <a:pt x="26796" y="1593"/>
                    <a:pt x="26814" y="1576"/>
                  </a:cubicBezTo>
                  <a:cubicBezTo>
                    <a:pt x="26831" y="1558"/>
                    <a:pt x="26848" y="1506"/>
                    <a:pt x="26831" y="1484"/>
                  </a:cubicBezTo>
                  <a:cubicBezTo>
                    <a:pt x="26814" y="1450"/>
                    <a:pt x="26796" y="1450"/>
                    <a:pt x="26761" y="1450"/>
                  </a:cubicBezTo>
                  <a:close/>
                  <a:moveTo>
                    <a:pt x="7703" y="1484"/>
                  </a:moveTo>
                  <a:cubicBezTo>
                    <a:pt x="7651" y="1484"/>
                    <a:pt x="7633" y="1524"/>
                    <a:pt x="7651" y="1558"/>
                  </a:cubicBezTo>
                  <a:cubicBezTo>
                    <a:pt x="7651" y="1593"/>
                    <a:pt x="7685" y="1632"/>
                    <a:pt x="7703" y="1632"/>
                  </a:cubicBezTo>
                  <a:lnTo>
                    <a:pt x="7724" y="1615"/>
                  </a:lnTo>
                  <a:cubicBezTo>
                    <a:pt x="7759" y="1615"/>
                    <a:pt x="7794" y="1576"/>
                    <a:pt x="7777" y="1541"/>
                  </a:cubicBezTo>
                  <a:cubicBezTo>
                    <a:pt x="7777" y="1506"/>
                    <a:pt x="7742" y="1484"/>
                    <a:pt x="7703" y="1484"/>
                  </a:cubicBezTo>
                  <a:close/>
                  <a:moveTo>
                    <a:pt x="20361" y="1524"/>
                  </a:moveTo>
                  <a:cubicBezTo>
                    <a:pt x="20361" y="1524"/>
                    <a:pt x="20343" y="1524"/>
                    <a:pt x="20322" y="1541"/>
                  </a:cubicBezTo>
                  <a:cubicBezTo>
                    <a:pt x="20287" y="1558"/>
                    <a:pt x="20287" y="1593"/>
                    <a:pt x="20304" y="1632"/>
                  </a:cubicBezTo>
                  <a:cubicBezTo>
                    <a:pt x="20304" y="1650"/>
                    <a:pt x="20343" y="1667"/>
                    <a:pt x="20361" y="1667"/>
                  </a:cubicBezTo>
                  <a:lnTo>
                    <a:pt x="20395" y="1667"/>
                  </a:lnTo>
                  <a:cubicBezTo>
                    <a:pt x="20430" y="1650"/>
                    <a:pt x="20452" y="1593"/>
                    <a:pt x="20430" y="1558"/>
                  </a:cubicBezTo>
                  <a:cubicBezTo>
                    <a:pt x="20413" y="1541"/>
                    <a:pt x="20395" y="1524"/>
                    <a:pt x="20361" y="1524"/>
                  </a:cubicBezTo>
                  <a:close/>
                  <a:moveTo>
                    <a:pt x="7342" y="1558"/>
                  </a:moveTo>
                  <a:cubicBezTo>
                    <a:pt x="7307" y="1576"/>
                    <a:pt x="7289" y="1615"/>
                    <a:pt x="7289" y="1650"/>
                  </a:cubicBezTo>
                  <a:cubicBezTo>
                    <a:pt x="7307" y="1685"/>
                    <a:pt x="7324" y="1702"/>
                    <a:pt x="7359" y="1702"/>
                  </a:cubicBezTo>
                  <a:lnTo>
                    <a:pt x="7376" y="1702"/>
                  </a:lnTo>
                  <a:cubicBezTo>
                    <a:pt x="7416" y="1685"/>
                    <a:pt x="7433" y="1650"/>
                    <a:pt x="7433" y="1615"/>
                  </a:cubicBezTo>
                  <a:cubicBezTo>
                    <a:pt x="7416" y="1576"/>
                    <a:pt x="7398" y="1558"/>
                    <a:pt x="7359" y="1558"/>
                  </a:cubicBezTo>
                  <a:close/>
                  <a:moveTo>
                    <a:pt x="6998" y="1650"/>
                  </a:moveTo>
                  <a:cubicBezTo>
                    <a:pt x="6941" y="1667"/>
                    <a:pt x="6924" y="1702"/>
                    <a:pt x="6941" y="1741"/>
                  </a:cubicBezTo>
                  <a:cubicBezTo>
                    <a:pt x="6941" y="1776"/>
                    <a:pt x="6980" y="1793"/>
                    <a:pt x="7015" y="1793"/>
                  </a:cubicBezTo>
                  <a:lnTo>
                    <a:pt x="7033" y="1793"/>
                  </a:lnTo>
                  <a:cubicBezTo>
                    <a:pt x="7072" y="1776"/>
                    <a:pt x="7089" y="1741"/>
                    <a:pt x="7072" y="1702"/>
                  </a:cubicBezTo>
                  <a:cubicBezTo>
                    <a:pt x="7072" y="1667"/>
                    <a:pt x="7033" y="1650"/>
                    <a:pt x="7015" y="1650"/>
                  </a:cubicBezTo>
                  <a:close/>
                  <a:moveTo>
                    <a:pt x="16862" y="1650"/>
                  </a:moveTo>
                  <a:cubicBezTo>
                    <a:pt x="16862" y="1650"/>
                    <a:pt x="16840" y="1650"/>
                    <a:pt x="16823" y="1667"/>
                  </a:cubicBezTo>
                  <a:cubicBezTo>
                    <a:pt x="16788" y="1685"/>
                    <a:pt x="16788" y="1741"/>
                    <a:pt x="16806" y="1759"/>
                  </a:cubicBezTo>
                  <a:cubicBezTo>
                    <a:pt x="16823" y="1776"/>
                    <a:pt x="16840" y="1793"/>
                    <a:pt x="16862" y="1793"/>
                  </a:cubicBezTo>
                  <a:cubicBezTo>
                    <a:pt x="16880" y="1793"/>
                    <a:pt x="16897" y="1776"/>
                    <a:pt x="16914" y="1776"/>
                  </a:cubicBezTo>
                  <a:cubicBezTo>
                    <a:pt x="16949" y="1741"/>
                    <a:pt x="16949" y="1702"/>
                    <a:pt x="16914" y="1667"/>
                  </a:cubicBezTo>
                  <a:cubicBezTo>
                    <a:pt x="16914" y="1650"/>
                    <a:pt x="16897" y="1650"/>
                    <a:pt x="16862" y="1650"/>
                  </a:cubicBezTo>
                  <a:close/>
                  <a:moveTo>
                    <a:pt x="20017" y="1702"/>
                  </a:moveTo>
                  <a:cubicBezTo>
                    <a:pt x="19978" y="1724"/>
                    <a:pt x="19960" y="1776"/>
                    <a:pt x="19978" y="1811"/>
                  </a:cubicBezTo>
                  <a:cubicBezTo>
                    <a:pt x="19995" y="1833"/>
                    <a:pt x="20017" y="1850"/>
                    <a:pt x="20052" y="1850"/>
                  </a:cubicBezTo>
                  <a:cubicBezTo>
                    <a:pt x="20052" y="1850"/>
                    <a:pt x="20069" y="1850"/>
                    <a:pt x="20069" y="1833"/>
                  </a:cubicBezTo>
                  <a:cubicBezTo>
                    <a:pt x="20104" y="1811"/>
                    <a:pt x="20126" y="1776"/>
                    <a:pt x="20104" y="1741"/>
                  </a:cubicBezTo>
                  <a:cubicBezTo>
                    <a:pt x="20087" y="1702"/>
                    <a:pt x="20069" y="1702"/>
                    <a:pt x="20052" y="1702"/>
                  </a:cubicBezTo>
                  <a:close/>
                  <a:moveTo>
                    <a:pt x="6637" y="1741"/>
                  </a:moveTo>
                  <a:cubicBezTo>
                    <a:pt x="6598" y="1759"/>
                    <a:pt x="6580" y="1793"/>
                    <a:pt x="6580" y="1833"/>
                  </a:cubicBezTo>
                  <a:cubicBezTo>
                    <a:pt x="6598" y="1867"/>
                    <a:pt x="6615" y="1885"/>
                    <a:pt x="6654" y="1885"/>
                  </a:cubicBezTo>
                  <a:lnTo>
                    <a:pt x="6671" y="1885"/>
                  </a:lnTo>
                  <a:cubicBezTo>
                    <a:pt x="6706" y="1867"/>
                    <a:pt x="6745" y="1833"/>
                    <a:pt x="6724" y="1793"/>
                  </a:cubicBezTo>
                  <a:cubicBezTo>
                    <a:pt x="6724" y="1759"/>
                    <a:pt x="6689" y="1741"/>
                    <a:pt x="6654" y="1741"/>
                  </a:cubicBezTo>
                  <a:close/>
                  <a:moveTo>
                    <a:pt x="26957" y="1741"/>
                  </a:moveTo>
                  <a:cubicBezTo>
                    <a:pt x="26957" y="1741"/>
                    <a:pt x="26940" y="1759"/>
                    <a:pt x="26922" y="1759"/>
                  </a:cubicBezTo>
                  <a:cubicBezTo>
                    <a:pt x="26888" y="1776"/>
                    <a:pt x="26888" y="1833"/>
                    <a:pt x="26905" y="1867"/>
                  </a:cubicBezTo>
                  <a:cubicBezTo>
                    <a:pt x="26922" y="1885"/>
                    <a:pt x="26940" y="1885"/>
                    <a:pt x="26957" y="1885"/>
                  </a:cubicBezTo>
                  <a:lnTo>
                    <a:pt x="26996" y="1885"/>
                  </a:lnTo>
                  <a:cubicBezTo>
                    <a:pt x="27031" y="1867"/>
                    <a:pt x="27049" y="1811"/>
                    <a:pt x="27031" y="1776"/>
                  </a:cubicBezTo>
                  <a:cubicBezTo>
                    <a:pt x="27014" y="1759"/>
                    <a:pt x="26996" y="1741"/>
                    <a:pt x="26957" y="1741"/>
                  </a:cubicBezTo>
                  <a:close/>
                  <a:moveTo>
                    <a:pt x="6310" y="1833"/>
                  </a:moveTo>
                  <a:cubicBezTo>
                    <a:pt x="6310" y="1833"/>
                    <a:pt x="6289" y="1833"/>
                    <a:pt x="6289" y="1850"/>
                  </a:cubicBezTo>
                  <a:cubicBezTo>
                    <a:pt x="6254" y="1850"/>
                    <a:pt x="6236" y="1885"/>
                    <a:pt x="6236" y="1941"/>
                  </a:cubicBezTo>
                  <a:cubicBezTo>
                    <a:pt x="6254" y="1959"/>
                    <a:pt x="6271" y="1976"/>
                    <a:pt x="6310" y="1976"/>
                  </a:cubicBezTo>
                  <a:lnTo>
                    <a:pt x="6328" y="1976"/>
                  </a:lnTo>
                  <a:cubicBezTo>
                    <a:pt x="6363" y="1976"/>
                    <a:pt x="6380" y="1920"/>
                    <a:pt x="6380" y="1885"/>
                  </a:cubicBezTo>
                  <a:cubicBezTo>
                    <a:pt x="6363" y="1867"/>
                    <a:pt x="6345" y="1833"/>
                    <a:pt x="6310" y="1833"/>
                  </a:cubicBezTo>
                  <a:close/>
                  <a:moveTo>
                    <a:pt x="19691" y="1867"/>
                  </a:moveTo>
                  <a:cubicBezTo>
                    <a:pt x="19651" y="1885"/>
                    <a:pt x="19634" y="1941"/>
                    <a:pt x="19651" y="1976"/>
                  </a:cubicBezTo>
                  <a:cubicBezTo>
                    <a:pt x="19669" y="1994"/>
                    <a:pt x="19691" y="2011"/>
                    <a:pt x="19725" y="2011"/>
                  </a:cubicBezTo>
                  <a:cubicBezTo>
                    <a:pt x="19725" y="2011"/>
                    <a:pt x="19743" y="2011"/>
                    <a:pt x="19760" y="1994"/>
                  </a:cubicBezTo>
                  <a:cubicBezTo>
                    <a:pt x="19799" y="1976"/>
                    <a:pt x="19799" y="1941"/>
                    <a:pt x="19778" y="1902"/>
                  </a:cubicBezTo>
                  <a:cubicBezTo>
                    <a:pt x="19778" y="1885"/>
                    <a:pt x="19743" y="1867"/>
                    <a:pt x="19725" y="1867"/>
                  </a:cubicBezTo>
                  <a:close/>
                  <a:moveTo>
                    <a:pt x="17115" y="1902"/>
                  </a:moveTo>
                  <a:cubicBezTo>
                    <a:pt x="17097" y="1902"/>
                    <a:pt x="17080" y="1920"/>
                    <a:pt x="17058" y="1941"/>
                  </a:cubicBezTo>
                  <a:cubicBezTo>
                    <a:pt x="17041" y="1959"/>
                    <a:pt x="17041" y="2011"/>
                    <a:pt x="17058" y="2028"/>
                  </a:cubicBezTo>
                  <a:cubicBezTo>
                    <a:pt x="17080" y="2050"/>
                    <a:pt x="17097" y="2050"/>
                    <a:pt x="17115" y="2050"/>
                  </a:cubicBezTo>
                  <a:cubicBezTo>
                    <a:pt x="17132" y="2050"/>
                    <a:pt x="17149" y="2050"/>
                    <a:pt x="17167" y="2028"/>
                  </a:cubicBezTo>
                  <a:cubicBezTo>
                    <a:pt x="17189" y="2011"/>
                    <a:pt x="17189" y="1959"/>
                    <a:pt x="17167" y="1941"/>
                  </a:cubicBezTo>
                  <a:cubicBezTo>
                    <a:pt x="17149" y="1920"/>
                    <a:pt x="17132" y="1902"/>
                    <a:pt x="17115" y="1902"/>
                  </a:cubicBezTo>
                  <a:close/>
                  <a:moveTo>
                    <a:pt x="5945" y="1941"/>
                  </a:moveTo>
                  <a:cubicBezTo>
                    <a:pt x="5910" y="1959"/>
                    <a:pt x="5875" y="1994"/>
                    <a:pt x="5893" y="2028"/>
                  </a:cubicBezTo>
                  <a:cubicBezTo>
                    <a:pt x="5910" y="2068"/>
                    <a:pt x="5927" y="2085"/>
                    <a:pt x="5962" y="2085"/>
                  </a:cubicBezTo>
                  <a:lnTo>
                    <a:pt x="5984" y="2085"/>
                  </a:lnTo>
                  <a:cubicBezTo>
                    <a:pt x="6019" y="2068"/>
                    <a:pt x="6036" y="2028"/>
                    <a:pt x="6036" y="1994"/>
                  </a:cubicBezTo>
                  <a:cubicBezTo>
                    <a:pt x="6019" y="1959"/>
                    <a:pt x="6001" y="1941"/>
                    <a:pt x="5962" y="1941"/>
                  </a:cubicBezTo>
                  <a:close/>
                  <a:moveTo>
                    <a:pt x="19364" y="2028"/>
                  </a:moveTo>
                  <a:cubicBezTo>
                    <a:pt x="19325" y="2050"/>
                    <a:pt x="19308" y="2085"/>
                    <a:pt x="19325" y="2120"/>
                  </a:cubicBezTo>
                  <a:cubicBezTo>
                    <a:pt x="19342" y="2159"/>
                    <a:pt x="19364" y="2176"/>
                    <a:pt x="19399" y="2176"/>
                  </a:cubicBezTo>
                  <a:cubicBezTo>
                    <a:pt x="19399" y="2176"/>
                    <a:pt x="19416" y="2176"/>
                    <a:pt x="19434" y="2159"/>
                  </a:cubicBezTo>
                  <a:cubicBezTo>
                    <a:pt x="19473" y="2137"/>
                    <a:pt x="19473" y="2102"/>
                    <a:pt x="19451" y="2068"/>
                  </a:cubicBezTo>
                  <a:cubicBezTo>
                    <a:pt x="19451" y="2050"/>
                    <a:pt x="19416" y="2028"/>
                    <a:pt x="19399" y="2028"/>
                  </a:cubicBezTo>
                  <a:close/>
                  <a:moveTo>
                    <a:pt x="5601" y="2068"/>
                  </a:moveTo>
                  <a:cubicBezTo>
                    <a:pt x="5549" y="2085"/>
                    <a:pt x="5527" y="2120"/>
                    <a:pt x="5549" y="2159"/>
                  </a:cubicBezTo>
                  <a:cubicBezTo>
                    <a:pt x="5566" y="2194"/>
                    <a:pt x="5584" y="2211"/>
                    <a:pt x="5618" y="2211"/>
                  </a:cubicBezTo>
                  <a:lnTo>
                    <a:pt x="5636" y="2194"/>
                  </a:lnTo>
                  <a:cubicBezTo>
                    <a:pt x="5675" y="2194"/>
                    <a:pt x="5692" y="2137"/>
                    <a:pt x="5692" y="2102"/>
                  </a:cubicBezTo>
                  <a:cubicBezTo>
                    <a:pt x="5675" y="2085"/>
                    <a:pt x="5658" y="2068"/>
                    <a:pt x="5618" y="2068"/>
                  </a:cubicBezTo>
                  <a:close/>
                  <a:moveTo>
                    <a:pt x="27123" y="2068"/>
                  </a:moveTo>
                  <a:cubicBezTo>
                    <a:pt x="27088" y="2085"/>
                    <a:pt x="27066" y="2137"/>
                    <a:pt x="27088" y="2176"/>
                  </a:cubicBezTo>
                  <a:cubicBezTo>
                    <a:pt x="27105" y="2194"/>
                    <a:pt x="27123" y="2211"/>
                    <a:pt x="27157" y="2211"/>
                  </a:cubicBezTo>
                  <a:cubicBezTo>
                    <a:pt x="27157" y="2211"/>
                    <a:pt x="27175" y="2194"/>
                    <a:pt x="27197" y="2194"/>
                  </a:cubicBezTo>
                  <a:cubicBezTo>
                    <a:pt x="27231" y="2176"/>
                    <a:pt x="27231" y="2137"/>
                    <a:pt x="27214" y="2102"/>
                  </a:cubicBezTo>
                  <a:cubicBezTo>
                    <a:pt x="27197" y="2068"/>
                    <a:pt x="27175" y="2068"/>
                    <a:pt x="27157" y="2068"/>
                  </a:cubicBezTo>
                  <a:close/>
                  <a:moveTo>
                    <a:pt x="17384" y="2159"/>
                  </a:moveTo>
                  <a:cubicBezTo>
                    <a:pt x="17367" y="2159"/>
                    <a:pt x="17332" y="2159"/>
                    <a:pt x="17332" y="2176"/>
                  </a:cubicBezTo>
                  <a:cubicBezTo>
                    <a:pt x="17297" y="2211"/>
                    <a:pt x="17297" y="2268"/>
                    <a:pt x="17332" y="2285"/>
                  </a:cubicBezTo>
                  <a:cubicBezTo>
                    <a:pt x="17350" y="2303"/>
                    <a:pt x="17367" y="2303"/>
                    <a:pt x="17384" y="2303"/>
                  </a:cubicBezTo>
                  <a:cubicBezTo>
                    <a:pt x="17406" y="2303"/>
                    <a:pt x="17424" y="2285"/>
                    <a:pt x="17441" y="2268"/>
                  </a:cubicBezTo>
                  <a:cubicBezTo>
                    <a:pt x="17458" y="2246"/>
                    <a:pt x="17458" y="2194"/>
                    <a:pt x="17424" y="2176"/>
                  </a:cubicBezTo>
                  <a:cubicBezTo>
                    <a:pt x="17406" y="2159"/>
                    <a:pt x="17406" y="2159"/>
                    <a:pt x="17384" y="2159"/>
                  </a:cubicBezTo>
                  <a:close/>
                  <a:moveTo>
                    <a:pt x="5275" y="2176"/>
                  </a:moveTo>
                  <a:cubicBezTo>
                    <a:pt x="5275" y="2176"/>
                    <a:pt x="5257" y="2176"/>
                    <a:pt x="5257" y="2194"/>
                  </a:cubicBezTo>
                  <a:cubicBezTo>
                    <a:pt x="5222" y="2194"/>
                    <a:pt x="5201" y="2246"/>
                    <a:pt x="5201" y="2285"/>
                  </a:cubicBezTo>
                  <a:cubicBezTo>
                    <a:pt x="5222" y="2303"/>
                    <a:pt x="5240" y="2320"/>
                    <a:pt x="5275" y="2320"/>
                  </a:cubicBezTo>
                  <a:lnTo>
                    <a:pt x="5292" y="2320"/>
                  </a:lnTo>
                  <a:cubicBezTo>
                    <a:pt x="5349" y="2303"/>
                    <a:pt x="5366" y="2268"/>
                    <a:pt x="5349" y="2229"/>
                  </a:cubicBezTo>
                  <a:cubicBezTo>
                    <a:pt x="5331" y="2194"/>
                    <a:pt x="5310" y="2176"/>
                    <a:pt x="5275" y="2176"/>
                  </a:cubicBezTo>
                  <a:close/>
                  <a:moveTo>
                    <a:pt x="19038" y="2176"/>
                  </a:moveTo>
                  <a:cubicBezTo>
                    <a:pt x="18999" y="2194"/>
                    <a:pt x="18981" y="2246"/>
                    <a:pt x="18999" y="2285"/>
                  </a:cubicBezTo>
                  <a:cubicBezTo>
                    <a:pt x="19016" y="2303"/>
                    <a:pt x="19038" y="2320"/>
                    <a:pt x="19073" y="2320"/>
                  </a:cubicBezTo>
                  <a:lnTo>
                    <a:pt x="19090" y="2320"/>
                  </a:lnTo>
                  <a:cubicBezTo>
                    <a:pt x="19125" y="2303"/>
                    <a:pt x="19147" y="2246"/>
                    <a:pt x="19125" y="2211"/>
                  </a:cubicBezTo>
                  <a:cubicBezTo>
                    <a:pt x="19125" y="2194"/>
                    <a:pt x="19090" y="2176"/>
                    <a:pt x="19073" y="2176"/>
                  </a:cubicBezTo>
                  <a:close/>
                  <a:moveTo>
                    <a:pt x="4914" y="2320"/>
                  </a:moveTo>
                  <a:cubicBezTo>
                    <a:pt x="4874" y="2337"/>
                    <a:pt x="4857" y="2376"/>
                    <a:pt x="4874" y="2411"/>
                  </a:cubicBezTo>
                  <a:cubicBezTo>
                    <a:pt x="4874" y="2446"/>
                    <a:pt x="4914" y="2464"/>
                    <a:pt x="4931" y="2464"/>
                  </a:cubicBezTo>
                  <a:cubicBezTo>
                    <a:pt x="4948" y="2464"/>
                    <a:pt x="4966" y="2464"/>
                    <a:pt x="4966" y="2446"/>
                  </a:cubicBezTo>
                  <a:cubicBezTo>
                    <a:pt x="5005" y="2446"/>
                    <a:pt x="5022" y="2394"/>
                    <a:pt x="5005" y="2355"/>
                  </a:cubicBezTo>
                  <a:cubicBezTo>
                    <a:pt x="5005" y="2337"/>
                    <a:pt x="4966" y="2320"/>
                    <a:pt x="4931" y="2320"/>
                  </a:cubicBezTo>
                  <a:close/>
                  <a:moveTo>
                    <a:pt x="18712" y="2320"/>
                  </a:moveTo>
                  <a:cubicBezTo>
                    <a:pt x="18672" y="2337"/>
                    <a:pt x="18655" y="2376"/>
                    <a:pt x="18655" y="2411"/>
                  </a:cubicBezTo>
                  <a:cubicBezTo>
                    <a:pt x="18672" y="2446"/>
                    <a:pt x="18712" y="2464"/>
                    <a:pt x="18729" y="2464"/>
                  </a:cubicBezTo>
                  <a:cubicBezTo>
                    <a:pt x="18746" y="2464"/>
                    <a:pt x="18746" y="2464"/>
                    <a:pt x="18764" y="2446"/>
                  </a:cubicBezTo>
                  <a:cubicBezTo>
                    <a:pt x="18799" y="2446"/>
                    <a:pt x="18820" y="2394"/>
                    <a:pt x="18799" y="2355"/>
                  </a:cubicBezTo>
                  <a:cubicBezTo>
                    <a:pt x="18781" y="2337"/>
                    <a:pt x="18764" y="2320"/>
                    <a:pt x="18729" y="2320"/>
                  </a:cubicBezTo>
                  <a:close/>
                  <a:moveTo>
                    <a:pt x="17676" y="2355"/>
                  </a:moveTo>
                  <a:cubicBezTo>
                    <a:pt x="17659" y="2355"/>
                    <a:pt x="17641" y="2376"/>
                    <a:pt x="17624" y="2394"/>
                  </a:cubicBezTo>
                  <a:cubicBezTo>
                    <a:pt x="17602" y="2429"/>
                    <a:pt x="17624" y="2485"/>
                    <a:pt x="17659" y="2485"/>
                  </a:cubicBezTo>
                  <a:cubicBezTo>
                    <a:pt x="17659" y="2503"/>
                    <a:pt x="17676" y="2503"/>
                    <a:pt x="17676" y="2503"/>
                  </a:cubicBezTo>
                  <a:cubicBezTo>
                    <a:pt x="17711" y="2503"/>
                    <a:pt x="17732" y="2485"/>
                    <a:pt x="17750" y="2464"/>
                  </a:cubicBezTo>
                  <a:cubicBezTo>
                    <a:pt x="17767" y="2429"/>
                    <a:pt x="17750" y="2376"/>
                    <a:pt x="17711" y="2355"/>
                  </a:cubicBezTo>
                  <a:close/>
                  <a:moveTo>
                    <a:pt x="27340" y="2376"/>
                  </a:moveTo>
                  <a:cubicBezTo>
                    <a:pt x="27323" y="2376"/>
                    <a:pt x="27305" y="2376"/>
                    <a:pt x="27305" y="2394"/>
                  </a:cubicBezTo>
                  <a:cubicBezTo>
                    <a:pt x="27266" y="2411"/>
                    <a:pt x="27249" y="2446"/>
                    <a:pt x="27266" y="2485"/>
                  </a:cubicBezTo>
                  <a:cubicBezTo>
                    <a:pt x="27284" y="2503"/>
                    <a:pt x="27305" y="2520"/>
                    <a:pt x="27340" y="2520"/>
                  </a:cubicBezTo>
                  <a:cubicBezTo>
                    <a:pt x="27340" y="2520"/>
                    <a:pt x="27358" y="2520"/>
                    <a:pt x="27375" y="2503"/>
                  </a:cubicBezTo>
                  <a:cubicBezTo>
                    <a:pt x="27392" y="2485"/>
                    <a:pt x="27414" y="2446"/>
                    <a:pt x="27392" y="2411"/>
                  </a:cubicBezTo>
                  <a:cubicBezTo>
                    <a:pt x="27375" y="2394"/>
                    <a:pt x="27358" y="2376"/>
                    <a:pt x="27340" y="2376"/>
                  </a:cubicBezTo>
                  <a:close/>
                  <a:moveTo>
                    <a:pt x="18363" y="2429"/>
                  </a:moveTo>
                  <a:cubicBezTo>
                    <a:pt x="18329" y="2446"/>
                    <a:pt x="18311" y="2485"/>
                    <a:pt x="18311" y="2520"/>
                  </a:cubicBezTo>
                  <a:cubicBezTo>
                    <a:pt x="18329" y="2555"/>
                    <a:pt x="18346" y="2572"/>
                    <a:pt x="18385" y="2572"/>
                  </a:cubicBezTo>
                  <a:lnTo>
                    <a:pt x="18403" y="2572"/>
                  </a:lnTo>
                  <a:cubicBezTo>
                    <a:pt x="18437" y="2572"/>
                    <a:pt x="18472" y="2520"/>
                    <a:pt x="18455" y="2485"/>
                  </a:cubicBezTo>
                  <a:cubicBezTo>
                    <a:pt x="18455" y="2446"/>
                    <a:pt x="18420" y="2429"/>
                    <a:pt x="18385" y="2429"/>
                  </a:cubicBezTo>
                  <a:close/>
                  <a:moveTo>
                    <a:pt x="4570" y="2464"/>
                  </a:moveTo>
                  <a:cubicBezTo>
                    <a:pt x="4531" y="2485"/>
                    <a:pt x="4531" y="2520"/>
                    <a:pt x="4531" y="2555"/>
                  </a:cubicBezTo>
                  <a:cubicBezTo>
                    <a:pt x="4548" y="2594"/>
                    <a:pt x="4587" y="2611"/>
                    <a:pt x="4605" y="2611"/>
                  </a:cubicBezTo>
                  <a:cubicBezTo>
                    <a:pt x="4622" y="2611"/>
                    <a:pt x="4622" y="2611"/>
                    <a:pt x="4639" y="2594"/>
                  </a:cubicBezTo>
                  <a:cubicBezTo>
                    <a:pt x="4679" y="2572"/>
                    <a:pt x="4696" y="2537"/>
                    <a:pt x="4679" y="2503"/>
                  </a:cubicBezTo>
                  <a:cubicBezTo>
                    <a:pt x="4657" y="2485"/>
                    <a:pt x="4639" y="2464"/>
                    <a:pt x="4605" y="2464"/>
                  </a:cubicBezTo>
                  <a:close/>
                  <a:moveTo>
                    <a:pt x="18020" y="2464"/>
                  </a:moveTo>
                  <a:cubicBezTo>
                    <a:pt x="17985" y="2464"/>
                    <a:pt x="17967" y="2485"/>
                    <a:pt x="17950" y="2520"/>
                  </a:cubicBezTo>
                  <a:cubicBezTo>
                    <a:pt x="17950" y="2555"/>
                    <a:pt x="17985" y="2594"/>
                    <a:pt x="18020" y="2611"/>
                  </a:cubicBezTo>
                  <a:cubicBezTo>
                    <a:pt x="18059" y="2611"/>
                    <a:pt x="18094" y="2572"/>
                    <a:pt x="18094" y="2537"/>
                  </a:cubicBezTo>
                  <a:cubicBezTo>
                    <a:pt x="18111" y="2503"/>
                    <a:pt x="18076" y="2464"/>
                    <a:pt x="18037" y="2464"/>
                  </a:cubicBezTo>
                  <a:close/>
                  <a:moveTo>
                    <a:pt x="4243" y="2611"/>
                  </a:moveTo>
                  <a:cubicBezTo>
                    <a:pt x="4204" y="2629"/>
                    <a:pt x="4187" y="2681"/>
                    <a:pt x="4204" y="2720"/>
                  </a:cubicBezTo>
                  <a:cubicBezTo>
                    <a:pt x="4222" y="2738"/>
                    <a:pt x="4243" y="2755"/>
                    <a:pt x="4278" y="2755"/>
                  </a:cubicBezTo>
                  <a:lnTo>
                    <a:pt x="4313" y="2755"/>
                  </a:lnTo>
                  <a:cubicBezTo>
                    <a:pt x="4352" y="2738"/>
                    <a:pt x="4370" y="2681"/>
                    <a:pt x="4352" y="2646"/>
                  </a:cubicBezTo>
                  <a:cubicBezTo>
                    <a:pt x="4330" y="2629"/>
                    <a:pt x="4296" y="2611"/>
                    <a:pt x="4278" y="2611"/>
                  </a:cubicBezTo>
                  <a:close/>
                  <a:moveTo>
                    <a:pt x="27466" y="2703"/>
                  </a:moveTo>
                  <a:cubicBezTo>
                    <a:pt x="27432" y="2720"/>
                    <a:pt x="27432" y="2772"/>
                    <a:pt x="27449" y="2790"/>
                  </a:cubicBezTo>
                  <a:cubicBezTo>
                    <a:pt x="27449" y="2829"/>
                    <a:pt x="27484" y="2846"/>
                    <a:pt x="27501" y="2846"/>
                  </a:cubicBezTo>
                  <a:cubicBezTo>
                    <a:pt x="27523" y="2846"/>
                    <a:pt x="27540" y="2829"/>
                    <a:pt x="27540" y="2829"/>
                  </a:cubicBezTo>
                  <a:cubicBezTo>
                    <a:pt x="27575" y="2812"/>
                    <a:pt x="27593" y="2772"/>
                    <a:pt x="27575" y="2738"/>
                  </a:cubicBezTo>
                  <a:cubicBezTo>
                    <a:pt x="27558" y="2703"/>
                    <a:pt x="27540" y="2703"/>
                    <a:pt x="27501" y="2703"/>
                  </a:cubicBezTo>
                  <a:close/>
                  <a:moveTo>
                    <a:pt x="3917" y="2772"/>
                  </a:moveTo>
                  <a:cubicBezTo>
                    <a:pt x="3878" y="2790"/>
                    <a:pt x="3861" y="2846"/>
                    <a:pt x="3878" y="2881"/>
                  </a:cubicBezTo>
                  <a:cubicBezTo>
                    <a:pt x="3895" y="2899"/>
                    <a:pt x="3935" y="2920"/>
                    <a:pt x="3952" y="2920"/>
                  </a:cubicBezTo>
                  <a:cubicBezTo>
                    <a:pt x="3969" y="2920"/>
                    <a:pt x="3969" y="2920"/>
                    <a:pt x="3987" y="2899"/>
                  </a:cubicBezTo>
                  <a:cubicBezTo>
                    <a:pt x="4026" y="2881"/>
                    <a:pt x="4043" y="2846"/>
                    <a:pt x="4026" y="2812"/>
                  </a:cubicBezTo>
                  <a:cubicBezTo>
                    <a:pt x="4004" y="2790"/>
                    <a:pt x="3969" y="2772"/>
                    <a:pt x="3952" y="2772"/>
                  </a:cubicBezTo>
                  <a:close/>
                  <a:moveTo>
                    <a:pt x="3591" y="2938"/>
                  </a:moveTo>
                  <a:cubicBezTo>
                    <a:pt x="3552" y="2955"/>
                    <a:pt x="3534" y="2990"/>
                    <a:pt x="3552" y="3029"/>
                  </a:cubicBezTo>
                  <a:cubicBezTo>
                    <a:pt x="3569" y="3064"/>
                    <a:pt x="3608" y="3081"/>
                    <a:pt x="3626" y="3081"/>
                  </a:cubicBezTo>
                  <a:cubicBezTo>
                    <a:pt x="3643" y="3081"/>
                    <a:pt x="3643" y="3064"/>
                    <a:pt x="3660" y="3064"/>
                  </a:cubicBezTo>
                  <a:cubicBezTo>
                    <a:pt x="3700" y="3047"/>
                    <a:pt x="3717" y="3007"/>
                    <a:pt x="3700" y="2973"/>
                  </a:cubicBezTo>
                  <a:cubicBezTo>
                    <a:pt x="3678" y="2938"/>
                    <a:pt x="3660" y="2938"/>
                    <a:pt x="3626" y="2938"/>
                  </a:cubicBezTo>
                  <a:close/>
                  <a:moveTo>
                    <a:pt x="27684" y="3007"/>
                  </a:moveTo>
                  <a:cubicBezTo>
                    <a:pt x="27667" y="3007"/>
                    <a:pt x="27649" y="3007"/>
                    <a:pt x="27649" y="3029"/>
                  </a:cubicBezTo>
                  <a:cubicBezTo>
                    <a:pt x="27610" y="3047"/>
                    <a:pt x="27593" y="3081"/>
                    <a:pt x="27610" y="3116"/>
                  </a:cubicBezTo>
                  <a:cubicBezTo>
                    <a:pt x="27632" y="3138"/>
                    <a:pt x="27649" y="3155"/>
                    <a:pt x="27684" y="3155"/>
                  </a:cubicBezTo>
                  <a:lnTo>
                    <a:pt x="27719" y="3155"/>
                  </a:lnTo>
                  <a:cubicBezTo>
                    <a:pt x="27758" y="3138"/>
                    <a:pt x="27758" y="3081"/>
                    <a:pt x="27740" y="3047"/>
                  </a:cubicBezTo>
                  <a:cubicBezTo>
                    <a:pt x="27740" y="3029"/>
                    <a:pt x="27701" y="3007"/>
                    <a:pt x="27684" y="3007"/>
                  </a:cubicBezTo>
                  <a:close/>
                  <a:moveTo>
                    <a:pt x="3264" y="3099"/>
                  </a:moveTo>
                  <a:cubicBezTo>
                    <a:pt x="3225" y="3116"/>
                    <a:pt x="3225" y="3173"/>
                    <a:pt x="3243" y="3208"/>
                  </a:cubicBezTo>
                  <a:cubicBezTo>
                    <a:pt x="3264" y="3225"/>
                    <a:pt x="3282" y="3247"/>
                    <a:pt x="3299" y="3247"/>
                  </a:cubicBezTo>
                  <a:cubicBezTo>
                    <a:pt x="3317" y="3247"/>
                    <a:pt x="3334" y="3247"/>
                    <a:pt x="3334" y="3225"/>
                  </a:cubicBezTo>
                  <a:cubicBezTo>
                    <a:pt x="3373" y="3208"/>
                    <a:pt x="3391" y="3173"/>
                    <a:pt x="3373" y="3138"/>
                  </a:cubicBezTo>
                  <a:cubicBezTo>
                    <a:pt x="3351" y="3116"/>
                    <a:pt x="3334" y="3099"/>
                    <a:pt x="3299" y="3099"/>
                  </a:cubicBezTo>
                  <a:close/>
                  <a:moveTo>
                    <a:pt x="2955" y="3299"/>
                  </a:moveTo>
                  <a:cubicBezTo>
                    <a:pt x="2916" y="3334"/>
                    <a:pt x="2916" y="3373"/>
                    <a:pt x="2938" y="3408"/>
                  </a:cubicBezTo>
                  <a:cubicBezTo>
                    <a:pt x="2955" y="3425"/>
                    <a:pt x="2973" y="3443"/>
                    <a:pt x="3008" y="3443"/>
                  </a:cubicBezTo>
                  <a:cubicBezTo>
                    <a:pt x="3008" y="3443"/>
                    <a:pt x="3025" y="3425"/>
                    <a:pt x="3047" y="3425"/>
                  </a:cubicBezTo>
                  <a:cubicBezTo>
                    <a:pt x="3082" y="3408"/>
                    <a:pt x="3082" y="3356"/>
                    <a:pt x="3064" y="3316"/>
                  </a:cubicBezTo>
                  <a:cubicBezTo>
                    <a:pt x="3047" y="3299"/>
                    <a:pt x="3025" y="3299"/>
                    <a:pt x="3008" y="3299"/>
                  </a:cubicBezTo>
                  <a:close/>
                  <a:moveTo>
                    <a:pt x="27828" y="3334"/>
                  </a:moveTo>
                  <a:cubicBezTo>
                    <a:pt x="27793" y="3356"/>
                    <a:pt x="27775" y="3408"/>
                    <a:pt x="27793" y="3443"/>
                  </a:cubicBezTo>
                  <a:cubicBezTo>
                    <a:pt x="27810" y="3464"/>
                    <a:pt x="27828" y="3482"/>
                    <a:pt x="27867" y="3482"/>
                  </a:cubicBezTo>
                  <a:cubicBezTo>
                    <a:pt x="27867" y="3482"/>
                    <a:pt x="27884" y="3464"/>
                    <a:pt x="27901" y="3464"/>
                  </a:cubicBezTo>
                  <a:cubicBezTo>
                    <a:pt x="27936" y="3443"/>
                    <a:pt x="27936" y="3390"/>
                    <a:pt x="27919" y="3373"/>
                  </a:cubicBezTo>
                  <a:cubicBezTo>
                    <a:pt x="27901" y="3334"/>
                    <a:pt x="27884" y="3334"/>
                    <a:pt x="27867" y="3334"/>
                  </a:cubicBezTo>
                  <a:close/>
                  <a:moveTo>
                    <a:pt x="2699" y="3499"/>
                  </a:moveTo>
                  <a:cubicBezTo>
                    <a:pt x="2681" y="3499"/>
                    <a:pt x="2681" y="3499"/>
                    <a:pt x="2664" y="3517"/>
                  </a:cubicBezTo>
                  <a:cubicBezTo>
                    <a:pt x="2629" y="3534"/>
                    <a:pt x="2629" y="3591"/>
                    <a:pt x="2647" y="3625"/>
                  </a:cubicBezTo>
                  <a:cubicBezTo>
                    <a:pt x="2664" y="3643"/>
                    <a:pt x="2681" y="3643"/>
                    <a:pt x="2699" y="3643"/>
                  </a:cubicBezTo>
                  <a:cubicBezTo>
                    <a:pt x="2720" y="3643"/>
                    <a:pt x="2738" y="3643"/>
                    <a:pt x="2738" y="3625"/>
                  </a:cubicBezTo>
                  <a:cubicBezTo>
                    <a:pt x="2773" y="3608"/>
                    <a:pt x="2790" y="3573"/>
                    <a:pt x="2755" y="3534"/>
                  </a:cubicBezTo>
                  <a:cubicBezTo>
                    <a:pt x="2755" y="3517"/>
                    <a:pt x="2720" y="3499"/>
                    <a:pt x="2699" y="3499"/>
                  </a:cubicBezTo>
                  <a:close/>
                  <a:moveTo>
                    <a:pt x="28010" y="3643"/>
                  </a:moveTo>
                  <a:cubicBezTo>
                    <a:pt x="27975" y="3682"/>
                    <a:pt x="27958" y="3717"/>
                    <a:pt x="27975" y="3752"/>
                  </a:cubicBezTo>
                  <a:cubicBezTo>
                    <a:pt x="27993" y="3769"/>
                    <a:pt x="28010" y="3791"/>
                    <a:pt x="28045" y="3791"/>
                  </a:cubicBezTo>
                  <a:cubicBezTo>
                    <a:pt x="28045" y="3791"/>
                    <a:pt x="28067" y="3791"/>
                    <a:pt x="28084" y="3769"/>
                  </a:cubicBezTo>
                  <a:cubicBezTo>
                    <a:pt x="28119" y="3752"/>
                    <a:pt x="28119" y="3717"/>
                    <a:pt x="28102" y="3682"/>
                  </a:cubicBezTo>
                  <a:cubicBezTo>
                    <a:pt x="28084" y="3643"/>
                    <a:pt x="28067" y="3643"/>
                    <a:pt x="28045" y="3643"/>
                  </a:cubicBezTo>
                  <a:close/>
                  <a:moveTo>
                    <a:pt x="2412" y="3717"/>
                  </a:moveTo>
                  <a:cubicBezTo>
                    <a:pt x="2394" y="3717"/>
                    <a:pt x="2372" y="3717"/>
                    <a:pt x="2372" y="3734"/>
                  </a:cubicBezTo>
                  <a:cubicBezTo>
                    <a:pt x="2338" y="3752"/>
                    <a:pt x="2320" y="3791"/>
                    <a:pt x="2355" y="3825"/>
                  </a:cubicBezTo>
                  <a:cubicBezTo>
                    <a:pt x="2355" y="3843"/>
                    <a:pt x="2394" y="3860"/>
                    <a:pt x="2412" y="3860"/>
                  </a:cubicBezTo>
                  <a:cubicBezTo>
                    <a:pt x="2429" y="3860"/>
                    <a:pt x="2446" y="3860"/>
                    <a:pt x="2446" y="3843"/>
                  </a:cubicBezTo>
                  <a:cubicBezTo>
                    <a:pt x="2481" y="3825"/>
                    <a:pt x="2481" y="3769"/>
                    <a:pt x="2464" y="3752"/>
                  </a:cubicBezTo>
                  <a:cubicBezTo>
                    <a:pt x="2446" y="3717"/>
                    <a:pt x="2429" y="3717"/>
                    <a:pt x="2412" y="3717"/>
                  </a:cubicBezTo>
                  <a:close/>
                  <a:moveTo>
                    <a:pt x="2120" y="3934"/>
                  </a:moveTo>
                  <a:cubicBezTo>
                    <a:pt x="2103" y="3934"/>
                    <a:pt x="2085" y="3934"/>
                    <a:pt x="2068" y="3952"/>
                  </a:cubicBezTo>
                  <a:cubicBezTo>
                    <a:pt x="2046" y="3969"/>
                    <a:pt x="2029" y="4026"/>
                    <a:pt x="2068" y="4043"/>
                  </a:cubicBezTo>
                  <a:cubicBezTo>
                    <a:pt x="2085" y="4060"/>
                    <a:pt x="2103" y="4078"/>
                    <a:pt x="2120" y="4078"/>
                  </a:cubicBezTo>
                  <a:cubicBezTo>
                    <a:pt x="2137" y="4078"/>
                    <a:pt x="2155" y="4078"/>
                    <a:pt x="2155" y="4060"/>
                  </a:cubicBezTo>
                  <a:cubicBezTo>
                    <a:pt x="2194" y="4043"/>
                    <a:pt x="2194" y="3986"/>
                    <a:pt x="2177" y="3952"/>
                  </a:cubicBezTo>
                  <a:cubicBezTo>
                    <a:pt x="2155" y="3934"/>
                    <a:pt x="2137" y="3934"/>
                    <a:pt x="2120" y="3934"/>
                  </a:cubicBezTo>
                  <a:close/>
                  <a:moveTo>
                    <a:pt x="28193" y="3952"/>
                  </a:moveTo>
                  <a:cubicBezTo>
                    <a:pt x="28154" y="3986"/>
                    <a:pt x="28154" y="4026"/>
                    <a:pt x="28176" y="4060"/>
                  </a:cubicBezTo>
                  <a:cubicBezTo>
                    <a:pt x="28193" y="4078"/>
                    <a:pt x="28210" y="4095"/>
                    <a:pt x="28245" y="4095"/>
                  </a:cubicBezTo>
                  <a:cubicBezTo>
                    <a:pt x="28245" y="4095"/>
                    <a:pt x="28263" y="4078"/>
                    <a:pt x="28284" y="4078"/>
                  </a:cubicBezTo>
                  <a:cubicBezTo>
                    <a:pt x="28319" y="4060"/>
                    <a:pt x="28319" y="4008"/>
                    <a:pt x="28302" y="3969"/>
                  </a:cubicBezTo>
                  <a:cubicBezTo>
                    <a:pt x="28284" y="3952"/>
                    <a:pt x="28263" y="3952"/>
                    <a:pt x="28245" y="3952"/>
                  </a:cubicBezTo>
                  <a:close/>
                  <a:moveTo>
                    <a:pt x="1828" y="4152"/>
                  </a:moveTo>
                  <a:cubicBezTo>
                    <a:pt x="1811" y="4152"/>
                    <a:pt x="1794" y="4169"/>
                    <a:pt x="1794" y="4169"/>
                  </a:cubicBezTo>
                  <a:cubicBezTo>
                    <a:pt x="1759" y="4204"/>
                    <a:pt x="1759" y="4243"/>
                    <a:pt x="1776" y="4278"/>
                  </a:cubicBezTo>
                  <a:cubicBezTo>
                    <a:pt x="1794" y="4295"/>
                    <a:pt x="1811" y="4295"/>
                    <a:pt x="1828" y="4295"/>
                  </a:cubicBezTo>
                  <a:cubicBezTo>
                    <a:pt x="1850" y="4295"/>
                    <a:pt x="1868" y="4295"/>
                    <a:pt x="1885" y="4278"/>
                  </a:cubicBezTo>
                  <a:cubicBezTo>
                    <a:pt x="1902" y="4261"/>
                    <a:pt x="1920" y="4204"/>
                    <a:pt x="1885" y="4187"/>
                  </a:cubicBezTo>
                  <a:cubicBezTo>
                    <a:pt x="1885" y="4169"/>
                    <a:pt x="1850" y="4152"/>
                    <a:pt x="1828" y="4152"/>
                  </a:cubicBezTo>
                  <a:close/>
                  <a:moveTo>
                    <a:pt x="28445" y="4243"/>
                  </a:moveTo>
                  <a:cubicBezTo>
                    <a:pt x="28428" y="4243"/>
                    <a:pt x="28428" y="4243"/>
                    <a:pt x="28411" y="4261"/>
                  </a:cubicBezTo>
                  <a:cubicBezTo>
                    <a:pt x="28371" y="4278"/>
                    <a:pt x="28371" y="4335"/>
                    <a:pt x="28393" y="4352"/>
                  </a:cubicBezTo>
                  <a:cubicBezTo>
                    <a:pt x="28411" y="4369"/>
                    <a:pt x="28428" y="4387"/>
                    <a:pt x="28445" y="4387"/>
                  </a:cubicBezTo>
                  <a:cubicBezTo>
                    <a:pt x="28463" y="4387"/>
                    <a:pt x="28480" y="4387"/>
                    <a:pt x="28502" y="4369"/>
                  </a:cubicBezTo>
                  <a:cubicBezTo>
                    <a:pt x="28519" y="4352"/>
                    <a:pt x="28537" y="4295"/>
                    <a:pt x="28502" y="4278"/>
                  </a:cubicBezTo>
                  <a:cubicBezTo>
                    <a:pt x="28502" y="4243"/>
                    <a:pt x="28463" y="4243"/>
                    <a:pt x="28445" y="4243"/>
                  </a:cubicBezTo>
                  <a:close/>
                  <a:moveTo>
                    <a:pt x="1559" y="4387"/>
                  </a:moveTo>
                  <a:cubicBezTo>
                    <a:pt x="1541" y="4387"/>
                    <a:pt x="1524" y="4387"/>
                    <a:pt x="1502" y="4404"/>
                  </a:cubicBezTo>
                  <a:cubicBezTo>
                    <a:pt x="1485" y="4443"/>
                    <a:pt x="1467" y="4478"/>
                    <a:pt x="1502" y="4513"/>
                  </a:cubicBezTo>
                  <a:cubicBezTo>
                    <a:pt x="1524" y="4530"/>
                    <a:pt x="1541" y="4530"/>
                    <a:pt x="1559" y="4530"/>
                  </a:cubicBezTo>
                  <a:cubicBezTo>
                    <a:pt x="1576" y="4530"/>
                    <a:pt x="1594" y="4530"/>
                    <a:pt x="1611" y="4513"/>
                  </a:cubicBezTo>
                  <a:cubicBezTo>
                    <a:pt x="1633" y="4496"/>
                    <a:pt x="1633" y="4443"/>
                    <a:pt x="1611" y="4422"/>
                  </a:cubicBezTo>
                  <a:cubicBezTo>
                    <a:pt x="1594" y="4404"/>
                    <a:pt x="1576" y="4387"/>
                    <a:pt x="1559" y="4387"/>
                  </a:cubicBezTo>
                  <a:close/>
                  <a:moveTo>
                    <a:pt x="28663" y="4530"/>
                  </a:moveTo>
                  <a:cubicBezTo>
                    <a:pt x="28646" y="4530"/>
                    <a:pt x="28646" y="4530"/>
                    <a:pt x="28628" y="4552"/>
                  </a:cubicBezTo>
                  <a:cubicBezTo>
                    <a:pt x="28589" y="4570"/>
                    <a:pt x="28589" y="4622"/>
                    <a:pt x="28611" y="4639"/>
                  </a:cubicBezTo>
                  <a:cubicBezTo>
                    <a:pt x="28628" y="4661"/>
                    <a:pt x="28646" y="4678"/>
                    <a:pt x="28663" y="4678"/>
                  </a:cubicBezTo>
                  <a:cubicBezTo>
                    <a:pt x="28680" y="4678"/>
                    <a:pt x="28698" y="4678"/>
                    <a:pt x="28720" y="4661"/>
                  </a:cubicBezTo>
                  <a:cubicBezTo>
                    <a:pt x="28737" y="4639"/>
                    <a:pt x="28754" y="4587"/>
                    <a:pt x="28720" y="4552"/>
                  </a:cubicBezTo>
                  <a:cubicBezTo>
                    <a:pt x="28720" y="4530"/>
                    <a:pt x="28680" y="4530"/>
                    <a:pt x="28663" y="4530"/>
                  </a:cubicBezTo>
                  <a:close/>
                  <a:moveTo>
                    <a:pt x="1285" y="4622"/>
                  </a:moveTo>
                  <a:cubicBezTo>
                    <a:pt x="1267" y="4622"/>
                    <a:pt x="1250" y="4639"/>
                    <a:pt x="1232" y="4661"/>
                  </a:cubicBezTo>
                  <a:cubicBezTo>
                    <a:pt x="1215" y="4678"/>
                    <a:pt x="1215" y="4731"/>
                    <a:pt x="1232" y="4748"/>
                  </a:cubicBezTo>
                  <a:cubicBezTo>
                    <a:pt x="1250" y="4770"/>
                    <a:pt x="1267" y="4770"/>
                    <a:pt x="1285" y="4770"/>
                  </a:cubicBezTo>
                  <a:cubicBezTo>
                    <a:pt x="1306" y="4770"/>
                    <a:pt x="1324" y="4770"/>
                    <a:pt x="1341" y="4748"/>
                  </a:cubicBezTo>
                  <a:cubicBezTo>
                    <a:pt x="1359" y="4731"/>
                    <a:pt x="1359" y="4678"/>
                    <a:pt x="1341" y="4661"/>
                  </a:cubicBezTo>
                  <a:cubicBezTo>
                    <a:pt x="1324" y="4639"/>
                    <a:pt x="1306" y="4622"/>
                    <a:pt x="1285" y="4622"/>
                  </a:cubicBezTo>
                  <a:close/>
                  <a:moveTo>
                    <a:pt x="28846" y="4822"/>
                  </a:moveTo>
                  <a:cubicBezTo>
                    <a:pt x="28807" y="4857"/>
                    <a:pt x="28807" y="4896"/>
                    <a:pt x="28828" y="4931"/>
                  </a:cubicBezTo>
                  <a:cubicBezTo>
                    <a:pt x="28846" y="4948"/>
                    <a:pt x="28863" y="4966"/>
                    <a:pt x="28898" y="4966"/>
                  </a:cubicBezTo>
                  <a:cubicBezTo>
                    <a:pt x="28898" y="4966"/>
                    <a:pt x="28915" y="4948"/>
                    <a:pt x="28937" y="4948"/>
                  </a:cubicBezTo>
                  <a:cubicBezTo>
                    <a:pt x="28972" y="4913"/>
                    <a:pt x="28972" y="4878"/>
                    <a:pt x="28954" y="4839"/>
                  </a:cubicBezTo>
                  <a:cubicBezTo>
                    <a:pt x="28937" y="4822"/>
                    <a:pt x="28915" y="4822"/>
                    <a:pt x="28898" y="4822"/>
                  </a:cubicBezTo>
                  <a:close/>
                  <a:moveTo>
                    <a:pt x="1032" y="4878"/>
                  </a:moveTo>
                  <a:cubicBezTo>
                    <a:pt x="1015" y="4878"/>
                    <a:pt x="980" y="4896"/>
                    <a:pt x="980" y="4896"/>
                  </a:cubicBezTo>
                  <a:cubicBezTo>
                    <a:pt x="941" y="4931"/>
                    <a:pt x="941" y="4987"/>
                    <a:pt x="980" y="5005"/>
                  </a:cubicBezTo>
                  <a:cubicBezTo>
                    <a:pt x="980" y="5022"/>
                    <a:pt x="1015" y="5022"/>
                    <a:pt x="1032" y="5022"/>
                  </a:cubicBezTo>
                  <a:cubicBezTo>
                    <a:pt x="1050" y="5022"/>
                    <a:pt x="1067" y="5022"/>
                    <a:pt x="1067" y="5005"/>
                  </a:cubicBezTo>
                  <a:cubicBezTo>
                    <a:pt x="1106" y="4987"/>
                    <a:pt x="1106" y="4931"/>
                    <a:pt x="1067" y="4896"/>
                  </a:cubicBezTo>
                  <a:cubicBezTo>
                    <a:pt x="1067" y="4896"/>
                    <a:pt x="1050" y="4878"/>
                    <a:pt x="1032" y="4878"/>
                  </a:cubicBezTo>
                  <a:close/>
                  <a:moveTo>
                    <a:pt x="29115" y="5096"/>
                  </a:moveTo>
                  <a:cubicBezTo>
                    <a:pt x="29098" y="5096"/>
                    <a:pt x="29081" y="5096"/>
                    <a:pt x="29081" y="5113"/>
                  </a:cubicBezTo>
                  <a:cubicBezTo>
                    <a:pt x="29046" y="5131"/>
                    <a:pt x="29046" y="5183"/>
                    <a:pt x="29063" y="5222"/>
                  </a:cubicBezTo>
                  <a:cubicBezTo>
                    <a:pt x="29081" y="5240"/>
                    <a:pt x="29098" y="5240"/>
                    <a:pt x="29115" y="5240"/>
                  </a:cubicBezTo>
                  <a:cubicBezTo>
                    <a:pt x="29133" y="5240"/>
                    <a:pt x="29155" y="5240"/>
                    <a:pt x="29172" y="5222"/>
                  </a:cubicBezTo>
                  <a:cubicBezTo>
                    <a:pt x="29189" y="5205"/>
                    <a:pt x="29207" y="5148"/>
                    <a:pt x="29172" y="5131"/>
                  </a:cubicBezTo>
                  <a:cubicBezTo>
                    <a:pt x="29172" y="5113"/>
                    <a:pt x="29133" y="5096"/>
                    <a:pt x="29115" y="5096"/>
                  </a:cubicBezTo>
                  <a:close/>
                  <a:moveTo>
                    <a:pt x="780" y="5148"/>
                  </a:moveTo>
                  <a:cubicBezTo>
                    <a:pt x="762" y="5148"/>
                    <a:pt x="741" y="5148"/>
                    <a:pt x="723" y="5166"/>
                  </a:cubicBezTo>
                  <a:cubicBezTo>
                    <a:pt x="688" y="5205"/>
                    <a:pt x="688" y="5240"/>
                    <a:pt x="723" y="5274"/>
                  </a:cubicBezTo>
                  <a:cubicBezTo>
                    <a:pt x="741" y="5274"/>
                    <a:pt x="762" y="5292"/>
                    <a:pt x="780" y="5292"/>
                  </a:cubicBezTo>
                  <a:cubicBezTo>
                    <a:pt x="797" y="5292"/>
                    <a:pt x="815" y="5274"/>
                    <a:pt x="832" y="5257"/>
                  </a:cubicBezTo>
                  <a:cubicBezTo>
                    <a:pt x="849" y="5240"/>
                    <a:pt x="849" y="5183"/>
                    <a:pt x="815" y="5166"/>
                  </a:cubicBezTo>
                  <a:cubicBezTo>
                    <a:pt x="815" y="5148"/>
                    <a:pt x="797" y="5148"/>
                    <a:pt x="780" y="5148"/>
                  </a:cubicBezTo>
                  <a:close/>
                  <a:moveTo>
                    <a:pt x="29350" y="5366"/>
                  </a:moveTo>
                  <a:cubicBezTo>
                    <a:pt x="29333" y="5366"/>
                    <a:pt x="29316" y="5383"/>
                    <a:pt x="29298" y="5383"/>
                  </a:cubicBezTo>
                  <a:cubicBezTo>
                    <a:pt x="29281" y="5422"/>
                    <a:pt x="29281" y="5457"/>
                    <a:pt x="29298" y="5492"/>
                  </a:cubicBezTo>
                  <a:cubicBezTo>
                    <a:pt x="29316" y="5509"/>
                    <a:pt x="29333" y="5509"/>
                    <a:pt x="29350" y="5509"/>
                  </a:cubicBezTo>
                  <a:lnTo>
                    <a:pt x="29407" y="5509"/>
                  </a:lnTo>
                  <a:cubicBezTo>
                    <a:pt x="29424" y="5475"/>
                    <a:pt x="29442" y="5440"/>
                    <a:pt x="29407" y="5401"/>
                  </a:cubicBezTo>
                  <a:cubicBezTo>
                    <a:pt x="29390" y="5383"/>
                    <a:pt x="29372" y="5366"/>
                    <a:pt x="29350" y="5366"/>
                  </a:cubicBezTo>
                  <a:close/>
                  <a:moveTo>
                    <a:pt x="523" y="5422"/>
                  </a:moveTo>
                  <a:cubicBezTo>
                    <a:pt x="506" y="5422"/>
                    <a:pt x="488" y="5422"/>
                    <a:pt x="471" y="5440"/>
                  </a:cubicBezTo>
                  <a:cubicBezTo>
                    <a:pt x="453" y="5475"/>
                    <a:pt x="453" y="5509"/>
                    <a:pt x="488" y="5549"/>
                  </a:cubicBezTo>
                  <a:cubicBezTo>
                    <a:pt x="506" y="5549"/>
                    <a:pt x="523" y="5566"/>
                    <a:pt x="545" y="5566"/>
                  </a:cubicBezTo>
                  <a:cubicBezTo>
                    <a:pt x="562" y="5566"/>
                    <a:pt x="580" y="5549"/>
                    <a:pt x="597" y="5531"/>
                  </a:cubicBezTo>
                  <a:cubicBezTo>
                    <a:pt x="614" y="5509"/>
                    <a:pt x="614" y="5457"/>
                    <a:pt x="580" y="5440"/>
                  </a:cubicBezTo>
                  <a:cubicBezTo>
                    <a:pt x="562" y="5422"/>
                    <a:pt x="545" y="5422"/>
                    <a:pt x="523" y="5422"/>
                  </a:cubicBezTo>
                  <a:close/>
                  <a:moveTo>
                    <a:pt x="29590" y="5657"/>
                  </a:moveTo>
                  <a:cubicBezTo>
                    <a:pt x="29568" y="5657"/>
                    <a:pt x="29551" y="5657"/>
                    <a:pt x="29533" y="5675"/>
                  </a:cubicBezTo>
                  <a:cubicBezTo>
                    <a:pt x="29516" y="5692"/>
                    <a:pt x="29516" y="5749"/>
                    <a:pt x="29533" y="5766"/>
                  </a:cubicBezTo>
                  <a:cubicBezTo>
                    <a:pt x="29551" y="5784"/>
                    <a:pt x="29568" y="5801"/>
                    <a:pt x="29590" y="5801"/>
                  </a:cubicBezTo>
                  <a:cubicBezTo>
                    <a:pt x="29607" y="5801"/>
                    <a:pt x="29625" y="5784"/>
                    <a:pt x="29642" y="5784"/>
                  </a:cubicBezTo>
                  <a:cubicBezTo>
                    <a:pt x="29659" y="5749"/>
                    <a:pt x="29677" y="5710"/>
                    <a:pt x="29642" y="5675"/>
                  </a:cubicBezTo>
                  <a:cubicBezTo>
                    <a:pt x="29625" y="5657"/>
                    <a:pt x="29607" y="5657"/>
                    <a:pt x="29590" y="5657"/>
                  </a:cubicBezTo>
                  <a:close/>
                  <a:moveTo>
                    <a:pt x="306" y="5692"/>
                  </a:moveTo>
                  <a:cubicBezTo>
                    <a:pt x="288" y="5692"/>
                    <a:pt x="271" y="5710"/>
                    <a:pt x="253" y="5727"/>
                  </a:cubicBezTo>
                  <a:cubicBezTo>
                    <a:pt x="218" y="5766"/>
                    <a:pt x="236" y="5801"/>
                    <a:pt x="253" y="5818"/>
                  </a:cubicBezTo>
                  <a:cubicBezTo>
                    <a:pt x="271" y="5836"/>
                    <a:pt x="288" y="5836"/>
                    <a:pt x="306" y="5836"/>
                  </a:cubicBezTo>
                  <a:cubicBezTo>
                    <a:pt x="327" y="5836"/>
                    <a:pt x="345" y="5836"/>
                    <a:pt x="362" y="5818"/>
                  </a:cubicBezTo>
                  <a:cubicBezTo>
                    <a:pt x="379" y="5784"/>
                    <a:pt x="379" y="5749"/>
                    <a:pt x="345" y="5710"/>
                  </a:cubicBezTo>
                  <a:cubicBezTo>
                    <a:pt x="345" y="5710"/>
                    <a:pt x="327" y="5692"/>
                    <a:pt x="306" y="5692"/>
                  </a:cubicBezTo>
                  <a:close/>
                  <a:moveTo>
                    <a:pt x="29825" y="5927"/>
                  </a:moveTo>
                  <a:cubicBezTo>
                    <a:pt x="29807" y="5927"/>
                    <a:pt x="29786" y="5927"/>
                    <a:pt x="29786" y="5945"/>
                  </a:cubicBezTo>
                  <a:cubicBezTo>
                    <a:pt x="29751" y="5966"/>
                    <a:pt x="29751" y="6019"/>
                    <a:pt x="29768" y="6036"/>
                  </a:cubicBezTo>
                  <a:cubicBezTo>
                    <a:pt x="29786" y="6053"/>
                    <a:pt x="29807" y="6075"/>
                    <a:pt x="29825" y="6075"/>
                  </a:cubicBezTo>
                  <a:cubicBezTo>
                    <a:pt x="29842" y="6075"/>
                    <a:pt x="29860" y="6053"/>
                    <a:pt x="29877" y="6053"/>
                  </a:cubicBezTo>
                  <a:cubicBezTo>
                    <a:pt x="29916" y="6019"/>
                    <a:pt x="29916" y="5984"/>
                    <a:pt x="29877" y="5945"/>
                  </a:cubicBezTo>
                  <a:cubicBezTo>
                    <a:pt x="29877" y="5927"/>
                    <a:pt x="29842" y="5927"/>
                    <a:pt x="29825" y="5927"/>
                  </a:cubicBezTo>
                  <a:close/>
                  <a:moveTo>
                    <a:pt x="71" y="5984"/>
                  </a:moveTo>
                  <a:cubicBezTo>
                    <a:pt x="53" y="5984"/>
                    <a:pt x="36" y="5984"/>
                    <a:pt x="18" y="6001"/>
                  </a:cubicBezTo>
                  <a:cubicBezTo>
                    <a:pt x="1" y="6036"/>
                    <a:pt x="1" y="6075"/>
                    <a:pt x="36" y="6110"/>
                  </a:cubicBezTo>
                  <a:cubicBezTo>
                    <a:pt x="36" y="6110"/>
                    <a:pt x="53" y="6127"/>
                    <a:pt x="71" y="6127"/>
                  </a:cubicBezTo>
                  <a:cubicBezTo>
                    <a:pt x="88" y="6127"/>
                    <a:pt x="110" y="6110"/>
                    <a:pt x="127" y="6092"/>
                  </a:cubicBezTo>
                  <a:cubicBezTo>
                    <a:pt x="162" y="6075"/>
                    <a:pt x="145" y="6019"/>
                    <a:pt x="127" y="6001"/>
                  </a:cubicBezTo>
                  <a:cubicBezTo>
                    <a:pt x="110" y="5984"/>
                    <a:pt x="88" y="5984"/>
                    <a:pt x="71" y="5984"/>
                  </a:cubicBezTo>
                  <a:close/>
                  <a:moveTo>
                    <a:pt x="30077" y="6201"/>
                  </a:moveTo>
                  <a:cubicBezTo>
                    <a:pt x="30060" y="6201"/>
                    <a:pt x="30042" y="6201"/>
                    <a:pt x="30025" y="6219"/>
                  </a:cubicBezTo>
                  <a:cubicBezTo>
                    <a:pt x="29986" y="6236"/>
                    <a:pt x="29986" y="6293"/>
                    <a:pt x="30025" y="6310"/>
                  </a:cubicBezTo>
                  <a:cubicBezTo>
                    <a:pt x="30025" y="6327"/>
                    <a:pt x="30060" y="6345"/>
                    <a:pt x="30077" y="6345"/>
                  </a:cubicBezTo>
                  <a:cubicBezTo>
                    <a:pt x="30095" y="6345"/>
                    <a:pt x="30112" y="6327"/>
                    <a:pt x="30112" y="6327"/>
                  </a:cubicBezTo>
                  <a:cubicBezTo>
                    <a:pt x="30151" y="6293"/>
                    <a:pt x="30151" y="6253"/>
                    <a:pt x="30134" y="6219"/>
                  </a:cubicBezTo>
                  <a:cubicBezTo>
                    <a:pt x="30112" y="6201"/>
                    <a:pt x="30095" y="6201"/>
                    <a:pt x="30077" y="6201"/>
                  </a:cubicBezTo>
                  <a:close/>
                  <a:moveTo>
                    <a:pt x="30312" y="6454"/>
                  </a:moveTo>
                  <a:cubicBezTo>
                    <a:pt x="30295" y="6454"/>
                    <a:pt x="30277" y="6471"/>
                    <a:pt x="30260" y="6471"/>
                  </a:cubicBezTo>
                  <a:cubicBezTo>
                    <a:pt x="30242" y="6510"/>
                    <a:pt x="30242" y="6545"/>
                    <a:pt x="30260" y="6580"/>
                  </a:cubicBezTo>
                  <a:cubicBezTo>
                    <a:pt x="30277" y="6597"/>
                    <a:pt x="30295" y="6597"/>
                    <a:pt x="30312" y="6597"/>
                  </a:cubicBezTo>
                  <a:cubicBezTo>
                    <a:pt x="30330" y="6597"/>
                    <a:pt x="30351" y="6597"/>
                    <a:pt x="30369" y="6580"/>
                  </a:cubicBezTo>
                  <a:cubicBezTo>
                    <a:pt x="30386" y="6562"/>
                    <a:pt x="30386" y="6510"/>
                    <a:pt x="30369" y="6488"/>
                  </a:cubicBezTo>
                  <a:cubicBezTo>
                    <a:pt x="30351" y="6471"/>
                    <a:pt x="30330" y="6454"/>
                    <a:pt x="30312" y="6454"/>
                  </a:cubicBezTo>
                  <a:close/>
                  <a:moveTo>
                    <a:pt x="30569" y="6728"/>
                  </a:moveTo>
                  <a:cubicBezTo>
                    <a:pt x="30547" y="6728"/>
                    <a:pt x="30530" y="6745"/>
                    <a:pt x="30512" y="6745"/>
                  </a:cubicBezTo>
                  <a:cubicBezTo>
                    <a:pt x="30477" y="6780"/>
                    <a:pt x="30477" y="6815"/>
                    <a:pt x="30512" y="6854"/>
                  </a:cubicBezTo>
                  <a:cubicBezTo>
                    <a:pt x="30530" y="6871"/>
                    <a:pt x="30547" y="6871"/>
                    <a:pt x="30569" y="6871"/>
                  </a:cubicBezTo>
                  <a:cubicBezTo>
                    <a:pt x="30586" y="6871"/>
                    <a:pt x="30604" y="6871"/>
                    <a:pt x="30604" y="6854"/>
                  </a:cubicBezTo>
                  <a:cubicBezTo>
                    <a:pt x="30638" y="6815"/>
                    <a:pt x="30638" y="6780"/>
                    <a:pt x="30604" y="6745"/>
                  </a:cubicBezTo>
                  <a:cubicBezTo>
                    <a:pt x="30604" y="6745"/>
                    <a:pt x="30586" y="6728"/>
                    <a:pt x="30569" y="6728"/>
                  </a:cubicBezTo>
                  <a:close/>
                  <a:moveTo>
                    <a:pt x="30821" y="6980"/>
                  </a:moveTo>
                  <a:cubicBezTo>
                    <a:pt x="30804" y="6980"/>
                    <a:pt x="30786" y="6998"/>
                    <a:pt x="30765" y="6998"/>
                  </a:cubicBezTo>
                  <a:cubicBezTo>
                    <a:pt x="30730" y="7032"/>
                    <a:pt x="30747" y="7072"/>
                    <a:pt x="30765" y="7106"/>
                  </a:cubicBezTo>
                  <a:cubicBezTo>
                    <a:pt x="30786" y="7124"/>
                    <a:pt x="30804" y="7124"/>
                    <a:pt x="30821" y="7124"/>
                  </a:cubicBezTo>
                  <a:cubicBezTo>
                    <a:pt x="30839" y="7124"/>
                    <a:pt x="30856" y="7124"/>
                    <a:pt x="30873" y="7106"/>
                  </a:cubicBezTo>
                  <a:cubicBezTo>
                    <a:pt x="30895" y="7072"/>
                    <a:pt x="30895" y="7032"/>
                    <a:pt x="30873" y="6998"/>
                  </a:cubicBezTo>
                  <a:cubicBezTo>
                    <a:pt x="30856" y="6980"/>
                    <a:pt x="30839" y="6980"/>
                    <a:pt x="30821" y="6980"/>
                  </a:cubicBezTo>
                  <a:close/>
                  <a:moveTo>
                    <a:pt x="31074" y="7233"/>
                  </a:moveTo>
                  <a:cubicBezTo>
                    <a:pt x="31056" y="7233"/>
                    <a:pt x="31039" y="7250"/>
                    <a:pt x="31021" y="7250"/>
                  </a:cubicBezTo>
                  <a:cubicBezTo>
                    <a:pt x="31004" y="7289"/>
                    <a:pt x="30982" y="7324"/>
                    <a:pt x="31021" y="7359"/>
                  </a:cubicBezTo>
                  <a:cubicBezTo>
                    <a:pt x="31039" y="7380"/>
                    <a:pt x="31056" y="7380"/>
                    <a:pt x="31074" y="7380"/>
                  </a:cubicBezTo>
                  <a:cubicBezTo>
                    <a:pt x="31091" y="7380"/>
                    <a:pt x="31113" y="7380"/>
                    <a:pt x="31130" y="7359"/>
                  </a:cubicBezTo>
                  <a:cubicBezTo>
                    <a:pt x="31148" y="7341"/>
                    <a:pt x="31148" y="7289"/>
                    <a:pt x="31130" y="7272"/>
                  </a:cubicBezTo>
                  <a:cubicBezTo>
                    <a:pt x="31113" y="7250"/>
                    <a:pt x="31091" y="7233"/>
                    <a:pt x="31074" y="7233"/>
                  </a:cubicBezTo>
                  <a:close/>
                  <a:moveTo>
                    <a:pt x="31239" y="7559"/>
                  </a:moveTo>
                  <a:cubicBezTo>
                    <a:pt x="31200" y="7559"/>
                    <a:pt x="31165" y="7598"/>
                    <a:pt x="31182" y="7633"/>
                  </a:cubicBezTo>
                  <a:cubicBezTo>
                    <a:pt x="31182" y="7668"/>
                    <a:pt x="31222" y="7707"/>
                    <a:pt x="31239" y="7707"/>
                  </a:cubicBezTo>
                  <a:lnTo>
                    <a:pt x="31256" y="7707"/>
                  </a:lnTo>
                  <a:cubicBezTo>
                    <a:pt x="31291" y="7685"/>
                    <a:pt x="31330" y="7650"/>
                    <a:pt x="31309" y="7615"/>
                  </a:cubicBezTo>
                  <a:cubicBezTo>
                    <a:pt x="31309" y="7576"/>
                    <a:pt x="31274" y="7559"/>
                    <a:pt x="31239" y="7559"/>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59"/>
            <p:cNvSpPr/>
            <p:nvPr/>
          </p:nvSpPr>
          <p:spPr>
            <a:xfrm rot="-5400000">
              <a:off x="6490712" y="1962576"/>
              <a:ext cx="5610267" cy="1227741"/>
            </a:xfrm>
            <a:custGeom>
              <a:avLst/>
              <a:gdLst/>
              <a:ahLst/>
              <a:cxnLst/>
              <a:rect l="l" t="t" r="r" b="b"/>
              <a:pathLst>
                <a:path w="31369" h="7525" extrusionOk="0">
                  <a:moveTo>
                    <a:pt x="24259" y="1"/>
                  </a:moveTo>
                  <a:cubicBezTo>
                    <a:pt x="24224" y="1"/>
                    <a:pt x="24189" y="36"/>
                    <a:pt x="24189" y="70"/>
                  </a:cubicBezTo>
                  <a:cubicBezTo>
                    <a:pt x="24189" y="127"/>
                    <a:pt x="24224" y="144"/>
                    <a:pt x="24259" y="144"/>
                  </a:cubicBezTo>
                  <a:cubicBezTo>
                    <a:pt x="24298" y="144"/>
                    <a:pt x="24333" y="127"/>
                    <a:pt x="24333" y="70"/>
                  </a:cubicBezTo>
                  <a:cubicBezTo>
                    <a:pt x="24333" y="36"/>
                    <a:pt x="24298" y="1"/>
                    <a:pt x="24259" y="1"/>
                  </a:cubicBezTo>
                  <a:close/>
                  <a:moveTo>
                    <a:pt x="23880" y="18"/>
                  </a:moveTo>
                  <a:cubicBezTo>
                    <a:pt x="23845" y="36"/>
                    <a:pt x="23824" y="70"/>
                    <a:pt x="23824" y="110"/>
                  </a:cubicBezTo>
                  <a:cubicBezTo>
                    <a:pt x="23824" y="144"/>
                    <a:pt x="23863" y="162"/>
                    <a:pt x="23898" y="162"/>
                  </a:cubicBezTo>
                  <a:cubicBezTo>
                    <a:pt x="23932" y="162"/>
                    <a:pt x="23972" y="127"/>
                    <a:pt x="23972" y="92"/>
                  </a:cubicBezTo>
                  <a:cubicBezTo>
                    <a:pt x="23972" y="53"/>
                    <a:pt x="23932" y="18"/>
                    <a:pt x="23898" y="18"/>
                  </a:cubicBezTo>
                  <a:close/>
                  <a:moveTo>
                    <a:pt x="24624" y="36"/>
                  </a:moveTo>
                  <a:cubicBezTo>
                    <a:pt x="24585" y="36"/>
                    <a:pt x="24550" y="53"/>
                    <a:pt x="24550" y="92"/>
                  </a:cubicBezTo>
                  <a:cubicBezTo>
                    <a:pt x="24533" y="127"/>
                    <a:pt x="24568" y="162"/>
                    <a:pt x="24607" y="179"/>
                  </a:cubicBezTo>
                  <a:lnTo>
                    <a:pt x="24624" y="179"/>
                  </a:lnTo>
                  <a:cubicBezTo>
                    <a:pt x="24659" y="179"/>
                    <a:pt x="24676" y="144"/>
                    <a:pt x="24694" y="110"/>
                  </a:cubicBezTo>
                  <a:cubicBezTo>
                    <a:pt x="24694" y="70"/>
                    <a:pt x="24659" y="36"/>
                    <a:pt x="24624" y="36"/>
                  </a:cubicBezTo>
                  <a:close/>
                  <a:moveTo>
                    <a:pt x="23536" y="70"/>
                  </a:moveTo>
                  <a:lnTo>
                    <a:pt x="23519" y="92"/>
                  </a:lnTo>
                  <a:cubicBezTo>
                    <a:pt x="23480" y="92"/>
                    <a:pt x="23462" y="127"/>
                    <a:pt x="23462" y="162"/>
                  </a:cubicBezTo>
                  <a:cubicBezTo>
                    <a:pt x="23480" y="201"/>
                    <a:pt x="23497" y="218"/>
                    <a:pt x="23536" y="218"/>
                  </a:cubicBezTo>
                  <a:lnTo>
                    <a:pt x="23554" y="218"/>
                  </a:lnTo>
                  <a:cubicBezTo>
                    <a:pt x="23589" y="218"/>
                    <a:pt x="23606" y="179"/>
                    <a:pt x="23606" y="144"/>
                  </a:cubicBezTo>
                  <a:cubicBezTo>
                    <a:pt x="23606" y="110"/>
                    <a:pt x="23571" y="70"/>
                    <a:pt x="23536" y="70"/>
                  </a:cubicBezTo>
                  <a:close/>
                  <a:moveTo>
                    <a:pt x="24968" y="92"/>
                  </a:moveTo>
                  <a:cubicBezTo>
                    <a:pt x="24951" y="92"/>
                    <a:pt x="24911" y="110"/>
                    <a:pt x="24911" y="144"/>
                  </a:cubicBezTo>
                  <a:cubicBezTo>
                    <a:pt x="24894" y="179"/>
                    <a:pt x="24911" y="218"/>
                    <a:pt x="24951" y="236"/>
                  </a:cubicBezTo>
                  <a:lnTo>
                    <a:pt x="24968" y="236"/>
                  </a:lnTo>
                  <a:cubicBezTo>
                    <a:pt x="25003" y="236"/>
                    <a:pt x="25042" y="218"/>
                    <a:pt x="25042" y="179"/>
                  </a:cubicBezTo>
                  <a:cubicBezTo>
                    <a:pt x="25059" y="144"/>
                    <a:pt x="25042" y="110"/>
                    <a:pt x="24985" y="92"/>
                  </a:cubicBezTo>
                  <a:close/>
                  <a:moveTo>
                    <a:pt x="23171" y="162"/>
                  </a:moveTo>
                  <a:cubicBezTo>
                    <a:pt x="23119" y="179"/>
                    <a:pt x="23101" y="218"/>
                    <a:pt x="23119" y="253"/>
                  </a:cubicBezTo>
                  <a:cubicBezTo>
                    <a:pt x="23119" y="288"/>
                    <a:pt x="23153" y="310"/>
                    <a:pt x="23193" y="310"/>
                  </a:cubicBezTo>
                  <a:lnTo>
                    <a:pt x="23210" y="310"/>
                  </a:lnTo>
                  <a:cubicBezTo>
                    <a:pt x="23245" y="288"/>
                    <a:pt x="23262" y="253"/>
                    <a:pt x="23245" y="218"/>
                  </a:cubicBezTo>
                  <a:cubicBezTo>
                    <a:pt x="23245" y="179"/>
                    <a:pt x="23210" y="162"/>
                    <a:pt x="23193" y="162"/>
                  </a:cubicBezTo>
                  <a:close/>
                  <a:moveTo>
                    <a:pt x="14216" y="179"/>
                  </a:moveTo>
                  <a:cubicBezTo>
                    <a:pt x="14181" y="179"/>
                    <a:pt x="14142" y="218"/>
                    <a:pt x="14142" y="253"/>
                  </a:cubicBezTo>
                  <a:cubicBezTo>
                    <a:pt x="14142" y="288"/>
                    <a:pt x="14181" y="327"/>
                    <a:pt x="14216" y="327"/>
                  </a:cubicBezTo>
                  <a:cubicBezTo>
                    <a:pt x="14251" y="327"/>
                    <a:pt x="14290" y="288"/>
                    <a:pt x="14290" y="253"/>
                  </a:cubicBezTo>
                  <a:cubicBezTo>
                    <a:pt x="14290" y="218"/>
                    <a:pt x="14251" y="179"/>
                    <a:pt x="14216" y="179"/>
                  </a:cubicBezTo>
                  <a:close/>
                  <a:moveTo>
                    <a:pt x="13855" y="201"/>
                  </a:moveTo>
                  <a:cubicBezTo>
                    <a:pt x="13816" y="201"/>
                    <a:pt x="13781" y="236"/>
                    <a:pt x="13781" y="271"/>
                  </a:cubicBezTo>
                  <a:cubicBezTo>
                    <a:pt x="13781" y="310"/>
                    <a:pt x="13816" y="345"/>
                    <a:pt x="13855" y="345"/>
                  </a:cubicBezTo>
                  <a:lnTo>
                    <a:pt x="13872" y="345"/>
                  </a:lnTo>
                  <a:cubicBezTo>
                    <a:pt x="13907" y="327"/>
                    <a:pt x="13924" y="288"/>
                    <a:pt x="13924" y="253"/>
                  </a:cubicBezTo>
                  <a:cubicBezTo>
                    <a:pt x="13924" y="218"/>
                    <a:pt x="13890" y="201"/>
                    <a:pt x="13855" y="201"/>
                  </a:cubicBezTo>
                  <a:close/>
                  <a:moveTo>
                    <a:pt x="14577" y="201"/>
                  </a:moveTo>
                  <a:cubicBezTo>
                    <a:pt x="14542" y="201"/>
                    <a:pt x="14507" y="218"/>
                    <a:pt x="14507" y="253"/>
                  </a:cubicBezTo>
                  <a:cubicBezTo>
                    <a:pt x="14507" y="310"/>
                    <a:pt x="14542" y="345"/>
                    <a:pt x="14577" y="345"/>
                  </a:cubicBezTo>
                  <a:cubicBezTo>
                    <a:pt x="14616" y="345"/>
                    <a:pt x="14651" y="310"/>
                    <a:pt x="14651" y="271"/>
                  </a:cubicBezTo>
                  <a:cubicBezTo>
                    <a:pt x="14651" y="236"/>
                    <a:pt x="14634" y="201"/>
                    <a:pt x="14599" y="201"/>
                  </a:cubicBezTo>
                  <a:close/>
                  <a:moveTo>
                    <a:pt x="25312" y="218"/>
                  </a:moveTo>
                  <a:cubicBezTo>
                    <a:pt x="25294" y="218"/>
                    <a:pt x="25259" y="218"/>
                    <a:pt x="25259" y="253"/>
                  </a:cubicBezTo>
                  <a:cubicBezTo>
                    <a:pt x="25238" y="288"/>
                    <a:pt x="25259" y="327"/>
                    <a:pt x="25294" y="345"/>
                  </a:cubicBezTo>
                  <a:lnTo>
                    <a:pt x="25312" y="362"/>
                  </a:lnTo>
                  <a:cubicBezTo>
                    <a:pt x="25347" y="362"/>
                    <a:pt x="25368" y="345"/>
                    <a:pt x="25386" y="310"/>
                  </a:cubicBezTo>
                  <a:cubicBezTo>
                    <a:pt x="25403" y="271"/>
                    <a:pt x="25386" y="236"/>
                    <a:pt x="25347" y="218"/>
                  </a:cubicBezTo>
                  <a:close/>
                  <a:moveTo>
                    <a:pt x="13489" y="236"/>
                  </a:moveTo>
                  <a:cubicBezTo>
                    <a:pt x="13454" y="236"/>
                    <a:pt x="13420" y="271"/>
                    <a:pt x="13420" y="310"/>
                  </a:cubicBezTo>
                  <a:cubicBezTo>
                    <a:pt x="13437" y="345"/>
                    <a:pt x="13454" y="379"/>
                    <a:pt x="13489" y="379"/>
                  </a:cubicBezTo>
                  <a:lnTo>
                    <a:pt x="13511" y="379"/>
                  </a:lnTo>
                  <a:cubicBezTo>
                    <a:pt x="13546" y="362"/>
                    <a:pt x="13581" y="327"/>
                    <a:pt x="13563" y="288"/>
                  </a:cubicBezTo>
                  <a:cubicBezTo>
                    <a:pt x="13563" y="253"/>
                    <a:pt x="13528" y="236"/>
                    <a:pt x="13489" y="236"/>
                  </a:cubicBezTo>
                  <a:close/>
                  <a:moveTo>
                    <a:pt x="14943" y="253"/>
                  </a:moveTo>
                  <a:cubicBezTo>
                    <a:pt x="14903" y="253"/>
                    <a:pt x="14869" y="271"/>
                    <a:pt x="14869" y="310"/>
                  </a:cubicBezTo>
                  <a:cubicBezTo>
                    <a:pt x="14869" y="345"/>
                    <a:pt x="14886" y="379"/>
                    <a:pt x="14925" y="397"/>
                  </a:cubicBezTo>
                  <a:lnTo>
                    <a:pt x="14943" y="397"/>
                  </a:lnTo>
                  <a:cubicBezTo>
                    <a:pt x="14977" y="397"/>
                    <a:pt x="15012" y="362"/>
                    <a:pt x="15012" y="345"/>
                  </a:cubicBezTo>
                  <a:cubicBezTo>
                    <a:pt x="15012" y="288"/>
                    <a:pt x="14995" y="253"/>
                    <a:pt x="14960" y="253"/>
                  </a:cubicBezTo>
                  <a:close/>
                  <a:moveTo>
                    <a:pt x="22810" y="271"/>
                  </a:moveTo>
                  <a:cubicBezTo>
                    <a:pt x="22775" y="288"/>
                    <a:pt x="22757" y="327"/>
                    <a:pt x="22775" y="362"/>
                  </a:cubicBezTo>
                  <a:cubicBezTo>
                    <a:pt x="22775" y="397"/>
                    <a:pt x="22810" y="419"/>
                    <a:pt x="22827" y="419"/>
                  </a:cubicBezTo>
                  <a:lnTo>
                    <a:pt x="22866" y="419"/>
                  </a:lnTo>
                  <a:cubicBezTo>
                    <a:pt x="22901" y="397"/>
                    <a:pt x="22918" y="362"/>
                    <a:pt x="22901" y="327"/>
                  </a:cubicBezTo>
                  <a:cubicBezTo>
                    <a:pt x="22901" y="288"/>
                    <a:pt x="22866" y="271"/>
                    <a:pt x="22827" y="271"/>
                  </a:cubicBezTo>
                  <a:close/>
                  <a:moveTo>
                    <a:pt x="13128" y="288"/>
                  </a:moveTo>
                  <a:cubicBezTo>
                    <a:pt x="13093" y="310"/>
                    <a:pt x="13054" y="345"/>
                    <a:pt x="13076" y="379"/>
                  </a:cubicBezTo>
                  <a:cubicBezTo>
                    <a:pt x="13076" y="419"/>
                    <a:pt x="13111" y="436"/>
                    <a:pt x="13145" y="436"/>
                  </a:cubicBezTo>
                  <a:cubicBezTo>
                    <a:pt x="13202" y="436"/>
                    <a:pt x="13219" y="379"/>
                    <a:pt x="13219" y="345"/>
                  </a:cubicBezTo>
                  <a:cubicBezTo>
                    <a:pt x="13202" y="310"/>
                    <a:pt x="13185" y="288"/>
                    <a:pt x="13145" y="288"/>
                  </a:cubicBezTo>
                  <a:close/>
                  <a:moveTo>
                    <a:pt x="12767" y="362"/>
                  </a:moveTo>
                  <a:cubicBezTo>
                    <a:pt x="12728" y="379"/>
                    <a:pt x="12710" y="419"/>
                    <a:pt x="12710" y="453"/>
                  </a:cubicBezTo>
                  <a:cubicBezTo>
                    <a:pt x="12728" y="488"/>
                    <a:pt x="12749" y="506"/>
                    <a:pt x="12784" y="506"/>
                  </a:cubicBezTo>
                  <a:lnTo>
                    <a:pt x="12802" y="506"/>
                  </a:lnTo>
                  <a:cubicBezTo>
                    <a:pt x="12837" y="506"/>
                    <a:pt x="12876" y="453"/>
                    <a:pt x="12858" y="419"/>
                  </a:cubicBezTo>
                  <a:cubicBezTo>
                    <a:pt x="12858" y="379"/>
                    <a:pt x="12819" y="362"/>
                    <a:pt x="12784" y="362"/>
                  </a:cubicBezTo>
                  <a:close/>
                  <a:moveTo>
                    <a:pt x="15286" y="362"/>
                  </a:moveTo>
                  <a:cubicBezTo>
                    <a:pt x="15269" y="362"/>
                    <a:pt x="15230" y="362"/>
                    <a:pt x="15212" y="397"/>
                  </a:cubicBezTo>
                  <a:cubicBezTo>
                    <a:pt x="15212" y="436"/>
                    <a:pt x="15212" y="471"/>
                    <a:pt x="15251" y="488"/>
                  </a:cubicBezTo>
                  <a:cubicBezTo>
                    <a:pt x="15269" y="488"/>
                    <a:pt x="15286" y="506"/>
                    <a:pt x="15286" y="506"/>
                  </a:cubicBezTo>
                  <a:cubicBezTo>
                    <a:pt x="15321" y="506"/>
                    <a:pt x="15339" y="488"/>
                    <a:pt x="15360" y="453"/>
                  </a:cubicBezTo>
                  <a:cubicBezTo>
                    <a:pt x="15378" y="419"/>
                    <a:pt x="15360" y="379"/>
                    <a:pt x="15321" y="362"/>
                  </a:cubicBezTo>
                  <a:close/>
                  <a:moveTo>
                    <a:pt x="25638" y="379"/>
                  </a:moveTo>
                  <a:cubicBezTo>
                    <a:pt x="25621" y="379"/>
                    <a:pt x="25586" y="379"/>
                    <a:pt x="25586" y="419"/>
                  </a:cubicBezTo>
                  <a:cubicBezTo>
                    <a:pt x="25564" y="453"/>
                    <a:pt x="25564" y="488"/>
                    <a:pt x="25603" y="506"/>
                  </a:cubicBezTo>
                  <a:cubicBezTo>
                    <a:pt x="25621" y="506"/>
                    <a:pt x="25621" y="527"/>
                    <a:pt x="25638" y="527"/>
                  </a:cubicBezTo>
                  <a:cubicBezTo>
                    <a:pt x="25655" y="527"/>
                    <a:pt x="25695" y="506"/>
                    <a:pt x="25712" y="488"/>
                  </a:cubicBezTo>
                  <a:cubicBezTo>
                    <a:pt x="25729" y="453"/>
                    <a:pt x="25712" y="397"/>
                    <a:pt x="25673" y="379"/>
                  </a:cubicBezTo>
                  <a:close/>
                  <a:moveTo>
                    <a:pt x="22466" y="397"/>
                  </a:moveTo>
                  <a:cubicBezTo>
                    <a:pt x="22431" y="419"/>
                    <a:pt x="22409" y="453"/>
                    <a:pt x="22431" y="488"/>
                  </a:cubicBezTo>
                  <a:cubicBezTo>
                    <a:pt x="22449" y="527"/>
                    <a:pt x="22466" y="545"/>
                    <a:pt x="22501" y="545"/>
                  </a:cubicBezTo>
                  <a:lnTo>
                    <a:pt x="22518" y="545"/>
                  </a:lnTo>
                  <a:cubicBezTo>
                    <a:pt x="22557" y="527"/>
                    <a:pt x="22575" y="471"/>
                    <a:pt x="22557" y="436"/>
                  </a:cubicBezTo>
                  <a:cubicBezTo>
                    <a:pt x="22557" y="419"/>
                    <a:pt x="22518" y="397"/>
                    <a:pt x="22501" y="397"/>
                  </a:cubicBezTo>
                  <a:close/>
                  <a:moveTo>
                    <a:pt x="12423" y="453"/>
                  </a:moveTo>
                  <a:cubicBezTo>
                    <a:pt x="12384" y="471"/>
                    <a:pt x="12349" y="506"/>
                    <a:pt x="12367" y="545"/>
                  </a:cubicBezTo>
                  <a:cubicBezTo>
                    <a:pt x="12367" y="580"/>
                    <a:pt x="12401" y="597"/>
                    <a:pt x="12441" y="597"/>
                  </a:cubicBezTo>
                  <a:lnTo>
                    <a:pt x="12458" y="597"/>
                  </a:lnTo>
                  <a:cubicBezTo>
                    <a:pt x="12493" y="580"/>
                    <a:pt x="12510" y="545"/>
                    <a:pt x="12510" y="506"/>
                  </a:cubicBezTo>
                  <a:cubicBezTo>
                    <a:pt x="12493" y="471"/>
                    <a:pt x="12458" y="453"/>
                    <a:pt x="12441" y="453"/>
                  </a:cubicBezTo>
                  <a:close/>
                  <a:moveTo>
                    <a:pt x="15613" y="527"/>
                  </a:moveTo>
                  <a:cubicBezTo>
                    <a:pt x="15595" y="527"/>
                    <a:pt x="15556" y="527"/>
                    <a:pt x="15539" y="562"/>
                  </a:cubicBezTo>
                  <a:cubicBezTo>
                    <a:pt x="15521" y="597"/>
                    <a:pt x="15539" y="636"/>
                    <a:pt x="15578" y="654"/>
                  </a:cubicBezTo>
                  <a:cubicBezTo>
                    <a:pt x="15595" y="654"/>
                    <a:pt x="15595" y="671"/>
                    <a:pt x="15613" y="671"/>
                  </a:cubicBezTo>
                  <a:cubicBezTo>
                    <a:pt x="15630" y="671"/>
                    <a:pt x="15665" y="654"/>
                    <a:pt x="15687" y="614"/>
                  </a:cubicBezTo>
                  <a:cubicBezTo>
                    <a:pt x="15704" y="580"/>
                    <a:pt x="15687" y="545"/>
                    <a:pt x="15647" y="527"/>
                  </a:cubicBezTo>
                  <a:close/>
                  <a:moveTo>
                    <a:pt x="12058" y="545"/>
                  </a:moveTo>
                  <a:cubicBezTo>
                    <a:pt x="12023" y="562"/>
                    <a:pt x="12005" y="597"/>
                    <a:pt x="12023" y="636"/>
                  </a:cubicBezTo>
                  <a:cubicBezTo>
                    <a:pt x="12023" y="671"/>
                    <a:pt x="12058" y="688"/>
                    <a:pt x="12075" y="688"/>
                  </a:cubicBezTo>
                  <a:lnTo>
                    <a:pt x="12097" y="688"/>
                  </a:lnTo>
                  <a:cubicBezTo>
                    <a:pt x="12149" y="688"/>
                    <a:pt x="12166" y="636"/>
                    <a:pt x="12149" y="597"/>
                  </a:cubicBezTo>
                  <a:cubicBezTo>
                    <a:pt x="12149" y="562"/>
                    <a:pt x="12114" y="545"/>
                    <a:pt x="12075" y="545"/>
                  </a:cubicBezTo>
                  <a:close/>
                  <a:moveTo>
                    <a:pt x="22140" y="545"/>
                  </a:moveTo>
                  <a:cubicBezTo>
                    <a:pt x="22105" y="562"/>
                    <a:pt x="22083" y="597"/>
                    <a:pt x="22105" y="636"/>
                  </a:cubicBezTo>
                  <a:cubicBezTo>
                    <a:pt x="22105" y="671"/>
                    <a:pt x="22140" y="688"/>
                    <a:pt x="22157" y="688"/>
                  </a:cubicBezTo>
                  <a:cubicBezTo>
                    <a:pt x="22174" y="688"/>
                    <a:pt x="22174" y="688"/>
                    <a:pt x="22192" y="671"/>
                  </a:cubicBezTo>
                  <a:cubicBezTo>
                    <a:pt x="22231" y="654"/>
                    <a:pt x="22248" y="614"/>
                    <a:pt x="22231" y="580"/>
                  </a:cubicBezTo>
                  <a:cubicBezTo>
                    <a:pt x="22214" y="562"/>
                    <a:pt x="22192" y="545"/>
                    <a:pt x="22157" y="545"/>
                  </a:cubicBezTo>
                  <a:close/>
                  <a:moveTo>
                    <a:pt x="25947" y="580"/>
                  </a:moveTo>
                  <a:cubicBezTo>
                    <a:pt x="25912" y="580"/>
                    <a:pt x="25890" y="580"/>
                    <a:pt x="25873" y="614"/>
                  </a:cubicBezTo>
                  <a:cubicBezTo>
                    <a:pt x="25856" y="636"/>
                    <a:pt x="25856" y="688"/>
                    <a:pt x="25890" y="706"/>
                  </a:cubicBezTo>
                  <a:cubicBezTo>
                    <a:pt x="25912" y="723"/>
                    <a:pt x="25930" y="723"/>
                    <a:pt x="25947" y="723"/>
                  </a:cubicBezTo>
                  <a:cubicBezTo>
                    <a:pt x="25964" y="723"/>
                    <a:pt x="25982" y="706"/>
                    <a:pt x="25999" y="688"/>
                  </a:cubicBezTo>
                  <a:cubicBezTo>
                    <a:pt x="26021" y="671"/>
                    <a:pt x="26021" y="614"/>
                    <a:pt x="25982" y="597"/>
                  </a:cubicBezTo>
                  <a:cubicBezTo>
                    <a:pt x="25964" y="580"/>
                    <a:pt x="25947" y="580"/>
                    <a:pt x="25947" y="580"/>
                  </a:cubicBezTo>
                  <a:close/>
                  <a:moveTo>
                    <a:pt x="11714" y="654"/>
                  </a:moveTo>
                  <a:cubicBezTo>
                    <a:pt x="11679" y="671"/>
                    <a:pt x="11662" y="706"/>
                    <a:pt x="11662" y="745"/>
                  </a:cubicBezTo>
                  <a:cubicBezTo>
                    <a:pt x="11679" y="780"/>
                    <a:pt x="11696" y="797"/>
                    <a:pt x="11731" y="797"/>
                  </a:cubicBezTo>
                  <a:lnTo>
                    <a:pt x="11749" y="797"/>
                  </a:lnTo>
                  <a:cubicBezTo>
                    <a:pt x="11788" y="780"/>
                    <a:pt x="11823" y="745"/>
                    <a:pt x="11805" y="706"/>
                  </a:cubicBezTo>
                  <a:cubicBezTo>
                    <a:pt x="11805" y="671"/>
                    <a:pt x="11770" y="654"/>
                    <a:pt x="11731" y="654"/>
                  </a:cubicBezTo>
                  <a:close/>
                  <a:moveTo>
                    <a:pt x="15939" y="688"/>
                  </a:moveTo>
                  <a:cubicBezTo>
                    <a:pt x="15904" y="688"/>
                    <a:pt x="15882" y="688"/>
                    <a:pt x="15865" y="723"/>
                  </a:cubicBezTo>
                  <a:cubicBezTo>
                    <a:pt x="15848" y="745"/>
                    <a:pt x="15865" y="797"/>
                    <a:pt x="15904" y="815"/>
                  </a:cubicBezTo>
                  <a:cubicBezTo>
                    <a:pt x="15904" y="815"/>
                    <a:pt x="15922" y="832"/>
                    <a:pt x="15939" y="832"/>
                  </a:cubicBezTo>
                  <a:cubicBezTo>
                    <a:pt x="15956" y="832"/>
                    <a:pt x="15991" y="815"/>
                    <a:pt x="15991" y="797"/>
                  </a:cubicBezTo>
                  <a:cubicBezTo>
                    <a:pt x="16013" y="762"/>
                    <a:pt x="16013" y="706"/>
                    <a:pt x="15974" y="688"/>
                  </a:cubicBezTo>
                  <a:close/>
                  <a:moveTo>
                    <a:pt x="21831" y="688"/>
                  </a:moveTo>
                  <a:cubicBezTo>
                    <a:pt x="21831" y="688"/>
                    <a:pt x="21813" y="688"/>
                    <a:pt x="21796" y="706"/>
                  </a:cubicBezTo>
                  <a:cubicBezTo>
                    <a:pt x="21757" y="723"/>
                    <a:pt x="21757" y="762"/>
                    <a:pt x="21778" y="797"/>
                  </a:cubicBezTo>
                  <a:cubicBezTo>
                    <a:pt x="21778" y="815"/>
                    <a:pt x="21813" y="832"/>
                    <a:pt x="21831" y="832"/>
                  </a:cubicBezTo>
                  <a:lnTo>
                    <a:pt x="21865" y="832"/>
                  </a:lnTo>
                  <a:cubicBezTo>
                    <a:pt x="21905" y="815"/>
                    <a:pt x="21922" y="762"/>
                    <a:pt x="21905" y="723"/>
                  </a:cubicBezTo>
                  <a:cubicBezTo>
                    <a:pt x="21887" y="706"/>
                    <a:pt x="21865" y="688"/>
                    <a:pt x="21831" y="688"/>
                  </a:cubicBezTo>
                  <a:close/>
                  <a:moveTo>
                    <a:pt x="11388" y="745"/>
                  </a:moveTo>
                  <a:cubicBezTo>
                    <a:pt x="11388" y="745"/>
                    <a:pt x="11370" y="745"/>
                    <a:pt x="11370" y="762"/>
                  </a:cubicBezTo>
                  <a:cubicBezTo>
                    <a:pt x="11335" y="762"/>
                    <a:pt x="11314" y="797"/>
                    <a:pt x="11314" y="832"/>
                  </a:cubicBezTo>
                  <a:cubicBezTo>
                    <a:pt x="11335" y="871"/>
                    <a:pt x="11353" y="888"/>
                    <a:pt x="11388" y="888"/>
                  </a:cubicBezTo>
                  <a:lnTo>
                    <a:pt x="11405" y="888"/>
                  </a:lnTo>
                  <a:cubicBezTo>
                    <a:pt x="11444" y="888"/>
                    <a:pt x="11462" y="832"/>
                    <a:pt x="11462" y="797"/>
                  </a:cubicBezTo>
                  <a:cubicBezTo>
                    <a:pt x="11444" y="762"/>
                    <a:pt x="11422" y="745"/>
                    <a:pt x="11388" y="745"/>
                  </a:cubicBezTo>
                  <a:close/>
                  <a:moveTo>
                    <a:pt x="26217" y="815"/>
                  </a:moveTo>
                  <a:cubicBezTo>
                    <a:pt x="26199" y="815"/>
                    <a:pt x="26182" y="815"/>
                    <a:pt x="26165" y="832"/>
                  </a:cubicBezTo>
                  <a:cubicBezTo>
                    <a:pt x="26130" y="871"/>
                    <a:pt x="26130" y="906"/>
                    <a:pt x="26165" y="941"/>
                  </a:cubicBezTo>
                  <a:cubicBezTo>
                    <a:pt x="26182" y="962"/>
                    <a:pt x="26199" y="962"/>
                    <a:pt x="26217" y="962"/>
                  </a:cubicBezTo>
                  <a:cubicBezTo>
                    <a:pt x="26239" y="962"/>
                    <a:pt x="26256" y="941"/>
                    <a:pt x="26273" y="941"/>
                  </a:cubicBezTo>
                  <a:cubicBezTo>
                    <a:pt x="26291" y="906"/>
                    <a:pt x="26291" y="854"/>
                    <a:pt x="26273" y="832"/>
                  </a:cubicBezTo>
                  <a:cubicBezTo>
                    <a:pt x="26256" y="815"/>
                    <a:pt x="26239" y="815"/>
                    <a:pt x="26217" y="815"/>
                  </a:cubicBezTo>
                  <a:close/>
                  <a:moveTo>
                    <a:pt x="11026" y="854"/>
                  </a:moveTo>
                  <a:cubicBezTo>
                    <a:pt x="10987" y="871"/>
                    <a:pt x="10952" y="906"/>
                    <a:pt x="10970" y="941"/>
                  </a:cubicBezTo>
                  <a:cubicBezTo>
                    <a:pt x="10970" y="980"/>
                    <a:pt x="11009" y="997"/>
                    <a:pt x="11044" y="997"/>
                  </a:cubicBezTo>
                  <a:lnTo>
                    <a:pt x="11061" y="997"/>
                  </a:lnTo>
                  <a:cubicBezTo>
                    <a:pt x="11096" y="980"/>
                    <a:pt x="11118" y="941"/>
                    <a:pt x="11118" y="906"/>
                  </a:cubicBezTo>
                  <a:cubicBezTo>
                    <a:pt x="11096" y="871"/>
                    <a:pt x="11061" y="854"/>
                    <a:pt x="11044" y="854"/>
                  </a:cubicBezTo>
                  <a:close/>
                  <a:moveTo>
                    <a:pt x="21504" y="854"/>
                  </a:moveTo>
                  <a:cubicBezTo>
                    <a:pt x="21504" y="854"/>
                    <a:pt x="21487" y="854"/>
                    <a:pt x="21470" y="871"/>
                  </a:cubicBezTo>
                  <a:cubicBezTo>
                    <a:pt x="21452" y="888"/>
                    <a:pt x="21430" y="923"/>
                    <a:pt x="21452" y="962"/>
                  </a:cubicBezTo>
                  <a:cubicBezTo>
                    <a:pt x="21470" y="980"/>
                    <a:pt x="21487" y="997"/>
                    <a:pt x="21504" y="997"/>
                  </a:cubicBezTo>
                  <a:lnTo>
                    <a:pt x="21539" y="997"/>
                  </a:lnTo>
                  <a:cubicBezTo>
                    <a:pt x="21578" y="980"/>
                    <a:pt x="21596" y="923"/>
                    <a:pt x="21578" y="888"/>
                  </a:cubicBezTo>
                  <a:cubicBezTo>
                    <a:pt x="21561" y="871"/>
                    <a:pt x="21539" y="854"/>
                    <a:pt x="21504" y="854"/>
                  </a:cubicBezTo>
                  <a:close/>
                  <a:moveTo>
                    <a:pt x="16231" y="888"/>
                  </a:moveTo>
                  <a:cubicBezTo>
                    <a:pt x="16209" y="888"/>
                    <a:pt x="16191" y="888"/>
                    <a:pt x="16174" y="906"/>
                  </a:cubicBezTo>
                  <a:cubicBezTo>
                    <a:pt x="16157" y="941"/>
                    <a:pt x="16157" y="997"/>
                    <a:pt x="16191" y="1015"/>
                  </a:cubicBezTo>
                  <a:cubicBezTo>
                    <a:pt x="16209" y="1032"/>
                    <a:pt x="16209" y="1032"/>
                    <a:pt x="16231" y="1032"/>
                  </a:cubicBezTo>
                  <a:cubicBezTo>
                    <a:pt x="16248" y="1032"/>
                    <a:pt x="16283" y="1015"/>
                    <a:pt x="16283" y="997"/>
                  </a:cubicBezTo>
                  <a:cubicBezTo>
                    <a:pt x="16318" y="980"/>
                    <a:pt x="16300" y="923"/>
                    <a:pt x="16283" y="906"/>
                  </a:cubicBezTo>
                  <a:cubicBezTo>
                    <a:pt x="16265" y="888"/>
                    <a:pt x="16248" y="888"/>
                    <a:pt x="16231" y="888"/>
                  </a:cubicBezTo>
                  <a:close/>
                  <a:moveTo>
                    <a:pt x="10661" y="941"/>
                  </a:moveTo>
                  <a:cubicBezTo>
                    <a:pt x="10626" y="962"/>
                    <a:pt x="10609" y="997"/>
                    <a:pt x="10626" y="1032"/>
                  </a:cubicBezTo>
                  <a:cubicBezTo>
                    <a:pt x="10626" y="1071"/>
                    <a:pt x="10661" y="1089"/>
                    <a:pt x="10683" y="1089"/>
                  </a:cubicBezTo>
                  <a:lnTo>
                    <a:pt x="10700" y="1089"/>
                  </a:lnTo>
                  <a:cubicBezTo>
                    <a:pt x="10752" y="1071"/>
                    <a:pt x="10770" y="1032"/>
                    <a:pt x="10752" y="997"/>
                  </a:cubicBezTo>
                  <a:cubicBezTo>
                    <a:pt x="10752" y="962"/>
                    <a:pt x="10717" y="941"/>
                    <a:pt x="10683" y="941"/>
                  </a:cubicBezTo>
                  <a:close/>
                  <a:moveTo>
                    <a:pt x="10317" y="1032"/>
                  </a:moveTo>
                  <a:cubicBezTo>
                    <a:pt x="10282" y="1032"/>
                    <a:pt x="10265" y="1071"/>
                    <a:pt x="10265" y="1123"/>
                  </a:cubicBezTo>
                  <a:cubicBezTo>
                    <a:pt x="10282" y="1141"/>
                    <a:pt x="10300" y="1180"/>
                    <a:pt x="10335" y="1180"/>
                  </a:cubicBezTo>
                  <a:lnTo>
                    <a:pt x="10356" y="1180"/>
                  </a:lnTo>
                  <a:cubicBezTo>
                    <a:pt x="10391" y="1158"/>
                    <a:pt x="10408" y="1123"/>
                    <a:pt x="10408" y="1089"/>
                  </a:cubicBezTo>
                  <a:cubicBezTo>
                    <a:pt x="10391" y="1049"/>
                    <a:pt x="10374" y="1032"/>
                    <a:pt x="10335" y="1032"/>
                  </a:cubicBezTo>
                  <a:close/>
                  <a:moveTo>
                    <a:pt x="21161" y="1032"/>
                  </a:moveTo>
                  <a:cubicBezTo>
                    <a:pt x="21126" y="1049"/>
                    <a:pt x="21104" y="1106"/>
                    <a:pt x="21126" y="1141"/>
                  </a:cubicBezTo>
                  <a:cubicBezTo>
                    <a:pt x="21143" y="1158"/>
                    <a:pt x="21161" y="1180"/>
                    <a:pt x="21195" y="1180"/>
                  </a:cubicBezTo>
                  <a:cubicBezTo>
                    <a:pt x="21195" y="1180"/>
                    <a:pt x="21213" y="1158"/>
                    <a:pt x="21235" y="1158"/>
                  </a:cubicBezTo>
                  <a:cubicBezTo>
                    <a:pt x="21269" y="1141"/>
                    <a:pt x="21269" y="1106"/>
                    <a:pt x="21252" y="1071"/>
                  </a:cubicBezTo>
                  <a:cubicBezTo>
                    <a:pt x="21235" y="1032"/>
                    <a:pt x="21213" y="1032"/>
                    <a:pt x="21195" y="1032"/>
                  </a:cubicBezTo>
                  <a:close/>
                  <a:moveTo>
                    <a:pt x="26473" y="1071"/>
                  </a:moveTo>
                  <a:cubicBezTo>
                    <a:pt x="26456" y="1071"/>
                    <a:pt x="26434" y="1089"/>
                    <a:pt x="26417" y="1089"/>
                  </a:cubicBezTo>
                  <a:cubicBezTo>
                    <a:pt x="26400" y="1123"/>
                    <a:pt x="26382" y="1158"/>
                    <a:pt x="26417" y="1197"/>
                  </a:cubicBezTo>
                  <a:cubicBezTo>
                    <a:pt x="26417" y="1215"/>
                    <a:pt x="26456" y="1215"/>
                    <a:pt x="26473" y="1215"/>
                  </a:cubicBezTo>
                  <a:cubicBezTo>
                    <a:pt x="26491" y="1215"/>
                    <a:pt x="26508" y="1215"/>
                    <a:pt x="26508" y="1197"/>
                  </a:cubicBezTo>
                  <a:cubicBezTo>
                    <a:pt x="26543" y="1180"/>
                    <a:pt x="26543" y="1123"/>
                    <a:pt x="26526" y="1106"/>
                  </a:cubicBezTo>
                  <a:cubicBezTo>
                    <a:pt x="26508" y="1089"/>
                    <a:pt x="26491" y="1071"/>
                    <a:pt x="26473" y="1071"/>
                  </a:cubicBezTo>
                  <a:close/>
                  <a:moveTo>
                    <a:pt x="9973" y="1106"/>
                  </a:moveTo>
                  <a:cubicBezTo>
                    <a:pt x="9921" y="1123"/>
                    <a:pt x="9899" y="1158"/>
                    <a:pt x="9921" y="1197"/>
                  </a:cubicBezTo>
                  <a:cubicBezTo>
                    <a:pt x="9921" y="1232"/>
                    <a:pt x="9956" y="1250"/>
                    <a:pt x="9991" y="1250"/>
                  </a:cubicBezTo>
                  <a:cubicBezTo>
                    <a:pt x="10047" y="1250"/>
                    <a:pt x="10065" y="1197"/>
                    <a:pt x="10047" y="1158"/>
                  </a:cubicBezTo>
                  <a:cubicBezTo>
                    <a:pt x="10047" y="1123"/>
                    <a:pt x="10008" y="1106"/>
                    <a:pt x="9991" y="1106"/>
                  </a:cubicBezTo>
                  <a:close/>
                  <a:moveTo>
                    <a:pt x="16500" y="1123"/>
                  </a:moveTo>
                  <a:cubicBezTo>
                    <a:pt x="16483" y="1123"/>
                    <a:pt x="16466" y="1123"/>
                    <a:pt x="16448" y="1141"/>
                  </a:cubicBezTo>
                  <a:cubicBezTo>
                    <a:pt x="16426" y="1180"/>
                    <a:pt x="16426" y="1215"/>
                    <a:pt x="16466" y="1250"/>
                  </a:cubicBezTo>
                  <a:cubicBezTo>
                    <a:pt x="16466" y="1267"/>
                    <a:pt x="16483" y="1267"/>
                    <a:pt x="16500" y="1267"/>
                  </a:cubicBezTo>
                  <a:cubicBezTo>
                    <a:pt x="16518" y="1267"/>
                    <a:pt x="16535" y="1267"/>
                    <a:pt x="16557" y="1250"/>
                  </a:cubicBezTo>
                  <a:cubicBezTo>
                    <a:pt x="16592" y="1215"/>
                    <a:pt x="16592" y="1180"/>
                    <a:pt x="16557" y="1141"/>
                  </a:cubicBezTo>
                  <a:cubicBezTo>
                    <a:pt x="16535" y="1123"/>
                    <a:pt x="16518" y="1123"/>
                    <a:pt x="16500" y="1123"/>
                  </a:cubicBezTo>
                  <a:close/>
                  <a:moveTo>
                    <a:pt x="9612" y="1197"/>
                  </a:moveTo>
                  <a:cubicBezTo>
                    <a:pt x="9573" y="1197"/>
                    <a:pt x="9556" y="1232"/>
                    <a:pt x="9556" y="1267"/>
                  </a:cubicBezTo>
                  <a:cubicBezTo>
                    <a:pt x="9556" y="1306"/>
                    <a:pt x="9595" y="1324"/>
                    <a:pt x="9630" y="1324"/>
                  </a:cubicBezTo>
                  <a:lnTo>
                    <a:pt x="9647" y="1324"/>
                  </a:lnTo>
                  <a:cubicBezTo>
                    <a:pt x="9682" y="1324"/>
                    <a:pt x="9704" y="1289"/>
                    <a:pt x="9704" y="1250"/>
                  </a:cubicBezTo>
                  <a:cubicBezTo>
                    <a:pt x="9704" y="1215"/>
                    <a:pt x="9664" y="1197"/>
                    <a:pt x="9630" y="1197"/>
                  </a:cubicBezTo>
                  <a:close/>
                  <a:moveTo>
                    <a:pt x="20869" y="1197"/>
                  </a:moveTo>
                  <a:cubicBezTo>
                    <a:pt x="20852" y="1197"/>
                    <a:pt x="20852" y="1197"/>
                    <a:pt x="20834" y="1215"/>
                  </a:cubicBezTo>
                  <a:cubicBezTo>
                    <a:pt x="20799" y="1232"/>
                    <a:pt x="20799" y="1267"/>
                    <a:pt x="20817" y="1306"/>
                  </a:cubicBezTo>
                  <a:cubicBezTo>
                    <a:pt x="20817" y="1324"/>
                    <a:pt x="20852" y="1341"/>
                    <a:pt x="20869" y="1341"/>
                  </a:cubicBezTo>
                  <a:lnTo>
                    <a:pt x="20908" y="1341"/>
                  </a:lnTo>
                  <a:cubicBezTo>
                    <a:pt x="20943" y="1324"/>
                    <a:pt x="20960" y="1267"/>
                    <a:pt x="20943" y="1232"/>
                  </a:cubicBezTo>
                  <a:cubicBezTo>
                    <a:pt x="20926" y="1215"/>
                    <a:pt x="20908" y="1197"/>
                    <a:pt x="20869" y="1197"/>
                  </a:cubicBezTo>
                  <a:close/>
                  <a:moveTo>
                    <a:pt x="9268" y="1267"/>
                  </a:moveTo>
                  <a:cubicBezTo>
                    <a:pt x="9212" y="1267"/>
                    <a:pt x="9194" y="1306"/>
                    <a:pt x="9212" y="1341"/>
                  </a:cubicBezTo>
                  <a:cubicBezTo>
                    <a:pt x="9212" y="1376"/>
                    <a:pt x="9247" y="1415"/>
                    <a:pt x="9268" y="1415"/>
                  </a:cubicBezTo>
                  <a:lnTo>
                    <a:pt x="9286" y="1415"/>
                  </a:lnTo>
                  <a:cubicBezTo>
                    <a:pt x="9321" y="1398"/>
                    <a:pt x="9355" y="1358"/>
                    <a:pt x="9338" y="1324"/>
                  </a:cubicBezTo>
                  <a:cubicBezTo>
                    <a:pt x="9338" y="1289"/>
                    <a:pt x="9303" y="1267"/>
                    <a:pt x="9268" y="1267"/>
                  </a:cubicBezTo>
                  <a:close/>
                  <a:moveTo>
                    <a:pt x="8903" y="1341"/>
                  </a:moveTo>
                  <a:cubicBezTo>
                    <a:pt x="8868" y="1341"/>
                    <a:pt x="8833" y="1376"/>
                    <a:pt x="8851" y="1415"/>
                  </a:cubicBezTo>
                  <a:cubicBezTo>
                    <a:pt x="8851" y="1450"/>
                    <a:pt x="8886" y="1485"/>
                    <a:pt x="8920" y="1485"/>
                  </a:cubicBezTo>
                  <a:lnTo>
                    <a:pt x="8942" y="1485"/>
                  </a:lnTo>
                  <a:cubicBezTo>
                    <a:pt x="8977" y="1467"/>
                    <a:pt x="8994" y="1432"/>
                    <a:pt x="8994" y="1398"/>
                  </a:cubicBezTo>
                  <a:cubicBezTo>
                    <a:pt x="8977" y="1358"/>
                    <a:pt x="8960" y="1341"/>
                    <a:pt x="8920" y="1341"/>
                  </a:cubicBezTo>
                  <a:close/>
                  <a:moveTo>
                    <a:pt x="26691" y="1358"/>
                  </a:moveTo>
                  <a:cubicBezTo>
                    <a:pt x="26674" y="1358"/>
                    <a:pt x="26652" y="1358"/>
                    <a:pt x="26652" y="1376"/>
                  </a:cubicBezTo>
                  <a:cubicBezTo>
                    <a:pt x="26617" y="1398"/>
                    <a:pt x="26600" y="1450"/>
                    <a:pt x="26634" y="1467"/>
                  </a:cubicBezTo>
                  <a:cubicBezTo>
                    <a:pt x="26634" y="1506"/>
                    <a:pt x="26674" y="1506"/>
                    <a:pt x="26691" y="1506"/>
                  </a:cubicBezTo>
                  <a:cubicBezTo>
                    <a:pt x="26708" y="1506"/>
                    <a:pt x="26726" y="1506"/>
                    <a:pt x="26726" y="1485"/>
                  </a:cubicBezTo>
                  <a:cubicBezTo>
                    <a:pt x="26761" y="1467"/>
                    <a:pt x="26761" y="1432"/>
                    <a:pt x="26743" y="1398"/>
                  </a:cubicBezTo>
                  <a:cubicBezTo>
                    <a:pt x="26726" y="1376"/>
                    <a:pt x="26708" y="1358"/>
                    <a:pt x="26691" y="1358"/>
                  </a:cubicBezTo>
                  <a:close/>
                  <a:moveTo>
                    <a:pt x="16753" y="1376"/>
                  </a:moveTo>
                  <a:cubicBezTo>
                    <a:pt x="16735" y="1376"/>
                    <a:pt x="16718" y="1398"/>
                    <a:pt x="16718" y="1398"/>
                  </a:cubicBezTo>
                  <a:cubicBezTo>
                    <a:pt x="16683" y="1432"/>
                    <a:pt x="16683" y="1467"/>
                    <a:pt x="16700" y="1506"/>
                  </a:cubicBezTo>
                  <a:cubicBezTo>
                    <a:pt x="16718" y="1524"/>
                    <a:pt x="16735" y="1524"/>
                    <a:pt x="16753" y="1524"/>
                  </a:cubicBezTo>
                  <a:cubicBezTo>
                    <a:pt x="16774" y="1524"/>
                    <a:pt x="16792" y="1524"/>
                    <a:pt x="16809" y="1506"/>
                  </a:cubicBezTo>
                  <a:cubicBezTo>
                    <a:pt x="16844" y="1485"/>
                    <a:pt x="16844" y="1432"/>
                    <a:pt x="16809" y="1415"/>
                  </a:cubicBezTo>
                  <a:cubicBezTo>
                    <a:pt x="16809" y="1398"/>
                    <a:pt x="16774" y="1376"/>
                    <a:pt x="16753" y="1376"/>
                  </a:cubicBezTo>
                  <a:close/>
                  <a:moveTo>
                    <a:pt x="20525" y="1376"/>
                  </a:moveTo>
                  <a:cubicBezTo>
                    <a:pt x="20490" y="1398"/>
                    <a:pt x="20473" y="1432"/>
                    <a:pt x="20490" y="1467"/>
                  </a:cubicBezTo>
                  <a:cubicBezTo>
                    <a:pt x="20508" y="1506"/>
                    <a:pt x="20525" y="1524"/>
                    <a:pt x="20543" y="1524"/>
                  </a:cubicBezTo>
                  <a:cubicBezTo>
                    <a:pt x="20560" y="1524"/>
                    <a:pt x="20582" y="1506"/>
                    <a:pt x="20582" y="1506"/>
                  </a:cubicBezTo>
                  <a:cubicBezTo>
                    <a:pt x="20617" y="1485"/>
                    <a:pt x="20634" y="1450"/>
                    <a:pt x="20617" y="1415"/>
                  </a:cubicBezTo>
                  <a:cubicBezTo>
                    <a:pt x="20599" y="1376"/>
                    <a:pt x="20582" y="1376"/>
                    <a:pt x="20543" y="1376"/>
                  </a:cubicBezTo>
                  <a:close/>
                  <a:moveTo>
                    <a:pt x="8542" y="1415"/>
                  </a:moveTo>
                  <a:cubicBezTo>
                    <a:pt x="8507" y="1415"/>
                    <a:pt x="8485" y="1450"/>
                    <a:pt x="8485" y="1485"/>
                  </a:cubicBezTo>
                  <a:cubicBezTo>
                    <a:pt x="8507" y="1524"/>
                    <a:pt x="8524" y="1559"/>
                    <a:pt x="8559" y="1559"/>
                  </a:cubicBezTo>
                  <a:lnTo>
                    <a:pt x="8577" y="1559"/>
                  </a:lnTo>
                  <a:cubicBezTo>
                    <a:pt x="8616" y="1541"/>
                    <a:pt x="8651" y="1506"/>
                    <a:pt x="8633" y="1467"/>
                  </a:cubicBezTo>
                  <a:cubicBezTo>
                    <a:pt x="8633" y="1432"/>
                    <a:pt x="8594" y="1415"/>
                    <a:pt x="8559" y="1415"/>
                  </a:cubicBezTo>
                  <a:close/>
                  <a:moveTo>
                    <a:pt x="8198" y="1485"/>
                  </a:moveTo>
                  <a:cubicBezTo>
                    <a:pt x="8159" y="1485"/>
                    <a:pt x="8124" y="1524"/>
                    <a:pt x="8141" y="1576"/>
                  </a:cubicBezTo>
                  <a:cubicBezTo>
                    <a:pt x="8141" y="1593"/>
                    <a:pt x="8181" y="1633"/>
                    <a:pt x="8215" y="1633"/>
                  </a:cubicBezTo>
                  <a:cubicBezTo>
                    <a:pt x="8268" y="1615"/>
                    <a:pt x="8289" y="1576"/>
                    <a:pt x="8289" y="1541"/>
                  </a:cubicBezTo>
                  <a:cubicBezTo>
                    <a:pt x="8268" y="1506"/>
                    <a:pt x="8250" y="1485"/>
                    <a:pt x="8215" y="1485"/>
                  </a:cubicBezTo>
                  <a:close/>
                  <a:moveTo>
                    <a:pt x="20199" y="1541"/>
                  </a:moveTo>
                  <a:cubicBezTo>
                    <a:pt x="20164" y="1559"/>
                    <a:pt x="20147" y="1615"/>
                    <a:pt x="20164" y="1650"/>
                  </a:cubicBezTo>
                  <a:cubicBezTo>
                    <a:pt x="20182" y="1667"/>
                    <a:pt x="20199" y="1685"/>
                    <a:pt x="20234" y="1685"/>
                  </a:cubicBezTo>
                  <a:cubicBezTo>
                    <a:pt x="20234" y="1685"/>
                    <a:pt x="20255" y="1685"/>
                    <a:pt x="20273" y="1667"/>
                  </a:cubicBezTo>
                  <a:cubicBezTo>
                    <a:pt x="20308" y="1650"/>
                    <a:pt x="20308" y="1615"/>
                    <a:pt x="20290" y="1576"/>
                  </a:cubicBezTo>
                  <a:cubicBezTo>
                    <a:pt x="20290" y="1559"/>
                    <a:pt x="20255" y="1541"/>
                    <a:pt x="20234" y="1541"/>
                  </a:cubicBezTo>
                  <a:close/>
                  <a:moveTo>
                    <a:pt x="7833" y="1559"/>
                  </a:moveTo>
                  <a:cubicBezTo>
                    <a:pt x="7798" y="1559"/>
                    <a:pt x="7780" y="1593"/>
                    <a:pt x="7780" y="1650"/>
                  </a:cubicBezTo>
                  <a:cubicBezTo>
                    <a:pt x="7798" y="1667"/>
                    <a:pt x="7815" y="1702"/>
                    <a:pt x="7854" y="1702"/>
                  </a:cubicBezTo>
                  <a:lnTo>
                    <a:pt x="7872" y="1702"/>
                  </a:lnTo>
                  <a:cubicBezTo>
                    <a:pt x="7906" y="1685"/>
                    <a:pt x="7924" y="1650"/>
                    <a:pt x="7924" y="1615"/>
                  </a:cubicBezTo>
                  <a:cubicBezTo>
                    <a:pt x="7924" y="1576"/>
                    <a:pt x="7889" y="1559"/>
                    <a:pt x="7854" y="1559"/>
                  </a:cubicBezTo>
                  <a:close/>
                  <a:moveTo>
                    <a:pt x="7489" y="1633"/>
                  </a:moveTo>
                  <a:cubicBezTo>
                    <a:pt x="7454" y="1650"/>
                    <a:pt x="7419" y="1685"/>
                    <a:pt x="7437" y="1724"/>
                  </a:cubicBezTo>
                  <a:cubicBezTo>
                    <a:pt x="7437" y="1759"/>
                    <a:pt x="7471" y="1776"/>
                    <a:pt x="7506" y="1776"/>
                  </a:cubicBezTo>
                  <a:cubicBezTo>
                    <a:pt x="7563" y="1759"/>
                    <a:pt x="7580" y="1724"/>
                    <a:pt x="7563" y="1685"/>
                  </a:cubicBezTo>
                  <a:cubicBezTo>
                    <a:pt x="7563" y="1650"/>
                    <a:pt x="7528" y="1633"/>
                    <a:pt x="7506" y="1633"/>
                  </a:cubicBezTo>
                  <a:close/>
                  <a:moveTo>
                    <a:pt x="17009" y="1650"/>
                  </a:moveTo>
                  <a:cubicBezTo>
                    <a:pt x="16992" y="1650"/>
                    <a:pt x="16970" y="1650"/>
                    <a:pt x="16953" y="1667"/>
                  </a:cubicBezTo>
                  <a:cubicBezTo>
                    <a:pt x="16935" y="1702"/>
                    <a:pt x="16935" y="1741"/>
                    <a:pt x="16953" y="1776"/>
                  </a:cubicBezTo>
                  <a:cubicBezTo>
                    <a:pt x="16970" y="1794"/>
                    <a:pt x="16992" y="1794"/>
                    <a:pt x="17009" y="1794"/>
                  </a:cubicBezTo>
                  <a:cubicBezTo>
                    <a:pt x="17027" y="1794"/>
                    <a:pt x="17044" y="1794"/>
                    <a:pt x="17062" y="1776"/>
                  </a:cubicBezTo>
                  <a:cubicBezTo>
                    <a:pt x="17079" y="1741"/>
                    <a:pt x="17079" y="1702"/>
                    <a:pt x="17062" y="1667"/>
                  </a:cubicBezTo>
                  <a:cubicBezTo>
                    <a:pt x="17044" y="1650"/>
                    <a:pt x="17027" y="1650"/>
                    <a:pt x="17009" y="1650"/>
                  </a:cubicBezTo>
                  <a:close/>
                  <a:moveTo>
                    <a:pt x="26852" y="1667"/>
                  </a:moveTo>
                  <a:cubicBezTo>
                    <a:pt x="26817" y="1685"/>
                    <a:pt x="26817" y="1741"/>
                    <a:pt x="26835" y="1776"/>
                  </a:cubicBezTo>
                  <a:cubicBezTo>
                    <a:pt x="26852" y="1794"/>
                    <a:pt x="26869" y="1811"/>
                    <a:pt x="26891" y="1811"/>
                  </a:cubicBezTo>
                  <a:cubicBezTo>
                    <a:pt x="26909" y="1811"/>
                    <a:pt x="26926" y="1794"/>
                    <a:pt x="26926" y="1794"/>
                  </a:cubicBezTo>
                  <a:cubicBezTo>
                    <a:pt x="26961" y="1776"/>
                    <a:pt x="26978" y="1724"/>
                    <a:pt x="26961" y="1685"/>
                  </a:cubicBezTo>
                  <a:cubicBezTo>
                    <a:pt x="26943" y="1667"/>
                    <a:pt x="26926" y="1667"/>
                    <a:pt x="26891" y="1667"/>
                  </a:cubicBezTo>
                  <a:close/>
                  <a:moveTo>
                    <a:pt x="7145" y="1702"/>
                  </a:moveTo>
                  <a:cubicBezTo>
                    <a:pt x="7145" y="1702"/>
                    <a:pt x="7128" y="1702"/>
                    <a:pt x="7128" y="1724"/>
                  </a:cubicBezTo>
                  <a:cubicBezTo>
                    <a:pt x="7093" y="1724"/>
                    <a:pt x="7071" y="1759"/>
                    <a:pt x="7071" y="1794"/>
                  </a:cubicBezTo>
                  <a:cubicBezTo>
                    <a:pt x="7093" y="1833"/>
                    <a:pt x="7110" y="1850"/>
                    <a:pt x="7145" y="1850"/>
                  </a:cubicBezTo>
                  <a:lnTo>
                    <a:pt x="7162" y="1850"/>
                  </a:lnTo>
                  <a:cubicBezTo>
                    <a:pt x="7202" y="1850"/>
                    <a:pt x="7219" y="1811"/>
                    <a:pt x="7219" y="1776"/>
                  </a:cubicBezTo>
                  <a:cubicBezTo>
                    <a:pt x="7219" y="1741"/>
                    <a:pt x="7180" y="1702"/>
                    <a:pt x="7145" y="1702"/>
                  </a:cubicBezTo>
                  <a:close/>
                  <a:moveTo>
                    <a:pt x="19873" y="1702"/>
                  </a:moveTo>
                  <a:cubicBezTo>
                    <a:pt x="19838" y="1724"/>
                    <a:pt x="19820" y="1776"/>
                    <a:pt x="19838" y="1811"/>
                  </a:cubicBezTo>
                  <a:cubicBezTo>
                    <a:pt x="19855" y="1833"/>
                    <a:pt x="19873" y="1850"/>
                    <a:pt x="19907" y="1850"/>
                  </a:cubicBezTo>
                  <a:lnTo>
                    <a:pt x="19947" y="1850"/>
                  </a:lnTo>
                  <a:cubicBezTo>
                    <a:pt x="19981" y="1833"/>
                    <a:pt x="19999" y="1776"/>
                    <a:pt x="19981" y="1741"/>
                  </a:cubicBezTo>
                  <a:cubicBezTo>
                    <a:pt x="19964" y="1724"/>
                    <a:pt x="19929" y="1702"/>
                    <a:pt x="19907" y="1702"/>
                  </a:cubicBezTo>
                  <a:close/>
                  <a:moveTo>
                    <a:pt x="6784" y="1794"/>
                  </a:moveTo>
                  <a:cubicBezTo>
                    <a:pt x="6745" y="1811"/>
                    <a:pt x="6710" y="1850"/>
                    <a:pt x="6727" y="1885"/>
                  </a:cubicBezTo>
                  <a:cubicBezTo>
                    <a:pt x="6727" y="1920"/>
                    <a:pt x="6766" y="1941"/>
                    <a:pt x="6801" y="1941"/>
                  </a:cubicBezTo>
                  <a:lnTo>
                    <a:pt x="6819" y="1941"/>
                  </a:lnTo>
                  <a:cubicBezTo>
                    <a:pt x="6853" y="1920"/>
                    <a:pt x="6875" y="1885"/>
                    <a:pt x="6853" y="1850"/>
                  </a:cubicBezTo>
                  <a:cubicBezTo>
                    <a:pt x="6853" y="1811"/>
                    <a:pt x="6819" y="1794"/>
                    <a:pt x="6801" y="1794"/>
                  </a:cubicBezTo>
                  <a:close/>
                  <a:moveTo>
                    <a:pt x="19546" y="1868"/>
                  </a:moveTo>
                  <a:cubicBezTo>
                    <a:pt x="19511" y="1885"/>
                    <a:pt x="19494" y="1920"/>
                    <a:pt x="19511" y="1959"/>
                  </a:cubicBezTo>
                  <a:cubicBezTo>
                    <a:pt x="19529" y="1994"/>
                    <a:pt x="19546" y="2011"/>
                    <a:pt x="19581" y="2011"/>
                  </a:cubicBezTo>
                  <a:cubicBezTo>
                    <a:pt x="19603" y="2011"/>
                    <a:pt x="19603" y="2011"/>
                    <a:pt x="19620" y="1994"/>
                  </a:cubicBezTo>
                  <a:cubicBezTo>
                    <a:pt x="19655" y="1976"/>
                    <a:pt x="19672" y="1941"/>
                    <a:pt x="19655" y="1902"/>
                  </a:cubicBezTo>
                  <a:cubicBezTo>
                    <a:pt x="19638" y="1885"/>
                    <a:pt x="19603" y="1868"/>
                    <a:pt x="19581" y="1868"/>
                  </a:cubicBezTo>
                  <a:close/>
                  <a:moveTo>
                    <a:pt x="6418" y="1885"/>
                  </a:moveTo>
                  <a:cubicBezTo>
                    <a:pt x="6384" y="1902"/>
                    <a:pt x="6366" y="1941"/>
                    <a:pt x="6366" y="1976"/>
                  </a:cubicBezTo>
                  <a:cubicBezTo>
                    <a:pt x="6384" y="2011"/>
                    <a:pt x="6401" y="2029"/>
                    <a:pt x="6440" y="2029"/>
                  </a:cubicBezTo>
                  <a:lnTo>
                    <a:pt x="6458" y="2029"/>
                  </a:lnTo>
                  <a:cubicBezTo>
                    <a:pt x="6492" y="2011"/>
                    <a:pt x="6527" y="1976"/>
                    <a:pt x="6510" y="1941"/>
                  </a:cubicBezTo>
                  <a:cubicBezTo>
                    <a:pt x="6510" y="1902"/>
                    <a:pt x="6475" y="1885"/>
                    <a:pt x="6440" y="1885"/>
                  </a:cubicBezTo>
                  <a:close/>
                  <a:moveTo>
                    <a:pt x="17262" y="1902"/>
                  </a:moveTo>
                  <a:cubicBezTo>
                    <a:pt x="17244" y="1902"/>
                    <a:pt x="17227" y="1920"/>
                    <a:pt x="17210" y="1920"/>
                  </a:cubicBezTo>
                  <a:cubicBezTo>
                    <a:pt x="17188" y="1959"/>
                    <a:pt x="17188" y="2011"/>
                    <a:pt x="17210" y="2029"/>
                  </a:cubicBezTo>
                  <a:cubicBezTo>
                    <a:pt x="17227" y="2050"/>
                    <a:pt x="17244" y="2050"/>
                    <a:pt x="17262" y="2050"/>
                  </a:cubicBezTo>
                  <a:cubicBezTo>
                    <a:pt x="17279" y="2050"/>
                    <a:pt x="17297" y="2050"/>
                    <a:pt x="17318" y="2029"/>
                  </a:cubicBezTo>
                  <a:cubicBezTo>
                    <a:pt x="17353" y="1994"/>
                    <a:pt x="17336" y="1959"/>
                    <a:pt x="17318" y="1920"/>
                  </a:cubicBezTo>
                  <a:cubicBezTo>
                    <a:pt x="17297" y="1902"/>
                    <a:pt x="17279" y="1902"/>
                    <a:pt x="17262" y="1902"/>
                  </a:cubicBezTo>
                  <a:close/>
                  <a:moveTo>
                    <a:pt x="27087" y="1959"/>
                  </a:moveTo>
                  <a:cubicBezTo>
                    <a:pt x="27070" y="1959"/>
                    <a:pt x="27052" y="1976"/>
                    <a:pt x="27052" y="1976"/>
                  </a:cubicBezTo>
                  <a:cubicBezTo>
                    <a:pt x="27017" y="1994"/>
                    <a:pt x="27000" y="2050"/>
                    <a:pt x="27017" y="2085"/>
                  </a:cubicBezTo>
                  <a:cubicBezTo>
                    <a:pt x="27035" y="2102"/>
                    <a:pt x="27070" y="2102"/>
                    <a:pt x="27087" y="2102"/>
                  </a:cubicBezTo>
                  <a:lnTo>
                    <a:pt x="27126" y="2102"/>
                  </a:lnTo>
                  <a:cubicBezTo>
                    <a:pt x="27161" y="2085"/>
                    <a:pt x="27161" y="2029"/>
                    <a:pt x="27144" y="1994"/>
                  </a:cubicBezTo>
                  <a:cubicBezTo>
                    <a:pt x="27144" y="1976"/>
                    <a:pt x="27109" y="1959"/>
                    <a:pt x="27087" y="1959"/>
                  </a:cubicBezTo>
                  <a:close/>
                  <a:moveTo>
                    <a:pt x="6075" y="1994"/>
                  </a:moveTo>
                  <a:cubicBezTo>
                    <a:pt x="6040" y="1994"/>
                    <a:pt x="6022" y="2050"/>
                    <a:pt x="6022" y="2085"/>
                  </a:cubicBezTo>
                  <a:cubicBezTo>
                    <a:pt x="6040" y="2102"/>
                    <a:pt x="6057" y="2137"/>
                    <a:pt x="6092" y="2137"/>
                  </a:cubicBezTo>
                  <a:cubicBezTo>
                    <a:pt x="6092" y="2137"/>
                    <a:pt x="6114" y="2137"/>
                    <a:pt x="6114" y="2120"/>
                  </a:cubicBezTo>
                  <a:cubicBezTo>
                    <a:pt x="6149" y="2120"/>
                    <a:pt x="6166" y="2085"/>
                    <a:pt x="6166" y="2029"/>
                  </a:cubicBezTo>
                  <a:cubicBezTo>
                    <a:pt x="6149" y="2011"/>
                    <a:pt x="6131" y="1994"/>
                    <a:pt x="6092" y="1994"/>
                  </a:cubicBezTo>
                  <a:close/>
                  <a:moveTo>
                    <a:pt x="19220" y="2011"/>
                  </a:moveTo>
                  <a:cubicBezTo>
                    <a:pt x="19185" y="2029"/>
                    <a:pt x="19168" y="2085"/>
                    <a:pt x="19185" y="2120"/>
                  </a:cubicBezTo>
                  <a:cubicBezTo>
                    <a:pt x="19202" y="2137"/>
                    <a:pt x="19220" y="2159"/>
                    <a:pt x="19255" y="2159"/>
                  </a:cubicBezTo>
                  <a:lnTo>
                    <a:pt x="19276" y="2159"/>
                  </a:lnTo>
                  <a:cubicBezTo>
                    <a:pt x="19311" y="2137"/>
                    <a:pt x="19329" y="2085"/>
                    <a:pt x="19311" y="2050"/>
                  </a:cubicBezTo>
                  <a:cubicBezTo>
                    <a:pt x="19311" y="2029"/>
                    <a:pt x="19276" y="2011"/>
                    <a:pt x="19255" y="2011"/>
                  </a:cubicBezTo>
                  <a:close/>
                  <a:moveTo>
                    <a:pt x="5748" y="2085"/>
                  </a:moveTo>
                  <a:lnTo>
                    <a:pt x="5731" y="2102"/>
                  </a:lnTo>
                  <a:cubicBezTo>
                    <a:pt x="5696" y="2102"/>
                    <a:pt x="5657" y="2159"/>
                    <a:pt x="5679" y="2194"/>
                  </a:cubicBezTo>
                  <a:cubicBezTo>
                    <a:pt x="5696" y="2211"/>
                    <a:pt x="5713" y="2229"/>
                    <a:pt x="5748" y="2229"/>
                  </a:cubicBezTo>
                  <a:lnTo>
                    <a:pt x="5766" y="2229"/>
                  </a:lnTo>
                  <a:cubicBezTo>
                    <a:pt x="5805" y="2229"/>
                    <a:pt x="5822" y="2176"/>
                    <a:pt x="5822" y="2137"/>
                  </a:cubicBezTo>
                  <a:cubicBezTo>
                    <a:pt x="5805" y="2120"/>
                    <a:pt x="5787" y="2085"/>
                    <a:pt x="5748" y="2085"/>
                  </a:cubicBezTo>
                  <a:close/>
                  <a:moveTo>
                    <a:pt x="17553" y="2137"/>
                  </a:moveTo>
                  <a:cubicBezTo>
                    <a:pt x="17514" y="2137"/>
                    <a:pt x="17497" y="2137"/>
                    <a:pt x="17479" y="2159"/>
                  </a:cubicBezTo>
                  <a:cubicBezTo>
                    <a:pt x="17462" y="2194"/>
                    <a:pt x="17479" y="2246"/>
                    <a:pt x="17497" y="2268"/>
                  </a:cubicBezTo>
                  <a:cubicBezTo>
                    <a:pt x="17514" y="2268"/>
                    <a:pt x="17536" y="2285"/>
                    <a:pt x="17553" y="2285"/>
                  </a:cubicBezTo>
                  <a:cubicBezTo>
                    <a:pt x="17571" y="2285"/>
                    <a:pt x="17588" y="2268"/>
                    <a:pt x="17606" y="2246"/>
                  </a:cubicBezTo>
                  <a:cubicBezTo>
                    <a:pt x="17623" y="2211"/>
                    <a:pt x="17623" y="2176"/>
                    <a:pt x="17588" y="2137"/>
                  </a:cubicBezTo>
                  <a:close/>
                  <a:moveTo>
                    <a:pt x="18894" y="2159"/>
                  </a:moveTo>
                  <a:cubicBezTo>
                    <a:pt x="18859" y="2176"/>
                    <a:pt x="18841" y="2211"/>
                    <a:pt x="18859" y="2246"/>
                  </a:cubicBezTo>
                  <a:cubicBezTo>
                    <a:pt x="18859" y="2285"/>
                    <a:pt x="18894" y="2303"/>
                    <a:pt x="18911" y="2303"/>
                  </a:cubicBezTo>
                  <a:cubicBezTo>
                    <a:pt x="18928" y="2303"/>
                    <a:pt x="18928" y="2303"/>
                    <a:pt x="18950" y="2285"/>
                  </a:cubicBezTo>
                  <a:cubicBezTo>
                    <a:pt x="18985" y="2285"/>
                    <a:pt x="19002" y="2229"/>
                    <a:pt x="18985" y="2194"/>
                  </a:cubicBezTo>
                  <a:cubicBezTo>
                    <a:pt x="18968" y="2176"/>
                    <a:pt x="18950" y="2159"/>
                    <a:pt x="18911" y="2159"/>
                  </a:cubicBezTo>
                  <a:close/>
                  <a:moveTo>
                    <a:pt x="5387" y="2211"/>
                  </a:moveTo>
                  <a:cubicBezTo>
                    <a:pt x="5352" y="2229"/>
                    <a:pt x="5313" y="2268"/>
                    <a:pt x="5331" y="2303"/>
                  </a:cubicBezTo>
                  <a:cubicBezTo>
                    <a:pt x="5352" y="2337"/>
                    <a:pt x="5370" y="2355"/>
                    <a:pt x="5404" y="2355"/>
                  </a:cubicBezTo>
                  <a:lnTo>
                    <a:pt x="5422" y="2355"/>
                  </a:lnTo>
                  <a:cubicBezTo>
                    <a:pt x="5461" y="2337"/>
                    <a:pt x="5478" y="2303"/>
                    <a:pt x="5478" y="2268"/>
                  </a:cubicBezTo>
                  <a:cubicBezTo>
                    <a:pt x="5461" y="2229"/>
                    <a:pt x="5439" y="2211"/>
                    <a:pt x="5404" y="2211"/>
                  </a:cubicBezTo>
                  <a:close/>
                  <a:moveTo>
                    <a:pt x="18550" y="2285"/>
                  </a:moveTo>
                  <a:cubicBezTo>
                    <a:pt x="18515" y="2303"/>
                    <a:pt x="18493" y="2337"/>
                    <a:pt x="18515" y="2377"/>
                  </a:cubicBezTo>
                  <a:cubicBezTo>
                    <a:pt x="18515" y="2411"/>
                    <a:pt x="18550" y="2429"/>
                    <a:pt x="18585" y="2429"/>
                  </a:cubicBezTo>
                  <a:cubicBezTo>
                    <a:pt x="18585" y="2429"/>
                    <a:pt x="18602" y="2429"/>
                    <a:pt x="18602" y="2411"/>
                  </a:cubicBezTo>
                  <a:cubicBezTo>
                    <a:pt x="18641" y="2411"/>
                    <a:pt x="18659" y="2377"/>
                    <a:pt x="18641" y="2320"/>
                  </a:cubicBezTo>
                  <a:cubicBezTo>
                    <a:pt x="18641" y="2303"/>
                    <a:pt x="18602" y="2285"/>
                    <a:pt x="18585" y="2285"/>
                  </a:cubicBezTo>
                  <a:close/>
                  <a:moveTo>
                    <a:pt x="27235" y="2285"/>
                  </a:moveTo>
                  <a:cubicBezTo>
                    <a:pt x="27196" y="2303"/>
                    <a:pt x="27196" y="2355"/>
                    <a:pt x="27218" y="2394"/>
                  </a:cubicBezTo>
                  <a:cubicBezTo>
                    <a:pt x="27218" y="2411"/>
                    <a:pt x="27252" y="2429"/>
                    <a:pt x="27270" y="2429"/>
                  </a:cubicBezTo>
                  <a:cubicBezTo>
                    <a:pt x="27287" y="2429"/>
                    <a:pt x="27287" y="2429"/>
                    <a:pt x="27305" y="2411"/>
                  </a:cubicBezTo>
                  <a:cubicBezTo>
                    <a:pt x="27344" y="2394"/>
                    <a:pt x="27361" y="2355"/>
                    <a:pt x="27344" y="2320"/>
                  </a:cubicBezTo>
                  <a:cubicBezTo>
                    <a:pt x="27326" y="2285"/>
                    <a:pt x="27287" y="2285"/>
                    <a:pt x="27270" y="2285"/>
                  </a:cubicBezTo>
                  <a:close/>
                  <a:moveTo>
                    <a:pt x="17862" y="2303"/>
                  </a:moveTo>
                  <a:cubicBezTo>
                    <a:pt x="17841" y="2303"/>
                    <a:pt x="17806" y="2320"/>
                    <a:pt x="17806" y="2337"/>
                  </a:cubicBezTo>
                  <a:cubicBezTo>
                    <a:pt x="17788" y="2394"/>
                    <a:pt x="17806" y="2429"/>
                    <a:pt x="17841" y="2446"/>
                  </a:cubicBezTo>
                  <a:lnTo>
                    <a:pt x="17862" y="2446"/>
                  </a:lnTo>
                  <a:cubicBezTo>
                    <a:pt x="17897" y="2446"/>
                    <a:pt x="17932" y="2429"/>
                    <a:pt x="17932" y="2394"/>
                  </a:cubicBezTo>
                  <a:cubicBezTo>
                    <a:pt x="17949" y="2355"/>
                    <a:pt x="17932" y="2320"/>
                    <a:pt x="17897" y="2303"/>
                  </a:cubicBezTo>
                  <a:close/>
                  <a:moveTo>
                    <a:pt x="5043" y="2337"/>
                  </a:moveTo>
                  <a:cubicBezTo>
                    <a:pt x="5004" y="2355"/>
                    <a:pt x="4987" y="2394"/>
                    <a:pt x="5004" y="2429"/>
                  </a:cubicBezTo>
                  <a:cubicBezTo>
                    <a:pt x="5004" y="2464"/>
                    <a:pt x="5043" y="2485"/>
                    <a:pt x="5061" y="2485"/>
                  </a:cubicBezTo>
                  <a:lnTo>
                    <a:pt x="5096" y="2485"/>
                  </a:lnTo>
                  <a:cubicBezTo>
                    <a:pt x="5135" y="2464"/>
                    <a:pt x="5152" y="2411"/>
                    <a:pt x="5135" y="2377"/>
                  </a:cubicBezTo>
                  <a:cubicBezTo>
                    <a:pt x="5113" y="2355"/>
                    <a:pt x="5096" y="2337"/>
                    <a:pt x="5061" y="2337"/>
                  </a:cubicBezTo>
                  <a:close/>
                  <a:moveTo>
                    <a:pt x="18223" y="2355"/>
                  </a:moveTo>
                  <a:cubicBezTo>
                    <a:pt x="18189" y="2355"/>
                    <a:pt x="18149" y="2394"/>
                    <a:pt x="18149" y="2429"/>
                  </a:cubicBezTo>
                  <a:cubicBezTo>
                    <a:pt x="18149" y="2464"/>
                    <a:pt x="18189" y="2503"/>
                    <a:pt x="18223" y="2503"/>
                  </a:cubicBezTo>
                  <a:cubicBezTo>
                    <a:pt x="18258" y="2503"/>
                    <a:pt x="18297" y="2464"/>
                    <a:pt x="18297" y="2429"/>
                  </a:cubicBezTo>
                  <a:cubicBezTo>
                    <a:pt x="18297" y="2377"/>
                    <a:pt x="18258" y="2355"/>
                    <a:pt x="18223" y="2355"/>
                  </a:cubicBezTo>
                  <a:close/>
                  <a:moveTo>
                    <a:pt x="4734" y="2464"/>
                  </a:moveTo>
                  <a:cubicBezTo>
                    <a:pt x="4717" y="2464"/>
                    <a:pt x="4717" y="2485"/>
                    <a:pt x="4700" y="2485"/>
                  </a:cubicBezTo>
                  <a:cubicBezTo>
                    <a:pt x="4660" y="2503"/>
                    <a:pt x="4643" y="2538"/>
                    <a:pt x="4660" y="2572"/>
                  </a:cubicBezTo>
                  <a:cubicBezTo>
                    <a:pt x="4678" y="2594"/>
                    <a:pt x="4700" y="2612"/>
                    <a:pt x="4734" y="2612"/>
                  </a:cubicBezTo>
                  <a:lnTo>
                    <a:pt x="4752" y="2612"/>
                  </a:lnTo>
                  <a:cubicBezTo>
                    <a:pt x="4787" y="2594"/>
                    <a:pt x="4808" y="2555"/>
                    <a:pt x="4787" y="2520"/>
                  </a:cubicBezTo>
                  <a:cubicBezTo>
                    <a:pt x="4787" y="2485"/>
                    <a:pt x="4752" y="2464"/>
                    <a:pt x="4734" y="2464"/>
                  </a:cubicBezTo>
                  <a:close/>
                  <a:moveTo>
                    <a:pt x="27453" y="2594"/>
                  </a:moveTo>
                  <a:cubicBezTo>
                    <a:pt x="27435" y="2594"/>
                    <a:pt x="27435" y="2594"/>
                    <a:pt x="27413" y="2612"/>
                  </a:cubicBezTo>
                  <a:cubicBezTo>
                    <a:pt x="27379" y="2629"/>
                    <a:pt x="27361" y="2664"/>
                    <a:pt x="27396" y="2703"/>
                  </a:cubicBezTo>
                  <a:cubicBezTo>
                    <a:pt x="27396" y="2720"/>
                    <a:pt x="27435" y="2738"/>
                    <a:pt x="27453" y="2738"/>
                  </a:cubicBezTo>
                  <a:lnTo>
                    <a:pt x="27487" y="2738"/>
                  </a:lnTo>
                  <a:cubicBezTo>
                    <a:pt x="27522" y="2703"/>
                    <a:pt x="27544" y="2664"/>
                    <a:pt x="27505" y="2629"/>
                  </a:cubicBezTo>
                  <a:cubicBezTo>
                    <a:pt x="27505" y="2612"/>
                    <a:pt x="27470" y="2594"/>
                    <a:pt x="27453" y="2594"/>
                  </a:cubicBezTo>
                  <a:close/>
                  <a:moveTo>
                    <a:pt x="4391" y="2612"/>
                  </a:moveTo>
                  <a:lnTo>
                    <a:pt x="4373" y="2629"/>
                  </a:lnTo>
                  <a:cubicBezTo>
                    <a:pt x="4334" y="2646"/>
                    <a:pt x="4317" y="2681"/>
                    <a:pt x="4334" y="2720"/>
                  </a:cubicBezTo>
                  <a:cubicBezTo>
                    <a:pt x="4334" y="2755"/>
                    <a:pt x="4373" y="2755"/>
                    <a:pt x="4391" y="2755"/>
                  </a:cubicBezTo>
                  <a:lnTo>
                    <a:pt x="4425" y="2755"/>
                  </a:lnTo>
                  <a:cubicBezTo>
                    <a:pt x="4460" y="2738"/>
                    <a:pt x="4482" y="2703"/>
                    <a:pt x="4460" y="2664"/>
                  </a:cubicBezTo>
                  <a:cubicBezTo>
                    <a:pt x="4443" y="2629"/>
                    <a:pt x="4425" y="2612"/>
                    <a:pt x="4391" y="2612"/>
                  </a:cubicBezTo>
                  <a:close/>
                  <a:moveTo>
                    <a:pt x="4047" y="2773"/>
                  </a:moveTo>
                  <a:cubicBezTo>
                    <a:pt x="4008" y="2790"/>
                    <a:pt x="3990" y="2847"/>
                    <a:pt x="4008" y="2881"/>
                  </a:cubicBezTo>
                  <a:cubicBezTo>
                    <a:pt x="4008" y="2899"/>
                    <a:pt x="4047" y="2921"/>
                    <a:pt x="4064" y="2921"/>
                  </a:cubicBezTo>
                  <a:lnTo>
                    <a:pt x="4099" y="2921"/>
                  </a:lnTo>
                  <a:cubicBezTo>
                    <a:pt x="4134" y="2899"/>
                    <a:pt x="4156" y="2847"/>
                    <a:pt x="4134" y="2812"/>
                  </a:cubicBezTo>
                  <a:cubicBezTo>
                    <a:pt x="4117" y="2790"/>
                    <a:pt x="4099" y="2773"/>
                    <a:pt x="4064" y="2773"/>
                  </a:cubicBezTo>
                  <a:close/>
                  <a:moveTo>
                    <a:pt x="27596" y="2921"/>
                  </a:moveTo>
                  <a:cubicBezTo>
                    <a:pt x="27561" y="2938"/>
                    <a:pt x="27544" y="2990"/>
                    <a:pt x="27561" y="3008"/>
                  </a:cubicBezTo>
                  <a:cubicBezTo>
                    <a:pt x="27579" y="3047"/>
                    <a:pt x="27596" y="3064"/>
                    <a:pt x="27631" y="3064"/>
                  </a:cubicBezTo>
                  <a:cubicBezTo>
                    <a:pt x="27653" y="3064"/>
                    <a:pt x="27653" y="3047"/>
                    <a:pt x="27670" y="3047"/>
                  </a:cubicBezTo>
                  <a:cubicBezTo>
                    <a:pt x="27705" y="3029"/>
                    <a:pt x="27705" y="2973"/>
                    <a:pt x="27688" y="2955"/>
                  </a:cubicBezTo>
                  <a:cubicBezTo>
                    <a:pt x="27688" y="2921"/>
                    <a:pt x="27653" y="2921"/>
                    <a:pt x="27631" y="2921"/>
                  </a:cubicBezTo>
                  <a:close/>
                  <a:moveTo>
                    <a:pt x="3721" y="2938"/>
                  </a:moveTo>
                  <a:cubicBezTo>
                    <a:pt x="3681" y="2955"/>
                    <a:pt x="3664" y="2990"/>
                    <a:pt x="3681" y="3029"/>
                  </a:cubicBezTo>
                  <a:cubicBezTo>
                    <a:pt x="3681" y="3064"/>
                    <a:pt x="3721" y="3082"/>
                    <a:pt x="3738" y="3082"/>
                  </a:cubicBezTo>
                  <a:cubicBezTo>
                    <a:pt x="3755" y="3082"/>
                    <a:pt x="3755" y="3064"/>
                    <a:pt x="3773" y="3064"/>
                  </a:cubicBezTo>
                  <a:cubicBezTo>
                    <a:pt x="3808" y="3047"/>
                    <a:pt x="3829" y="3008"/>
                    <a:pt x="3808" y="2973"/>
                  </a:cubicBezTo>
                  <a:cubicBezTo>
                    <a:pt x="3790" y="2938"/>
                    <a:pt x="3773" y="2938"/>
                    <a:pt x="3738" y="2938"/>
                  </a:cubicBezTo>
                  <a:close/>
                  <a:moveTo>
                    <a:pt x="3412" y="3082"/>
                  </a:moveTo>
                  <a:cubicBezTo>
                    <a:pt x="3412" y="3082"/>
                    <a:pt x="3394" y="3099"/>
                    <a:pt x="3372" y="3099"/>
                  </a:cubicBezTo>
                  <a:cubicBezTo>
                    <a:pt x="3338" y="3116"/>
                    <a:pt x="3338" y="3156"/>
                    <a:pt x="3355" y="3190"/>
                  </a:cubicBezTo>
                  <a:cubicBezTo>
                    <a:pt x="3372" y="3225"/>
                    <a:pt x="3394" y="3225"/>
                    <a:pt x="3412" y="3225"/>
                  </a:cubicBezTo>
                  <a:lnTo>
                    <a:pt x="3446" y="3225"/>
                  </a:lnTo>
                  <a:cubicBezTo>
                    <a:pt x="3481" y="3208"/>
                    <a:pt x="3503" y="3156"/>
                    <a:pt x="3481" y="3138"/>
                  </a:cubicBezTo>
                  <a:cubicBezTo>
                    <a:pt x="3464" y="3099"/>
                    <a:pt x="3446" y="3082"/>
                    <a:pt x="3412" y="3082"/>
                  </a:cubicBezTo>
                  <a:close/>
                  <a:moveTo>
                    <a:pt x="27779" y="3225"/>
                  </a:moveTo>
                  <a:cubicBezTo>
                    <a:pt x="27740" y="3264"/>
                    <a:pt x="27722" y="3299"/>
                    <a:pt x="27740" y="3334"/>
                  </a:cubicBezTo>
                  <a:cubicBezTo>
                    <a:pt x="27761" y="3356"/>
                    <a:pt x="27779" y="3373"/>
                    <a:pt x="27814" y="3373"/>
                  </a:cubicBezTo>
                  <a:cubicBezTo>
                    <a:pt x="27814" y="3373"/>
                    <a:pt x="27831" y="3373"/>
                    <a:pt x="27849" y="3356"/>
                  </a:cubicBezTo>
                  <a:cubicBezTo>
                    <a:pt x="27888" y="3334"/>
                    <a:pt x="27888" y="3299"/>
                    <a:pt x="27870" y="3264"/>
                  </a:cubicBezTo>
                  <a:cubicBezTo>
                    <a:pt x="27870" y="3247"/>
                    <a:pt x="27831" y="3225"/>
                    <a:pt x="27814" y="3225"/>
                  </a:cubicBezTo>
                  <a:close/>
                  <a:moveTo>
                    <a:pt x="3068" y="3282"/>
                  </a:moveTo>
                  <a:cubicBezTo>
                    <a:pt x="3029" y="3317"/>
                    <a:pt x="3029" y="3356"/>
                    <a:pt x="3046" y="3390"/>
                  </a:cubicBezTo>
                  <a:cubicBezTo>
                    <a:pt x="3068" y="3408"/>
                    <a:pt x="3085" y="3425"/>
                    <a:pt x="3103" y="3425"/>
                  </a:cubicBezTo>
                  <a:cubicBezTo>
                    <a:pt x="3120" y="3425"/>
                    <a:pt x="3137" y="3425"/>
                    <a:pt x="3137" y="3408"/>
                  </a:cubicBezTo>
                  <a:cubicBezTo>
                    <a:pt x="3177" y="3390"/>
                    <a:pt x="3194" y="3356"/>
                    <a:pt x="3177" y="3317"/>
                  </a:cubicBezTo>
                  <a:cubicBezTo>
                    <a:pt x="3155" y="3282"/>
                    <a:pt x="3137" y="3282"/>
                    <a:pt x="3103" y="3282"/>
                  </a:cubicBezTo>
                  <a:close/>
                  <a:moveTo>
                    <a:pt x="2811" y="3482"/>
                  </a:moveTo>
                  <a:cubicBezTo>
                    <a:pt x="2794" y="3482"/>
                    <a:pt x="2776" y="3482"/>
                    <a:pt x="2759" y="3499"/>
                  </a:cubicBezTo>
                  <a:cubicBezTo>
                    <a:pt x="2741" y="3517"/>
                    <a:pt x="2720" y="3551"/>
                    <a:pt x="2741" y="3591"/>
                  </a:cubicBezTo>
                  <a:cubicBezTo>
                    <a:pt x="2759" y="3608"/>
                    <a:pt x="2776" y="3625"/>
                    <a:pt x="2811" y="3625"/>
                  </a:cubicBezTo>
                  <a:cubicBezTo>
                    <a:pt x="2811" y="3625"/>
                    <a:pt x="2829" y="3625"/>
                    <a:pt x="2850" y="3608"/>
                  </a:cubicBezTo>
                  <a:cubicBezTo>
                    <a:pt x="2885" y="3591"/>
                    <a:pt x="2885" y="3534"/>
                    <a:pt x="2868" y="3517"/>
                  </a:cubicBezTo>
                  <a:cubicBezTo>
                    <a:pt x="2850" y="3499"/>
                    <a:pt x="2829" y="3482"/>
                    <a:pt x="2811" y="3482"/>
                  </a:cubicBezTo>
                  <a:close/>
                  <a:moveTo>
                    <a:pt x="27996" y="3534"/>
                  </a:moveTo>
                  <a:cubicBezTo>
                    <a:pt x="27979" y="3534"/>
                    <a:pt x="27979" y="3534"/>
                    <a:pt x="27957" y="3551"/>
                  </a:cubicBezTo>
                  <a:cubicBezTo>
                    <a:pt x="27922" y="3573"/>
                    <a:pt x="27922" y="3608"/>
                    <a:pt x="27940" y="3643"/>
                  </a:cubicBezTo>
                  <a:cubicBezTo>
                    <a:pt x="27940" y="3660"/>
                    <a:pt x="27979" y="3682"/>
                    <a:pt x="27996" y="3682"/>
                  </a:cubicBezTo>
                  <a:cubicBezTo>
                    <a:pt x="28014" y="3682"/>
                    <a:pt x="28031" y="3682"/>
                    <a:pt x="28031" y="3660"/>
                  </a:cubicBezTo>
                  <a:cubicBezTo>
                    <a:pt x="28066" y="3643"/>
                    <a:pt x="28088" y="3608"/>
                    <a:pt x="28066" y="3573"/>
                  </a:cubicBezTo>
                  <a:cubicBezTo>
                    <a:pt x="28049" y="3551"/>
                    <a:pt x="28014" y="3534"/>
                    <a:pt x="27996" y="3534"/>
                  </a:cubicBezTo>
                  <a:close/>
                  <a:moveTo>
                    <a:pt x="2502" y="3682"/>
                  </a:moveTo>
                  <a:cubicBezTo>
                    <a:pt x="2485" y="3682"/>
                    <a:pt x="2485" y="3682"/>
                    <a:pt x="2467" y="3699"/>
                  </a:cubicBezTo>
                  <a:cubicBezTo>
                    <a:pt x="2433" y="3717"/>
                    <a:pt x="2433" y="3769"/>
                    <a:pt x="2450" y="3808"/>
                  </a:cubicBezTo>
                  <a:cubicBezTo>
                    <a:pt x="2467" y="3826"/>
                    <a:pt x="2485" y="3826"/>
                    <a:pt x="2502" y="3826"/>
                  </a:cubicBezTo>
                  <a:lnTo>
                    <a:pt x="2541" y="3826"/>
                  </a:lnTo>
                  <a:cubicBezTo>
                    <a:pt x="2576" y="3791"/>
                    <a:pt x="2594" y="3752"/>
                    <a:pt x="2559" y="3717"/>
                  </a:cubicBezTo>
                  <a:cubicBezTo>
                    <a:pt x="2559" y="3699"/>
                    <a:pt x="2524" y="3682"/>
                    <a:pt x="2502" y="3682"/>
                  </a:cubicBezTo>
                  <a:close/>
                  <a:moveTo>
                    <a:pt x="28157" y="3843"/>
                  </a:moveTo>
                  <a:cubicBezTo>
                    <a:pt x="28123" y="3878"/>
                    <a:pt x="28105" y="3917"/>
                    <a:pt x="28140" y="3952"/>
                  </a:cubicBezTo>
                  <a:cubicBezTo>
                    <a:pt x="28140" y="3969"/>
                    <a:pt x="28175" y="3987"/>
                    <a:pt x="28197" y="3987"/>
                  </a:cubicBezTo>
                  <a:cubicBezTo>
                    <a:pt x="28214" y="3987"/>
                    <a:pt x="28231" y="3987"/>
                    <a:pt x="28231" y="3969"/>
                  </a:cubicBezTo>
                  <a:cubicBezTo>
                    <a:pt x="28266" y="3952"/>
                    <a:pt x="28284" y="3900"/>
                    <a:pt x="28249" y="3878"/>
                  </a:cubicBezTo>
                  <a:cubicBezTo>
                    <a:pt x="28249" y="3843"/>
                    <a:pt x="28214" y="3843"/>
                    <a:pt x="28197" y="3843"/>
                  </a:cubicBezTo>
                  <a:close/>
                  <a:moveTo>
                    <a:pt x="2158" y="3900"/>
                  </a:moveTo>
                  <a:cubicBezTo>
                    <a:pt x="2141" y="3934"/>
                    <a:pt x="2124" y="3969"/>
                    <a:pt x="2158" y="4008"/>
                  </a:cubicBezTo>
                  <a:cubicBezTo>
                    <a:pt x="2158" y="4026"/>
                    <a:pt x="2198" y="4043"/>
                    <a:pt x="2215" y="4043"/>
                  </a:cubicBezTo>
                  <a:cubicBezTo>
                    <a:pt x="2232" y="4043"/>
                    <a:pt x="2232" y="4026"/>
                    <a:pt x="2250" y="4026"/>
                  </a:cubicBezTo>
                  <a:cubicBezTo>
                    <a:pt x="2285" y="4008"/>
                    <a:pt x="2285" y="3952"/>
                    <a:pt x="2267" y="3917"/>
                  </a:cubicBezTo>
                  <a:cubicBezTo>
                    <a:pt x="2250" y="3900"/>
                    <a:pt x="2232" y="3900"/>
                    <a:pt x="2215" y="3900"/>
                  </a:cubicBezTo>
                  <a:close/>
                  <a:moveTo>
                    <a:pt x="1871" y="4117"/>
                  </a:moveTo>
                  <a:cubicBezTo>
                    <a:pt x="1832" y="4152"/>
                    <a:pt x="1832" y="4187"/>
                    <a:pt x="1849" y="4226"/>
                  </a:cubicBezTo>
                  <a:cubicBezTo>
                    <a:pt x="1871" y="4243"/>
                    <a:pt x="1889" y="4261"/>
                    <a:pt x="1923" y="4261"/>
                  </a:cubicBezTo>
                  <a:cubicBezTo>
                    <a:pt x="1941" y="4261"/>
                    <a:pt x="1941" y="4243"/>
                    <a:pt x="1958" y="4243"/>
                  </a:cubicBezTo>
                  <a:cubicBezTo>
                    <a:pt x="1997" y="4204"/>
                    <a:pt x="1997" y="4169"/>
                    <a:pt x="1980" y="4135"/>
                  </a:cubicBezTo>
                  <a:cubicBezTo>
                    <a:pt x="1958" y="4117"/>
                    <a:pt x="1941" y="4117"/>
                    <a:pt x="1923" y="4117"/>
                  </a:cubicBezTo>
                  <a:close/>
                  <a:moveTo>
                    <a:pt x="28414" y="4135"/>
                  </a:moveTo>
                  <a:cubicBezTo>
                    <a:pt x="28392" y="4135"/>
                    <a:pt x="28375" y="4135"/>
                    <a:pt x="28358" y="4152"/>
                  </a:cubicBezTo>
                  <a:cubicBezTo>
                    <a:pt x="28340" y="4169"/>
                    <a:pt x="28323" y="4226"/>
                    <a:pt x="28358" y="4243"/>
                  </a:cubicBezTo>
                  <a:lnTo>
                    <a:pt x="28340" y="4243"/>
                  </a:lnTo>
                  <a:cubicBezTo>
                    <a:pt x="28358" y="4261"/>
                    <a:pt x="28375" y="4278"/>
                    <a:pt x="28414" y="4278"/>
                  </a:cubicBezTo>
                  <a:cubicBezTo>
                    <a:pt x="28432" y="4278"/>
                    <a:pt x="28432" y="4278"/>
                    <a:pt x="28449" y="4261"/>
                  </a:cubicBezTo>
                  <a:cubicBezTo>
                    <a:pt x="28484" y="4243"/>
                    <a:pt x="28484" y="4187"/>
                    <a:pt x="28466" y="4169"/>
                  </a:cubicBezTo>
                  <a:cubicBezTo>
                    <a:pt x="28449" y="4152"/>
                    <a:pt x="28432" y="4135"/>
                    <a:pt x="28414" y="4135"/>
                  </a:cubicBezTo>
                  <a:close/>
                  <a:moveTo>
                    <a:pt x="1632" y="4335"/>
                  </a:moveTo>
                  <a:cubicBezTo>
                    <a:pt x="1615" y="4335"/>
                    <a:pt x="1597" y="4335"/>
                    <a:pt x="1580" y="4352"/>
                  </a:cubicBezTo>
                  <a:cubicBezTo>
                    <a:pt x="1562" y="4370"/>
                    <a:pt x="1545" y="4422"/>
                    <a:pt x="1580" y="4443"/>
                  </a:cubicBezTo>
                  <a:cubicBezTo>
                    <a:pt x="1597" y="4461"/>
                    <a:pt x="1615" y="4478"/>
                    <a:pt x="1632" y="4478"/>
                  </a:cubicBezTo>
                  <a:cubicBezTo>
                    <a:pt x="1654" y="4478"/>
                    <a:pt x="1671" y="4478"/>
                    <a:pt x="1671" y="4461"/>
                  </a:cubicBezTo>
                  <a:cubicBezTo>
                    <a:pt x="1706" y="4443"/>
                    <a:pt x="1706" y="4387"/>
                    <a:pt x="1688" y="4352"/>
                  </a:cubicBezTo>
                  <a:cubicBezTo>
                    <a:pt x="1671" y="4335"/>
                    <a:pt x="1654" y="4335"/>
                    <a:pt x="1632" y="4335"/>
                  </a:cubicBezTo>
                  <a:close/>
                  <a:moveTo>
                    <a:pt x="28632" y="4422"/>
                  </a:moveTo>
                  <a:cubicBezTo>
                    <a:pt x="28610" y="4422"/>
                    <a:pt x="28593" y="4422"/>
                    <a:pt x="28575" y="4443"/>
                  </a:cubicBezTo>
                  <a:cubicBezTo>
                    <a:pt x="28558" y="4461"/>
                    <a:pt x="28540" y="4513"/>
                    <a:pt x="28575" y="4531"/>
                  </a:cubicBezTo>
                  <a:cubicBezTo>
                    <a:pt x="28593" y="4552"/>
                    <a:pt x="28610" y="4570"/>
                    <a:pt x="28632" y="4570"/>
                  </a:cubicBezTo>
                  <a:cubicBezTo>
                    <a:pt x="28649" y="4570"/>
                    <a:pt x="28667" y="4570"/>
                    <a:pt x="28667" y="4552"/>
                  </a:cubicBezTo>
                  <a:cubicBezTo>
                    <a:pt x="28701" y="4531"/>
                    <a:pt x="28701" y="4478"/>
                    <a:pt x="28684" y="4443"/>
                  </a:cubicBezTo>
                  <a:cubicBezTo>
                    <a:pt x="28667" y="4422"/>
                    <a:pt x="28649" y="4422"/>
                    <a:pt x="28632" y="4422"/>
                  </a:cubicBezTo>
                  <a:close/>
                  <a:moveTo>
                    <a:pt x="1345" y="4570"/>
                  </a:moveTo>
                  <a:cubicBezTo>
                    <a:pt x="1345" y="4570"/>
                    <a:pt x="1327" y="4570"/>
                    <a:pt x="1306" y="4587"/>
                  </a:cubicBezTo>
                  <a:cubicBezTo>
                    <a:pt x="1271" y="4604"/>
                    <a:pt x="1271" y="4661"/>
                    <a:pt x="1288" y="4678"/>
                  </a:cubicBezTo>
                  <a:cubicBezTo>
                    <a:pt x="1306" y="4696"/>
                    <a:pt x="1327" y="4713"/>
                    <a:pt x="1362" y="4713"/>
                  </a:cubicBezTo>
                  <a:cubicBezTo>
                    <a:pt x="1362" y="4713"/>
                    <a:pt x="1380" y="4696"/>
                    <a:pt x="1397" y="4696"/>
                  </a:cubicBezTo>
                  <a:cubicBezTo>
                    <a:pt x="1436" y="4661"/>
                    <a:pt x="1436" y="4622"/>
                    <a:pt x="1414" y="4587"/>
                  </a:cubicBezTo>
                  <a:cubicBezTo>
                    <a:pt x="1397" y="4570"/>
                    <a:pt x="1380" y="4570"/>
                    <a:pt x="1345" y="4570"/>
                  </a:cubicBezTo>
                  <a:close/>
                  <a:moveTo>
                    <a:pt x="28867" y="4696"/>
                  </a:moveTo>
                  <a:cubicBezTo>
                    <a:pt x="28849" y="4696"/>
                    <a:pt x="28828" y="4713"/>
                    <a:pt x="28810" y="4713"/>
                  </a:cubicBezTo>
                  <a:cubicBezTo>
                    <a:pt x="28775" y="4748"/>
                    <a:pt x="28775" y="4787"/>
                    <a:pt x="28793" y="4822"/>
                  </a:cubicBezTo>
                  <a:cubicBezTo>
                    <a:pt x="28810" y="4839"/>
                    <a:pt x="28828" y="4839"/>
                    <a:pt x="28867" y="4839"/>
                  </a:cubicBezTo>
                  <a:cubicBezTo>
                    <a:pt x="28867" y="4839"/>
                    <a:pt x="28884" y="4839"/>
                    <a:pt x="28902" y="4822"/>
                  </a:cubicBezTo>
                  <a:cubicBezTo>
                    <a:pt x="28936" y="4805"/>
                    <a:pt x="28936" y="4770"/>
                    <a:pt x="28919" y="4731"/>
                  </a:cubicBezTo>
                  <a:cubicBezTo>
                    <a:pt x="28902" y="4713"/>
                    <a:pt x="28884" y="4696"/>
                    <a:pt x="28867" y="4696"/>
                  </a:cubicBezTo>
                  <a:close/>
                  <a:moveTo>
                    <a:pt x="1088" y="4805"/>
                  </a:moveTo>
                  <a:cubicBezTo>
                    <a:pt x="1071" y="4805"/>
                    <a:pt x="1053" y="4805"/>
                    <a:pt x="1036" y="4822"/>
                  </a:cubicBezTo>
                  <a:cubicBezTo>
                    <a:pt x="1001" y="4839"/>
                    <a:pt x="1001" y="4896"/>
                    <a:pt x="1036" y="4931"/>
                  </a:cubicBezTo>
                  <a:cubicBezTo>
                    <a:pt x="1036" y="4948"/>
                    <a:pt x="1053" y="4948"/>
                    <a:pt x="1088" y="4948"/>
                  </a:cubicBezTo>
                  <a:cubicBezTo>
                    <a:pt x="1110" y="4948"/>
                    <a:pt x="1110" y="4948"/>
                    <a:pt x="1127" y="4931"/>
                  </a:cubicBezTo>
                  <a:cubicBezTo>
                    <a:pt x="1162" y="4896"/>
                    <a:pt x="1162" y="4857"/>
                    <a:pt x="1127" y="4822"/>
                  </a:cubicBezTo>
                  <a:cubicBezTo>
                    <a:pt x="1127" y="4805"/>
                    <a:pt x="1110" y="4805"/>
                    <a:pt x="1088" y="4805"/>
                  </a:cubicBezTo>
                  <a:close/>
                  <a:moveTo>
                    <a:pt x="29084" y="4987"/>
                  </a:moveTo>
                  <a:cubicBezTo>
                    <a:pt x="29067" y="4987"/>
                    <a:pt x="29067" y="4987"/>
                    <a:pt x="29045" y="5005"/>
                  </a:cubicBezTo>
                  <a:cubicBezTo>
                    <a:pt x="29010" y="5022"/>
                    <a:pt x="29010" y="5074"/>
                    <a:pt x="29028" y="5096"/>
                  </a:cubicBezTo>
                  <a:cubicBezTo>
                    <a:pt x="29045" y="5114"/>
                    <a:pt x="29067" y="5131"/>
                    <a:pt x="29084" y="5131"/>
                  </a:cubicBezTo>
                  <a:cubicBezTo>
                    <a:pt x="29102" y="5131"/>
                    <a:pt x="29119" y="5114"/>
                    <a:pt x="29136" y="5114"/>
                  </a:cubicBezTo>
                  <a:cubicBezTo>
                    <a:pt x="29176" y="5074"/>
                    <a:pt x="29176" y="5040"/>
                    <a:pt x="29136" y="5005"/>
                  </a:cubicBezTo>
                  <a:cubicBezTo>
                    <a:pt x="29136" y="4987"/>
                    <a:pt x="29102" y="4987"/>
                    <a:pt x="29084" y="4987"/>
                  </a:cubicBezTo>
                  <a:close/>
                  <a:moveTo>
                    <a:pt x="818" y="5057"/>
                  </a:moveTo>
                  <a:cubicBezTo>
                    <a:pt x="801" y="5057"/>
                    <a:pt x="783" y="5057"/>
                    <a:pt x="762" y="5074"/>
                  </a:cubicBezTo>
                  <a:cubicBezTo>
                    <a:pt x="744" y="5114"/>
                    <a:pt x="744" y="5148"/>
                    <a:pt x="762" y="5183"/>
                  </a:cubicBezTo>
                  <a:cubicBezTo>
                    <a:pt x="783" y="5183"/>
                    <a:pt x="801" y="5205"/>
                    <a:pt x="818" y="5205"/>
                  </a:cubicBezTo>
                  <a:cubicBezTo>
                    <a:pt x="836" y="5205"/>
                    <a:pt x="853" y="5183"/>
                    <a:pt x="870" y="5183"/>
                  </a:cubicBezTo>
                  <a:cubicBezTo>
                    <a:pt x="910" y="5148"/>
                    <a:pt x="892" y="5114"/>
                    <a:pt x="870" y="5074"/>
                  </a:cubicBezTo>
                  <a:cubicBezTo>
                    <a:pt x="853" y="5057"/>
                    <a:pt x="836" y="5057"/>
                    <a:pt x="818" y="5057"/>
                  </a:cubicBezTo>
                  <a:close/>
                  <a:moveTo>
                    <a:pt x="29319" y="5257"/>
                  </a:moveTo>
                  <a:cubicBezTo>
                    <a:pt x="29319" y="5257"/>
                    <a:pt x="29302" y="5257"/>
                    <a:pt x="29284" y="5275"/>
                  </a:cubicBezTo>
                  <a:cubicBezTo>
                    <a:pt x="29245" y="5292"/>
                    <a:pt x="29245" y="5349"/>
                    <a:pt x="29263" y="5366"/>
                  </a:cubicBezTo>
                  <a:cubicBezTo>
                    <a:pt x="29284" y="5383"/>
                    <a:pt x="29302" y="5401"/>
                    <a:pt x="29319" y="5401"/>
                  </a:cubicBezTo>
                  <a:cubicBezTo>
                    <a:pt x="29337" y="5401"/>
                    <a:pt x="29354" y="5401"/>
                    <a:pt x="29371" y="5383"/>
                  </a:cubicBezTo>
                  <a:cubicBezTo>
                    <a:pt x="29411" y="5349"/>
                    <a:pt x="29411" y="5314"/>
                    <a:pt x="29371" y="5275"/>
                  </a:cubicBezTo>
                  <a:cubicBezTo>
                    <a:pt x="29371" y="5257"/>
                    <a:pt x="29354" y="5257"/>
                    <a:pt x="29319" y="5257"/>
                  </a:cubicBezTo>
                  <a:close/>
                  <a:moveTo>
                    <a:pt x="566" y="5314"/>
                  </a:moveTo>
                  <a:cubicBezTo>
                    <a:pt x="544" y="5314"/>
                    <a:pt x="527" y="5331"/>
                    <a:pt x="509" y="5349"/>
                  </a:cubicBezTo>
                  <a:cubicBezTo>
                    <a:pt x="492" y="5366"/>
                    <a:pt x="492" y="5423"/>
                    <a:pt x="527" y="5440"/>
                  </a:cubicBezTo>
                  <a:cubicBezTo>
                    <a:pt x="527" y="5457"/>
                    <a:pt x="544" y="5457"/>
                    <a:pt x="566" y="5457"/>
                  </a:cubicBezTo>
                  <a:cubicBezTo>
                    <a:pt x="583" y="5457"/>
                    <a:pt x="618" y="5457"/>
                    <a:pt x="618" y="5440"/>
                  </a:cubicBezTo>
                  <a:cubicBezTo>
                    <a:pt x="653" y="5401"/>
                    <a:pt x="653" y="5366"/>
                    <a:pt x="618" y="5331"/>
                  </a:cubicBezTo>
                  <a:cubicBezTo>
                    <a:pt x="601" y="5331"/>
                    <a:pt x="583" y="5314"/>
                    <a:pt x="566" y="5314"/>
                  </a:cubicBezTo>
                  <a:close/>
                  <a:moveTo>
                    <a:pt x="29572" y="5531"/>
                  </a:moveTo>
                  <a:cubicBezTo>
                    <a:pt x="29554" y="5531"/>
                    <a:pt x="29537" y="5531"/>
                    <a:pt x="29519" y="5549"/>
                  </a:cubicBezTo>
                  <a:cubicBezTo>
                    <a:pt x="29480" y="5566"/>
                    <a:pt x="29480" y="5618"/>
                    <a:pt x="29519" y="5640"/>
                  </a:cubicBezTo>
                  <a:cubicBezTo>
                    <a:pt x="29537" y="5657"/>
                    <a:pt x="29554" y="5675"/>
                    <a:pt x="29572" y="5675"/>
                  </a:cubicBezTo>
                  <a:cubicBezTo>
                    <a:pt x="29589" y="5675"/>
                    <a:pt x="29611" y="5657"/>
                    <a:pt x="29611" y="5657"/>
                  </a:cubicBezTo>
                  <a:cubicBezTo>
                    <a:pt x="29646" y="5618"/>
                    <a:pt x="29646" y="5584"/>
                    <a:pt x="29628" y="5549"/>
                  </a:cubicBezTo>
                  <a:cubicBezTo>
                    <a:pt x="29611" y="5531"/>
                    <a:pt x="29589" y="5531"/>
                    <a:pt x="29572" y="5531"/>
                  </a:cubicBezTo>
                  <a:close/>
                  <a:moveTo>
                    <a:pt x="327" y="5584"/>
                  </a:moveTo>
                  <a:cubicBezTo>
                    <a:pt x="309" y="5584"/>
                    <a:pt x="292" y="5601"/>
                    <a:pt x="274" y="5618"/>
                  </a:cubicBezTo>
                  <a:cubicBezTo>
                    <a:pt x="257" y="5640"/>
                    <a:pt x="257" y="5692"/>
                    <a:pt x="274" y="5710"/>
                  </a:cubicBezTo>
                  <a:cubicBezTo>
                    <a:pt x="292" y="5727"/>
                    <a:pt x="309" y="5727"/>
                    <a:pt x="327" y="5727"/>
                  </a:cubicBezTo>
                  <a:cubicBezTo>
                    <a:pt x="348" y="5727"/>
                    <a:pt x="366" y="5727"/>
                    <a:pt x="383" y="5710"/>
                  </a:cubicBezTo>
                  <a:cubicBezTo>
                    <a:pt x="418" y="5675"/>
                    <a:pt x="400" y="5640"/>
                    <a:pt x="383" y="5601"/>
                  </a:cubicBezTo>
                  <a:cubicBezTo>
                    <a:pt x="366" y="5601"/>
                    <a:pt x="348" y="5584"/>
                    <a:pt x="327" y="5584"/>
                  </a:cubicBezTo>
                  <a:close/>
                  <a:moveTo>
                    <a:pt x="29807" y="5801"/>
                  </a:moveTo>
                  <a:cubicBezTo>
                    <a:pt x="29789" y="5801"/>
                    <a:pt x="29772" y="5801"/>
                    <a:pt x="29772" y="5818"/>
                  </a:cubicBezTo>
                  <a:cubicBezTo>
                    <a:pt x="29737" y="5836"/>
                    <a:pt x="29737" y="5892"/>
                    <a:pt x="29754" y="5910"/>
                  </a:cubicBezTo>
                  <a:cubicBezTo>
                    <a:pt x="29772" y="5927"/>
                    <a:pt x="29789" y="5927"/>
                    <a:pt x="29807" y="5927"/>
                  </a:cubicBezTo>
                  <a:cubicBezTo>
                    <a:pt x="29828" y="5927"/>
                    <a:pt x="29846" y="5927"/>
                    <a:pt x="29863" y="5910"/>
                  </a:cubicBezTo>
                  <a:cubicBezTo>
                    <a:pt x="29898" y="5892"/>
                    <a:pt x="29898" y="5836"/>
                    <a:pt x="29863" y="5818"/>
                  </a:cubicBezTo>
                  <a:cubicBezTo>
                    <a:pt x="29846" y="5801"/>
                    <a:pt x="29828" y="5801"/>
                    <a:pt x="29807" y="5801"/>
                  </a:cubicBezTo>
                  <a:close/>
                  <a:moveTo>
                    <a:pt x="92" y="5858"/>
                  </a:moveTo>
                  <a:cubicBezTo>
                    <a:pt x="74" y="5858"/>
                    <a:pt x="57" y="5875"/>
                    <a:pt x="39" y="5875"/>
                  </a:cubicBezTo>
                  <a:cubicBezTo>
                    <a:pt x="0" y="5910"/>
                    <a:pt x="0" y="5966"/>
                    <a:pt x="39" y="5984"/>
                  </a:cubicBezTo>
                  <a:cubicBezTo>
                    <a:pt x="57" y="6001"/>
                    <a:pt x="74" y="6001"/>
                    <a:pt x="92" y="6001"/>
                  </a:cubicBezTo>
                  <a:cubicBezTo>
                    <a:pt x="109" y="6001"/>
                    <a:pt x="131" y="6001"/>
                    <a:pt x="148" y="5984"/>
                  </a:cubicBezTo>
                  <a:cubicBezTo>
                    <a:pt x="166" y="5945"/>
                    <a:pt x="166" y="5910"/>
                    <a:pt x="131" y="5875"/>
                  </a:cubicBezTo>
                  <a:cubicBezTo>
                    <a:pt x="131" y="5858"/>
                    <a:pt x="109" y="5858"/>
                    <a:pt x="92" y="5858"/>
                  </a:cubicBezTo>
                  <a:close/>
                  <a:moveTo>
                    <a:pt x="30063" y="6053"/>
                  </a:moveTo>
                  <a:cubicBezTo>
                    <a:pt x="30046" y="6053"/>
                    <a:pt x="30024" y="6053"/>
                    <a:pt x="30007" y="6075"/>
                  </a:cubicBezTo>
                  <a:cubicBezTo>
                    <a:pt x="29989" y="6110"/>
                    <a:pt x="29989" y="6145"/>
                    <a:pt x="30007" y="6184"/>
                  </a:cubicBezTo>
                  <a:cubicBezTo>
                    <a:pt x="30024" y="6201"/>
                    <a:pt x="30046" y="6201"/>
                    <a:pt x="30063" y="6201"/>
                  </a:cubicBezTo>
                  <a:cubicBezTo>
                    <a:pt x="30081" y="6201"/>
                    <a:pt x="30098" y="6201"/>
                    <a:pt x="30116" y="6184"/>
                  </a:cubicBezTo>
                  <a:cubicBezTo>
                    <a:pt x="30133" y="6145"/>
                    <a:pt x="30133" y="6110"/>
                    <a:pt x="30116" y="6075"/>
                  </a:cubicBezTo>
                  <a:cubicBezTo>
                    <a:pt x="30098" y="6053"/>
                    <a:pt x="30081" y="6053"/>
                    <a:pt x="30063" y="6053"/>
                  </a:cubicBezTo>
                  <a:close/>
                  <a:moveTo>
                    <a:pt x="30316" y="6328"/>
                  </a:moveTo>
                  <a:cubicBezTo>
                    <a:pt x="30298" y="6328"/>
                    <a:pt x="30281" y="6328"/>
                    <a:pt x="30263" y="6345"/>
                  </a:cubicBezTo>
                  <a:cubicBezTo>
                    <a:pt x="30224" y="6362"/>
                    <a:pt x="30224" y="6419"/>
                    <a:pt x="30263" y="6436"/>
                  </a:cubicBezTo>
                  <a:cubicBezTo>
                    <a:pt x="30281" y="6454"/>
                    <a:pt x="30298" y="6471"/>
                    <a:pt x="30316" y="6471"/>
                  </a:cubicBezTo>
                  <a:cubicBezTo>
                    <a:pt x="30333" y="6471"/>
                    <a:pt x="30351" y="6454"/>
                    <a:pt x="30372" y="6436"/>
                  </a:cubicBezTo>
                  <a:cubicBezTo>
                    <a:pt x="30390" y="6419"/>
                    <a:pt x="30390" y="6362"/>
                    <a:pt x="30372" y="6345"/>
                  </a:cubicBezTo>
                  <a:cubicBezTo>
                    <a:pt x="30351" y="6328"/>
                    <a:pt x="30333" y="6328"/>
                    <a:pt x="30316" y="6328"/>
                  </a:cubicBezTo>
                  <a:close/>
                  <a:moveTo>
                    <a:pt x="30568" y="6580"/>
                  </a:moveTo>
                  <a:cubicBezTo>
                    <a:pt x="30551" y="6580"/>
                    <a:pt x="30533" y="6580"/>
                    <a:pt x="30516" y="6597"/>
                  </a:cubicBezTo>
                  <a:cubicBezTo>
                    <a:pt x="30481" y="6637"/>
                    <a:pt x="30481" y="6671"/>
                    <a:pt x="30516" y="6706"/>
                  </a:cubicBezTo>
                  <a:cubicBezTo>
                    <a:pt x="30533" y="6728"/>
                    <a:pt x="30551" y="6728"/>
                    <a:pt x="30568" y="6728"/>
                  </a:cubicBezTo>
                  <a:cubicBezTo>
                    <a:pt x="30590" y="6728"/>
                    <a:pt x="30607" y="6728"/>
                    <a:pt x="30625" y="6706"/>
                  </a:cubicBezTo>
                  <a:cubicBezTo>
                    <a:pt x="30642" y="6671"/>
                    <a:pt x="30642" y="6637"/>
                    <a:pt x="30625" y="6597"/>
                  </a:cubicBezTo>
                  <a:cubicBezTo>
                    <a:pt x="30607" y="6580"/>
                    <a:pt x="30590" y="6580"/>
                    <a:pt x="30568" y="6580"/>
                  </a:cubicBezTo>
                  <a:close/>
                  <a:moveTo>
                    <a:pt x="30825" y="6815"/>
                  </a:moveTo>
                  <a:cubicBezTo>
                    <a:pt x="30807" y="6815"/>
                    <a:pt x="30786" y="6837"/>
                    <a:pt x="30786" y="6854"/>
                  </a:cubicBezTo>
                  <a:cubicBezTo>
                    <a:pt x="30751" y="6872"/>
                    <a:pt x="30751" y="6924"/>
                    <a:pt x="30786" y="6945"/>
                  </a:cubicBezTo>
                  <a:cubicBezTo>
                    <a:pt x="30807" y="6963"/>
                    <a:pt x="30825" y="6963"/>
                    <a:pt x="30825" y="6963"/>
                  </a:cubicBezTo>
                  <a:cubicBezTo>
                    <a:pt x="30860" y="6963"/>
                    <a:pt x="30877" y="6963"/>
                    <a:pt x="30877" y="6945"/>
                  </a:cubicBezTo>
                  <a:cubicBezTo>
                    <a:pt x="30916" y="6924"/>
                    <a:pt x="30916" y="6872"/>
                    <a:pt x="30877" y="6837"/>
                  </a:cubicBezTo>
                  <a:cubicBezTo>
                    <a:pt x="30860" y="6837"/>
                    <a:pt x="30842" y="6815"/>
                    <a:pt x="30825" y="6815"/>
                  </a:cubicBezTo>
                  <a:close/>
                  <a:moveTo>
                    <a:pt x="31095" y="7072"/>
                  </a:moveTo>
                  <a:cubicBezTo>
                    <a:pt x="31077" y="7072"/>
                    <a:pt x="31060" y="7072"/>
                    <a:pt x="31042" y="7089"/>
                  </a:cubicBezTo>
                  <a:cubicBezTo>
                    <a:pt x="31025" y="7124"/>
                    <a:pt x="31025" y="7163"/>
                    <a:pt x="31042" y="7198"/>
                  </a:cubicBezTo>
                  <a:cubicBezTo>
                    <a:pt x="31060" y="7215"/>
                    <a:pt x="31077" y="7215"/>
                    <a:pt x="31095" y="7215"/>
                  </a:cubicBezTo>
                  <a:cubicBezTo>
                    <a:pt x="31112" y="7215"/>
                    <a:pt x="31134" y="7215"/>
                    <a:pt x="31151" y="7198"/>
                  </a:cubicBezTo>
                  <a:cubicBezTo>
                    <a:pt x="31169" y="7163"/>
                    <a:pt x="31186" y="7124"/>
                    <a:pt x="31151" y="7089"/>
                  </a:cubicBezTo>
                  <a:cubicBezTo>
                    <a:pt x="31134" y="7089"/>
                    <a:pt x="31112" y="7072"/>
                    <a:pt x="31095" y="7072"/>
                  </a:cubicBezTo>
                  <a:close/>
                  <a:moveTo>
                    <a:pt x="31277" y="7381"/>
                  </a:moveTo>
                  <a:cubicBezTo>
                    <a:pt x="31243" y="7381"/>
                    <a:pt x="31203" y="7415"/>
                    <a:pt x="31221" y="7450"/>
                  </a:cubicBezTo>
                  <a:cubicBezTo>
                    <a:pt x="31221" y="7489"/>
                    <a:pt x="31260" y="7524"/>
                    <a:pt x="31295" y="7524"/>
                  </a:cubicBezTo>
                  <a:lnTo>
                    <a:pt x="31312" y="7524"/>
                  </a:lnTo>
                  <a:cubicBezTo>
                    <a:pt x="31351" y="7507"/>
                    <a:pt x="31369" y="7468"/>
                    <a:pt x="31369" y="7433"/>
                  </a:cubicBezTo>
                  <a:cubicBezTo>
                    <a:pt x="31351" y="7398"/>
                    <a:pt x="31330" y="7381"/>
                    <a:pt x="31295" y="7381"/>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59"/>
            <p:cNvSpPr/>
            <p:nvPr/>
          </p:nvSpPr>
          <p:spPr>
            <a:xfrm rot="-5400000">
              <a:off x="6545226" y="1978751"/>
              <a:ext cx="5613486" cy="1192174"/>
            </a:xfrm>
            <a:custGeom>
              <a:avLst/>
              <a:gdLst/>
              <a:ahLst/>
              <a:cxnLst/>
              <a:rect l="l" t="t" r="r" b="b"/>
              <a:pathLst>
                <a:path w="31387" h="7307" extrusionOk="0">
                  <a:moveTo>
                    <a:pt x="24098" y="0"/>
                  </a:moveTo>
                  <a:cubicBezTo>
                    <a:pt x="24063" y="0"/>
                    <a:pt x="24024" y="35"/>
                    <a:pt x="24024" y="74"/>
                  </a:cubicBezTo>
                  <a:cubicBezTo>
                    <a:pt x="24024" y="109"/>
                    <a:pt x="24063" y="144"/>
                    <a:pt x="24098" y="144"/>
                  </a:cubicBezTo>
                  <a:cubicBezTo>
                    <a:pt x="24132" y="144"/>
                    <a:pt x="24172" y="109"/>
                    <a:pt x="24172" y="53"/>
                  </a:cubicBezTo>
                  <a:cubicBezTo>
                    <a:pt x="24172" y="18"/>
                    <a:pt x="24132" y="0"/>
                    <a:pt x="24098" y="0"/>
                  </a:cubicBezTo>
                  <a:close/>
                  <a:moveTo>
                    <a:pt x="24459" y="0"/>
                  </a:moveTo>
                  <a:cubicBezTo>
                    <a:pt x="24424" y="0"/>
                    <a:pt x="24389" y="35"/>
                    <a:pt x="24389" y="74"/>
                  </a:cubicBezTo>
                  <a:cubicBezTo>
                    <a:pt x="24389" y="109"/>
                    <a:pt x="24407" y="144"/>
                    <a:pt x="24459" y="144"/>
                  </a:cubicBezTo>
                  <a:cubicBezTo>
                    <a:pt x="24498" y="144"/>
                    <a:pt x="24533" y="127"/>
                    <a:pt x="24533" y="92"/>
                  </a:cubicBezTo>
                  <a:cubicBezTo>
                    <a:pt x="24533" y="35"/>
                    <a:pt x="24498" y="0"/>
                    <a:pt x="24459" y="0"/>
                  </a:cubicBezTo>
                  <a:close/>
                  <a:moveTo>
                    <a:pt x="23715" y="18"/>
                  </a:moveTo>
                  <a:cubicBezTo>
                    <a:pt x="23680" y="35"/>
                    <a:pt x="23663" y="74"/>
                    <a:pt x="23663" y="109"/>
                  </a:cubicBezTo>
                  <a:cubicBezTo>
                    <a:pt x="23663" y="144"/>
                    <a:pt x="23697" y="161"/>
                    <a:pt x="23737" y="161"/>
                  </a:cubicBezTo>
                  <a:lnTo>
                    <a:pt x="23754" y="161"/>
                  </a:lnTo>
                  <a:cubicBezTo>
                    <a:pt x="23789" y="161"/>
                    <a:pt x="23806" y="127"/>
                    <a:pt x="23806" y="92"/>
                  </a:cubicBezTo>
                  <a:cubicBezTo>
                    <a:pt x="23806" y="53"/>
                    <a:pt x="23771" y="18"/>
                    <a:pt x="23737" y="18"/>
                  </a:cubicBezTo>
                  <a:close/>
                  <a:moveTo>
                    <a:pt x="24824" y="53"/>
                  </a:moveTo>
                  <a:cubicBezTo>
                    <a:pt x="24785" y="53"/>
                    <a:pt x="24750" y="74"/>
                    <a:pt x="24750" y="109"/>
                  </a:cubicBezTo>
                  <a:cubicBezTo>
                    <a:pt x="24733" y="144"/>
                    <a:pt x="24768" y="183"/>
                    <a:pt x="24803" y="201"/>
                  </a:cubicBezTo>
                  <a:lnTo>
                    <a:pt x="24824" y="201"/>
                  </a:lnTo>
                  <a:cubicBezTo>
                    <a:pt x="24859" y="201"/>
                    <a:pt x="24877" y="183"/>
                    <a:pt x="24894" y="144"/>
                  </a:cubicBezTo>
                  <a:cubicBezTo>
                    <a:pt x="24894" y="109"/>
                    <a:pt x="24877" y="53"/>
                    <a:pt x="24842" y="53"/>
                  </a:cubicBezTo>
                  <a:close/>
                  <a:moveTo>
                    <a:pt x="23354" y="92"/>
                  </a:moveTo>
                  <a:cubicBezTo>
                    <a:pt x="23319" y="92"/>
                    <a:pt x="23301" y="127"/>
                    <a:pt x="23301" y="183"/>
                  </a:cubicBezTo>
                  <a:cubicBezTo>
                    <a:pt x="23319" y="201"/>
                    <a:pt x="23336" y="235"/>
                    <a:pt x="23371" y="235"/>
                  </a:cubicBezTo>
                  <a:lnTo>
                    <a:pt x="23388" y="235"/>
                  </a:lnTo>
                  <a:cubicBezTo>
                    <a:pt x="23428" y="218"/>
                    <a:pt x="23462" y="183"/>
                    <a:pt x="23445" y="144"/>
                  </a:cubicBezTo>
                  <a:cubicBezTo>
                    <a:pt x="23445" y="109"/>
                    <a:pt x="23410" y="92"/>
                    <a:pt x="23371" y="92"/>
                  </a:cubicBezTo>
                  <a:close/>
                  <a:moveTo>
                    <a:pt x="25168" y="144"/>
                  </a:moveTo>
                  <a:cubicBezTo>
                    <a:pt x="25129" y="144"/>
                    <a:pt x="25112" y="161"/>
                    <a:pt x="25094" y="201"/>
                  </a:cubicBezTo>
                  <a:cubicBezTo>
                    <a:pt x="25077" y="235"/>
                    <a:pt x="25094" y="270"/>
                    <a:pt x="25151" y="292"/>
                  </a:cubicBezTo>
                  <a:lnTo>
                    <a:pt x="25168" y="292"/>
                  </a:lnTo>
                  <a:cubicBezTo>
                    <a:pt x="25203" y="292"/>
                    <a:pt x="25220" y="270"/>
                    <a:pt x="25238" y="253"/>
                  </a:cubicBezTo>
                  <a:cubicBezTo>
                    <a:pt x="25238" y="218"/>
                    <a:pt x="25220" y="161"/>
                    <a:pt x="25186" y="161"/>
                  </a:cubicBezTo>
                  <a:lnTo>
                    <a:pt x="25168" y="144"/>
                  </a:lnTo>
                  <a:close/>
                  <a:moveTo>
                    <a:pt x="14325" y="183"/>
                  </a:moveTo>
                  <a:cubicBezTo>
                    <a:pt x="14290" y="183"/>
                    <a:pt x="14251" y="218"/>
                    <a:pt x="14251" y="253"/>
                  </a:cubicBezTo>
                  <a:cubicBezTo>
                    <a:pt x="14251" y="292"/>
                    <a:pt x="14290" y="327"/>
                    <a:pt x="14325" y="327"/>
                  </a:cubicBezTo>
                  <a:cubicBezTo>
                    <a:pt x="14359" y="327"/>
                    <a:pt x="14399" y="292"/>
                    <a:pt x="14399" y="253"/>
                  </a:cubicBezTo>
                  <a:cubicBezTo>
                    <a:pt x="14399" y="218"/>
                    <a:pt x="14359" y="183"/>
                    <a:pt x="14325" y="183"/>
                  </a:cubicBezTo>
                  <a:close/>
                  <a:moveTo>
                    <a:pt x="23010" y="183"/>
                  </a:moveTo>
                  <a:cubicBezTo>
                    <a:pt x="22975" y="183"/>
                    <a:pt x="22936" y="235"/>
                    <a:pt x="22953" y="270"/>
                  </a:cubicBezTo>
                  <a:cubicBezTo>
                    <a:pt x="22975" y="292"/>
                    <a:pt x="22992" y="327"/>
                    <a:pt x="23027" y="327"/>
                  </a:cubicBezTo>
                  <a:lnTo>
                    <a:pt x="23045" y="309"/>
                  </a:lnTo>
                  <a:cubicBezTo>
                    <a:pt x="23084" y="309"/>
                    <a:pt x="23101" y="270"/>
                    <a:pt x="23101" y="218"/>
                  </a:cubicBezTo>
                  <a:cubicBezTo>
                    <a:pt x="23084" y="201"/>
                    <a:pt x="23062" y="183"/>
                    <a:pt x="23027" y="183"/>
                  </a:cubicBezTo>
                  <a:close/>
                  <a:moveTo>
                    <a:pt x="13964" y="201"/>
                  </a:moveTo>
                  <a:cubicBezTo>
                    <a:pt x="13907" y="218"/>
                    <a:pt x="13890" y="253"/>
                    <a:pt x="13890" y="292"/>
                  </a:cubicBezTo>
                  <a:cubicBezTo>
                    <a:pt x="13890" y="327"/>
                    <a:pt x="13924" y="344"/>
                    <a:pt x="13964" y="344"/>
                  </a:cubicBezTo>
                  <a:cubicBezTo>
                    <a:pt x="14016" y="344"/>
                    <a:pt x="14033" y="309"/>
                    <a:pt x="14033" y="270"/>
                  </a:cubicBezTo>
                  <a:cubicBezTo>
                    <a:pt x="14033" y="235"/>
                    <a:pt x="13998" y="201"/>
                    <a:pt x="13964" y="201"/>
                  </a:cubicBezTo>
                  <a:close/>
                  <a:moveTo>
                    <a:pt x="14686" y="201"/>
                  </a:moveTo>
                  <a:cubicBezTo>
                    <a:pt x="14651" y="201"/>
                    <a:pt x="14616" y="218"/>
                    <a:pt x="14616" y="253"/>
                  </a:cubicBezTo>
                  <a:cubicBezTo>
                    <a:pt x="14616" y="309"/>
                    <a:pt x="14634" y="327"/>
                    <a:pt x="14686" y="344"/>
                  </a:cubicBezTo>
                  <a:cubicBezTo>
                    <a:pt x="14725" y="344"/>
                    <a:pt x="14760" y="309"/>
                    <a:pt x="14760" y="270"/>
                  </a:cubicBezTo>
                  <a:cubicBezTo>
                    <a:pt x="14760" y="235"/>
                    <a:pt x="14725" y="201"/>
                    <a:pt x="14686" y="201"/>
                  </a:cubicBezTo>
                  <a:close/>
                  <a:moveTo>
                    <a:pt x="15051" y="235"/>
                  </a:moveTo>
                  <a:cubicBezTo>
                    <a:pt x="15012" y="235"/>
                    <a:pt x="14977" y="253"/>
                    <a:pt x="14977" y="292"/>
                  </a:cubicBezTo>
                  <a:cubicBezTo>
                    <a:pt x="14960" y="344"/>
                    <a:pt x="14995" y="379"/>
                    <a:pt x="15034" y="379"/>
                  </a:cubicBezTo>
                  <a:lnTo>
                    <a:pt x="15051" y="379"/>
                  </a:lnTo>
                  <a:cubicBezTo>
                    <a:pt x="15086" y="379"/>
                    <a:pt x="15104" y="362"/>
                    <a:pt x="15121" y="327"/>
                  </a:cubicBezTo>
                  <a:cubicBezTo>
                    <a:pt x="15121" y="292"/>
                    <a:pt x="15104" y="253"/>
                    <a:pt x="15051" y="235"/>
                  </a:cubicBezTo>
                  <a:close/>
                  <a:moveTo>
                    <a:pt x="13598" y="253"/>
                  </a:moveTo>
                  <a:cubicBezTo>
                    <a:pt x="13546" y="270"/>
                    <a:pt x="13528" y="309"/>
                    <a:pt x="13528" y="344"/>
                  </a:cubicBezTo>
                  <a:cubicBezTo>
                    <a:pt x="13546" y="379"/>
                    <a:pt x="13563" y="401"/>
                    <a:pt x="13598" y="401"/>
                  </a:cubicBezTo>
                  <a:lnTo>
                    <a:pt x="13620" y="401"/>
                  </a:lnTo>
                  <a:cubicBezTo>
                    <a:pt x="13655" y="401"/>
                    <a:pt x="13672" y="362"/>
                    <a:pt x="13672" y="309"/>
                  </a:cubicBezTo>
                  <a:cubicBezTo>
                    <a:pt x="13672" y="292"/>
                    <a:pt x="13637" y="253"/>
                    <a:pt x="13598" y="253"/>
                  </a:cubicBezTo>
                  <a:close/>
                  <a:moveTo>
                    <a:pt x="22666" y="292"/>
                  </a:moveTo>
                  <a:cubicBezTo>
                    <a:pt x="22610" y="309"/>
                    <a:pt x="22592" y="344"/>
                    <a:pt x="22610" y="379"/>
                  </a:cubicBezTo>
                  <a:cubicBezTo>
                    <a:pt x="22627" y="418"/>
                    <a:pt x="22649" y="435"/>
                    <a:pt x="22684" y="435"/>
                  </a:cubicBezTo>
                  <a:cubicBezTo>
                    <a:pt x="22684" y="435"/>
                    <a:pt x="22701" y="435"/>
                    <a:pt x="22701" y="418"/>
                  </a:cubicBezTo>
                  <a:cubicBezTo>
                    <a:pt x="22736" y="418"/>
                    <a:pt x="22757" y="362"/>
                    <a:pt x="22757" y="327"/>
                  </a:cubicBezTo>
                  <a:cubicBezTo>
                    <a:pt x="22736" y="309"/>
                    <a:pt x="22718" y="292"/>
                    <a:pt x="22684" y="292"/>
                  </a:cubicBezTo>
                  <a:close/>
                  <a:moveTo>
                    <a:pt x="25494" y="309"/>
                  </a:moveTo>
                  <a:cubicBezTo>
                    <a:pt x="25477" y="309"/>
                    <a:pt x="25438" y="327"/>
                    <a:pt x="25438" y="344"/>
                  </a:cubicBezTo>
                  <a:cubicBezTo>
                    <a:pt x="25420" y="379"/>
                    <a:pt x="25420" y="418"/>
                    <a:pt x="25455" y="435"/>
                  </a:cubicBezTo>
                  <a:cubicBezTo>
                    <a:pt x="25477" y="453"/>
                    <a:pt x="25477" y="453"/>
                    <a:pt x="25494" y="453"/>
                  </a:cubicBezTo>
                  <a:cubicBezTo>
                    <a:pt x="25512" y="453"/>
                    <a:pt x="25547" y="435"/>
                    <a:pt x="25564" y="418"/>
                  </a:cubicBezTo>
                  <a:cubicBezTo>
                    <a:pt x="25586" y="379"/>
                    <a:pt x="25564" y="327"/>
                    <a:pt x="25529" y="309"/>
                  </a:cubicBezTo>
                  <a:close/>
                  <a:moveTo>
                    <a:pt x="13237" y="327"/>
                  </a:moveTo>
                  <a:cubicBezTo>
                    <a:pt x="13202" y="344"/>
                    <a:pt x="13163" y="379"/>
                    <a:pt x="13185" y="418"/>
                  </a:cubicBezTo>
                  <a:cubicBezTo>
                    <a:pt x="13185" y="453"/>
                    <a:pt x="13219" y="470"/>
                    <a:pt x="13254" y="470"/>
                  </a:cubicBezTo>
                  <a:cubicBezTo>
                    <a:pt x="13311" y="453"/>
                    <a:pt x="13328" y="418"/>
                    <a:pt x="13311" y="379"/>
                  </a:cubicBezTo>
                  <a:cubicBezTo>
                    <a:pt x="13311" y="344"/>
                    <a:pt x="13272" y="327"/>
                    <a:pt x="13254" y="327"/>
                  </a:cubicBezTo>
                  <a:close/>
                  <a:moveTo>
                    <a:pt x="15395" y="344"/>
                  </a:moveTo>
                  <a:cubicBezTo>
                    <a:pt x="15360" y="344"/>
                    <a:pt x="15339" y="362"/>
                    <a:pt x="15321" y="379"/>
                  </a:cubicBezTo>
                  <a:cubicBezTo>
                    <a:pt x="15304" y="418"/>
                    <a:pt x="15321" y="470"/>
                    <a:pt x="15360" y="488"/>
                  </a:cubicBezTo>
                  <a:lnTo>
                    <a:pt x="15395" y="488"/>
                  </a:lnTo>
                  <a:cubicBezTo>
                    <a:pt x="15412" y="488"/>
                    <a:pt x="15447" y="470"/>
                    <a:pt x="15447" y="453"/>
                  </a:cubicBezTo>
                  <a:cubicBezTo>
                    <a:pt x="15469" y="418"/>
                    <a:pt x="15447" y="362"/>
                    <a:pt x="15412" y="344"/>
                  </a:cubicBezTo>
                  <a:close/>
                  <a:moveTo>
                    <a:pt x="12876" y="418"/>
                  </a:moveTo>
                  <a:cubicBezTo>
                    <a:pt x="12837" y="418"/>
                    <a:pt x="12819" y="470"/>
                    <a:pt x="12819" y="509"/>
                  </a:cubicBezTo>
                  <a:cubicBezTo>
                    <a:pt x="12837" y="544"/>
                    <a:pt x="12858" y="562"/>
                    <a:pt x="12893" y="562"/>
                  </a:cubicBezTo>
                  <a:lnTo>
                    <a:pt x="12910" y="562"/>
                  </a:lnTo>
                  <a:cubicBezTo>
                    <a:pt x="12945" y="544"/>
                    <a:pt x="12984" y="509"/>
                    <a:pt x="12967" y="470"/>
                  </a:cubicBezTo>
                  <a:cubicBezTo>
                    <a:pt x="12967" y="435"/>
                    <a:pt x="12928" y="418"/>
                    <a:pt x="12893" y="418"/>
                  </a:cubicBezTo>
                  <a:close/>
                  <a:moveTo>
                    <a:pt x="22322" y="418"/>
                  </a:moveTo>
                  <a:cubicBezTo>
                    <a:pt x="22283" y="435"/>
                    <a:pt x="22266" y="470"/>
                    <a:pt x="22266" y="509"/>
                  </a:cubicBezTo>
                  <a:cubicBezTo>
                    <a:pt x="22283" y="544"/>
                    <a:pt x="22322" y="562"/>
                    <a:pt x="22340" y="562"/>
                  </a:cubicBezTo>
                  <a:cubicBezTo>
                    <a:pt x="22357" y="562"/>
                    <a:pt x="22357" y="562"/>
                    <a:pt x="22375" y="544"/>
                  </a:cubicBezTo>
                  <a:cubicBezTo>
                    <a:pt x="22409" y="544"/>
                    <a:pt x="22431" y="488"/>
                    <a:pt x="22409" y="453"/>
                  </a:cubicBezTo>
                  <a:cubicBezTo>
                    <a:pt x="22392" y="435"/>
                    <a:pt x="22375" y="418"/>
                    <a:pt x="22340" y="418"/>
                  </a:cubicBezTo>
                  <a:close/>
                  <a:moveTo>
                    <a:pt x="25803" y="488"/>
                  </a:moveTo>
                  <a:cubicBezTo>
                    <a:pt x="25782" y="488"/>
                    <a:pt x="25764" y="509"/>
                    <a:pt x="25747" y="527"/>
                  </a:cubicBezTo>
                  <a:cubicBezTo>
                    <a:pt x="25712" y="562"/>
                    <a:pt x="25729" y="596"/>
                    <a:pt x="25764" y="636"/>
                  </a:cubicBezTo>
                  <a:lnTo>
                    <a:pt x="25803" y="636"/>
                  </a:lnTo>
                  <a:cubicBezTo>
                    <a:pt x="25821" y="636"/>
                    <a:pt x="25856" y="636"/>
                    <a:pt x="25856" y="618"/>
                  </a:cubicBezTo>
                  <a:cubicBezTo>
                    <a:pt x="25890" y="579"/>
                    <a:pt x="25873" y="527"/>
                    <a:pt x="25838" y="509"/>
                  </a:cubicBezTo>
                  <a:cubicBezTo>
                    <a:pt x="25838" y="509"/>
                    <a:pt x="25821" y="488"/>
                    <a:pt x="25803" y="488"/>
                  </a:cubicBezTo>
                  <a:close/>
                  <a:moveTo>
                    <a:pt x="12532" y="509"/>
                  </a:moveTo>
                  <a:cubicBezTo>
                    <a:pt x="12493" y="527"/>
                    <a:pt x="12458" y="562"/>
                    <a:pt x="12475" y="596"/>
                  </a:cubicBezTo>
                  <a:cubicBezTo>
                    <a:pt x="12475" y="636"/>
                    <a:pt x="12510" y="653"/>
                    <a:pt x="12549" y="653"/>
                  </a:cubicBezTo>
                  <a:lnTo>
                    <a:pt x="12567" y="653"/>
                  </a:lnTo>
                  <a:cubicBezTo>
                    <a:pt x="12602" y="636"/>
                    <a:pt x="12619" y="596"/>
                    <a:pt x="12619" y="562"/>
                  </a:cubicBezTo>
                  <a:cubicBezTo>
                    <a:pt x="12602" y="527"/>
                    <a:pt x="12584" y="509"/>
                    <a:pt x="12549" y="509"/>
                  </a:cubicBezTo>
                  <a:close/>
                  <a:moveTo>
                    <a:pt x="15721" y="509"/>
                  </a:moveTo>
                  <a:cubicBezTo>
                    <a:pt x="15687" y="509"/>
                    <a:pt x="15665" y="509"/>
                    <a:pt x="15647" y="544"/>
                  </a:cubicBezTo>
                  <a:cubicBezTo>
                    <a:pt x="15630" y="579"/>
                    <a:pt x="15647" y="618"/>
                    <a:pt x="15687" y="636"/>
                  </a:cubicBezTo>
                  <a:cubicBezTo>
                    <a:pt x="15704" y="653"/>
                    <a:pt x="15704" y="653"/>
                    <a:pt x="15721" y="653"/>
                  </a:cubicBezTo>
                  <a:cubicBezTo>
                    <a:pt x="15739" y="653"/>
                    <a:pt x="15774" y="636"/>
                    <a:pt x="15774" y="596"/>
                  </a:cubicBezTo>
                  <a:cubicBezTo>
                    <a:pt x="15795" y="562"/>
                    <a:pt x="15795" y="527"/>
                    <a:pt x="15756" y="509"/>
                  </a:cubicBezTo>
                  <a:close/>
                  <a:moveTo>
                    <a:pt x="21974" y="562"/>
                  </a:moveTo>
                  <a:cubicBezTo>
                    <a:pt x="21939" y="579"/>
                    <a:pt x="21922" y="618"/>
                    <a:pt x="21939" y="653"/>
                  </a:cubicBezTo>
                  <a:cubicBezTo>
                    <a:pt x="21957" y="688"/>
                    <a:pt x="21974" y="705"/>
                    <a:pt x="22013" y="705"/>
                  </a:cubicBezTo>
                  <a:lnTo>
                    <a:pt x="22031" y="688"/>
                  </a:lnTo>
                  <a:cubicBezTo>
                    <a:pt x="22066" y="670"/>
                    <a:pt x="22083" y="636"/>
                    <a:pt x="22066" y="596"/>
                  </a:cubicBezTo>
                  <a:cubicBezTo>
                    <a:pt x="22066" y="562"/>
                    <a:pt x="22031" y="562"/>
                    <a:pt x="22013" y="562"/>
                  </a:cubicBezTo>
                  <a:close/>
                  <a:moveTo>
                    <a:pt x="12184" y="618"/>
                  </a:moveTo>
                  <a:cubicBezTo>
                    <a:pt x="12132" y="618"/>
                    <a:pt x="12114" y="670"/>
                    <a:pt x="12132" y="705"/>
                  </a:cubicBezTo>
                  <a:cubicBezTo>
                    <a:pt x="12132" y="744"/>
                    <a:pt x="12166" y="762"/>
                    <a:pt x="12206" y="762"/>
                  </a:cubicBezTo>
                  <a:lnTo>
                    <a:pt x="12223" y="762"/>
                  </a:lnTo>
                  <a:cubicBezTo>
                    <a:pt x="12258" y="744"/>
                    <a:pt x="12275" y="705"/>
                    <a:pt x="12258" y="670"/>
                  </a:cubicBezTo>
                  <a:cubicBezTo>
                    <a:pt x="12258" y="636"/>
                    <a:pt x="12223" y="618"/>
                    <a:pt x="12206" y="618"/>
                  </a:cubicBezTo>
                  <a:close/>
                  <a:moveTo>
                    <a:pt x="16048" y="670"/>
                  </a:moveTo>
                  <a:cubicBezTo>
                    <a:pt x="16013" y="670"/>
                    <a:pt x="15991" y="670"/>
                    <a:pt x="15974" y="688"/>
                  </a:cubicBezTo>
                  <a:cubicBezTo>
                    <a:pt x="15956" y="727"/>
                    <a:pt x="15974" y="779"/>
                    <a:pt x="16013" y="797"/>
                  </a:cubicBezTo>
                  <a:cubicBezTo>
                    <a:pt x="16013" y="797"/>
                    <a:pt x="16030" y="814"/>
                    <a:pt x="16048" y="814"/>
                  </a:cubicBezTo>
                  <a:cubicBezTo>
                    <a:pt x="16065" y="814"/>
                    <a:pt x="16083" y="797"/>
                    <a:pt x="16100" y="779"/>
                  </a:cubicBezTo>
                  <a:cubicBezTo>
                    <a:pt x="16122" y="744"/>
                    <a:pt x="16122" y="688"/>
                    <a:pt x="16083" y="670"/>
                  </a:cubicBezTo>
                  <a:close/>
                  <a:moveTo>
                    <a:pt x="21648" y="705"/>
                  </a:moveTo>
                  <a:cubicBezTo>
                    <a:pt x="21613" y="727"/>
                    <a:pt x="21596" y="779"/>
                    <a:pt x="21613" y="814"/>
                  </a:cubicBezTo>
                  <a:cubicBezTo>
                    <a:pt x="21631" y="836"/>
                    <a:pt x="21648" y="853"/>
                    <a:pt x="21687" y="853"/>
                  </a:cubicBezTo>
                  <a:lnTo>
                    <a:pt x="21704" y="853"/>
                  </a:lnTo>
                  <a:cubicBezTo>
                    <a:pt x="21739" y="836"/>
                    <a:pt x="21757" y="779"/>
                    <a:pt x="21739" y="744"/>
                  </a:cubicBezTo>
                  <a:cubicBezTo>
                    <a:pt x="21739" y="727"/>
                    <a:pt x="21704" y="705"/>
                    <a:pt x="21687" y="705"/>
                  </a:cubicBezTo>
                  <a:close/>
                  <a:moveTo>
                    <a:pt x="11823" y="727"/>
                  </a:moveTo>
                  <a:cubicBezTo>
                    <a:pt x="11788" y="727"/>
                    <a:pt x="11770" y="779"/>
                    <a:pt x="11788" y="814"/>
                  </a:cubicBezTo>
                  <a:cubicBezTo>
                    <a:pt x="11788" y="836"/>
                    <a:pt x="11823" y="871"/>
                    <a:pt x="11857" y="871"/>
                  </a:cubicBezTo>
                  <a:cubicBezTo>
                    <a:pt x="11857" y="871"/>
                    <a:pt x="11857" y="853"/>
                    <a:pt x="11879" y="853"/>
                  </a:cubicBezTo>
                  <a:cubicBezTo>
                    <a:pt x="11914" y="853"/>
                    <a:pt x="11931" y="797"/>
                    <a:pt x="11914" y="762"/>
                  </a:cubicBezTo>
                  <a:cubicBezTo>
                    <a:pt x="11914" y="744"/>
                    <a:pt x="11879" y="727"/>
                    <a:pt x="11857" y="727"/>
                  </a:cubicBezTo>
                  <a:close/>
                  <a:moveTo>
                    <a:pt x="26091" y="727"/>
                  </a:moveTo>
                  <a:cubicBezTo>
                    <a:pt x="26073" y="727"/>
                    <a:pt x="26056" y="727"/>
                    <a:pt x="26038" y="744"/>
                  </a:cubicBezTo>
                  <a:cubicBezTo>
                    <a:pt x="25999" y="779"/>
                    <a:pt x="25999" y="814"/>
                    <a:pt x="26038" y="853"/>
                  </a:cubicBezTo>
                  <a:cubicBezTo>
                    <a:pt x="26056" y="853"/>
                    <a:pt x="26073" y="871"/>
                    <a:pt x="26091" y="871"/>
                  </a:cubicBezTo>
                  <a:cubicBezTo>
                    <a:pt x="26108" y="871"/>
                    <a:pt x="26130" y="853"/>
                    <a:pt x="26147" y="836"/>
                  </a:cubicBezTo>
                  <a:cubicBezTo>
                    <a:pt x="26165" y="814"/>
                    <a:pt x="26165" y="762"/>
                    <a:pt x="26130" y="744"/>
                  </a:cubicBezTo>
                  <a:cubicBezTo>
                    <a:pt x="26130" y="727"/>
                    <a:pt x="26108" y="727"/>
                    <a:pt x="26091" y="727"/>
                  </a:cubicBezTo>
                  <a:close/>
                  <a:moveTo>
                    <a:pt x="11496" y="814"/>
                  </a:moveTo>
                  <a:lnTo>
                    <a:pt x="11479" y="836"/>
                  </a:lnTo>
                  <a:cubicBezTo>
                    <a:pt x="11444" y="836"/>
                    <a:pt x="11422" y="871"/>
                    <a:pt x="11444" y="923"/>
                  </a:cubicBezTo>
                  <a:cubicBezTo>
                    <a:pt x="11444" y="945"/>
                    <a:pt x="11479" y="962"/>
                    <a:pt x="11496" y="962"/>
                  </a:cubicBezTo>
                  <a:lnTo>
                    <a:pt x="11531" y="962"/>
                  </a:lnTo>
                  <a:cubicBezTo>
                    <a:pt x="11570" y="962"/>
                    <a:pt x="11588" y="905"/>
                    <a:pt x="11570" y="871"/>
                  </a:cubicBezTo>
                  <a:cubicBezTo>
                    <a:pt x="11570" y="853"/>
                    <a:pt x="11531" y="814"/>
                    <a:pt x="11496" y="814"/>
                  </a:cubicBezTo>
                  <a:close/>
                  <a:moveTo>
                    <a:pt x="16339" y="871"/>
                  </a:moveTo>
                  <a:cubicBezTo>
                    <a:pt x="16318" y="871"/>
                    <a:pt x="16300" y="871"/>
                    <a:pt x="16283" y="888"/>
                  </a:cubicBezTo>
                  <a:cubicBezTo>
                    <a:pt x="16265" y="923"/>
                    <a:pt x="16265" y="979"/>
                    <a:pt x="16300" y="997"/>
                  </a:cubicBezTo>
                  <a:cubicBezTo>
                    <a:pt x="16300" y="1014"/>
                    <a:pt x="16318" y="1014"/>
                    <a:pt x="16339" y="1014"/>
                  </a:cubicBezTo>
                  <a:cubicBezTo>
                    <a:pt x="16357" y="1014"/>
                    <a:pt x="16392" y="997"/>
                    <a:pt x="16392" y="979"/>
                  </a:cubicBezTo>
                  <a:cubicBezTo>
                    <a:pt x="16426" y="962"/>
                    <a:pt x="16409" y="905"/>
                    <a:pt x="16392" y="888"/>
                  </a:cubicBezTo>
                  <a:cubicBezTo>
                    <a:pt x="16374" y="871"/>
                    <a:pt x="16357" y="871"/>
                    <a:pt x="16339" y="871"/>
                  </a:cubicBezTo>
                  <a:close/>
                  <a:moveTo>
                    <a:pt x="21361" y="871"/>
                  </a:moveTo>
                  <a:cubicBezTo>
                    <a:pt x="21343" y="871"/>
                    <a:pt x="21343" y="871"/>
                    <a:pt x="21322" y="888"/>
                  </a:cubicBezTo>
                  <a:cubicBezTo>
                    <a:pt x="21287" y="905"/>
                    <a:pt x="21269" y="945"/>
                    <a:pt x="21287" y="979"/>
                  </a:cubicBezTo>
                  <a:cubicBezTo>
                    <a:pt x="21304" y="997"/>
                    <a:pt x="21322" y="1014"/>
                    <a:pt x="21361" y="1014"/>
                  </a:cubicBezTo>
                  <a:lnTo>
                    <a:pt x="21396" y="1014"/>
                  </a:lnTo>
                  <a:cubicBezTo>
                    <a:pt x="21430" y="997"/>
                    <a:pt x="21430" y="945"/>
                    <a:pt x="21413" y="905"/>
                  </a:cubicBezTo>
                  <a:cubicBezTo>
                    <a:pt x="21413" y="888"/>
                    <a:pt x="21378" y="871"/>
                    <a:pt x="21361" y="871"/>
                  </a:cubicBezTo>
                  <a:close/>
                  <a:moveTo>
                    <a:pt x="11135" y="923"/>
                  </a:moveTo>
                  <a:cubicBezTo>
                    <a:pt x="11096" y="945"/>
                    <a:pt x="11079" y="979"/>
                    <a:pt x="11079" y="1014"/>
                  </a:cubicBezTo>
                  <a:cubicBezTo>
                    <a:pt x="11096" y="1053"/>
                    <a:pt x="11135" y="1071"/>
                    <a:pt x="11153" y="1071"/>
                  </a:cubicBezTo>
                  <a:lnTo>
                    <a:pt x="11170" y="1071"/>
                  </a:lnTo>
                  <a:cubicBezTo>
                    <a:pt x="11205" y="1053"/>
                    <a:pt x="11244" y="1014"/>
                    <a:pt x="11227" y="979"/>
                  </a:cubicBezTo>
                  <a:cubicBezTo>
                    <a:pt x="11227" y="945"/>
                    <a:pt x="11187" y="923"/>
                    <a:pt x="11153" y="923"/>
                  </a:cubicBezTo>
                  <a:close/>
                  <a:moveTo>
                    <a:pt x="26347" y="962"/>
                  </a:moveTo>
                  <a:cubicBezTo>
                    <a:pt x="26326" y="962"/>
                    <a:pt x="26308" y="979"/>
                    <a:pt x="26291" y="997"/>
                  </a:cubicBezTo>
                  <a:cubicBezTo>
                    <a:pt x="26273" y="1014"/>
                    <a:pt x="26273" y="1071"/>
                    <a:pt x="26291" y="1088"/>
                  </a:cubicBezTo>
                  <a:cubicBezTo>
                    <a:pt x="26308" y="1106"/>
                    <a:pt x="26326" y="1106"/>
                    <a:pt x="26347" y="1106"/>
                  </a:cubicBezTo>
                  <a:cubicBezTo>
                    <a:pt x="26365" y="1106"/>
                    <a:pt x="26382" y="1106"/>
                    <a:pt x="26400" y="1088"/>
                  </a:cubicBezTo>
                  <a:cubicBezTo>
                    <a:pt x="26434" y="1071"/>
                    <a:pt x="26434" y="1014"/>
                    <a:pt x="26400" y="997"/>
                  </a:cubicBezTo>
                  <a:cubicBezTo>
                    <a:pt x="26382" y="979"/>
                    <a:pt x="26365" y="962"/>
                    <a:pt x="26347" y="962"/>
                  </a:cubicBezTo>
                  <a:close/>
                  <a:moveTo>
                    <a:pt x="10809" y="1014"/>
                  </a:moveTo>
                  <a:cubicBezTo>
                    <a:pt x="10809" y="1014"/>
                    <a:pt x="10791" y="1014"/>
                    <a:pt x="10791" y="1032"/>
                  </a:cubicBezTo>
                  <a:cubicBezTo>
                    <a:pt x="10752" y="1032"/>
                    <a:pt x="10735" y="1071"/>
                    <a:pt x="10735" y="1106"/>
                  </a:cubicBezTo>
                  <a:cubicBezTo>
                    <a:pt x="10752" y="1140"/>
                    <a:pt x="10770" y="1162"/>
                    <a:pt x="10809" y="1162"/>
                  </a:cubicBezTo>
                  <a:lnTo>
                    <a:pt x="10826" y="1162"/>
                  </a:lnTo>
                  <a:cubicBezTo>
                    <a:pt x="10861" y="1162"/>
                    <a:pt x="10878" y="1106"/>
                    <a:pt x="10878" y="1071"/>
                  </a:cubicBezTo>
                  <a:cubicBezTo>
                    <a:pt x="10861" y="1053"/>
                    <a:pt x="10844" y="1014"/>
                    <a:pt x="10809" y="1014"/>
                  </a:cubicBezTo>
                  <a:close/>
                  <a:moveTo>
                    <a:pt x="21034" y="1032"/>
                  </a:moveTo>
                  <a:cubicBezTo>
                    <a:pt x="21017" y="1032"/>
                    <a:pt x="21017" y="1032"/>
                    <a:pt x="20995" y="1053"/>
                  </a:cubicBezTo>
                  <a:cubicBezTo>
                    <a:pt x="20960" y="1071"/>
                    <a:pt x="20943" y="1106"/>
                    <a:pt x="20960" y="1140"/>
                  </a:cubicBezTo>
                  <a:cubicBezTo>
                    <a:pt x="20978" y="1162"/>
                    <a:pt x="21017" y="1180"/>
                    <a:pt x="21034" y="1180"/>
                  </a:cubicBezTo>
                  <a:lnTo>
                    <a:pt x="21069" y="1180"/>
                  </a:lnTo>
                  <a:cubicBezTo>
                    <a:pt x="21104" y="1162"/>
                    <a:pt x="21126" y="1106"/>
                    <a:pt x="21104" y="1071"/>
                  </a:cubicBezTo>
                  <a:cubicBezTo>
                    <a:pt x="21087" y="1053"/>
                    <a:pt x="21052" y="1032"/>
                    <a:pt x="21034" y="1032"/>
                  </a:cubicBezTo>
                  <a:close/>
                  <a:moveTo>
                    <a:pt x="10443" y="1106"/>
                  </a:moveTo>
                  <a:cubicBezTo>
                    <a:pt x="10391" y="1123"/>
                    <a:pt x="10374" y="1162"/>
                    <a:pt x="10391" y="1197"/>
                  </a:cubicBezTo>
                  <a:cubicBezTo>
                    <a:pt x="10391" y="1232"/>
                    <a:pt x="10426" y="1249"/>
                    <a:pt x="10465" y="1249"/>
                  </a:cubicBezTo>
                  <a:lnTo>
                    <a:pt x="10482" y="1249"/>
                  </a:lnTo>
                  <a:cubicBezTo>
                    <a:pt x="10517" y="1249"/>
                    <a:pt x="10535" y="1197"/>
                    <a:pt x="10517" y="1162"/>
                  </a:cubicBezTo>
                  <a:cubicBezTo>
                    <a:pt x="10517" y="1123"/>
                    <a:pt x="10482" y="1106"/>
                    <a:pt x="10465" y="1106"/>
                  </a:cubicBezTo>
                  <a:close/>
                  <a:moveTo>
                    <a:pt x="16609" y="1106"/>
                  </a:moveTo>
                  <a:cubicBezTo>
                    <a:pt x="16592" y="1106"/>
                    <a:pt x="16574" y="1106"/>
                    <a:pt x="16557" y="1123"/>
                  </a:cubicBezTo>
                  <a:cubicBezTo>
                    <a:pt x="16535" y="1162"/>
                    <a:pt x="16535" y="1197"/>
                    <a:pt x="16574" y="1232"/>
                  </a:cubicBezTo>
                  <a:cubicBezTo>
                    <a:pt x="16574" y="1249"/>
                    <a:pt x="16592" y="1249"/>
                    <a:pt x="16609" y="1249"/>
                  </a:cubicBezTo>
                  <a:cubicBezTo>
                    <a:pt x="16627" y="1249"/>
                    <a:pt x="16644" y="1249"/>
                    <a:pt x="16666" y="1232"/>
                  </a:cubicBezTo>
                  <a:cubicBezTo>
                    <a:pt x="16700" y="1197"/>
                    <a:pt x="16700" y="1162"/>
                    <a:pt x="16666" y="1123"/>
                  </a:cubicBezTo>
                  <a:cubicBezTo>
                    <a:pt x="16644" y="1106"/>
                    <a:pt x="16627" y="1106"/>
                    <a:pt x="16609" y="1106"/>
                  </a:cubicBezTo>
                  <a:close/>
                  <a:moveTo>
                    <a:pt x="10082" y="1197"/>
                  </a:moveTo>
                  <a:cubicBezTo>
                    <a:pt x="10047" y="1197"/>
                    <a:pt x="10030" y="1249"/>
                    <a:pt x="10030" y="1288"/>
                  </a:cubicBezTo>
                  <a:cubicBezTo>
                    <a:pt x="10047" y="1323"/>
                    <a:pt x="10065" y="1341"/>
                    <a:pt x="10100" y="1341"/>
                  </a:cubicBezTo>
                  <a:lnTo>
                    <a:pt x="10117" y="1341"/>
                  </a:lnTo>
                  <a:cubicBezTo>
                    <a:pt x="10156" y="1323"/>
                    <a:pt x="10174" y="1288"/>
                    <a:pt x="10174" y="1249"/>
                  </a:cubicBezTo>
                  <a:cubicBezTo>
                    <a:pt x="10174" y="1214"/>
                    <a:pt x="10139" y="1197"/>
                    <a:pt x="10100" y="1197"/>
                  </a:cubicBezTo>
                  <a:close/>
                  <a:moveTo>
                    <a:pt x="20708" y="1197"/>
                  </a:moveTo>
                  <a:cubicBezTo>
                    <a:pt x="20708" y="1197"/>
                    <a:pt x="20691" y="1214"/>
                    <a:pt x="20669" y="1214"/>
                  </a:cubicBezTo>
                  <a:cubicBezTo>
                    <a:pt x="20634" y="1232"/>
                    <a:pt x="20634" y="1271"/>
                    <a:pt x="20651" y="1306"/>
                  </a:cubicBezTo>
                  <a:cubicBezTo>
                    <a:pt x="20651" y="1341"/>
                    <a:pt x="20691" y="1341"/>
                    <a:pt x="20708" y="1341"/>
                  </a:cubicBezTo>
                  <a:lnTo>
                    <a:pt x="20743" y="1341"/>
                  </a:lnTo>
                  <a:cubicBezTo>
                    <a:pt x="20778" y="1323"/>
                    <a:pt x="20799" y="1288"/>
                    <a:pt x="20778" y="1249"/>
                  </a:cubicBezTo>
                  <a:cubicBezTo>
                    <a:pt x="20760" y="1214"/>
                    <a:pt x="20743" y="1197"/>
                    <a:pt x="20708" y="1197"/>
                  </a:cubicBezTo>
                  <a:close/>
                  <a:moveTo>
                    <a:pt x="26582" y="1249"/>
                  </a:moveTo>
                  <a:cubicBezTo>
                    <a:pt x="26565" y="1249"/>
                    <a:pt x="26543" y="1249"/>
                    <a:pt x="26543" y="1271"/>
                  </a:cubicBezTo>
                  <a:cubicBezTo>
                    <a:pt x="26508" y="1288"/>
                    <a:pt x="26491" y="1341"/>
                    <a:pt x="26526" y="1358"/>
                  </a:cubicBezTo>
                  <a:cubicBezTo>
                    <a:pt x="26543" y="1380"/>
                    <a:pt x="26565" y="1397"/>
                    <a:pt x="26582" y="1397"/>
                  </a:cubicBezTo>
                  <a:cubicBezTo>
                    <a:pt x="26600" y="1397"/>
                    <a:pt x="26617" y="1397"/>
                    <a:pt x="26617" y="1380"/>
                  </a:cubicBezTo>
                  <a:cubicBezTo>
                    <a:pt x="26652" y="1358"/>
                    <a:pt x="26652" y="1306"/>
                    <a:pt x="26634" y="1288"/>
                  </a:cubicBezTo>
                  <a:cubicBezTo>
                    <a:pt x="26617" y="1249"/>
                    <a:pt x="26600" y="1249"/>
                    <a:pt x="26582" y="1249"/>
                  </a:cubicBezTo>
                  <a:close/>
                  <a:moveTo>
                    <a:pt x="9738" y="1271"/>
                  </a:moveTo>
                  <a:cubicBezTo>
                    <a:pt x="9704" y="1288"/>
                    <a:pt x="9664" y="1323"/>
                    <a:pt x="9682" y="1358"/>
                  </a:cubicBezTo>
                  <a:cubicBezTo>
                    <a:pt x="9682" y="1397"/>
                    <a:pt x="9721" y="1415"/>
                    <a:pt x="9756" y="1415"/>
                  </a:cubicBezTo>
                  <a:cubicBezTo>
                    <a:pt x="9812" y="1397"/>
                    <a:pt x="9830" y="1358"/>
                    <a:pt x="9812" y="1323"/>
                  </a:cubicBezTo>
                  <a:cubicBezTo>
                    <a:pt x="9812" y="1288"/>
                    <a:pt x="9773" y="1271"/>
                    <a:pt x="9756" y="1271"/>
                  </a:cubicBezTo>
                  <a:close/>
                  <a:moveTo>
                    <a:pt x="9377" y="1341"/>
                  </a:moveTo>
                  <a:cubicBezTo>
                    <a:pt x="9338" y="1358"/>
                    <a:pt x="9321" y="1397"/>
                    <a:pt x="9321" y="1432"/>
                  </a:cubicBezTo>
                  <a:cubicBezTo>
                    <a:pt x="9321" y="1467"/>
                    <a:pt x="9355" y="1488"/>
                    <a:pt x="9395" y="1488"/>
                  </a:cubicBezTo>
                  <a:lnTo>
                    <a:pt x="9412" y="1488"/>
                  </a:lnTo>
                  <a:cubicBezTo>
                    <a:pt x="9447" y="1488"/>
                    <a:pt x="9464" y="1432"/>
                    <a:pt x="9464" y="1397"/>
                  </a:cubicBezTo>
                  <a:cubicBezTo>
                    <a:pt x="9464" y="1358"/>
                    <a:pt x="9429" y="1341"/>
                    <a:pt x="9395" y="1341"/>
                  </a:cubicBezTo>
                  <a:close/>
                  <a:moveTo>
                    <a:pt x="16861" y="1358"/>
                  </a:moveTo>
                  <a:cubicBezTo>
                    <a:pt x="16844" y="1358"/>
                    <a:pt x="16827" y="1358"/>
                    <a:pt x="16827" y="1380"/>
                  </a:cubicBezTo>
                  <a:cubicBezTo>
                    <a:pt x="16792" y="1415"/>
                    <a:pt x="16792" y="1449"/>
                    <a:pt x="16827" y="1488"/>
                  </a:cubicBezTo>
                  <a:cubicBezTo>
                    <a:pt x="16827" y="1506"/>
                    <a:pt x="16844" y="1506"/>
                    <a:pt x="16861" y="1506"/>
                  </a:cubicBezTo>
                  <a:cubicBezTo>
                    <a:pt x="16883" y="1506"/>
                    <a:pt x="16901" y="1506"/>
                    <a:pt x="16918" y="1488"/>
                  </a:cubicBezTo>
                  <a:cubicBezTo>
                    <a:pt x="16953" y="1449"/>
                    <a:pt x="16953" y="1415"/>
                    <a:pt x="16918" y="1380"/>
                  </a:cubicBezTo>
                  <a:cubicBezTo>
                    <a:pt x="16901" y="1380"/>
                    <a:pt x="16883" y="1358"/>
                    <a:pt x="16861" y="1358"/>
                  </a:cubicBezTo>
                  <a:close/>
                  <a:moveTo>
                    <a:pt x="20364" y="1380"/>
                  </a:moveTo>
                  <a:cubicBezTo>
                    <a:pt x="20325" y="1397"/>
                    <a:pt x="20308" y="1432"/>
                    <a:pt x="20325" y="1467"/>
                  </a:cubicBezTo>
                  <a:cubicBezTo>
                    <a:pt x="20343" y="1506"/>
                    <a:pt x="20364" y="1523"/>
                    <a:pt x="20382" y="1523"/>
                  </a:cubicBezTo>
                  <a:cubicBezTo>
                    <a:pt x="20399" y="1523"/>
                    <a:pt x="20416" y="1506"/>
                    <a:pt x="20416" y="1506"/>
                  </a:cubicBezTo>
                  <a:cubicBezTo>
                    <a:pt x="20451" y="1488"/>
                    <a:pt x="20473" y="1449"/>
                    <a:pt x="20451" y="1415"/>
                  </a:cubicBezTo>
                  <a:cubicBezTo>
                    <a:pt x="20434" y="1380"/>
                    <a:pt x="20416" y="1380"/>
                    <a:pt x="20382" y="1380"/>
                  </a:cubicBezTo>
                  <a:close/>
                  <a:moveTo>
                    <a:pt x="9029" y="1415"/>
                  </a:moveTo>
                  <a:cubicBezTo>
                    <a:pt x="8977" y="1415"/>
                    <a:pt x="8960" y="1467"/>
                    <a:pt x="8960" y="1506"/>
                  </a:cubicBezTo>
                  <a:cubicBezTo>
                    <a:pt x="8977" y="1541"/>
                    <a:pt x="8994" y="1558"/>
                    <a:pt x="9029" y="1558"/>
                  </a:cubicBezTo>
                  <a:lnTo>
                    <a:pt x="9051" y="1558"/>
                  </a:lnTo>
                  <a:cubicBezTo>
                    <a:pt x="9086" y="1541"/>
                    <a:pt x="9121" y="1506"/>
                    <a:pt x="9103" y="1467"/>
                  </a:cubicBezTo>
                  <a:cubicBezTo>
                    <a:pt x="9103" y="1432"/>
                    <a:pt x="9068" y="1415"/>
                    <a:pt x="9029" y="1415"/>
                  </a:cubicBezTo>
                  <a:close/>
                  <a:moveTo>
                    <a:pt x="8668" y="1488"/>
                  </a:moveTo>
                  <a:cubicBezTo>
                    <a:pt x="8633" y="1488"/>
                    <a:pt x="8594" y="1523"/>
                    <a:pt x="8616" y="1558"/>
                  </a:cubicBezTo>
                  <a:cubicBezTo>
                    <a:pt x="8616" y="1597"/>
                    <a:pt x="8651" y="1632"/>
                    <a:pt x="8685" y="1632"/>
                  </a:cubicBezTo>
                  <a:cubicBezTo>
                    <a:pt x="8742" y="1615"/>
                    <a:pt x="8759" y="1576"/>
                    <a:pt x="8759" y="1541"/>
                  </a:cubicBezTo>
                  <a:cubicBezTo>
                    <a:pt x="8742" y="1506"/>
                    <a:pt x="8725" y="1488"/>
                    <a:pt x="8685" y="1488"/>
                  </a:cubicBezTo>
                  <a:close/>
                  <a:moveTo>
                    <a:pt x="8307" y="1541"/>
                  </a:moveTo>
                  <a:cubicBezTo>
                    <a:pt x="8268" y="1558"/>
                    <a:pt x="8250" y="1597"/>
                    <a:pt x="8250" y="1632"/>
                  </a:cubicBezTo>
                  <a:cubicBezTo>
                    <a:pt x="8268" y="1667"/>
                    <a:pt x="8289" y="1684"/>
                    <a:pt x="8324" y="1684"/>
                  </a:cubicBezTo>
                  <a:lnTo>
                    <a:pt x="8342" y="1684"/>
                  </a:lnTo>
                  <a:cubicBezTo>
                    <a:pt x="8376" y="1684"/>
                    <a:pt x="8398" y="1649"/>
                    <a:pt x="8398" y="1615"/>
                  </a:cubicBezTo>
                  <a:cubicBezTo>
                    <a:pt x="8398" y="1576"/>
                    <a:pt x="8359" y="1541"/>
                    <a:pt x="8324" y="1541"/>
                  </a:cubicBezTo>
                  <a:lnTo>
                    <a:pt x="8307" y="1558"/>
                  </a:lnTo>
                  <a:lnTo>
                    <a:pt x="8307" y="1541"/>
                  </a:lnTo>
                  <a:close/>
                  <a:moveTo>
                    <a:pt x="20038" y="1541"/>
                  </a:moveTo>
                  <a:cubicBezTo>
                    <a:pt x="19999" y="1558"/>
                    <a:pt x="19981" y="1597"/>
                    <a:pt x="19999" y="1632"/>
                  </a:cubicBezTo>
                  <a:cubicBezTo>
                    <a:pt x="20016" y="1667"/>
                    <a:pt x="20038" y="1684"/>
                    <a:pt x="20073" y="1684"/>
                  </a:cubicBezTo>
                  <a:lnTo>
                    <a:pt x="20090" y="1667"/>
                  </a:lnTo>
                  <a:cubicBezTo>
                    <a:pt x="20125" y="1649"/>
                    <a:pt x="20147" y="1615"/>
                    <a:pt x="20125" y="1576"/>
                  </a:cubicBezTo>
                  <a:cubicBezTo>
                    <a:pt x="20108" y="1541"/>
                    <a:pt x="20090" y="1541"/>
                    <a:pt x="20073" y="1541"/>
                  </a:cubicBezTo>
                  <a:close/>
                  <a:moveTo>
                    <a:pt x="26800" y="1541"/>
                  </a:moveTo>
                  <a:cubicBezTo>
                    <a:pt x="26782" y="1541"/>
                    <a:pt x="26761" y="1541"/>
                    <a:pt x="26743" y="1558"/>
                  </a:cubicBezTo>
                  <a:cubicBezTo>
                    <a:pt x="26726" y="1576"/>
                    <a:pt x="26708" y="1632"/>
                    <a:pt x="26726" y="1649"/>
                  </a:cubicBezTo>
                  <a:cubicBezTo>
                    <a:pt x="26743" y="1684"/>
                    <a:pt x="26761" y="1684"/>
                    <a:pt x="26800" y="1684"/>
                  </a:cubicBezTo>
                  <a:cubicBezTo>
                    <a:pt x="26800" y="1684"/>
                    <a:pt x="26817" y="1684"/>
                    <a:pt x="26835" y="1667"/>
                  </a:cubicBezTo>
                  <a:cubicBezTo>
                    <a:pt x="26869" y="1649"/>
                    <a:pt x="26869" y="1615"/>
                    <a:pt x="26852" y="1576"/>
                  </a:cubicBezTo>
                  <a:cubicBezTo>
                    <a:pt x="26835" y="1558"/>
                    <a:pt x="26817" y="1541"/>
                    <a:pt x="26800" y="1541"/>
                  </a:cubicBezTo>
                  <a:close/>
                  <a:moveTo>
                    <a:pt x="7963" y="1615"/>
                  </a:moveTo>
                  <a:cubicBezTo>
                    <a:pt x="7924" y="1632"/>
                    <a:pt x="7889" y="1667"/>
                    <a:pt x="7906" y="1706"/>
                  </a:cubicBezTo>
                  <a:cubicBezTo>
                    <a:pt x="7906" y="1741"/>
                    <a:pt x="7941" y="1758"/>
                    <a:pt x="7963" y="1758"/>
                  </a:cubicBezTo>
                  <a:lnTo>
                    <a:pt x="7980" y="1758"/>
                  </a:lnTo>
                  <a:cubicBezTo>
                    <a:pt x="8015" y="1758"/>
                    <a:pt x="8050" y="1723"/>
                    <a:pt x="8033" y="1667"/>
                  </a:cubicBezTo>
                  <a:cubicBezTo>
                    <a:pt x="8033" y="1649"/>
                    <a:pt x="7998" y="1615"/>
                    <a:pt x="7963" y="1615"/>
                  </a:cubicBezTo>
                  <a:close/>
                  <a:moveTo>
                    <a:pt x="17118" y="1615"/>
                  </a:moveTo>
                  <a:cubicBezTo>
                    <a:pt x="17101" y="1615"/>
                    <a:pt x="17079" y="1632"/>
                    <a:pt x="17079" y="1649"/>
                  </a:cubicBezTo>
                  <a:cubicBezTo>
                    <a:pt x="17044" y="1667"/>
                    <a:pt x="17044" y="1723"/>
                    <a:pt x="17079" y="1741"/>
                  </a:cubicBezTo>
                  <a:cubicBezTo>
                    <a:pt x="17079" y="1758"/>
                    <a:pt x="17101" y="1758"/>
                    <a:pt x="17118" y="1758"/>
                  </a:cubicBezTo>
                  <a:cubicBezTo>
                    <a:pt x="17136" y="1758"/>
                    <a:pt x="17153" y="1758"/>
                    <a:pt x="17170" y="1741"/>
                  </a:cubicBezTo>
                  <a:cubicBezTo>
                    <a:pt x="17210" y="1723"/>
                    <a:pt x="17210" y="1667"/>
                    <a:pt x="17170" y="1649"/>
                  </a:cubicBezTo>
                  <a:cubicBezTo>
                    <a:pt x="17153" y="1632"/>
                    <a:pt x="17136" y="1615"/>
                    <a:pt x="17118" y="1615"/>
                  </a:cubicBezTo>
                  <a:close/>
                  <a:moveTo>
                    <a:pt x="7598" y="1684"/>
                  </a:moveTo>
                  <a:cubicBezTo>
                    <a:pt x="7563" y="1706"/>
                    <a:pt x="7528" y="1741"/>
                    <a:pt x="7545" y="1776"/>
                  </a:cubicBezTo>
                  <a:cubicBezTo>
                    <a:pt x="7545" y="1815"/>
                    <a:pt x="7580" y="1832"/>
                    <a:pt x="7615" y="1832"/>
                  </a:cubicBezTo>
                  <a:lnTo>
                    <a:pt x="7637" y="1832"/>
                  </a:lnTo>
                  <a:cubicBezTo>
                    <a:pt x="7672" y="1832"/>
                    <a:pt x="7689" y="1776"/>
                    <a:pt x="7689" y="1741"/>
                  </a:cubicBezTo>
                  <a:cubicBezTo>
                    <a:pt x="7672" y="1706"/>
                    <a:pt x="7654" y="1684"/>
                    <a:pt x="7615" y="1684"/>
                  </a:cubicBezTo>
                  <a:close/>
                  <a:moveTo>
                    <a:pt x="19746" y="1684"/>
                  </a:moveTo>
                  <a:cubicBezTo>
                    <a:pt x="19729" y="1684"/>
                    <a:pt x="19712" y="1684"/>
                    <a:pt x="19712" y="1706"/>
                  </a:cubicBezTo>
                  <a:cubicBezTo>
                    <a:pt x="19672" y="1706"/>
                    <a:pt x="19655" y="1758"/>
                    <a:pt x="19672" y="1793"/>
                  </a:cubicBezTo>
                  <a:cubicBezTo>
                    <a:pt x="19690" y="1815"/>
                    <a:pt x="19712" y="1832"/>
                    <a:pt x="19746" y="1832"/>
                  </a:cubicBezTo>
                  <a:lnTo>
                    <a:pt x="19764" y="1832"/>
                  </a:lnTo>
                  <a:cubicBezTo>
                    <a:pt x="19799" y="1815"/>
                    <a:pt x="19820" y="1758"/>
                    <a:pt x="19799" y="1723"/>
                  </a:cubicBezTo>
                  <a:cubicBezTo>
                    <a:pt x="19781" y="1706"/>
                    <a:pt x="19764" y="1684"/>
                    <a:pt x="19746" y="1684"/>
                  </a:cubicBezTo>
                  <a:close/>
                  <a:moveTo>
                    <a:pt x="7236" y="1758"/>
                  </a:moveTo>
                  <a:cubicBezTo>
                    <a:pt x="7202" y="1776"/>
                    <a:pt x="7180" y="1815"/>
                    <a:pt x="7180" y="1850"/>
                  </a:cubicBezTo>
                  <a:cubicBezTo>
                    <a:pt x="7202" y="1884"/>
                    <a:pt x="7219" y="1902"/>
                    <a:pt x="7254" y="1902"/>
                  </a:cubicBezTo>
                  <a:lnTo>
                    <a:pt x="7271" y="1902"/>
                  </a:lnTo>
                  <a:cubicBezTo>
                    <a:pt x="7310" y="1902"/>
                    <a:pt x="7345" y="1850"/>
                    <a:pt x="7328" y="1815"/>
                  </a:cubicBezTo>
                  <a:cubicBezTo>
                    <a:pt x="7328" y="1776"/>
                    <a:pt x="7289" y="1758"/>
                    <a:pt x="7254" y="1758"/>
                  </a:cubicBezTo>
                  <a:close/>
                  <a:moveTo>
                    <a:pt x="6910" y="1832"/>
                  </a:moveTo>
                  <a:cubicBezTo>
                    <a:pt x="6893" y="1832"/>
                    <a:pt x="6893" y="1832"/>
                    <a:pt x="6893" y="1850"/>
                  </a:cubicBezTo>
                  <a:cubicBezTo>
                    <a:pt x="6853" y="1850"/>
                    <a:pt x="6819" y="1884"/>
                    <a:pt x="6836" y="1924"/>
                  </a:cubicBezTo>
                  <a:cubicBezTo>
                    <a:pt x="6836" y="1958"/>
                    <a:pt x="6875" y="1976"/>
                    <a:pt x="6910" y="1976"/>
                  </a:cubicBezTo>
                  <a:lnTo>
                    <a:pt x="6927" y="1976"/>
                  </a:lnTo>
                  <a:cubicBezTo>
                    <a:pt x="6962" y="1976"/>
                    <a:pt x="6984" y="1941"/>
                    <a:pt x="6984" y="1902"/>
                  </a:cubicBezTo>
                  <a:cubicBezTo>
                    <a:pt x="6962" y="1867"/>
                    <a:pt x="6945" y="1832"/>
                    <a:pt x="6910" y="1832"/>
                  </a:cubicBezTo>
                  <a:close/>
                  <a:moveTo>
                    <a:pt x="19403" y="1832"/>
                  </a:moveTo>
                  <a:lnTo>
                    <a:pt x="19385" y="1850"/>
                  </a:lnTo>
                  <a:cubicBezTo>
                    <a:pt x="19346" y="1867"/>
                    <a:pt x="19329" y="1902"/>
                    <a:pt x="19346" y="1941"/>
                  </a:cubicBezTo>
                  <a:cubicBezTo>
                    <a:pt x="19346" y="1976"/>
                    <a:pt x="19385" y="1976"/>
                    <a:pt x="19403" y="1976"/>
                  </a:cubicBezTo>
                  <a:lnTo>
                    <a:pt x="19437" y="1976"/>
                  </a:lnTo>
                  <a:cubicBezTo>
                    <a:pt x="19472" y="1958"/>
                    <a:pt x="19494" y="1924"/>
                    <a:pt x="19472" y="1884"/>
                  </a:cubicBezTo>
                  <a:cubicBezTo>
                    <a:pt x="19455" y="1850"/>
                    <a:pt x="19437" y="1832"/>
                    <a:pt x="19403" y="1832"/>
                  </a:cubicBezTo>
                  <a:close/>
                  <a:moveTo>
                    <a:pt x="26943" y="1850"/>
                  </a:moveTo>
                  <a:cubicBezTo>
                    <a:pt x="26926" y="1884"/>
                    <a:pt x="26909" y="1924"/>
                    <a:pt x="26926" y="1958"/>
                  </a:cubicBezTo>
                  <a:cubicBezTo>
                    <a:pt x="26943" y="1976"/>
                    <a:pt x="26961" y="1993"/>
                    <a:pt x="27000" y="1993"/>
                  </a:cubicBezTo>
                  <a:cubicBezTo>
                    <a:pt x="27000" y="1993"/>
                    <a:pt x="27017" y="1993"/>
                    <a:pt x="27035" y="1976"/>
                  </a:cubicBezTo>
                  <a:cubicBezTo>
                    <a:pt x="27070" y="1958"/>
                    <a:pt x="27070" y="1924"/>
                    <a:pt x="27052" y="1884"/>
                  </a:cubicBezTo>
                  <a:cubicBezTo>
                    <a:pt x="27035" y="1867"/>
                    <a:pt x="27017" y="1850"/>
                    <a:pt x="27000" y="1850"/>
                  </a:cubicBezTo>
                  <a:close/>
                  <a:moveTo>
                    <a:pt x="17388" y="1867"/>
                  </a:moveTo>
                  <a:cubicBezTo>
                    <a:pt x="17371" y="1867"/>
                    <a:pt x="17353" y="1884"/>
                    <a:pt x="17336" y="1884"/>
                  </a:cubicBezTo>
                  <a:cubicBezTo>
                    <a:pt x="17318" y="1924"/>
                    <a:pt x="17318" y="1976"/>
                    <a:pt x="17353" y="1993"/>
                  </a:cubicBezTo>
                  <a:cubicBezTo>
                    <a:pt x="17353" y="2011"/>
                    <a:pt x="17371" y="2011"/>
                    <a:pt x="17388" y="2011"/>
                  </a:cubicBezTo>
                  <a:cubicBezTo>
                    <a:pt x="17405" y="2011"/>
                    <a:pt x="17427" y="2011"/>
                    <a:pt x="17445" y="1993"/>
                  </a:cubicBezTo>
                  <a:cubicBezTo>
                    <a:pt x="17479" y="1958"/>
                    <a:pt x="17462" y="1902"/>
                    <a:pt x="17445" y="1884"/>
                  </a:cubicBezTo>
                  <a:cubicBezTo>
                    <a:pt x="17427" y="1867"/>
                    <a:pt x="17405" y="1867"/>
                    <a:pt x="17388" y="1867"/>
                  </a:cubicBezTo>
                  <a:close/>
                  <a:moveTo>
                    <a:pt x="6527" y="1924"/>
                  </a:moveTo>
                  <a:cubicBezTo>
                    <a:pt x="6492" y="1941"/>
                    <a:pt x="6475" y="1976"/>
                    <a:pt x="6475" y="2011"/>
                  </a:cubicBezTo>
                  <a:cubicBezTo>
                    <a:pt x="6492" y="2050"/>
                    <a:pt x="6510" y="2067"/>
                    <a:pt x="6549" y="2067"/>
                  </a:cubicBezTo>
                  <a:lnTo>
                    <a:pt x="6566" y="2067"/>
                  </a:lnTo>
                  <a:cubicBezTo>
                    <a:pt x="6601" y="2050"/>
                    <a:pt x="6636" y="2011"/>
                    <a:pt x="6619" y="1976"/>
                  </a:cubicBezTo>
                  <a:cubicBezTo>
                    <a:pt x="6619" y="1941"/>
                    <a:pt x="6584" y="1924"/>
                    <a:pt x="6549" y="1924"/>
                  </a:cubicBezTo>
                  <a:close/>
                  <a:moveTo>
                    <a:pt x="19037" y="1976"/>
                  </a:moveTo>
                  <a:cubicBezTo>
                    <a:pt x="19002" y="1993"/>
                    <a:pt x="18985" y="2050"/>
                    <a:pt x="19002" y="2085"/>
                  </a:cubicBezTo>
                  <a:cubicBezTo>
                    <a:pt x="19020" y="2102"/>
                    <a:pt x="19037" y="2119"/>
                    <a:pt x="19076" y="2119"/>
                  </a:cubicBezTo>
                  <a:lnTo>
                    <a:pt x="19094" y="2119"/>
                  </a:lnTo>
                  <a:cubicBezTo>
                    <a:pt x="19129" y="2102"/>
                    <a:pt x="19146" y="2067"/>
                    <a:pt x="19146" y="2032"/>
                  </a:cubicBezTo>
                  <a:cubicBezTo>
                    <a:pt x="19129" y="1993"/>
                    <a:pt x="19094" y="1976"/>
                    <a:pt x="19076" y="1976"/>
                  </a:cubicBezTo>
                  <a:close/>
                  <a:moveTo>
                    <a:pt x="6183" y="2011"/>
                  </a:moveTo>
                  <a:cubicBezTo>
                    <a:pt x="6149" y="2032"/>
                    <a:pt x="6114" y="2067"/>
                    <a:pt x="6131" y="2102"/>
                  </a:cubicBezTo>
                  <a:cubicBezTo>
                    <a:pt x="6149" y="2141"/>
                    <a:pt x="6166" y="2159"/>
                    <a:pt x="6201" y="2159"/>
                  </a:cubicBezTo>
                  <a:lnTo>
                    <a:pt x="6223" y="2159"/>
                  </a:lnTo>
                  <a:cubicBezTo>
                    <a:pt x="6257" y="2141"/>
                    <a:pt x="6275" y="2102"/>
                    <a:pt x="6275" y="2067"/>
                  </a:cubicBezTo>
                  <a:cubicBezTo>
                    <a:pt x="6257" y="2032"/>
                    <a:pt x="6240" y="2011"/>
                    <a:pt x="6201" y="2011"/>
                  </a:cubicBezTo>
                  <a:close/>
                  <a:moveTo>
                    <a:pt x="17680" y="2067"/>
                  </a:moveTo>
                  <a:cubicBezTo>
                    <a:pt x="17662" y="2067"/>
                    <a:pt x="17645" y="2085"/>
                    <a:pt x="17623" y="2102"/>
                  </a:cubicBezTo>
                  <a:cubicBezTo>
                    <a:pt x="17606" y="2141"/>
                    <a:pt x="17623" y="2193"/>
                    <a:pt x="17662" y="2211"/>
                  </a:cubicBezTo>
                  <a:lnTo>
                    <a:pt x="17680" y="2211"/>
                  </a:lnTo>
                  <a:cubicBezTo>
                    <a:pt x="17714" y="2211"/>
                    <a:pt x="17732" y="2211"/>
                    <a:pt x="17753" y="2176"/>
                  </a:cubicBezTo>
                  <a:cubicBezTo>
                    <a:pt x="17771" y="2141"/>
                    <a:pt x="17753" y="2102"/>
                    <a:pt x="17714" y="2085"/>
                  </a:cubicBezTo>
                  <a:cubicBezTo>
                    <a:pt x="17714" y="2085"/>
                    <a:pt x="17697" y="2067"/>
                    <a:pt x="17680" y="2067"/>
                  </a:cubicBezTo>
                  <a:close/>
                  <a:moveTo>
                    <a:pt x="5840" y="2119"/>
                  </a:moveTo>
                  <a:cubicBezTo>
                    <a:pt x="5787" y="2119"/>
                    <a:pt x="5766" y="2176"/>
                    <a:pt x="5787" y="2211"/>
                  </a:cubicBezTo>
                  <a:cubicBezTo>
                    <a:pt x="5787" y="2228"/>
                    <a:pt x="5822" y="2250"/>
                    <a:pt x="5857" y="2250"/>
                  </a:cubicBezTo>
                  <a:lnTo>
                    <a:pt x="5874" y="2250"/>
                  </a:lnTo>
                  <a:cubicBezTo>
                    <a:pt x="5914" y="2250"/>
                    <a:pt x="5931" y="2193"/>
                    <a:pt x="5931" y="2159"/>
                  </a:cubicBezTo>
                  <a:cubicBezTo>
                    <a:pt x="5914" y="2141"/>
                    <a:pt x="5874" y="2119"/>
                    <a:pt x="5857" y="2119"/>
                  </a:cubicBezTo>
                  <a:close/>
                  <a:moveTo>
                    <a:pt x="18711" y="2102"/>
                  </a:moveTo>
                  <a:cubicBezTo>
                    <a:pt x="18676" y="2119"/>
                    <a:pt x="18659" y="2159"/>
                    <a:pt x="18659" y="2211"/>
                  </a:cubicBezTo>
                  <a:cubicBezTo>
                    <a:pt x="18676" y="2228"/>
                    <a:pt x="18711" y="2250"/>
                    <a:pt x="18733" y="2250"/>
                  </a:cubicBezTo>
                  <a:lnTo>
                    <a:pt x="18767" y="2250"/>
                  </a:lnTo>
                  <a:cubicBezTo>
                    <a:pt x="18802" y="2228"/>
                    <a:pt x="18820" y="2193"/>
                    <a:pt x="18802" y="2159"/>
                  </a:cubicBezTo>
                  <a:cubicBezTo>
                    <a:pt x="18785" y="2119"/>
                    <a:pt x="18767" y="2102"/>
                    <a:pt x="18733" y="2102"/>
                  </a:cubicBezTo>
                  <a:close/>
                  <a:moveTo>
                    <a:pt x="27144" y="2159"/>
                  </a:moveTo>
                  <a:cubicBezTo>
                    <a:pt x="27109" y="2193"/>
                    <a:pt x="27109" y="2228"/>
                    <a:pt x="27126" y="2267"/>
                  </a:cubicBezTo>
                  <a:cubicBezTo>
                    <a:pt x="27126" y="2285"/>
                    <a:pt x="27161" y="2302"/>
                    <a:pt x="27178" y="2302"/>
                  </a:cubicBezTo>
                  <a:cubicBezTo>
                    <a:pt x="27196" y="2302"/>
                    <a:pt x="27218" y="2302"/>
                    <a:pt x="27218" y="2285"/>
                  </a:cubicBezTo>
                  <a:cubicBezTo>
                    <a:pt x="27252" y="2267"/>
                    <a:pt x="27270" y="2228"/>
                    <a:pt x="27252" y="2193"/>
                  </a:cubicBezTo>
                  <a:cubicBezTo>
                    <a:pt x="27235" y="2176"/>
                    <a:pt x="27196" y="2159"/>
                    <a:pt x="27178" y="2159"/>
                  </a:cubicBezTo>
                  <a:close/>
                  <a:moveTo>
                    <a:pt x="18023" y="2193"/>
                  </a:moveTo>
                  <a:cubicBezTo>
                    <a:pt x="17988" y="2193"/>
                    <a:pt x="17971" y="2228"/>
                    <a:pt x="17949" y="2267"/>
                  </a:cubicBezTo>
                  <a:cubicBezTo>
                    <a:pt x="17949" y="2302"/>
                    <a:pt x="17971" y="2337"/>
                    <a:pt x="18006" y="2337"/>
                  </a:cubicBezTo>
                  <a:lnTo>
                    <a:pt x="18023" y="2337"/>
                  </a:lnTo>
                  <a:cubicBezTo>
                    <a:pt x="18058" y="2337"/>
                    <a:pt x="18097" y="2320"/>
                    <a:pt x="18097" y="2285"/>
                  </a:cubicBezTo>
                  <a:cubicBezTo>
                    <a:pt x="18097" y="2250"/>
                    <a:pt x="18080" y="2211"/>
                    <a:pt x="18041" y="2193"/>
                  </a:cubicBezTo>
                  <a:close/>
                  <a:moveTo>
                    <a:pt x="18367" y="2211"/>
                  </a:moveTo>
                  <a:cubicBezTo>
                    <a:pt x="18332" y="2211"/>
                    <a:pt x="18315" y="2250"/>
                    <a:pt x="18315" y="2285"/>
                  </a:cubicBezTo>
                  <a:cubicBezTo>
                    <a:pt x="18315" y="2320"/>
                    <a:pt x="18350" y="2359"/>
                    <a:pt x="18384" y="2359"/>
                  </a:cubicBezTo>
                  <a:lnTo>
                    <a:pt x="18406" y="2359"/>
                  </a:lnTo>
                  <a:cubicBezTo>
                    <a:pt x="18441" y="2337"/>
                    <a:pt x="18458" y="2302"/>
                    <a:pt x="18458" y="2267"/>
                  </a:cubicBezTo>
                  <a:cubicBezTo>
                    <a:pt x="18458" y="2228"/>
                    <a:pt x="18424" y="2211"/>
                    <a:pt x="18384" y="2211"/>
                  </a:cubicBezTo>
                  <a:close/>
                  <a:moveTo>
                    <a:pt x="5478" y="2228"/>
                  </a:moveTo>
                  <a:cubicBezTo>
                    <a:pt x="5439" y="2228"/>
                    <a:pt x="5422" y="2285"/>
                    <a:pt x="5439" y="2320"/>
                  </a:cubicBezTo>
                  <a:cubicBezTo>
                    <a:pt x="5439" y="2337"/>
                    <a:pt x="5478" y="2376"/>
                    <a:pt x="5513" y="2376"/>
                  </a:cubicBezTo>
                  <a:cubicBezTo>
                    <a:pt x="5513" y="2376"/>
                    <a:pt x="5513" y="2359"/>
                    <a:pt x="5531" y="2359"/>
                  </a:cubicBezTo>
                  <a:cubicBezTo>
                    <a:pt x="5570" y="2359"/>
                    <a:pt x="5587" y="2302"/>
                    <a:pt x="5570" y="2267"/>
                  </a:cubicBezTo>
                  <a:cubicBezTo>
                    <a:pt x="5570" y="2250"/>
                    <a:pt x="5531" y="2228"/>
                    <a:pt x="5513" y="2228"/>
                  </a:cubicBezTo>
                  <a:close/>
                  <a:moveTo>
                    <a:pt x="5135" y="2337"/>
                  </a:moveTo>
                  <a:cubicBezTo>
                    <a:pt x="5096" y="2359"/>
                    <a:pt x="5078" y="2394"/>
                    <a:pt x="5096" y="2446"/>
                  </a:cubicBezTo>
                  <a:cubicBezTo>
                    <a:pt x="5113" y="2468"/>
                    <a:pt x="5135" y="2485"/>
                    <a:pt x="5170" y="2485"/>
                  </a:cubicBezTo>
                  <a:lnTo>
                    <a:pt x="5187" y="2485"/>
                  </a:lnTo>
                  <a:cubicBezTo>
                    <a:pt x="5222" y="2468"/>
                    <a:pt x="5243" y="2428"/>
                    <a:pt x="5243" y="2394"/>
                  </a:cubicBezTo>
                  <a:cubicBezTo>
                    <a:pt x="5222" y="2359"/>
                    <a:pt x="5187" y="2337"/>
                    <a:pt x="5170" y="2337"/>
                  </a:cubicBezTo>
                  <a:close/>
                  <a:moveTo>
                    <a:pt x="4826" y="2468"/>
                  </a:moveTo>
                  <a:cubicBezTo>
                    <a:pt x="4826" y="2468"/>
                    <a:pt x="4808" y="2468"/>
                    <a:pt x="4808" y="2485"/>
                  </a:cubicBezTo>
                  <a:cubicBezTo>
                    <a:pt x="4769" y="2485"/>
                    <a:pt x="4752" y="2537"/>
                    <a:pt x="4752" y="2576"/>
                  </a:cubicBezTo>
                  <a:cubicBezTo>
                    <a:pt x="4769" y="2594"/>
                    <a:pt x="4808" y="2611"/>
                    <a:pt x="4826" y="2611"/>
                  </a:cubicBezTo>
                  <a:lnTo>
                    <a:pt x="4861" y="2611"/>
                  </a:lnTo>
                  <a:cubicBezTo>
                    <a:pt x="4895" y="2594"/>
                    <a:pt x="4917" y="2555"/>
                    <a:pt x="4895" y="2520"/>
                  </a:cubicBezTo>
                  <a:cubicBezTo>
                    <a:pt x="4878" y="2485"/>
                    <a:pt x="4861" y="2468"/>
                    <a:pt x="4826" y="2468"/>
                  </a:cubicBezTo>
                  <a:close/>
                  <a:moveTo>
                    <a:pt x="27361" y="2468"/>
                  </a:moveTo>
                  <a:cubicBezTo>
                    <a:pt x="27361" y="2468"/>
                    <a:pt x="27344" y="2468"/>
                    <a:pt x="27326" y="2485"/>
                  </a:cubicBezTo>
                  <a:cubicBezTo>
                    <a:pt x="27287" y="2502"/>
                    <a:pt x="27287" y="2537"/>
                    <a:pt x="27305" y="2576"/>
                  </a:cubicBezTo>
                  <a:cubicBezTo>
                    <a:pt x="27326" y="2594"/>
                    <a:pt x="27344" y="2611"/>
                    <a:pt x="27361" y="2611"/>
                  </a:cubicBezTo>
                  <a:lnTo>
                    <a:pt x="27396" y="2611"/>
                  </a:lnTo>
                  <a:cubicBezTo>
                    <a:pt x="27435" y="2576"/>
                    <a:pt x="27453" y="2537"/>
                    <a:pt x="27435" y="2502"/>
                  </a:cubicBezTo>
                  <a:cubicBezTo>
                    <a:pt x="27413" y="2485"/>
                    <a:pt x="27396" y="2468"/>
                    <a:pt x="27361" y="2468"/>
                  </a:cubicBezTo>
                  <a:close/>
                  <a:moveTo>
                    <a:pt x="4460" y="2611"/>
                  </a:moveTo>
                  <a:cubicBezTo>
                    <a:pt x="4425" y="2629"/>
                    <a:pt x="4408" y="2685"/>
                    <a:pt x="4425" y="2720"/>
                  </a:cubicBezTo>
                  <a:cubicBezTo>
                    <a:pt x="4443" y="2737"/>
                    <a:pt x="4460" y="2755"/>
                    <a:pt x="4499" y="2755"/>
                  </a:cubicBezTo>
                  <a:lnTo>
                    <a:pt x="4517" y="2755"/>
                  </a:lnTo>
                  <a:cubicBezTo>
                    <a:pt x="4552" y="2737"/>
                    <a:pt x="4569" y="2703"/>
                    <a:pt x="4552" y="2663"/>
                  </a:cubicBezTo>
                  <a:cubicBezTo>
                    <a:pt x="4552" y="2629"/>
                    <a:pt x="4517" y="2611"/>
                    <a:pt x="4499" y="2611"/>
                  </a:cubicBezTo>
                  <a:close/>
                  <a:moveTo>
                    <a:pt x="4156" y="2755"/>
                  </a:moveTo>
                  <a:lnTo>
                    <a:pt x="4134" y="2772"/>
                  </a:lnTo>
                  <a:cubicBezTo>
                    <a:pt x="4099" y="2794"/>
                    <a:pt x="4082" y="2829"/>
                    <a:pt x="4099" y="2864"/>
                  </a:cubicBezTo>
                  <a:cubicBezTo>
                    <a:pt x="4117" y="2903"/>
                    <a:pt x="4134" y="2903"/>
                    <a:pt x="4156" y="2903"/>
                  </a:cubicBezTo>
                  <a:lnTo>
                    <a:pt x="4190" y="2903"/>
                  </a:lnTo>
                  <a:cubicBezTo>
                    <a:pt x="4225" y="2881"/>
                    <a:pt x="4243" y="2846"/>
                    <a:pt x="4225" y="2811"/>
                  </a:cubicBezTo>
                  <a:cubicBezTo>
                    <a:pt x="4208" y="2772"/>
                    <a:pt x="4190" y="2755"/>
                    <a:pt x="4156" y="2755"/>
                  </a:cubicBezTo>
                  <a:close/>
                  <a:moveTo>
                    <a:pt x="27544" y="2772"/>
                  </a:moveTo>
                  <a:cubicBezTo>
                    <a:pt x="27544" y="2772"/>
                    <a:pt x="27522" y="2794"/>
                    <a:pt x="27505" y="2794"/>
                  </a:cubicBezTo>
                  <a:cubicBezTo>
                    <a:pt x="27470" y="2811"/>
                    <a:pt x="27470" y="2864"/>
                    <a:pt x="27487" y="2881"/>
                  </a:cubicBezTo>
                  <a:cubicBezTo>
                    <a:pt x="27505" y="2920"/>
                    <a:pt x="27522" y="2920"/>
                    <a:pt x="27544" y="2920"/>
                  </a:cubicBezTo>
                  <a:lnTo>
                    <a:pt x="27579" y="2920"/>
                  </a:lnTo>
                  <a:cubicBezTo>
                    <a:pt x="27614" y="2903"/>
                    <a:pt x="27631" y="2846"/>
                    <a:pt x="27614" y="2811"/>
                  </a:cubicBezTo>
                  <a:cubicBezTo>
                    <a:pt x="27596" y="2794"/>
                    <a:pt x="27579" y="2772"/>
                    <a:pt x="27544" y="2772"/>
                  </a:cubicBezTo>
                  <a:close/>
                  <a:moveTo>
                    <a:pt x="3808" y="2920"/>
                  </a:moveTo>
                  <a:cubicBezTo>
                    <a:pt x="3773" y="2937"/>
                    <a:pt x="3755" y="2972"/>
                    <a:pt x="3773" y="3011"/>
                  </a:cubicBezTo>
                  <a:cubicBezTo>
                    <a:pt x="3773" y="3046"/>
                    <a:pt x="3808" y="3064"/>
                    <a:pt x="3829" y="3064"/>
                  </a:cubicBezTo>
                  <a:cubicBezTo>
                    <a:pt x="3847" y="3064"/>
                    <a:pt x="3847" y="3064"/>
                    <a:pt x="3864" y="3046"/>
                  </a:cubicBezTo>
                  <a:cubicBezTo>
                    <a:pt x="3899" y="3029"/>
                    <a:pt x="3916" y="2990"/>
                    <a:pt x="3899" y="2955"/>
                  </a:cubicBezTo>
                  <a:cubicBezTo>
                    <a:pt x="3882" y="2937"/>
                    <a:pt x="3864" y="2920"/>
                    <a:pt x="3829" y="2920"/>
                  </a:cubicBezTo>
                  <a:close/>
                  <a:moveTo>
                    <a:pt x="3503" y="3064"/>
                  </a:moveTo>
                  <a:cubicBezTo>
                    <a:pt x="3503" y="3064"/>
                    <a:pt x="3481" y="3064"/>
                    <a:pt x="3464" y="3081"/>
                  </a:cubicBezTo>
                  <a:cubicBezTo>
                    <a:pt x="3429" y="3098"/>
                    <a:pt x="3429" y="3138"/>
                    <a:pt x="3446" y="3172"/>
                  </a:cubicBezTo>
                  <a:cubicBezTo>
                    <a:pt x="3446" y="3190"/>
                    <a:pt x="3481" y="3207"/>
                    <a:pt x="3503" y="3207"/>
                  </a:cubicBezTo>
                  <a:lnTo>
                    <a:pt x="3538" y="3207"/>
                  </a:lnTo>
                  <a:cubicBezTo>
                    <a:pt x="3573" y="3190"/>
                    <a:pt x="3590" y="3138"/>
                    <a:pt x="3573" y="3098"/>
                  </a:cubicBezTo>
                  <a:cubicBezTo>
                    <a:pt x="3555" y="3081"/>
                    <a:pt x="3538" y="3064"/>
                    <a:pt x="3503" y="3064"/>
                  </a:cubicBezTo>
                  <a:close/>
                  <a:moveTo>
                    <a:pt x="27688" y="3098"/>
                  </a:moveTo>
                  <a:cubicBezTo>
                    <a:pt x="27670" y="3120"/>
                    <a:pt x="27653" y="3172"/>
                    <a:pt x="27670" y="3207"/>
                  </a:cubicBezTo>
                  <a:cubicBezTo>
                    <a:pt x="27688" y="3229"/>
                    <a:pt x="27705" y="3246"/>
                    <a:pt x="27740" y="3246"/>
                  </a:cubicBezTo>
                  <a:cubicBezTo>
                    <a:pt x="27740" y="3246"/>
                    <a:pt x="27761" y="3229"/>
                    <a:pt x="27779" y="3229"/>
                  </a:cubicBezTo>
                  <a:cubicBezTo>
                    <a:pt x="27796" y="3207"/>
                    <a:pt x="27814" y="3155"/>
                    <a:pt x="27796" y="3138"/>
                  </a:cubicBezTo>
                  <a:cubicBezTo>
                    <a:pt x="27779" y="3098"/>
                    <a:pt x="27761" y="3098"/>
                    <a:pt x="27740" y="3098"/>
                  </a:cubicBezTo>
                  <a:close/>
                  <a:moveTo>
                    <a:pt x="3194" y="3246"/>
                  </a:moveTo>
                  <a:cubicBezTo>
                    <a:pt x="3177" y="3246"/>
                    <a:pt x="3155" y="3246"/>
                    <a:pt x="3155" y="3264"/>
                  </a:cubicBezTo>
                  <a:cubicBezTo>
                    <a:pt x="3120" y="3281"/>
                    <a:pt x="3103" y="3316"/>
                    <a:pt x="3120" y="3355"/>
                  </a:cubicBezTo>
                  <a:cubicBezTo>
                    <a:pt x="3137" y="3373"/>
                    <a:pt x="3155" y="3390"/>
                    <a:pt x="3194" y="3390"/>
                  </a:cubicBezTo>
                  <a:lnTo>
                    <a:pt x="3229" y="3390"/>
                  </a:lnTo>
                  <a:cubicBezTo>
                    <a:pt x="3264" y="3355"/>
                    <a:pt x="3264" y="3316"/>
                    <a:pt x="3246" y="3281"/>
                  </a:cubicBezTo>
                  <a:cubicBezTo>
                    <a:pt x="3229" y="3264"/>
                    <a:pt x="3211" y="3246"/>
                    <a:pt x="3194" y="3246"/>
                  </a:cubicBezTo>
                  <a:close/>
                  <a:moveTo>
                    <a:pt x="27888" y="3407"/>
                  </a:moveTo>
                  <a:cubicBezTo>
                    <a:pt x="27849" y="3425"/>
                    <a:pt x="27831" y="3481"/>
                    <a:pt x="27870" y="3516"/>
                  </a:cubicBezTo>
                  <a:cubicBezTo>
                    <a:pt x="27870" y="3534"/>
                    <a:pt x="27905" y="3555"/>
                    <a:pt x="27922" y="3555"/>
                  </a:cubicBezTo>
                  <a:cubicBezTo>
                    <a:pt x="27940" y="3555"/>
                    <a:pt x="27940" y="3555"/>
                    <a:pt x="27957" y="3534"/>
                  </a:cubicBezTo>
                  <a:cubicBezTo>
                    <a:pt x="27996" y="3516"/>
                    <a:pt x="28014" y="3464"/>
                    <a:pt x="27979" y="3447"/>
                  </a:cubicBezTo>
                  <a:cubicBezTo>
                    <a:pt x="27979" y="3407"/>
                    <a:pt x="27940" y="3407"/>
                    <a:pt x="27922" y="3407"/>
                  </a:cubicBezTo>
                  <a:close/>
                  <a:moveTo>
                    <a:pt x="2850" y="3447"/>
                  </a:moveTo>
                  <a:cubicBezTo>
                    <a:pt x="2811" y="3481"/>
                    <a:pt x="2794" y="3516"/>
                    <a:pt x="2829" y="3555"/>
                  </a:cubicBezTo>
                  <a:cubicBezTo>
                    <a:pt x="2829" y="3573"/>
                    <a:pt x="2868" y="3590"/>
                    <a:pt x="2885" y="3590"/>
                  </a:cubicBezTo>
                  <a:cubicBezTo>
                    <a:pt x="2902" y="3590"/>
                    <a:pt x="2902" y="3590"/>
                    <a:pt x="2920" y="3573"/>
                  </a:cubicBezTo>
                  <a:cubicBezTo>
                    <a:pt x="2959" y="3555"/>
                    <a:pt x="2959" y="3499"/>
                    <a:pt x="2937" y="3481"/>
                  </a:cubicBezTo>
                  <a:cubicBezTo>
                    <a:pt x="2937" y="3447"/>
                    <a:pt x="2902" y="3447"/>
                    <a:pt x="2885" y="3447"/>
                  </a:cubicBezTo>
                  <a:close/>
                  <a:moveTo>
                    <a:pt x="2541" y="3642"/>
                  </a:moveTo>
                  <a:cubicBezTo>
                    <a:pt x="2502" y="3682"/>
                    <a:pt x="2502" y="3716"/>
                    <a:pt x="2524" y="3751"/>
                  </a:cubicBezTo>
                  <a:cubicBezTo>
                    <a:pt x="2541" y="3773"/>
                    <a:pt x="2559" y="3790"/>
                    <a:pt x="2576" y="3790"/>
                  </a:cubicBezTo>
                  <a:cubicBezTo>
                    <a:pt x="2594" y="3790"/>
                    <a:pt x="2611" y="3790"/>
                    <a:pt x="2611" y="3773"/>
                  </a:cubicBezTo>
                  <a:cubicBezTo>
                    <a:pt x="2650" y="3751"/>
                    <a:pt x="2668" y="3699"/>
                    <a:pt x="2650" y="3682"/>
                  </a:cubicBezTo>
                  <a:cubicBezTo>
                    <a:pt x="2633" y="3642"/>
                    <a:pt x="2594" y="3642"/>
                    <a:pt x="2576" y="3642"/>
                  </a:cubicBezTo>
                  <a:close/>
                  <a:moveTo>
                    <a:pt x="28123" y="3699"/>
                  </a:moveTo>
                  <a:cubicBezTo>
                    <a:pt x="28105" y="3699"/>
                    <a:pt x="28088" y="3716"/>
                    <a:pt x="28088" y="3716"/>
                  </a:cubicBezTo>
                  <a:cubicBezTo>
                    <a:pt x="28049" y="3734"/>
                    <a:pt x="28031" y="3790"/>
                    <a:pt x="28066" y="3825"/>
                  </a:cubicBezTo>
                  <a:cubicBezTo>
                    <a:pt x="28066" y="3843"/>
                    <a:pt x="28105" y="3843"/>
                    <a:pt x="28123" y="3843"/>
                  </a:cubicBezTo>
                  <a:lnTo>
                    <a:pt x="28157" y="3843"/>
                  </a:lnTo>
                  <a:cubicBezTo>
                    <a:pt x="28197" y="3808"/>
                    <a:pt x="28197" y="3773"/>
                    <a:pt x="28175" y="3734"/>
                  </a:cubicBezTo>
                  <a:cubicBezTo>
                    <a:pt x="28157" y="3716"/>
                    <a:pt x="28140" y="3699"/>
                    <a:pt x="28123" y="3699"/>
                  </a:cubicBezTo>
                  <a:close/>
                  <a:moveTo>
                    <a:pt x="2232" y="3843"/>
                  </a:moveTo>
                  <a:cubicBezTo>
                    <a:pt x="2198" y="3882"/>
                    <a:pt x="2198" y="3917"/>
                    <a:pt x="2215" y="3951"/>
                  </a:cubicBezTo>
                  <a:cubicBezTo>
                    <a:pt x="2232" y="3969"/>
                    <a:pt x="2250" y="3990"/>
                    <a:pt x="2285" y="3990"/>
                  </a:cubicBezTo>
                  <a:cubicBezTo>
                    <a:pt x="2285" y="3990"/>
                    <a:pt x="2306" y="3990"/>
                    <a:pt x="2324" y="3969"/>
                  </a:cubicBezTo>
                  <a:cubicBezTo>
                    <a:pt x="2359" y="3951"/>
                    <a:pt x="2359" y="3899"/>
                    <a:pt x="2341" y="3882"/>
                  </a:cubicBezTo>
                  <a:cubicBezTo>
                    <a:pt x="2324" y="3843"/>
                    <a:pt x="2306" y="3843"/>
                    <a:pt x="2267" y="3843"/>
                  </a:cubicBezTo>
                  <a:close/>
                  <a:moveTo>
                    <a:pt x="28284" y="4008"/>
                  </a:moveTo>
                  <a:cubicBezTo>
                    <a:pt x="28249" y="4043"/>
                    <a:pt x="28249" y="4078"/>
                    <a:pt x="28266" y="4117"/>
                  </a:cubicBezTo>
                  <a:cubicBezTo>
                    <a:pt x="28284" y="4134"/>
                    <a:pt x="28305" y="4151"/>
                    <a:pt x="28340" y="4151"/>
                  </a:cubicBezTo>
                  <a:cubicBezTo>
                    <a:pt x="28340" y="4151"/>
                    <a:pt x="28358" y="4134"/>
                    <a:pt x="28375" y="4134"/>
                  </a:cubicBezTo>
                  <a:cubicBezTo>
                    <a:pt x="28414" y="4099"/>
                    <a:pt x="28414" y="4060"/>
                    <a:pt x="28392" y="4025"/>
                  </a:cubicBezTo>
                  <a:cubicBezTo>
                    <a:pt x="28375" y="4008"/>
                    <a:pt x="28358" y="4008"/>
                    <a:pt x="28340" y="4008"/>
                  </a:cubicBezTo>
                  <a:close/>
                  <a:moveTo>
                    <a:pt x="1980" y="4043"/>
                  </a:moveTo>
                  <a:cubicBezTo>
                    <a:pt x="1958" y="4043"/>
                    <a:pt x="1941" y="4043"/>
                    <a:pt x="1941" y="4060"/>
                  </a:cubicBezTo>
                  <a:cubicBezTo>
                    <a:pt x="1906" y="4078"/>
                    <a:pt x="1889" y="4134"/>
                    <a:pt x="1923" y="4151"/>
                  </a:cubicBezTo>
                  <a:cubicBezTo>
                    <a:pt x="1941" y="4186"/>
                    <a:pt x="1958" y="4186"/>
                    <a:pt x="1980" y="4186"/>
                  </a:cubicBezTo>
                  <a:cubicBezTo>
                    <a:pt x="1997" y="4186"/>
                    <a:pt x="2015" y="4186"/>
                    <a:pt x="2015" y="4169"/>
                  </a:cubicBezTo>
                  <a:cubicBezTo>
                    <a:pt x="2050" y="4151"/>
                    <a:pt x="2067" y="4117"/>
                    <a:pt x="2032" y="4078"/>
                  </a:cubicBezTo>
                  <a:cubicBezTo>
                    <a:pt x="2032" y="4060"/>
                    <a:pt x="1997" y="4043"/>
                    <a:pt x="1980" y="4043"/>
                  </a:cubicBezTo>
                  <a:close/>
                  <a:moveTo>
                    <a:pt x="1688" y="4260"/>
                  </a:moveTo>
                  <a:cubicBezTo>
                    <a:pt x="1671" y="4260"/>
                    <a:pt x="1654" y="4260"/>
                    <a:pt x="1632" y="4278"/>
                  </a:cubicBezTo>
                  <a:cubicBezTo>
                    <a:pt x="1615" y="4295"/>
                    <a:pt x="1597" y="4352"/>
                    <a:pt x="1632" y="4369"/>
                  </a:cubicBezTo>
                  <a:cubicBezTo>
                    <a:pt x="1632" y="4386"/>
                    <a:pt x="1671" y="4404"/>
                    <a:pt x="1688" y="4404"/>
                  </a:cubicBezTo>
                  <a:cubicBezTo>
                    <a:pt x="1706" y="4404"/>
                    <a:pt x="1723" y="4404"/>
                    <a:pt x="1723" y="4386"/>
                  </a:cubicBezTo>
                  <a:cubicBezTo>
                    <a:pt x="1762" y="4369"/>
                    <a:pt x="1762" y="4317"/>
                    <a:pt x="1741" y="4295"/>
                  </a:cubicBezTo>
                  <a:cubicBezTo>
                    <a:pt x="1723" y="4260"/>
                    <a:pt x="1706" y="4260"/>
                    <a:pt x="1688" y="4260"/>
                  </a:cubicBezTo>
                  <a:close/>
                  <a:moveTo>
                    <a:pt x="28558" y="4278"/>
                  </a:moveTo>
                  <a:cubicBezTo>
                    <a:pt x="28540" y="4278"/>
                    <a:pt x="28523" y="4295"/>
                    <a:pt x="28523" y="4295"/>
                  </a:cubicBezTo>
                  <a:cubicBezTo>
                    <a:pt x="28484" y="4334"/>
                    <a:pt x="28484" y="4369"/>
                    <a:pt x="28501" y="4404"/>
                  </a:cubicBezTo>
                  <a:cubicBezTo>
                    <a:pt x="28523" y="4426"/>
                    <a:pt x="28540" y="4426"/>
                    <a:pt x="28558" y="4426"/>
                  </a:cubicBezTo>
                  <a:cubicBezTo>
                    <a:pt x="28575" y="4426"/>
                    <a:pt x="28593" y="4426"/>
                    <a:pt x="28610" y="4404"/>
                  </a:cubicBezTo>
                  <a:cubicBezTo>
                    <a:pt x="28632" y="4386"/>
                    <a:pt x="28649" y="4352"/>
                    <a:pt x="28610" y="4317"/>
                  </a:cubicBezTo>
                  <a:cubicBezTo>
                    <a:pt x="28593" y="4295"/>
                    <a:pt x="28575" y="4278"/>
                    <a:pt x="28558" y="4278"/>
                  </a:cubicBezTo>
                  <a:close/>
                  <a:moveTo>
                    <a:pt x="1397" y="4478"/>
                  </a:moveTo>
                  <a:cubicBezTo>
                    <a:pt x="1380" y="4478"/>
                    <a:pt x="1362" y="4478"/>
                    <a:pt x="1345" y="4495"/>
                  </a:cubicBezTo>
                  <a:cubicBezTo>
                    <a:pt x="1327" y="4513"/>
                    <a:pt x="1306" y="4569"/>
                    <a:pt x="1345" y="4604"/>
                  </a:cubicBezTo>
                  <a:cubicBezTo>
                    <a:pt x="1362" y="4621"/>
                    <a:pt x="1380" y="4621"/>
                    <a:pt x="1397" y="4621"/>
                  </a:cubicBezTo>
                  <a:cubicBezTo>
                    <a:pt x="1414" y="4621"/>
                    <a:pt x="1436" y="4621"/>
                    <a:pt x="1436" y="4604"/>
                  </a:cubicBezTo>
                  <a:cubicBezTo>
                    <a:pt x="1471" y="4587"/>
                    <a:pt x="1471" y="4534"/>
                    <a:pt x="1454" y="4513"/>
                  </a:cubicBezTo>
                  <a:cubicBezTo>
                    <a:pt x="1436" y="4495"/>
                    <a:pt x="1414" y="4478"/>
                    <a:pt x="1397" y="4478"/>
                  </a:cubicBezTo>
                  <a:close/>
                  <a:moveTo>
                    <a:pt x="28793" y="4569"/>
                  </a:moveTo>
                  <a:cubicBezTo>
                    <a:pt x="28775" y="4569"/>
                    <a:pt x="28758" y="4569"/>
                    <a:pt x="28741" y="4587"/>
                  </a:cubicBezTo>
                  <a:cubicBezTo>
                    <a:pt x="28719" y="4604"/>
                    <a:pt x="28701" y="4661"/>
                    <a:pt x="28741" y="4678"/>
                  </a:cubicBezTo>
                  <a:cubicBezTo>
                    <a:pt x="28758" y="4695"/>
                    <a:pt x="28775" y="4713"/>
                    <a:pt x="28793" y="4713"/>
                  </a:cubicBezTo>
                  <a:cubicBezTo>
                    <a:pt x="28810" y="4713"/>
                    <a:pt x="28828" y="4695"/>
                    <a:pt x="28828" y="4695"/>
                  </a:cubicBezTo>
                  <a:cubicBezTo>
                    <a:pt x="28867" y="4661"/>
                    <a:pt x="28867" y="4621"/>
                    <a:pt x="28849" y="4587"/>
                  </a:cubicBezTo>
                  <a:cubicBezTo>
                    <a:pt x="28828" y="4569"/>
                    <a:pt x="28810" y="4569"/>
                    <a:pt x="28793" y="4569"/>
                  </a:cubicBezTo>
                  <a:close/>
                  <a:moveTo>
                    <a:pt x="1110" y="4713"/>
                  </a:moveTo>
                  <a:cubicBezTo>
                    <a:pt x="1110" y="4713"/>
                    <a:pt x="1088" y="4713"/>
                    <a:pt x="1071" y="4730"/>
                  </a:cubicBezTo>
                  <a:cubicBezTo>
                    <a:pt x="1036" y="4752"/>
                    <a:pt x="1036" y="4804"/>
                    <a:pt x="1053" y="4822"/>
                  </a:cubicBezTo>
                  <a:cubicBezTo>
                    <a:pt x="1071" y="4839"/>
                    <a:pt x="1088" y="4861"/>
                    <a:pt x="1110" y="4861"/>
                  </a:cubicBezTo>
                  <a:cubicBezTo>
                    <a:pt x="1127" y="4861"/>
                    <a:pt x="1145" y="4839"/>
                    <a:pt x="1162" y="4839"/>
                  </a:cubicBezTo>
                  <a:cubicBezTo>
                    <a:pt x="1197" y="4804"/>
                    <a:pt x="1197" y="4769"/>
                    <a:pt x="1179" y="4730"/>
                  </a:cubicBezTo>
                  <a:cubicBezTo>
                    <a:pt x="1162" y="4713"/>
                    <a:pt x="1145" y="4713"/>
                    <a:pt x="1110" y="4713"/>
                  </a:cubicBezTo>
                  <a:close/>
                  <a:moveTo>
                    <a:pt x="29028" y="4839"/>
                  </a:moveTo>
                  <a:cubicBezTo>
                    <a:pt x="29010" y="4839"/>
                    <a:pt x="28993" y="4839"/>
                    <a:pt x="28975" y="4861"/>
                  </a:cubicBezTo>
                  <a:cubicBezTo>
                    <a:pt x="28958" y="4878"/>
                    <a:pt x="28936" y="4930"/>
                    <a:pt x="28975" y="4970"/>
                  </a:cubicBezTo>
                  <a:cubicBezTo>
                    <a:pt x="28993" y="4970"/>
                    <a:pt x="29010" y="4987"/>
                    <a:pt x="29028" y="4987"/>
                  </a:cubicBezTo>
                  <a:cubicBezTo>
                    <a:pt x="29045" y="4987"/>
                    <a:pt x="29067" y="4987"/>
                    <a:pt x="29084" y="4970"/>
                  </a:cubicBezTo>
                  <a:cubicBezTo>
                    <a:pt x="29102" y="4930"/>
                    <a:pt x="29102" y="4896"/>
                    <a:pt x="29084" y="4861"/>
                  </a:cubicBezTo>
                  <a:cubicBezTo>
                    <a:pt x="29067" y="4839"/>
                    <a:pt x="29045" y="4839"/>
                    <a:pt x="29028" y="4839"/>
                  </a:cubicBezTo>
                  <a:close/>
                  <a:moveTo>
                    <a:pt x="853" y="4948"/>
                  </a:moveTo>
                  <a:cubicBezTo>
                    <a:pt x="836" y="4948"/>
                    <a:pt x="818" y="4948"/>
                    <a:pt x="801" y="4970"/>
                  </a:cubicBezTo>
                  <a:cubicBezTo>
                    <a:pt x="762" y="5004"/>
                    <a:pt x="762" y="5039"/>
                    <a:pt x="801" y="5078"/>
                  </a:cubicBezTo>
                  <a:cubicBezTo>
                    <a:pt x="801" y="5096"/>
                    <a:pt x="818" y="5096"/>
                    <a:pt x="853" y="5096"/>
                  </a:cubicBezTo>
                  <a:cubicBezTo>
                    <a:pt x="853" y="5096"/>
                    <a:pt x="870" y="5096"/>
                    <a:pt x="892" y="5078"/>
                  </a:cubicBezTo>
                  <a:cubicBezTo>
                    <a:pt x="927" y="5039"/>
                    <a:pt x="927" y="5004"/>
                    <a:pt x="892" y="4970"/>
                  </a:cubicBezTo>
                  <a:cubicBezTo>
                    <a:pt x="892" y="4948"/>
                    <a:pt x="870" y="4948"/>
                    <a:pt x="853" y="4948"/>
                  </a:cubicBezTo>
                  <a:close/>
                  <a:moveTo>
                    <a:pt x="29263" y="5113"/>
                  </a:moveTo>
                  <a:cubicBezTo>
                    <a:pt x="29245" y="5113"/>
                    <a:pt x="29228" y="5113"/>
                    <a:pt x="29228" y="5131"/>
                  </a:cubicBezTo>
                  <a:cubicBezTo>
                    <a:pt x="29193" y="5148"/>
                    <a:pt x="29193" y="5204"/>
                    <a:pt x="29210" y="5222"/>
                  </a:cubicBezTo>
                  <a:cubicBezTo>
                    <a:pt x="29228" y="5239"/>
                    <a:pt x="29245" y="5257"/>
                    <a:pt x="29263" y="5257"/>
                  </a:cubicBezTo>
                  <a:cubicBezTo>
                    <a:pt x="29284" y="5257"/>
                    <a:pt x="29302" y="5239"/>
                    <a:pt x="29319" y="5239"/>
                  </a:cubicBezTo>
                  <a:cubicBezTo>
                    <a:pt x="29354" y="5204"/>
                    <a:pt x="29354" y="5165"/>
                    <a:pt x="29319" y="5131"/>
                  </a:cubicBezTo>
                  <a:cubicBezTo>
                    <a:pt x="29302" y="5113"/>
                    <a:pt x="29284" y="5113"/>
                    <a:pt x="29263" y="5113"/>
                  </a:cubicBezTo>
                  <a:close/>
                  <a:moveTo>
                    <a:pt x="583" y="5204"/>
                  </a:moveTo>
                  <a:cubicBezTo>
                    <a:pt x="566" y="5204"/>
                    <a:pt x="544" y="5204"/>
                    <a:pt x="527" y="5222"/>
                  </a:cubicBezTo>
                  <a:cubicBezTo>
                    <a:pt x="509" y="5257"/>
                    <a:pt x="509" y="5296"/>
                    <a:pt x="527" y="5331"/>
                  </a:cubicBezTo>
                  <a:cubicBezTo>
                    <a:pt x="544" y="5348"/>
                    <a:pt x="566" y="5348"/>
                    <a:pt x="583" y="5348"/>
                  </a:cubicBezTo>
                  <a:cubicBezTo>
                    <a:pt x="601" y="5348"/>
                    <a:pt x="618" y="5331"/>
                    <a:pt x="635" y="5331"/>
                  </a:cubicBezTo>
                  <a:cubicBezTo>
                    <a:pt x="675" y="5296"/>
                    <a:pt x="675" y="5257"/>
                    <a:pt x="635" y="5222"/>
                  </a:cubicBezTo>
                  <a:cubicBezTo>
                    <a:pt x="618" y="5204"/>
                    <a:pt x="601" y="5204"/>
                    <a:pt x="583" y="5204"/>
                  </a:cubicBezTo>
                  <a:close/>
                  <a:moveTo>
                    <a:pt x="29519" y="5365"/>
                  </a:moveTo>
                  <a:cubicBezTo>
                    <a:pt x="29502" y="5365"/>
                    <a:pt x="29480" y="5383"/>
                    <a:pt x="29463" y="5405"/>
                  </a:cubicBezTo>
                  <a:cubicBezTo>
                    <a:pt x="29445" y="5422"/>
                    <a:pt x="29428" y="5474"/>
                    <a:pt x="29463" y="5492"/>
                  </a:cubicBezTo>
                  <a:cubicBezTo>
                    <a:pt x="29480" y="5513"/>
                    <a:pt x="29502" y="5513"/>
                    <a:pt x="29519" y="5513"/>
                  </a:cubicBezTo>
                  <a:cubicBezTo>
                    <a:pt x="29537" y="5513"/>
                    <a:pt x="29554" y="5513"/>
                    <a:pt x="29572" y="5492"/>
                  </a:cubicBezTo>
                  <a:cubicBezTo>
                    <a:pt x="29589" y="5474"/>
                    <a:pt x="29589" y="5422"/>
                    <a:pt x="29572" y="5405"/>
                  </a:cubicBezTo>
                  <a:cubicBezTo>
                    <a:pt x="29554" y="5383"/>
                    <a:pt x="29537" y="5365"/>
                    <a:pt x="29519" y="5365"/>
                  </a:cubicBezTo>
                  <a:close/>
                  <a:moveTo>
                    <a:pt x="327" y="5457"/>
                  </a:moveTo>
                  <a:cubicBezTo>
                    <a:pt x="309" y="5457"/>
                    <a:pt x="292" y="5474"/>
                    <a:pt x="274" y="5492"/>
                  </a:cubicBezTo>
                  <a:cubicBezTo>
                    <a:pt x="257" y="5513"/>
                    <a:pt x="257" y="5566"/>
                    <a:pt x="292" y="5583"/>
                  </a:cubicBezTo>
                  <a:cubicBezTo>
                    <a:pt x="292" y="5600"/>
                    <a:pt x="309" y="5600"/>
                    <a:pt x="327" y="5600"/>
                  </a:cubicBezTo>
                  <a:cubicBezTo>
                    <a:pt x="348" y="5600"/>
                    <a:pt x="366" y="5600"/>
                    <a:pt x="383" y="5583"/>
                  </a:cubicBezTo>
                  <a:cubicBezTo>
                    <a:pt x="418" y="5566"/>
                    <a:pt x="418" y="5513"/>
                    <a:pt x="383" y="5474"/>
                  </a:cubicBezTo>
                  <a:cubicBezTo>
                    <a:pt x="366" y="5474"/>
                    <a:pt x="348" y="5457"/>
                    <a:pt x="327" y="5457"/>
                  </a:cubicBezTo>
                  <a:close/>
                  <a:moveTo>
                    <a:pt x="29772" y="5640"/>
                  </a:moveTo>
                  <a:cubicBezTo>
                    <a:pt x="29754" y="5640"/>
                    <a:pt x="29737" y="5640"/>
                    <a:pt x="29720" y="5657"/>
                  </a:cubicBezTo>
                  <a:cubicBezTo>
                    <a:pt x="29680" y="5692"/>
                    <a:pt x="29680" y="5731"/>
                    <a:pt x="29720" y="5766"/>
                  </a:cubicBezTo>
                  <a:cubicBezTo>
                    <a:pt x="29737" y="5766"/>
                    <a:pt x="29754" y="5783"/>
                    <a:pt x="29772" y="5783"/>
                  </a:cubicBezTo>
                  <a:cubicBezTo>
                    <a:pt x="29789" y="5783"/>
                    <a:pt x="29807" y="5783"/>
                    <a:pt x="29807" y="5766"/>
                  </a:cubicBezTo>
                  <a:cubicBezTo>
                    <a:pt x="29846" y="5731"/>
                    <a:pt x="29846" y="5692"/>
                    <a:pt x="29828" y="5657"/>
                  </a:cubicBezTo>
                  <a:cubicBezTo>
                    <a:pt x="29807" y="5640"/>
                    <a:pt x="29789" y="5640"/>
                    <a:pt x="29772" y="5640"/>
                  </a:cubicBezTo>
                  <a:close/>
                  <a:moveTo>
                    <a:pt x="74" y="5709"/>
                  </a:moveTo>
                  <a:cubicBezTo>
                    <a:pt x="57" y="5709"/>
                    <a:pt x="39" y="5731"/>
                    <a:pt x="22" y="5748"/>
                  </a:cubicBezTo>
                  <a:cubicBezTo>
                    <a:pt x="0" y="5766"/>
                    <a:pt x="0" y="5818"/>
                    <a:pt x="22" y="5840"/>
                  </a:cubicBezTo>
                  <a:cubicBezTo>
                    <a:pt x="39" y="5857"/>
                    <a:pt x="57" y="5857"/>
                    <a:pt x="74" y="5857"/>
                  </a:cubicBezTo>
                  <a:cubicBezTo>
                    <a:pt x="92" y="5857"/>
                    <a:pt x="109" y="5857"/>
                    <a:pt x="131" y="5840"/>
                  </a:cubicBezTo>
                  <a:cubicBezTo>
                    <a:pt x="166" y="5818"/>
                    <a:pt x="166" y="5766"/>
                    <a:pt x="131" y="5748"/>
                  </a:cubicBezTo>
                  <a:cubicBezTo>
                    <a:pt x="109" y="5731"/>
                    <a:pt x="92" y="5709"/>
                    <a:pt x="74" y="5709"/>
                  </a:cubicBezTo>
                  <a:close/>
                  <a:moveTo>
                    <a:pt x="30024" y="5892"/>
                  </a:moveTo>
                  <a:cubicBezTo>
                    <a:pt x="30007" y="5892"/>
                    <a:pt x="29989" y="5909"/>
                    <a:pt x="29972" y="5909"/>
                  </a:cubicBezTo>
                  <a:cubicBezTo>
                    <a:pt x="29937" y="5949"/>
                    <a:pt x="29937" y="5983"/>
                    <a:pt x="29972" y="6018"/>
                  </a:cubicBezTo>
                  <a:cubicBezTo>
                    <a:pt x="29989" y="6036"/>
                    <a:pt x="30007" y="6036"/>
                    <a:pt x="30024" y="6036"/>
                  </a:cubicBezTo>
                  <a:cubicBezTo>
                    <a:pt x="30046" y="6036"/>
                    <a:pt x="30063" y="6036"/>
                    <a:pt x="30081" y="6018"/>
                  </a:cubicBezTo>
                  <a:cubicBezTo>
                    <a:pt x="30098" y="5983"/>
                    <a:pt x="30098" y="5949"/>
                    <a:pt x="30081" y="5909"/>
                  </a:cubicBezTo>
                  <a:cubicBezTo>
                    <a:pt x="30063" y="5909"/>
                    <a:pt x="30046" y="5892"/>
                    <a:pt x="30024" y="5892"/>
                  </a:cubicBezTo>
                  <a:close/>
                  <a:moveTo>
                    <a:pt x="30281" y="6144"/>
                  </a:moveTo>
                  <a:cubicBezTo>
                    <a:pt x="30263" y="6144"/>
                    <a:pt x="30242" y="6166"/>
                    <a:pt x="30224" y="6166"/>
                  </a:cubicBezTo>
                  <a:cubicBezTo>
                    <a:pt x="30207" y="6201"/>
                    <a:pt x="30207" y="6253"/>
                    <a:pt x="30224" y="6275"/>
                  </a:cubicBezTo>
                  <a:cubicBezTo>
                    <a:pt x="30242" y="6292"/>
                    <a:pt x="30263" y="6292"/>
                    <a:pt x="30281" y="6292"/>
                  </a:cubicBezTo>
                  <a:cubicBezTo>
                    <a:pt x="30298" y="6292"/>
                    <a:pt x="30316" y="6292"/>
                    <a:pt x="30333" y="6275"/>
                  </a:cubicBezTo>
                  <a:cubicBezTo>
                    <a:pt x="30351" y="6236"/>
                    <a:pt x="30351" y="6201"/>
                    <a:pt x="30333" y="6166"/>
                  </a:cubicBezTo>
                  <a:cubicBezTo>
                    <a:pt x="30316" y="6166"/>
                    <a:pt x="30298" y="6144"/>
                    <a:pt x="30281" y="6144"/>
                  </a:cubicBezTo>
                  <a:close/>
                  <a:moveTo>
                    <a:pt x="30533" y="6401"/>
                  </a:moveTo>
                  <a:cubicBezTo>
                    <a:pt x="30516" y="6401"/>
                    <a:pt x="30498" y="6419"/>
                    <a:pt x="30481" y="6419"/>
                  </a:cubicBezTo>
                  <a:cubicBezTo>
                    <a:pt x="30459" y="6453"/>
                    <a:pt x="30459" y="6510"/>
                    <a:pt x="30498" y="6527"/>
                  </a:cubicBezTo>
                  <a:cubicBezTo>
                    <a:pt x="30498" y="6545"/>
                    <a:pt x="30516" y="6545"/>
                    <a:pt x="30533" y="6545"/>
                  </a:cubicBezTo>
                  <a:cubicBezTo>
                    <a:pt x="30551" y="6545"/>
                    <a:pt x="30568" y="6545"/>
                    <a:pt x="30590" y="6527"/>
                  </a:cubicBezTo>
                  <a:cubicBezTo>
                    <a:pt x="30625" y="6492"/>
                    <a:pt x="30625" y="6453"/>
                    <a:pt x="30590" y="6419"/>
                  </a:cubicBezTo>
                  <a:cubicBezTo>
                    <a:pt x="30568" y="6419"/>
                    <a:pt x="30551" y="6401"/>
                    <a:pt x="30533" y="6401"/>
                  </a:cubicBezTo>
                  <a:close/>
                  <a:moveTo>
                    <a:pt x="30807" y="6636"/>
                  </a:moveTo>
                  <a:cubicBezTo>
                    <a:pt x="30786" y="6636"/>
                    <a:pt x="30768" y="6653"/>
                    <a:pt x="30751" y="6671"/>
                  </a:cubicBezTo>
                  <a:cubicBezTo>
                    <a:pt x="30733" y="6688"/>
                    <a:pt x="30733" y="6745"/>
                    <a:pt x="30768" y="6762"/>
                  </a:cubicBezTo>
                  <a:cubicBezTo>
                    <a:pt x="30768" y="6780"/>
                    <a:pt x="30786" y="6780"/>
                    <a:pt x="30807" y="6780"/>
                  </a:cubicBezTo>
                  <a:cubicBezTo>
                    <a:pt x="30825" y="6780"/>
                    <a:pt x="30860" y="6780"/>
                    <a:pt x="30860" y="6762"/>
                  </a:cubicBezTo>
                  <a:cubicBezTo>
                    <a:pt x="30894" y="6727"/>
                    <a:pt x="30894" y="6688"/>
                    <a:pt x="30860" y="6653"/>
                  </a:cubicBezTo>
                  <a:cubicBezTo>
                    <a:pt x="30842" y="6653"/>
                    <a:pt x="30825" y="6636"/>
                    <a:pt x="30807" y="6636"/>
                  </a:cubicBezTo>
                  <a:close/>
                  <a:moveTo>
                    <a:pt x="31095" y="6871"/>
                  </a:moveTo>
                  <a:cubicBezTo>
                    <a:pt x="31060" y="6871"/>
                    <a:pt x="31042" y="6888"/>
                    <a:pt x="31042" y="6906"/>
                  </a:cubicBezTo>
                  <a:cubicBezTo>
                    <a:pt x="31003" y="6928"/>
                    <a:pt x="31003" y="6980"/>
                    <a:pt x="31042" y="6997"/>
                  </a:cubicBezTo>
                  <a:cubicBezTo>
                    <a:pt x="31060" y="7015"/>
                    <a:pt x="31077" y="7015"/>
                    <a:pt x="31095" y="7015"/>
                  </a:cubicBezTo>
                  <a:cubicBezTo>
                    <a:pt x="31112" y="7015"/>
                    <a:pt x="31134" y="7015"/>
                    <a:pt x="31134" y="6997"/>
                  </a:cubicBezTo>
                  <a:cubicBezTo>
                    <a:pt x="31169" y="6962"/>
                    <a:pt x="31169" y="6928"/>
                    <a:pt x="31134" y="6888"/>
                  </a:cubicBezTo>
                  <a:cubicBezTo>
                    <a:pt x="31112" y="6888"/>
                    <a:pt x="31095" y="6871"/>
                    <a:pt x="31095" y="6871"/>
                  </a:cubicBezTo>
                  <a:close/>
                  <a:moveTo>
                    <a:pt x="31295" y="7163"/>
                  </a:moveTo>
                  <a:cubicBezTo>
                    <a:pt x="31243" y="7180"/>
                    <a:pt x="31221" y="7215"/>
                    <a:pt x="31243" y="7254"/>
                  </a:cubicBezTo>
                  <a:cubicBezTo>
                    <a:pt x="31243" y="7289"/>
                    <a:pt x="31277" y="7306"/>
                    <a:pt x="31312" y="7306"/>
                  </a:cubicBezTo>
                  <a:lnTo>
                    <a:pt x="31330" y="7306"/>
                  </a:lnTo>
                  <a:cubicBezTo>
                    <a:pt x="31369" y="7289"/>
                    <a:pt x="31386" y="7254"/>
                    <a:pt x="31386" y="7215"/>
                  </a:cubicBezTo>
                  <a:cubicBezTo>
                    <a:pt x="31369" y="7180"/>
                    <a:pt x="31330" y="7163"/>
                    <a:pt x="31312" y="7163"/>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59"/>
            <p:cNvSpPr/>
            <p:nvPr/>
          </p:nvSpPr>
          <p:spPr>
            <a:xfrm rot="-5400000">
              <a:off x="6595283" y="1996624"/>
              <a:ext cx="5619746" cy="1156606"/>
            </a:xfrm>
            <a:custGeom>
              <a:avLst/>
              <a:gdLst/>
              <a:ahLst/>
              <a:cxnLst/>
              <a:rect l="l" t="t" r="r" b="b"/>
              <a:pathLst>
                <a:path w="31422" h="7089" extrusionOk="0">
                  <a:moveTo>
                    <a:pt x="23933" y="0"/>
                  </a:moveTo>
                  <a:cubicBezTo>
                    <a:pt x="23898" y="0"/>
                    <a:pt x="23863" y="35"/>
                    <a:pt x="23863" y="74"/>
                  </a:cubicBezTo>
                  <a:cubicBezTo>
                    <a:pt x="23881" y="109"/>
                    <a:pt x="23898" y="144"/>
                    <a:pt x="23933" y="144"/>
                  </a:cubicBezTo>
                  <a:lnTo>
                    <a:pt x="23950" y="144"/>
                  </a:lnTo>
                  <a:cubicBezTo>
                    <a:pt x="23990" y="144"/>
                    <a:pt x="24024" y="109"/>
                    <a:pt x="24007" y="74"/>
                  </a:cubicBezTo>
                  <a:cubicBezTo>
                    <a:pt x="24007" y="35"/>
                    <a:pt x="23990" y="0"/>
                    <a:pt x="23933" y="0"/>
                  </a:cubicBezTo>
                  <a:close/>
                  <a:moveTo>
                    <a:pt x="24298" y="0"/>
                  </a:moveTo>
                  <a:cubicBezTo>
                    <a:pt x="24259" y="0"/>
                    <a:pt x="24242" y="35"/>
                    <a:pt x="24224" y="74"/>
                  </a:cubicBezTo>
                  <a:cubicBezTo>
                    <a:pt x="24224" y="109"/>
                    <a:pt x="24259" y="144"/>
                    <a:pt x="24298" y="144"/>
                  </a:cubicBezTo>
                  <a:cubicBezTo>
                    <a:pt x="24351" y="144"/>
                    <a:pt x="24368" y="109"/>
                    <a:pt x="24368" y="74"/>
                  </a:cubicBezTo>
                  <a:cubicBezTo>
                    <a:pt x="24385" y="35"/>
                    <a:pt x="24351" y="0"/>
                    <a:pt x="24316" y="0"/>
                  </a:cubicBezTo>
                  <a:close/>
                  <a:moveTo>
                    <a:pt x="23572" y="35"/>
                  </a:moveTo>
                  <a:cubicBezTo>
                    <a:pt x="23537" y="53"/>
                    <a:pt x="23498" y="92"/>
                    <a:pt x="23515" y="127"/>
                  </a:cubicBezTo>
                  <a:cubicBezTo>
                    <a:pt x="23515" y="161"/>
                    <a:pt x="23554" y="183"/>
                    <a:pt x="23589" y="183"/>
                  </a:cubicBezTo>
                  <a:cubicBezTo>
                    <a:pt x="23624" y="183"/>
                    <a:pt x="23663" y="144"/>
                    <a:pt x="23646" y="109"/>
                  </a:cubicBezTo>
                  <a:cubicBezTo>
                    <a:pt x="23646" y="74"/>
                    <a:pt x="23624" y="35"/>
                    <a:pt x="23589" y="35"/>
                  </a:cubicBezTo>
                  <a:close/>
                  <a:moveTo>
                    <a:pt x="24660" y="35"/>
                  </a:moveTo>
                  <a:cubicBezTo>
                    <a:pt x="24625" y="35"/>
                    <a:pt x="24603" y="53"/>
                    <a:pt x="24586" y="92"/>
                  </a:cubicBezTo>
                  <a:cubicBezTo>
                    <a:pt x="24586" y="127"/>
                    <a:pt x="24603" y="183"/>
                    <a:pt x="24660" y="183"/>
                  </a:cubicBezTo>
                  <a:cubicBezTo>
                    <a:pt x="24694" y="183"/>
                    <a:pt x="24734" y="161"/>
                    <a:pt x="24734" y="127"/>
                  </a:cubicBezTo>
                  <a:cubicBezTo>
                    <a:pt x="24751" y="74"/>
                    <a:pt x="24712" y="35"/>
                    <a:pt x="24677" y="35"/>
                  </a:cubicBezTo>
                  <a:close/>
                  <a:moveTo>
                    <a:pt x="23211" y="109"/>
                  </a:moveTo>
                  <a:cubicBezTo>
                    <a:pt x="23171" y="127"/>
                    <a:pt x="23154" y="161"/>
                    <a:pt x="23154" y="201"/>
                  </a:cubicBezTo>
                  <a:cubicBezTo>
                    <a:pt x="23154" y="235"/>
                    <a:pt x="23189" y="253"/>
                    <a:pt x="23228" y="253"/>
                  </a:cubicBezTo>
                  <a:lnTo>
                    <a:pt x="23245" y="253"/>
                  </a:lnTo>
                  <a:cubicBezTo>
                    <a:pt x="23280" y="235"/>
                    <a:pt x="23298" y="201"/>
                    <a:pt x="23298" y="161"/>
                  </a:cubicBezTo>
                  <a:cubicBezTo>
                    <a:pt x="23280" y="127"/>
                    <a:pt x="23263" y="109"/>
                    <a:pt x="23228" y="109"/>
                  </a:cubicBezTo>
                  <a:close/>
                  <a:moveTo>
                    <a:pt x="25021" y="109"/>
                  </a:moveTo>
                  <a:cubicBezTo>
                    <a:pt x="24986" y="109"/>
                    <a:pt x="24951" y="144"/>
                    <a:pt x="24951" y="161"/>
                  </a:cubicBezTo>
                  <a:cubicBezTo>
                    <a:pt x="24929" y="201"/>
                    <a:pt x="24951" y="253"/>
                    <a:pt x="25003" y="253"/>
                  </a:cubicBezTo>
                  <a:lnTo>
                    <a:pt x="25021" y="253"/>
                  </a:lnTo>
                  <a:cubicBezTo>
                    <a:pt x="25038" y="253"/>
                    <a:pt x="25077" y="235"/>
                    <a:pt x="25095" y="218"/>
                  </a:cubicBezTo>
                  <a:cubicBezTo>
                    <a:pt x="25095" y="161"/>
                    <a:pt x="25077" y="127"/>
                    <a:pt x="25038" y="127"/>
                  </a:cubicBezTo>
                  <a:cubicBezTo>
                    <a:pt x="25038" y="109"/>
                    <a:pt x="25021" y="109"/>
                    <a:pt x="25021" y="109"/>
                  </a:cubicBezTo>
                  <a:close/>
                  <a:moveTo>
                    <a:pt x="14434" y="201"/>
                  </a:moveTo>
                  <a:cubicBezTo>
                    <a:pt x="14399" y="201"/>
                    <a:pt x="14360" y="235"/>
                    <a:pt x="14360" y="292"/>
                  </a:cubicBezTo>
                  <a:cubicBezTo>
                    <a:pt x="14360" y="327"/>
                    <a:pt x="14399" y="344"/>
                    <a:pt x="14434" y="344"/>
                  </a:cubicBezTo>
                  <a:cubicBezTo>
                    <a:pt x="14486" y="344"/>
                    <a:pt x="14508" y="309"/>
                    <a:pt x="14508" y="270"/>
                  </a:cubicBezTo>
                  <a:cubicBezTo>
                    <a:pt x="14508" y="235"/>
                    <a:pt x="14469" y="201"/>
                    <a:pt x="14434" y="201"/>
                  </a:cubicBezTo>
                  <a:close/>
                  <a:moveTo>
                    <a:pt x="14795" y="201"/>
                  </a:moveTo>
                  <a:cubicBezTo>
                    <a:pt x="14760" y="201"/>
                    <a:pt x="14726" y="235"/>
                    <a:pt x="14726" y="270"/>
                  </a:cubicBezTo>
                  <a:cubicBezTo>
                    <a:pt x="14726" y="309"/>
                    <a:pt x="14760" y="344"/>
                    <a:pt x="14795" y="344"/>
                  </a:cubicBezTo>
                  <a:cubicBezTo>
                    <a:pt x="14834" y="344"/>
                    <a:pt x="14869" y="327"/>
                    <a:pt x="14869" y="270"/>
                  </a:cubicBezTo>
                  <a:cubicBezTo>
                    <a:pt x="14869" y="235"/>
                    <a:pt x="14834" y="201"/>
                    <a:pt x="14795" y="201"/>
                  </a:cubicBezTo>
                  <a:close/>
                  <a:moveTo>
                    <a:pt x="22845" y="201"/>
                  </a:moveTo>
                  <a:cubicBezTo>
                    <a:pt x="22810" y="218"/>
                    <a:pt x="22793" y="253"/>
                    <a:pt x="22810" y="292"/>
                  </a:cubicBezTo>
                  <a:cubicBezTo>
                    <a:pt x="22810" y="327"/>
                    <a:pt x="22845" y="344"/>
                    <a:pt x="22884" y="344"/>
                  </a:cubicBezTo>
                  <a:lnTo>
                    <a:pt x="22902" y="344"/>
                  </a:lnTo>
                  <a:cubicBezTo>
                    <a:pt x="22936" y="327"/>
                    <a:pt x="22954" y="292"/>
                    <a:pt x="22936" y="253"/>
                  </a:cubicBezTo>
                  <a:cubicBezTo>
                    <a:pt x="22936" y="218"/>
                    <a:pt x="22902" y="201"/>
                    <a:pt x="22884" y="201"/>
                  </a:cubicBezTo>
                  <a:close/>
                  <a:moveTo>
                    <a:pt x="14073" y="235"/>
                  </a:moveTo>
                  <a:cubicBezTo>
                    <a:pt x="14016" y="253"/>
                    <a:pt x="13999" y="292"/>
                    <a:pt x="13999" y="327"/>
                  </a:cubicBezTo>
                  <a:cubicBezTo>
                    <a:pt x="14016" y="362"/>
                    <a:pt x="14034" y="379"/>
                    <a:pt x="14073" y="379"/>
                  </a:cubicBezTo>
                  <a:lnTo>
                    <a:pt x="14090" y="379"/>
                  </a:lnTo>
                  <a:cubicBezTo>
                    <a:pt x="14125" y="379"/>
                    <a:pt x="14143" y="344"/>
                    <a:pt x="14143" y="309"/>
                  </a:cubicBezTo>
                  <a:cubicBezTo>
                    <a:pt x="14143" y="270"/>
                    <a:pt x="14108" y="235"/>
                    <a:pt x="14073" y="235"/>
                  </a:cubicBezTo>
                  <a:close/>
                  <a:moveTo>
                    <a:pt x="15161" y="235"/>
                  </a:moveTo>
                  <a:cubicBezTo>
                    <a:pt x="15122" y="235"/>
                    <a:pt x="15087" y="270"/>
                    <a:pt x="15087" y="309"/>
                  </a:cubicBezTo>
                  <a:cubicBezTo>
                    <a:pt x="15087" y="344"/>
                    <a:pt x="15104" y="379"/>
                    <a:pt x="15139" y="379"/>
                  </a:cubicBezTo>
                  <a:lnTo>
                    <a:pt x="15161" y="379"/>
                  </a:lnTo>
                  <a:cubicBezTo>
                    <a:pt x="15196" y="379"/>
                    <a:pt x="15230" y="362"/>
                    <a:pt x="15230" y="327"/>
                  </a:cubicBezTo>
                  <a:cubicBezTo>
                    <a:pt x="15230" y="292"/>
                    <a:pt x="15213" y="253"/>
                    <a:pt x="15178" y="235"/>
                  </a:cubicBezTo>
                  <a:close/>
                  <a:moveTo>
                    <a:pt x="25347" y="253"/>
                  </a:moveTo>
                  <a:cubicBezTo>
                    <a:pt x="25330" y="253"/>
                    <a:pt x="25295" y="270"/>
                    <a:pt x="25295" y="292"/>
                  </a:cubicBezTo>
                  <a:cubicBezTo>
                    <a:pt x="25277" y="327"/>
                    <a:pt x="25295" y="362"/>
                    <a:pt x="25330" y="379"/>
                  </a:cubicBezTo>
                  <a:cubicBezTo>
                    <a:pt x="25330" y="401"/>
                    <a:pt x="25347" y="401"/>
                    <a:pt x="25347" y="401"/>
                  </a:cubicBezTo>
                  <a:cubicBezTo>
                    <a:pt x="25386" y="401"/>
                    <a:pt x="25404" y="379"/>
                    <a:pt x="25421" y="362"/>
                  </a:cubicBezTo>
                  <a:cubicBezTo>
                    <a:pt x="25438" y="327"/>
                    <a:pt x="25421" y="270"/>
                    <a:pt x="25386" y="253"/>
                  </a:cubicBezTo>
                  <a:close/>
                  <a:moveTo>
                    <a:pt x="13707" y="309"/>
                  </a:moveTo>
                  <a:cubicBezTo>
                    <a:pt x="13673" y="309"/>
                    <a:pt x="13638" y="344"/>
                    <a:pt x="13655" y="379"/>
                  </a:cubicBezTo>
                  <a:cubicBezTo>
                    <a:pt x="13655" y="418"/>
                    <a:pt x="13690" y="453"/>
                    <a:pt x="13707" y="453"/>
                  </a:cubicBezTo>
                  <a:lnTo>
                    <a:pt x="13725" y="436"/>
                  </a:lnTo>
                  <a:cubicBezTo>
                    <a:pt x="13764" y="436"/>
                    <a:pt x="13799" y="401"/>
                    <a:pt x="13781" y="362"/>
                  </a:cubicBezTo>
                  <a:cubicBezTo>
                    <a:pt x="13781" y="327"/>
                    <a:pt x="13747" y="309"/>
                    <a:pt x="13707" y="309"/>
                  </a:cubicBezTo>
                  <a:close/>
                  <a:moveTo>
                    <a:pt x="22536" y="309"/>
                  </a:moveTo>
                  <a:cubicBezTo>
                    <a:pt x="22519" y="309"/>
                    <a:pt x="22519" y="327"/>
                    <a:pt x="22501" y="327"/>
                  </a:cubicBezTo>
                  <a:cubicBezTo>
                    <a:pt x="22467" y="327"/>
                    <a:pt x="22449" y="379"/>
                    <a:pt x="22467" y="418"/>
                  </a:cubicBezTo>
                  <a:cubicBezTo>
                    <a:pt x="22467" y="436"/>
                    <a:pt x="22501" y="470"/>
                    <a:pt x="22536" y="470"/>
                  </a:cubicBezTo>
                  <a:lnTo>
                    <a:pt x="22558" y="453"/>
                  </a:lnTo>
                  <a:cubicBezTo>
                    <a:pt x="22593" y="453"/>
                    <a:pt x="22610" y="401"/>
                    <a:pt x="22593" y="362"/>
                  </a:cubicBezTo>
                  <a:cubicBezTo>
                    <a:pt x="22593" y="344"/>
                    <a:pt x="22558" y="309"/>
                    <a:pt x="22536" y="309"/>
                  </a:cubicBezTo>
                  <a:close/>
                  <a:moveTo>
                    <a:pt x="15504" y="344"/>
                  </a:moveTo>
                  <a:cubicBezTo>
                    <a:pt x="15487" y="344"/>
                    <a:pt x="15448" y="362"/>
                    <a:pt x="15430" y="379"/>
                  </a:cubicBezTo>
                  <a:cubicBezTo>
                    <a:pt x="15430" y="418"/>
                    <a:pt x="15430" y="470"/>
                    <a:pt x="15465" y="488"/>
                  </a:cubicBezTo>
                  <a:lnTo>
                    <a:pt x="15504" y="488"/>
                  </a:lnTo>
                  <a:cubicBezTo>
                    <a:pt x="15539" y="488"/>
                    <a:pt x="15557" y="470"/>
                    <a:pt x="15574" y="453"/>
                  </a:cubicBezTo>
                  <a:cubicBezTo>
                    <a:pt x="15596" y="418"/>
                    <a:pt x="15574" y="362"/>
                    <a:pt x="15539" y="344"/>
                  </a:cubicBezTo>
                  <a:close/>
                  <a:moveTo>
                    <a:pt x="13346" y="379"/>
                  </a:moveTo>
                  <a:cubicBezTo>
                    <a:pt x="13311" y="401"/>
                    <a:pt x="13290" y="436"/>
                    <a:pt x="13290" y="470"/>
                  </a:cubicBezTo>
                  <a:cubicBezTo>
                    <a:pt x="13311" y="510"/>
                    <a:pt x="13329" y="527"/>
                    <a:pt x="13364" y="527"/>
                  </a:cubicBezTo>
                  <a:lnTo>
                    <a:pt x="13381" y="527"/>
                  </a:lnTo>
                  <a:cubicBezTo>
                    <a:pt x="13420" y="510"/>
                    <a:pt x="13438" y="470"/>
                    <a:pt x="13438" y="436"/>
                  </a:cubicBezTo>
                  <a:cubicBezTo>
                    <a:pt x="13420" y="401"/>
                    <a:pt x="13398" y="379"/>
                    <a:pt x="13364" y="379"/>
                  </a:cubicBezTo>
                  <a:close/>
                  <a:moveTo>
                    <a:pt x="25673" y="436"/>
                  </a:moveTo>
                  <a:cubicBezTo>
                    <a:pt x="25639" y="436"/>
                    <a:pt x="25621" y="436"/>
                    <a:pt x="25604" y="453"/>
                  </a:cubicBezTo>
                  <a:cubicBezTo>
                    <a:pt x="25582" y="488"/>
                    <a:pt x="25604" y="544"/>
                    <a:pt x="25639" y="562"/>
                  </a:cubicBezTo>
                  <a:cubicBezTo>
                    <a:pt x="25639" y="562"/>
                    <a:pt x="25656" y="579"/>
                    <a:pt x="25673" y="579"/>
                  </a:cubicBezTo>
                  <a:cubicBezTo>
                    <a:pt x="25691" y="579"/>
                    <a:pt x="25713" y="562"/>
                    <a:pt x="25730" y="544"/>
                  </a:cubicBezTo>
                  <a:cubicBezTo>
                    <a:pt x="25747" y="510"/>
                    <a:pt x="25747" y="453"/>
                    <a:pt x="25713" y="436"/>
                  </a:cubicBezTo>
                  <a:close/>
                  <a:moveTo>
                    <a:pt x="22158" y="453"/>
                  </a:moveTo>
                  <a:cubicBezTo>
                    <a:pt x="22123" y="470"/>
                    <a:pt x="22101" y="510"/>
                    <a:pt x="22123" y="544"/>
                  </a:cubicBezTo>
                  <a:cubicBezTo>
                    <a:pt x="22140" y="579"/>
                    <a:pt x="22158" y="597"/>
                    <a:pt x="22192" y="597"/>
                  </a:cubicBezTo>
                  <a:cubicBezTo>
                    <a:pt x="22192" y="597"/>
                    <a:pt x="22210" y="597"/>
                    <a:pt x="22210" y="579"/>
                  </a:cubicBezTo>
                  <a:cubicBezTo>
                    <a:pt x="22249" y="579"/>
                    <a:pt x="22266" y="527"/>
                    <a:pt x="22266" y="488"/>
                  </a:cubicBezTo>
                  <a:cubicBezTo>
                    <a:pt x="22249" y="470"/>
                    <a:pt x="22232" y="453"/>
                    <a:pt x="22192" y="453"/>
                  </a:cubicBezTo>
                  <a:close/>
                  <a:moveTo>
                    <a:pt x="13002" y="470"/>
                  </a:moveTo>
                  <a:cubicBezTo>
                    <a:pt x="12946" y="488"/>
                    <a:pt x="12928" y="527"/>
                    <a:pt x="12946" y="562"/>
                  </a:cubicBezTo>
                  <a:cubicBezTo>
                    <a:pt x="12946" y="597"/>
                    <a:pt x="12985" y="618"/>
                    <a:pt x="13020" y="618"/>
                  </a:cubicBezTo>
                  <a:lnTo>
                    <a:pt x="13037" y="618"/>
                  </a:lnTo>
                  <a:cubicBezTo>
                    <a:pt x="13072" y="618"/>
                    <a:pt x="13094" y="562"/>
                    <a:pt x="13094" y="527"/>
                  </a:cubicBezTo>
                  <a:cubicBezTo>
                    <a:pt x="13072" y="488"/>
                    <a:pt x="13037" y="470"/>
                    <a:pt x="13020" y="470"/>
                  </a:cubicBezTo>
                  <a:close/>
                  <a:moveTo>
                    <a:pt x="15831" y="488"/>
                  </a:moveTo>
                  <a:cubicBezTo>
                    <a:pt x="15813" y="488"/>
                    <a:pt x="15774" y="510"/>
                    <a:pt x="15774" y="544"/>
                  </a:cubicBezTo>
                  <a:cubicBezTo>
                    <a:pt x="15757" y="579"/>
                    <a:pt x="15774" y="618"/>
                    <a:pt x="15813" y="636"/>
                  </a:cubicBezTo>
                  <a:lnTo>
                    <a:pt x="15831" y="636"/>
                  </a:lnTo>
                  <a:cubicBezTo>
                    <a:pt x="15866" y="636"/>
                    <a:pt x="15883" y="618"/>
                    <a:pt x="15900" y="597"/>
                  </a:cubicBezTo>
                  <a:cubicBezTo>
                    <a:pt x="15922" y="562"/>
                    <a:pt x="15900" y="527"/>
                    <a:pt x="15866" y="510"/>
                  </a:cubicBezTo>
                  <a:cubicBezTo>
                    <a:pt x="15848" y="488"/>
                    <a:pt x="15848" y="488"/>
                    <a:pt x="15831" y="488"/>
                  </a:cubicBezTo>
                  <a:close/>
                  <a:moveTo>
                    <a:pt x="12637" y="579"/>
                  </a:moveTo>
                  <a:cubicBezTo>
                    <a:pt x="12602" y="597"/>
                    <a:pt x="12585" y="636"/>
                    <a:pt x="12602" y="671"/>
                  </a:cubicBezTo>
                  <a:cubicBezTo>
                    <a:pt x="12602" y="705"/>
                    <a:pt x="12637" y="727"/>
                    <a:pt x="12676" y="727"/>
                  </a:cubicBezTo>
                  <a:lnTo>
                    <a:pt x="12694" y="727"/>
                  </a:lnTo>
                  <a:cubicBezTo>
                    <a:pt x="12728" y="705"/>
                    <a:pt x="12746" y="671"/>
                    <a:pt x="12728" y="636"/>
                  </a:cubicBezTo>
                  <a:cubicBezTo>
                    <a:pt x="12728" y="597"/>
                    <a:pt x="12694" y="579"/>
                    <a:pt x="12676" y="579"/>
                  </a:cubicBezTo>
                  <a:close/>
                  <a:moveTo>
                    <a:pt x="21831" y="597"/>
                  </a:moveTo>
                  <a:cubicBezTo>
                    <a:pt x="21796" y="618"/>
                    <a:pt x="21775" y="653"/>
                    <a:pt x="21796" y="688"/>
                  </a:cubicBezTo>
                  <a:cubicBezTo>
                    <a:pt x="21814" y="727"/>
                    <a:pt x="21831" y="745"/>
                    <a:pt x="21866" y="745"/>
                  </a:cubicBezTo>
                  <a:lnTo>
                    <a:pt x="21883" y="727"/>
                  </a:lnTo>
                  <a:cubicBezTo>
                    <a:pt x="21923" y="705"/>
                    <a:pt x="21940" y="671"/>
                    <a:pt x="21923" y="636"/>
                  </a:cubicBezTo>
                  <a:cubicBezTo>
                    <a:pt x="21923" y="597"/>
                    <a:pt x="21883" y="597"/>
                    <a:pt x="21866" y="597"/>
                  </a:cubicBezTo>
                  <a:close/>
                  <a:moveTo>
                    <a:pt x="25965" y="636"/>
                  </a:moveTo>
                  <a:cubicBezTo>
                    <a:pt x="25948" y="636"/>
                    <a:pt x="25930" y="653"/>
                    <a:pt x="25908" y="671"/>
                  </a:cubicBezTo>
                  <a:cubicBezTo>
                    <a:pt x="25874" y="705"/>
                    <a:pt x="25891" y="745"/>
                    <a:pt x="25908" y="762"/>
                  </a:cubicBezTo>
                  <a:cubicBezTo>
                    <a:pt x="25930" y="779"/>
                    <a:pt x="25948" y="779"/>
                    <a:pt x="25965" y="779"/>
                  </a:cubicBezTo>
                  <a:cubicBezTo>
                    <a:pt x="25982" y="779"/>
                    <a:pt x="26000" y="779"/>
                    <a:pt x="26017" y="762"/>
                  </a:cubicBezTo>
                  <a:cubicBezTo>
                    <a:pt x="26039" y="727"/>
                    <a:pt x="26039" y="688"/>
                    <a:pt x="26000" y="653"/>
                  </a:cubicBezTo>
                  <a:cubicBezTo>
                    <a:pt x="26000" y="653"/>
                    <a:pt x="25982" y="636"/>
                    <a:pt x="25965" y="636"/>
                  </a:cubicBezTo>
                  <a:close/>
                  <a:moveTo>
                    <a:pt x="16157" y="653"/>
                  </a:moveTo>
                  <a:cubicBezTo>
                    <a:pt x="16140" y="653"/>
                    <a:pt x="16101" y="671"/>
                    <a:pt x="16101" y="688"/>
                  </a:cubicBezTo>
                  <a:cubicBezTo>
                    <a:pt x="16083" y="727"/>
                    <a:pt x="16083" y="762"/>
                    <a:pt x="16118" y="797"/>
                  </a:cubicBezTo>
                  <a:lnTo>
                    <a:pt x="16157" y="797"/>
                  </a:lnTo>
                  <a:cubicBezTo>
                    <a:pt x="16192" y="797"/>
                    <a:pt x="16209" y="779"/>
                    <a:pt x="16227" y="762"/>
                  </a:cubicBezTo>
                  <a:cubicBezTo>
                    <a:pt x="16249" y="727"/>
                    <a:pt x="16227" y="688"/>
                    <a:pt x="16192" y="671"/>
                  </a:cubicBezTo>
                  <a:cubicBezTo>
                    <a:pt x="16192" y="653"/>
                    <a:pt x="16175" y="653"/>
                    <a:pt x="16157" y="653"/>
                  </a:cubicBezTo>
                  <a:close/>
                  <a:moveTo>
                    <a:pt x="12293" y="688"/>
                  </a:moveTo>
                  <a:cubicBezTo>
                    <a:pt x="12258" y="705"/>
                    <a:pt x="12241" y="745"/>
                    <a:pt x="12258" y="779"/>
                  </a:cubicBezTo>
                  <a:cubicBezTo>
                    <a:pt x="12258" y="814"/>
                    <a:pt x="12293" y="836"/>
                    <a:pt x="12332" y="836"/>
                  </a:cubicBezTo>
                  <a:lnTo>
                    <a:pt x="12350" y="836"/>
                  </a:lnTo>
                  <a:cubicBezTo>
                    <a:pt x="12385" y="814"/>
                    <a:pt x="12402" y="779"/>
                    <a:pt x="12385" y="745"/>
                  </a:cubicBezTo>
                  <a:cubicBezTo>
                    <a:pt x="12385" y="705"/>
                    <a:pt x="12350" y="688"/>
                    <a:pt x="12311" y="688"/>
                  </a:cubicBezTo>
                  <a:close/>
                  <a:moveTo>
                    <a:pt x="21505" y="745"/>
                  </a:moveTo>
                  <a:cubicBezTo>
                    <a:pt x="21470" y="762"/>
                    <a:pt x="21448" y="814"/>
                    <a:pt x="21470" y="853"/>
                  </a:cubicBezTo>
                  <a:cubicBezTo>
                    <a:pt x="21488" y="871"/>
                    <a:pt x="21505" y="888"/>
                    <a:pt x="21522" y="888"/>
                  </a:cubicBezTo>
                  <a:lnTo>
                    <a:pt x="21557" y="888"/>
                  </a:lnTo>
                  <a:cubicBezTo>
                    <a:pt x="21596" y="871"/>
                    <a:pt x="21614" y="814"/>
                    <a:pt x="21596" y="779"/>
                  </a:cubicBezTo>
                  <a:cubicBezTo>
                    <a:pt x="21579" y="762"/>
                    <a:pt x="21557" y="745"/>
                    <a:pt x="21522" y="745"/>
                  </a:cubicBezTo>
                  <a:close/>
                  <a:moveTo>
                    <a:pt x="11967" y="797"/>
                  </a:moveTo>
                  <a:lnTo>
                    <a:pt x="11949" y="814"/>
                  </a:lnTo>
                  <a:cubicBezTo>
                    <a:pt x="11915" y="814"/>
                    <a:pt x="11897" y="871"/>
                    <a:pt x="11915" y="906"/>
                  </a:cubicBezTo>
                  <a:cubicBezTo>
                    <a:pt x="11915" y="923"/>
                    <a:pt x="11949" y="945"/>
                    <a:pt x="11984" y="945"/>
                  </a:cubicBezTo>
                  <a:lnTo>
                    <a:pt x="12006" y="945"/>
                  </a:lnTo>
                  <a:cubicBezTo>
                    <a:pt x="12041" y="923"/>
                    <a:pt x="12058" y="888"/>
                    <a:pt x="12041" y="853"/>
                  </a:cubicBezTo>
                  <a:cubicBezTo>
                    <a:pt x="12041" y="814"/>
                    <a:pt x="12006" y="797"/>
                    <a:pt x="11967" y="797"/>
                  </a:cubicBezTo>
                  <a:close/>
                  <a:moveTo>
                    <a:pt x="16466" y="853"/>
                  </a:moveTo>
                  <a:cubicBezTo>
                    <a:pt x="16427" y="853"/>
                    <a:pt x="16410" y="871"/>
                    <a:pt x="16392" y="888"/>
                  </a:cubicBezTo>
                  <a:cubicBezTo>
                    <a:pt x="16375" y="923"/>
                    <a:pt x="16375" y="962"/>
                    <a:pt x="16410" y="997"/>
                  </a:cubicBezTo>
                  <a:lnTo>
                    <a:pt x="16466" y="997"/>
                  </a:lnTo>
                  <a:cubicBezTo>
                    <a:pt x="16484" y="997"/>
                    <a:pt x="16501" y="997"/>
                    <a:pt x="16518" y="980"/>
                  </a:cubicBezTo>
                  <a:cubicBezTo>
                    <a:pt x="16536" y="945"/>
                    <a:pt x="16536" y="906"/>
                    <a:pt x="16501" y="871"/>
                  </a:cubicBezTo>
                  <a:cubicBezTo>
                    <a:pt x="16484" y="871"/>
                    <a:pt x="16484" y="853"/>
                    <a:pt x="16466" y="853"/>
                  </a:cubicBezTo>
                  <a:close/>
                  <a:moveTo>
                    <a:pt x="26235" y="888"/>
                  </a:moveTo>
                  <a:cubicBezTo>
                    <a:pt x="26217" y="888"/>
                    <a:pt x="26200" y="888"/>
                    <a:pt x="26183" y="906"/>
                  </a:cubicBezTo>
                  <a:cubicBezTo>
                    <a:pt x="26148" y="923"/>
                    <a:pt x="26165" y="980"/>
                    <a:pt x="26183" y="997"/>
                  </a:cubicBezTo>
                  <a:cubicBezTo>
                    <a:pt x="26200" y="1014"/>
                    <a:pt x="26217" y="1032"/>
                    <a:pt x="26235" y="1032"/>
                  </a:cubicBezTo>
                  <a:cubicBezTo>
                    <a:pt x="26257" y="1032"/>
                    <a:pt x="26274" y="1014"/>
                    <a:pt x="26291" y="997"/>
                  </a:cubicBezTo>
                  <a:cubicBezTo>
                    <a:pt x="26309" y="980"/>
                    <a:pt x="26309" y="923"/>
                    <a:pt x="26291" y="906"/>
                  </a:cubicBezTo>
                  <a:cubicBezTo>
                    <a:pt x="26274" y="888"/>
                    <a:pt x="26257" y="888"/>
                    <a:pt x="26235" y="888"/>
                  </a:cubicBezTo>
                  <a:close/>
                  <a:moveTo>
                    <a:pt x="21179" y="906"/>
                  </a:moveTo>
                  <a:cubicBezTo>
                    <a:pt x="21144" y="923"/>
                    <a:pt x="21122" y="980"/>
                    <a:pt x="21144" y="1014"/>
                  </a:cubicBezTo>
                  <a:cubicBezTo>
                    <a:pt x="21161" y="1032"/>
                    <a:pt x="21179" y="1053"/>
                    <a:pt x="21213" y="1053"/>
                  </a:cubicBezTo>
                  <a:lnTo>
                    <a:pt x="21231" y="1053"/>
                  </a:lnTo>
                  <a:cubicBezTo>
                    <a:pt x="21270" y="1032"/>
                    <a:pt x="21287" y="980"/>
                    <a:pt x="21270" y="945"/>
                  </a:cubicBezTo>
                  <a:cubicBezTo>
                    <a:pt x="21253" y="923"/>
                    <a:pt x="21231" y="906"/>
                    <a:pt x="21213" y="906"/>
                  </a:cubicBezTo>
                  <a:close/>
                  <a:moveTo>
                    <a:pt x="11606" y="923"/>
                  </a:moveTo>
                  <a:cubicBezTo>
                    <a:pt x="11571" y="923"/>
                    <a:pt x="11549" y="980"/>
                    <a:pt x="11571" y="1014"/>
                  </a:cubicBezTo>
                  <a:cubicBezTo>
                    <a:pt x="11571" y="1032"/>
                    <a:pt x="11606" y="1071"/>
                    <a:pt x="11623" y="1071"/>
                  </a:cubicBezTo>
                  <a:cubicBezTo>
                    <a:pt x="11641" y="1071"/>
                    <a:pt x="11641" y="1053"/>
                    <a:pt x="11658" y="1053"/>
                  </a:cubicBezTo>
                  <a:cubicBezTo>
                    <a:pt x="11697" y="1053"/>
                    <a:pt x="11714" y="997"/>
                    <a:pt x="11697" y="962"/>
                  </a:cubicBezTo>
                  <a:cubicBezTo>
                    <a:pt x="11697" y="945"/>
                    <a:pt x="11658" y="923"/>
                    <a:pt x="11623" y="923"/>
                  </a:cubicBezTo>
                  <a:close/>
                  <a:moveTo>
                    <a:pt x="11279" y="1014"/>
                  </a:moveTo>
                  <a:cubicBezTo>
                    <a:pt x="11279" y="1014"/>
                    <a:pt x="11279" y="1032"/>
                    <a:pt x="11262" y="1032"/>
                  </a:cubicBezTo>
                  <a:cubicBezTo>
                    <a:pt x="11223" y="1032"/>
                    <a:pt x="11205" y="1088"/>
                    <a:pt x="11223" y="1123"/>
                  </a:cubicBezTo>
                  <a:cubicBezTo>
                    <a:pt x="11223" y="1141"/>
                    <a:pt x="11262" y="1162"/>
                    <a:pt x="11279" y="1162"/>
                  </a:cubicBezTo>
                  <a:lnTo>
                    <a:pt x="11314" y="1162"/>
                  </a:lnTo>
                  <a:cubicBezTo>
                    <a:pt x="11353" y="1162"/>
                    <a:pt x="11371" y="1106"/>
                    <a:pt x="11353" y="1071"/>
                  </a:cubicBezTo>
                  <a:cubicBezTo>
                    <a:pt x="11353" y="1053"/>
                    <a:pt x="11314" y="1014"/>
                    <a:pt x="11279" y="1014"/>
                  </a:cubicBezTo>
                  <a:close/>
                  <a:moveTo>
                    <a:pt x="20852" y="1071"/>
                  </a:moveTo>
                  <a:cubicBezTo>
                    <a:pt x="20817" y="1088"/>
                    <a:pt x="20796" y="1141"/>
                    <a:pt x="20817" y="1180"/>
                  </a:cubicBezTo>
                  <a:cubicBezTo>
                    <a:pt x="20835" y="1197"/>
                    <a:pt x="20852" y="1214"/>
                    <a:pt x="20887" y="1214"/>
                  </a:cubicBezTo>
                  <a:cubicBezTo>
                    <a:pt x="20887" y="1214"/>
                    <a:pt x="20904" y="1214"/>
                    <a:pt x="20904" y="1197"/>
                  </a:cubicBezTo>
                  <a:cubicBezTo>
                    <a:pt x="20944" y="1180"/>
                    <a:pt x="20961" y="1141"/>
                    <a:pt x="20944" y="1106"/>
                  </a:cubicBezTo>
                  <a:cubicBezTo>
                    <a:pt x="20944" y="1088"/>
                    <a:pt x="20904" y="1071"/>
                    <a:pt x="20887" y="1071"/>
                  </a:cubicBezTo>
                  <a:close/>
                  <a:moveTo>
                    <a:pt x="16736" y="1088"/>
                  </a:moveTo>
                  <a:cubicBezTo>
                    <a:pt x="16718" y="1088"/>
                    <a:pt x="16701" y="1106"/>
                    <a:pt x="16684" y="1123"/>
                  </a:cubicBezTo>
                  <a:cubicBezTo>
                    <a:pt x="16645" y="1141"/>
                    <a:pt x="16645" y="1197"/>
                    <a:pt x="16684" y="1214"/>
                  </a:cubicBezTo>
                  <a:cubicBezTo>
                    <a:pt x="16701" y="1232"/>
                    <a:pt x="16718" y="1232"/>
                    <a:pt x="16736" y="1232"/>
                  </a:cubicBezTo>
                  <a:cubicBezTo>
                    <a:pt x="16753" y="1232"/>
                    <a:pt x="16771" y="1232"/>
                    <a:pt x="16792" y="1214"/>
                  </a:cubicBezTo>
                  <a:cubicBezTo>
                    <a:pt x="16810" y="1197"/>
                    <a:pt x="16810" y="1141"/>
                    <a:pt x="16792" y="1123"/>
                  </a:cubicBezTo>
                  <a:cubicBezTo>
                    <a:pt x="16771" y="1106"/>
                    <a:pt x="16753" y="1088"/>
                    <a:pt x="16736" y="1088"/>
                  </a:cubicBezTo>
                  <a:close/>
                  <a:moveTo>
                    <a:pt x="10918" y="1123"/>
                  </a:moveTo>
                  <a:cubicBezTo>
                    <a:pt x="10879" y="1141"/>
                    <a:pt x="10862" y="1180"/>
                    <a:pt x="10862" y="1214"/>
                  </a:cubicBezTo>
                  <a:cubicBezTo>
                    <a:pt x="10879" y="1249"/>
                    <a:pt x="10896" y="1271"/>
                    <a:pt x="10936" y="1271"/>
                  </a:cubicBezTo>
                  <a:lnTo>
                    <a:pt x="10953" y="1271"/>
                  </a:lnTo>
                  <a:cubicBezTo>
                    <a:pt x="10988" y="1249"/>
                    <a:pt x="11027" y="1214"/>
                    <a:pt x="11005" y="1180"/>
                  </a:cubicBezTo>
                  <a:cubicBezTo>
                    <a:pt x="11005" y="1141"/>
                    <a:pt x="10970" y="1123"/>
                    <a:pt x="10936" y="1123"/>
                  </a:cubicBezTo>
                  <a:close/>
                  <a:moveTo>
                    <a:pt x="26474" y="1141"/>
                  </a:moveTo>
                  <a:cubicBezTo>
                    <a:pt x="26452" y="1141"/>
                    <a:pt x="26452" y="1162"/>
                    <a:pt x="26435" y="1162"/>
                  </a:cubicBezTo>
                  <a:cubicBezTo>
                    <a:pt x="26400" y="1197"/>
                    <a:pt x="26400" y="1232"/>
                    <a:pt x="26418" y="1271"/>
                  </a:cubicBezTo>
                  <a:cubicBezTo>
                    <a:pt x="26435" y="1288"/>
                    <a:pt x="26452" y="1288"/>
                    <a:pt x="26474" y="1288"/>
                  </a:cubicBezTo>
                  <a:cubicBezTo>
                    <a:pt x="26491" y="1288"/>
                    <a:pt x="26509" y="1288"/>
                    <a:pt x="26526" y="1271"/>
                  </a:cubicBezTo>
                  <a:cubicBezTo>
                    <a:pt x="26561" y="1249"/>
                    <a:pt x="26561" y="1214"/>
                    <a:pt x="26544" y="1180"/>
                  </a:cubicBezTo>
                  <a:cubicBezTo>
                    <a:pt x="26526" y="1162"/>
                    <a:pt x="26509" y="1141"/>
                    <a:pt x="26474" y="1141"/>
                  </a:cubicBezTo>
                  <a:close/>
                  <a:moveTo>
                    <a:pt x="10570" y="1214"/>
                  </a:moveTo>
                  <a:cubicBezTo>
                    <a:pt x="10535" y="1232"/>
                    <a:pt x="10500" y="1271"/>
                    <a:pt x="10518" y="1306"/>
                  </a:cubicBezTo>
                  <a:cubicBezTo>
                    <a:pt x="10518" y="1341"/>
                    <a:pt x="10553" y="1358"/>
                    <a:pt x="10592" y="1358"/>
                  </a:cubicBezTo>
                  <a:lnTo>
                    <a:pt x="10609" y="1358"/>
                  </a:lnTo>
                  <a:cubicBezTo>
                    <a:pt x="10644" y="1341"/>
                    <a:pt x="10661" y="1306"/>
                    <a:pt x="10661" y="1271"/>
                  </a:cubicBezTo>
                  <a:cubicBezTo>
                    <a:pt x="10644" y="1232"/>
                    <a:pt x="10627" y="1214"/>
                    <a:pt x="10592" y="1214"/>
                  </a:cubicBezTo>
                  <a:close/>
                  <a:moveTo>
                    <a:pt x="20526" y="1232"/>
                  </a:moveTo>
                  <a:cubicBezTo>
                    <a:pt x="20491" y="1249"/>
                    <a:pt x="20469" y="1306"/>
                    <a:pt x="20491" y="1341"/>
                  </a:cubicBezTo>
                  <a:cubicBezTo>
                    <a:pt x="20508" y="1358"/>
                    <a:pt x="20526" y="1380"/>
                    <a:pt x="20561" y="1380"/>
                  </a:cubicBezTo>
                  <a:cubicBezTo>
                    <a:pt x="20561" y="1380"/>
                    <a:pt x="20578" y="1380"/>
                    <a:pt x="20578" y="1358"/>
                  </a:cubicBezTo>
                  <a:cubicBezTo>
                    <a:pt x="20617" y="1341"/>
                    <a:pt x="20635" y="1306"/>
                    <a:pt x="20617" y="1271"/>
                  </a:cubicBezTo>
                  <a:cubicBezTo>
                    <a:pt x="20617" y="1249"/>
                    <a:pt x="20578" y="1232"/>
                    <a:pt x="20561" y="1232"/>
                  </a:cubicBezTo>
                  <a:close/>
                  <a:moveTo>
                    <a:pt x="10226" y="1288"/>
                  </a:moveTo>
                  <a:lnTo>
                    <a:pt x="10209" y="1306"/>
                  </a:lnTo>
                  <a:cubicBezTo>
                    <a:pt x="10174" y="1306"/>
                    <a:pt x="10157" y="1341"/>
                    <a:pt x="10157" y="1380"/>
                  </a:cubicBezTo>
                  <a:cubicBezTo>
                    <a:pt x="10174" y="1415"/>
                    <a:pt x="10192" y="1432"/>
                    <a:pt x="10226" y="1432"/>
                  </a:cubicBezTo>
                  <a:lnTo>
                    <a:pt x="10244" y="1432"/>
                  </a:lnTo>
                  <a:cubicBezTo>
                    <a:pt x="10283" y="1432"/>
                    <a:pt x="10318" y="1397"/>
                    <a:pt x="10300" y="1358"/>
                  </a:cubicBezTo>
                  <a:cubicBezTo>
                    <a:pt x="10300" y="1323"/>
                    <a:pt x="10265" y="1288"/>
                    <a:pt x="10226" y="1288"/>
                  </a:cubicBezTo>
                  <a:close/>
                  <a:moveTo>
                    <a:pt x="16988" y="1341"/>
                  </a:moveTo>
                  <a:cubicBezTo>
                    <a:pt x="16971" y="1341"/>
                    <a:pt x="16953" y="1358"/>
                    <a:pt x="16936" y="1380"/>
                  </a:cubicBezTo>
                  <a:cubicBezTo>
                    <a:pt x="16919" y="1397"/>
                    <a:pt x="16919" y="1449"/>
                    <a:pt x="16936" y="1467"/>
                  </a:cubicBezTo>
                  <a:cubicBezTo>
                    <a:pt x="16953" y="1489"/>
                    <a:pt x="16971" y="1489"/>
                    <a:pt x="16988" y="1489"/>
                  </a:cubicBezTo>
                  <a:cubicBezTo>
                    <a:pt x="17010" y="1489"/>
                    <a:pt x="17027" y="1489"/>
                    <a:pt x="17045" y="1467"/>
                  </a:cubicBezTo>
                  <a:cubicBezTo>
                    <a:pt x="17080" y="1449"/>
                    <a:pt x="17080" y="1397"/>
                    <a:pt x="17045" y="1380"/>
                  </a:cubicBezTo>
                  <a:cubicBezTo>
                    <a:pt x="17027" y="1358"/>
                    <a:pt x="17010" y="1341"/>
                    <a:pt x="16988" y="1341"/>
                  </a:cubicBezTo>
                  <a:close/>
                  <a:moveTo>
                    <a:pt x="9865" y="1380"/>
                  </a:moveTo>
                  <a:cubicBezTo>
                    <a:pt x="9830" y="1380"/>
                    <a:pt x="9791" y="1415"/>
                    <a:pt x="9809" y="1449"/>
                  </a:cubicBezTo>
                  <a:cubicBezTo>
                    <a:pt x="9809" y="1489"/>
                    <a:pt x="9848" y="1523"/>
                    <a:pt x="9883" y="1523"/>
                  </a:cubicBezTo>
                  <a:lnTo>
                    <a:pt x="9900" y="1523"/>
                  </a:lnTo>
                  <a:cubicBezTo>
                    <a:pt x="9939" y="1506"/>
                    <a:pt x="9957" y="1467"/>
                    <a:pt x="9957" y="1432"/>
                  </a:cubicBezTo>
                  <a:cubicBezTo>
                    <a:pt x="9939" y="1397"/>
                    <a:pt x="9917" y="1380"/>
                    <a:pt x="9883" y="1380"/>
                  </a:cubicBezTo>
                  <a:close/>
                  <a:moveTo>
                    <a:pt x="20200" y="1397"/>
                  </a:moveTo>
                  <a:cubicBezTo>
                    <a:pt x="20165" y="1415"/>
                    <a:pt x="20143" y="1449"/>
                    <a:pt x="20165" y="1489"/>
                  </a:cubicBezTo>
                  <a:cubicBezTo>
                    <a:pt x="20182" y="1523"/>
                    <a:pt x="20200" y="1541"/>
                    <a:pt x="20234" y="1541"/>
                  </a:cubicBezTo>
                  <a:lnTo>
                    <a:pt x="20252" y="1523"/>
                  </a:lnTo>
                  <a:cubicBezTo>
                    <a:pt x="20291" y="1506"/>
                    <a:pt x="20308" y="1467"/>
                    <a:pt x="20291" y="1432"/>
                  </a:cubicBezTo>
                  <a:cubicBezTo>
                    <a:pt x="20291" y="1397"/>
                    <a:pt x="20252" y="1397"/>
                    <a:pt x="20234" y="1397"/>
                  </a:cubicBezTo>
                  <a:close/>
                  <a:moveTo>
                    <a:pt x="26692" y="1432"/>
                  </a:moveTo>
                  <a:cubicBezTo>
                    <a:pt x="26692" y="1432"/>
                    <a:pt x="26670" y="1449"/>
                    <a:pt x="26652" y="1449"/>
                  </a:cubicBezTo>
                  <a:cubicBezTo>
                    <a:pt x="26618" y="1467"/>
                    <a:pt x="26618" y="1523"/>
                    <a:pt x="26635" y="1558"/>
                  </a:cubicBezTo>
                  <a:cubicBezTo>
                    <a:pt x="26652" y="1576"/>
                    <a:pt x="26670" y="1576"/>
                    <a:pt x="26692" y="1576"/>
                  </a:cubicBezTo>
                  <a:lnTo>
                    <a:pt x="26744" y="1576"/>
                  </a:lnTo>
                  <a:cubicBezTo>
                    <a:pt x="26779" y="1541"/>
                    <a:pt x="26779" y="1506"/>
                    <a:pt x="26761" y="1467"/>
                  </a:cubicBezTo>
                  <a:cubicBezTo>
                    <a:pt x="26744" y="1449"/>
                    <a:pt x="26726" y="1432"/>
                    <a:pt x="26692" y="1432"/>
                  </a:cubicBezTo>
                  <a:close/>
                  <a:moveTo>
                    <a:pt x="9504" y="1449"/>
                  </a:moveTo>
                  <a:cubicBezTo>
                    <a:pt x="9465" y="1449"/>
                    <a:pt x="9447" y="1489"/>
                    <a:pt x="9447" y="1523"/>
                  </a:cubicBezTo>
                  <a:cubicBezTo>
                    <a:pt x="9465" y="1558"/>
                    <a:pt x="9482" y="1597"/>
                    <a:pt x="9521" y="1597"/>
                  </a:cubicBezTo>
                  <a:lnTo>
                    <a:pt x="9539" y="1597"/>
                  </a:lnTo>
                  <a:cubicBezTo>
                    <a:pt x="9574" y="1576"/>
                    <a:pt x="9613" y="1541"/>
                    <a:pt x="9591" y="1506"/>
                  </a:cubicBezTo>
                  <a:cubicBezTo>
                    <a:pt x="9591" y="1467"/>
                    <a:pt x="9556" y="1449"/>
                    <a:pt x="9521" y="1449"/>
                  </a:cubicBezTo>
                  <a:close/>
                  <a:moveTo>
                    <a:pt x="9156" y="1506"/>
                  </a:moveTo>
                  <a:cubicBezTo>
                    <a:pt x="9121" y="1523"/>
                    <a:pt x="9086" y="1558"/>
                    <a:pt x="9104" y="1597"/>
                  </a:cubicBezTo>
                  <a:cubicBezTo>
                    <a:pt x="9104" y="1632"/>
                    <a:pt x="9139" y="1650"/>
                    <a:pt x="9178" y="1650"/>
                  </a:cubicBezTo>
                  <a:cubicBezTo>
                    <a:pt x="9212" y="1650"/>
                    <a:pt x="9247" y="1615"/>
                    <a:pt x="9230" y="1576"/>
                  </a:cubicBezTo>
                  <a:cubicBezTo>
                    <a:pt x="9230" y="1541"/>
                    <a:pt x="9195" y="1506"/>
                    <a:pt x="9178" y="1506"/>
                  </a:cubicBezTo>
                  <a:close/>
                  <a:moveTo>
                    <a:pt x="19873" y="1541"/>
                  </a:moveTo>
                  <a:cubicBezTo>
                    <a:pt x="19838" y="1558"/>
                    <a:pt x="19817" y="1615"/>
                    <a:pt x="19838" y="1650"/>
                  </a:cubicBezTo>
                  <a:cubicBezTo>
                    <a:pt x="19856" y="1667"/>
                    <a:pt x="19873" y="1684"/>
                    <a:pt x="19908" y="1684"/>
                  </a:cubicBezTo>
                  <a:lnTo>
                    <a:pt x="19925" y="1684"/>
                  </a:lnTo>
                  <a:cubicBezTo>
                    <a:pt x="19965" y="1667"/>
                    <a:pt x="19982" y="1615"/>
                    <a:pt x="19965" y="1576"/>
                  </a:cubicBezTo>
                  <a:cubicBezTo>
                    <a:pt x="19965" y="1558"/>
                    <a:pt x="19925" y="1541"/>
                    <a:pt x="19908" y="1541"/>
                  </a:cubicBezTo>
                  <a:close/>
                  <a:moveTo>
                    <a:pt x="8795" y="1576"/>
                  </a:moveTo>
                  <a:cubicBezTo>
                    <a:pt x="8760" y="1576"/>
                    <a:pt x="8743" y="1615"/>
                    <a:pt x="8743" y="1667"/>
                  </a:cubicBezTo>
                  <a:cubicBezTo>
                    <a:pt x="8743" y="1684"/>
                    <a:pt x="8777" y="1724"/>
                    <a:pt x="8812" y="1724"/>
                  </a:cubicBezTo>
                  <a:lnTo>
                    <a:pt x="8830" y="1724"/>
                  </a:lnTo>
                  <a:cubicBezTo>
                    <a:pt x="8869" y="1706"/>
                    <a:pt x="8886" y="1667"/>
                    <a:pt x="8886" y="1632"/>
                  </a:cubicBezTo>
                  <a:cubicBezTo>
                    <a:pt x="8869" y="1597"/>
                    <a:pt x="8851" y="1576"/>
                    <a:pt x="8812" y="1576"/>
                  </a:cubicBezTo>
                  <a:close/>
                  <a:moveTo>
                    <a:pt x="17262" y="1597"/>
                  </a:moveTo>
                  <a:cubicBezTo>
                    <a:pt x="17228" y="1597"/>
                    <a:pt x="17206" y="1615"/>
                    <a:pt x="17206" y="1632"/>
                  </a:cubicBezTo>
                  <a:cubicBezTo>
                    <a:pt x="17171" y="1650"/>
                    <a:pt x="17171" y="1706"/>
                    <a:pt x="17206" y="1724"/>
                  </a:cubicBezTo>
                  <a:cubicBezTo>
                    <a:pt x="17228" y="1741"/>
                    <a:pt x="17245" y="1741"/>
                    <a:pt x="17262" y="1741"/>
                  </a:cubicBezTo>
                  <a:cubicBezTo>
                    <a:pt x="17280" y="1741"/>
                    <a:pt x="17297" y="1741"/>
                    <a:pt x="17297" y="1724"/>
                  </a:cubicBezTo>
                  <a:cubicBezTo>
                    <a:pt x="17336" y="1684"/>
                    <a:pt x="17336" y="1650"/>
                    <a:pt x="17297" y="1615"/>
                  </a:cubicBezTo>
                  <a:cubicBezTo>
                    <a:pt x="17280" y="1615"/>
                    <a:pt x="17280" y="1597"/>
                    <a:pt x="17262" y="1597"/>
                  </a:cubicBezTo>
                  <a:close/>
                  <a:moveTo>
                    <a:pt x="8434" y="1632"/>
                  </a:moveTo>
                  <a:cubicBezTo>
                    <a:pt x="8394" y="1650"/>
                    <a:pt x="8377" y="1684"/>
                    <a:pt x="8377" y="1724"/>
                  </a:cubicBezTo>
                  <a:cubicBezTo>
                    <a:pt x="8394" y="1758"/>
                    <a:pt x="8416" y="1776"/>
                    <a:pt x="8451" y="1776"/>
                  </a:cubicBezTo>
                  <a:lnTo>
                    <a:pt x="8468" y="1776"/>
                  </a:lnTo>
                  <a:cubicBezTo>
                    <a:pt x="8503" y="1776"/>
                    <a:pt x="8525" y="1741"/>
                    <a:pt x="8525" y="1706"/>
                  </a:cubicBezTo>
                  <a:cubicBezTo>
                    <a:pt x="8525" y="1667"/>
                    <a:pt x="8486" y="1632"/>
                    <a:pt x="8451" y="1632"/>
                  </a:cubicBezTo>
                  <a:close/>
                  <a:moveTo>
                    <a:pt x="19564" y="1684"/>
                  </a:moveTo>
                  <a:cubicBezTo>
                    <a:pt x="19564" y="1684"/>
                    <a:pt x="19547" y="1684"/>
                    <a:pt x="19547" y="1706"/>
                  </a:cubicBezTo>
                  <a:cubicBezTo>
                    <a:pt x="19512" y="1706"/>
                    <a:pt x="19490" y="1758"/>
                    <a:pt x="19512" y="1793"/>
                  </a:cubicBezTo>
                  <a:cubicBezTo>
                    <a:pt x="19512" y="1815"/>
                    <a:pt x="19547" y="1832"/>
                    <a:pt x="19564" y="1832"/>
                  </a:cubicBezTo>
                  <a:lnTo>
                    <a:pt x="19599" y="1832"/>
                  </a:lnTo>
                  <a:cubicBezTo>
                    <a:pt x="19638" y="1815"/>
                    <a:pt x="19656" y="1776"/>
                    <a:pt x="19638" y="1741"/>
                  </a:cubicBezTo>
                  <a:cubicBezTo>
                    <a:pt x="19621" y="1706"/>
                    <a:pt x="19599" y="1684"/>
                    <a:pt x="19564" y="1684"/>
                  </a:cubicBezTo>
                  <a:close/>
                  <a:moveTo>
                    <a:pt x="8090" y="1706"/>
                  </a:moveTo>
                  <a:cubicBezTo>
                    <a:pt x="8051" y="1706"/>
                    <a:pt x="8016" y="1741"/>
                    <a:pt x="8033" y="1776"/>
                  </a:cubicBezTo>
                  <a:cubicBezTo>
                    <a:pt x="8033" y="1815"/>
                    <a:pt x="8068" y="1850"/>
                    <a:pt x="8090" y="1850"/>
                  </a:cubicBezTo>
                  <a:lnTo>
                    <a:pt x="8107" y="1850"/>
                  </a:lnTo>
                  <a:cubicBezTo>
                    <a:pt x="8142" y="1832"/>
                    <a:pt x="8177" y="1793"/>
                    <a:pt x="8159" y="1758"/>
                  </a:cubicBezTo>
                  <a:cubicBezTo>
                    <a:pt x="8159" y="1724"/>
                    <a:pt x="8125" y="1706"/>
                    <a:pt x="8090" y="1706"/>
                  </a:cubicBezTo>
                  <a:close/>
                  <a:moveTo>
                    <a:pt x="26870" y="1741"/>
                  </a:moveTo>
                  <a:cubicBezTo>
                    <a:pt x="26835" y="1776"/>
                    <a:pt x="26818" y="1815"/>
                    <a:pt x="26835" y="1850"/>
                  </a:cubicBezTo>
                  <a:cubicBezTo>
                    <a:pt x="26853" y="1867"/>
                    <a:pt x="26870" y="1885"/>
                    <a:pt x="26909" y="1885"/>
                  </a:cubicBezTo>
                  <a:cubicBezTo>
                    <a:pt x="26927" y="1885"/>
                    <a:pt x="26927" y="1885"/>
                    <a:pt x="26944" y="1867"/>
                  </a:cubicBezTo>
                  <a:cubicBezTo>
                    <a:pt x="26979" y="1850"/>
                    <a:pt x="26979" y="1793"/>
                    <a:pt x="26961" y="1776"/>
                  </a:cubicBezTo>
                  <a:cubicBezTo>
                    <a:pt x="26944" y="1741"/>
                    <a:pt x="26927" y="1741"/>
                    <a:pt x="26909" y="1741"/>
                  </a:cubicBezTo>
                  <a:close/>
                  <a:moveTo>
                    <a:pt x="7724" y="1758"/>
                  </a:moveTo>
                  <a:cubicBezTo>
                    <a:pt x="7690" y="1776"/>
                    <a:pt x="7655" y="1815"/>
                    <a:pt x="7672" y="1850"/>
                  </a:cubicBezTo>
                  <a:cubicBezTo>
                    <a:pt x="7672" y="1885"/>
                    <a:pt x="7707" y="1902"/>
                    <a:pt x="7742" y="1902"/>
                  </a:cubicBezTo>
                  <a:cubicBezTo>
                    <a:pt x="7798" y="1902"/>
                    <a:pt x="7816" y="1867"/>
                    <a:pt x="7816" y="1832"/>
                  </a:cubicBezTo>
                  <a:cubicBezTo>
                    <a:pt x="7798" y="1793"/>
                    <a:pt x="7781" y="1758"/>
                    <a:pt x="7742" y="1758"/>
                  </a:cubicBezTo>
                  <a:close/>
                  <a:moveTo>
                    <a:pt x="7363" y="1832"/>
                  </a:moveTo>
                  <a:cubicBezTo>
                    <a:pt x="7328" y="1832"/>
                    <a:pt x="7307" y="1885"/>
                    <a:pt x="7307" y="1924"/>
                  </a:cubicBezTo>
                  <a:cubicBezTo>
                    <a:pt x="7328" y="1959"/>
                    <a:pt x="7346" y="1976"/>
                    <a:pt x="7381" y="1976"/>
                  </a:cubicBezTo>
                  <a:lnTo>
                    <a:pt x="7398" y="1976"/>
                  </a:lnTo>
                  <a:cubicBezTo>
                    <a:pt x="7437" y="1959"/>
                    <a:pt x="7455" y="1924"/>
                    <a:pt x="7455" y="1885"/>
                  </a:cubicBezTo>
                  <a:cubicBezTo>
                    <a:pt x="7455" y="1850"/>
                    <a:pt x="7415" y="1832"/>
                    <a:pt x="7381" y="1832"/>
                  </a:cubicBezTo>
                  <a:close/>
                  <a:moveTo>
                    <a:pt x="17532" y="1832"/>
                  </a:moveTo>
                  <a:cubicBezTo>
                    <a:pt x="17515" y="1832"/>
                    <a:pt x="17480" y="1850"/>
                    <a:pt x="17480" y="1867"/>
                  </a:cubicBezTo>
                  <a:cubicBezTo>
                    <a:pt x="17445" y="1902"/>
                    <a:pt x="17463" y="1941"/>
                    <a:pt x="17497" y="1959"/>
                  </a:cubicBezTo>
                  <a:cubicBezTo>
                    <a:pt x="17497" y="1976"/>
                    <a:pt x="17515" y="1976"/>
                    <a:pt x="17532" y="1976"/>
                  </a:cubicBezTo>
                  <a:cubicBezTo>
                    <a:pt x="17554" y="1976"/>
                    <a:pt x="17571" y="1976"/>
                    <a:pt x="17589" y="1959"/>
                  </a:cubicBezTo>
                  <a:cubicBezTo>
                    <a:pt x="17606" y="1924"/>
                    <a:pt x="17606" y="1867"/>
                    <a:pt x="17571" y="1850"/>
                  </a:cubicBezTo>
                  <a:cubicBezTo>
                    <a:pt x="17571" y="1832"/>
                    <a:pt x="17554" y="1832"/>
                    <a:pt x="17532" y="1832"/>
                  </a:cubicBezTo>
                  <a:close/>
                  <a:moveTo>
                    <a:pt x="19203" y="1832"/>
                  </a:moveTo>
                  <a:cubicBezTo>
                    <a:pt x="19164" y="1850"/>
                    <a:pt x="19147" y="1885"/>
                    <a:pt x="19164" y="1924"/>
                  </a:cubicBezTo>
                  <a:cubicBezTo>
                    <a:pt x="19186" y="1959"/>
                    <a:pt x="19203" y="1976"/>
                    <a:pt x="19238" y="1976"/>
                  </a:cubicBezTo>
                  <a:lnTo>
                    <a:pt x="19255" y="1976"/>
                  </a:lnTo>
                  <a:cubicBezTo>
                    <a:pt x="19294" y="1959"/>
                    <a:pt x="19312" y="1902"/>
                    <a:pt x="19312" y="1867"/>
                  </a:cubicBezTo>
                  <a:cubicBezTo>
                    <a:pt x="19294" y="1850"/>
                    <a:pt x="19273" y="1832"/>
                    <a:pt x="19238" y="1832"/>
                  </a:cubicBezTo>
                  <a:close/>
                  <a:moveTo>
                    <a:pt x="7019" y="1902"/>
                  </a:moveTo>
                  <a:cubicBezTo>
                    <a:pt x="6980" y="1902"/>
                    <a:pt x="6945" y="1941"/>
                    <a:pt x="6963" y="1993"/>
                  </a:cubicBezTo>
                  <a:cubicBezTo>
                    <a:pt x="6963" y="2033"/>
                    <a:pt x="7002" y="2050"/>
                    <a:pt x="7037" y="2050"/>
                  </a:cubicBezTo>
                  <a:cubicBezTo>
                    <a:pt x="7072" y="2033"/>
                    <a:pt x="7111" y="1993"/>
                    <a:pt x="7089" y="1959"/>
                  </a:cubicBezTo>
                  <a:cubicBezTo>
                    <a:pt x="7089" y="1924"/>
                    <a:pt x="7054" y="1902"/>
                    <a:pt x="7037" y="1902"/>
                  </a:cubicBezTo>
                  <a:close/>
                  <a:moveTo>
                    <a:pt x="18877" y="1959"/>
                  </a:moveTo>
                  <a:cubicBezTo>
                    <a:pt x="18838" y="1976"/>
                    <a:pt x="18820" y="2011"/>
                    <a:pt x="18820" y="2050"/>
                  </a:cubicBezTo>
                  <a:cubicBezTo>
                    <a:pt x="18838" y="2085"/>
                    <a:pt x="18877" y="2102"/>
                    <a:pt x="18894" y="2102"/>
                  </a:cubicBezTo>
                  <a:lnTo>
                    <a:pt x="18929" y="2102"/>
                  </a:lnTo>
                  <a:cubicBezTo>
                    <a:pt x="18968" y="2085"/>
                    <a:pt x="18986" y="2050"/>
                    <a:pt x="18968" y="2011"/>
                  </a:cubicBezTo>
                  <a:cubicBezTo>
                    <a:pt x="18946" y="1976"/>
                    <a:pt x="18929" y="1959"/>
                    <a:pt x="18894" y="1959"/>
                  </a:cubicBezTo>
                  <a:close/>
                  <a:moveTo>
                    <a:pt x="6654" y="1976"/>
                  </a:moveTo>
                  <a:cubicBezTo>
                    <a:pt x="6619" y="1993"/>
                    <a:pt x="6602" y="2033"/>
                    <a:pt x="6602" y="2067"/>
                  </a:cubicBezTo>
                  <a:cubicBezTo>
                    <a:pt x="6602" y="2102"/>
                    <a:pt x="6637" y="2120"/>
                    <a:pt x="6676" y="2120"/>
                  </a:cubicBezTo>
                  <a:lnTo>
                    <a:pt x="6693" y="2120"/>
                  </a:lnTo>
                  <a:cubicBezTo>
                    <a:pt x="6728" y="2102"/>
                    <a:pt x="6745" y="2067"/>
                    <a:pt x="6745" y="2033"/>
                  </a:cubicBezTo>
                  <a:cubicBezTo>
                    <a:pt x="6728" y="1993"/>
                    <a:pt x="6710" y="1976"/>
                    <a:pt x="6676" y="1976"/>
                  </a:cubicBezTo>
                  <a:close/>
                  <a:moveTo>
                    <a:pt x="17841" y="2011"/>
                  </a:moveTo>
                  <a:cubicBezTo>
                    <a:pt x="17824" y="2011"/>
                    <a:pt x="17789" y="2033"/>
                    <a:pt x="17771" y="2067"/>
                  </a:cubicBezTo>
                  <a:cubicBezTo>
                    <a:pt x="17771" y="2102"/>
                    <a:pt x="17789" y="2141"/>
                    <a:pt x="17824" y="2159"/>
                  </a:cubicBezTo>
                  <a:lnTo>
                    <a:pt x="17841" y="2159"/>
                  </a:lnTo>
                  <a:cubicBezTo>
                    <a:pt x="17880" y="2159"/>
                    <a:pt x="17898" y="2141"/>
                    <a:pt x="17915" y="2120"/>
                  </a:cubicBezTo>
                  <a:cubicBezTo>
                    <a:pt x="17932" y="2085"/>
                    <a:pt x="17915" y="2033"/>
                    <a:pt x="17880" y="2033"/>
                  </a:cubicBezTo>
                  <a:cubicBezTo>
                    <a:pt x="17859" y="2011"/>
                    <a:pt x="17859" y="2011"/>
                    <a:pt x="17841" y="2011"/>
                  </a:cubicBezTo>
                  <a:close/>
                  <a:moveTo>
                    <a:pt x="27053" y="2050"/>
                  </a:moveTo>
                  <a:cubicBezTo>
                    <a:pt x="27035" y="2067"/>
                    <a:pt x="27018" y="2120"/>
                    <a:pt x="27035" y="2159"/>
                  </a:cubicBezTo>
                  <a:cubicBezTo>
                    <a:pt x="27053" y="2176"/>
                    <a:pt x="27070" y="2194"/>
                    <a:pt x="27105" y="2194"/>
                  </a:cubicBezTo>
                  <a:cubicBezTo>
                    <a:pt x="27105" y="2194"/>
                    <a:pt x="27127" y="2176"/>
                    <a:pt x="27144" y="2176"/>
                  </a:cubicBezTo>
                  <a:cubicBezTo>
                    <a:pt x="27179" y="2159"/>
                    <a:pt x="27179" y="2102"/>
                    <a:pt x="27162" y="2067"/>
                  </a:cubicBezTo>
                  <a:cubicBezTo>
                    <a:pt x="27144" y="2050"/>
                    <a:pt x="27127" y="2050"/>
                    <a:pt x="27105" y="2050"/>
                  </a:cubicBezTo>
                  <a:close/>
                  <a:moveTo>
                    <a:pt x="6310" y="2067"/>
                  </a:moveTo>
                  <a:cubicBezTo>
                    <a:pt x="6258" y="2067"/>
                    <a:pt x="6241" y="2102"/>
                    <a:pt x="6258" y="2159"/>
                  </a:cubicBezTo>
                  <a:cubicBezTo>
                    <a:pt x="6258" y="2176"/>
                    <a:pt x="6293" y="2211"/>
                    <a:pt x="6328" y="2211"/>
                  </a:cubicBezTo>
                  <a:cubicBezTo>
                    <a:pt x="6384" y="2194"/>
                    <a:pt x="6402" y="2159"/>
                    <a:pt x="6384" y="2120"/>
                  </a:cubicBezTo>
                  <a:cubicBezTo>
                    <a:pt x="6384" y="2085"/>
                    <a:pt x="6349" y="2067"/>
                    <a:pt x="6328" y="2067"/>
                  </a:cubicBezTo>
                  <a:close/>
                  <a:moveTo>
                    <a:pt x="18533" y="2067"/>
                  </a:moveTo>
                  <a:cubicBezTo>
                    <a:pt x="18494" y="2085"/>
                    <a:pt x="18476" y="2120"/>
                    <a:pt x="18476" y="2159"/>
                  </a:cubicBezTo>
                  <a:cubicBezTo>
                    <a:pt x="18494" y="2194"/>
                    <a:pt x="18511" y="2211"/>
                    <a:pt x="18550" y="2211"/>
                  </a:cubicBezTo>
                  <a:lnTo>
                    <a:pt x="18568" y="2211"/>
                  </a:lnTo>
                  <a:cubicBezTo>
                    <a:pt x="18603" y="2194"/>
                    <a:pt x="18642" y="2159"/>
                    <a:pt x="18620" y="2120"/>
                  </a:cubicBezTo>
                  <a:cubicBezTo>
                    <a:pt x="18620" y="2085"/>
                    <a:pt x="18585" y="2067"/>
                    <a:pt x="18550" y="2067"/>
                  </a:cubicBezTo>
                  <a:close/>
                  <a:moveTo>
                    <a:pt x="18185" y="2102"/>
                  </a:moveTo>
                  <a:cubicBezTo>
                    <a:pt x="18150" y="2102"/>
                    <a:pt x="18133" y="2141"/>
                    <a:pt x="18115" y="2176"/>
                  </a:cubicBezTo>
                  <a:cubicBezTo>
                    <a:pt x="18115" y="2211"/>
                    <a:pt x="18150" y="2250"/>
                    <a:pt x="18185" y="2250"/>
                  </a:cubicBezTo>
                  <a:cubicBezTo>
                    <a:pt x="18224" y="2250"/>
                    <a:pt x="18259" y="2211"/>
                    <a:pt x="18259" y="2176"/>
                  </a:cubicBezTo>
                  <a:cubicBezTo>
                    <a:pt x="18276" y="2141"/>
                    <a:pt x="18241" y="2102"/>
                    <a:pt x="18207" y="2102"/>
                  </a:cubicBezTo>
                  <a:close/>
                  <a:moveTo>
                    <a:pt x="5949" y="2159"/>
                  </a:moveTo>
                  <a:cubicBezTo>
                    <a:pt x="5914" y="2159"/>
                    <a:pt x="5892" y="2211"/>
                    <a:pt x="5892" y="2250"/>
                  </a:cubicBezTo>
                  <a:cubicBezTo>
                    <a:pt x="5914" y="2285"/>
                    <a:pt x="5932" y="2302"/>
                    <a:pt x="5966" y="2302"/>
                  </a:cubicBezTo>
                  <a:lnTo>
                    <a:pt x="5984" y="2302"/>
                  </a:lnTo>
                  <a:cubicBezTo>
                    <a:pt x="6023" y="2285"/>
                    <a:pt x="6058" y="2250"/>
                    <a:pt x="6040" y="2211"/>
                  </a:cubicBezTo>
                  <a:cubicBezTo>
                    <a:pt x="6040" y="2176"/>
                    <a:pt x="6001" y="2159"/>
                    <a:pt x="5966" y="2159"/>
                  </a:cubicBezTo>
                  <a:close/>
                  <a:moveTo>
                    <a:pt x="5623" y="2250"/>
                  </a:moveTo>
                  <a:cubicBezTo>
                    <a:pt x="5623" y="2250"/>
                    <a:pt x="5605" y="2250"/>
                    <a:pt x="5605" y="2268"/>
                  </a:cubicBezTo>
                  <a:cubicBezTo>
                    <a:pt x="5566" y="2268"/>
                    <a:pt x="5549" y="2302"/>
                    <a:pt x="5549" y="2359"/>
                  </a:cubicBezTo>
                  <a:cubicBezTo>
                    <a:pt x="5566" y="2376"/>
                    <a:pt x="5588" y="2394"/>
                    <a:pt x="5623" y="2394"/>
                  </a:cubicBezTo>
                  <a:lnTo>
                    <a:pt x="5640" y="2394"/>
                  </a:lnTo>
                  <a:cubicBezTo>
                    <a:pt x="5675" y="2376"/>
                    <a:pt x="5697" y="2337"/>
                    <a:pt x="5697" y="2302"/>
                  </a:cubicBezTo>
                  <a:cubicBezTo>
                    <a:pt x="5675" y="2268"/>
                    <a:pt x="5657" y="2250"/>
                    <a:pt x="5623" y="2250"/>
                  </a:cubicBezTo>
                  <a:close/>
                  <a:moveTo>
                    <a:pt x="27253" y="2359"/>
                  </a:moveTo>
                  <a:cubicBezTo>
                    <a:pt x="27214" y="2376"/>
                    <a:pt x="27214" y="2429"/>
                    <a:pt x="27236" y="2468"/>
                  </a:cubicBezTo>
                  <a:cubicBezTo>
                    <a:pt x="27236" y="2485"/>
                    <a:pt x="27270" y="2502"/>
                    <a:pt x="27288" y="2502"/>
                  </a:cubicBezTo>
                  <a:cubicBezTo>
                    <a:pt x="27305" y="2502"/>
                    <a:pt x="27323" y="2485"/>
                    <a:pt x="27323" y="2485"/>
                  </a:cubicBezTo>
                  <a:cubicBezTo>
                    <a:pt x="27362" y="2468"/>
                    <a:pt x="27379" y="2411"/>
                    <a:pt x="27362" y="2394"/>
                  </a:cubicBezTo>
                  <a:cubicBezTo>
                    <a:pt x="27344" y="2359"/>
                    <a:pt x="27305" y="2359"/>
                    <a:pt x="27288" y="2359"/>
                  </a:cubicBezTo>
                  <a:close/>
                  <a:moveTo>
                    <a:pt x="5261" y="2376"/>
                  </a:moveTo>
                  <a:cubicBezTo>
                    <a:pt x="5222" y="2394"/>
                    <a:pt x="5188" y="2429"/>
                    <a:pt x="5205" y="2468"/>
                  </a:cubicBezTo>
                  <a:cubicBezTo>
                    <a:pt x="5222" y="2502"/>
                    <a:pt x="5240" y="2520"/>
                    <a:pt x="5279" y="2520"/>
                  </a:cubicBezTo>
                  <a:lnTo>
                    <a:pt x="5296" y="2502"/>
                  </a:lnTo>
                  <a:cubicBezTo>
                    <a:pt x="5331" y="2502"/>
                    <a:pt x="5349" y="2446"/>
                    <a:pt x="5349" y="2411"/>
                  </a:cubicBezTo>
                  <a:cubicBezTo>
                    <a:pt x="5331" y="2394"/>
                    <a:pt x="5314" y="2376"/>
                    <a:pt x="5279" y="2376"/>
                  </a:cubicBezTo>
                  <a:close/>
                  <a:moveTo>
                    <a:pt x="4935" y="2485"/>
                  </a:moveTo>
                  <a:lnTo>
                    <a:pt x="4913" y="2502"/>
                  </a:lnTo>
                  <a:cubicBezTo>
                    <a:pt x="4879" y="2502"/>
                    <a:pt x="4861" y="2555"/>
                    <a:pt x="4861" y="2594"/>
                  </a:cubicBezTo>
                  <a:cubicBezTo>
                    <a:pt x="4879" y="2611"/>
                    <a:pt x="4913" y="2629"/>
                    <a:pt x="4935" y="2629"/>
                  </a:cubicBezTo>
                  <a:lnTo>
                    <a:pt x="4970" y="2629"/>
                  </a:lnTo>
                  <a:cubicBezTo>
                    <a:pt x="5005" y="2611"/>
                    <a:pt x="5022" y="2576"/>
                    <a:pt x="5005" y="2537"/>
                  </a:cubicBezTo>
                  <a:cubicBezTo>
                    <a:pt x="4987" y="2502"/>
                    <a:pt x="4970" y="2485"/>
                    <a:pt x="4935" y="2485"/>
                  </a:cubicBezTo>
                  <a:close/>
                  <a:moveTo>
                    <a:pt x="4570" y="2629"/>
                  </a:moveTo>
                  <a:cubicBezTo>
                    <a:pt x="4535" y="2646"/>
                    <a:pt x="4517" y="2685"/>
                    <a:pt x="4535" y="2720"/>
                  </a:cubicBezTo>
                  <a:cubicBezTo>
                    <a:pt x="4552" y="2755"/>
                    <a:pt x="4570" y="2772"/>
                    <a:pt x="4609" y="2772"/>
                  </a:cubicBezTo>
                  <a:lnTo>
                    <a:pt x="4626" y="2772"/>
                  </a:lnTo>
                  <a:cubicBezTo>
                    <a:pt x="4661" y="2755"/>
                    <a:pt x="4678" y="2703"/>
                    <a:pt x="4661" y="2663"/>
                  </a:cubicBezTo>
                  <a:cubicBezTo>
                    <a:pt x="4661" y="2646"/>
                    <a:pt x="4626" y="2629"/>
                    <a:pt x="4609" y="2629"/>
                  </a:cubicBezTo>
                  <a:close/>
                  <a:moveTo>
                    <a:pt x="27431" y="2663"/>
                  </a:moveTo>
                  <a:cubicBezTo>
                    <a:pt x="27397" y="2685"/>
                    <a:pt x="27397" y="2737"/>
                    <a:pt x="27414" y="2772"/>
                  </a:cubicBezTo>
                  <a:cubicBezTo>
                    <a:pt x="27431" y="2794"/>
                    <a:pt x="27453" y="2811"/>
                    <a:pt x="27471" y="2811"/>
                  </a:cubicBezTo>
                  <a:cubicBezTo>
                    <a:pt x="27488" y="2811"/>
                    <a:pt x="27505" y="2811"/>
                    <a:pt x="27505" y="2794"/>
                  </a:cubicBezTo>
                  <a:cubicBezTo>
                    <a:pt x="27540" y="2772"/>
                    <a:pt x="27562" y="2737"/>
                    <a:pt x="27540" y="2703"/>
                  </a:cubicBezTo>
                  <a:cubicBezTo>
                    <a:pt x="27523" y="2663"/>
                    <a:pt x="27505" y="2663"/>
                    <a:pt x="27471" y="2663"/>
                  </a:cubicBezTo>
                  <a:close/>
                  <a:moveTo>
                    <a:pt x="4243" y="2772"/>
                  </a:moveTo>
                  <a:cubicBezTo>
                    <a:pt x="4208" y="2794"/>
                    <a:pt x="4191" y="2846"/>
                    <a:pt x="4208" y="2881"/>
                  </a:cubicBezTo>
                  <a:cubicBezTo>
                    <a:pt x="4208" y="2903"/>
                    <a:pt x="4243" y="2920"/>
                    <a:pt x="4261" y="2920"/>
                  </a:cubicBezTo>
                  <a:lnTo>
                    <a:pt x="4300" y="2920"/>
                  </a:lnTo>
                  <a:cubicBezTo>
                    <a:pt x="4335" y="2903"/>
                    <a:pt x="4352" y="2846"/>
                    <a:pt x="4335" y="2811"/>
                  </a:cubicBezTo>
                  <a:cubicBezTo>
                    <a:pt x="4317" y="2794"/>
                    <a:pt x="4300" y="2772"/>
                    <a:pt x="4261" y="2772"/>
                  </a:cubicBezTo>
                  <a:close/>
                  <a:moveTo>
                    <a:pt x="3900" y="2920"/>
                  </a:moveTo>
                  <a:cubicBezTo>
                    <a:pt x="3865" y="2938"/>
                    <a:pt x="3847" y="2972"/>
                    <a:pt x="3865" y="3029"/>
                  </a:cubicBezTo>
                  <a:cubicBezTo>
                    <a:pt x="3882" y="3046"/>
                    <a:pt x="3900" y="3064"/>
                    <a:pt x="3934" y="3064"/>
                  </a:cubicBezTo>
                  <a:lnTo>
                    <a:pt x="3974" y="3064"/>
                  </a:lnTo>
                  <a:cubicBezTo>
                    <a:pt x="4008" y="3046"/>
                    <a:pt x="4026" y="2990"/>
                    <a:pt x="4008" y="2955"/>
                  </a:cubicBezTo>
                  <a:cubicBezTo>
                    <a:pt x="3991" y="2938"/>
                    <a:pt x="3974" y="2920"/>
                    <a:pt x="3934" y="2920"/>
                  </a:cubicBezTo>
                  <a:close/>
                  <a:moveTo>
                    <a:pt x="27632" y="2972"/>
                  </a:moveTo>
                  <a:cubicBezTo>
                    <a:pt x="27597" y="3012"/>
                    <a:pt x="27579" y="3046"/>
                    <a:pt x="27597" y="3081"/>
                  </a:cubicBezTo>
                  <a:cubicBezTo>
                    <a:pt x="27614" y="3099"/>
                    <a:pt x="27632" y="3120"/>
                    <a:pt x="27671" y="3120"/>
                  </a:cubicBezTo>
                  <a:cubicBezTo>
                    <a:pt x="27671" y="3120"/>
                    <a:pt x="27688" y="3120"/>
                    <a:pt x="27706" y="3099"/>
                  </a:cubicBezTo>
                  <a:cubicBezTo>
                    <a:pt x="27740" y="3081"/>
                    <a:pt x="27740" y="3046"/>
                    <a:pt x="27723" y="3012"/>
                  </a:cubicBezTo>
                  <a:cubicBezTo>
                    <a:pt x="27706" y="2990"/>
                    <a:pt x="27688" y="2972"/>
                    <a:pt x="27671" y="2972"/>
                  </a:cubicBezTo>
                  <a:close/>
                  <a:moveTo>
                    <a:pt x="3608" y="3064"/>
                  </a:moveTo>
                  <a:cubicBezTo>
                    <a:pt x="3591" y="3064"/>
                    <a:pt x="3591" y="3064"/>
                    <a:pt x="3573" y="3081"/>
                  </a:cubicBezTo>
                  <a:cubicBezTo>
                    <a:pt x="3538" y="3081"/>
                    <a:pt x="3521" y="3138"/>
                    <a:pt x="3538" y="3173"/>
                  </a:cubicBezTo>
                  <a:cubicBezTo>
                    <a:pt x="3556" y="3190"/>
                    <a:pt x="3573" y="3207"/>
                    <a:pt x="3608" y="3207"/>
                  </a:cubicBezTo>
                  <a:lnTo>
                    <a:pt x="3630" y="3207"/>
                  </a:lnTo>
                  <a:cubicBezTo>
                    <a:pt x="3665" y="3190"/>
                    <a:pt x="3682" y="3138"/>
                    <a:pt x="3665" y="3099"/>
                  </a:cubicBezTo>
                  <a:cubicBezTo>
                    <a:pt x="3665" y="3081"/>
                    <a:pt x="3630" y="3064"/>
                    <a:pt x="3608" y="3064"/>
                  </a:cubicBezTo>
                  <a:close/>
                  <a:moveTo>
                    <a:pt x="3247" y="3247"/>
                  </a:moveTo>
                  <a:cubicBezTo>
                    <a:pt x="3212" y="3264"/>
                    <a:pt x="3212" y="3316"/>
                    <a:pt x="3229" y="3355"/>
                  </a:cubicBezTo>
                  <a:cubicBezTo>
                    <a:pt x="3229" y="3373"/>
                    <a:pt x="3264" y="3390"/>
                    <a:pt x="3282" y="3390"/>
                  </a:cubicBezTo>
                  <a:cubicBezTo>
                    <a:pt x="3303" y="3390"/>
                    <a:pt x="3321" y="3373"/>
                    <a:pt x="3321" y="3373"/>
                  </a:cubicBezTo>
                  <a:cubicBezTo>
                    <a:pt x="3356" y="3355"/>
                    <a:pt x="3373" y="3299"/>
                    <a:pt x="3356" y="3281"/>
                  </a:cubicBezTo>
                  <a:cubicBezTo>
                    <a:pt x="3338" y="3247"/>
                    <a:pt x="3321" y="3247"/>
                    <a:pt x="3282" y="3247"/>
                  </a:cubicBezTo>
                  <a:close/>
                  <a:moveTo>
                    <a:pt x="27814" y="3281"/>
                  </a:moveTo>
                  <a:cubicBezTo>
                    <a:pt x="27779" y="3316"/>
                    <a:pt x="27779" y="3355"/>
                    <a:pt x="27797" y="3390"/>
                  </a:cubicBezTo>
                  <a:cubicBezTo>
                    <a:pt x="27814" y="3408"/>
                    <a:pt x="27832" y="3425"/>
                    <a:pt x="27849" y="3425"/>
                  </a:cubicBezTo>
                  <a:cubicBezTo>
                    <a:pt x="27867" y="3425"/>
                    <a:pt x="27888" y="3425"/>
                    <a:pt x="27888" y="3408"/>
                  </a:cubicBezTo>
                  <a:cubicBezTo>
                    <a:pt x="27923" y="3390"/>
                    <a:pt x="27940" y="3355"/>
                    <a:pt x="27923" y="3316"/>
                  </a:cubicBezTo>
                  <a:cubicBezTo>
                    <a:pt x="27906" y="3299"/>
                    <a:pt x="27888" y="3281"/>
                    <a:pt x="27849" y="3281"/>
                  </a:cubicBezTo>
                  <a:close/>
                  <a:moveTo>
                    <a:pt x="2977" y="3425"/>
                  </a:moveTo>
                  <a:cubicBezTo>
                    <a:pt x="2955" y="3425"/>
                    <a:pt x="2955" y="3425"/>
                    <a:pt x="2938" y="3447"/>
                  </a:cubicBezTo>
                  <a:cubicBezTo>
                    <a:pt x="2903" y="3464"/>
                    <a:pt x="2886" y="3499"/>
                    <a:pt x="2920" y="3534"/>
                  </a:cubicBezTo>
                  <a:cubicBezTo>
                    <a:pt x="2920" y="3555"/>
                    <a:pt x="2955" y="3573"/>
                    <a:pt x="2977" y="3573"/>
                  </a:cubicBezTo>
                  <a:cubicBezTo>
                    <a:pt x="2994" y="3573"/>
                    <a:pt x="3012" y="3573"/>
                    <a:pt x="3012" y="3555"/>
                  </a:cubicBezTo>
                  <a:cubicBezTo>
                    <a:pt x="3047" y="3534"/>
                    <a:pt x="3064" y="3499"/>
                    <a:pt x="3029" y="3464"/>
                  </a:cubicBezTo>
                  <a:cubicBezTo>
                    <a:pt x="3029" y="3447"/>
                    <a:pt x="2994" y="3425"/>
                    <a:pt x="2977" y="3425"/>
                  </a:cubicBezTo>
                  <a:close/>
                  <a:moveTo>
                    <a:pt x="28014" y="3590"/>
                  </a:moveTo>
                  <a:cubicBezTo>
                    <a:pt x="27975" y="3625"/>
                    <a:pt x="27975" y="3664"/>
                    <a:pt x="27997" y="3699"/>
                  </a:cubicBezTo>
                  <a:cubicBezTo>
                    <a:pt x="28014" y="3716"/>
                    <a:pt x="28032" y="3734"/>
                    <a:pt x="28049" y="3734"/>
                  </a:cubicBezTo>
                  <a:cubicBezTo>
                    <a:pt x="28067" y="3734"/>
                    <a:pt x="28084" y="3716"/>
                    <a:pt x="28106" y="3716"/>
                  </a:cubicBezTo>
                  <a:cubicBezTo>
                    <a:pt x="28123" y="3699"/>
                    <a:pt x="28141" y="3643"/>
                    <a:pt x="28123" y="3608"/>
                  </a:cubicBezTo>
                  <a:cubicBezTo>
                    <a:pt x="28106" y="3590"/>
                    <a:pt x="28084" y="3590"/>
                    <a:pt x="28049" y="3590"/>
                  </a:cubicBezTo>
                  <a:close/>
                  <a:moveTo>
                    <a:pt x="2629" y="3625"/>
                  </a:moveTo>
                  <a:cubicBezTo>
                    <a:pt x="2594" y="3643"/>
                    <a:pt x="2594" y="3699"/>
                    <a:pt x="2612" y="3734"/>
                  </a:cubicBezTo>
                  <a:cubicBezTo>
                    <a:pt x="2612" y="3751"/>
                    <a:pt x="2651" y="3773"/>
                    <a:pt x="2668" y="3773"/>
                  </a:cubicBezTo>
                  <a:cubicBezTo>
                    <a:pt x="2686" y="3773"/>
                    <a:pt x="2703" y="3751"/>
                    <a:pt x="2703" y="3751"/>
                  </a:cubicBezTo>
                  <a:cubicBezTo>
                    <a:pt x="2738" y="3734"/>
                    <a:pt x="2759" y="3682"/>
                    <a:pt x="2720" y="3643"/>
                  </a:cubicBezTo>
                  <a:cubicBezTo>
                    <a:pt x="2720" y="3625"/>
                    <a:pt x="2686" y="3625"/>
                    <a:pt x="2668" y="3625"/>
                  </a:cubicBezTo>
                  <a:close/>
                  <a:moveTo>
                    <a:pt x="2359" y="3808"/>
                  </a:moveTo>
                  <a:cubicBezTo>
                    <a:pt x="2342" y="3808"/>
                    <a:pt x="2342" y="3808"/>
                    <a:pt x="2324" y="3825"/>
                  </a:cubicBezTo>
                  <a:cubicBezTo>
                    <a:pt x="2285" y="3843"/>
                    <a:pt x="2285" y="3882"/>
                    <a:pt x="2303" y="3917"/>
                  </a:cubicBezTo>
                  <a:cubicBezTo>
                    <a:pt x="2303" y="3934"/>
                    <a:pt x="2342" y="3951"/>
                    <a:pt x="2359" y="3951"/>
                  </a:cubicBezTo>
                  <a:cubicBezTo>
                    <a:pt x="2377" y="3951"/>
                    <a:pt x="2394" y="3951"/>
                    <a:pt x="2394" y="3934"/>
                  </a:cubicBezTo>
                  <a:cubicBezTo>
                    <a:pt x="2433" y="3917"/>
                    <a:pt x="2451" y="3882"/>
                    <a:pt x="2411" y="3843"/>
                  </a:cubicBezTo>
                  <a:cubicBezTo>
                    <a:pt x="2411" y="3825"/>
                    <a:pt x="2377" y="3808"/>
                    <a:pt x="2359" y="3808"/>
                  </a:cubicBezTo>
                  <a:close/>
                  <a:moveTo>
                    <a:pt x="28267" y="3882"/>
                  </a:moveTo>
                  <a:cubicBezTo>
                    <a:pt x="28249" y="3882"/>
                    <a:pt x="28232" y="3882"/>
                    <a:pt x="28232" y="3899"/>
                  </a:cubicBezTo>
                  <a:cubicBezTo>
                    <a:pt x="28193" y="3917"/>
                    <a:pt x="28193" y="3951"/>
                    <a:pt x="28215" y="3991"/>
                  </a:cubicBezTo>
                  <a:cubicBezTo>
                    <a:pt x="28232" y="4008"/>
                    <a:pt x="28249" y="4025"/>
                    <a:pt x="28267" y="4025"/>
                  </a:cubicBezTo>
                  <a:cubicBezTo>
                    <a:pt x="28284" y="4025"/>
                    <a:pt x="28302" y="4025"/>
                    <a:pt x="28302" y="4008"/>
                  </a:cubicBezTo>
                  <a:cubicBezTo>
                    <a:pt x="28341" y="3991"/>
                    <a:pt x="28358" y="3934"/>
                    <a:pt x="28323" y="3899"/>
                  </a:cubicBezTo>
                  <a:cubicBezTo>
                    <a:pt x="28302" y="3882"/>
                    <a:pt x="28284" y="3882"/>
                    <a:pt x="28267" y="3882"/>
                  </a:cubicBezTo>
                  <a:close/>
                  <a:moveTo>
                    <a:pt x="2050" y="4008"/>
                  </a:moveTo>
                  <a:cubicBezTo>
                    <a:pt x="2050" y="4008"/>
                    <a:pt x="2033" y="4008"/>
                    <a:pt x="2015" y="4025"/>
                  </a:cubicBezTo>
                  <a:cubicBezTo>
                    <a:pt x="1976" y="4043"/>
                    <a:pt x="1976" y="4078"/>
                    <a:pt x="1998" y="4117"/>
                  </a:cubicBezTo>
                  <a:cubicBezTo>
                    <a:pt x="2015" y="4134"/>
                    <a:pt x="2033" y="4152"/>
                    <a:pt x="2050" y="4152"/>
                  </a:cubicBezTo>
                  <a:cubicBezTo>
                    <a:pt x="2068" y="4152"/>
                    <a:pt x="2085" y="4152"/>
                    <a:pt x="2085" y="4134"/>
                  </a:cubicBezTo>
                  <a:cubicBezTo>
                    <a:pt x="2124" y="4117"/>
                    <a:pt x="2142" y="4078"/>
                    <a:pt x="2124" y="4043"/>
                  </a:cubicBezTo>
                  <a:cubicBezTo>
                    <a:pt x="2107" y="4025"/>
                    <a:pt x="2085" y="4008"/>
                    <a:pt x="2050" y="4008"/>
                  </a:cubicBezTo>
                  <a:close/>
                  <a:moveTo>
                    <a:pt x="28502" y="4152"/>
                  </a:moveTo>
                  <a:cubicBezTo>
                    <a:pt x="28484" y="4152"/>
                    <a:pt x="28467" y="4169"/>
                    <a:pt x="28450" y="4169"/>
                  </a:cubicBezTo>
                  <a:cubicBezTo>
                    <a:pt x="28410" y="4208"/>
                    <a:pt x="28410" y="4243"/>
                    <a:pt x="28432" y="4278"/>
                  </a:cubicBezTo>
                  <a:cubicBezTo>
                    <a:pt x="28450" y="4295"/>
                    <a:pt x="28467" y="4295"/>
                    <a:pt x="28502" y="4295"/>
                  </a:cubicBezTo>
                  <a:cubicBezTo>
                    <a:pt x="28502" y="4295"/>
                    <a:pt x="28519" y="4295"/>
                    <a:pt x="28541" y="4278"/>
                  </a:cubicBezTo>
                  <a:cubicBezTo>
                    <a:pt x="28576" y="4260"/>
                    <a:pt x="28576" y="4226"/>
                    <a:pt x="28558" y="4186"/>
                  </a:cubicBezTo>
                  <a:cubicBezTo>
                    <a:pt x="28541" y="4169"/>
                    <a:pt x="28519" y="4152"/>
                    <a:pt x="28502" y="4152"/>
                  </a:cubicBezTo>
                  <a:close/>
                  <a:moveTo>
                    <a:pt x="1759" y="4208"/>
                  </a:moveTo>
                  <a:cubicBezTo>
                    <a:pt x="1741" y="4208"/>
                    <a:pt x="1724" y="4208"/>
                    <a:pt x="1706" y="4226"/>
                  </a:cubicBezTo>
                  <a:cubicBezTo>
                    <a:pt x="1689" y="4243"/>
                    <a:pt x="1672" y="4295"/>
                    <a:pt x="1689" y="4317"/>
                  </a:cubicBezTo>
                  <a:cubicBezTo>
                    <a:pt x="1706" y="4352"/>
                    <a:pt x="1724" y="4352"/>
                    <a:pt x="1759" y="4352"/>
                  </a:cubicBezTo>
                  <a:cubicBezTo>
                    <a:pt x="1759" y="4352"/>
                    <a:pt x="1780" y="4352"/>
                    <a:pt x="1798" y="4334"/>
                  </a:cubicBezTo>
                  <a:cubicBezTo>
                    <a:pt x="1833" y="4317"/>
                    <a:pt x="1833" y="4278"/>
                    <a:pt x="1815" y="4243"/>
                  </a:cubicBezTo>
                  <a:cubicBezTo>
                    <a:pt x="1798" y="4226"/>
                    <a:pt x="1780" y="4208"/>
                    <a:pt x="1759" y="4208"/>
                  </a:cubicBezTo>
                  <a:close/>
                  <a:moveTo>
                    <a:pt x="1415" y="4426"/>
                  </a:moveTo>
                  <a:cubicBezTo>
                    <a:pt x="1380" y="4461"/>
                    <a:pt x="1380" y="4495"/>
                    <a:pt x="1398" y="4535"/>
                  </a:cubicBezTo>
                  <a:cubicBezTo>
                    <a:pt x="1415" y="4552"/>
                    <a:pt x="1432" y="4569"/>
                    <a:pt x="1454" y="4569"/>
                  </a:cubicBezTo>
                  <a:cubicBezTo>
                    <a:pt x="1472" y="4569"/>
                    <a:pt x="1489" y="4552"/>
                    <a:pt x="1506" y="4552"/>
                  </a:cubicBezTo>
                  <a:cubicBezTo>
                    <a:pt x="1541" y="4535"/>
                    <a:pt x="1541" y="4478"/>
                    <a:pt x="1524" y="4443"/>
                  </a:cubicBezTo>
                  <a:cubicBezTo>
                    <a:pt x="1506" y="4426"/>
                    <a:pt x="1489" y="4426"/>
                    <a:pt x="1454" y="4426"/>
                  </a:cubicBezTo>
                  <a:close/>
                  <a:moveTo>
                    <a:pt x="28719" y="4443"/>
                  </a:moveTo>
                  <a:cubicBezTo>
                    <a:pt x="28719" y="4443"/>
                    <a:pt x="28702" y="4443"/>
                    <a:pt x="28685" y="4461"/>
                  </a:cubicBezTo>
                  <a:cubicBezTo>
                    <a:pt x="28650" y="4478"/>
                    <a:pt x="28650" y="4535"/>
                    <a:pt x="28667" y="4552"/>
                  </a:cubicBezTo>
                  <a:cubicBezTo>
                    <a:pt x="28685" y="4569"/>
                    <a:pt x="28702" y="4587"/>
                    <a:pt x="28737" y="4587"/>
                  </a:cubicBezTo>
                  <a:cubicBezTo>
                    <a:pt x="28737" y="4587"/>
                    <a:pt x="28759" y="4569"/>
                    <a:pt x="28776" y="4569"/>
                  </a:cubicBezTo>
                  <a:cubicBezTo>
                    <a:pt x="28811" y="4535"/>
                    <a:pt x="28811" y="4495"/>
                    <a:pt x="28793" y="4461"/>
                  </a:cubicBezTo>
                  <a:cubicBezTo>
                    <a:pt x="28776" y="4443"/>
                    <a:pt x="28759" y="4443"/>
                    <a:pt x="28719" y="4443"/>
                  </a:cubicBezTo>
                  <a:close/>
                  <a:moveTo>
                    <a:pt x="1163" y="4643"/>
                  </a:moveTo>
                  <a:cubicBezTo>
                    <a:pt x="1163" y="4643"/>
                    <a:pt x="1145" y="4643"/>
                    <a:pt x="1128" y="4661"/>
                  </a:cubicBezTo>
                  <a:cubicBezTo>
                    <a:pt x="1089" y="4678"/>
                    <a:pt x="1089" y="4713"/>
                    <a:pt x="1106" y="4752"/>
                  </a:cubicBezTo>
                  <a:cubicBezTo>
                    <a:pt x="1128" y="4769"/>
                    <a:pt x="1145" y="4787"/>
                    <a:pt x="1163" y="4787"/>
                  </a:cubicBezTo>
                  <a:cubicBezTo>
                    <a:pt x="1180" y="4787"/>
                    <a:pt x="1197" y="4769"/>
                    <a:pt x="1215" y="4769"/>
                  </a:cubicBezTo>
                  <a:cubicBezTo>
                    <a:pt x="1254" y="4752"/>
                    <a:pt x="1254" y="4696"/>
                    <a:pt x="1237" y="4661"/>
                  </a:cubicBezTo>
                  <a:cubicBezTo>
                    <a:pt x="1215" y="4643"/>
                    <a:pt x="1197" y="4643"/>
                    <a:pt x="1163" y="4643"/>
                  </a:cubicBezTo>
                  <a:close/>
                  <a:moveTo>
                    <a:pt x="28976" y="4713"/>
                  </a:moveTo>
                  <a:cubicBezTo>
                    <a:pt x="28954" y="4713"/>
                    <a:pt x="28937" y="4713"/>
                    <a:pt x="28920" y="4730"/>
                  </a:cubicBezTo>
                  <a:cubicBezTo>
                    <a:pt x="28885" y="4752"/>
                    <a:pt x="28885" y="4804"/>
                    <a:pt x="28920" y="4822"/>
                  </a:cubicBezTo>
                  <a:cubicBezTo>
                    <a:pt x="28937" y="4839"/>
                    <a:pt x="28954" y="4861"/>
                    <a:pt x="28976" y="4861"/>
                  </a:cubicBezTo>
                  <a:cubicBezTo>
                    <a:pt x="28993" y="4861"/>
                    <a:pt x="29011" y="4839"/>
                    <a:pt x="29011" y="4839"/>
                  </a:cubicBezTo>
                  <a:cubicBezTo>
                    <a:pt x="29046" y="4804"/>
                    <a:pt x="29046" y="4769"/>
                    <a:pt x="29028" y="4730"/>
                  </a:cubicBezTo>
                  <a:cubicBezTo>
                    <a:pt x="29011" y="4713"/>
                    <a:pt x="28993" y="4713"/>
                    <a:pt x="28976" y="4713"/>
                  </a:cubicBezTo>
                  <a:close/>
                  <a:moveTo>
                    <a:pt x="888" y="4861"/>
                  </a:moveTo>
                  <a:cubicBezTo>
                    <a:pt x="871" y="4861"/>
                    <a:pt x="854" y="4878"/>
                    <a:pt x="836" y="4878"/>
                  </a:cubicBezTo>
                  <a:cubicBezTo>
                    <a:pt x="819" y="4913"/>
                    <a:pt x="801" y="4948"/>
                    <a:pt x="836" y="4987"/>
                  </a:cubicBezTo>
                  <a:cubicBezTo>
                    <a:pt x="854" y="5004"/>
                    <a:pt x="871" y="5004"/>
                    <a:pt x="888" y="5004"/>
                  </a:cubicBezTo>
                  <a:cubicBezTo>
                    <a:pt x="910" y="5004"/>
                    <a:pt x="928" y="5004"/>
                    <a:pt x="928" y="4987"/>
                  </a:cubicBezTo>
                  <a:cubicBezTo>
                    <a:pt x="962" y="4970"/>
                    <a:pt x="962" y="4913"/>
                    <a:pt x="945" y="4896"/>
                  </a:cubicBezTo>
                  <a:cubicBezTo>
                    <a:pt x="928" y="4878"/>
                    <a:pt x="910" y="4861"/>
                    <a:pt x="888" y="4861"/>
                  </a:cubicBezTo>
                  <a:close/>
                  <a:moveTo>
                    <a:pt x="29211" y="4970"/>
                  </a:moveTo>
                  <a:cubicBezTo>
                    <a:pt x="29194" y="4970"/>
                    <a:pt x="29172" y="4987"/>
                    <a:pt x="29172" y="4987"/>
                  </a:cubicBezTo>
                  <a:cubicBezTo>
                    <a:pt x="29137" y="5022"/>
                    <a:pt x="29137" y="5057"/>
                    <a:pt x="29154" y="5096"/>
                  </a:cubicBezTo>
                  <a:cubicBezTo>
                    <a:pt x="29172" y="5113"/>
                    <a:pt x="29194" y="5113"/>
                    <a:pt x="29211" y="5113"/>
                  </a:cubicBezTo>
                  <a:cubicBezTo>
                    <a:pt x="29228" y="5113"/>
                    <a:pt x="29246" y="5113"/>
                    <a:pt x="29263" y="5096"/>
                  </a:cubicBezTo>
                  <a:cubicBezTo>
                    <a:pt x="29302" y="5078"/>
                    <a:pt x="29302" y="5022"/>
                    <a:pt x="29263" y="5004"/>
                  </a:cubicBezTo>
                  <a:cubicBezTo>
                    <a:pt x="29246" y="4987"/>
                    <a:pt x="29228" y="4970"/>
                    <a:pt x="29211" y="4970"/>
                  </a:cubicBezTo>
                  <a:close/>
                  <a:moveTo>
                    <a:pt x="619" y="5113"/>
                  </a:moveTo>
                  <a:cubicBezTo>
                    <a:pt x="601" y="5113"/>
                    <a:pt x="584" y="5113"/>
                    <a:pt x="562" y="5131"/>
                  </a:cubicBezTo>
                  <a:cubicBezTo>
                    <a:pt x="545" y="5148"/>
                    <a:pt x="545" y="5205"/>
                    <a:pt x="562" y="5222"/>
                  </a:cubicBezTo>
                  <a:cubicBezTo>
                    <a:pt x="584" y="5239"/>
                    <a:pt x="601" y="5257"/>
                    <a:pt x="619" y="5257"/>
                  </a:cubicBezTo>
                  <a:cubicBezTo>
                    <a:pt x="636" y="5257"/>
                    <a:pt x="653" y="5239"/>
                    <a:pt x="671" y="5239"/>
                  </a:cubicBezTo>
                  <a:cubicBezTo>
                    <a:pt x="693" y="5205"/>
                    <a:pt x="693" y="5148"/>
                    <a:pt x="671" y="5131"/>
                  </a:cubicBezTo>
                  <a:cubicBezTo>
                    <a:pt x="653" y="5113"/>
                    <a:pt x="636" y="5113"/>
                    <a:pt x="619" y="5113"/>
                  </a:cubicBezTo>
                  <a:close/>
                  <a:moveTo>
                    <a:pt x="29463" y="5239"/>
                  </a:moveTo>
                  <a:cubicBezTo>
                    <a:pt x="29446" y="5239"/>
                    <a:pt x="29429" y="5239"/>
                    <a:pt x="29411" y="5257"/>
                  </a:cubicBezTo>
                  <a:cubicBezTo>
                    <a:pt x="29389" y="5274"/>
                    <a:pt x="29389" y="5331"/>
                    <a:pt x="29411" y="5366"/>
                  </a:cubicBezTo>
                  <a:cubicBezTo>
                    <a:pt x="29429" y="5366"/>
                    <a:pt x="29446" y="5383"/>
                    <a:pt x="29463" y="5383"/>
                  </a:cubicBezTo>
                  <a:cubicBezTo>
                    <a:pt x="29481" y="5383"/>
                    <a:pt x="29498" y="5366"/>
                    <a:pt x="29520" y="5366"/>
                  </a:cubicBezTo>
                  <a:cubicBezTo>
                    <a:pt x="29555" y="5331"/>
                    <a:pt x="29555" y="5296"/>
                    <a:pt x="29520" y="5257"/>
                  </a:cubicBezTo>
                  <a:cubicBezTo>
                    <a:pt x="29498" y="5239"/>
                    <a:pt x="29481" y="5239"/>
                    <a:pt x="29463" y="5239"/>
                  </a:cubicBezTo>
                  <a:close/>
                  <a:moveTo>
                    <a:pt x="366" y="5348"/>
                  </a:moveTo>
                  <a:cubicBezTo>
                    <a:pt x="345" y="5348"/>
                    <a:pt x="327" y="5366"/>
                    <a:pt x="310" y="5383"/>
                  </a:cubicBezTo>
                  <a:cubicBezTo>
                    <a:pt x="275" y="5405"/>
                    <a:pt x="275" y="5457"/>
                    <a:pt x="310" y="5474"/>
                  </a:cubicBezTo>
                  <a:cubicBezTo>
                    <a:pt x="310" y="5492"/>
                    <a:pt x="327" y="5492"/>
                    <a:pt x="366" y="5492"/>
                  </a:cubicBezTo>
                  <a:cubicBezTo>
                    <a:pt x="384" y="5492"/>
                    <a:pt x="401" y="5492"/>
                    <a:pt x="401" y="5474"/>
                  </a:cubicBezTo>
                  <a:cubicBezTo>
                    <a:pt x="436" y="5457"/>
                    <a:pt x="436" y="5405"/>
                    <a:pt x="401" y="5383"/>
                  </a:cubicBezTo>
                  <a:cubicBezTo>
                    <a:pt x="401" y="5366"/>
                    <a:pt x="384" y="5348"/>
                    <a:pt x="366" y="5348"/>
                  </a:cubicBezTo>
                  <a:close/>
                  <a:moveTo>
                    <a:pt x="29716" y="5492"/>
                  </a:moveTo>
                  <a:cubicBezTo>
                    <a:pt x="29698" y="5492"/>
                    <a:pt x="29681" y="5492"/>
                    <a:pt x="29664" y="5514"/>
                  </a:cubicBezTo>
                  <a:cubicBezTo>
                    <a:pt x="29646" y="5548"/>
                    <a:pt x="29646" y="5583"/>
                    <a:pt x="29681" y="5622"/>
                  </a:cubicBezTo>
                  <a:cubicBezTo>
                    <a:pt x="29681" y="5640"/>
                    <a:pt x="29698" y="5640"/>
                    <a:pt x="29716" y="5640"/>
                  </a:cubicBezTo>
                  <a:cubicBezTo>
                    <a:pt x="29738" y="5640"/>
                    <a:pt x="29755" y="5640"/>
                    <a:pt x="29772" y="5622"/>
                  </a:cubicBezTo>
                  <a:cubicBezTo>
                    <a:pt x="29807" y="5583"/>
                    <a:pt x="29807" y="5548"/>
                    <a:pt x="29772" y="5514"/>
                  </a:cubicBezTo>
                  <a:cubicBezTo>
                    <a:pt x="29755" y="5492"/>
                    <a:pt x="29738" y="5492"/>
                    <a:pt x="29716" y="5492"/>
                  </a:cubicBezTo>
                  <a:close/>
                  <a:moveTo>
                    <a:pt x="92" y="5601"/>
                  </a:moveTo>
                  <a:cubicBezTo>
                    <a:pt x="75" y="5601"/>
                    <a:pt x="57" y="5601"/>
                    <a:pt x="40" y="5622"/>
                  </a:cubicBezTo>
                  <a:cubicBezTo>
                    <a:pt x="1" y="5640"/>
                    <a:pt x="1" y="5692"/>
                    <a:pt x="40" y="5709"/>
                  </a:cubicBezTo>
                  <a:cubicBezTo>
                    <a:pt x="40" y="5731"/>
                    <a:pt x="57" y="5749"/>
                    <a:pt x="92" y="5749"/>
                  </a:cubicBezTo>
                  <a:cubicBezTo>
                    <a:pt x="110" y="5749"/>
                    <a:pt x="110" y="5749"/>
                    <a:pt x="127" y="5731"/>
                  </a:cubicBezTo>
                  <a:cubicBezTo>
                    <a:pt x="166" y="5709"/>
                    <a:pt x="166" y="5657"/>
                    <a:pt x="149" y="5622"/>
                  </a:cubicBezTo>
                  <a:cubicBezTo>
                    <a:pt x="127" y="5601"/>
                    <a:pt x="110" y="5601"/>
                    <a:pt x="92" y="5601"/>
                  </a:cubicBezTo>
                  <a:close/>
                  <a:moveTo>
                    <a:pt x="29990" y="5749"/>
                  </a:moveTo>
                  <a:cubicBezTo>
                    <a:pt x="29973" y="5749"/>
                    <a:pt x="29955" y="5749"/>
                    <a:pt x="29933" y="5766"/>
                  </a:cubicBezTo>
                  <a:cubicBezTo>
                    <a:pt x="29899" y="5801"/>
                    <a:pt x="29899" y="5840"/>
                    <a:pt x="29933" y="5875"/>
                  </a:cubicBezTo>
                  <a:cubicBezTo>
                    <a:pt x="29955" y="5875"/>
                    <a:pt x="29973" y="5892"/>
                    <a:pt x="29990" y="5892"/>
                  </a:cubicBezTo>
                  <a:cubicBezTo>
                    <a:pt x="30007" y="5892"/>
                    <a:pt x="30025" y="5875"/>
                    <a:pt x="30042" y="5875"/>
                  </a:cubicBezTo>
                  <a:cubicBezTo>
                    <a:pt x="30064" y="5840"/>
                    <a:pt x="30064" y="5783"/>
                    <a:pt x="30025" y="5766"/>
                  </a:cubicBezTo>
                  <a:cubicBezTo>
                    <a:pt x="30025" y="5749"/>
                    <a:pt x="30007" y="5749"/>
                    <a:pt x="29990" y="5749"/>
                  </a:cubicBezTo>
                  <a:close/>
                  <a:moveTo>
                    <a:pt x="30242" y="6001"/>
                  </a:moveTo>
                  <a:cubicBezTo>
                    <a:pt x="30225" y="6001"/>
                    <a:pt x="30208" y="6001"/>
                    <a:pt x="30190" y="6018"/>
                  </a:cubicBezTo>
                  <a:cubicBezTo>
                    <a:pt x="30173" y="6036"/>
                    <a:pt x="30173" y="6092"/>
                    <a:pt x="30208" y="6110"/>
                  </a:cubicBezTo>
                  <a:cubicBezTo>
                    <a:pt x="30208" y="6127"/>
                    <a:pt x="30225" y="6145"/>
                    <a:pt x="30242" y="6145"/>
                  </a:cubicBezTo>
                  <a:cubicBezTo>
                    <a:pt x="30260" y="6145"/>
                    <a:pt x="30281" y="6127"/>
                    <a:pt x="30299" y="6110"/>
                  </a:cubicBezTo>
                  <a:cubicBezTo>
                    <a:pt x="30334" y="6092"/>
                    <a:pt x="30334" y="6036"/>
                    <a:pt x="30299" y="6018"/>
                  </a:cubicBezTo>
                  <a:cubicBezTo>
                    <a:pt x="30281" y="6001"/>
                    <a:pt x="30260" y="6001"/>
                    <a:pt x="30242" y="6001"/>
                  </a:cubicBezTo>
                  <a:close/>
                  <a:moveTo>
                    <a:pt x="30516" y="6236"/>
                  </a:moveTo>
                  <a:cubicBezTo>
                    <a:pt x="30499" y="6236"/>
                    <a:pt x="30477" y="6236"/>
                    <a:pt x="30460" y="6253"/>
                  </a:cubicBezTo>
                  <a:cubicBezTo>
                    <a:pt x="30442" y="6292"/>
                    <a:pt x="30442" y="6345"/>
                    <a:pt x="30460" y="6362"/>
                  </a:cubicBezTo>
                  <a:cubicBezTo>
                    <a:pt x="30477" y="6384"/>
                    <a:pt x="30499" y="6384"/>
                    <a:pt x="30516" y="6384"/>
                  </a:cubicBezTo>
                  <a:cubicBezTo>
                    <a:pt x="30534" y="6384"/>
                    <a:pt x="30551" y="6384"/>
                    <a:pt x="30569" y="6362"/>
                  </a:cubicBezTo>
                  <a:cubicBezTo>
                    <a:pt x="30586" y="6327"/>
                    <a:pt x="30586" y="6292"/>
                    <a:pt x="30569" y="6253"/>
                  </a:cubicBezTo>
                  <a:cubicBezTo>
                    <a:pt x="30551" y="6236"/>
                    <a:pt x="30534" y="6236"/>
                    <a:pt x="30516" y="6236"/>
                  </a:cubicBezTo>
                  <a:close/>
                  <a:moveTo>
                    <a:pt x="30786" y="6471"/>
                  </a:moveTo>
                  <a:cubicBezTo>
                    <a:pt x="30769" y="6471"/>
                    <a:pt x="30751" y="6471"/>
                    <a:pt x="30734" y="6493"/>
                  </a:cubicBezTo>
                  <a:cubicBezTo>
                    <a:pt x="30717" y="6527"/>
                    <a:pt x="30717" y="6580"/>
                    <a:pt x="30751" y="6601"/>
                  </a:cubicBezTo>
                  <a:cubicBezTo>
                    <a:pt x="30769" y="6619"/>
                    <a:pt x="30769" y="6619"/>
                    <a:pt x="30786" y="6619"/>
                  </a:cubicBezTo>
                  <a:cubicBezTo>
                    <a:pt x="30804" y="6619"/>
                    <a:pt x="30843" y="6601"/>
                    <a:pt x="30843" y="6580"/>
                  </a:cubicBezTo>
                  <a:cubicBezTo>
                    <a:pt x="30878" y="6562"/>
                    <a:pt x="30878" y="6510"/>
                    <a:pt x="30843" y="6493"/>
                  </a:cubicBezTo>
                  <a:cubicBezTo>
                    <a:pt x="30825" y="6471"/>
                    <a:pt x="30804" y="6471"/>
                    <a:pt x="30786" y="6471"/>
                  </a:cubicBezTo>
                  <a:close/>
                  <a:moveTo>
                    <a:pt x="31078" y="6688"/>
                  </a:moveTo>
                  <a:cubicBezTo>
                    <a:pt x="31060" y="6688"/>
                    <a:pt x="31043" y="6710"/>
                    <a:pt x="31021" y="6728"/>
                  </a:cubicBezTo>
                  <a:cubicBezTo>
                    <a:pt x="31004" y="6762"/>
                    <a:pt x="31004" y="6797"/>
                    <a:pt x="31043" y="6819"/>
                  </a:cubicBezTo>
                  <a:cubicBezTo>
                    <a:pt x="31043" y="6836"/>
                    <a:pt x="31060" y="6836"/>
                    <a:pt x="31078" y="6836"/>
                  </a:cubicBezTo>
                  <a:cubicBezTo>
                    <a:pt x="31095" y="6836"/>
                    <a:pt x="31113" y="6836"/>
                    <a:pt x="31130" y="6819"/>
                  </a:cubicBezTo>
                  <a:cubicBezTo>
                    <a:pt x="31169" y="6780"/>
                    <a:pt x="31152" y="6745"/>
                    <a:pt x="31130" y="6710"/>
                  </a:cubicBezTo>
                  <a:cubicBezTo>
                    <a:pt x="31113" y="6710"/>
                    <a:pt x="31095" y="6688"/>
                    <a:pt x="31078" y="6688"/>
                  </a:cubicBezTo>
                  <a:close/>
                  <a:moveTo>
                    <a:pt x="31330" y="6945"/>
                  </a:moveTo>
                  <a:cubicBezTo>
                    <a:pt x="31313" y="6945"/>
                    <a:pt x="31313" y="6963"/>
                    <a:pt x="31295" y="6963"/>
                  </a:cubicBezTo>
                  <a:cubicBezTo>
                    <a:pt x="31261" y="6980"/>
                    <a:pt x="31239" y="7015"/>
                    <a:pt x="31278" y="7054"/>
                  </a:cubicBezTo>
                  <a:cubicBezTo>
                    <a:pt x="31278" y="7089"/>
                    <a:pt x="31313" y="7089"/>
                    <a:pt x="31330" y="7089"/>
                  </a:cubicBezTo>
                  <a:lnTo>
                    <a:pt x="31369" y="7089"/>
                  </a:lnTo>
                  <a:cubicBezTo>
                    <a:pt x="31404" y="7071"/>
                    <a:pt x="31422" y="7015"/>
                    <a:pt x="31404" y="6980"/>
                  </a:cubicBezTo>
                  <a:cubicBezTo>
                    <a:pt x="31387" y="6963"/>
                    <a:pt x="31348" y="6945"/>
                    <a:pt x="31330" y="6945"/>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59"/>
            <p:cNvSpPr/>
            <p:nvPr/>
          </p:nvSpPr>
          <p:spPr>
            <a:xfrm rot="-5400000">
              <a:off x="6650072" y="2015847"/>
              <a:ext cx="5616706" cy="1121201"/>
            </a:xfrm>
            <a:custGeom>
              <a:avLst/>
              <a:gdLst/>
              <a:ahLst/>
              <a:cxnLst/>
              <a:rect l="l" t="t" r="r" b="b"/>
              <a:pathLst>
                <a:path w="31405" h="6872" extrusionOk="0">
                  <a:moveTo>
                    <a:pt x="24116" y="1"/>
                  </a:moveTo>
                  <a:cubicBezTo>
                    <a:pt x="24081" y="1"/>
                    <a:pt x="24042" y="18"/>
                    <a:pt x="24042" y="75"/>
                  </a:cubicBezTo>
                  <a:cubicBezTo>
                    <a:pt x="24042" y="109"/>
                    <a:pt x="24081" y="144"/>
                    <a:pt x="24116" y="144"/>
                  </a:cubicBezTo>
                  <a:cubicBezTo>
                    <a:pt x="24150" y="144"/>
                    <a:pt x="24190" y="109"/>
                    <a:pt x="24190" y="75"/>
                  </a:cubicBezTo>
                  <a:cubicBezTo>
                    <a:pt x="24190" y="35"/>
                    <a:pt x="24150" y="1"/>
                    <a:pt x="24116" y="1"/>
                  </a:cubicBezTo>
                  <a:close/>
                  <a:moveTo>
                    <a:pt x="23755" y="18"/>
                  </a:moveTo>
                  <a:cubicBezTo>
                    <a:pt x="23715" y="18"/>
                    <a:pt x="23681" y="53"/>
                    <a:pt x="23681" y="92"/>
                  </a:cubicBezTo>
                  <a:cubicBezTo>
                    <a:pt x="23681" y="127"/>
                    <a:pt x="23715" y="162"/>
                    <a:pt x="23755" y="162"/>
                  </a:cubicBezTo>
                  <a:lnTo>
                    <a:pt x="23772" y="162"/>
                  </a:lnTo>
                  <a:cubicBezTo>
                    <a:pt x="23807" y="144"/>
                    <a:pt x="23824" y="109"/>
                    <a:pt x="23824" y="75"/>
                  </a:cubicBezTo>
                  <a:cubicBezTo>
                    <a:pt x="23824" y="35"/>
                    <a:pt x="23789" y="18"/>
                    <a:pt x="23755" y="18"/>
                  </a:cubicBezTo>
                  <a:close/>
                  <a:moveTo>
                    <a:pt x="24477" y="18"/>
                  </a:moveTo>
                  <a:cubicBezTo>
                    <a:pt x="24442" y="18"/>
                    <a:pt x="24407" y="53"/>
                    <a:pt x="24407" y="92"/>
                  </a:cubicBezTo>
                  <a:cubicBezTo>
                    <a:pt x="24407" y="127"/>
                    <a:pt x="24425" y="162"/>
                    <a:pt x="24477" y="162"/>
                  </a:cubicBezTo>
                  <a:cubicBezTo>
                    <a:pt x="24516" y="162"/>
                    <a:pt x="24551" y="144"/>
                    <a:pt x="24551" y="92"/>
                  </a:cubicBezTo>
                  <a:cubicBezTo>
                    <a:pt x="24551" y="53"/>
                    <a:pt x="24533" y="18"/>
                    <a:pt x="24494" y="18"/>
                  </a:cubicBezTo>
                  <a:close/>
                  <a:moveTo>
                    <a:pt x="23389" y="53"/>
                  </a:moveTo>
                  <a:cubicBezTo>
                    <a:pt x="23337" y="75"/>
                    <a:pt x="23319" y="109"/>
                    <a:pt x="23319" y="144"/>
                  </a:cubicBezTo>
                  <a:cubicBezTo>
                    <a:pt x="23337" y="183"/>
                    <a:pt x="23354" y="201"/>
                    <a:pt x="23389" y="201"/>
                  </a:cubicBezTo>
                  <a:lnTo>
                    <a:pt x="23406" y="201"/>
                  </a:lnTo>
                  <a:cubicBezTo>
                    <a:pt x="23446" y="201"/>
                    <a:pt x="23480" y="162"/>
                    <a:pt x="23463" y="127"/>
                  </a:cubicBezTo>
                  <a:cubicBezTo>
                    <a:pt x="23463" y="92"/>
                    <a:pt x="23428" y="53"/>
                    <a:pt x="23389" y="53"/>
                  </a:cubicBezTo>
                  <a:close/>
                  <a:moveTo>
                    <a:pt x="24842" y="92"/>
                  </a:moveTo>
                  <a:cubicBezTo>
                    <a:pt x="24803" y="92"/>
                    <a:pt x="24768" y="109"/>
                    <a:pt x="24768" y="144"/>
                  </a:cubicBezTo>
                  <a:cubicBezTo>
                    <a:pt x="24751" y="183"/>
                    <a:pt x="24786" y="218"/>
                    <a:pt x="24821" y="218"/>
                  </a:cubicBezTo>
                  <a:lnTo>
                    <a:pt x="24842" y="236"/>
                  </a:lnTo>
                  <a:cubicBezTo>
                    <a:pt x="24877" y="236"/>
                    <a:pt x="24895" y="201"/>
                    <a:pt x="24912" y="183"/>
                  </a:cubicBezTo>
                  <a:cubicBezTo>
                    <a:pt x="24912" y="127"/>
                    <a:pt x="24895" y="92"/>
                    <a:pt x="24860" y="92"/>
                  </a:cubicBezTo>
                  <a:close/>
                  <a:moveTo>
                    <a:pt x="23028" y="144"/>
                  </a:moveTo>
                  <a:cubicBezTo>
                    <a:pt x="22993" y="144"/>
                    <a:pt x="22954" y="183"/>
                    <a:pt x="22971" y="236"/>
                  </a:cubicBezTo>
                  <a:cubicBezTo>
                    <a:pt x="22971" y="253"/>
                    <a:pt x="23010" y="292"/>
                    <a:pt x="23045" y="292"/>
                  </a:cubicBezTo>
                  <a:lnTo>
                    <a:pt x="23063" y="292"/>
                  </a:lnTo>
                  <a:cubicBezTo>
                    <a:pt x="23102" y="270"/>
                    <a:pt x="23119" y="236"/>
                    <a:pt x="23119" y="201"/>
                  </a:cubicBezTo>
                  <a:cubicBezTo>
                    <a:pt x="23102" y="162"/>
                    <a:pt x="23080" y="144"/>
                    <a:pt x="23045" y="144"/>
                  </a:cubicBezTo>
                  <a:close/>
                  <a:moveTo>
                    <a:pt x="25186" y="201"/>
                  </a:moveTo>
                  <a:cubicBezTo>
                    <a:pt x="25147" y="201"/>
                    <a:pt x="25130" y="218"/>
                    <a:pt x="25112" y="236"/>
                  </a:cubicBezTo>
                  <a:cubicBezTo>
                    <a:pt x="25095" y="270"/>
                    <a:pt x="25112" y="327"/>
                    <a:pt x="25147" y="344"/>
                  </a:cubicBezTo>
                  <a:lnTo>
                    <a:pt x="25186" y="344"/>
                  </a:lnTo>
                  <a:cubicBezTo>
                    <a:pt x="25204" y="344"/>
                    <a:pt x="25238" y="327"/>
                    <a:pt x="25238" y="292"/>
                  </a:cubicBezTo>
                  <a:cubicBezTo>
                    <a:pt x="25256" y="253"/>
                    <a:pt x="25238" y="218"/>
                    <a:pt x="25204" y="201"/>
                  </a:cubicBezTo>
                  <a:close/>
                  <a:moveTo>
                    <a:pt x="14508" y="236"/>
                  </a:moveTo>
                  <a:cubicBezTo>
                    <a:pt x="14469" y="236"/>
                    <a:pt x="14451" y="270"/>
                    <a:pt x="14451" y="310"/>
                  </a:cubicBezTo>
                  <a:cubicBezTo>
                    <a:pt x="14451" y="344"/>
                    <a:pt x="14486" y="362"/>
                    <a:pt x="14525" y="362"/>
                  </a:cubicBezTo>
                  <a:cubicBezTo>
                    <a:pt x="14560" y="362"/>
                    <a:pt x="14595" y="327"/>
                    <a:pt x="14595" y="292"/>
                  </a:cubicBezTo>
                  <a:cubicBezTo>
                    <a:pt x="14595" y="253"/>
                    <a:pt x="14560" y="236"/>
                    <a:pt x="14525" y="236"/>
                  </a:cubicBezTo>
                  <a:close/>
                  <a:moveTo>
                    <a:pt x="14887" y="218"/>
                  </a:moveTo>
                  <a:cubicBezTo>
                    <a:pt x="14852" y="218"/>
                    <a:pt x="14813" y="253"/>
                    <a:pt x="14813" y="292"/>
                  </a:cubicBezTo>
                  <a:cubicBezTo>
                    <a:pt x="14813" y="327"/>
                    <a:pt x="14834" y="362"/>
                    <a:pt x="14887" y="362"/>
                  </a:cubicBezTo>
                  <a:cubicBezTo>
                    <a:pt x="14921" y="362"/>
                    <a:pt x="14961" y="327"/>
                    <a:pt x="14961" y="292"/>
                  </a:cubicBezTo>
                  <a:cubicBezTo>
                    <a:pt x="14961" y="253"/>
                    <a:pt x="14921" y="218"/>
                    <a:pt x="14887" y="218"/>
                  </a:cubicBezTo>
                  <a:close/>
                  <a:moveTo>
                    <a:pt x="15248" y="236"/>
                  </a:moveTo>
                  <a:cubicBezTo>
                    <a:pt x="15213" y="236"/>
                    <a:pt x="15178" y="270"/>
                    <a:pt x="15178" y="310"/>
                  </a:cubicBezTo>
                  <a:cubicBezTo>
                    <a:pt x="15161" y="344"/>
                    <a:pt x="15196" y="379"/>
                    <a:pt x="15230" y="379"/>
                  </a:cubicBezTo>
                  <a:lnTo>
                    <a:pt x="15248" y="379"/>
                  </a:lnTo>
                  <a:cubicBezTo>
                    <a:pt x="15287" y="379"/>
                    <a:pt x="15304" y="362"/>
                    <a:pt x="15322" y="327"/>
                  </a:cubicBezTo>
                  <a:cubicBezTo>
                    <a:pt x="15322" y="292"/>
                    <a:pt x="15287" y="253"/>
                    <a:pt x="15248" y="236"/>
                  </a:cubicBezTo>
                  <a:close/>
                  <a:moveTo>
                    <a:pt x="22667" y="236"/>
                  </a:moveTo>
                  <a:cubicBezTo>
                    <a:pt x="22628" y="253"/>
                    <a:pt x="22610" y="292"/>
                    <a:pt x="22628" y="327"/>
                  </a:cubicBezTo>
                  <a:cubicBezTo>
                    <a:pt x="22628" y="362"/>
                    <a:pt x="22667" y="379"/>
                    <a:pt x="22702" y="379"/>
                  </a:cubicBezTo>
                  <a:lnTo>
                    <a:pt x="22719" y="379"/>
                  </a:lnTo>
                  <a:cubicBezTo>
                    <a:pt x="22754" y="362"/>
                    <a:pt x="22775" y="327"/>
                    <a:pt x="22754" y="292"/>
                  </a:cubicBezTo>
                  <a:cubicBezTo>
                    <a:pt x="22754" y="253"/>
                    <a:pt x="22719" y="236"/>
                    <a:pt x="22702" y="236"/>
                  </a:cubicBezTo>
                  <a:close/>
                  <a:moveTo>
                    <a:pt x="14143" y="270"/>
                  </a:moveTo>
                  <a:cubicBezTo>
                    <a:pt x="14108" y="270"/>
                    <a:pt x="14090" y="327"/>
                    <a:pt x="14090" y="362"/>
                  </a:cubicBezTo>
                  <a:cubicBezTo>
                    <a:pt x="14090" y="401"/>
                    <a:pt x="14125" y="418"/>
                    <a:pt x="14160" y="418"/>
                  </a:cubicBezTo>
                  <a:lnTo>
                    <a:pt x="14182" y="418"/>
                  </a:lnTo>
                  <a:cubicBezTo>
                    <a:pt x="14216" y="418"/>
                    <a:pt x="14234" y="379"/>
                    <a:pt x="14234" y="327"/>
                  </a:cubicBezTo>
                  <a:cubicBezTo>
                    <a:pt x="14234" y="292"/>
                    <a:pt x="14199" y="270"/>
                    <a:pt x="14160" y="270"/>
                  </a:cubicBezTo>
                  <a:close/>
                  <a:moveTo>
                    <a:pt x="13781" y="344"/>
                  </a:moveTo>
                  <a:cubicBezTo>
                    <a:pt x="13747" y="362"/>
                    <a:pt x="13725" y="401"/>
                    <a:pt x="13725" y="436"/>
                  </a:cubicBezTo>
                  <a:cubicBezTo>
                    <a:pt x="13747" y="471"/>
                    <a:pt x="13781" y="488"/>
                    <a:pt x="13799" y="488"/>
                  </a:cubicBezTo>
                  <a:lnTo>
                    <a:pt x="13816" y="488"/>
                  </a:lnTo>
                  <a:cubicBezTo>
                    <a:pt x="13855" y="471"/>
                    <a:pt x="13890" y="436"/>
                    <a:pt x="13873" y="401"/>
                  </a:cubicBezTo>
                  <a:cubicBezTo>
                    <a:pt x="13873" y="362"/>
                    <a:pt x="13834" y="344"/>
                    <a:pt x="13799" y="344"/>
                  </a:cubicBezTo>
                  <a:close/>
                  <a:moveTo>
                    <a:pt x="15596" y="344"/>
                  </a:moveTo>
                  <a:cubicBezTo>
                    <a:pt x="15557" y="344"/>
                    <a:pt x="15539" y="362"/>
                    <a:pt x="15522" y="379"/>
                  </a:cubicBezTo>
                  <a:cubicBezTo>
                    <a:pt x="15504" y="418"/>
                    <a:pt x="15522" y="471"/>
                    <a:pt x="15557" y="488"/>
                  </a:cubicBezTo>
                  <a:lnTo>
                    <a:pt x="15596" y="488"/>
                  </a:lnTo>
                  <a:cubicBezTo>
                    <a:pt x="15613" y="488"/>
                    <a:pt x="15648" y="471"/>
                    <a:pt x="15665" y="436"/>
                  </a:cubicBezTo>
                  <a:cubicBezTo>
                    <a:pt x="15665" y="401"/>
                    <a:pt x="15648" y="362"/>
                    <a:pt x="15613" y="344"/>
                  </a:cubicBezTo>
                  <a:close/>
                  <a:moveTo>
                    <a:pt x="22319" y="362"/>
                  </a:moveTo>
                  <a:cubicBezTo>
                    <a:pt x="22284" y="379"/>
                    <a:pt x="22266" y="418"/>
                    <a:pt x="22284" y="453"/>
                  </a:cubicBezTo>
                  <a:cubicBezTo>
                    <a:pt x="22301" y="488"/>
                    <a:pt x="22319" y="510"/>
                    <a:pt x="22358" y="510"/>
                  </a:cubicBezTo>
                  <a:lnTo>
                    <a:pt x="22375" y="488"/>
                  </a:lnTo>
                  <a:cubicBezTo>
                    <a:pt x="22410" y="488"/>
                    <a:pt x="22427" y="436"/>
                    <a:pt x="22410" y="401"/>
                  </a:cubicBezTo>
                  <a:cubicBezTo>
                    <a:pt x="22410" y="379"/>
                    <a:pt x="22375" y="362"/>
                    <a:pt x="22358" y="362"/>
                  </a:cubicBezTo>
                  <a:close/>
                  <a:moveTo>
                    <a:pt x="25512" y="362"/>
                  </a:moveTo>
                  <a:cubicBezTo>
                    <a:pt x="25473" y="362"/>
                    <a:pt x="25456" y="379"/>
                    <a:pt x="25438" y="401"/>
                  </a:cubicBezTo>
                  <a:cubicBezTo>
                    <a:pt x="25421" y="436"/>
                    <a:pt x="25438" y="471"/>
                    <a:pt x="25473" y="488"/>
                  </a:cubicBezTo>
                  <a:cubicBezTo>
                    <a:pt x="25473" y="510"/>
                    <a:pt x="25495" y="510"/>
                    <a:pt x="25512" y="510"/>
                  </a:cubicBezTo>
                  <a:cubicBezTo>
                    <a:pt x="25530" y="510"/>
                    <a:pt x="25547" y="488"/>
                    <a:pt x="25565" y="471"/>
                  </a:cubicBezTo>
                  <a:cubicBezTo>
                    <a:pt x="25582" y="436"/>
                    <a:pt x="25582" y="379"/>
                    <a:pt x="25547" y="362"/>
                  </a:cubicBezTo>
                  <a:close/>
                  <a:moveTo>
                    <a:pt x="13438" y="436"/>
                  </a:moveTo>
                  <a:cubicBezTo>
                    <a:pt x="13398" y="453"/>
                    <a:pt x="13381" y="488"/>
                    <a:pt x="13381" y="527"/>
                  </a:cubicBezTo>
                  <a:cubicBezTo>
                    <a:pt x="13398" y="562"/>
                    <a:pt x="13420" y="579"/>
                    <a:pt x="13455" y="579"/>
                  </a:cubicBezTo>
                  <a:lnTo>
                    <a:pt x="13472" y="579"/>
                  </a:lnTo>
                  <a:cubicBezTo>
                    <a:pt x="13507" y="562"/>
                    <a:pt x="13529" y="527"/>
                    <a:pt x="13529" y="488"/>
                  </a:cubicBezTo>
                  <a:cubicBezTo>
                    <a:pt x="13507" y="453"/>
                    <a:pt x="13490" y="436"/>
                    <a:pt x="13455" y="436"/>
                  </a:cubicBezTo>
                  <a:close/>
                  <a:moveTo>
                    <a:pt x="15922" y="488"/>
                  </a:moveTo>
                  <a:cubicBezTo>
                    <a:pt x="15900" y="488"/>
                    <a:pt x="15866" y="510"/>
                    <a:pt x="15848" y="527"/>
                  </a:cubicBezTo>
                  <a:cubicBezTo>
                    <a:pt x="15848" y="562"/>
                    <a:pt x="15866" y="618"/>
                    <a:pt x="15900" y="618"/>
                  </a:cubicBezTo>
                  <a:cubicBezTo>
                    <a:pt x="15900" y="636"/>
                    <a:pt x="15922" y="636"/>
                    <a:pt x="15922" y="636"/>
                  </a:cubicBezTo>
                  <a:cubicBezTo>
                    <a:pt x="15957" y="636"/>
                    <a:pt x="15974" y="618"/>
                    <a:pt x="15992" y="579"/>
                  </a:cubicBezTo>
                  <a:cubicBezTo>
                    <a:pt x="16009" y="545"/>
                    <a:pt x="15992" y="510"/>
                    <a:pt x="15957" y="488"/>
                  </a:cubicBezTo>
                  <a:close/>
                  <a:moveTo>
                    <a:pt x="21992" y="488"/>
                  </a:moveTo>
                  <a:cubicBezTo>
                    <a:pt x="21940" y="510"/>
                    <a:pt x="21923" y="545"/>
                    <a:pt x="21940" y="579"/>
                  </a:cubicBezTo>
                  <a:cubicBezTo>
                    <a:pt x="21957" y="618"/>
                    <a:pt x="21975" y="636"/>
                    <a:pt x="22014" y="636"/>
                  </a:cubicBezTo>
                  <a:cubicBezTo>
                    <a:pt x="22031" y="636"/>
                    <a:pt x="22031" y="636"/>
                    <a:pt x="22049" y="618"/>
                  </a:cubicBezTo>
                  <a:cubicBezTo>
                    <a:pt x="22084" y="618"/>
                    <a:pt x="22101" y="562"/>
                    <a:pt x="22084" y="527"/>
                  </a:cubicBezTo>
                  <a:cubicBezTo>
                    <a:pt x="22066" y="510"/>
                    <a:pt x="22049" y="488"/>
                    <a:pt x="22014" y="488"/>
                  </a:cubicBezTo>
                  <a:close/>
                  <a:moveTo>
                    <a:pt x="13094" y="545"/>
                  </a:moveTo>
                  <a:cubicBezTo>
                    <a:pt x="13055" y="562"/>
                    <a:pt x="13020" y="597"/>
                    <a:pt x="13037" y="636"/>
                  </a:cubicBezTo>
                  <a:cubicBezTo>
                    <a:pt x="13055" y="671"/>
                    <a:pt x="13072" y="688"/>
                    <a:pt x="13111" y="688"/>
                  </a:cubicBezTo>
                  <a:lnTo>
                    <a:pt x="13129" y="688"/>
                  </a:lnTo>
                  <a:cubicBezTo>
                    <a:pt x="13163" y="671"/>
                    <a:pt x="13181" y="636"/>
                    <a:pt x="13181" y="597"/>
                  </a:cubicBezTo>
                  <a:cubicBezTo>
                    <a:pt x="13163" y="562"/>
                    <a:pt x="13146" y="545"/>
                    <a:pt x="13111" y="545"/>
                  </a:cubicBezTo>
                  <a:close/>
                  <a:moveTo>
                    <a:pt x="25800" y="562"/>
                  </a:moveTo>
                  <a:cubicBezTo>
                    <a:pt x="25782" y="562"/>
                    <a:pt x="25765" y="562"/>
                    <a:pt x="25747" y="579"/>
                  </a:cubicBezTo>
                  <a:cubicBezTo>
                    <a:pt x="25730" y="618"/>
                    <a:pt x="25730" y="671"/>
                    <a:pt x="25765" y="688"/>
                  </a:cubicBezTo>
                  <a:cubicBezTo>
                    <a:pt x="25782" y="706"/>
                    <a:pt x="25782" y="706"/>
                    <a:pt x="25800" y="706"/>
                  </a:cubicBezTo>
                  <a:cubicBezTo>
                    <a:pt x="25839" y="706"/>
                    <a:pt x="25856" y="688"/>
                    <a:pt x="25874" y="671"/>
                  </a:cubicBezTo>
                  <a:cubicBezTo>
                    <a:pt x="25891" y="636"/>
                    <a:pt x="25874" y="597"/>
                    <a:pt x="25856" y="579"/>
                  </a:cubicBezTo>
                  <a:cubicBezTo>
                    <a:pt x="25839" y="562"/>
                    <a:pt x="25821" y="562"/>
                    <a:pt x="25800" y="562"/>
                  </a:cubicBezTo>
                  <a:close/>
                  <a:moveTo>
                    <a:pt x="16249" y="636"/>
                  </a:moveTo>
                  <a:cubicBezTo>
                    <a:pt x="16227" y="636"/>
                    <a:pt x="16209" y="653"/>
                    <a:pt x="16192" y="671"/>
                  </a:cubicBezTo>
                  <a:cubicBezTo>
                    <a:pt x="16175" y="706"/>
                    <a:pt x="16175" y="762"/>
                    <a:pt x="16209" y="779"/>
                  </a:cubicBezTo>
                  <a:lnTo>
                    <a:pt x="16249" y="779"/>
                  </a:lnTo>
                  <a:cubicBezTo>
                    <a:pt x="16283" y="779"/>
                    <a:pt x="16301" y="779"/>
                    <a:pt x="16318" y="745"/>
                  </a:cubicBezTo>
                  <a:cubicBezTo>
                    <a:pt x="16336" y="706"/>
                    <a:pt x="16318" y="671"/>
                    <a:pt x="16283" y="653"/>
                  </a:cubicBezTo>
                  <a:cubicBezTo>
                    <a:pt x="16283" y="653"/>
                    <a:pt x="16266" y="636"/>
                    <a:pt x="16249" y="636"/>
                  </a:cubicBezTo>
                  <a:close/>
                  <a:moveTo>
                    <a:pt x="21649" y="636"/>
                  </a:moveTo>
                  <a:cubicBezTo>
                    <a:pt x="21614" y="653"/>
                    <a:pt x="21596" y="688"/>
                    <a:pt x="21614" y="727"/>
                  </a:cubicBezTo>
                  <a:cubicBezTo>
                    <a:pt x="21631" y="762"/>
                    <a:pt x="21649" y="779"/>
                    <a:pt x="21688" y="779"/>
                  </a:cubicBezTo>
                  <a:cubicBezTo>
                    <a:pt x="21688" y="779"/>
                    <a:pt x="21705" y="779"/>
                    <a:pt x="21705" y="762"/>
                  </a:cubicBezTo>
                  <a:cubicBezTo>
                    <a:pt x="21740" y="745"/>
                    <a:pt x="21757" y="706"/>
                    <a:pt x="21740" y="671"/>
                  </a:cubicBezTo>
                  <a:cubicBezTo>
                    <a:pt x="21740" y="653"/>
                    <a:pt x="21705" y="636"/>
                    <a:pt x="21688" y="636"/>
                  </a:cubicBezTo>
                  <a:close/>
                  <a:moveTo>
                    <a:pt x="12746" y="653"/>
                  </a:moveTo>
                  <a:cubicBezTo>
                    <a:pt x="12711" y="671"/>
                    <a:pt x="12676" y="706"/>
                    <a:pt x="12694" y="745"/>
                  </a:cubicBezTo>
                  <a:cubicBezTo>
                    <a:pt x="12711" y="779"/>
                    <a:pt x="12728" y="797"/>
                    <a:pt x="12767" y="797"/>
                  </a:cubicBezTo>
                  <a:lnTo>
                    <a:pt x="12785" y="797"/>
                  </a:lnTo>
                  <a:cubicBezTo>
                    <a:pt x="12820" y="779"/>
                    <a:pt x="12837" y="745"/>
                    <a:pt x="12837" y="706"/>
                  </a:cubicBezTo>
                  <a:cubicBezTo>
                    <a:pt x="12820" y="671"/>
                    <a:pt x="12802" y="653"/>
                    <a:pt x="12767" y="653"/>
                  </a:cubicBezTo>
                  <a:close/>
                  <a:moveTo>
                    <a:pt x="12402" y="779"/>
                  </a:moveTo>
                  <a:cubicBezTo>
                    <a:pt x="12367" y="797"/>
                    <a:pt x="12332" y="836"/>
                    <a:pt x="12350" y="871"/>
                  </a:cubicBezTo>
                  <a:cubicBezTo>
                    <a:pt x="12367" y="906"/>
                    <a:pt x="12385" y="923"/>
                    <a:pt x="12419" y="923"/>
                  </a:cubicBezTo>
                  <a:lnTo>
                    <a:pt x="12441" y="923"/>
                  </a:lnTo>
                  <a:cubicBezTo>
                    <a:pt x="12476" y="906"/>
                    <a:pt x="12493" y="871"/>
                    <a:pt x="12493" y="814"/>
                  </a:cubicBezTo>
                  <a:cubicBezTo>
                    <a:pt x="12476" y="797"/>
                    <a:pt x="12459" y="779"/>
                    <a:pt x="12419" y="779"/>
                  </a:cubicBezTo>
                  <a:close/>
                  <a:moveTo>
                    <a:pt x="21361" y="779"/>
                  </a:moveTo>
                  <a:cubicBezTo>
                    <a:pt x="21340" y="779"/>
                    <a:pt x="21322" y="779"/>
                    <a:pt x="21322" y="797"/>
                  </a:cubicBezTo>
                  <a:cubicBezTo>
                    <a:pt x="21287" y="814"/>
                    <a:pt x="21270" y="853"/>
                    <a:pt x="21287" y="888"/>
                  </a:cubicBezTo>
                  <a:cubicBezTo>
                    <a:pt x="21305" y="906"/>
                    <a:pt x="21322" y="923"/>
                    <a:pt x="21361" y="923"/>
                  </a:cubicBezTo>
                  <a:lnTo>
                    <a:pt x="21379" y="923"/>
                  </a:lnTo>
                  <a:cubicBezTo>
                    <a:pt x="21414" y="906"/>
                    <a:pt x="21431" y="871"/>
                    <a:pt x="21414" y="836"/>
                  </a:cubicBezTo>
                  <a:cubicBezTo>
                    <a:pt x="21414" y="797"/>
                    <a:pt x="21379" y="779"/>
                    <a:pt x="21361" y="779"/>
                  </a:cubicBezTo>
                  <a:close/>
                  <a:moveTo>
                    <a:pt x="26091" y="779"/>
                  </a:moveTo>
                  <a:cubicBezTo>
                    <a:pt x="26074" y="779"/>
                    <a:pt x="26056" y="797"/>
                    <a:pt x="26039" y="814"/>
                  </a:cubicBezTo>
                  <a:cubicBezTo>
                    <a:pt x="26000" y="836"/>
                    <a:pt x="26017" y="888"/>
                    <a:pt x="26039" y="906"/>
                  </a:cubicBezTo>
                  <a:cubicBezTo>
                    <a:pt x="26056" y="923"/>
                    <a:pt x="26074" y="923"/>
                    <a:pt x="26091" y="923"/>
                  </a:cubicBezTo>
                  <a:cubicBezTo>
                    <a:pt x="26109" y="923"/>
                    <a:pt x="26126" y="923"/>
                    <a:pt x="26148" y="906"/>
                  </a:cubicBezTo>
                  <a:cubicBezTo>
                    <a:pt x="26165" y="871"/>
                    <a:pt x="26165" y="836"/>
                    <a:pt x="26126" y="797"/>
                  </a:cubicBezTo>
                  <a:cubicBezTo>
                    <a:pt x="26126" y="797"/>
                    <a:pt x="26109" y="779"/>
                    <a:pt x="26091" y="779"/>
                  </a:cubicBezTo>
                  <a:close/>
                  <a:moveTo>
                    <a:pt x="16553" y="853"/>
                  </a:moveTo>
                  <a:cubicBezTo>
                    <a:pt x="16536" y="853"/>
                    <a:pt x="16501" y="853"/>
                    <a:pt x="16501" y="871"/>
                  </a:cubicBezTo>
                  <a:cubicBezTo>
                    <a:pt x="16466" y="906"/>
                    <a:pt x="16484" y="945"/>
                    <a:pt x="16501" y="980"/>
                  </a:cubicBezTo>
                  <a:cubicBezTo>
                    <a:pt x="16518" y="980"/>
                    <a:pt x="16536" y="997"/>
                    <a:pt x="16553" y="997"/>
                  </a:cubicBezTo>
                  <a:cubicBezTo>
                    <a:pt x="16575" y="997"/>
                    <a:pt x="16592" y="980"/>
                    <a:pt x="16610" y="962"/>
                  </a:cubicBezTo>
                  <a:cubicBezTo>
                    <a:pt x="16627" y="923"/>
                    <a:pt x="16627" y="888"/>
                    <a:pt x="16592" y="853"/>
                  </a:cubicBezTo>
                  <a:close/>
                  <a:moveTo>
                    <a:pt x="12076" y="888"/>
                  </a:moveTo>
                  <a:cubicBezTo>
                    <a:pt x="12076" y="888"/>
                    <a:pt x="12058" y="888"/>
                    <a:pt x="12058" y="906"/>
                  </a:cubicBezTo>
                  <a:cubicBezTo>
                    <a:pt x="12023" y="906"/>
                    <a:pt x="12006" y="962"/>
                    <a:pt x="12006" y="997"/>
                  </a:cubicBezTo>
                  <a:cubicBezTo>
                    <a:pt x="12023" y="1014"/>
                    <a:pt x="12041" y="1032"/>
                    <a:pt x="12076" y="1032"/>
                  </a:cubicBezTo>
                  <a:lnTo>
                    <a:pt x="12093" y="1032"/>
                  </a:lnTo>
                  <a:cubicBezTo>
                    <a:pt x="12150" y="1014"/>
                    <a:pt x="12167" y="980"/>
                    <a:pt x="12150" y="945"/>
                  </a:cubicBezTo>
                  <a:cubicBezTo>
                    <a:pt x="12132" y="906"/>
                    <a:pt x="12115" y="888"/>
                    <a:pt x="12076" y="888"/>
                  </a:cubicBezTo>
                  <a:close/>
                  <a:moveTo>
                    <a:pt x="20996" y="945"/>
                  </a:moveTo>
                  <a:cubicBezTo>
                    <a:pt x="20961" y="962"/>
                    <a:pt x="20944" y="1014"/>
                    <a:pt x="20961" y="1054"/>
                  </a:cubicBezTo>
                  <a:cubicBezTo>
                    <a:pt x="20978" y="1071"/>
                    <a:pt x="20996" y="1088"/>
                    <a:pt x="21035" y="1088"/>
                  </a:cubicBezTo>
                  <a:cubicBezTo>
                    <a:pt x="21035" y="1088"/>
                    <a:pt x="21052" y="1088"/>
                    <a:pt x="21052" y="1071"/>
                  </a:cubicBezTo>
                  <a:cubicBezTo>
                    <a:pt x="21087" y="1071"/>
                    <a:pt x="21105" y="1014"/>
                    <a:pt x="21087" y="980"/>
                  </a:cubicBezTo>
                  <a:cubicBezTo>
                    <a:pt x="21070" y="962"/>
                    <a:pt x="21052" y="945"/>
                    <a:pt x="21035" y="945"/>
                  </a:cubicBezTo>
                  <a:close/>
                  <a:moveTo>
                    <a:pt x="11714" y="1014"/>
                  </a:moveTo>
                  <a:cubicBezTo>
                    <a:pt x="11680" y="1032"/>
                    <a:pt x="11658" y="1071"/>
                    <a:pt x="11658" y="1106"/>
                  </a:cubicBezTo>
                  <a:cubicBezTo>
                    <a:pt x="11680" y="1141"/>
                    <a:pt x="11714" y="1162"/>
                    <a:pt x="11732" y="1162"/>
                  </a:cubicBezTo>
                  <a:lnTo>
                    <a:pt x="11749" y="1162"/>
                  </a:lnTo>
                  <a:cubicBezTo>
                    <a:pt x="11806" y="1141"/>
                    <a:pt x="11823" y="1106"/>
                    <a:pt x="11806" y="1071"/>
                  </a:cubicBezTo>
                  <a:cubicBezTo>
                    <a:pt x="11788" y="1032"/>
                    <a:pt x="11767" y="1014"/>
                    <a:pt x="11732" y="1014"/>
                  </a:cubicBezTo>
                  <a:close/>
                  <a:moveTo>
                    <a:pt x="26344" y="1032"/>
                  </a:moveTo>
                  <a:cubicBezTo>
                    <a:pt x="26326" y="1032"/>
                    <a:pt x="26309" y="1054"/>
                    <a:pt x="26309" y="1054"/>
                  </a:cubicBezTo>
                  <a:cubicBezTo>
                    <a:pt x="26274" y="1088"/>
                    <a:pt x="26274" y="1123"/>
                    <a:pt x="26291" y="1162"/>
                  </a:cubicBezTo>
                  <a:cubicBezTo>
                    <a:pt x="26309" y="1180"/>
                    <a:pt x="26326" y="1180"/>
                    <a:pt x="26344" y="1180"/>
                  </a:cubicBezTo>
                  <a:cubicBezTo>
                    <a:pt x="26365" y="1180"/>
                    <a:pt x="26383" y="1180"/>
                    <a:pt x="26400" y="1162"/>
                  </a:cubicBezTo>
                  <a:cubicBezTo>
                    <a:pt x="26418" y="1141"/>
                    <a:pt x="26435" y="1088"/>
                    <a:pt x="26400" y="1071"/>
                  </a:cubicBezTo>
                  <a:cubicBezTo>
                    <a:pt x="26383" y="1054"/>
                    <a:pt x="26365" y="1032"/>
                    <a:pt x="26344" y="1032"/>
                  </a:cubicBezTo>
                  <a:close/>
                  <a:moveTo>
                    <a:pt x="16827" y="1071"/>
                  </a:moveTo>
                  <a:cubicBezTo>
                    <a:pt x="16810" y="1071"/>
                    <a:pt x="16792" y="1088"/>
                    <a:pt x="16771" y="1106"/>
                  </a:cubicBezTo>
                  <a:cubicBezTo>
                    <a:pt x="16753" y="1123"/>
                    <a:pt x="16753" y="1180"/>
                    <a:pt x="16771" y="1197"/>
                  </a:cubicBezTo>
                  <a:cubicBezTo>
                    <a:pt x="16792" y="1215"/>
                    <a:pt x="16810" y="1215"/>
                    <a:pt x="16827" y="1215"/>
                  </a:cubicBezTo>
                  <a:cubicBezTo>
                    <a:pt x="16845" y="1215"/>
                    <a:pt x="16862" y="1215"/>
                    <a:pt x="16879" y="1197"/>
                  </a:cubicBezTo>
                  <a:cubicBezTo>
                    <a:pt x="16901" y="1162"/>
                    <a:pt x="16901" y="1123"/>
                    <a:pt x="16879" y="1088"/>
                  </a:cubicBezTo>
                  <a:cubicBezTo>
                    <a:pt x="16862" y="1088"/>
                    <a:pt x="16845" y="1071"/>
                    <a:pt x="16827" y="1071"/>
                  </a:cubicBezTo>
                  <a:close/>
                  <a:moveTo>
                    <a:pt x="20687" y="1088"/>
                  </a:moveTo>
                  <a:lnTo>
                    <a:pt x="20669" y="1106"/>
                  </a:lnTo>
                  <a:cubicBezTo>
                    <a:pt x="20635" y="1123"/>
                    <a:pt x="20617" y="1162"/>
                    <a:pt x="20635" y="1197"/>
                  </a:cubicBezTo>
                  <a:cubicBezTo>
                    <a:pt x="20652" y="1232"/>
                    <a:pt x="20669" y="1232"/>
                    <a:pt x="20687" y="1232"/>
                  </a:cubicBezTo>
                  <a:lnTo>
                    <a:pt x="20726" y="1232"/>
                  </a:lnTo>
                  <a:cubicBezTo>
                    <a:pt x="20761" y="1215"/>
                    <a:pt x="20778" y="1180"/>
                    <a:pt x="20761" y="1141"/>
                  </a:cubicBezTo>
                  <a:cubicBezTo>
                    <a:pt x="20743" y="1106"/>
                    <a:pt x="20726" y="1088"/>
                    <a:pt x="20687" y="1088"/>
                  </a:cubicBezTo>
                  <a:close/>
                  <a:moveTo>
                    <a:pt x="11371" y="1123"/>
                  </a:moveTo>
                  <a:cubicBezTo>
                    <a:pt x="11332" y="1141"/>
                    <a:pt x="11314" y="1180"/>
                    <a:pt x="11314" y="1215"/>
                  </a:cubicBezTo>
                  <a:cubicBezTo>
                    <a:pt x="11332" y="1249"/>
                    <a:pt x="11353" y="1271"/>
                    <a:pt x="11388" y="1271"/>
                  </a:cubicBezTo>
                  <a:lnTo>
                    <a:pt x="11406" y="1271"/>
                  </a:lnTo>
                  <a:cubicBezTo>
                    <a:pt x="11440" y="1249"/>
                    <a:pt x="11480" y="1215"/>
                    <a:pt x="11462" y="1180"/>
                  </a:cubicBezTo>
                  <a:cubicBezTo>
                    <a:pt x="11440" y="1141"/>
                    <a:pt x="11423" y="1123"/>
                    <a:pt x="11388" y="1123"/>
                  </a:cubicBezTo>
                  <a:close/>
                  <a:moveTo>
                    <a:pt x="11027" y="1232"/>
                  </a:moveTo>
                  <a:cubicBezTo>
                    <a:pt x="10988" y="1232"/>
                    <a:pt x="10970" y="1271"/>
                    <a:pt x="10970" y="1323"/>
                  </a:cubicBezTo>
                  <a:cubicBezTo>
                    <a:pt x="10988" y="1341"/>
                    <a:pt x="11005" y="1380"/>
                    <a:pt x="11044" y="1380"/>
                  </a:cubicBezTo>
                  <a:cubicBezTo>
                    <a:pt x="11044" y="1380"/>
                    <a:pt x="11062" y="1380"/>
                    <a:pt x="11062" y="1358"/>
                  </a:cubicBezTo>
                  <a:cubicBezTo>
                    <a:pt x="11097" y="1358"/>
                    <a:pt x="11114" y="1323"/>
                    <a:pt x="11114" y="1271"/>
                  </a:cubicBezTo>
                  <a:cubicBezTo>
                    <a:pt x="11097" y="1249"/>
                    <a:pt x="11079" y="1232"/>
                    <a:pt x="11044" y="1232"/>
                  </a:cubicBezTo>
                  <a:close/>
                  <a:moveTo>
                    <a:pt x="20343" y="1249"/>
                  </a:moveTo>
                  <a:cubicBezTo>
                    <a:pt x="20308" y="1271"/>
                    <a:pt x="20291" y="1323"/>
                    <a:pt x="20308" y="1358"/>
                  </a:cubicBezTo>
                  <a:cubicBezTo>
                    <a:pt x="20308" y="1380"/>
                    <a:pt x="20343" y="1397"/>
                    <a:pt x="20361" y="1397"/>
                  </a:cubicBezTo>
                  <a:lnTo>
                    <a:pt x="20400" y="1397"/>
                  </a:lnTo>
                  <a:cubicBezTo>
                    <a:pt x="20434" y="1380"/>
                    <a:pt x="20452" y="1323"/>
                    <a:pt x="20434" y="1289"/>
                  </a:cubicBezTo>
                  <a:cubicBezTo>
                    <a:pt x="20417" y="1271"/>
                    <a:pt x="20400" y="1249"/>
                    <a:pt x="20361" y="1249"/>
                  </a:cubicBezTo>
                  <a:close/>
                  <a:moveTo>
                    <a:pt x="10679" y="1323"/>
                  </a:moveTo>
                  <a:cubicBezTo>
                    <a:pt x="10644" y="1323"/>
                    <a:pt x="10609" y="1358"/>
                    <a:pt x="10627" y="1415"/>
                  </a:cubicBezTo>
                  <a:cubicBezTo>
                    <a:pt x="10627" y="1432"/>
                    <a:pt x="10661" y="1467"/>
                    <a:pt x="10701" y="1467"/>
                  </a:cubicBezTo>
                  <a:lnTo>
                    <a:pt x="10718" y="1467"/>
                  </a:lnTo>
                  <a:cubicBezTo>
                    <a:pt x="10753" y="1450"/>
                    <a:pt x="10770" y="1415"/>
                    <a:pt x="10770" y="1380"/>
                  </a:cubicBezTo>
                  <a:cubicBezTo>
                    <a:pt x="10753" y="1341"/>
                    <a:pt x="10718" y="1323"/>
                    <a:pt x="10701" y="1323"/>
                  </a:cubicBezTo>
                  <a:close/>
                  <a:moveTo>
                    <a:pt x="17097" y="1323"/>
                  </a:moveTo>
                  <a:cubicBezTo>
                    <a:pt x="17080" y="1323"/>
                    <a:pt x="17062" y="1341"/>
                    <a:pt x="17045" y="1341"/>
                  </a:cubicBezTo>
                  <a:cubicBezTo>
                    <a:pt x="17010" y="1380"/>
                    <a:pt x="17010" y="1432"/>
                    <a:pt x="17045" y="1450"/>
                  </a:cubicBezTo>
                  <a:cubicBezTo>
                    <a:pt x="17062" y="1467"/>
                    <a:pt x="17080" y="1467"/>
                    <a:pt x="17097" y="1467"/>
                  </a:cubicBezTo>
                  <a:cubicBezTo>
                    <a:pt x="17119" y="1467"/>
                    <a:pt x="17136" y="1467"/>
                    <a:pt x="17154" y="1450"/>
                  </a:cubicBezTo>
                  <a:cubicBezTo>
                    <a:pt x="17171" y="1415"/>
                    <a:pt x="17171" y="1380"/>
                    <a:pt x="17136" y="1341"/>
                  </a:cubicBezTo>
                  <a:cubicBezTo>
                    <a:pt x="17136" y="1323"/>
                    <a:pt x="17119" y="1323"/>
                    <a:pt x="17097" y="1323"/>
                  </a:cubicBezTo>
                  <a:close/>
                  <a:moveTo>
                    <a:pt x="26583" y="1323"/>
                  </a:moveTo>
                  <a:cubicBezTo>
                    <a:pt x="26561" y="1323"/>
                    <a:pt x="26544" y="1323"/>
                    <a:pt x="26526" y="1341"/>
                  </a:cubicBezTo>
                  <a:cubicBezTo>
                    <a:pt x="26491" y="1358"/>
                    <a:pt x="26491" y="1415"/>
                    <a:pt x="26509" y="1432"/>
                  </a:cubicBezTo>
                  <a:cubicBezTo>
                    <a:pt x="26526" y="1450"/>
                    <a:pt x="26544" y="1467"/>
                    <a:pt x="26583" y="1467"/>
                  </a:cubicBezTo>
                  <a:cubicBezTo>
                    <a:pt x="26583" y="1467"/>
                    <a:pt x="26600" y="1467"/>
                    <a:pt x="26618" y="1450"/>
                  </a:cubicBezTo>
                  <a:cubicBezTo>
                    <a:pt x="26652" y="1432"/>
                    <a:pt x="26652" y="1380"/>
                    <a:pt x="26635" y="1358"/>
                  </a:cubicBezTo>
                  <a:cubicBezTo>
                    <a:pt x="26618" y="1323"/>
                    <a:pt x="26600" y="1323"/>
                    <a:pt x="26583" y="1323"/>
                  </a:cubicBezTo>
                  <a:close/>
                  <a:moveTo>
                    <a:pt x="10318" y="1397"/>
                  </a:moveTo>
                  <a:cubicBezTo>
                    <a:pt x="10283" y="1415"/>
                    <a:pt x="10265" y="1450"/>
                    <a:pt x="10265" y="1489"/>
                  </a:cubicBezTo>
                  <a:cubicBezTo>
                    <a:pt x="10283" y="1524"/>
                    <a:pt x="10300" y="1541"/>
                    <a:pt x="10335" y="1541"/>
                  </a:cubicBezTo>
                  <a:lnTo>
                    <a:pt x="10353" y="1541"/>
                  </a:lnTo>
                  <a:cubicBezTo>
                    <a:pt x="10392" y="1541"/>
                    <a:pt x="10426" y="1489"/>
                    <a:pt x="10409" y="1450"/>
                  </a:cubicBezTo>
                  <a:cubicBezTo>
                    <a:pt x="10409" y="1415"/>
                    <a:pt x="10374" y="1397"/>
                    <a:pt x="10335" y="1397"/>
                  </a:cubicBezTo>
                  <a:close/>
                  <a:moveTo>
                    <a:pt x="20034" y="1397"/>
                  </a:moveTo>
                  <a:cubicBezTo>
                    <a:pt x="20034" y="1397"/>
                    <a:pt x="20017" y="1397"/>
                    <a:pt x="20017" y="1415"/>
                  </a:cubicBezTo>
                  <a:cubicBezTo>
                    <a:pt x="19982" y="1432"/>
                    <a:pt x="19965" y="1467"/>
                    <a:pt x="19982" y="1506"/>
                  </a:cubicBezTo>
                  <a:cubicBezTo>
                    <a:pt x="19982" y="1524"/>
                    <a:pt x="20017" y="1541"/>
                    <a:pt x="20034" y="1541"/>
                  </a:cubicBezTo>
                  <a:lnTo>
                    <a:pt x="20073" y="1541"/>
                  </a:lnTo>
                  <a:cubicBezTo>
                    <a:pt x="20108" y="1524"/>
                    <a:pt x="20126" y="1489"/>
                    <a:pt x="20108" y="1450"/>
                  </a:cubicBezTo>
                  <a:cubicBezTo>
                    <a:pt x="20091" y="1415"/>
                    <a:pt x="20073" y="1397"/>
                    <a:pt x="20034" y="1397"/>
                  </a:cubicBezTo>
                  <a:close/>
                  <a:moveTo>
                    <a:pt x="9974" y="1467"/>
                  </a:moveTo>
                  <a:cubicBezTo>
                    <a:pt x="9939" y="1489"/>
                    <a:pt x="9900" y="1524"/>
                    <a:pt x="9917" y="1558"/>
                  </a:cubicBezTo>
                  <a:cubicBezTo>
                    <a:pt x="9917" y="1598"/>
                    <a:pt x="9957" y="1615"/>
                    <a:pt x="9991" y="1615"/>
                  </a:cubicBezTo>
                  <a:cubicBezTo>
                    <a:pt x="10048" y="1615"/>
                    <a:pt x="10065" y="1576"/>
                    <a:pt x="10065" y="1541"/>
                  </a:cubicBezTo>
                  <a:cubicBezTo>
                    <a:pt x="10048" y="1506"/>
                    <a:pt x="10026" y="1467"/>
                    <a:pt x="9991" y="1467"/>
                  </a:cubicBezTo>
                  <a:close/>
                  <a:moveTo>
                    <a:pt x="9613" y="1541"/>
                  </a:moveTo>
                  <a:cubicBezTo>
                    <a:pt x="9574" y="1558"/>
                    <a:pt x="9556" y="1598"/>
                    <a:pt x="9556" y="1632"/>
                  </a:cubicBezTo>
                  <a:cubicBezTo>
                    <a:pt x="9556" y="1667"/>
                    <a:pt x="9591" y="1685"/>
                    <a:pt x="9630" y="1685"/>
                  </a:cubicBezTo>
                  <a:lnTo>
                    <a:pt x="9648" y="1685"/>
                  </a:lnTo>
                  <a:cubicBezTo>
                    <a:pt x="9682" y="1685"/>
                    <a:pt x="9700" y="1650"/>
                    <a:pt x="9700" y="1598"/>
                  </a:cubicBezTo>
                  <a:cubicBezTo>
                    <a:pt x="9700" y="1576"/>
                    <a:pt x="9665" y="1541"/>
                    <a:pt x="9630" y="1541"/>
                  </a:cubicBezTo>
                  <a:close/>
                  <a:moveTo>
                    <a:pt x="19708" y="1541"/>
                  </a:moveTo>
                  <a:cubicBezTo>
                    <a:pt x="19690" y="1541"/>
                    <a:pt x="19690" y="1541"/>
                    <a:pt x="19673" y="1558"/>
                  </a:cubicBezTo>
                  <a:cubicBezTo>
                    <a:pt x="19638" y="1558"/>
                    <a:pt x="19621" y="1615"/>
                    <a:pt x="19638" y="1650"/>
                  </a:cubicBezTo>
                  <a:cubicBezTo>
                    <a:pt x="19656" y="1667"/>
                    <a:pt x="19673" y="1685"/>
                    <a:pt x="19708" y="1685"/>
                  </a:cubicBezTo>
                  <a:lnTo>
                    <a:pt x="19730" y="1685"/>
                  </a:lnTo>
                  <a:cubicBezTo>
                    <a:pt x="19764" y="1667"/>
                    <a:pt x="19782" y="1632"/>
                    <a:pt x="19782" y="1598"/>
                  </a:cubicBezTo>
                  <a:cubicBezTo>
                    <a:pt x="19764" y="1558"/>
                    <a:pt x="19730" y="1541"/>
                    <a:pt x="19708" y="1541"/>
                  </a:cubicBezTo>
                  <a:close/>
                  <a:moveTo>
                    <a:pt x="17354" y="1576"/>
                  </a:moveTo>
                  <a:cubicBezTo>
                    <a:pt x="17336" y="1576"/>
                    <a:pt x="17315" y="1576"/>
                    <a:pt x="17297" y="1598"/>
                  </a:cubicBezTo>
                  <a:cubicBezTo>
                    <a:pt x="17280" y="1632"/>
                    <a:pt x="17280" y="1667"/>
                    <a:pt x="17315" y="1706"/>
                  </a:cubicBezTo>
                  <a:cubicBezTo>
                    <a:pt x="17336" y="1706"/>
                    <a:pt x="17354" y="1724"/>
                    <a:pt x="17354" y="1724"/>
                  </a:cubicBezTo>
                  <a:cubicBezTo>
                    <a:pt x="17389" y="1724"/>
                    <a:pt x="17406" y="1706"/>
                    <a:pt x="17406" y="1685"/>
                  </a:cubicBezTo>
                  <a:cubicBezTo>
                    <a:pt x="17445" y="1650"/>
                    <a:pt x="17445" y="1615"/>
                    <a:pt x="17406" y="1598"/>
                  </a:cubicBezTo>
                  <a:cubicBezTo>
                    <a:pt x="17389" y="1576"/>
                    <a:pt x="17371" y="1576"/>
                    <a:pt x="17354" y="1576"/>
                  </a:cubicBezTo>
                  <a:close/>
                  <a:moveTo>
                    <a:pt x="9265" y="1615"/>
                  </a:moveTo>
                  <a:cubicBezTo>
                    <a:pt x="9212" y="1615"/>
                    <a:pt x="9195" y="1650"/>
                    <a:pt x="9195" y="1685"/>
                  </a:cubicBezTo>
                  <a:cubicBezTo>
                    <a:pt x="9212" y="1724"/>
                    <a:pt x="9230" y="1759"/>
                    <a:pt x="9265" y="1759"/>
                  </a:cubicBezTo>
                  <a:lnTo>
                    <a:pt x="9286" y="1759"/>
                  </a:lnTo>
                  <a:cubicBezTo>
                    <a:pt x="9321" y="1741"/>
                    <a:pt x="9356" y="1706"/>
                    <a:pt x="9339" y="1667"/>
                  </a:cubicBezTo>
                  <a:cubicBezTo>
                    <a:pt x="9339" y="1632"/>
                    <a:pt x="9304" y="1615"/>
                    <a:pt x="9265" y="1615"/>
                  </a:cubicBezTo>
                  <a:close/>
                  <a:moveTo>
                    <a:pt x="26779" y="1615"/>
                  </a:moveTo>
                  <a:cubicBezTo>
                    <a:pt x="26779" y="1615"/>
                    <a:pt x="26761" y="1615"/>
                    <a:pt x="26744" y="1632"/>
                  </a:cubicBezTo>
                  <a:cubicBezTo>
                    <a:pt x="26709" y="1650"/>
                    <a:pt x="26709" y="1706"/>
                    <a:pt x="26726" y="1724"/>
                  </a:cubicBezTo>
                  <a:cubicBezTo>
                    <a:pt x="26744" y="1759"/>
                    <a:pt x="26761" y="1759"/>
                    <a:pt x="26779" y="1759"/>
                  </a:cubicBezTo>
                  <a:cubicBezTo>
                    <a:pt x="26800" y="1759"/>
                    <a:pt x="26818" y="1759"/>
                    <a:pt x="26835" y="1741"/>
                  </a:cubicBezTo>
                  <a:cubicBezTo>
                    <a:pt x="26853" y="1724"/>
                    <a:pt x="26870" y="1685"/>
                    <a:pt x="26853" y="1650"/>
                  </a:cubicBezTo>
                  <a:cubicBezTo>
                    <a:pt x="26835" y="1632"/>
                    <a:pt x="26818" y="1615"/>
                    <a:pt x="26779" y="1615"/>
                  </a:cubicBezTo>
                  <a:close/>
                  <a:moveTo>
                    <a:pt x="8904" y="1667"/>
                  </a:moveTo>
                  <a:cubicBezTo>
                    <a:pt x="8869" y="1667"/>
                    <a:pt x="8830" y="1724"/>
                    <a:pt x="8851" y="1759"/>
                  </a:cubicBezTo>
                  <a:cubicBezTo>
                    <a:pt x="8851" y="1793"/>
                    <a:pt x="8886" y="1815"/>
                    <a:pt x="8921" y="1815"/>
                  </a:cubicBezTo>
                  <a:cubicBezTo>
                    <a:pt x="8960" y="1815"/>
                    <a:pt x="8995" y="1776"/>
                    <a:pt x="8995" y="1724"/>
                  </a:cubicBezTo>
                  <a:cubicBezTo>
                    <a:pt x="8978" y="1685"/>
                    <a:pt x="8960" y="1667"/>
                    <a:pt x="8921" y="1667"/>
                  </a:cubicBezTo>
                  <a:close/>
                  <a:moveTo>
                    <a:pt x="19347" y="1685"/>
                  </a:moveTo>
                  <a:cubicBezTo>
                    <a:pt x="19312" y="1706"/>
                    <a:pt x="19294" y="1741"/>
                    <a:pt x="19312" y="1776"/>
                  </a:cubicBezTo>
                  <a:cubicBezTo>
                    <a:pt x="19312" y="1815"/>
                    <a:pt x="19347" y="1833"/>
                    <a:pt x="19364" y="1833"/>
                  </a:cubicBezTo>
                  <a:lnTo>
                    <a:pt x="19403" y="1833"/>
                  </a:lnTo>
                  <a:cubicBezTo>
                    <a:pt x="19438" y="1815"/>
                    <a:pt x="19455" y="1759"/>
                    <a:pt x="19438" y="1724"/>
                  </a:cubicBezTo>
                  <a:cubicBezTo>
                    <a:pt x="19421" y="1706"/>
                    <a:pt x="19403" y="1685"/>
                    <a:pt x="19364" y="1685"/>
                  </a:cubicBezTo>
                  <a:close/>
                  <a:moveTo>
                    <a:pt x="8542" y="1724"/>
                  </a:moveTo>
                  <a:cubicBezTo>
                    <a:pt x="8503" y="1741"/>
                    <a:pt x="8486" y="1776"/>
                    <a:pt x="8486" y="1815"/>
                  </a:cubicBezTo>
                  <a:cubicBezTo>
                    <a:pt x="8486" y="1850"/>
                    <a:pt x="8525" y="1867"/>
                    <a:pt x="8560" y="1867"/>
                  </a:cubicBezTo>
                  <a:lnTo>
                    <a:pt x="8577" y="1867"/>
                  </a:lnTo>
                  <a:cubicBezTo>
                    <a:pt x="8612" y="1867"/>
                    <a:pt x="8634" y="1833"/>
                    <a:pt x="8634" y="1793"/>
                  </a:cubicBezTo>
                  <a:cubicBezTo>
                    <a:pt x="8634" y="1759"/>
                    <a:pt x="8595" y="1724"/>
                    <a:pt x="8560" y="1724"/>
                  </a:cubicBezTo>
                  <a:close/>
                  <a:moveTo>
                    <a:pt x="8199" y="1776"/>
                  </a:moveTo>
                  <a:cubicBezTo>
                    <a:pt x="8142" y="1793"/>
                    <a:pt x="8125" y="1833"/>
                    <a:pt x="8125" y="1867"/>
                  </a:cubicBezTo>
                  <a:cubicBezTo>
                    <a:pt x="8125" y="1902"/>
                    <a:pt x="8159" y="1924"/>
                    <a:pt x="8199" y="1924"/>
                  </a:cubicBezTo>
                  <a:lnTo>
                    <a:pt x="8216" y="1924"/>
                  </a:lnTo>
                  <a:cubicBezTo>
                    <a:pt x="8251" y="1924"/>
                    <a:pt x="8268" y="1885"/>
                    <a:pt x="8268" y="1850"/>
                  </a:cubicBezTo>
                  <a:cubicBezTo>
                    <a:pt x="8268" y="1815"/>
                    <a:pt x="8233" y="1776"/>
                    <a:pt x="8199" y="1776"/>
                  </a:cubicBezTo>
                  <a:close/>
                  <a:moveTo>
                    <a:pt x="17641" y="1793"/>
                  </a:moveTo>
                  <a:cubicBezTo>
                    <a:pt x="17624" y="1793"/>
                    <a:pt x="17606" y="1793"/>
                    <a:pt x="17589" y="1815"/>
                  </a:cubicBezTo>
                  <a:cubicBezTo>
                    <a:pt x="17571" y="1850"/>
                    <a:pt x="17571" y="1902"/>
                    <a:pt x="17606" y="1924"/>
                  </a:cubicBezTo>
                  <a:cubicBezTo>
                    <a:pt x="17624" y="1924"/>
                    <a:pt x="17641" y="1941"/>
                    <a:pt x="17641" y="1941"/>
                  </a:cubicBezTo>
                  <a:cubicBezTo>
                    <a:pt x="17680" y="1941"/>
                    <a:pt x="17698" y="1924"/>
                    <a:pt x="17715" y="1902"/>
                  </a:cubicBezTo>
                  <a:cubicBezTo>
                    <a:pt x="17732" y="1867"/>
                    <a:pt x="17715" y="1815"/>
                    <a:pt x="17698" y="1793"/>
                  </a:cubicBezTo>
                  <a:close/>
                  <a:moveTo>
                    <a:pt x="19003" y="1815"/>
                  </a:moveTo>
                  <a:cubicBezTo>
                    <a:pt x="18968" y="1833"/>
                    <a:pt x="18946" y="1867"/>
                    <a:pt x="18968" y="1902"/>
                  </a:cubicBezTo>
                  <a:cubicBezTo>
                    <a:pt x="18968" y="1941"/>
                    <a:pt x="19003" y="1959"/>
                    <a:pt x="19038" y="1959"/>
                  </a:cubicBezTo>
                  <a:lnTo>
                    <a:pt x="19055" y="1959"/>
                  </a:lnTo>
                  <a:cubicBezTo>
                    <a:pt x="19094" y="1941"/>
                    <a:pt x="19112" y="1902"/>
                    <a:pt x="19094" y="1867"/>
                  </a:cubicBezTo>
                  <a:cubicBezTo>
                    <a:pt x="19094" y="1833"/>
                    <a:pt x="19055" y="1815"/>
                    <a:pt x="19038" y="1815"/>
                  </a:cubicBezTo>
                  <a:close/>
                  <a:moveTo>
                    <a:pt x="7833" y="1850"/>
                  </a:moveTo>
                  <a:cubicBezTo>
                    <a:pt x="7798" y="1850"/>
                    <a:pt x="7763" y="1885"/>
                    <a:pt x="7763" y="1924"/>
                  </a:cubicBezTo>
                  <a:cubicBezTo>
                    <a:pt x="7781" y="1959"/>
                    <a:pt x="7798" y="1994"/>
                    <a:pt x="7833" y="1994"/>
                  </a:cubicBezTo>
                  <a:lnTo>
                    <a:pt x="7851" y="1994"/>
                  </a:lnTo>
                  <a:cubicBezTo>
                    <a:pt x="7890" y="1976"/>
                    <a:pt x="7924" y="1941"/>
                    <a:pt x="7907" y="1902"/>
                  </a:cubicBezTo>
                  <a:cubicBezTo>
                    <a:pt x="7907" y="1867"/>
                    <a:pt x="7872" y="1850"/>
                    <a:pt x="7833" y="1850"/>
                  </a:cubicBezTo>
                  <a:close/>
                  <a:moveTo>
                    <a:pt x="7472" y="1902"/>
                  </a:moveTo>
                  <a:cubicBezTo>
                    <a:pt x="7437" y="1902"/>
                    <a:pt x="7398" y="1941"/>
                    <a:pt x="7415" y="1994"/>
                  </a:cubicBezTo>
                  <a:cubicBezTo>
                    <a:pt x="7415" y="2011"/>
                    <a:pt x="7455" y="2050"/>
                    <a:pt x="7489" y="2050"/>
                  </a:cubicBezTo>
                  <a:cubicBezTo>
                    <a:pt x="7546" y="2033"/>
                    <a:pt x="7563" y="1994"/>
                    <a:pt x="7563" y="1959"/>
                  </a:cubicBezTo>
                  <a:cubicBezTo>
                    <a:pt x="7546" y="1924"/>
                    <a:pt x="7524" y="1902"/>
                    <a:pt x="7489" y="1902"/>
                  </a:cubicBezTo>
                  <a:close/>
                  <a:moveTo>
                    <a:pt x="18677" y="1924"/>
                  </a:moveTo>
                  <a:cubicBezTo>
                    <a:pt x="18620" y="1941"/>
                    <a:pt x="18603" y="1976"/>
                    <a:pt x="18620" y="2011"/>
                  </a:cubicBezTo>
                  <a:cubicBezTo>
                    <a:pt x="18620" y="2050"/>
                    <a:pt x="18659" y="2067"/>
                    <a:pt x="18694" y="2067"/>
                  </a:cubicBezTo>
                  <a:lnTo>
                    <a:pt x="18711" y="2067"/>
                  </a:lnTo>
                  <a:cubicBezTo>
                    <a:pt x="18751" y="2050"/>
                    <a:pt x="18768" y="2011"/>
                    <a:pt x="18768" y="1976"/>
                  </a:cubicBezTo>
                  <a:cubicBezTo>
                    <a:pt x="18751" y="1941"/>
                    <a:pt x="18711" y="1924"/>
                    <a:pt x="18694" y="1924"/>
                  </a:cubicBezTo>
                  <a:close/>
                  <a:moveTo>
                    <a:pt x="26944" y="1924"/>
                  </a:moveTo>
                  <a:cubicBezTo>
                    <a:pt x="26927" y="1959"/>
                    <a:pt x="26909" y="1994"/>
                    <a:pt x="26927" y="2033"/>
                  </a:cubicBezTo>
                  <a:cubicBezTo>
                    <a:pt x="26944" y="2050"/>
                    <a:pt x="26961" y="2067"/>
                    <a:pt x="26996" y="2067"/>
                  </a:cubicBezTo>
                  <a:cubicBezTo>
                    <a:pt x="26996" y="2067"/>
                    <a:pt x="27018" y="2067"/>
                    <a:pt x="27035" y="2050"/>
                  </a:cubicBezTo>
                  <a:cubicBezTo>
                    <a:pt x="27070" y="2033"/>
                    <a:pt x="27070" y="1976"/>
                    <a:pt x="27053" y="1959"/>
                  </a:cubicBezTo>
                  <a:cubicBezTo>
                    <a:pt x="27035" y="1924"/>
                    <a:pt x="27018" y="1924"/>
                    <a:pt x="26996" y="1924"/>
                  </a:cubicBezTo>
                  <a:close/>
                  <a:moveTo>
                    <a:pt x="17967" y="1941"/>
                  </a:moveTo>
                  <a:cubicBezTo>
                    <a:pt x="17950" y="1941"/>
                    <a:pt x="17915" y="1959"/>
                    <a:pt x="17915" y="1994"/>
                  </a:cubicBezTo>
                  <a:cubicBezTo>
                    <a:pt x="17898" y="2033"/>
                    <a:pt x="17915" y="2067"/>
                    <a:pt x="17950" y="2085"/>
                  </a:cubicBezTo>
                  <a:lnTo>
                    <a:pt x="17967" y="2085"/>
                  </a:lnTo>
                  <a:cubicBezTo>
                    <a:pt x="18006" y="2085"/>
                    <a:pt x="18041" y="2067"/>
                    <a:pt x="18041" y="2033"/>
                  </a:cubicBezTo>
                  <a:cubicBezTo>
                    <a:pt x="18059" y="1994"/>
                    <a:pt x="18041" y="1959"/>
                    <a:pt x="18006" y="1941"/>
                  </a:cubicBezTo>
                  <a:close/>
                  <a:moveTo>
                    <a:pt x="7111" y="1959"/>
                  </a:moveTo>
                  <a:cubicBezTo>
                    <a:pt x="7072" y="1976"/>
                    <a:pt x="7054" y="2011"/>
                    <a:pt x="7054" y="2050"/>
                  </a:cubicBezTo>
                  <a:cubicBezTo>
                    <a:pt x="7054" y="2085"/>
                    <a:pt x="7089" y="2102"/>
                    <a:pt x="7128" y="2102"/>
                  </a:cubicBezTo>
                  <a:lnTo>
                    <a:pt x="7146" y="2102"/>
                  </a:lnTo>
                  <a:cubicBezTo>
                    <a:pt x="7180" y="2102"/>
                    <a:pt x="7198" y="2067"/>
                    <a:pt x="7198" y="2033"/>
                  </a:cubicBezTo>
                  <a:cubicBezTo>
                    <a:pt x="7198" y="1994"/>
                    <a:pt x="7163" y="1959"/>
                    <a:pt x="7128" y="1959"/>
                  </a:cubicBezTo>
                  <a:close/>
                  <a:moveTo>
                    <a:pt x="18333" y="1994"/>
                  </a:moveTo>
                  <a:cubicBezTo>
                    <a:pt x="18294" y="1994"/>
                    <a:pt x="18259" y="2033"/>
                    <a:pt x="18259" y="2067"/>
                  </a:cubicBezTo>
                  <a:cubicBezTo>
                    <a:pt x="18259" y="2102"/>
                    <a:pt x="18294" y="2141"/>
                    <a:pt x="18333" y="2141"/>
                  </a:cubicBezTo>
                  <a:cubicBezTo>
                    <a:pt x="18368" y="2141"/>
                    <a:pt x="18402" y="2102"/>
                    <a:pt x="18402" y="2067"/>
                  </a:cubicBezTo>
                  <a:cubicBezTo>
                    <a:pt x="18402" y="2033"/>
                    <a:pt x="18368" y="1994"/>
                    <a:pt x="18333" y="1994"/>
                  </a:cubicBezTo>
                  <a:close/>
                  <a:moveTo>
                    <a:pt x="6763" y="2033"/>
                  </a:moveTo>
                  <a:cubicBezTo>
                    <a:pt x="6710" y="2050"/>
                    <a:pt x="6693" y="2085"/>
                    <a:pt x="6693" y="2120"/>
                  </a:cubicBezTo>
                  <a:cubicBezTo>
                    <a:pt x="6710" y="2159"/>
                    <a:pt x="6728" y="2176"/>
                    <a:pt x="6763" y="2176"/>
                  </a:cubicBezTo>
                  <a:lnTo>
                    <a:pt x="6784" y="2176"/>
                  </a:lnTo>
                  <a:cubicBezTo>
                    <a:pt x="6819" y="2176"/>
                    <a:pt x="6854" y="2141"/>
                    <a:pt x="6837" y="2085"/>
                  </a:cubicBezTo>
                  <a:cubicBezTo>
                    <a:pt x="6837" y="2067"/>
                    <a:pt x="6802" y="2033"/>
                    <a:pt x="6763" y="2033"/>
                  </a:cubicBezTo>
                  <a:close/>
                  <a:moveTo>
                    <a:pt x="6402" y="2102"/>
                  </a:moveTo>
                  <a:cubicBezTo>
                    <a:pt x="6367" y="2120"/>
                    <a:pt x="6328" y="2159"/>
                    <a:pt x="6349" y="2194"/>
                  </a:cubicBezTo>
                  <a:cubicBezTo>
                    <a:pt x="6349" y="2228"/>
                    <a:pt x="6384" y="2250"/>
                    <a:pt x="6419" y="2250"/>
                  </a:cubicBezTo>
                  <a:lnTo>
                    <a:pt x="6436" y="2250"/>
                  </a:lnTo>
                  <a:cubicBezTo>
                    <a:pt x="6476" y="2250"/>
                    <a:pt x="6493" y="2211"/>
                    <a:pt x="6493" y="2159"/>
                  </a:cubicBezTo>
                  <a:cubicBezTo>
                    <a:pt x="6476" y="2141"/>
                    <a:pt x="6458" y="2102"/>
                    <a:pt x="6419" y="2102"/>
                  </a:cubicBezTo>
                  <a:close/>
                  <a:moveTo>
                    <a:pt x="6040" y="2194"/>
                  </a:moveTo>
                  <a:cubicBezTo>
                    <a:pt x="6001" y="2211"/>
                    <a:pt x="5984" y="2250"/>
                    <a:pt x="5984" y="2285"/>
                  </a:cubicBezTo>
                  <a:cubicBezTo>
                    <a:pt x="6001" y="2320"/>
                    <a:pt x="6040" y="2337"/>
                    <a:pt x="6058" y="2337"/>
                  </a:cubicBezTo>
                  <a:lnTo>
                    <a:pt x="6075" y="2337"/>
                  </a:lnTo>
                  <a:cubicBezTo>
                    <a:pt x="6110" y="2320"/>
                    <a:pt x="6149" y="2285"/>
                    <a:pt x="6132" y="2250"/>
                  </a:cubicBezTo>
                  <a:cubicBezTo>
                    <a:pt x="6132" y="2211"/>
                    <a:pt x="6093" y="2194"/>
                    <a:pt x="6058" y="2194"/>
                  </a:cubicBezTo>
                  <a:close/>
                  <a:moveTo>
                    <a:pt x="27144" y="2228"/>
                  </a:moveTo>
                  <a:cubicBezTo>
                    <a:pt x="27105" y="2250"/>
                    <a:pt x="27105" y="2302"/>
                    <a:pt x="27127" y="2337"/>
                  </a:cubicBezTo>
                  <a:cubicBezTo>
                    <a:pt x="27144" y="2359"/>
                    <a:pt x="27162" y="2376"/>
                    <a:pt x="27179" y="2376"/>
                  </a:cubicBezTo>
                  <a:cubicBezTo>
                    <a:pt x="27196" y="2376"/>
                    <a:pt x="27214" y="2359"/>
                    <a:pt x="27214" y="2359"/>
                  </a:cubicBezTo>
                  <a:cubicBezTo>
                    <a:pt x="27253" y="2337"/>
                    <a:pt x="27270" y="2285"/>
                    <a:pt x="27253" y="2250"/>
                  </a:cubicBezTo>
                  <a:cubicBezTo>
                    <a:pt x="27236" y="2228"/>
                    <a:pt x="27214" y="2228"/>
                    <a:pt x="27179" y="2228"/>
                  </a:cubicBezTo>
                  <a:close/>
                  <a:moveTo>
                    <a:pt x="5697" y="2285"/>
                  </a:moveTo>
                  <a:cubicBezTo>
                    <a:pt x="5657" y="2302"/>
                    <a:pt x="5640" y="2337"/>
                    <a:pt x="5640" y="2376"/>
                  </a:cubicBezTo>
                  <a:cubicBezTo>
                    <a:pt x="5657" y="2411"/>
                    <a:pt x="5675" y="2429"/>
                    <a:pt x="5714" y="2429"/>
                  </a:cubicBezTo>
                  <a:lnTo>
                    <a:pt x="5731" y="2429"/>
                  </a:lnTo>
                  <a:cubicBezTo>
                    <a:pt x="5766" y="2429"/>
                    <a:pt x="5805" y="2376"/>
                    <a:pt x="5784" y="2337"/>
                  </a:cubicBezTo>
                  <a:cubicBezTo>
                    <a:pt x="5766" y="2302"/>
                    <a:pt x="5749" y="2285"/>
                    <a:pt x="5714" y="2285"/>
                  </a:cubicBezTo>
                  <a:close/>
                  <a:moveTo>
                    <a:pt x="5349" y="2394"/>
                  </a:moveTo>
                  <a:cubicBezTo>
                    <a:pt x="5314" y="2411"/>
                    <a:pt x="5279" y="2446"/>
                    <a:pt x="5296" y="2485"/>
                  </a:cubicBezTo>
                  <a:cubicBezTo>
                    <a:pt x="5314" y="2520"/>
                    <a:pt x="5331" y="2537"/>
                    <a:pt x="5370" y="2537"/>
                  </a:cubicBezTo>
                  <a:lnTo>
                    <a:pt x="5388" y="2537"/>
                  </a:lnTo>
                  <a:cubicBezTo>
                    <a:pt x="5422" y="2520"/>
                    <a:pt x="5440" y="2485"/>
                    <a:pt x="5440" y="2446"/>
                  </a:cubicBezTo>
                  <a:cubicBezTo>
                    <a:pt x="5422" y="2411"/>
                    <a:pt x="5405" y="2394"/>
                    <a:pt x="5370" y="2394"/>
                  </a:cubicBezTo>
                  <a:close/>
                  <a:moveTo>
                    <a:pt x="5005" y="2520"/>
                  </a:moveTo>
                  <a:cubicBezTo>
                    <a:pt x="4970" y="2537"/>
                    <a:pt x="4953" y="2577"/>
                    <a:pt x="4953" y="2611"/>
                  </a:cubicBezTo>
                  <a:cubicBezTo>
                    <a:pt x="4970" y="2646"/>
                    <a:pt x="4987" y="2664"/>
                    <a:pt x="5022" y="2664"/>
                  </a:cubicBezTo>
                  <a:cubicBezTo>
                    <a:pt x="5044" y="2664"/>
                    <a:pt x="5044" y="2664"/>
                    <a:pt x="5044" y="2646"/>
                  </a:cubicBezTo>
                  <a:cubicBezTo>
                    <a:pt x="5096" y="2646"/>
                    <a:pt x="5114" y="2594"/>
                    <a:pt x="5096" y="2555"/>
                  </a:cubicBezTo>
                  <a:cubicBezTo>
                    <a:pt x="5079" y="2537"/>
                    <a:pt x="5061" y="2520"/>
                    <a:pt x="5022" y="2520"/>
                  </a:cubicBezTo>
                  <a:close/>
                  <a:moveTo>
                    <a:pt x="27344" y="2537"/>
                  </a:moveTo>
                  <a:cubicBezTo>
                    <a:pt x="27305" y="2555"/>
                    <a:pt x="27288" y="2611"/>
                    <a:pt x="27305" y="2646"/>
                  </a:cubicBezTo>
                  <a:cubicBezTo>
                    <a:pt x="27323" y="2664"/>
                    <a:pt x="27362" y="2685"/>
                    <a:pt x="27379" y="2685"/>
                  </a:cubicBezTo>
                  <a:cubicBezTo>
                    <a:pt x="27397" y="2685"/>
                    <a:pt x="27397" y="2664"/>
                    <a:pt x="27414" y="2664"/>
                  </a:cubicBezTo>
                  <a:cubicBezTo>
                    <a:pt x="27453" y="2646"/>
                    <a:pt x="27453" y="2594"/>
                    <a:pt x="27431" y="2555"/>
                  </a:cubicBezTo>
                  <a:cubicBezTo>
                    <a:pt x="27431" y="2537"/>
                    <a:pt x="27397" y="2537"/>
                    <a:pt x="27379" y="2537"/>
                  </a:cubicBezTo>
                  <a:close/>
                  <a:moveTo>
                    <a:pt x="4661" y="2646"/>
                  </a:moveTo>
                  <a:cubicBezTo>
                    <a:pt x="4626" y="2664"/>
                    <a:pt x="4609" y="2703"/>
                    <a:pt x="4626" y="2738"/>
                  </a:cubicBezTo>
                  <a:cubicBezTo>
                    <a:pt x="4626" y="2772"/>
                    <a:pt x="4661" y="2794"/>
                    <a:pt x="4678" y="2794"/>
                  </a:cubicBezTo>
                  <a:lnTo>
                    <a:pt x="4718" y="2794"/>
                  </a:lnTo>
                  <a:cubicBezTo>
                    <a:pt x="4752" y="2772"/>
                    <a:pt x="4770" y="2720"/>
                    <a:pt x="4752" y="2685"/>
                  </a:cubicBezTo>
                  <a:cubicBezTo>
                    <a:pt x="4735" y="2664"/>
                    <a:pt x="4718" y="2646"/>
                    <a:pt x="4678" y="2646"/>
                  </a:cubicBezTo>
                  <a:close/>
                  <a:moveTo>
                    <a:pt x="4317" y="2794"/>
                  </a:moveTo>
                  <a:cubicBezTo>
                    <a:pt x="4282" y="2812"/>
                    <a:pt x="4261" y="2846"/>
                    <a:pt x="4282" y="2881"/>
                  </a:cubicBezTo>
                  <a:cubicBezTo>
                    <a:pt x="4300" y="2920"/>
                    <a:pt x="4317" y="2938"/>
                    <a:pt x="4352" y="2938"/>
                  </a:cubicBezTo>
                  <a:cubicBezTo>
                    <a:pt x="4352" y="2938"/>
                    <a:pt x="4369" y="2920"/>
                    <a:pt x="4391" y="2920"/>
                  </a:cubicBezTo>
                  <a:cubicBezTo>
                    <a:pt x="4426" y="2903"/>
                    <a:pt x="4426" y="2864"/>
                    <a:pt x="4426" y="2829"/>
                  </a:cubicBezTo>
                  <a:cubicBezTo>
                    <a:pt x="4409" y="2794"/>
                    <a:pt x="4369" y="2794"/>
                    <a:pt x="4352" y="2794"/>
                  </a:cubicBezTo>
                  <a:close/>
                  <a:moveTo>
                    <a:pt x="27523" y="2846"/>
                  </a:moveTo>
                  <a:cubicBezTo>
                    <a:pt x="27488" y="2864"/>
                    <a:pt x="27488" y="2920"/>
                    <a:pt x="27505" y="2955"/>
                  </a:cubicBezTo>
                  <a:cubicBezTo>
                    <a:pt x="27523" y="2973"/>
                    <a:pt x="27540" y="2990"/>
                    <a:pt x="27562" y="2990"/>
                  </a:cubicBezTo>
                  <a:cubicBezTo>
                    <a:pt x="27579" y="2990"/>
                    <a:pt x="27597" y="2973"/>
                    <a:pt x="27614" y="2973"/>
                  </a:cubicBezTo>
                  <a:cubicBezTo>
                    <a:pt x="27632" y="2955"/>
                    <a:pt x="27649" y="2903"/>
                    <a:pt x="27632" y="2864"/>
                  </a:cubicBezTo>
                  <a:cubicBezTo>
                    <a:pt x="27614" y="2846"/>
                    <a:pt x="27597" y="2846"/>
                    <a:pt x="27562" y="2846"/>
                  </a:cubicBezTo>
                  <a:close/>
                  <a:moveTo>
                    <a:pt x="4026" y="2920"/>
                  </a:moveTo>
                  <a:cubicBezTo>
                    <a:pt x="4008" y="2920"/>
                    <a:pt x="3991" y="2920"/>
                    <a:pt x="3991" y="2938"/>
                  </a:cubicBezTo>
                  <a:cubicBezTo>
                    <a:pt x="3956" y="2955"/>
                    <a:pt x="3934" y="2990"/>
                    <a:pt x="3956" y="3029"/>
                  </a:cubicBezTo>
                  <a:cubicBezTo>
                    <a:pt x="3956" y="3047"/>
                    <a:pt x="3991" y="3064"/>
                    <a:pt x="4026" y="3064"/>
                  </a:cubicBezTo>
                  <a:lnTo>
                    <a:pt x="4043" y="3064"/>
                  </a:lnTo>
                  <a:cubicBezTo>
                    <a:pt x="4082" y="3047"/>
                    <a:pt x="4100" y="3012"/>
                    <a:pt x="4082" y="2973"/>
                  </a:cubicBezTo>
                  <a:cubicBezTo>
                    <a:pt x="4082" y="2938"/>
                    <a:pt x="4043" y="2920"/>
                    <a:pt x="4026" y="2920"/>
                  </a:cubicBezTo>
                  <a:close/>
                  <a:moveTo>
                    <a:pt x="3682" y="3064"/>
                  </a:moveTo>
                  <a:cubicBezTo>
                    <a:pt x="3682" y="3064"/>
                    <a:pt x="3665" y="3064"/>
                    <a:pt x="3647" y="3081"/>
                  </a:cubicBezTo>
                  <a:cubicBezTo>
                    <a:pt x="3608" y="3081"/>
                    <a:pt x="3608" y="3138"/>
                    <a:pt x="3608" y="3173"/>
                  </a:cubicBezTo>
                  <a:cubicBezTo>
                    <a:pt x="3630" y="3190"/>
                    <a:pt x="3665" y="3208"/>
                    <a:pt x="3682" y="3208"/>
                  </a:cubicBezTo>
                  <a:lnTo>
                    <a:pt x="3717" y="3208"/>
                  </a:lnTo>
                  <a:cubicBezTo>
                    <a:pt x="3756" y="3190"/>
                    <a:pt x="3773" y="3155"/>
                    <a:pt x="3756" y="3120"/>
                  </a:cubicBezTo>
                  <a:cubicBezTo>
                    <a:pt x="3739" y="3081"/>
                    <a:pt x="3717" y="3064"/>
                    <a:pt x="3682" y="3064"/>
                  </a:cubicBezTo>
                  <a:close/>
                  <a:moveTo>
                    <a:pt x="27758" y="3138"/>
                  </a:moveTo>
                  <a:cubicBezTo>
                    <a:pt x="27740" y="3138"/>
                    <a:pt x="27740" y="3155"/>
                    <a:pt x="27723" y="3155"/>
                  </a:cubicBezTo>
                  <a:cubicBezTo>
                    <a:pt x="27688" y="3173"/>
                    <a:pt x="27688" y="3229"/>
                    <a:pt x="27706" y="3264"/>
                  </a:cubicBezTo>
                  <a:cubicBezTo>
                    <a:pt x="27723" y="3281"/>
                    <a:pt x="27740" y="3281"/>
                    <a:pt x="27758" y="3281"/>
                  </a:cubicBezTo>
                  <a:lnTo>
                    <a:pt x="27797" y="3281"/>
                  </a:lnTo>
                  <a:cubicBezTo>
                    <a:pt x="27832" y="3264"/>
                    <a:pt x="27849" y="3208"/>
                    <a:pt x="27832" y="3173"/>
                  </a:cubicBezTo>
                  <a:cubicBezTo>
                    <a:pt x="27814" y="3155"/>
                    <a:pt x="27779" y="3138"/>
                    <a:pt x="27758" y="3138"/>
                  </a:cubicBezTo>
                  <a:close/>
                  <a:moveTo>
                    <a:pt x="3356" y="3229"/>
                  </a:moveTo>
                  <a:cubicBezTo>
                    <a:pt x="3356" y="3229"/>
                    <a:pt x="3338" y="3229"/>
                    <a:pt x="3321" y="3247"/>
                  </a:cubicBezTo>
                  <a:cubicBezTo>
                    <a:pt x="3282" y="3264"/>
                    <a:pt x="3282" y="3299"/>
                    <a:pt x="3303" y="3338"/>
                  </a:cubicBezTo>
                  <a:cubicBezTo>
                    <a:pt x="3321" y="3373"/>
                    <a:pt x="3338" y="3373"/>
                    <a:pt x="3356" y="3373"/>
                  </a:cubicBezTo>
                  <a:lnTo>
                    <a:pt x="3390" y="3373"/>
                  </a:lnTo>
                  <a:cubicBezTo>
                    <a:pt x="3430" y="3355"/>
                    <a:pt x="3447" y="3299"/>
                    <a:pt x="3430" y="3264"/>
                  </a:cubicBezTo>
                  <a:cubicBezTo>
                    <a:pt x="3412" y="3247"/>
                    <a:pt x="3390" y="3229"/>
                    <a:pt x="3356" y="3229"/>
                  </a:cubicBezTo>
                  <a:close/>
                  <a:moveTo>
                    <a:pt x="3047" y="3408"/>
                  </a:moveTo>
                  <a:cubicBezTo>
                    <a:pt x="3029" y="3408"/>
                    <a:pt x="3029" y="3408"/>
                    <a:pt x="3012" y="3425"/>
                  </a:cubicBezTo>
                  <a:cubicBezTo>
                    <a:pt x="2977" y="3447"/>
                    <a:pt x="2955" y="3482"/>
                    <a:pt x="2994" y="3516"/>
                  </a:cubicBezTo>
                  <a:cubicBezTo>
                    <a:pt x="2994" y="3556"/>
                    <a:pt x="3029" y="3556"/>
                    <a:pt x="3047" y="3556"/>
                  </a:cubicBezTo>
                  <a:lnTo>
                    <a:pt x="3086" y="3556"/>
                  </a:lnTo>
                  <a:cubicBezTo>
                    <a:pt x="3121" y="3534"/>
                    <a:pt x="3138" y="3482"/>
                    <a:pt x="3103" y="3447"/>
                  </a:cubicBezTo>
                  <a:cubicBezTo>
                    <a:pt x="3103" y="3425"/>
                    <a:pt x="3064" y="3408"/>
                    <a:pt x="3047" y="3408"/>
                  </a:cubicBezTo>
                  <a:close/>
                  <a:moveTo>
                    <a:pt x="27958" y="3447"/>
                  </a:moveTo>
                  <a:cubicBezTo>
                    <a:pt x="27940" y="3447"/>
                    <a:pt x="27940" y="3447"/>
                    <a:pt x="27923" y="3464"/>
                  </a:cubicBezTo>
                  <a:cubicBezTo>
                    <a:pt x="27888" y="3482"/>
                    <a:pt x="27888" y="3534"/>
                    <a:pt x="27906" y="3556"/>
                  </a:cubicBezTo>
                  <a:cubicBezTo>
                    <a:pt x="27923" y="3590"/>
                    <a:pt x="27940" y="3590"/>
                    <a:pt x="27958" y="3590"/>
                  </a:cubicBezTo>
                  <a:cubicBezTo>
                    <a:pt x="27975" y="3590"/>
                    <a:pt x="27997" y="3590"/>
                    <a:pt x="28014" y="3573"/>
                  </a:cubicBezTo>
                  <a:cubicBezTo>
                    <a:pt x="28032" y="3556"/>
                    <a:pt x="28049" y="3516"/>
                    <a:pt x="28032" y="3482"/>
                  </a:cubicBezTo>
                  <a:cubicBezTo>
                    <a:pt x="28014" y="3464"/>
                    <a:pt x="27997" y="3447"/>
                    <a:pt x="27958" y="3447"/>
                  </a:cubicBezTo>
                  <a:close/>
                  <a:moveTo>
                    <a:pt x="2738" y="3590"/>
                  </a:moveTo>
                  <a:cubicBezTo>
                    <a:pt x="2720" y="3590"/>
                    <a:pt x="2703" y="3608"/>
                    <a:pt x="2703" y="3608"/>
                  </a:cubicBezTo>
                  <a:cubicBezTo>
                    <a:pt x="2668" y="3625"/>
                    <a:pt x="2651" y="3682"/>
                    <a:pt x="2668" y="3717"/>
                  </a:cubicBezTo>
                  <a:cubicBezTo>
                    <a:pt x="2686" y="3734"/>
                    <a:pt x="2703" y="3734"/>
                    <a:pt x="2738" y="3734"/>
                  </a:cubicBezTo>
                  <a:lnTo>
                    <a:pt x="2777" y="3734"/>
                  </a:lnTo>
                  <a:cubicBezTo>
                    <a:pt x="2812" y="3717"/>
                    <a:pt x="2812" y="3664"/>
                    <a:pt x="2794" y="3625"/>
                  </a:cubicBezTo>
                  <a:cubicBezTo>
                    <a:pt x="2777" y="3608"/>
                    <a:pt x="2759" y="3590"/>
                    <a:pt x="2738" y="3590"/>
                  </a:cubicBezTo>
                  <a:close/>
                  <a:moveTo>
                    <a:pt x="28175" y="3734"/>
                  </a:moveTo>
                  <a:cubicBezTo>
                    <a:pt x="28158" y="3734"/>
                    <a:pt x="28141" y="3751"/>
                    <a:pt x="28141" y="3751"/>
                  </a:cubicBezTo>
                  <a:cubicBezTo>
                    <a:pt x="28106" y="3773"/>
                    <a:pt x="28084" y="3825"/>
                    <a:pt x="28123" y="3860"/>
                  </a:cubicBezTo>
                  <a:cubicBezTo>
                    <a:pt x="28141" y="3882"/>
                    <a:pt x="28158" y="3882"/>
                    <a:pt x="28175" y="3882"/>
                  </a:cubicBezTo>
                  <a:lnTo>
                    <a:pt x="28215" y="3882"/>
                  </a:lnTo>
                  <a:cubicBezTo>
                    <a:pt x="28249" y="3843"/>
                    <a:pt x="28249" y="3808"/>
                    <a:pt x="28232" y="3773"/>
                  </a:cubicBezTo>
                  <a:cubicBezTo>
                    <a:pt x="28215" y="3751"/>
                    <a:pt x="28193" y="3734"/>
                    <a:pt x="28175" y="3734"/>
                  </a:cubicBezTo>
                  <a:close/>
                  <a:moveTo>
                    <a:pt x="2377" y="3791"/>
                  </a:moveTo>
                  <a:cubicBezTo>
                    <a:pt x="2359" y="3808"/>
                    <a:pt x="2342" y="3860"/>
                    <a:pt x="2359" y="3899"/>
                  </a:cubicBezTo>
                  <a:cubicBezTo>
                    <a:pt x="2377" y="3917"/>
                    <a:pt x="2394" y="3934"/>
                    <a:pt x="2433" y="3934"/>
                  </a:cubicBezTo>
                  <a:cubicBezTo>
                    <a:pt x="2433" y="3934"/>
                    <a:pt x="2451" y="3917"/>
                    <a:pt x="2468" y="3917"/>
                  </a:cubicBezTo>
                  <a:cubicBezTo>
                    <a:pt x="2485" y="3899"/>
                    <a:pt x="2503" y="3843"/>
                    <a:pt x="2485" y="3825"/>
                  </a:cubicBezTo>
                  <a:cubicBezTo>
                    <a:pt x="2468" y="3791"/>
                    <a:pt x="2451" y="3791"/>
                    <a:pt x="2433" y="3791"/>
                  </a:cubicBezTo>
                  <a:close/>
                  <a:moveTo>
                    <a:pt x="2107" y="3969"/>
                  </a:moveTo>
                  <a:cubicBezTo>
                    <a:pt x="2107" y="3969"/>
                    <a:pt x="2085" y="3969"/>
                    <a:pt x="2068" y="3991"/>
                  </a:cubicBezTo>
                  <a:cubicBezTo>
                    <a:pt x="2033" y="4008"/>
                    <a:pt x="2033" y="4043"/>
                    <a:pt x="2050" y="4078"/>
                  </a:cubicBezTo>
                  <a:cubicBezTo>
                    <a:pt x="2068" y="4100"/>
                    <a:pt x="2085" y="4117"/>
                    <a:pt x="2107" y="4117"/>
                  </a:cubicBezTo>
                  <a:cubicBezTo>
                    <a:pt x="2124" y="4117"/>
                    <a:pt x="2142" y="4117"/>
                    <a:pt x="2142" y="4100"/>
                  </a:cubicBezTo>
                  <a:cubicBezTo>
                    <a:pt x="2176" y="4078"/>
                    <a:pt x="2194" y="4043"/>
                    <a:pt x="2176" y="4008"/>
                  </a:cubicBezTo>
                  <a:cubicBezTo>
                    <a:pt x="2159" y="3991"/>
                    <a:pt x="2142" y="3969"/>
                    <a:pt x="2107" y="3969"/>
                  </a:cubicBezTo>
                  <a:close/>
                  <a:moveTo>
                    <a:pt x="28393" y="4026"/>
                  </a:moveTo>
                  <a:cubicBezTo>
                    <a:pt x="28393" y="4026"/>
                    <a:pt x="28376" y="4026"/>
                    <a:pt x="28358" y="4043"/>
                  </a:cubicBezTo>
                  <a:cubicBezTo>
                    <a:pt x="28323" y="4060"/>
                    <a:pt x="28323" y="4117"/>
                    <a:pt x="28341" y="4152"/>
                  </a:cubicBezTo>
                  <a:cubicBezTo>
                    <a:pt x="28358" y="4152"/>
                    <a:pt x="28376" y="4169"/>
                    <a:pt x="28393" y="4169"/>
                  </a:cubicBezTo>
                  <a:cubicBezTo>
                    <a:pt x="28410" y="4169"/>
                    <a:pt x="28432" y="4169"/>
                    <a:pt x="28450" y="4152"/>
                  </a:cubicBezTo>
                  <a:cubicBezTo>
                    <a:pt x="28484" y="4134"/>
                    <a:pt x="28484" y="4078"/>
                    <a:pt x="28467" y="4043"/>
                  </a:cubicBezTo>
                  <a:cubicBezTo>
                    <a:pt x="28450" y="4026"/>
                    <a:pt x="28432" y="4026"/>
                    <a:pt x="28393" y="4026"/>
                  </a:cubicBezTo>
                  <a:close/>
                  <a:moveTo>
                    <a:pt x="1759" y="4169"/>
                  </a:moveTo>
                  <a:cubicBezTo>
                    <a:pt x="1724" y="4187"/>
                    <a:pt x="1724" y="4243"/>
                    <a:pt x="1741" y="4278"/>
                  </a:cubicBezTo>
                  <a:cubicBezTo>
                    <a:pt x="1759" y="4295"/>
                    <a:pt x="1780" y="4317"/>
                    <a:pt x="1798" y="4317"/>
                  </a:cubicBezTo>
                  <a:cubicBezTo>
                    <a:pt x="1815" y="4317"/>
                    <a:pt x="1833" y="4295"/>
                    <a:pt x="1850" y="4295"/>
                  </a:cubicBezTo>
                  <a:cubicBezTo>
                    <a:pt x="1867" y="4278"/>
                    <a:pt x="1889" y="4226"/>
                    <a:pt x="1867" y="4187"/>
                  </a:cubicBezTo>
                  <a:cubicBezTo>
                    <a:pt x="1850" y="4169"/>
                    <a:pt x="1833" y="4169"/>
                    <a:pt x="1798" y="4169"/>
                  </a:cubicBezTo>
                  <a:close/>
                  <a:moveTo>
                    <a:pt x="28650" y="4295"/>
                  </a:moveTo>
                  <a:cubicBezTo>
                    <a:pt x="28628" y="4295"/>
                    <a:pt x="28611" y="4295"/>
                    <a:pt x="28593" y="4317"/>
                  </a:cubicBezTo>
                  <a:cubicBezTo>
                    <a:pt x="28558" y="4352"/>
                    <a:pt x="28558" y="4387"/>
                    <a:pt x="28593" y="4426"/>
                  </a:cubicBezTo>
                  <a:cubicBezTo>
                    <a:pt x="28593" y="4443"/>
                    <a:pt x="28611" y="4443"/>
                    <a:pt x="28650" y="4443"/>
                  </a:cubicBezTo>
                  <a:cubicBezTo>
                    <a:pt x="28667" y="4443"/>
                    <a:pt x="28667" y="4443"/>
                    <a:pt x="28685" y="4426"/>
                  </a:cubicBezTo>
                  <a:cubicBezTo>
                    <a:pt x="28719" y="4404"/>
                    <a:pt x="28719" y="4352"/>
                    <a:pt x="28702" y="4317"/>
                  </a:cubicBezTo>
                  <a:cubicBezTo>
                    <a:pt x="28685" y="4317"/>
                    <a:pt x="28667" y="4295"/>
                    <a:pt x="28650" y="4295"/>
                  </a:cubicBezTo>
                  <a:close/>
                  <a:moveTo>
                    <a:pt x="1506" y="4352"/>
                  </a:moveTo>
                  <a:cubicBezTo>
                    <a:pt x="1489" y="4352"/>
                    <a:pt x="1472" y="4369"/>
                    <a:pt x="1454" y="4369"/>
                  </a:cubicBezTo>
                  <a:cubicBezTo>
                    <a:pt x="1432" y="4387"/>
                    <a:pt x="1415" y="4443"/>
                    <a:pt x="1432" y="4478"/>
                  </a:cubicBezTo>
                  <a:cubicBezTo>
                    <a:pt x="1454" y="4495"/>
                    <a:pt x="1472" y="4495"/>
                    <a:pt x="1506" y="4495"/>
                  </a:cubicBezTo>
                  <a:lnTo>
                    <a:pt x="1541" y="4495"/>
                  </a:lnTo>
                  <a:cubicBezTo>
                    <a:pt x="1580" y="4478"/>
                    <a:pt x="1580" y="4426"/>
                    <a:pt x="1563" y="4387"/>
                  </a:cubicBezTo>
                  <a:cubicBezTo>
                    <a:pt x="1541" y="4369"/>
                    <a:pt x="1524" y="4352"/>
                    <a:pt x="1506" y="4352"/>
                  </a:cubicBezTo>
                  <a:close/>
                  <a:moveTo>
                    <a:pt x="1197" y="4569"/>
                  </a:moveTo>
                  <a:cubicBezTo>
                    <a:pt x="1180" y="4569"/>
                    <a:pt x="1180" y="4569"/>
                    <a:pt x="1163" y="4587"/>
                  </a:cubicBezTo>
                  <a:cubicBezTo>
                    <a:pt x="1128" y="4604"/>
                    <a:pt x="1128" y="4643"/>
                    <a:pt x="1145" y="4678"/>
                  </a:cubicBezTo>
                  <a:cubicBezTo>
                    <a:pt x="1163" y="4696"/>
                    <a:pt x="1180" y="4713"/>
                    <a:pt x="1197" y="4713"/>
                  </a:cubicBezTo>
                  <a:cubicBezTo>
                    <a:pt x="1215" y="4713"/>
                    <a:pt x="1237" y="4713"/>
                    <a:pt x="1254" y="4696"/>
                  </a:cubicBezTo>
                  <a:cubicBezTo>
                    <a:pt x="1271" y="4678"/>
                    <a:pt x="1289" y="4622"/>
                    <a:pt x="1271" y="4604"/>
                  </a:cubicBezTo>
                  <a:cubicBezTo>
                    <a:pt x="1254" y="4569"/>
                    <a:pt x="1237" y="4569"/>
                    <a:pt x="1197" y="4569"/>
                  </a:cubicBezTo>
                  <a:close/>
                  <a:moveTo>
                    <a:pt x="28885" y="4569"/>
                  </a:moveTo>
                  <a:cubicBezTo>
                    <a:pt x="28867" y="4569"/>
                    <a:pt x="28846" y="4569"/>
                    <a:pt x="28828" y="4587"/>
                  </a:cubicBezTo>
                  <a:cubicBezTo>
                    <a:pt x="28811" y="4604"/>
                    <a:pt x="28811" y="4661"/>
                    <a:pt x="28828" y="4696"/>
                  </a:cubicBezTo>
                  <a:cubicBezTo>
                    <a:pt x="28846" y="4696"/>
                    <a:pt x="28867" y="4713"/>
                    <a:pt x="28885" y="4713"/>
                  </a:cubicBezTo>
                  <a:cubicBezTo>
                    <a:pt x="28902" y="4713"/>
                    <a:pt x="28920" y="4713"/>
                    <a:pt x="28937" y="4696"/>
                  </a:cubicBezTo>
                  <a:cubicBezTo>
                    <a:pt x="28954" y="4661"/>
                    <a:pt x="28954" y="4622"/>
                    <a:pt x="28937" y="4587"/>
                  </a:cubicBezTo>
                  <a:cubicBezTo>
                    <a:pt x="28920" y="4569"/>
                    <a:pt x="28902" y="4569"/>
                    <a:pt x="28885" y="4569"/>
                  </a:cubicBezTo>
                  <a:close/>
                  <a:moveTo>
                    <a:pt x="910" y="4787"/>
                  </a:moveTo>
                  <a:cubicBezTo>
                    <a:pt x="888" y="4787"/>
                    <a:pt x="871" y="4787"/>
                    <a:pt x="871" y="4804"/>
                  </a:cubicBezTo>
                  <a:cubicBezTo>
                    <a:pt x="836" y="4822"/>
                    <a:pt x="836" y="4878"/>
                    <a:pt x="854" y="4896"/>
                  </a:cubicBezTo>
                  <a:cubicBezTo>
                    <a:pt x="871" y="4913"/>
                    <a:pt x="888" y="4931"/>
                    <a:pt x="910" y="4931"/>
                  </a:cubicBezTo>
                  <a:cubicBezTo>
                    <a:pt x="928" y="4931"/>
                    <a:pt x="945" y="4931"/>
                    <a:pt x="962" y="4913"/>
                  </a:cubicBezTo>
                  <a:cubicBezTo>
                    <a:pt x="980" y="4896"/>
                    <a:pt x="997" y="4839"/>
                    <a:pt x="962" y="4804"/>
                  </a:cubicBezTo>
                  <a:cubicBezTo>
                    <a:pt x="962" y="4787"/>
                    <a:pt x="928" y="4787"/>
                    <a:pt x="910" y="4787"/>
                  </a:cubicBezTo>
                  <a:close/>
                  <a:moveTo>
                    <a:pt x="29137" y="4822"/>
                  </a:moveTo>
                  <a:cubicBezTo>
                    <a:pt x="29120" y="4822"/>
                    <a:pt x="29102" y="4839"/>
                    <a:pt x="29085" y="4861"/>
                  </a:cubicBezTo>
                  <a:cubicBezTo>
                    <a:pt x="29046" y="4878"/>
                    <a:pt x="29046" y="4931"/>
                    <a:pt x="29085" y="4948"/>
                  </a:cubicBezTo>
                  <a:cubicBezTo>
                    <a:pt x="29102" y="4970"/>
                    <a:pt x="29120" y="4970"/>
                    <a:pt x="29137" y="4970"/>
                  </a:cubicBezTo>
                  <a:cubicBezTo>
                    <a:pt x="29154" y="4970"/>
                    <a:pt x="29172" y="4970"/>
                    <a:pt x="29194" y="4948"/>
                  </a:cubicBezTo>
                  <a:cubicBezTo>
                    <a:pt x="29211" y="4931"/>
                    <a:pt x="29211" y="4878"/>
                    <a:pt x="29194" y="4861"/>
                  </a:cubicBezTo>
                  <a:cubicBezTo>
                    <a:pt x="29172" y="4839"/>
                    <a:pt x="29154" y="4822"/>
                    <a:pt x="29137" y="4822"/>
                  </a:cubicBezTo>
                  <a:close/>
                  <a:moveTo>
                    <a:pt x="636" y="5005"/>
                  </a:moveTo>
                  <a:cubicBezTo>
                    <a:pt x="619" y="5005"/>
                    <a:pt x="601" y="5022"/>
                    <a:pt x="584" y="5022"/>
                  </a:cubicBezTo>
                  <a:cubicBezTo>
                    <a:pt x="545" y="5057"/>
                    <a:pt x="545" y="5096"/>
                    <a:pt x="584" y="5131"/>
                  </a:cubicBezTo>
                  <a:cubicBezTo>
                    <a:pt x="584" y="5148"/>
                    <a:pt x="619" y="5148"/>
                    <a:pt x="636" y="5148"/>
                  </a:cubicBezTo>
                  <a:cubicBezTo>
                    <a:pt x="653" y="5148"/>
                    <a:pt x="671" y="5148"/>
                    <a:pt x="671" y="5131"/>
                  </a:cubicBezTo>
                  <a:cubicBezTo>
                    <a:pt x="710" y="5113"/>
                    <a:pt x="710" y="5057"/>
                    <a:pt x="693" y="5039"/>
                  </a:cubicBezTo>
                  <a:cubicBezTo>
                    <a:pt x="671" y="5022"/>
                    <a:pt x="653" y="5005"/>
                    <a:pt x="636" y="5005"/>
                  </a:cubicBezTo>
                  <a:close/>
                  <a:moveTo>
                    <a:pt x="29389" y="5096"/>
                  </a:moveTo>
                  <a:cubicBezTo>
                    <a:pt x="29372" y="5096"/>
                    <a:pt x="29355" y="5096"/>
                    <a:pt x="29337" y="5113"/>
                  </a:cubicBezTo>
                  <a:cubicBezTo>
                    <a:pt x="29302" y="5131"/>
                    <a:pt x="29302" y="5187"/>
                    <a:pt x="29337" y="5205"/>
                  </a:cubicBezTo>
                  <a:cubicBezTo>
                    <a:pt x="29355" y="5222"/>
                    <a:pt x="29372" y="5240"/>
                    <a:pt x="29389" y="5240"/>
                  </a:cubicBezTo>
                  <a:cubicBezTo>
                    <a:pt x="29411" y="5240"/>
                    <a:pt x="29429" y="5222"/>
                    <a:pt x="29446" y="5205"/>
                  </a:cubicBezTo>
                  <a:cubicBezTo>
                    <a:pt x="29463" y="5187"/>
                    <a:pt x="29463" y="5131"/>
                    <a:pt x="29446" y="5113"/>
                  </a:cubicBezTo>
                  <a:cubicBezTo>
                    <a:pt x="29429" y="5096"/>
                    <a:pt x="29411" y="5096"/>
                    <a:pt x="29389" y="5096"/>
                  </a:cubicBezTo>
                  <a:close/>
                  <a:moveTo>
                    <a:pt x="366" y="5257"/>
                  </a:moveTo>
                  <a:cubicBezTo>
                    <a:pt x="345" y="5257"/>
                    <a:pt x="327" y="5257"/>
                    <a:pt x="310" y="5274"/>
                  </a:cubicBezTo>
                  <a:cubicBezTo>
                    <a:pt x="275" y="5296"/>
                    <a:pt x="275" y="5348"/>
                    <a:pt x="310" y="5366"/>
                  </a:cubicBezTo>
                  <a:cubicBezTo>
                    <a:pt x="310" y="5383"/>
                    <a:pt x="345" y="5405"/>
                    <a:pt x="366" y="5405"/>
                  </a:cubicBezTo>
                  <a:cubicBezTo>
                    <a:pt x="384" y="5405"/>
                    <a:pt x="401" y="5383"/>
                    <a:pt x="401" y="5383"/>
                  </a:cubicBezTo>
                  <a:cubicBezTo>
                    <a:pt x="436" y="5348"/>
                    <a:pt x="436" y="5314"/>
                    <a:pt x="418" y="5274"/>
                  </a:cubicBezTo>
                  <a:cubicBezTo>
                    <a:pt x="401" y="5257"/>
                    <a:pt x="384" y="5257"/>
                    <a:pt x="366" y="5257"/>
                  </a:cubicBezTo>
                  <a:close/>
                  <a:moveTo>
                    <a:pt x="29646" y="5348"/>
                  </a:moveTo>
                  <a:cubicBezTo>
                    <a:pt x="29629" y="5348"/>
                    <a:pt x="29607" y="5348"/>
                    <a:pt x="29590" y="5366"/>
                  </a:cubicBezTo>
                  <a:cubicBezTo>
                    <a:pt x="29572" y="5383"/>
                    <a:pt x="29572" y="5440"/>
                    <a:pt x="29590" y="5457"/>
                  </a:cubicBezTo>
                  <a:cubicBezTo>
                    <a:pt x="29607" y="5475"/>
                    <a:pt x="29629" y="5492"/>
                    <a:pt x="29646" y="5492"/>
                  </a:cubicBezTo>
                  <a:cubicBezTo>
                    <a:pt x="29664" y="5492"/>
                    <a:pt x="29681" y="5475"/>
                    <a:pt x="29698" y="5457"/>
                  </a:cubicBezTo>
                  <a:cubicBezTo>
                    <a:pt x="29738" y="5440"/>
                    <a:pt x="29738" y="5383"/>
                    <a:pt x="29698" y="5366"/>
                  </a:cubicBezTo>
                  <a:cubicBezTo>
                    <a:pt x="29681" y="5348"/>
                    <a:pt x="29664" y="5348"/>
                    <a:pt x="29646" y="5348"/>
                  </a:cubicBezTo>
                  <a:close/>
                  <a:moveTo>
                    <a:pt x="75" y="5475"/>
                  </a:moveTo>
                  <a:cubicBezTo>
                    <a:pt x="57" y="5475"/>
                    <a:pt x="57" y="5475"/>
                    <a:pt x="40" y="5492"/>
                  </a:cubicBezTo>
                  <a:cubicBezTo>
                    <a:pt x="1" y="5514"/>
                    <a:pt x="1" y="5566"/>
                    <a:pt x="18" y="5601"/>
                  </a:cubicBezTo>
                  <a:cubicBezTo>
                    <a:pt x="40" y="5622"/>
                    <a:pt x="57" y="5622"/>
                    <a:pt x="75" y="5622"/>
                  </a:cubicBezTo>
                  <a:cubicBezTo>
                    <a:pt x="92" y="5622"/>
                    <a:pt x="110" y="5622"/>
                    <a:pt x="110" y="5601"/>
                  </a:cubicBezTo>
                  <a:cubicBezTo>
                    <a:pt x="149" y="5583"/>
                    <a:pt x="166" y="5549"/>
                    <a:pt x="127" y="5514"/>
                  </a:cubicBezTo>
                  <a:cubicBezTo>
                    <a:pt x="127" y="5492"/>
                    <a:pt x="92" y="5475"/>
                    <a:pt x="75" y="5475"/>
                  </a:cubicBezTo>
                  <a:close/>
                  <a:moveTo>
                    <a:pt x="29916" y="5583"/>
                  </a:moveTo>
                  <a:cubicBezTo>
                    <a:pt x="29899" y="5583"/>
                    <a:pt x="29881" y="5601"/>
                    <a:pt x="29864" y="5601"/>
                  </a:cubicBezTo>
                  <a:cubicBezTo>
                    <a:pt x="29825" y="5640"/>
                    <a:pt x="29846" y="5692"/>
                    <a:pt x="29864" y="5710"/>
                  </a:cubicBezTo>
                  <a:cubicBezTo>
                    <a:pt x="29881" y="5731"/>
                    <a:pt x="29899" y="5731"/>
                    <a:pt x="29916" y="5731"/>
                  </a:cubicBezTo>
                  <a:cubicBezTo>
                    <a:pt x="29933" y="5731"/>
                    <a:pt x="29955" y="5731"/>
                    <a:pt x="29973" y="5710"/>
                  </a:cubicBezTo>
                  <a:cubicBezTo>
                    <a:pt x="29990" y="5675"/>
                    <a:pt x="29990" y="5640"/>
                    <a:pt x="29973" y="5601"/>
                  </a:cubicBezTo>
                  <a:cubicBezTo>
                    <a:pt x="29955" y="5601"/>
                    <a:pt x="29933" y="5583"/>
                    <a:pt x="29916" y="5583"/>
                  </a:cubicBezTo>
                  <a:close/>
                  <a:moveTo>
                    <a:pt x="30190" y="5840"/>
                  </a:moveTo>
                  <a:cubicBezTo>
                    <a:pt x="30173" y="5840"/>
                    <a:pt x="30151" y="5840"/>
                    <a:pt x="30134" y="5857"/>
                  </a:cubicBezTo>
                  <a:cubicBezTo>
                    <a:pt x="30099" y="5892"/>
                    <a:pt x="30099" y="5927"/>
                    <a:pt x="30134" y="5966"/>
                  </a:cubicBezTo>
                  <a:cubicBezTo>
                    <a:pt x="30151" y="5966"/>
                    <a:pt x="30173" y="5984"/>
                    <a:pt x="30190" y="5984"/>
                  </a:cubicBezTo>
                  <a:cubicBezTo>
                    <a:pt x="30208" y="5984"/>
                    <a:pt x="30225" y="5966"/>
                    <a:pt x="30242" y="5949"/>
                  </a:cubicBezTo>
                  <a:cubicBezTo>
                    <a:pt x="30260" y="5927"/>
                    <a:pt x="30260" y="5875"/>
                    <a:pt x="30225" y="5857"/>
                  </a:cubicBezTo>
                  <a:cubicBezTo>
                    <a:pt x="30225" y="5840"/>
                    <a:pt x="30208" y="5840"/>
                    <a:pt x="30190" y="5840"/>
                  </a:cubicBezTo>
                  <a:close/>
                  <a:moveTo>
                    <a:pt x="30460" y="6075"/>
                  </a:moveTo>
                  <a:cubicBezTo>
                    <a:pt x="30442" y="6075"/>
                    <a:pt x="30425" y="6075"/>
                    <a:pt x="30408" y="6092"/>
                  </a:cubicBezTo>
                  <a:cubicBezTo>
                    <a:pt x="30369" y="6127"/>
                    <a:pt x="30390" y="6166"/>
                    <a:pt x="30408" y="6201"/>
                  </a:cubicBezTo>
                  <a:cubicBezTo>
                    <a:pt x="30425" y="6201"/>
                    <a:pt x="30442" y="6219"/>
                    <a:pt x="30460" y="6219"/>
                  </a:cubicBezTo>
                  <a:cubicBezTo>
                    <a:pt x="30477" y="6219"/>
                    <a:pt x="30499" y="6201"/>
                    <a:pt x="30516" y="6184"/>
                  </a:cubicBezTo>
                  <a:cubicBezTo>
                    <a:pt x="30534" y="6145"/>
                    <a:pt x="30534" y="6110"/>
                    <a:pt x="30499" y="6092"/>
                  </a:cubicBezTo>
                  <a:cubicBezTo>
                    <a:pt x="30499" y="6075"/>
                    <a:pt x="30477" y="6075"/>
                    <a:pt x="30460" y="6075"/>
                  </a:cubicBezTo>
                  <a:close/>
                  <a:moveTo>
                    <a:pt x="30734" y="6293"/>
                  </a:moveTo>
                  <a:cubicBezTo>
                    <a:pt x="30717" y="6293"/>
                    <a:pt x="30695" y="6310"/>
                    <a:pt x="30677" y="6327"/>
                  </a:cubicBezTo>
                  <a:cubicBezTo>
                    <a:pt x="30660" y="6362"/>
                    <a:pt x="30660" y="6401"/>
                    <a:pt x="30695" y="6419"/>
                  </a:cubicBezTo>
                  <a:cubicBezTo>
                    <a:pt x="30717" y="6436"/>
                    <a:pt x="30734" y="6436"/>
                    <a:pt x="30734" y="6436"/>
                  </a:cubicBezTo>
                  <a:cubicBezTo>
                    <a:pt x="30769" y="6436"/>
                    <a:pt x="30786" y="6436"/>
                    <a:pt x="30804" y="6419"/>
                  </a:cubicBezTo>
                  <a:cubicBezTo>
                    <a:pt x="30825" y="6384"/>
                    <a:pt x="30825" y="6327"/>
                    <a:pt x="30786" y="6310"/>
                  </a:cubicBezTo>
                  <a:cubicBezTo>
                    <a:pt x="30769" y="6293"/>
                    <a:pt x="30751" y="6293"/>
                    <a:pt x="30734" y="6293"/>
                  </a:cubicBezTo>
                  <a:close/>
                  <a:moveTo>
                    <a:pt x="31043" y="6510"/>
                  </a:moveTo>
                  <a:cubicBezTo>
                    <a:pt x="31004" y="6510"/>
                    <a:pt x="30986" y="6528"/>
                    <a:pt x="30969" y="6545"/>
                  </a:cubicBezTo>
                  <a:cubicBezTo>
                    <a:pt x="30952" y="6562"/>
                    <a:pt x="30952" y="6619"/>
                    <a:pt x="30986" y="6636"/>
                  </a:cubicBezTo>
                  <a:cubicBezTo>
                    <a:pt x="31004" y="6654"/>
                    <a:pt x="31021" y="6654"/>
                    <a:pt x="31043" y="6654"/>
                  </a:cubicBezTo>
                  <a:cubicBezTo>
                    <a:pt x="31060" y="6654"/>
                    <a:pt x="31078" y="6636"/>
                    <a:pt x="31095" y="6619"/>
                  </a:cubicBezTo>
                  <a:cubicBezTo>
                    <a:pt x="31113" y="6602"/>
                    <a:pt x="31113" y="6545"/>
                    <a:pt x="31078" y="6528"/>
                  </a:cubicBezTo>
                  <a:cubicBezTo>
                    <a:pt x="31060" y="6510"/>
                    <a:pt x="31043" y="6510"/>
                    <a:pt x="31043" y="6510"/>
                  </a:cubicBezTo>
                  <a:close/>
                  <a:moveTo>
                    <a:pt x="31313" y="6728"/>
                  </a:moveTo>
                  <a:cubicBezTo>
                    <a:pt x="31295" y="6728"/>
                    <a:pt x="31278" y="6745"/>
                    <a:pt x="31261" y="6763"/>
                  </a:cubicBezTo>
                  <a:cubicBezTo>
                    <a:pt x="31239" y="6780"/>
                    <a:pt x="31239" y="6836"/>
                    <a:pt x="31261" y="6854"/>
                  </a:cubicBezTo>
                  <a:cubicBezTo>
                    <a:pt x="31278" y="6871"/>
                    <a:pt x="31295" y="6871"/>
                    <a:pt x="31313" y="6871"/>
                  </a:cubicBezTo>
                  <a:cubicBezTo>
                    <a:pt x="31330" y="6871"/>
                    <a:pt x="31348" y="6871"/>
                    <a:pt x="31369" y="6854"/>
                  </a:cubicBezTo>
                  <a:cubicBezTo>
                    <a:pt x="31387" y="6836"/>
                    <a:pt x="31404" y="6780"/>
                    <a:pt x="31369" y="6763"/>
                  </a:cubicBezTo>
                  <a:cubicBezTo>
                    <a:pt x="31348" y="6745"/>
                    <a:pt x="31330" y="6728"/>
                    <a:pt x="31313" y="6728"/>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9" name="Google Shape;3249;p59"/>
          <p:cNvGrpSpPr/>
          <p:nvPr/>
        </p:nvGrpSpPr>
        <p:grpSpPr>
          <a:xfrm>
            <a:off x="524799" y="3561157"/>
            <a:ext cx="1216359" cy="1216378"/>
            <a:chOff x="524799" y="3561157"/>
            <a:chExt cx="1216359" cy="1216378"/>
          </a:xfrm>
        </p:grpSpPr>
        <p:sp>
          <p:nvSpPr>
            <p:cNvPr id="3250" name="Google Shape;3250;p59"/>
            <p:cNvSpPr/>
            <p:nvPr/>
          </p:nvSpPr>
          <p:spPr>
            <a:xfrm>
              <a:off x="524799" y="3561157"/>
              <a:ext cx="1216359" cy="1216378"/>
            </a:xfrm>
            <a:custGeom>
              <a:avLst/>
              <a:gdLst/>
              <a:ahLst/>
              <a:cxnLst/>
              <a:rect l="l" t="t" r="r" b="b"/>
              <a:pathLst>
                <a:path w="7507" h="7507" extrusionOk="0">
                  <a:moveTo>
                    <a:pt x="3752" y="75"/>
                  </a:moveTo>
                  <a:cubicBezTo>
                    <a:pt x="5784" y="75"/>
                    <a:pt x="7433" y="1724"/>
                    <a:pt x="7433" y="3756"/>
                  </a:cubicBezTo>
                  <a:cubicBezTo>
                    <a:pt x="7433" y="5784"/>
                    <a:pt x="5784" y="7437"/>
                    <a:pt x="3752" y="7437"/>
                  </a:cubicBezTo>
                  <a:cubicBezTo>
                    <a:pt x="1724" y="7437"/>
                    <a:pt x="71" y="5784"/>
                    <a:pt x="71" y="3756"/>
                  </a:cubicBezTo>
                  <a:cubicBezTo>
                    <a:pt x="71" y="1724"/>
                    <a:pt x="1724" y="75"/>
                    <a:pt x="3752" y="75"/>
                  </a:cubicBezTo>
                  <a:close/>
                  <a:moveTo>
                    <a:pt x="3752" y="1"/>
                  </a:moveTo>
                  <a:cubicBezTo>
                    <a:pt x="1685" y="1"/>
                    <a:pt x="1" y="1689"/>
                    <a:pt x="1" y="3756"/>
                  </a:cubicBezTo>
                  <a:cubicBezTo>
                    <a:pt x="1" y="5823"/>
                    <a:pt x="1685" y="7507"/>
                    <a:pt x="3752" y="7507"/>
                  </a:cubicBezTo>
                  <a:cubicBezTo>
                    <a:pt x="5819" y="7507"/>
                    <a:pt x="7507" y="5823"/>
                    <a:pt x="7507" y="3756"/>
                  </a:cubicBezTo>
                  <a:cubicBezTo>
                    <a:pt x="7507" y="1689"/>
                    <a:pt x="5819" y="1"/>
                    <a:pt x="37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59"/>
            <p:cNvSpPr/>
            <p:nvPr/>
          </p:nvSpPr>
          <p:spPr>
            <a:xfrm>
              <a:off x="771569" y="3805173"/>
              <a:ext cx="725732" cy="725582"/>
            </a:xfrm>
            <a:custGeom>
              <a:avLst/>
              <a:gdLst/>
              <a:ahLst/>
              <a:cxnLst/>
              <a:rect l="l" t="t" r="r" b="b"/>
              <a:pathLst>
                <a:path w="4479" h="4478" extrusionOk="0">
                  <a:moveTo>
                    <a:pt x="2229" y="74"/>
                  </a:moveTo>
                  <a:cubicBezTo>
                    <a:pt x="3425" y="74"/>
                    <a:pt x="4404" y="1053"/>
                    <a:pt x="4404" y="2250"/>
                  </a:cubicBezTo>
                  <a:cubicBezTo>
                    <a:pt x="4404" y="3446"/>
                    <a:pt x="3425" y="4408"/>
                    <a:pt x="2229" y="4408"/>
                  </a:cubicBezTo>
                  <a:cubicBezTo>
                    <a:pt x="1032" y="4408"/>
                    <a:pt x="70" y="3446"/>
                    <a:pt x="70" y="2250"/>
                  </a:cubicBezTo>
                  <a:cubicBezTo>
                    <a:pt x="70" y="1053"/>
                    <a:pt x="1032" y="74"/>
                    <a:pt x="2229" y="74"/>
                  </a:cubicBezTo>
                  <a:close/>
                  <a:moveTo>
                    <a:pt x="2229" y="0"/>
                  </a:moveTo>
                  <a:cubicBezTo>
                    <a:pt x="997" y="0"/>
                    <a:pt x="1" y="1014"/>
                    <a:pt x="1" y="2250"/>
                  </a:cubicBezTo>
                  <a:cubicBezTo>
                    <a:pt x="1" y="3481"/>
                    <a:pt x="997" y="4478"/>
                    <a:pt x="2229" y="4478"/>
                  </a:cubicBezTo>
                  <a:cubicBezTo>
                    <a:pt x="3482" y="4478"/>
                    <a:pt x="4478" y="3481"/>
                    <a:pt x="4478" y="2250"/>
                  </a:cubicBezTo>
                  <a:cubicBezTo>
                    <a:pt x="4478" y="1014"/>
                    <a:pt x="3482" y="0"/>
                    <a:pt x="22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59"/>
            <p:cNvSpPr/>
            <p:nvPr/>
          </p:nvSpPr>
          <p:spPr>
            <a:xfrm>
              <a:off x="959198" y="3993451"/>
              <a:ext cx="349823" cy="349828"/>
            </a:xfrm>
            <a:custGeom>
              <a:avLst/>
              <a:gdLst/>
              <a:ahLst/>
              <a:cxnLst/>
              <a:rect l="l" t="t" r="r" b="b"/>
              <a:pathLst>
                <a:path w="2159" h="2159" extrusionOk="0">
                  <a:moveTo>
                    <a:pt x="1071" y="70"/>
                  </a:moveTo>
                  <a:cubicBezTo>
                    <a:pt x="1632" y="70"/>
                    <a:pt x="2089" y="527"/>
                    <a:pt x="2089" y="1088"/>
                  </a:cubicBezTo>
                  <a:cubicBezTo>
                    <a:pt x="2089" y="1632"/>
                    <a:pt x="1632" y="2084"/>
                    <a:pt x="1071" y="2084"/>
                  </a:cubicBezTo>
                  <a:cubicBezTo>
                    <a:pt x="527" y="2084"/>
                    <a:pt x="74" y="1632"/>
                    <a:pt x="74" y="1088"/>
                  </a:cubicBezTo>
                  <a:cubicBezTo>
                    <a:pt x="74" y="527"/>
                    <a:pt x="527" y="70"/>
                    <a:pt x="1071" y="70"/>
                  </a:cubicBezTo>
                  <a:close/>
                  <a:moveTo>
                    <a:pt x="1071" y="0"/>
                  </a:moveTo>
                  <a:cubicBezTo>
                    <a:pt x="475" y="0"/>
                    <a:pt x="0" y="487"/>
                    <a:pt x="0" y="1088"/>
                  </a:cubicBezTo>
                  <a:cubicBezTo>
                    <a:pt x="0" y="1684"/>
                    <a:pt x="475" y="2158"/>
                    <a:pt x="1071" y="2158"/>
                  </a:cubicBezTo>
                  <a:cubicBezTo>
                    <a:pt x="1671" y="2158"/>
                    <a:pt x="2159" y="1684"/>
                    <a:pt x="2159" y="1088"/>
                  </a:cubicBezTo>
                  <a:cubicBezTo>
                    <a:pt x="2159" y="487"/>
                    <a:pt x="1671" y="0"/>
                    <a:pt x="10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3" name="Google Shape;3253;p59"/>
          <p:cNvSpPr/>
          <p:nvPr/>
        </p:nvSpPr>
        <p:spPr>
          <a:xfrm>
            <a:off x="8373122" y="2631176"/>
            <a:ext cx="420900" cy="420900"/>
          </a:xfrm>
          <a:prstGeom prst="ellipse">
            <a:avLst/>
          </a:prstGeom>
          <a:gradFill>
            <a:gsLst>
              <a:gs pos="0">
                <a:srgbClr val="EC2519">
                  <a:alpha val="57647"/>
                </a:srgbClr>
              </a:gs>
              <a:gs pos="100000">
                <a:schemeClr val="accent1"/>
              </a:gs>
            </a:gsLst>
            <a:lin ang="5400012" scaled="0"/>
          </a:gradFill>
          <a:ln>
            <a:noFill/>
          </a:ln>
          <a:effectLst>
            <a:outerShdw blurRad="100013" dist="133350" dir="1740000" algn="bl" rotWithShape="0">
              <a:schemeClr val="accent1">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54" name="Google Shape;3254;p59"/>
          <p:cNvGrpSpPr/>
          <p:nvPr/>
        </p:nvGrpSpPr>
        <p:grpSpPr>
          <a:xfrm rot="-5400000">
            <a:off x="369859" y="356194"/>
            <a:ext cx="954856" cy="847880"/>
            <a:chOff x="7595029" y="282856"/>
            <a:chExt cx="1179125" cy="1047024"/>
          </a:xfrm>
        </p:grpSpPr>
        <p:sp>
          <p:nvSpPr>
            <p:cNvPr id="3255" name="Google Shape;3255;p59"/>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59"/>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59"/>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59"/>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59"/>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59"/>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59"/>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59"/>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59"/>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59"/>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59"/>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59"/>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59"/>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59"/>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59"/>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59"/>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59"/>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59"/>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59"/>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59"/>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59"/>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59"/>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59"/>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59"/>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59"/>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59"/>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59"/>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59"/>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59"/>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59"/>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59"/>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59"/>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7" name="Google Shape;3287;p59"/>
          <p:cNvGrpSpPr/>
          <p:nvPr/>
        </p:nvGrpSpPr>
        <p:grpSpPr>
          <a:xfrm rot="-5400000">
            <a:off x="26818" y="2077973"/>
            <a:ext cx="1373520" cy="662745"/>
            <a:chOff x="5747281" y="232051"/>
            <a:chExt cx="1696122" cy="818406"/>
          </a:xfrm>
        </p:grpSpPr>
        <p:sp>
          <p:nvSpPr>
            <p:cNvPr id="3288" name="Google Shape;3288;p59"/>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59"/>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59"/>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59"/>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59"/>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59"/>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3211;p59">
            <a:extLst>
              <a:ext uri="{FF2B5EF4-FFF2-40B4-BE49-F238E27FC236}">
                <a16:creationId xmlns:a16="http://schemas.microsoft.com/office/drawing/2014/main" id="{233CB304-9E52-4EC7-9DEC-E08E0D58F762}"/>
              </a:ext>
            </a:extLst>
          </p:cNvPr>
          <p:cNvSpPr txBox="1">
            <a:spLocks/>
          </p:cNvSpPr>
          <p:nvPr/>
        </p:nvSpPr>
        <p:spPr>
          <a:xfrm>
            <a:off x="2662016" y="1687656"/>
            <a:ext cx="919066" cy="672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800"/>
              <a:buFont typeface="Bebas Neue"/>
              <a:buNone/>
              <a:defRPr sz="60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9pPr>
          </a:lstStyle>
          <a:p>
            <a:r>
              <a:rPr lang="en" sz="4000" dirty="0"/>
              <a:t>02</a:t>
            </a:r>
          </a:p>
        </p:txBody>
      </p:sp>
      <p:sp>
        <p:nvSpPr>
          <p:cNvPr id="114" name="Google Shape;3222;p59">
            <a:extLst>
              <a:ext uri="{FF2B5EF4-FFF2-40B4-BE49-F238E27FC236}">
                <a16:creationId xmlns:a16="http://schemas.microsoft.com/office/drawing/2014/main" id="{E492FFC0-7C8B-4058-958E-0A1BAD87A53B}"/>
              </a:ext>
            </a:extLst>
          </p:cNvPr>
          <p:cNvSpPr txBox="1">
            <a:spLocks/>
          </p:cNvSpPr>
          <p:nvPr/>
        </p:nvSpPr>
        <p:spPr>
          <a:xfrm>
            <a:off x="3378700" y="1270734"/>
            <a:ext cx="2662658" cy="43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Bebas Neue"/>
              <a:buNone/>
              <a:defRPr sz="24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2pPr>
            <a:lvl3pPr marR="0" lvl="2"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3pPr>
            <a:lvl4pPr marR="0" lvl="3"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4pPr>
            <a:lvl5pPr marR="0" lvl="4"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5pPr>
            <a:lvl6pPr marR="0" lvl="5"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6pPr>
            <a:lvl7pPr marR="0" lvl="6"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7pPr>
            <a:lvl8pPr marR="0" lvl="7"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8pPr>
            <a:lvl9pPr marR="0" lvl="8"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9pPr>
          </a:lstStyle>
          <a:p>
            <a:r>
              <a:rPr lang="en-US" dirty="0"/>
              <a:t>Problem Definition</a:t>
            </a:r>
          </a:p>
        </p:txBody>
      </p:sp>
      <p:sp>
        <p:nvSpPr>
          <p:cNvPr id="115" name="Google Shape;3211;p59">
            <a:extLst>
              <a:ext uri="{FF2B5EF4-FFF2-40B4-BE49-F238E27FC236}">
                <a16:creationId xmlns:a16="http://schemas.microsoft.com/office/drawing/2014/main" id="{C90CBF0C-21F8-4B94-B126-9C87E6D82E04}"/>
              </a:ext>
            </a:extLst>
          </p:cNvPr>
          <p:cNvSpPr txBox="1">
            <a:spLocks/>
          </p:cNvSpPr>
          <p:nvPr/>
        </p:nvSpPr>
        <p:spPr>
          <a:xfrm>
            <a:off x="2654137" y="1139804"/>
            <a:ext cx="919066" cy="672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800"/>
              <a:buFont typeface="Bebas Neue"/>
              <a:buNone/>
              <a:defRPr sz="60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9pPr>
          </a:lstStyle>
          <a:p>
            <a:r>
              <a:rPr lang="en" sz="4000" dirty="0"/>
              <a:t>01</a:t>
            </a:r>
          </a:p>
        </p:txBody>
      </p:sp>
      <p:sp>
        <p:nvSpPr>
          <p:cNvPr id="116" name="Google Shape;3222;p59">
            <a:extLst>
              <a:ext uri="{FF2B5EF4-FFF2-40B4-BE49-F238E27FC236}">
                <a16:creationId xmlns:a16="http://schemas.microsoft.com/office/drawing/2014/main" id="{6DAACD02-256A-46C9-A658-57FF66DB7976}"/>
              </a:ext>
            </a:extLst>
          </p:cNvPr>
          <p:cNvSpPr txBox="1">
            <a:spLocks/>
          </p:cNvSpPr>
          <p:nvPr/>
        </p:nvSpPr>
        <p:spPr>
          <a:xfrm>
            <a:off x="3386111" y="2379933"/>
            <a:ext cx="2662658" cy="43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Bebas Neue"/>
              <a:buNone/>
              <a:defRPr sz="24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2pPr>
            <a:lvl3pPr marR="0" lvl="2"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3pPr>
            <a:lvl4pPr marR="0" lvl="3"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4pPr>
            <a:lvl5pPr marR="0" lvl="4"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5pPr>
            <a:lvl6pPr marR="0" lvl="5"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6pPr>
            <a:lvl7pPr marR="0" lvl="6"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7pPr>
            <a:lvl8pPr marR="0" lvl="7"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8pPr>
            <a:lvl9pPr marR="0" lvl="8"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9pPr>
          </a:lstStyle>
          <a:p>
            <a:r>
              <a:rPr lang="en-US" dirty="0"/>
              <a:t>Algorithm Steps</a:t>
            </a:r>
          </a:p>
        </p:txBody>
      </p:sp>
      <p:sp>
        <p:nvSpPr>
          <p:cNvPr id="117" name="Google Shape;3211;p59">
            <a:extLst>
              <a:ext uri="{FF2B5EF4-FFF2-40B4-BE49-F238E27FC236}">
                <a16:creationId xmlns:a16="http://schemas.microsoft.com/office/drawing/2014/main" id="{A88C1A4C-F715-4BC8-A433-5253F3552112}"/>
              </a:ext>
            </a:extLst>
          </p:cNvPr>
          <p:cNvSpPr txBox="1">
            <a:spLocks/>
          </p:cNvSpPr>
          <p:nvPr/>
        </p:nvSpPr>
        <p:spPr>
          <a:xfrm>
            <a:off x="2667668" y="2814146"/>
            <a:ext cx="919066" cy="672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800"/>
              <a:buFont typeface="Bebas Neue"/>
              <a:buNone/>
              <a:defRPr sz="60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9pPr>
          </a:lstStyle>
          <a:p>
            <a:r>
              <a:rPr lang="en" sz="4000" dirty="0"/>
              <a:t>04</a:t>
            </a:r>
          </a:p>
        </p:txBody>
      </p:sp>
      <p:sp>
        <p:nvSpPr>
          <p:cNvPr id="118" name="Google Shape;3222;p59">
            <a:extLst>
              <a:ext uri="{FF2B5EF4-FFF2-40B4-BE49-F238E27FC236}">
                <a16:creationId xmlns:a16="http://schemas.microsoft.com/office/drawing/2014/main" id="{CB736B93-3F4C-450B-BB46-D04DA6015818}"/>
              </a:ext>
            </a:extLst>
          </p:cNvPr>
          <p:cNvSpPr txBox="1">
            <a:spLocks/>
          </p:cNvSpPr>
          <p:nvPr/>
        </p:nvSpPr>
        <p:spPr>
          <a:xfrm>
            <a:off x="3418589" y="2944896"/>
            <a:ext cx="2662658" cy="43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Bebas Neue"/>
              <a:buNone/>
              <a:defRPr sz="24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2pPr>
            <a:lvl3pPr marR="0" lvl="2"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3pPr>
            <a:lvl4pPr marR="0" lvl="3"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4pPr>
            <a:lvl5pPr marR="0" lvl="4"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5pPr>
            <a:lvl6pPr marR="0" lvl="5"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6pPr>
            <a:lvl7pPr marR="0" lvl="6"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7pPr>
            <a:lvl8pPr marR="0" lvl="7"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8pPr>
            <a:lvl9pPr marR="0" lvl="8"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9pPr>
          </a:lstStyle>
          <a:p>
            <a:r>
              <a:rPr lang="en-US" dirty="0"/>
              <a:t>Visualization</a:t>
            </a:r>
          </a:p>
        </p:txBody>
      </p:sp>
      <p:sp>
        <p:nvSpPr>
          <p:cNvPr id="119" name="Google Shape;3211;p59">
            <a:extLst>
              <a:ext uri="{FF2B5EF4-FFF2-40B4-BE49-F238E27FC236}">
                <a16:creationId xmlns:a16="http://schemas.microsoft.com/office/drawing/2014/main" id="{FDE007F1-CBE8-41DC-A71A-2BAAE2F79ABE}"/>
              </a:ext>
            </a:extLst>
          </p:cNvPr>
          <p:cNvSpPr txBox="1">
            <a:spLocks/>
          </p:cNvSpPr>
          <p:nvPr/>
        </p:nvSpPr>
        <p:spPr>
          <a:xfrm>
            <a:off x="2654137" y="3360686"/>
            <a:ext cx="919066" cy="672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800"/>
              <a:buFont typeface="Bebas Neue"/>
              <a:buNone/>
              <a:defRPr sz="60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9pPr>
          </a:lstStyle>
          <a:p>
            <a:r>
              <a:rPr lang="en" sz="4000" dirty="0"/>
              <a:t>05</a:t>
            </a:r>
          </a:p>
        </p:txBody>
      </p:sp>
      <p:sp>
        <p:nvSpPr>
          <p:cNvPr id="120" name="Google Shape;3222;p59">
            <a:extLst>
              <a:ext uri="{FF2B5EF4-FFF2-40B4-BE49-F238E27FC236}">
                <a16:creationId xmlns:a16="http://schemas.microsoft.com/office/drawing/2014/main" id="{3D02007A-9B6F-4C24-8EAF-4B69876FE7B8}"/>
              </a:ext>
            </a:extLst>
          </p:cNvPr>
          <p:cNvSpPr txBox="1">
            <a:spLocks/>
          </p:cNvSpPr>
          <p:nvPr/>
        </p:nvSpPr>
        <p:spPr>
          <a:xfrm>
            <a:off x="3405058" y="3491436"/>
            <a:ext cx="2995742" cy="43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Bebas Neue"/>
              <a:buNone/>
              <a:defRPr sz="24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2pPr>
            <a:lvl3pPr marR="0" lvl="2"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3pPr>
            <a:lvl4pPr marR="0" lvl="3"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4pPr>
            <a:lvl5pPr marR="0" lvl="4"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5pPr>
            <a:lvl6pPr marR="0" lvl="5"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6pPr>
            <a:lvl7pPr marR="0" lvl="6"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7pPr>
            <a:lvl8pPr marR="0" lvl="7"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8pPr>
            <a:lvl9pPr marR="0" lvl="8"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9pPr>
          </a:lstStyle>
          <a:p>
            <a:r>
              <a:rPr lang="en-US" dirty="0"/>
              <a:t>Code Implementation</a:t>
            </a:r>
          </a:p>
        </p:txBody>
      </p:sp>
      <p:sp>
        <p:nvSpPr>
          <p:cNvPr id="121" name="Google Shape;3211;p59">
            <a:extLst>
              <a:ext uri="{FF2B5EF4-FFF2-40B4-BE49-F238E27FC236}">
                <a16:creationId xmlns:a16="http://schemas.microsoft.com/office/drawing/2014/main" id="{ED095C3B-4371-4E82-BCD0-55DFFE0BD62F}"/>
              </a:ext>
            </a:extLst>
          </p:cNvPr>
          <p:cNvSpPr txBox="1">
            <a:spLocks/>
          </p:cNvSpPr>
          <p:nvPr/>
        </p:nvSpPr>
        <p:spPr>
          <a:xfrm>
            <a:off x="2651510" y="3895165"/>
            <a:ext cx="919066" cy="672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800"/>
              <a:buFont typeface="Bebas Neue"/>
              <a:buNone/>
              <a:defRPr sz="60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9pPr>
          </a:lstStyle>
          <a:p>
            <a:r>
              <a:rPr lang="en" sz="4000" dirty="0"/>
              <a:t>06</a:t>
            </a:r>
          </a:p>
        </p:txBody>
      </p:sp>
      <p:sp>
        <p:nvSpPr>
          <p:cNvPr id="122" name="Google Shape;3222;p59">
            <a:extLst>
              <a:ext uri="{FF2B5EF4-FFF2-40B4-BE49-F238E27FC236}">
                <a16:creationId xmlns:a16="http://schemas.microsoft.com/office/drawing/2014/main" id="{30FD53BE-5006-42CD-96F4-E896AE24DDF5}"/>
              </a:ext>
            </a:extLst>
          </p:cNvPr>
          <p:cNvSpPr txBox="1">
            <a:spLocks/>
          </p:cNvSpPr>
          <p:nvPr/>
        </p:nvSpPr>
        <p:spPr>
          <a:xfrm>
            <a:off x="3402431" y="4025915"/>
            <a:ext cx="3430760" cy="43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Bebas Neue"/>
              <a:buNone/>
              <a:defRPr sz="24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2pPr>
            <a:lvl3pPr marR="0" lvl="2"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3pPr>
            <a:lvl4pPr marR="0" lvl="3"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4pPr>
            <a:lvl5pPr marR="0" lvl="4"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5pPr>
            <a:lvl6pPr marR="0" lvl="5"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6pPr>
            <a:lvl7pPr marR="0" lvl="6"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7pPr>
            <a:lvl8pPr marR="0" lvl="7"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8pPr>
            <a:lvl9pPr marR="0" lvl="8"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9pPr>
          </a:lstStyle>
          <a:p>
            <a:r>
              <a:rPr lang="en-US" dirty="0"/>
              <a:t>Time Complexity Analysis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230"/>
                                        </p:tgtEl>
                                        <p:attrNameLst>
                                          <p:attrName>style.visibility</p:attrName>
                                        </p:attrNameLst>
                                      </p:cBhvr>
                                      <p:to>
                                        <p:strVal val="visible"/>
                                      </p:to>
                                    </p:set>
                                    <p:animEffect transition="in" filter="wipe(down)">
                                      <p:cBhvr>
                                        <p:cTn id="7" dur="1750"/>
                                        <p:tgtEl>
                                          <p:spTgt spid="3230"/>
                                        </p:tgtEl>
                                      </p:cBhvr>
                                    </p:animEffect>
                                  </p:childTnLst>
                                </p:cTn>
                              </p:par>
                              <p:par>
                                <p:cTn id="8" presetID="50" presetClass="entr" presetSubtype="0" decel="100000" fill="hold" nodeType="withEffect">
                                  <p:stCondLst>
                                    <p:cond delay="0"/>
                                  </p:stCondLst>
                                  <p:childTnLst>
                                    <p:set>
                                      <p:cBhvr>
                                        <p:cTn id="9" dur="1" fill="hold">
                                          <p:stCondLst>
                                            <p:cond delay="0"/>
                                          </p:stCondLst>
                                        </p:cTn>
                                        <p:tgtEl>
                                          <p:spTgt spid="3230"/>
                                        </p:tgtEl>
                                        <p:attrNameLst>
                                          <p:attrName>style.visibility</p:attrName>
                                        </p:attrNameLst>
                                      </p:cBhvr>
                                      <p:to>
                                        <p:strVal val="visible"/>
                                      </p:to>
                                    </p:set>
                                    <p:anim calcmode="lin" valueType="num">
                                      <p:cBhvr>
                                        <p:cTn id="10" dur="1750" fill="hold"/>
                                        <p:tgtEl>
                                          <p:spTgt spid="3230"/>
                                        </p:tgtEl>
                                        <p:attrNameLst>
                                          <p:attrName>ppt_w</p:attrName>
                                        </p:attrNameLst>
                                      </p:cBhvr>
                                      <p:tavLst>
                                        <p:tav tm="0">
                                          <p:val>
                                            <p:strVal val="#ppt_w+.3"/>
                                          </p:val>
                                        </p:tav>
                                        <p:tav tm="100000">
                                          <p:val>
                                            <p:strVal val="#ppt_w"/>
                                          </p:val>
                                        </p:tav>
                                      </p:tavLst>
                                    </p:anim>
                                    <p:anim calcmode="lin" valueType="num">
                                      <p:cBhvr>
                                        <p:cTn id="11" dur="1750" fill="hold"/>
                                        <p:tgtEl>
                                          <p:spTgt spid="3230"/>
                                        </p:tgtEl>
                                        <p:attrNameLst>
                                          <p:attrName>ppt_h</p:attrName>
                                        </p:attrNameLst>
                                      </p:cBhvr>
                                      <p:tavLst>
                                        <p:tav tm="0">
                                          <p:val>
                                            <p:strVal val="#ppt_h"/>
                                          </p:val>
                                        </p:tav>
                                        <p:tav tm="100000">
                                          <p:val>
                                            <p:strVal val="#ppt_h"/>
                                          </p:val>
                                        </p:tav>
                                      </p:tavLst>
                                    </p:anim>
                                    <p:animEffect transition="in" filter="fade">
                                      <p:cBhvr>
                                        <p:cTn id="12" dur="1750"/>
                                        <p:tgtEl>
                                          <p:spTgt spid="3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68"/>
        <p:cNvGrpSpPr/>
        <p:nvPr/>
      </p:nvGrpSpPr>
      <p:grpSpPr>
        <a:xfrm>
          <a:off x="0" y="0"/>
          <a:ext cx="0" cy="0"/>
          <a:chOff x="0" y="0"/>
          <a:chExt cx="0" cy="0"/>
        </a:xfrm>
      </p:grpSpPr>
      <p:sp>
        <p:nvSpPr>
          <p:cNvPr id="3469" name="Google Shape;3469;p64"/>
          <p:cNvSpPr txBox="1">
            <a:spLocks noGrp="1"/>
          </p:cNvSpPr>
          <p:nvPr>
            <p:ph type="title"/>
          </p:nvPr>
        </p:nvSpPr>
        <p:spPr>
          <a:xfrm>
            <a:off x="720000" y="226051"/>
            <a:ext cx="77040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Time Complexity Analysis</a:t>
            </a:r>
            <a:endParaRPr dirty="0"/>
          </a:p>
        </p:txBody>
      </p:sp>
      <p:sp>
        <p:nvSpPr>
          <p:cNvPr id="3470" name="Google Shape;3470;p64"/>
          <p:cNvSpPr txBox="1">
            <a:spLocks noGrp="1"/>
          </p:cNvSpPr>
          <p:nvPr>
            <p:ph type="subTitle" idx="1"/>
          </p:nvPr>
        </p:nvSpPr>
        <p:spPr>
          <a:xfrm>
            <a:off x="980817" y="1328271"/>
            <a:ext cx="3440400" cy="1620492"/>
          </a:xfrm>
          <a:prstGeom prst="rect">
            <a:avLst/>
          </a:prstGeom>
        </p:spPr>
        <p:txBody>
          <a:bodyPr spcFirstLastPara="1" wrap="square" lIns="91425" tIns="91425" rIns="91425" bIns="91425" anchor="t" anchorCtr="0">
            <a:noAutofit/>
          </a:bodyPr>
          <a:lstStyle/>
          <a:p>
            <a:pPr marL="0" lvl="0" indent="0">
              <a:buNone/>
            </a:pPr>
            <a:r>
              <a:rPr lang="en-US" dirty="0"/>
              <a:t>On Average, Quick-Select achieves a linear time complexity of O(n). This is based on the assumption that the partitioning process evenly divides the array into two roughly equal parts in each iteration.</a:t>
            </a:r>
            <a:endParaRPr dirty="0"/>
          </a:p>
        </p:txBody>
      </p:sp>
      <p:sp>
        <p:nvSpPr>
          <p:cNvPr id="3471" name="Google Shape;3471;p64"/>
          <p:cNvSpPr txBox="1">
            <a:spLocks noGrp="1"/>
          </p:cNvSpPr>
          <p:nvPr>
            <p:ph type="subTitle" idx="2"/>
          </p:nvPr>
        </p:nvSpPr>
        <p:spPr>
          <a:xfrm>
            <a:off x="4779204" y="1155768"/>
            <a:ext cx="3644796" cy="1620492"/>
          </a:xfrm>
          <a:prstGeom prst="rect">
            <a:avLst/>
          </a:prstGeom>
        </p:spPr>
        <p:txBody>
          <a:bodyPr spcFirstLastPara="1" wrap="square" lIns="91425" tIns="91425" rIns="91425" bIns="91425" anchor="t" anchorCtr="0">
            <a:noAutofit/>
          </a:bodyPr>
          <a:lstStyle/>
          <a:p>
            <a:pPr marL="0" lvl="0" indent="0"/>
            <a:r>
              <a:rPr lang="en-US" dirty="0"/>
              <a:t>The Worst-Case scenario occurs when the partitioning consistently reduces the search space by only one element, this occurs when the pivot is consistently chosen as the smallest or largest element. Resulting in a quadratic time complexity of O(n^2)</a:t>
            </a:r>
            <a:endParaRPr dirty="0"/>
          </a:p>
        </p:txBody>
      </p:sp>
      <p:sp>
        <p:nvSpPr>
          <p:cNvPr id="5" name="Google Shape;3469;p64">
            <a:extLst>
              <a:ext uri="{FF2B5EF4-FFF2-40B4-BE49-F238E27FC236}">
                <a16:creationId xmlns:a16="http://schemas.microsoft.com/office/drawing/2014/main" id="{56297596-FB1E-4866-AAAD-FB790E535DB3}"/>
              </a:ext>
            </a:extLst>
          </p:cNvPr>
          <p:cNvSpPr txBox="1">
            <a:spLocks/>
          </p:cNvSpPr>
          <p:nvPr/>
        </p:nvSpPr>
        <p:spPr>
          <a:xfrm>
            <a:off x="4984529" y="850671"/>
            <a:ext cx="2859628" cy="47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r>
              <a:rPr lang="en-US" sz="2000" dirty="0"/>
              <a:t>Worst Case</a:t>
            </a:r>
          </a:p>
        </p:txBody>
      </p:sp>
      <p:sp>
        <p:nvSpPr>
          <p:cNvPr id="6" name="Google Shape;3469;p64">
            <a:extLst>
              <a:ext uri="{FF2B5EF4-FFF2-40B4-BE49-F238E27FC236}">
                <a16:creationId xmlns:a16="http://schemas.microsoft.com/office/drawing/2014/main" id="{B0782132-C647-4770-9147-233310E5AE4F}"/>
              </a:ext>
            </a:extLst>
          </p:cNvPr>
          <p:cNvSpPr txBox="1">
            <a:spLocks/>
          </p:cNvSpPr>
          <p:nvPr/>
        </p:nvSpPr>
        <p:spPr>
          <a:xfrm>
            <a:off x="920304" y="916968"/>
            <a:ext cx="2859628" cy="47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r>
              <a:rPr lang="en-US" sz="2000" dirty="0"/>
              <a:t>Average Case</a:t>
            </a:r>
          </a:p>
        </p:txBody>
      </p:sp>
      <p:pic>
        <p:nvPicPr>
          <p:cNvPr id="3" name="Picture 2">
            <a:extLst>
              <a:ext uri="{FF2B5EF4-FFF2-40B4-BE49-F238E27FC236}">
                <a16:creationId xmlns:a16="http://schemas.microsoft.com/office/drawing/2014/main" id="{AFEA3C49-E40F-4862-8CE8-7374B8C70096}"/>
              </a:ext>
            </a:extLst>
          </p:cNvPr>
          <p:cNvPicPr>
            <a:picLocks noChangeAspect="1"/>
          </p:cNvPicPr>
          <p:nvPr/>
        </p:nvPicPr>
        <p:blipFill>
          <a:blip r:embed="rId3"/>
          <a:stretch>
            <a:fillRect/>
          </a:stretch>
        </p:blipFill>
        <p:spPr>
          <a:xfrm>
            <a:off x="1129324" y="3076547"/>
            <a:ext cx="2650608" cy="1604955"/>
          </a:xfrm>
          <a:prstGeom prst="rect">
            <a:avLst/>
          </a:prstGeom>
        </p:spPr>
      </p:pic>
      <p:pic>
        <p:nvPicPr>
          <p:cNvPr id="7" name="Picture 6">
            <a:extLst>
              <a:ext uri="{FF2B5EF4-FFF2-40B4-BE49-F238E27FC236}">
                <a16:creationId xmlns:a16="http://schemas.microsoft.com/office/drawing/2014/main" id="{A33F4ED5-0D03-424F-A051-79A319E7AF1E}"/>
              </a:ext>
            </a:extLst>
          </p:cNvPr>
          <p:cNvPicPr>
            <a:picLocks noChangeAspect="1"/>
          </p:cNvPicPr>
          <p:nvPr/>
        </p:nvPicPr>
        <p:blipFill>
          <a:blip r:embed="rId4"/>
          <a:stretch>
            <a:fillRect/>
          </a:stretch>
        </p:blipFill>
        <p:spPr>
          <a:xfrm>
            <a:off x="4779204" y="3076546"/>
            <a:ext cx="3733931" cy="16049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94"/>
        <p:cNvGrpSpPr/>
        <p:nvPr/>
      </p:nvGrpSpPr>
      <p:grpSpPr>
        <a:xfrm>
          <a:off x="0" y="0"/>
          <a:ext cx="0" cy="0"/>
          <a:chOff x="0" y="0"/>
          <a:chExt cx="0" cy="0"/>
        </a:xfrm>
      </p:grpSpPr>
      <p:sp>
        <p:nvSpPr>
          <p:cNvPr id="3095" name="Google Shape;3095;p57"/>
          <p:cNvSpPr txBox="1">
            <a:spLocks noGrp="1"/>
          </p:cNvSpPr>
          <p:nvPr>
            <p:ph type="ctrTitle"/>
          </p:nvPr>
        </p:nvSpPr>
        <p:spPr>
          <a:xfrm>
            <a:off x="2294550" y="1917290"/>
            <a:ext cx="4554900" cy="152386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pc="300" dirty="0"/>
              <a:t>Thank You</a:t>
            </a:r>
            <a:endParaRPr spc="300" dirty="0"/>
          </a:p>
        </p:txBody>
      </p:sp>
    </p:spTree>
    <p:extLst>
      <p:ext uri="{BB962C8B-B14F-4D97-AF65-F5344CB8AC3E}">
        <p14:creationId xmlns:p14="http://schemas.microsoft.com/office/powerpoint/2010/main" val="3188087943"/>
      </p:ext>
    </p:extLst>
  </p:cSld>
  <p:clrMapOvr>
    <a:masterClrMapping/>
  </p:clrMapOvr>
  <mc:AlternateContent xmlns:mc="http://schemas.openxmlformats.org/markup-compatibility/2006" xmlns:p14="http://schemas.microsoft.com/office/powerpoint/2010/main">
    <mc:Choice Requires="p14">
      <p:transition spd="slow">
        <p14:flythrough dir="ou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32"/>
        <p:cNvGrpSpPr/>
        <p:nvPr/>
      </p:nvGrpSpPr>
      <p:grpSpPr>
        <a:xfrm>
          <a:off x="0" y="0"/>
          <a:ext cx="0" cy="0"/>
          <a:chOff x="0" y="0"/>
          <a:chExt cx="0" cy="0"/>
        </a:xfrm>
      </p:grpSpPr>
      <p:sp>
        <p:nvSpPr>
          <p:cNvPr id="3333" name="Google Shape;3333;p61"/>
          <p:cNvSpPr/>
          <p:nvPr/>
        </p:nvSpPr>
        <p:spPr>
          <a:xfrm rot="5807587">
            <a:off x="2630087" y="1256863"/>
            <a:ext cx="783702" cy="783702"/>
          </a:xfrm>
          <a:prstGeom prst="ellipse">
            <a:avLst/>
          </a:prstGeom>
          <a:gradFill>
            <a:gsLst>
              <a:gs pos="0">
                <a:srgbClr val="EC2519">
                  <a:alpha val="24705"/>
                </a:srgbClr>
              </a:gs>
              <a:gs pos="100000">
                <a:srgbClr val="FF7300">
                  <a:alpha val="7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61"/>
          <p:cNvSpPr/>
          <p:nvPr/>
        </p:nvSpPr>
        <p:spPr>
          <a:xfrm>
            <a:off x="2109900" y="3745809"/>
            <a:ext cx="597600" cy="597600"/>
          </a:xfrm>
          <a:prstGeom prst="ellipse">
            <a:avLst/>
          </a:prstGeom>
          <a:gradFill>
            <a:gsLst>
              <a:gs pos="0">
                <a:schemeClr val="dk2"/>
              </a:gs>
              <a:gs pos="100000">
                <a:srgbClr val="272727">
                  <a:alpha val="52941"/>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61"/>
          <p:cNvSpPr txBox="1">
            <a:spLocks noGrp="1"/>
          </p:cNvSpPr>
          <p:nvPr>
            <p:ph type="title"/>
          </p:nvPr>
        </p:nvSpPr>
        <p:spPr>
          <a:xfrm>
            <a:off x="4389300" y="595460"/>
            <a:ext cx="3745017" cy="114053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dirty="0"/>
              <a:t>Problem Definition</a:t>
            </a:r>
            <a:endParaRPr sz="4000" dirty="0"/>
          </a:p>
        </p:txBody>
      </p:sp>
      <p:sp>
        <p:nvSpPr>
          <p:cNvPr id="3336" name="Google Shape;3336;p61"/>
          <p:cNvSpPr txBox="1">
            <a:spLocks noGrp="1"/>
          </p:cNvSpPr>
          <p:nvPr>
            <p:ph type="subTitle" idx="1"/>
          </p:nvPr>
        </p:nvSpPr>
        <p:spPr>
          <a:xfrm>
            <a:off x="3630565" y="1847043"/>
            <a:ext cx="4752842" cy="2496366"/>
          </a:xfrm>
          <a:prstGeom prst="rect">
            <a:avLst/>
          </a:prstGeom>
        </p:spPr>
        <p:txBody>
          <a:bodyPr spcFirstLastPara="1" wrap="square" lIns="91425" tIns="91425" rIns="91425" bIns="91425" anchor="t" anchorCtr="0">
            <a:noAutofit/>
          </a:bodyPr>
          <a:lstStyle/>
          <a:p>
            <a:pPr marL="0" lvl="0" indent="0"/>
            <a:r>
              <a:rPr lang="en-US" dirty="0"/>
              <a:t>Given an unsorted array "arr" of integers and an integer k (where 1 ≤ k ≤ len(arr)), the goal is to find the kth largest element in the array. In other words, rearrange the elements in the array such that the kth element is in its sorted position if the array were sorted in ascending order.</a:t>
            </a:r>
            <a:endParaRPr dirty="0"/>
          </a:p>
        </p:txBody>
      </p:sp>
      <p:grpSp>
        <p:nvGrpSpPr>
          <p:cNvPr id="3337" name="Google Shape;3337;p61"/>
          <p:cNvGrpSpPr/>
          <p:nvPr/>
        </p:nvGrpSpPr>
        <p:grpSpPr>
          <a:xfrm>
            <a:off x="858388" y="3281583"/>
            <a:ext cx="1184792" cy="1343569"/>
            <a:chOff x="185551" y="2629208"/>
            <a:chExt cx="1184792" cy="1343569"/>
          </a:xfrm>
        </p:grpSpPr>
        <p:sp>
          <p:nvSpPr>
            <p:cNvPr id="3338" name="Google Shape;3338;p61"/>
            <p:cNvSpPr/>
            <p:nvPr/>
          </p:nvSpPr>
          <p:spPr>
            <a:xfrm rot="5400000">
              <a:off x="393791" y="3204477"/>
              <a:ext cx="768300" cy="768300"/>
            </a:xfrm>
            <a:prstGeom prst="ellipse">
              <a:avLst/>
            </a:pr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61"/>
            <p:cNvSpPr/>
            <p:nvPr/>
          </p:nvSpPr>
          <p:spPr>
            <a:xfrm rot="5400000">
              <a:off x="253862" y="2560897"/>
              <a:ext cx="1048169" cy="1184792"/>
            </a:xfrm>
            <a:custGeom>
              <a:avLst/>
              <a:gdLst/>
              <a:ahLst/>
              <a:cxnLst/>
              <a:rect l="l" t="t" r="r" b="b"/>
              <a:pathLst>
                <a:path w="7250" h="8195" extrusionOk="0">
                  <a:moveTo>
                    <a:pt x="2829" y="1"/>
                  </a:moveTo>
                  <a:lnTo>
                    <a:pt x="2829" y="75"/>
                  </a:lnTo>
                  <a:lnTo>
                    <a:pt x="6001" y="75"/>
                  </a:lnTo>
                  <a:lnTo>
                    <a:pt x="6001" y="1"/>
                  </a:lnTo>
                  <a:close/>
                  <a:moveTo>
                    <a:pt x="2119" y="906"/>
                  </a:moveTo>
                  <a:lnTo>
                    <a:pt x="2119" y="980"/>
                  </a:lnTo>
                  <a:lnTo>
                    <a:pt x="6797" y="980"/>
                  </a:lnTo>
                  <a:lnTo>
                    <a:pt x="6797" y="906"/>
                  </a:lnTo>
                  <a:close/>
                  <a:moveTo>
                    <a:pt x="1414" y="1798"/>
                  </a:moveTo>
                  <a:lnTo>
                    <a:pt x="1414" y="1868"/>
                  </a:lnTo>
                  <a:lnTo>
                    <a:pt x="7032" y="1868"/>
                  </a:lnTo>
                  <a:lnTo>
                    <a:pt x="7032" y="1798"/>
                  </a:lnTo>
                  <a:close/>
                  <a:moveTo>
                    <a:pt x="705" y="2703"/>
                  </a:moveTo>
                  <a:lnTo>
                    <a:pt x="705" y="2777"/>
                  </a:lnTo>
                  <a:lnTo>
                    <a:pt x="7141" y="2777"/>
                  </a:lnTo>
                  <a:lnTo>
                    <a:pt x="7141" y="2703"/>
                  </a:lnTo>
                  <a:close/>
                  <a:moveTo>
                    <a:pt x="0" y="3608"/>
                  </a:moveTo>
                  <a:lnTo>
                    <a:pt x="0" y="3682"/>
                  </a:lnTo>
                  <a:lnTo>
                    <a:pt x="7250" y="3682"/>
                  </a:lnTo>
                  <a:lnTo>
                    <a:pt x="7250" y="3608"/>
                  </a:lnTo>
                  <a:close/>
                  <a:moveTo>
                    <a:pt x="0" y="4518"/>
                  </a:moveTo>
                  <a:lnTo>
                    <a:pt x="0" y="4587"/>
                  </a:lnTo>
                  <a:lnTo>
                    <a:pt x="7250" y="4587"/>
                  </a:lnTo>
                  <a:lnTo>
                    <a:pt x="7250" y="4518"/>
                  </a:lnTo>
                  <a:close/>
                  <a:moveTo>
                    <a:pt x="705" y="5405"/>
                  </a:moveTo>
                  <a:lnTo>
                    <a:pt x="705" y="5475"/>
                  </a:lnTo>
                  <a:lnTo>
                    <a:pt x="7141" y="5475"/>
                  </a:lnTo>
                  <a:lnTo>
                    <a:pt x="7141" y="5405"/>
                  </a:lnTo>
                  <a:close/>
                  <a:moveTo>
                    <a:pt x="1414" y="6310"/>
                  </a:moveTo>
                  <a:lnTo>
                    <a:pt x="1414" y="6384"/>
                  </a:lnTo>
                  <a:lnTo>
                    <a:pt x="7032" y="6384"/>
                  </a:lnTo>
                  <a:lnTo>
                    <a:pt x="7032" y="6310"/>
                  </a:lnTo>
                  <a:close/>
                  <a:moveTo>
                    <a:pt x="2119" y="7215"/>
                  </a:moveTo>
                  <a:lnTo>
                    <a:pt x="2119" y="7289"/>
                  </a:lnTo>
                  <a:lnTo>
                    <a:pt x="6780" y="7289"/>
                  </a:lnTo>
                  <a:lnTo>
                    <a:pt x="6780" y="7215"/>
                  </a:lnTo>
                  <a:close/>
                  <a:moveTo>
                    <a:pt x="2829" y="8125"/>
                  </a:moveTo>
                  <a:lnTo>
                    <a:pt x="2829" y="8194"/>
                  </a:lnTo>
                  <a:lnTo>
                    <a:pt x="6001" y="8194"/>
                  </a:lnTo>
                  <a:lnTo>
                    <a:pt x="6001" y="812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61"/>
            <p:cNvSpPr/>
            <p:nvPr/>
          </p:nvSpPr>
          <p:spPr>
            <a:xfrm rot="5400000">
              <a:off x="590433" y="2903098"/>
              <a:ext cx="375028" cy="1184792"/>
            </a:xfrm>
            <a:custGeom>
              <a:avLst/>
              <a:gdLst/>
              <a:ahLst/>
              <a:cxnLst/>
              <a:rect l="l" t="t" r="r" b="b"/>
              <a:pathLst>
                <a:path w="2594" h="8195" extrusionOk="0">
                  <a:moveTo>
                    <a:pt x="1306" y="75"/>
                  </a:moveTo>
                  <a:cubicBezTo>
                    <a:pt x="1976" y="75"/>
                    <a:pt x="2520" y="1868"/>
                    <a:pt x="2520" y="4100"/>
                  </a:cubicBezTo>
                  <a:cubicBezTo>
                    <a:pt x="2520" y="6310"/>
                    <a:pt x="1976" y="8125"/>
                    <a:pt x="1306" y="8125"/>
                  </a:cubicBezTo>
                  <a:cubicBezTo>
                    <a:pt x="614" y="8125"/>
                    <a:pt x="70" y="6310"/>
                    <a:pt x="70" y="4100"/>
                  </a:cubicBezTo>
                  <a:cubicBezTo>
                    <a:pt x="70" y="1868"/>
                    <a:pt x="614" y="75"/>
                    <a:pt x="1306" y="75"/>
                  </a:cubicBezTo>
                  <a:close/>
                  <a:moveTo>
                    <a:pt x="1306" y="1"/>
                  </a:moveTo>
                  <a:cubicBezTo>
                    <a:pt x="562" y="1"/>
                    <a:pt x="0" y="1798"/>
                    <a:pt x="0" y="4100"/>
                  </a:cubicBezTo>
                  <a:cubicBezTo>
                    <a:pt x="0" y="6384"/>
                    <a:pt x="562" y="8194"/>
                    <a:pt x="1306" y="8194"/>
                  </a:cubicBezTo>
                  <a:cubicBezTo>
                    <a:pt x="2028" y="8194"/>
                    <a:pt x="2594" y="6384"/>
                    <a:pt x="2594" y="4100"/>
                  </a:cubicBezTo>
                  <a:cubicBezTo>
                    <a:pt x="2594" y="1798"/>
                    <a:pt x="2028" y="1"/>
                    <a:pt x="13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1" name="Google Shape;3341;p61"/>
          <p:cNvGrpSpPr/>
          <p:nvPr/>
        </p:nvGrpSpPr>
        <p:grpSpPr>
          <a:xfrm rot="5400000">
            <a:off x="430294" y="2048037"/>
            <a:ext cx="4406390" cy="1047007"/>
            <a:chOff x="640550" y="3765075"/>
            <a:chExt cx="7862936" cy="1028898"/>
          </a:xfrm>
        </p:grpSpPr>
        <p:sp>
          <p:nvSpPr>
            <p:cNvPr id="3342" name="Google Shape;3342;p61"/>
            <p:cNvSpPr/>
            <p:nvPr/>
          </p:nvSpPr>
          <p:spPr>
            <a:xfrm>
              <a:off x="640550" y="4283620"/>
              <a:ext cx="7862936" cy="510352"/>
            </a:xfrm>
            <a:custGeom>
              <a:avLst/>
              <a:gdLst/>
              <a:ahLst/>
              <a:cxnLst/>
              <a:rect l="l" t="t" r="r" b="b"/>
              <a:pathLst>
                <a:path w="25818" h="3364" extrusionOk="0">
                  <a:moveTo>
                    <a:pt x="864" y="0"/>
                  </a:moveTo>
                  <a:cubicBezTo>
                    <a:pt x="364" y="0"/>
                    <a:pt x="7" y="13"/>
                    <a:pt x="1" y="13"/>
                  </a:cubicBezTo>
                  <a:lnTo>
                    <a:pt x="1" y="48"/>
                  </a:lnTo>
                  <a:cubicBezTo>
                    <a:pt x="7" y="48"/>
                    <a:pt x="364" y="35"/>
                    <a:pt x="863" y="35"/>
                  </a:cubicBezTo>
                  <a:cubicBezTo>
                    <a:pt x="1707" y="35"/>
                    <a:pt x="2957" y="71"/>
                    <a:pt x="3608" y="265"/>
                  </a:cubicBezTo>
                  <a:cubicBezTo>
                    <a:pt x="4113" y="426"/>
                    <a:pt x="4387" y="844"/>
                    <a:pt x="4622" y="1227"/>
                  </a:cubicBezTo>
                  <a:cubicBezTo>
                    <a:pt x="4861" y="1623"/>
                    <a:pt x="5069" y="1952"/>
                    <a:pt x="5479" y="1952"/>
                  </a:cubicBezTo>
                  <a:cubicBezTo>
                    <a:pt x="5502" y="1952"/>
                    <a:pt x="5525" y="1951"/>
                    <a:pt x="5549" y="1949"/>
                  </a:cubicBezTo>
                  <a:cubicBezTo>
                    <a:pt x="5692" y="1932"/>
                    <a:pt x="5892" y="1897"/>
                    <a:pt x="6127" y="1862"/>
                  </a:cubicBezTo>
                  <a:cubicBezTo>
                    <a:pt x="6608" y="1773"/>
                    <a:pt x="7249" y="1664"/>
                    <a:pt x="7805" y="1664"/>
                  </a:cubicBezTo>
                  <a:cubicBezTo>
                    <a:pt x="8170" y="1664"/>
                    <a:pt x="8498" y="1711"/>
                    <a:pt x="8721" y="1840"/>
                  </a:cubicBezTo>
                  <a:cubicBezTo>
                    <a:pt x="9054" y="2045"/>
                    <a:pt x="9367" y="2128"/>
                    <a:pt x="9661" y="2128"/>
                  </a:cubicBezTo>
                  <a:cubicBezTo>
                    <a:pt x="10438" y="2128"/>
                    <a:pt x="11082" y="1543"/>
                    <a:pt x="11619" y="1044"/>
                  </a:cubicBezTo>
                  <a:cubicBezTo>
                    <a:pt x="12038" y="673"/>
                    <a:pt x="12404" y="343"/>
                    <a:pt x="12726" y="343"/>
                  </a:cubicBezTo>
                  <a:cubicBezTo>
                    <a:pt x="12782" y="343"/>
                    <a:pt x="12836" y="353"/>
                    <a:pt x="12889" y="374"/>
                  </a:cubicBezTo>
                  <a:cubicBezTo>
                    <a:pt x="13451" y="609"/>
                    <a:pt x="13507" y="1061"/>
                    <a:pt x="13542" y="1536"/>
                  </a:cubicBezTo>
                  <a:cubicBezTo>
                    <a:pt x="13633" y="2367"/>
                    <a:pt x="13742" y="3311"/>
                    <a:pt x="16588" y="3363"/>
                  </a:cubicBezTo>
                  <a:cubicBezTo>
                    <a:pt x="17367" y="3363"/>
                    <a:pt x="17602" y="2624"/>
                    <a:pt x="17841" y="1897"/>
                  </a:cubicBezTo>
                  <a:cubicBezTo>
                    <a:pt x="18037" y="1262"/>
                    <a:pt x="18220" y="665"/>
                    <a:pt x="18781" y="665"/>
                  </a:cubicBezTo>
                  <a:cubicBezTo>
                    <a:pt x="19777" y="665"/>
                    <a:pt x="20539" y="557"/>
                    <a:pt x="21409" y="426"/>
                  </a:cubicBezTo>
                  <a:cubicBezTo>
                    <a:pt x="22497" y="265"/>
                    <a:pt x="23750" y="82"/>
                    <a:pt x="25817" y="82"/>
                  </a:cubicBezTo>
                  <a:lnTo>
                    <a:pt x="25817" y="48"/>
                  </a:lnTo>
                  <a:cubicBezTo>
                    <a:pt x="23750" y="48"/>
                    <a:pt x="22497" y="230"/>
                    <a:pt x="21392" y="391"/>
                  </a:cubicBezTo>
                  <a:cubicBezTo>
                    <a:pt x="20522" y="517"/>
                    <a:pt x="19777" y="626"/>
                    <a:pt x="18781" y="626"/>
                  </a:cubicBezTo>
                  <a:cubicBezTo>
                    <a:pt x="18202" y="626"/>
                    <a:pt x="18002" y="1244"/>
                    <a:pt x="17802" y="1897"/>
                  </a:cubicBezTo>
                  <a:cubicBezTo>
                    <a:pt x="17584" y="2584"/>
                    <a:pt x="17349" y="3328"/>
                    <a:pt x="16588" y="3328"/>
                  </a:cubicBezTo>
                  <a:cubicBezTo>
                    <a:pt x="13760" y="3294"/>
                    <a:pt x="13668" y="2349"/>
                    <a:pt x="13577" y="1536"/>
                  </a:cubicBezTo>
                  <a:cubicBezTo>
                    <a:pt x="13525" y="1044"/>
                    <a:pt x="13490" y="574"/>
                    <a:pt x="12907" y="339"/>
                  </a:cubicBezTo>
                  <a:cubicBezTo>
                    <a:pt x="12850" y="317"/>
                    <a:pt x="12792" y="307"/>
                    <a:pt x="12733" y="307"/>
                  </a:cubicBezTo>
                  <a:cubicBezTo>
                    <a:pt x="12397" y="307"/>
                    <a:pt x="12020" y="639"/>
                    <a:pt x="11601" y="1009"/>
                  </a:cubicBezTo>
                  <a:cubicBezTo>
                    <a:pt x="11058" y="1512"/>
                    <a:pt x="10419" y="2093"/>
                    <a:pt x="9647" y="2093"/>
                  </a:cubicBezTo>
                  <a:cubicBezTo>
                    <a:pt x="9363" y="2093"/>
                    <a:pt x="9060" y="2014"/>
                    <a:pt x="8738" y="1823"/>
                  </a:cubicBezTo>
                  <a:cubicBezTo>
                    <a:pt x="8504" y="1677"/>
                    <a:pt x="8163" y="1625"/>
                    <a:pt x="7786" y="1625"/>
                  </a:cubicBezTo>
                  <a:cubicBezTo>
                    <a:pt x="7230" y="1625"/>
                    <a:pt x="6595" y="1737"/>
                    <a:pt x="6110" y="1823"/>
                  </a:cubicBezTo>
                  <a:cubicBezTo>
                    <a:pt x="5892" y="1862"/>
                    <a:pt x="5692" y="1897"/>
                    <a:pt x="5549" y="1914"/>
                  </a:cubicBezTo>
                  <a:cubicBezTo>
                    <a:pt x="5528" y="1916"/>
                    <a:pt x="5508" y="1917"/>
                    <a:pt x="5489" y="1917"/>
                  </a:cubicBezTo>
                  <a:cubicBezTo>
                    <a:pt x="5093" y="1917"/>
                    <a:pt x="4885" y="1587"/>
                    <a:pt x="4657" y="1209"/>
                  </a:cubicBezTo>
                  <a:cubicBezTo>
                    <a:pt x="4404" y="826"/>
                    <a:pt x="4152" y="391"/>
                    <a:pt x="3625" y="230"/>
                  </a:cubicBezTo>
                  <a:cubicBezTo>
                    <a:pt x="2964" y="36"/>
                    <a:pt x="1710" y="0"/>
                    <a:pt x="864"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61"/>
            <p:cNvSpPr/>
            <p:nvPr/>
          </p:nvSpPr>
          <p:spPr>
            <a:xfrm>
              <a:off x="640550" y="4283317"/>
              <a:ext cx="7862936" cy="477583"/>
            </a:xfrm>
            <a:custGeom>
              <a:avLst/>
              <a:gdLst/>
              <a:ahLst/>
              <a:cxnLst/>
              <a:rect l="l" t="t" r="r" b="b"/>
              <a:pathLst>
                <a:path w="25818" h="3148" extrusionOk="0">
                  <a:moveTo>
                    <a:pt x="922" y="1"/>
                  </a:moveTo>
                  <a:cubicBezTo>
                    <a:pt x="393" y="1"/>
                    <a:pt x="8" y="15"/>
                    <a:pt x="1" y="15"/>
                  </a:cubicBezTo>
                  <a:lnTo>
                    <a:pt x="1" y="50"/>
                  </a:lnTo>
                  <a:cubicBezTo>
                    <a:pt x="8" y="50"/>
                    <a:pt x="386" y="36"/>
                    <a:pt x="907" y="36"/>
                  </a:cubicBezTo>
                  <a:cubicBezTo>
                    <a:pt x="1739" y="36"/>
                    <a:pt x="2935" y="70"/>
                    <a:pt x="3569" y="250"/>
                  </a:cubicBezTo>
                  <a:cubicBezTo>
                    <a:pt x="4078" y="393"/>
                    <a:pt x="4352" y="754"/>
                    <a:pt x="4604" y="1103"/>
                  </a:cubicBezTo>
                  <a:cubicBezTo>
                    <a:pt x="4862" y="1430"/>
                    <a:pt x="5123" y="1758"/>
                    <a:pt x="5553" y="1758"/>
                  </a:cubicBezTo>
                  <a:cubicBezTo>
                    <a:pt x="5575" y="1758"/>
                    <a:pt x="5596" y="1757"/>
                    <a:pt x="5618" y="1755"/>
                  </a:cubicBezTo>
                  <a:cubicBezTo>
                    <a:pt x="5784" y="1733"/>
                    <a:pt x="5984" y="1699"/>
                    <a:pt x="6201" y="1681"/>
                  </a:cubicBezTo>
                  <a:cubicBezTo>
                    <a:pt x="6673" y="1610"/>
                    <a:pt x="7239" y="1526"/>
                    <a:pt x="7749" y="1526"/>
                  </a:cubicBezTo>
                  <a:cubicBezTo>
                    <a:pt x="8140" y="1526"/>
                    <a:pt x="8497" y="1575"/>
                    <a:pt x="8756" y="1716"/>
                  </a:cubicBezTo>
                  <a:cubicBezTo>
                    <a:pt x="9063" y="1884"/>
                    <a:pt x="9351" y="1954"/>
                    <a:pt x="9622" y="1954"/>
                  </a:cubicBezTo>
                  <a:cubicBezTo>
                    <a:pt x="10407" y="1954"/>
                    <a:pt x="11048" y="1370"/>
                    <a:pt x="11601" y="885"/>
                  </a:cubicBezTo>
                  <a:cubicBezTo>
                    <a:pt x="12021" y="513"/>
                    <a:pt x="12387" y="180"/>
                    <a:pt x="12721" y="180"/>
                  </a:cubicBezTo>
                  <a:cubicBezTo>
                    <a:pt x="12778" y="180"/>
                    <a:pt x="12834" y="190"/>
                    <a:pt x="12889" y="211"/>
                  </a:cubicBezTo>
                  <a:cubicBezTo>
                    <a:pt x="13468" y="428"/>
                    <a:pt x="13525" y="885"/>
                    <a:pt x="13577" y="1355"/>
                  </a:cubicBezTo>
                  <a:cubicBezTo>
                    <a:pt x="13668" y="2190"/>
                    <a:pt x="13777" y="3113"/>
                    <a:pt x="16536" y="3148"/>
                  </a:cubicBezTo>
                  <a:lnTo>
                    <a:pt x="16553" y="3148"/>
                  </a:lnTo>
                  <a:cubicBezTo>
                    <a:pt x="17297" y="3148"/>
                    <a:pt x="17584" y="2443"/>
                    <a:pt x="17859" y="1755"/>
                  </a:cubicBezTo>
                  <a:cubicBezTo>
                    <a:pt x="18094" y="1137"/>
                    <a:pt x="18328" y="559"/>
                    <a:pt x="18890" y="559"/>
                  </a:cubicBezTo>
                  <a:cubicBezTo>
                    <a:pt x="19886" y="559"/>
                    <a:pt x="20630" y="467"/>
                    <a:pt x="21501" y="376"/>
                  </a:cubicBezTo>
                  <a:cubicBezTo>
                    <a:pt x="22571" y="250"/>
                    <a:pt x="23785" y="102"/>
                    <a:pt x="25817" y="84"/>
                  </a:cubicBezTo>
                  <a:lnTo>
                    <a:pt x="25817" y="50"/>
                  </a:lnTo>
                  <a:cubicBezTo>
                    <a:pt x="23785" y="67"/>
                    <a:pt x="22571" y="211"/>
                    <a:pt x="21501" y="341"/>
                  </a:cubicBezTo>
                  <a:cubicBezTo>
                    <a:pt x="20630" y="428"/>
                    <a:pt x="19886" y="519"/>
                    <a:pt x="18890" y="519"/>
                  </a:cubicBezTo>
                  <a:cubicBezTo>
                    <a:pt x="18311" y="519"/>
                    <a:pt x="18076" y="1120"/>
                    <a:pt x="17819" y="1733"/>
                  </a:cubicBezTo>
                  <a:cubicBezTo>
                    <a:pt x="17550" y="2408"/>
                    <a:pt x="17275" y="3113"/>
                    <a:pt x="16553" y="3113"/>
                  </a:cubicBezTo>
                  <a:lnTo>
                    <a:pt x="16536" y="3113"/>
                  </a:lnTo>
                  <a:cubicBezTo>
                    <a:pt x="13816" y="3078"/>
                    <a:pt x="13707" y="2169"/>
                    <a:pt x="13616" y="1355"/>
                  </a:cubicBezTo>
                  <a:cubicBezTo>
                    <a:pt x="13559" y="863"/>
                    <a:pt x="13507" y="411"/>
                    <a:pt x="12907" y="176"/>
                  </a:cubicBezTo>
                  <a:cubicBezTo>
                    <a:pt x="12849" y="155"/>
                    <a:pt x="12790" y="145"/>
                    <a:pt x="12730" y="145"/>
                  </a:cubicBezTo>
                  <a:cubicBezTo>
                    <a:pt x="12382" y="145"/>
                    <a:pt x="12001" y="477"/>
                    <a:pt x="11567" y="863"/>
                  </a:cubicBezTo>
                  <a:cubicBezTo>
                    <a:pt x="11025" y="1336"/>
                    <a:pt x="10385" y="1911"/>
                    <a:pt x="9614" y="1911"/>
                  </a:cubicBezTo>
                  <a:cubicBezTo>
                    <a:pt x="9349" y="1911"/>
                    <a:pt x="9070" y="1843"/>
                    <a:pt x="8773" y="1681"/>
                  </a:cubicBezTo>
                  <a:cubicBezTo>
                    <a:pt x="8513" y="1539"/>
                    <a:pt x="8150" y="1489"/>
                    <a:pt x="7753" y="1489"/>
                  </a:cubicBezTo>
                  <a:cubicBezTo>
                    <a:pt x="7239" y="1489"/>
                    <a:pt x="6670" y="1573"/>
                    <a:pt x="6201" y="1646"/>
                  </a:cubicBezTo>
                  <a:cubicBezTo>
                    <a:pt x="5962" y="1664"/>
                    <a:pt x="5784" y="1699"/>
                    <a:pt x="5618" y="1716"/>
                  </a:cubicBezTo>
                  <a:cubicBezTo>
                    <a:pt x="5592" y="1718"/>
                    <a:pt x="5567" y="1719"/>
                    <a:pt x="5542" y="1719"/>
                  </a:cubicBezTo>
                  <a:cubicBezTo>
                    <a:pt x="5137" y="1719"/>
                    <a:pt x="4898" y="1424"/>
                    <a:pt x="4639" y="1063"/>
                  </a:cubicBezTo>
                  <a:cubicBezTo>
                    <a:pt x="4387" y="737"/>
                    <a:pt x="4095" y="358"/>
                    <a:pt x="3569" y="211"/>
                  </a:cubicBezTo>
                  <a:cubicBezTo>
                    <a:pt x="2939" y="35"/>
                    <a:pt x="1753" y="1"/>
                    <a:pt x="922"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61"/>
            <p:cNvSpPr/>
            <p:nvPr/>
          </p:nvSpPr>
          <p:spPr>
            <a:xfrm>
              <a:off x="640550" y="4280586"/>
              <a:ext cx="7862936" cy="447393"/>
            </a:xfrm>
            <a:custGeom>
              <a:avLst/>
              <a:gdLst/>
              <a:ahLst/>
              <a:cxnLst/>
              <a:rect l="l" t="t" r="r" b="b"/>
              <a:pathLst>
                <a:path w="25818" h="2949" extrusionOk="0">
                  <a:moveTo>
                    <a:pt x="12719" y="0"/>
                  </a:moveTo>
                  <a:cubicBezTo>
                    <a:pt x="12358" y="0"/>
                    <a:pt x="11979" y="335"/>
                    <a:pt x="11549" y="720"/>
                  </a:cubicBezTo>
                  <a:cubicBezTo>
                    <a:pt x="10990" y="1211"/>
                    <a:pt x="10368" y="1754"/>
                    <a:pt x="9600" y="1754"/>
                  </a:cubicBezTo>
                  <a:cubicBezTo>
                    <a:pt x="9347" y="1754"/>
                    <a:pt x="9078" y="1695"/>
                    <a:pt x="8790" y="1556"/>
                  </a:cubicBezTo>
                  <a:cubicBezTo>
                    <a:pt x="8504" y="1419"/>
                    <a:pt x="8110" y="1374"/>
                    <a:pt x="7690" y="1374"/>
                  </a:cubicBezTo>
                  <a:cubicBezTo>
                    <a:pt x="7211" y="1374"/>
                    <a:pt x="6698" y="1433"/>
                    <a:pt x="6271" y="1482"/>
                  </a:cubicBezTo>
                  <a:cubicBezTo>
                    <a:pt x="6053" y="1499"/>
                    <a:pt x="5853" y="1517"/>
                    <a:pt x="5692" y="1534"/>
                  </a:cubicBezTo>
                  <a:cubicBezTo>
                    <a:pt x="5662" y="1536"/>
                    <a:pt x="5633" y="1537"/>
                    <a:pt x="5605" y="1537"/>
                  </a:cubicBezTo>
                  <a:cubicBezTo>
                    <a:pt x="5168" y="1537"/>
                    <a:pt x="4912" y="1262"/>
                    <a:pt x="4622" y="955"/>
                  </a:cubicBezTo>
                  <a:cubicBezTo>
                    <a:pt x="4352" y="664"/>
                    <a:pt x="4043" y="337"/>
                    <a:pt x="3534" y="211"/>
                  </a:cubicBezTo>
                  <a:cubicBezTo>
                    <a:pt x="2884" y="52"/>
                    <a:pt x="1656" y="23"/>
                    <a:pt x="833" y="23"/>
                  </a:cubicBezTo>
                  <a:cubicBezTo>
                    <a:pt x="351" y="23"/>
                    <a:pt x="7" y="33"/>
                    <a:pt x="1" y="33"/>
                  </a:cubicBezTo>
                  <a:lnTo>
                    <a:pt x="1" y="68"/>
                  </a:lnTo>
                  <a:cubicBezTo>
                    <a:pt x="7" y="68"/>
                    <a:pt x="340" y="58"/>
                    <a:pt x="812" y="58"/>
                  </a:cubicBezTo>
                  <a:cubicBezTo>
                    <a:pt x="1631" y="58"/>
                    <a:pt x="2866" y="87"/>
                    <a:pt x="3534" y="250"/>
                  </a:cubicBezTo>
                  <a:cubicBezTo>
                    <a:pt x="4026" y="376"/>
                    <a:pt x="4313" y="685"/>
                    <a:pt x="4604" y="973"/>
                  </a:cubicBezTo>
                  <a:cubicBezTo>
                    <a:pt x="4881" y="1282"/>
                    <a:pt x="5169" y="1576"/>
                    <a:pt x="5617" y="1576"/>
                  </a:cubicBezTo>
                  <a:cubicBezTo>
                    <a:pt x="5642" y="1576"/>
                    <a:pt x="5667" y="1575"/>
                    <a:pt x="5692" y="1573"/>
                  </a:cubicBezTo>
                  <a:cubicBezTo>
                    <a:pt x="5853" y="1556"/>
                    <a:pt x="6053" y="1534"/>
                    <a:pt x="6271" y="1517"/>
                  </a:cubicBezTo>
                  <a:cubicBezTo>
                    <a:pt x="6698" y="1468"/>
                    <a:pt x="7206" y="1409"/>
                    <a:pt x="7680" y="1409"/>
                  </a:cubicBezTo>
                  <a:cubicBezTo>
                    <a:pt x="8096" y="1409"/>
                    <a:pt x="8486" y="1454"/>
                    <a:pt x="8773" y="1590"/>
                  </a:cubicBezTo>
                  <a:cubicBezTo>
                    <a:pt x="9060" y="1731"/>
                    <a:pt x="9330" y="1791"/>
                    <a:pt x="9585" y="1791"/>
                  </a:cubicBezTo>
                  <a:cubicBezTo>
                    <a:pt x="10375" y="1791"/>
                    <a:pt x="11017" y="1218"/>
                    <a:pt x="11567" y="738"/>
                  </a:cubicBezTo>
                  <a:cubicBezTo>
                    <a:pt x="11982" y="367"/>
                    <a:pt x="12360" y="37"/>
                    <a:pt x="12721" y="37"/>
                  </a:cubicBezTo>
                  <a:cubicBezTo>
                    <a:pt x="12783" y="37"/>
                    <a:pt x="12845" y="46"/>
                    <a:pt x="12907" y="68"/>
                  </a:cubicBezTo>
                  <a:cubicBezTo>
                    <a:pt x="13468" y="285"/>
                    <a:pt x="13542" y="720"/>
                    <a:pt x="13599" y="1190"/>
                  </a:cubicBezTo>
                  <a:cubicBezTo>
                    <a:pt x="13707" y="2008"/>
                    <a:pt x="13834" y="2931"/>
                    <a:pt x="16479" y="2948"/>
                  </a:cubicBezTo>
                  <a:lnTo>
                    <a:pt x="16497" y="2948"/>
                  </a:lnTo>
                  <a:cubicBezTo>
                    <a:pt x="17223" y="2948"/>
                    <a:pt x="17550" y="2278"/>
                    <a:pt x="17859" y="1625"/>
                  </a:cubicBezTo>
                  <a:cubicBezTo>
                    <a:pt x="18146" y="1029"/>
                    <a:pt x="18420" y="446"/>
                    <a:pt x="18981" y="446"/>
                  </a:cubicBezTo>
                  <a:lnTo>
                    <a:pt x="18999" y="446"/>
                  </a:lnTo>
                  <a:cubicBezTo>
                    <a:pt x="19122" y="449"/>
                    <a:pt x="19241" y="450"/>
                    <a:pt x="19357" y="450"/>
                  </a:cubicBezTo>
                  <a:cubicBezTo>
                    <a:pt x="20203" y="450"/>
                    <a:pt x="20884" y="385"/>
                    <a:pt x="21649" y="320"/>
                  </a:cubicBezTo>
                  <a:cubicBezTo>
                    <a:pt x="22680" y="229"/>
                    <a:pt x="23842" y="120"/>
                    <a:pt x="25817" y="102"/>
                  </a:cubicBezTo>
                  <a:lnTo>
                    <a:pt x="25817" y="68"/>
                  </a:lnTo>
                  <a:cubicBezTo>
                    <a:pt x="23842" y="85"/>
                    <a:pt x="22680" y="194"/>
                    <a:pt x="21649" y="285"/>
                  </a:cubicBezTo>
                  <a:cubicBezTo>
                    <a:pt x="20870" y="351"/>
                    <a:pt x="20178" y="414"/>
                    <a:pt x="19312" y="414"/>
                  </a:cubicBezTo>
                  <a:cubicBezTo>
                    <a:pt x="19210" y="414"/>
                    <a:pt x="19106" y="413"/>
                    <a:pt x="18999" y="411"/>
                  </a:cubicBezTo>
                  <a:lnTo>
                    <a:pt x="18981" y="411"/>
                  </a:lnTo>
                  <a:cubicBezTo>
                    <a:pt x="18402" y="411"/>
                    <a:pt x="18128" y="990"/>
                    <a:pt x="17819" y="1608"/>
                  </a:cubicBezTo>
                  <a:cubicBezTo>
                    <a:pt x="17515" y="2243"/>
                    <a:pt x="17188" y="2913"/>
                    <a:pt x="16497" y="2913"/>
                  </a:cubicBezTo>
                  <a:lnTo>
                    <a:pt x="16479" y="2913"/>
                  </a:lnTo>
                  <a:cubicBezTo>
                    <a:pt x="13851" y="2896"/>
                    <a:pt x="13742" y="1991"/>
                    <a:pt x="13633" y="1190"/>
                  </a:cubicBezTo>
                  <a:cubicBezTo>
                    <a:pt x="13577" y="703"/>
                    <a:pt x="13507" y="250"/>
                    <a:pt x="12907" y="33"/>
                  </a:cubicBezTo>
                  <a:cubicBezTo>
                    <a:pt x="12845" y="11"/>
                    <a:pt x="12782" y="0"/>
                    <a:pt x="127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61"/>
            <p:cNvSpPr/>
            <p:nvPr/>
          </p:nvSpPr>
          <p:spPr>
            <a:xfrm>
              <a:off x="640550" y="4255706"/>
              <a:ext cx="7862936" cy="439200"/>
            </a:xfrm>
            <a:custGeom>
              <a:avLst/>
              <a:gdLst/>
              <a:ahLst/>
              <a:cxnLst/>
              <a:rect l="l" t="t" r="r" b="b"/>
              <a:pathLst>
                <a:path w="25818" h="2895" extrusionOk="0">
                  <a:moveTo>
                    <a:pt x="12725" y="0"/>
                  </a:moveTo>
                  <a:cubicBezTo>
                    <a:pt x="12338" y="0"/>
                    <a:pt x="11944" y="333"/>
                    <a:pt x="11510" y="719"/>
                  </a:cubicBezTo>
                  <a:cubicBezTo>
                    <a:pt x="10954" y="1208"/>
                    <a:pt x="10341" y="1751"/>
                    <a:pt x="9569" y="1751"/>
                  </a:cubicBezTo>
                  <a:cubicBezTo>
                    <a:pt x="9338" y="1751"/>
                    <a:pt x="9092" y="1702"/>
                    <a:pt x="8830" y="1589"/>
                  </a:cubicBezTo>
                  <a:cubicBezTo>
                    <a:pt x="8478" y="1438"/>
                    <a:pt x="8030" y="1392"/>
                    <a:pt x="7564" y="1392"/>
                  </a:cubicBezTo>
                  <a:cubicBezTo>
                    <a:pt x="7142" y="1392"/>
                    <a:pt x="6705" y="1430"/>
                    <a:pt x="6310" y="1463"/>
                  </a:cubicBezTo>
                  <a:cubicBezTo>
                    <a:pt x="6127" y="1480"/>
                    <a:pt x="5927" y="1502"/>
                    <a:pt x="5784" y="1502"/>
                  </a:cubicBezTo>
                  <a:cubicBezTo>
                    <a:pt x="5767" y="1503"/>
                    <a:pt x="5750" y="1503"/>
                    <a:pt x="5733" y="1503"/>
                  </a:cubicBezTo>
                  <a:cubicBezTo>
                    <a:pt x="5236" y="1503"/>
                    <a:pt x="4920" y="1254"/>
                    <a:pt x="4604" y="993"/>
                  </a:cubicBezTo>
                  <a:cubicBezTo>
                    <a:pt x="4296" y="741"/>
                    <a:pt x="3987" y="467"/>
                    <a:pt x="3499" y="358"/>
                  </a:cubicBezTo>
                  <a:cubicBezTo>
                    <a:pt x="2853" y="214"/>
                    <a:pt x="1689" y="186"/>
                    <a:pt x="882" y="186"/>
                  </a:cubicBezTo>
                  <a:cubicBezTo>
                    <a:pt x="374" y="186"/>
                    <a:pt x="8" y="197"/>
                    <a:pt x="1" y="197"/>
                  </a:cubicBezTo>
                  <a:lnTo>
                    <a:pt x="1" y="232"/>
                  </a:lnTo>
                  <a:cubicBezTo>
                    <a:pt x="8" y="232"/>
                    <a:pt x="374" y="220"/>
                    <a:pt x="881" y="220"/>
                  </a:cubicBezTo>
                  <a:cubicBezTo>
                    <a:pt x="1687" y="220"/>
                    <a:pt x="2846" y="248"/>
                    <a:pt x="3482" y="393"/>
                  </a:cubicBezTo>
                  <a:cubicBezTo>
                    <a:pt x="3969" y="501"/>
                    <a:pt x="4278" y="758"/>
                    <a:pt x="4587" y="1010"/>
                  </a:cubicBezTo>
                  <a:cubicBezTo>
                    <a:pt x="4920" y="1292"/>
                    <a:pt x="5220" y="1538"/>
                    <a:pt x="5731" y="1538"/>
                  </a:cubicBezTo>
                  <a:cubicBezTo>
                    <a:pt x="5748" y="1538"/>
                    <a:pt x="5766" y="1537"/>
                    <a:pt x="5784" y="1537"/>
                  </a:cubicBezTo>
                  <a:cubicBezTo>
                    <a:pt x="5945" y="1520"/>
                    <a:pt x="6127" y="1520"/>
                    <a:pt x="6310" y="1502"/>
                  </a:cubicBezTo>
                  <a:cubicBezTo>
                    <a:pt x="6681" y="1467"/>
                    <a:pt x="7117" y="1428"/>
                    <a:pt x="7543" y="1428"/>
                  </a:cubicBezTo>
                  <a:cubicBezTo>
                    <a:pt x="8013" y="1428"/>
                    <a:pt x="8470" y="1475"/>
                    <a:pt x="8812" y="1628"/>
                  </a:cubicBezTo>
                  <a:cubicBezTo>
                    <a:pt x="9078" y="1740"/>
                    <a:pt x="9327" y="1788"/>
                    <a:pt x="9561" y="1788"/>
                  </a:cubicBezTo>
                  <a:cubicBezTo>
                    <a:pt x="10348" y="1788"/>
                    <a:pt x="10972" y="1247"/>
                    <a:pt x="11532" y="758"/>
                  </a:cubicBezTo>
                  <a:cubicBezTo>
                    <a:pt x="11963" y="371"/>
                    <a:pt x="12343" y="36"/>
                    <a:pt x="12717" y="36"/>
                  </a:cubicBezTo>
                  <a:cubicBezTo>
                    <a:pt x="12780" y="36"/>
                    <a:pt x="12843" y="45"/>
                    <a:pt x="12907" y="66"/>
                  </a:cubicBezTo>
                  <a:cubicBezTo>
                    <a:pt x="13490" y="266"/>
                    <a:pt x="13559" y="719"/>
                    <a:pt x="13616" y="1193"/>
                  </a:cubicBezTo>
                  <a:cubicBezTo>
                    <a:pt x="13742" y="1989"/>
                    <a:pt x="13868" y="2877"/>
                    <a:pt x="16444" y="2895"/>
                  </a:cubicBezTo>
                  <a:cubicBezTo>
                    <a:pt x="17132" y="2895"/>
                    <a:pt x="17515" y="2264"/>
                    <a:pt x="17859" y="1628"/>
                  </a:cubicBezTo>
                  <a:cubicBezTo>
                    <a:pt x="18197" y="1054"/>
                    <a:pt x="18519" y="501"/>
                    <a:pt x="19081" y="501"/>
                  </a:cubicBezTo>
                  <a:cubicBezTo>
                    <a:pt x="19090" y="501"/>
                    <a:pt x="19099" y="501"/>
                    <a:pt x="19107" y="501"/>
                  </a:cubicBezTo>
                  <a:cubicBezTo>
                    <a:pt x="19308" y="505"/>
                    <a:pt x="19497" y="507"/>
                    <a:pt x="19678" y="507"/>
                  </a:cubicBezTo>
                  <a:cubicBezTo>
                    <a:pt x="20464" y="507"/>
                    <a:pt x="21099" y="471"/>
                    <a:pt x="21866" y="414"/>
                  </a:cubicBezTo>
                  <a:cubicBezTo>
                    <a:pt x="22789" y="358"/>
                    <a:pt x="23950" y="284"/>
                    <a:pt x="25817" y="266"/>
                  </a:cubicBezTo>
                  <a:lnTo>
                    <a:pt x="25817" y="232"/>
                  </a:lnTo>
                  <a:cubicBezTo>
                    <a:pt x="23950" y="249"/>
                    <a:pt x="22789" y="323"/>
                    <a:pt x="21866" y="375"/>
                  </a:cubicBezTo>
                  <a:cubicBezTo>
                    <a:pt x="21083" y="437"/>
                    <a:pt x="20437" y="471"/>
                    <a:pt x="19628" y="471"/>
                  </a:cubicBezTo>
                  <a:cubicBezTo>
                    <a:pt x="19462" y="471"/>
                    <a:pt x="19290" y="469"/>
                    <a:pt x="19107" y="467"/>
                  </a:cubicBezTo>
                  <a:lnTo>
                    <a:pt x="19090" y="467"/>
                  </a:lnTo>
                  <a:cubicBezTo>
                    <a:pt x="18511" y="467"/>
                    <a:pt x="18185" y="1028"/>
                    <a:pt x="17841" y="1611"/>
                  </a:cubicBezTo>
                  <a:cubicBezTo>
                    <a:pt x="17476" y="2224"/>
                    <a:pt x="17114" y="2860"/>
                    <a:pt x="16444" y="2860"/>
                  </a:cubicBezTo>
                  <a:cubicBezTo>
                    <a:pt x="13903" y="2842"/>
                    <a:pt x="13777" y="1955"/>
                    <a:pt x="13651" y="1176"/>
                  </a:cubicBezTo>
                  <a:cubicBezTo>
                    <a:pt x="13599" y="701"/>
                    <a:pt x="13525" y="249"/>
                    <a:pt x="12924" y="31"/>
                  </a:cubicBezTo>
                  <a:cubicBezTo>
                    <a:pt x="12858" y="10"/>
                    <a:pt x="12791" y="0"/>
                    <a:pt x="1272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61"/>
            <p:cNvSpPr/>
            <p:nvPr/>
          </p:nvSpPr>
          <p:spPr>
            <a:xfrm>
              <a:off x="640550" y="4231129"/>
              <a:ext cx="7862936" cy="430705"/>
            </a:xfrm>
            <a:custGeom>
              <a:avLst/>
              <a:gdLst/>
              <a:ahLst/>
              <a:cxnLst/>
              <a:rect l="l" t="t" r="r" b="b"/>
              <a:pathLst>
                <a:path w="25818" h="2839" extrusionOk="0">
                  <a:moveTo>
                    <a:pt x="12708" y="0"/>
                  </a:moveTo>
                  <a:cubicBezTo>
                    <a:pt x="12301" y="0"/>
                    <a:pt x="11908" y="335"/>
                    <a:pt x="11475" y="720"/>
                  </a:cubicBezTo>
                  <a:cubicBezTo>
                    <a:pt x="10921" y="1206"/>
                    <a:pt x="10307" y="1735"/>
                    <a:pt x="9523" y="1735"/>
                  </a:cubicBezTo>
                  <a:cubicBezTo>
                    <a:pt x="9311" y="1735"/>
                    <a:pt x="9086" y="1697"/>
                    <a:pt x="8847" y="1608"/>
                  </a:cubicBezTo>
                  <a:cubicBezTo>
                    <a:pt x="8412" y="1453"/>
                    <a:pt x="7863" y="1406"/>
                    <a:pt x="7310" y="1406"/>
                  </a:cubicBezTo>
                  <a:cubicBezTo>
                    <a:pt x="6962" y="1406"/>
                    <a:pt x="6612" y="1425"/>
                    <a:pt x="6288" y="1447"/>
                  </a:cubicBezTo>
                  <a:cubicBezTo>
                    <a:pt x="6145" y="1447"/>
                    <a:pt x="6001" y="1464"/>
                    <a:pt x="5853" y="1464"/>
                  </a:cubicBezTo>
                  <a:cubicBezTo>
                    <a:pt x="5833" y="1465"/>
                    <a:pt x="5813" y="1465"/>
                    <a:pt x="5793" y="1465"/>
                  </a:cubicBezTo>
                  <a:cubicBezTo>
                    <a:pt x="5282" y="1465"/>
                    <a:pt x="4935" y="1254"/>
                    <a:pt x="4587" y="1011"/>
                  </a:cubicBezTo>
                  <a:cubicBezTo>
                    <a:pt x="4261" y="811"/>
                    <a:pt x="3934" y="611"/>
                    <a:pt x="3443" y="502"/>
                  </a:cubicBezTo>
                  <a:cubicBezTo>
                    <a:pt x="2784" y="374"/>
                    <a:pt x="1569" y="351"/>
                    <a:pt x="773" y="351"/>
                  </a:cubicBezTo>
                  <a:cubicBezTo>
                    <a:pt x="323" y="351"/>
                    <a:pt x="7" y="359"/>
                    <a:pt x="1" y="359"/>
                  </a:cubicBezTo>
                  <a:lnTo>
                    <a:pt x="1" y="394"/>
                  </a:lnTo>
                  <a:cubicBezTo>
                    <a:pt x="7" y="394"/>
                    <a:pt x="323" y="386"/>
                    <a:pt x="773" y="386"/>
                  </a:cubicBezTo>
                  <a:cubicBezTo>
                    <a:pt x="1569" y="386"/>
                    <a:pt x="2784" y="409"/>
                    <a:pt x="3443" y="537"/>
                  </a:cubicBezTo>
                  <a:cubicBezTo>
                    <a:pt x="3917" y="646"/>
                    <a:pt x="4243" y="846"/>
                    <a:pt x="4548" y="1046"/>
                  </a:cubicBezTo>
                  <a:cubicBezTo>
                    <a:pt x="4916" y="1289"/>
                    <a:pt x="5265" y="1500"/>
                    <a:pt x="5791" y="1500"/>
                  </a:cubicBezTo>
                  <a:cubicBezTo>
                    <a:pt x="5811" y="1500"/>
                    <a:pt x="5832" y="1499"/>
                    <a:pt x="5853" y="1499"/>
                  </a:cubicBezTo>
                  <a:cubicBezTo>
                    <a:pt x="6001" y="1499"/>
                    <a:pt x="6145" y="1481"/>
                    <a:pt x="6310" y="1481"/>
                  </a:cubicBezTo>
                  <a:cubicBezTo>
                    <a:pt x="6618" y="1459"/>
                    <a:pt x="6959" y="1441"/>
                    <a:pt x="7303" y="1441"/>
                  </a:cubicBezTo>
                  <a:cubicBezTo>
                    <a:pt x="7848" y="1441"/>
                    <a:pt x="8401" y="1488"/>
                    <a:pt x="8847" y="1642"/>
                  </a:cubicBezTo>
                  <a:cubicBezTo>
                    <a:pt x="9082" y="1734"/>
                    <a:pt x="9317" y="1773"/>
                    <a:pt x="9517" y="1773"/>
                  </a:cubicBezTo>
                  <a:cubicBezTo>
                    <a:pt x="10313" y="1773"/>
                    <a:pt x="10931" y="1246"/>
                    <a:pt x="11493" y="755"/>
                  </a:cubicBezTo>
                  <a:cubicBezTo>
                    <a:pt x="11927" y="369"/>
                    <a:pt x="12320" y="36"/>
                    <a:pt x="12707" y="36"/>
                  </a:cubicBezTo>
                  <a:cubicBezTo>
                    <a:pt x="12774" y="36"/>
                    <a:pt x="12840" y="46"/>
                    <a:pt x="12907" y="67"/>
                  </a:cubicBezTo>
                  <a:cubicBezTo>
                    <a:pt x="13507" y="267"/>
                    <a:pt x="13577" y="702"/>
                    <a:pt x="13651" y="1172"/>
                  </a:cubicBezTo>
                  <a:cubicBezTo>
                    <a:pt x="13777" y="1951"/>
                    <a:pt x="13925" y="2839"/>
                    <a:pt x="16388" y="2839"/>
                  </a:cubicBezTo>
                  <a:cubicBezTo>
                    <a:pt x="17058" y="2839"/>
                    <a:pt x="17476" y="2243"/>
                    <a:pt x="17876" y="1642"/>
                  </a:cubicBezTo>
                  <a:cubicBezTo>
                    <a:pt x="18249" y="1073"/>
                    <a:pt x="18625" y="537"/>
                    <a:pt x="19189" y="537"/>
                  </a:cubicBezTo>
                  <a:cubicBezTo>
                    <a:pt x="19198" y="537"/>
                    <a:pt x="19207" y="537"/>
                    <a:pt x="19216" y="537"/>
                  </a:cubicBezTo>
                  <a:cubicBezTo>
                    <a:pt x="19653" y="558"/>
                    <a:pt x="20032" y="566"/>
                    <a:pt x="20394" y="566"/>
                  </a:cubicBezTo>
                  <a:cubicBezTo>
                    <a:pt x="21022" y="566"/>
                    <a:pt x="21598" y="542"/>
                    <a:pt x="22336" y="520"/>
                  </a:cubicBezTo>
                  <a:cubicBezTo>
                    <a:pt x="23171" y="485"/>
                    <a:pt x="24238" y="446"/>
                    <a:pt x="25817" y="428"/>
                  </a:cubicBezTo>
                  <a:lnTo>
                    <a:pt x="25817" y="394"/>
                  </a:lnTo>
                  <a:cubicBezTo>
                    <a:pt x="24220" y="411"/>
                    <a:pt x="23171" y="446"/>
                    <a:pt x="22336" y="485"/>
                  </a:cubicBezTo>
                  <a:cubicBezTo>
                    <a:pt x="21601" y="507"/>
                    <a:pt x="21027" y="529"/>
                    <a:pt x="20401" y="529"/>
                  </a:cubicBezTo>
                  <a:cubicBezTo>
                    <a:pt x="20037" y="529"/>
                    <a:pt x="19656" y="522"/>
                    <a:pt x="19216" y="502"/>
                  </a:cubicBezTo>
                  <a:lnTo>
                    <a:pt x="19181" y="502"/>
                  </a:lnTo>
                  <a:cubicBezTo>
                    <a:pt x="18603" y="502"/>
                    <a:pt x="18220" y="1046"/>
                    <a:pt x="17841" y="1625"/>
                  </a:cubicBezTo>
                  <a:cubicBezTo>
                    <a:pt x="17441" y="2208"/>
                    <a:pt x="17041" y="2804"/>
                    <a:pt x="16388" y="2804"/>
                  </a:cubicBezTo>
                  <a:cubicBezTo>
                    <a:pt x="13942" y="2804"/>
                    <a:pt x="13816" y="1934"/>
                    <a:pt x="13686" y="1172"/>
                  </a:cubicBezTo>
                  <a:cubicBezTo>
                    <a:pt x="13616" y="685"/>
                    <a:pt x="13542" y="228"/>
                    <a:pt x="12924" y="32"/>
                  </a:cubicBezTo>
                  <a:cubicBezTo>
                    <a:pt x="12852" y="10"/>
                    <a:pt x="12780" y="0"/>
                    <a:pt x="12708"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61"/>
            <p:cNvSpPr/>
            <p:nvPr/>
          </p:nvSpPr>
          <p:spPr>
            <a:xfrm>
              <a:off x="640550" y="4206400"/>
              <a:ext cx="7862936" cy="422512"/>
            </a:xfrm>
            <a:custGeom>
              <a:avLst/>
              <a:gdLst/>
              <a:ahLst/>
              <a:cxnLst/>
              <a:rect l="l" t="t" r="r" b="b"/>
              <a:pathLst>
                <a:path w="25818" h="2785" extrusionOk="0">
                  <a:moveTo>
                    <a:pt x="12712" y="0"/>
                  </a:moveTo>
                  <a:cubicBezTo>
                    <a:pt x="12289" y="0"/>
                    <a:pt x="11892" y="347"/>
                    <a:pt x="11440" y="739"/>
                  </a:cubicBezTo>
                  <a:cubicBezTo>
                    <a:pt x="10879" y="1209"/>
                    <a:pt x="10261" y="1738"/>
                    <a:pt x="9467" y="1738"/>
                  </a:cubicBezTo>
                  <a:cubicBezTo>
                    <a:pt x="9282" y="1738"/>
                    <a:pt x="9087" y="1709"/>
                    <a:pt x="8882" y="1644"/>
                  </a:cubicBezTo>
                  <a:cubicBezTo>
                    <a:pt x="8314" y="1453"/>
                    <a:pt x="7621" y="1414"/>
                    <a:pt x="6964" y="1414"/>
                  </a:cubicBezTo>
                  <a:cubicBezTo>
                    <a:pt x="6680" y="1414"/>
                    <a:pt x="6402" y="1422"/>
                    <a:pt x="6145" y="1427"/>
                  </a:cubicBezTo>
                  <a:lnTo>
                    <a:pt x="5927" y="1427"/>
                  </a:lnTo>
                  <a:cubicBezTo>
                    <a:pt x="5902" y="1428"/>
                    <a:pt x="5876" y="1428"/>
                    <a:pt x="5851" y="1428"/>
                  </a:cubicBezTo>
                  <a:cubicBezTo>
                    <a:pt x="5314" y="1428"/>
                    <a:pt x="4947" y="1253"/>
                    <a:pt x="4548" y="1066"/>
                  </a:cubicBezTo>
                  <a:cubicBezTo>
                    <a:pt x="4222" y="900"/>
                    <a:pt x="3878" y="739"/>
                    <a:pt x="3408" y="648"/>
                  </a:cubicBezTo>
                  <a:cubicBezTo>
                    <a:pt x="2768" y="535"/>
                    <a:pt x="1626" y="513"/>
                    <a:pt x="841" y="513"/>
                  </a:cubicBezTo>
                  <a:cubicBezTo>
                    <a:pt x="356" y="513"/>
                    <a:pt x="7" y="522"/>
                    <a:pt x="1" y="522"/>
                  </a:cubicBezTo>
                  <a:lnTo>
                    <a:pt x="1" y="557"/>
                  </a:lnTo>
                  <a:cubicBezTo>
                    <a:pt x="7" y="557"/>
                    <a:pt x="353" y="548"/>
                    <a:pt x="837" y="548"/>
                  </a:cubicBezTo>
                  <a:cubicBezTo>
                    <a:pt x="1617" y="548"/>
                    <a:pt x="2757" y="570"/>
                    <a:pt x="3408" y="683"/>
                  </a:cubicBezTo>
                  <a:cubicBezTo>
                    <a:pt x="3860" y="774"/>
                    <a:pt x="4204" y="935"/>
                    <a:pt x="4531" y="1083"/>
                  </a:cubicBezTo>
                  <a:cubicBezTo>
                    <a:pt x="4931" y="1275"/>
                    <a:pt x="5315" y="1463"/>
                    <a:pt x="5856" y="1463"/>
                  </a:cubicBezTo>
                  <a:cubicBezTo>
                    <a:pt x="5879" y="1463"/>
                    <a:pt x="5903" y="1462"/>
                    <a:pt x="5927" y="1462"/>
                  </a:cubicBezTo>
                  <a:lnTo>
                    <a:pt x="6162" y="1462"/>
                  </a:lnTo>
                  <a:cubicBezTo>
                    <a:pt x="6407" y="1457"/>
                    <a:pt x="6670" y="1450"/>
                    <a:pt x="6940" y="1450"/>
                  </a:cubicBezTo>
                  <a:cubicBezTo>
                    <a:pt x="7594" y="1450"/>
                    <a:pt x="8289" y="1488"/>
                    <a:pt x="8864" y="1679"/>
                  </a:cubicBezTo>
                  <a:cubicBezTo>
                    <a:pt x="9076" y="1744"/>
                    <a:pt x="9276" y="1773"/>
                    <a:pt x="9465" y="1773"/>
                  </a:cubicBezTo>
                  <a:cubicBezTo>
                    <a:pt x="10279" y="1773"/>
                    <a:pt x="10900" y="1240"/>
                    <a:pt x="11458" y="757"/>
                  </a:cubicBezTo>
                  <a:cubicBezTo>
                    <a:pt x="11908" y="370"/>
                    <a:pt x="12304" y="34"/>
                    <a:pt x="12713" y="34"/>
                  </a:cubicBezTo>
                  <a:cubicBezTo>
                    <a:pt x="12783" y="34"/>
                    <a:pt x="12853" y="44"/>
                    <a:pt x="12924" y="65"/>
                  </a:cubicBezTo>
                  <a:cubicBezTo>
                    <a:pt x="13507" y="248"/>
                    <a:pt x="13599" y="683"/>
                    <a:pt x="13668" y="1153"/>
                  </a:cubicBezTo>
                  <a:cubicBezTo>
                    <a:pt x="13816" y="1914"/>
                    <a:pt x="13960" y="2784"/>
                    <a:pt x="16336" y="2784"/>
                  </a:cubicBezTo>
                  <a:cubicBezTo>
                    <a:pt x="16988" y="2784"/>
                    <a:pt x="17423" y="2223"/>
                    <a:pt x="17859" y="1662"/>
                  </a:cubicBezTo>
                  <a:cubicBezTo>
                    <a:pt x="18294" y="1100"/>
                    <a:pt x="18711" y="591"/>
                    <a:pt x="19290" y="591"/>
                  </a:cubicBezTo>
                  <a:lnTo>
                    <a:pt x="19325" y="591"/>
                  </a:lnTo>
                  <a:cubicBezTo>
                    <a:pt x="20284" y="631"/>
                    <a:pt x="20953" y="649"/>
                    <a:pt x="21764" y="649"/>
                  </a:cubicBezTo>
                  <a:cubicBezTo>
                    <a:pt x="22474" y="649"/>
                    <a:pt x="23294" y="635"/>
                    <a:pt x="24512" y="609"/>
                  </a:cubicBezTo>
                  <a:cubicBezTo>
                    <a:pt x="24912" y="609"/>
                    <a:pt x="25347" y="609"/>
                    <a:pt x="25817" y="591"/>
                  </a:cubicBezTo>
                  <a:lnTo>
                    <a:pt x="25817" y="557"/>
                  </a:lnTo>
                  <a:cubicBezTo>
                    <a:pt x="25325" y="574"/>
                    <a:pt x="24912" y="574"/>
                    <a:pt x="24512" y="574"/>
                  </a:cubicBezTo>
                  <a:cubicBezTo>
                    <a:pt x="23294" y="600"/>
                    <a:pt x="22474" y="614"/>
                    <a:pt x="21764" y="614"/>
                  </a:cubicBezTo>
                  <a:cubicBezTo>
                    <a:pt x="20953" y="614"/>
                    <a:pt x="20284" y="596"/>
                    <a:pt x="19325" y="557"/>
                  </a:cubicBezTo>
                  <a:lnTo>
                    <a:pt x="19290" y="557"/>
                  </a:lnTo>
                  <a:cubicBezTo>
                    <a:pt x="18690" y="557"/>
                    <a:pt x="18255" y="1100"/>
                    <a:pt x="17841" y="1644"/>
                  </a:cubicBezTo>
                  <a:cubicBezTo>
                    <a:pt x="17406" y="2188"/>
                    <a:pt x="16971" y="2750"/>
                    <a:pt x="16336" y="2750"/>
                  </a:cubicBezTo>
                  <a:cubicBezTo>
                    <a:pt x="13995" y="2750"/>
                    <a:pt x="13834" y="1897"/>
                    <a:pt x="13707" y="1153"/>
                  </a:cubicBezTo>
                  <a:cubicBezTo>
                    <a:pt x="13633" y="665"/>
                    <a:pt x="13542" y="213"/>
                    <a:pt x="12924" y="30"/>
                  </a:cubicBezTo>
                  <a:cubicBezTo>
                    <a:pt x="12852" y="10"/>
                    <a:pt x="12782" y="0"/>
                    <a:pt x="1271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61"/>
            <p:cNvSpPr/>
            <p:nvPr/>
          </p:nvSpPr>
          <p:spPr>
            <a:xfrm>
              <a:off x="640550" y="4181671"/>
              <a:ext cx="7862936" cy="414168"/>
            </a:xfrm>
            <a:custGeom>
              <a:avLst/>
              <a:gdLst/>
              <a:ahLst/>
              <a:cxnLst/>
              <a:rect l="l" t="t" r="r" b="b"/>
              <a:pathLst>
                <a:path w="25818" h="2730" extrusionOk="0">
                  <a:moveTo>
                    <a:pt x="12714" y="1"/>
                  </a:moveTo>
                  <a:cubicBezTo>
                    <a:pt x="12264" y="1"/>
                    <a:pt x="11849" y="350"/>
                    <a:pt x="11384" y="737"/>
                  </a:cubicBezTo>
                  <a:cubicBezTo>
                    <a:pt x="10843" y="1217"/>
                    <a:pt x="10227" y="1735"/>
                    <a:pt x="9423" y="1735"/>
                  </a:cubicBezTo>
                  <a:cubicBezTo>
                    <a:pt x="9257" y="1735"/>
                    <a:pt x="9082" y="1713"/>
                    <a:pt x="8899" y="1664"/>
                  </a:cubicBezTo>
                  <a:cubicBezTo>
                    <a:pt x="7977" y="1407"/>
                    <a:pt x="6924" y="1390"/>
                    <a:pt x="6019" y="1390"/>
                  </a:cubicBezTo>
                  <a:lnTo>
                    <a:pt x="5962" y="1390"/>
                  </a:lnTo>
                  <a:cubicBezTo>
                    <a:pt x="5366" y="1390"/>
                    <a:pt x="4948" y="1246"/>
                    <a:pt x="4496" y="1098"/>
                  </a:cubicBezTo>
                  <a:cubicBezTo>
                    <a:pt x="4169" y="989"/>
                    <a:pt x="3826" y="863"/>
                    <a:pt x="3373" y="794"/>
                  </a:cubicBezTo>
                  <a:cubicBezTo>
                    <a:pt x="2776" y="710"/>
                    <a:pt x="1779" y="692"/>
                    <a:pt x="1023" y="692"/>
                  </a:cubicBezTo>
                  <a:cubicBezTo>
                    <a:pt x="445" y="692"/>
                    <a:pt x="8" y="702"/>
                    <a:pt x="1" y="702"/>
                  </a:cubicBezTo>
                  <a:lnTo>
                    <a:pt x="1" y="737"/>
                  </a:lnTo>
                  <a:cubicBezTo>
                    <a:pt x="8" y="737"/>
                    <a:pt x="420" y="728"/>
                    <a:pt x="974" y="728"/>
                  </a:cubicBezTo>
                  <a:cubicBezTo>
                    <a:pt x="1735" y="728"/>
                    <a:pt x="2763" y="745"/>
                    <a:pt x="3373" y="828"/>
                  </a:cubicBezTo>
                  <a:cubicBezTo>
                    <a:pt x="3808" y="902"/>
                    <a:pt x="4152" y="1011"/>
                    <a:pt x="4496" y="1137"/>
                  </a:cubicBezTo>
                  <a:cubicBezTo>
                    <a:pt x="4921" y="1272"/>
                    <a:pt x="5331" y="1426"/>
                    <a:pt x="5906" y="1426"/>
                  </a:cubicBezTo>
                  <a:cubicBezTo>
                    <a:pt x="5943" y="1426"/>
                    <a:pt x="5980" y="1426"/>
                    <a:pt x="6019" y="1424"/>
                  </a:cubicBezTo>
                  <a:cubicBezTo>
                    <a:pt x="6924" y="1424"/>
                    <a:pt x="7977" y="1446"/>
                    <a:pt x="8899" y="1699"/>
                  </a:cubicBezTo>
                  <a:cubicBezTo>
                    <a:pt x="9084" y="1748"/>
                    <a:pt x="9260" y="1770"/>
                    <a:pt x="9427" y="1770"/>
                  </a:cubicBezTo>
                  <a:cubicBezTo>
                    <a:pt x="10244" y="1770"/>
                    <a:pt x="10863" y="1241"/>
                    <a:pt x="11423" y="772"/>
                  </a:cubicBezTo>
                  <a:cubicBezTo>
                    <a:pt x="11871" y="384"/>
                    <a:pt x="12271" y="37"/>
                    <a:pt x="12705" y="37"/>
                  </a:cubicBezTo>
                  <a:cubicBezTo>
                    <a:pt x="12777" y="37"/>
                    <a:pt x="12850" y="46"/>
                    <a:pt x="12924" y="67"/>
                  </a:cubicBezTo>
                  <a:cubicBezTo>
                    <a:pt x="13525" y="250"/>
                    <a:pt x="13616" y="685"/>
                    <a:pt x="13707" y="1137"/>
                  </a:cubicBezTo>
                  <a:cubicBezTo>
                    <a:pt x="13834" y="1899"/>
                    <a:pt x="13995" y="2730"/>
                    <a:pt x="16262" y="2730"/>
                  </a:cubicBezTo>
                  <a:lnTo>
                    <a:pt x="16296" y="2730"/>
                  </a:lnTo>
                  <a:cubicBezTo>
                    <a:pt x="16897" y="2730"/>
                    <a:pt x="17384" y="2208"/>
                    <a:pt x="17859" y="1681"/>
                  </a:cubicBezTo>
                  <a:cubicBezTo>
                    <a:pt x="18328" y="1155"/>
                    <a:pt x="18798" y="628"/>
                    <a:pt x="19382" y="628"/>
                  </a:cubicBezTo>
                  <a:lnTo>
                    <a:pt x="19434" y="628"/>
                  </a:lnTo>
                  <a:cubicBezTo>
                    <a:pt x="19690" y="646"/>
                    <a:pt x="19925" y="663"/>
                    <a:pt x="20143" y="663"/>
                  </a:cubicBezTo>
                  <a:cubicBezTo>
                    <a:pt x="21232" y="729"/>
                    <a:pt x="22007" y="777"/>
                    <a:pt x="23589" y="777"/>
                  </a:cubicBezTo>
                  <a:cubicBezTo>
                    <a:pt x="24193" y="777"/>
                    <a:pt x="24915" y="770"/>
                    <a:pt x="25817" y="754"/>
                  </a:cubicBezTo>
                  <a:lnTo>
                    <a:pt x="25817" y="720"/>
                  </a:lnTo>
                  <a:cubicBezTo>
                    <a:pt x="24930" y="734"/>
                    <a:pt x="24216" y="740"/>
                    <a:pt x="23617" y="740"/>
                  </a:cubicBezTo>
                  <a:cubicBezTo>
                    <a:pt x="22023" y="740"/>
                    <a:pt x="21237" y="695"/>
                    <a:pt x="20143" y="628"/>
                  </a:cubicBezTo>
                  <a:cubicBezTo>
                    <a:pt x="19925" y="628"/>
                    <a:pt x="19708" y="611"/>
                    <a:pt x="19451" y="593"/>
                  </a:cubicBezTo>
                  <a:cubicBezTo>
                    <a:pt x="19430" y="592"/>
                    <a:pt x="19410" y="591"/>
                    <a:pt x="19389" y="591"/>
                  </a:cubicBezTo>
                  <a:cubicBezTo>
                    <a:pt x="18787" y="591"/>
                    <a:pt x="18296" y="1137"/>
                    <a:pt x="17841" y="1642"/>
                  </a:cubicBezTo>
                  <a:cubicBezTo>
                    <a:pt x="17367" y="2169"/>
                    <a:pt x="16880" y="2695"/>
                    <a:pt x="16296" y="2695"/>
                  </a:cubicBezTo>
                  <a:lnTo>
                    <a:pt x="16262" y="2695"/>
                  </a:lnTo>
                  <a:cubicBezTo>
                    <a:pt x="14034" y="2695"/>
                    <a:pt x="13868" y="1881"/>
                    <a:pt x="13742" y="1137"/>
                  </a:cubicBezTo>
                  <a:cubicBezTo>
                    <a:pt x="13651" y="663"/>
                    <a:pt x="13559" y="210"/>
                    <a:pt x="12946" y="32"/>
                  </a:cubicBezTo>
                  <a:cubicBezTo>
                    <a:pt x="12867" y="11"/>
                    <a:pt x="12790" y="1"/>
                    <a:pt x="1271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61"/>
            <p:cNvSpPr/>
            <p:nvPr/>
          </p:nvSpPr>
          <p:spPr>
            <a:xfrm>
              <a:off x="640550" y="4156942"/>
              <a:ext cx="7862936" cy="409314"/>
            </a:xfrm>
            <a:custGeom>
              <a:avLst/>
              <a:gdLst/>
              <a:ahLst/>
              <a:cxnLst/>
              <a:rect l="l" t="t" r="r" b="b"/>
              <a:pathLst>
                <a:path w="25818" h="2698" extrusionOk="0">
                  <a:moveTo>
                    <a:pt x="12717" y="1"/>
                  </a:moveTo>
                  <a:cubicBezTo>
                    <a:pt x="12242" y="1"/>
                    <a:pt x="11804" y="366"/>
                    <a:pt x="11349" y="756"/>
                  </a:cubicBezTo>
                  <a:cubicBezTo>
                    <a:pt x="10795" y="1218"/>
                    <a:pt x="10187" y="1730"/>
                    <a:pt x="9385" y="1730"/>
                  </a:cubicBezTo>
                  <a:cubicBezTo>
                    <a:pt x="9242" y="1730"/>
                    <a:pt x="9094" y="1714"/>
                    <a:pt x="8938" y="1679"/>
                  </a:cubicBezTo>
                  <a:cubicBezTo>
                    <a:pt x="8012" y="1479"/>
                    <a:pt x="7106" y="1370"/>
                    <a:pt x="6093" y="1352"/>
                  </a:cubicBezTo>
                  <a:cubicBezTo>
                    <a:pt x="5418" y="1352"/>
                    <a:pt x="4948" y="1244"/>
                    <a:pt x="4439" y="1135"/>
                  </a:cubicBezTo>
                  <a:cubicBezTo>
                    <a:pt x="4095" y="1065"/>
                    <a:pt x="3752" y="991"/>
                    <a:pt x="3316" y="935"/>
                  </a:cubicBezTo>
                  <a:cubicBezTo>
                    <a:pt x="2717" y="872"/>
                    <a:pt x="1700" y="858"/>
                    <a:pt x="950" y="858"/>
                  </a:cubicBezTo>
                  <a:cubicBezTo>
                    <a:pt x="410" y="858"/>
                    <a:pt x="8" y="865"/>
                    <a:pt x="1" y="865"/>
                  </a:cubicBezTo>
                  <a:lnTo>
                    <a:pt x="1" y="900"/>
                  </a:lnTo>
                  <a:cubicBezTo>
                    <a:pt x="8" y="900"/>
                    <a:pt x="357" y="895"/>
                    <a:pt x="842" y="895"/>
                  </a:cubicBezTo>
                  <a:cubicBezTo>
                    <a:pt x="1599" y="895"/>
                    <a:pt x="2688" y="908"/>
                    <a:pt x="3316" y="974"/>
                  </a:cubicBezTo>
                  <a:cubicBezTo>
                    <a:pt x="3734" y="1026"/>
                    <a:pt x="4095" y="1100"/>
                    <a:pt x="4422" y="1174"/>
                  </a:cubicBezTo>
                  <a:cubicBezTo>
                    <a:pt x="4931" y="1283"/>
                    <a:pt x="5418" y="1392"/>
                    <a:pt x="6093" y="1392"/>
                  </a:cubicBezTo>
                  <a:cubicBezTo>
                    <a:pt x="7106" y="1409"/>
                    <a:pt x="8012" y="1518"/>
                    <a:pt x="8938" y="1718"/>
                  </a:cubicBezTo>
                  <a:cubicBezTo>
                    <a:pt x="9101" y="1757"/>
                    <a:pt x="9256" y="1775"/>
                    <a:pt x="9404" y="1775"/>
                  </a:cubicBezTo>
                  <a:cubicBezTo>
                    <a:pt x="10211" y="1775"/>
                    <a:pt x="10815" y="1248"/>
                    <a:pt x="11366" y="774"/>
                  </a:cubicBezTo>
                  <a:cubicBezTo>
                    <a:pt x="11834" y="385"/>
                    <a:pt x="12246" y="35"/>
                    <a:pt x="12712" y="35"/>
                  </a:cubicBezTo>
                  <a:cubicBezTo>
                    <a:pt x="12788" y="35"/>
                    <a:pt x="12866" y="44"/>
                    <a:pt x="12946" y="64"/>
                  </a:cubicBezTo>
                  <a:cubicBezTo>
                    <a:pt x="13542" y="230"/>
                    <a:pt x="13633" y="665"/>
                    <a:pt x="13725" y="1135"/>
                  </a:cubicBezTo>
                  <a:cubicBezTo>
                    <a:pt x="13868" y="1862"/>
                    <a:pt x="14051" y="2697"/>
                    <a:pt x="16188" y="2697"/>
                  </a:cubicBezTo>
                  <a:lnTo>
                    <a:pt x="16244" y="2697"/>
                  </a:lnTo>
                  <a:cubicBezTo>
                    <a:pt x="16823" y="2675"/>
                    <a:pt x="17349" y="2171"/>
                    <a:pt x="17841" y="1679"/>
                  </a:cubicBezTo>
                  <a:cubicBezTo>
                    <a:pt x="18361" y="1197"/>
                    <a:pt x="18880" y="679"/>
                    <a:pt x="19475" y="679"/>
                  </a:cubicBezTo>
                  <a:cubicBezTo>
                    <a:pt x="19503" y="679"/>
                    <a:pt x="19532" y="680"/>
                    <a:pt x="19560" y="682"/>
                  </a:cubicBezTo>
                  <a:cubicBezTo>
                    <a:pt x="20052" y="700"/>
                    <a:pt x="20452" y="739"/>
                    <a:pt x="20848" y="774"/>
                  </a:cubicBezTo>
                  <a:cubicBezTo>
                    <a:pt x="21765" y="860"/>
                    <a:pt x="22590" y="935"/>
                    <a:pt x="24270" y="935"/>
                  </a:cubicBezTo>
                  <a:cubicBezTo>
                    <a:pt x="24719" y="935"/>
                    <a:pt x="25228" y="929"/>
                    <a:pt x="25817" y="917"/>
                  </a:cubicBezTo>
                  <a:lnTo>
                    <a:pt x="25817" y="883"/>
                  </a:lnTo>
                  <a:cubicBezTo>
                    <a:pt x="25244" y="893"/>
                    <a:pt x="24745" y="898"/>
                    <a:pt x="24305" y="898"/>
                  </a:cubicBezTo>
                  <a:cubicBezTo>
                    <a:pt x="22601" y="898"/>
                    <a:pt x="21771" y="825"/>
                    <a:pt x="20848" y="739"/>
                  </a:cubicBezTo>
                  <a:cubicBezTo>
                    <a:pt x="20452" y="700"/>
                    <a:pt x="20052" y="665"/>
                    <a:pt x="19560" y="648"/>
                  </a:cubicBezTo>
                  <a:cubicBezTo>
                    <a:pt x="19528" y="645"/>
                    <a:pt x="19497" y="644"/>
                    <a:pt x="19466" y="644"/>
                  </a:cubicBezTo>
                  <a:cubicBezTo>
                    <a:pt x="18855" y="644"/>
                    <a:pt x="18337" y="1160"/>
                    <a:pt x="17819" y="1661"/>
                  </a:cubicBezTo>
                  <a:cubicBezTo>
                    <a:pt x="17315" y="2153"/>
                    <a:pt x="16806" y="2640"/>
                    <a:pt x="16244" y="2658"/>
                  </a:cubicBezTo>
                  <a:lnTo>
                    <a:pt x="16188" y="2658"/>
                  </a:lnTo>
                  <a:cubicBezTo>
                    <a:pt x="14069" y="2658"/>
                    <a:pt x="13903" y="1844"/>
                    <a:pt x="13760" y="1118"/>
                  </a:cubicBezTo>
                  <a:cubicBezTo>
                    <a:pt x="13668" y="648"/>
                    <a:pt x="13577" y="195"/>
                    <a:pt x="12946" y="30"/>
                  </a:cubicBezTo>
                  <a:cubicBezTo>
                    <a:pt x="12869" y="10"/>
                    <a:pt x="12792" y="1"/>
                    <a:pt x="12717"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61"/>
            <p:cNvSpPr/>
            <p:nvPr/>
          </p:nvSpPr>
          <p:spPr>
            <a:xfrm>
              <a:off x="640550" y="4132517"/>
              <a:ext cx="7862936" cy="400666"/>
            </a:xfrm>
            <a:custGeom>
              <a:avLst/>
              <a:gdLst/>
              <a:ahLst/>
              <a:cxnLst/>
              <a:rect l="l" t="t" r="r" b="b"/>
              <a:pathLst>
                <a:path w="25818" h="2641" extrusionOk="0">
                  <a:moveTo>
                    <a:pt x="12706" y="0"/>
                  </a:moveTo>
                  <a:cubicBezTo>
                    <a:pt x="12207" y="0"/>
                    <a:pt x="11765" y="378"/>
                    <a:pt x="11314" y="769"/>
                  </a:cubicBezTo>
                  <a:cubicBezTo>
                    <a:pt x="10758" y="1230"/>
                    <a:pt x="10146" y="1747"/>
                    <a:pt x="9335" y="1747"/>
                  </a:cubicBezTo>
                  <a:cubicBezTo>
                    <a:pt x="9218" y="1747"/>
                    <a:pt x="9098" y="1737"/>
                    <a:pt x="8973" y="1714"/>
                  </a:cubicBezTo>
                  <a:cubicBezTo>
                    <a:pt x="8756" y="1679"/>
                    <a:pt x="8573" y="1640"/>
                    <a:pt x="8377" y="1605"/>
                  </a:cubicBezTo>
                  <a:cubicBezTo>
                    <a:pt x="7633" y="1461"/>
                    <a:pt x="6998" y="1335"/>
                    <a:pt x="6162" y="1313"/>
                  </a:cubicBezTo>
                  <a:cubicBezTo>
                    <a:pt x="5366" y="1313"/>
                    <a:pt x="4765" y="1244"/>
                    <a:pt x="4152" y="1170"/>
                  </a:cubicBezTo>
                  <a:cubicBezTo>
                    <a:pt x="3878" y="1152"/>
                    <a:pt x="3608" y="1118"/>
                    <a:pt x="3282" y="1078"/>
                  </a:cubicBezTo>
                  <a:cubicBezTo>
                    <a:pt x="2724" y="1029"/>
                    <a:pt x="1821" y="1018"/>
                    <a:pt x="1103" y="1018"/>
                  </a:cubicBezTo>
                  <a:cubicBezTo>
                    <a:pt x="488" y="1018"/>
                    <a:pt x="9" y="1026"/>
                    <a:pt x="1" y="1026"/>
                  </a:cubicBezTo>
                  <a:lnTo>
                    <a:pt x="1" y="1061"/>
                  </a:lnTo>
                  <a:cubicBezTo>
                    <a:pt x="8" y="1061"/>
                    <a:pt x="429" y="1054"/>
                    <a:pt x="988" y="1054"/>
                  </a:cubicBezTo>
                  <a:cubicBezTo>
                    <a:pt x="1722" y="1054"/>
                    <a:pt x="2694" y="1066"/>
                    <a:pt x="3282" y="1118"/>
                  </a:cubicBezTo>
                  <a:cubicBezTo>
                    <a:pt x="3591" y="1152"/>
                    <a:pt x="3878" y="1187"/>
                    <a:pt x="4152" y="1205"/>
                  </a:cubicBezTo>
                  <a:cubicBezTo>
                    <a:pt x="4765" y="1279"/>
                    <a:pt x="5366" y="1352"/>
                    <a:pt x="6162" y="1352"/>
                  </a:cubicBezTo>
                  <a:cubicBezTo>
                    <a:pt x="6980" y="1370"/>
                    <a:pt x="7633" y="1496"/>
                    <a:pt x="8377" y="1640"/>
                  </a:cubicBezTo>
                  <a:cubicBezTo>
                    <a:pt x="8555" y="1679"/>
                    <a:pt x="8756" y="1714"/>
                    <a:pt x="8956" y="1748"/>
                  </a:cubicBezTo>
                  <a:cubicBezTo>
                    <a:pt x="9085" y="1771"/>
                    <a:pt x="9210" y="1782"/>
                    <a:pt x="9330" y="1782"/>
                  </a:cubicBezTo>
                  <a:cubicBezTo>
                    <a:pt x="10164" y="1782"/>
                    <a:pt x="10776" y="1267"/>
                    <a:pt x="11332" y="791"/>
                  </a:cubicBezTo>
                  <a:cubicBezTo>
                    <a:pt x="11798" y="384"/>
                    <a:pt x="12224" y="35"/>
                    <a:pt x="12703" y="35"/>
                  </a:cubicBezTo>
                  <a:cubicBezTo>
                    <a:pt x="12783" y="35"/>
                    <a:pt x="12863" y="44"/>
                    <a:pt x="12946" y="64"/>
                  </a:cubicBezTo>
                  <a:cubicBezTo>
                    <a:pt x="13542" y="208"/>
                    <a:pt x="13651" y="661"/>
                    <a:pt x="13742" y="1118"/>
                  </a:cubicBezTo>
                  <a:cubicBezTo>
                    <a:pt x="13903" y="1822"/>
                    <a:pt x="14086" y="2640"/>
                    <a:pt x="16101" y="2640"/>
                  </a:cubicBezTo>
                  <a:lnTo>
                    <a:pt x="16188" y="2640"/>
                  </a:lnTo>
                  <a:cubicBezTo>
                    <a:pt x="16732" y="2619"/>
                    <a:pt x="17258" y="2184"/>
                    <a:pt x="17819" y="1696"/>
                  </a:cubicBezTo>
                  <a:cubicBezTo>
                    <a:pt x="18390" y="1212"/>
                    <a:pt x="18957" y="713"/>
                    <a:pt x="19572" y="713"/>
                  </a:cubicBezTo>
                  <a:cubicBezTo>
                    <a:pt x="19604" y="713"/>
                    <a:pt x="19636" y="714"/>
                    <a:pt x="19669" y="717"/>
                  </a:cubicBezTo>
                  <a:cubicBezTo>
                    <a:pt x="20234" y="752"/>
                    <a:pt x="20687" y="826"/>
                    <a:pt x="21122" y="878"/>
                  </a:cubicBezTo>
                  <a:cubicBezTo>
                    <a:pt x="21973" y="984"/>
                    <a:pt x="22803" y="1099"/>
                    <a:pt x="24489" y="1099"/>
                  </a:cubicBezTo>
                  <a:cubicBezTo>
                    <a:pt x="24882" y="1099"/>
                    <a:pt x="25321" y="1092"/>
                    <a:pt x="25817" y="1078"/>
                  </a:cubicBezTo>
                  <a:lnTo>
                    <a:pt x="25817" y="1044"/>
                  </a:lnTo>
                  <a:cubicBezTo>
                    <a:pt x="25329" y="1057"/>
                    <a:pt x="24898" y="1063"/>
                    <a:pt x="24512" y="1063"/>
                  </a:cubicBezTo>
                  <a:cubicBezTo>
                    <a:pt x="22817" y="1063"/>
                    <a:pt x="21994" y="946"/>
                    <a:pt x="21122" y="843"/>
                  </a:cubicBezTo>
                  <a:cubicBezTo>
                    <a:pt x="20687" y="791"/>
                    <a:pt x="20234" y="717"/>
                    <a:pt x="19669" y="682"/>
                  </a:cubicBezTo>
                  <a:cubicBezTo>
                    <a:pt x="19636" y="680"/>
                    <a:pt x="19604" y="678"/>
                    <a:pt x="19572" y="678"/>
                  </a:cubicBezTo>
                  <a:cubicBezTo>
                    <a:pt x="18955" y="678"/>
                    <a:pt x="18373" y="1179"/>
                    <a:pt x="17802" y="1679"/>
                  </a:cubicBezTo>
                  <a:cubicBezTo>
                    <a:pt x="17241" y="2149"/>
                    <a:pt x="16732" y="2584"/>
                    <a:pt x="16188" y="2601"/>
                  </a:cubicBezTo>
                  <a:lnTo>
                    <a:pt x="16118" y="2601"/>
                  </a:lnTo>
                  <a:cubicBezTo>
                    <a:pt x="14103" y="2601"/>
                    <a:pt x="13942" y="1805"/>
                    <a:pt x="13777" y="1118"/>
                  </a:cubicBezTo>
                  <a:cubicBezTo>
                    <a:pt x="13686" y="643"/>
                    <a:pt x="13577" y="191"/>
                    <a:pt x="12946" y="30"/>
                  </a:cubicBezTo>
                  <a:cubicBezTo>
                    <a:pt x="12864" y="10"/>
                    <a:pt x="12785" y="0"/>
                    <a:pt x="1270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61"/>
            <p:cNvSpPr/>
            <p:nvPr/>
          </p:nvSpPr>
          <p:spPr>
            <a:xfrm>
              <a:off x="640550" y="4107637"/>
              <a:ext cx="7862936" cy="392474"/>
            </a:xfrm>
            <a:custGeom>
              <a:avLst/>
              <a:gdLst/>
              <a:ahLst/>
              <a:cxnLst/>
              <a:rect l="l" t="t" r="r" b="b"/>
              <a:pathLst>
                <a:path w="25818" h="2587" extrusionOk="0">
                  <a:moveTo>
                    <a:pt x="12716" y="0"/>
                  </a:moveTo>
                  <a:cubicBezTo>
                    <a:pt x="12188" y="0"/>
                    <a:pt x="11729" y="380"/>
                    <a:pt x="11258" y="772"/>
                  </a:cubicBezTo>
                  <a:cubicBezTo>
                    <a:pt x="10724" y="1243"/>
                    <a:pt x="10114" y="1756"/>
                    <a:pt x="9291" y="1756"/>
                  </a:cubicBezTo>
                  <a:cubicBezTo>
                    <a:pt x="9194" y="1756"/>
                    <a:pt x="9094" y="1749"/>
                    <a:pt x="8991" y="1734"/>
                  </a:cubicBezTo>
                  <a:cubicBezTo>
                    <a:pt x="8573" y="1677"/>
                    <a:pt x="8229" y="1608"/>
                    <a:pt x="7903" y="1534"/>
                  </a:cubicBezTo>
                  <a:cubicBezTo>
                    <a:pt x="7398" y="1408"/>
                    <a:pt x="6906" y="1299"/>
                    <a:pt x="6254" y="1299"/>
                  </a:cubicBezTo>
                  <a:cubicBezTo>
                    <a:pt x="5818" y="1282"/>
                    <a:pt x="5457" y="1282"/>
                    <a:pt x="5092" y="1282"/>
                  </a:cubicBezTo>
                  <a:cubicBezTo>
                    <a:pt x="4461" y="1282"/>
                    <a:pt x="3917" y="1282"/>
                    <a:pt x="3243" y="1225"/>
                  </a:cubicBezTo>
                  <a:cubicBezTo>
                    <a:pt x="2613" y="1194"/>
                    <a:pt x="1578" y="1187"/>
                    <a:pt x="847" y="1187"/>
                  </a:cubicBezTo>
                  <a:cubicBezTo>
                    <a:pt x="360" y="1187"/>
                    <a:pt x="8" y="1190"/>
                    <a:pt x="1" y="1190"/>
                  </a:cubicBezTo>
                  <a:lnTo>
                    <a:pt x="1" y="1225"/>
                  </a:lnTo>
                  <a:cubicBezTo>
                    <a:pt x="8" y="1225"/>
                    <a:pt x="360" y="1222"/>
                    <a:pt x="847" y="1222"/>
                  </a:cubicBezTo>
                  <a:cubicBezTo>
                    <a:pt x="1578" y="1222"/>
                    <a:pt x="2613" y="1228"/>
                    <a:pt x="3243" y="1260"/>
                  </a:cubicBezTo>
                  <a:cubicBezTo>
                    <a:pt x="3917" y="1316"/>
                    <a:pt x="4461" y="1316"/>
                    <a:pt x="5092" y="1316"/>
                  </a:cubicBezTo>
                  <a:cubicBezTo>
                    <a:pt x="5457" y="1316"/>
                    <a:pt x="5818" y="1316"/>
                    <a:pt x="6254" y="1334"/>
                  </a:cubicBezTo>
                  <a:cubicBezTo>
                    <a:pt x="6889" y="1334"/>
                    <a:pt x="7376" y="1443"/>
                    <a:pt x="7903" y="1569"/>
                  </a:cubicBezTo>
                  <a:cubicBezTo>
                    <a:pt x="8229" y="1643"/>
                    <a:pt x="8573" y="1717"/>
                    <a:pt x="8991" y="1769"/>
                  </a:cubicBezTo>
                  <a:cubicBezTo>
                    <a:pt x="9091" y="1784"/>
                    <a:pt x="9189" y="1791"/>
                    <a:pt x="9285" y="1791"/>
                  </a:cubicBezTo>
                  <a:cubicBezTo>
                    <a:pt x="10115" y="1791"/>
                    <a:pt x="10742" y="1264"/>
                    <a:pt x="11292" y="807"/>
                  </a:cubicBezTo>
                  <a:cubicBezTo>
                    <a:pt x="11749" y="415"/>
                    <a:pt x="12193" y="35"/>
                    <a:pt x="12706" y="35"/>
                  </a:cubicBezTo>
                  <a:cubicBezTo>
                    <a:pt x="12784" y="35"/>
                    <a:pt x="12864" y="44"/>
                    <a:pt x="12946" y="63"/>
                  </a:cubicBezTo>
                  <a:cubicBezTo>
                    <a:pt x="13559" y="211"/>
                    <a:pt x="13668" y="646"/>
                    <a:pt x="13777" y="1116"/>
                  </a:cubicBezTo>
                  <a:cubicBezTo>
                    <a:pt x="13942" y="1804"/>
                    <a:pt x="14121" y="2587"/>
                    <a:pt x="16044" y="2587"/>
                  </a:cubicBezTo>
                  <a:lnTo>
                    <a:pt x="16153" y="2587"/>
                  </a:lnTo>
                  <a:cubicBezTo>
                    <a:pt x="16662" y="2587"/>
                    <a:pt x="17206" y="2152"/>
                    <a:pt x="17802" y="1717"/>
                  </a:cubicBezTo>
                  <a:cubicBezTo>
                    <a:pt x="18422" y="1249"/>
                    <a:pt x="19058" y="751"/>
                    <a:pt x="19680" y="751"/>
                  </a:cubicBezTo>
                  <a:cubicBezTo>
                    <a:pt x="19712" y="751"/>
                    <a:pt x="19745" y="752"/>
                    <a:pt x="19777" y="755"/>
                  </a:cubicBezTo>
                  <a:cubicBezTo>
                    <a:pt x="20361" y="807"/>
                    <a:pt x="20813" y="899"/>
                    <a:pt x="21266" y="973"/>
                  </a:cubicBezTo>
                  <a:cubicBezTo>
                    <a:pt x="22090" y="1108"/>
                    <a:pt x="22940" y="1259"/>
                    <a:pt x="24717" y="1259"/>
                  </a:cubicBezTo>
                  <a:cubicBezTo>
                    <a:pt x="25049" y="1259"/>
                    <a:pt x="25414" y="1254"/>
                    <a:pt x="25817" y="1242"/>
                  </a:cubicBezTo>
                  <a:lnTo>
                    <a:pt x="25817" y="1208"/>
                  </a:lnTo>
                  <a:cubicBezTo>
                    <a:pt x="25415" y="1219"/>
                    <a:pt x="25050" y="1224"/>
                    <a:pt x="24719" y="1224"/>
                  </a:cubicBezTo>
                  <a:cubicBezTo>
                    <a:pt x="22941" y="1224"/>
                    <a:pt x="22093" y="1073"/>
                    <a:pt x="21283" y="933"/>
                  </a:cubicBezTo>
                  <a:cubicBezTo>
                    <a:pt x="20830" y="864"/>
                    <a:pt x="20378" y="772"/>
                    <a:pt x="19777" y="716"/>
                  </a:cubicBezTo>
                  <a:cubicBezTo>
                    <a:pt x="19746" y="713"/>
                    <a:pt x="19715" y="712"/>
                    <a:pt x="19684" y="712"/>
                  </a:cubicBezTo>
                  <a:cubicBezTo>
                    <a:pt x="19045" y="712"/>
                    <a:pt x="18406" y="1213"/>
                    <a:pt x="17767" y="1677"/>
                  </a:cubicBezTo>
                  <a:cubicBezTo>
                    <a:pt x="17206" y="2130"/>
                    <a:pt x="16645" y="2548"/>
                    <a:pt x="16153" y="2548"/>
                  </a:cubicBezTo>
                  <a:cubicBezTo>
                    <a:pt x="16106" y="2549"/>
                    <a:pt x="16060" y="2549"/>
                    <a:pt x="16015" y="2549"/>
                  </a:cubicBezTo>
                  <a:cubicBezTo>
                    <a:pt x="14151" y="2549"/>
                    <a:pt x="13973" y="1770"/>
                    <a:pt x="13816" y="1099"/>
                  </a:cubicBezTo>
                  <a:cubicBezTo>
                    <a:pt x="13707" y="629"/>
                    <a:pt x="13599" y="172"/>
                    <a:pt x="12963" y="28"/>
                  </a:cubicBezTo>
                  <a:cubicBezTo>
                    <a:pt x="12879" y="9"/>
                    <a:pt x="12797" y="0"/>
                    <a:pt x="1271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61"/>
            <p:cNvSpPr/>
            <p:nvPr/>
          </p:nvSpPr>
          <p:spPr>
            <a:xfrm>
              <a:off x="640550" y="4084122"/>
              <a:ext cx="7862936" cy="383068"/>
            </a:xfrm>
            <a:custGeom>
              <a:avLst/>
              <a:gdLst/>
              <a:ahLst/>
              <a:cxnLst/>
              <a:rect l="l" t="t" r="r" b="b"/>
              <a:pathLst>
                <a:path w="25818" h="2525" extrusionOk="0">
                  <a:moveTo>
                    <a:pt x="12750" y="0"/>
                  </a:moveTo>
                  <a:cubicBezTo>
                    <a:pt x="12208" y="0"/>
                    <a:pt x="11739" y="424"/>
                    <a:pt x="11258" y="871"/>
                  </a:cubicBezTo>
                  <a:cubicBezTo>
                    <a:pt x="10744" y="1356"/>
                    <a:pt x="10208" y="1853"/>
                    <a:pt x="9533" y="1853"/>
                  </a:cubicBezTo>
                  <a:cubicBezTo>
                    <a:pt x="9374" y="1853"/>
                    <a:pt x="9206" y="1825"/>
                    <a:pt x="9030" y="1763"/>
                  </a:cubicBezTo>
                  <a:cubicBezTo>
                    <a:pt x="7977" y="1380"/>
                    <a:pt x="7415" y="1271"/>
                    <a:pt x="6328" y="1254"/>
                  </a:cubicBezTo>
                  <a:cubicBezTo>
                    <a:pt x="6214" y="1251"/>
                    <a:pt x="6104" y="1249"/>
                    <a:pt x="5996" y="1249"/>
                  </a:cubicBezTo>
                  <a:cubicBezTo>
                    <a:pt x="5517" y="1249"/>
                    <a:pt x="5091" y="1278"/>
                    <a:pt x="4678" y="1306"/>
                  </a:cubicBezTo>
                  <a:cubicBezTo>
                    <a:pt x="4300" y="1336"/>
                    <a:pt x="3935" y="1374"/>
                    <a:pt x="3546" y="1374"/>
                  </a:cubicBezTo>
                  <a:cubicBezTo>
                    <a:pt x="3430" y="1374"/>
                    <a:pt x="3312" y="1371"/>
                    <a:pt x="3190" y="1363"/>
                  </a:cubicBezTo>
                  <a:cubicBezTo>
                    <a:pt x="2673" y="1345"/>
                    <a:pt x="1879" y="1341"/>
                    <a:pt x="1214" y="1341"/>
                  </a:cubicBezTo>
                  <a:cubicBezTo>
                    <a:pt x="548" y="1341"/>
                    <a:pt x="10" y="1345"/>
                    <a:pt x="1" y="1345"/>
                  </a:cubicBezTo>
                  <a:lnTo>
                    <a:pt x="1" y="1380"/>
                  </a:lnTo>
                  <a:cubicBezTo>
                    <a:pt x="10" y="1380"/>
                    <a:pt x="548" y="1376"/>
                    <a:pt x="1214" y="1376"/>
                  </a:cubicBezTo>
                  <a:cubicBezTo>
                    <a:pt x="1879" y="1376"/>
                    <a:pt x="2673" y="1380"/>
                    <a:pt x="3190" y="1397"/>
                  </a:cubicBezTo>
                  <a:cubicBezTo>
                    <a:pt x="3317" y="1407"/>
                    <a:pt x="3440" y="1411"/>
                    <a:pt x="3560" y="1411"/>
                  </a:cubicBezTo>
                  <a:cubicBezTo>
                    <a:pt x="3943" y="1411"/>
                    <a:pt x="4305" y="1372"/>
                    <a:pt x="4678" y="1345"/>
                  </a:cubicBezTo>
                  <a:cubicBezTo>
                    <a:pt x="5091" y="1313"/>
                    <a:pt x="5519" y="1284"/>
                    <a:pt x="5999" y="1284"/>
                  </a:cubicBezTo>
                  <a:cubicBezTo>
                    <a:pt x="6106" y="1284"/>
                    <a:pt x="6215" y="1285"/>
                    <a:pt x="6328" y="1289"/>
                  </a:cubicBezTo>
                  <a:cubicBezTo>
                    <a:pt x="7415" y="1306"/>
                    <a:pt x="7959" y="1415"/>
                    <a:pt x="9008" y="1798"/>
                  </a:cubicBezTo>
                  <a:cubicBezTo>
                    <a:pt x="9192" y="1860"/>
                    <a:pt x="9365" y="1888"/>
                    <a:pt x="9529" y="1888"/>
                  </a:cubicBezTo>
                  <a:cubicBezTo>
                    <a:pt x="10225" y="1888"/>
                    <a:pt x="10765" y="1389"/>
                    <a:pt x="11292" y="893"/>
                  </a:cubicBezTo>
                  <a:cubicBezTo>
                    <a:pt x="11760" y="456"/>
                    <a:pt x="12228" y="36"/>
                    <a:pt x="12759" y="36"/>
                  </a:cubicBezTo>
                  <a:cubicBezTo>
                    <a:pt x="12826" y="36"/>
                    <a:pt x="12894" y="43"/>
                    <a:pt x="12963" y="57"/>
                  </a:cubicBezTo>
                  <a:cubicBezTo>
                    <a:pt x="13577" y="201"/>
                    <a:pt x="13686" y="636"/>
                    <a:pt x="13794" y="1088"/>
                  </a:cubicBezTo>
                  <a:cubicBezTo>
                    <a:pt x="13977" y="1763"/>
                    <a:pt x="14160" y="2524"/>
                    <a:pt x="15970" y="2524"/>
                  </a:cubicBezTo>
                  <a:lnTo>
                    <a:pt x="16101" y="2524"/>
                  </a:lnTo>
                  <a:cubicBezTo>
                    <a:pt x="16588" y="2524"/>
                    <a:pt x="17149" y="2124"/>
                    <a:pt x="17767" y="1724"/>
                  </a:cubicBezTo>
                  <a:cubicBezTo>
                    <a:pt x="18426" y="1268"/>
                    <a:pt x="19119" y="794"/>
                    <a:pt x="19753" y="794"/>
                  </a:cubicBezTo>
                  <a:cubicBezTo>
                    <a:pt x="19798" y="794"/>
                    <a:pt x="19842" y="796"/>
                    <a:pt x="19886" y="801"/>
                  </a:cubicBezTo>
                  <a:cubicBezTo>
                    <a:pt x="20487" y="853"/>
                    <a:pt x="20922" y="962"/>
                    <a:pt x="21374" y="1054"/>
                  </a:cubicBezTo>
                  <a:cubicBezTo>
                    <a:pt x="22182" y="1240"/>
                    <a:pt x="23015" y="1413"/>
                    <a:pt x="24815" y="1413"/>
                  </a:cubicBezTo>
                  <a:cubicBezTo>
                    <a:pt x="25120" y="1413"/>
                    <a:pt x="25452" y="1408"/>
                    <a:pt x="25817" y="1397"/>
                  </a:cubicBezTo>
                  <a:lnTo>
                    <a:pt x="25817" y="1363"/>
                  </a:lnTo>
                  <a:cubicBezTo>
                    <a:pt x="25452" y="1373"/>
                    <a:pt x="25120" y="1378"/>
                    <a:pt x="24816" y="1378"/>
                  </a:cubicBezTo>
                  <a:cubicBezTo>
                    <a:pt x="23020" y="1378"/>
                    <a:pt x="22199" y="1205"/>
                    <a:pt x="21392" y="1019"/>
                  </a:cubicBezTo>
                  <a:cubicBezTo>
                    <a:pt x="20922" y="927"/>
                    <a:pt x="20487" y="819"/>
                    <a:pt x="19886" y="762"/>
                  </a:cubicBezTo>
                  <a:cubicBezTo>
                    <a:pt x="19843" y="758"/>
                    <a:pt x="19800" y="756"/>
                    <a:pt x="19756" y="756"/>
                  </a:cubicBezTo>
                  <a:cubicBezTo>
                    <a:pt x="19106" y="756"/>
                    <a:pt x="18411" y="1228"/>
                    <a:pt x="17750" y="1689"/>
                  </a:cubicBezTo>
                  <a:cubicBezTo>
                    <a:pt x="17132" y="2089"/>
                    <a:pt x="16571" y="2485"/>
                    <a:pt x="16101" y="2485"/>
                  </a:cubicBezTo>
                  <a:lnTo>
                    <a:pt x="15970" y="2485"/>
                  </a:lnTo>
                  <a:cubicBezTo>
                    <a:pt x="14195" y="2485"/>
                    <a:pt x="13995" y="1741"/>
                    <a:pt x="13834" y="1088"/>
                  </a:cubicBezTo>
                  <a:cubicBezTo>
                    <a:pt x="13725" y="601"/>
                    <a:pt x="13616" y="166"/>
                    <a:pt x="12963" y="22"/>
                  </a:cubicBezTo>
                  <a:cubicBezTo>
                    <a:pt x="12891" y="7"/>
                    <a:pt x="12820"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61"/>
            <p:cNvSpPr/>
            <p:nvPr/>
          </p:nvSpPr>
          <p:spPr>
            <a:xfrm>
              <a:off x="640550" y="4059241"/>
              <a:ext cx="7862936" cy="374875"/>
            </a:xfrm>
            <a:custGeom>
              <a:avLst/>
              <a:gdLst/>
              <a:ahLst/>
              <a:cxnLst/>
              <a:rect l="l" t="t" r="r" b="b"/>
              <a:pathLst>
                <a:path w="25818" h="2471" extrusionOk="0">
                  <a:moveTo>
                    <a:pt x="12750" y="0"/>
                  </a:moveTo>
                  <a:cubicBezTo>
                    <a:pt x="12193" y="0"/>
                    <a:pt x="11724" y="423"/>
                    <a:pt x="11240" y="891"/>
                  </a:cubicBezTo>
                  <a:cubicBezTo>
                    <a:pt x="10719" y="1366"/>
                    <a:pt x="10198" y="1855"/>
                    <a:pt x="9519" y="1855"/>
                  </a:cubicBezTo>
                  <a:cubicBezTo>
                    <a:pt x="9370" y="1855"/>
                    <a:pt x="9213" y="1831"/>
                    <a:pt x="9047" y="1779"/>
                  </a:cubicBezTo>
                  <a:cubicBezTo>
                    <a:pt x="8882" y="1727"/>
                    <a:pt x="8721" y="1670"/>
                    <a:pt x="8573" y="1635"/>
                  </a:cubicBezTo>
                  <a:cubicBezTo>
                    <a:pt x="7833" y="1400"/>
                    <a:pt x="7376" y="1252"/>
                    <a:pt x="6397" y="1218"/>
                  </a:cubicBezTo>
                  <a:cubicBezTo>
                    <a:pt x="6310" y="1213"/>
                    <a:pt x="6223" y="1211"/>
                    <a:pt x="6139" y="1211"/>
                  </a:cubicBezTo>
                  <a:cubicBezTo>
                    <a:pt x="5576" y="1211"/>
                    <a:pt x="5073" y="1304"/>
                    <a:pt x="4570" y="1383"/>
                  </a:cubicBezTo>
                  <a:cubicBezTo>
                    <a:pt x="4143" y="1446"/>
                    <a:pt x="3734" y="1512"/>
                    <a:pt x="3301" y="1512"/>
                  </a:cubicBezTo>
                  <a:cubicBezTo>
                    <a:pt x="3253" y="1512"/>
                    <a:pt x="3204" y="1511"/>
                    <a:pt x="3155" y="1509"/>
                  </a:cubicBezTo>
                  <a:lnTo>
                    <a:pt x="1" y="1509"/>
                  </a:lnTo>
                  <a:lnTo>
                    <a:pt x="1" y="1544"/>
                  </a:lnTo>
                  <a:lnTo>
                    <a:pt x="3155" y="1544"/>
                  </a:lnTo>
                  <a:cubicBezTo>
                    <a:pt x="3206" y="1546"/>
                    <a:pt x="3257" y="1547"/>
                    <a:pt x="3307" y="1547"/>
                  </a:cubicBezTo>
                  <a:cubicBezTo>
                    <a:pt x="3737" y="1547"/>
                    <a:pt x="4147" y="1482"/>
                    <a:pt x="4587" y="1400"/>
                  </a:cubicBezTo>
                  <a:cubicBezTo>
                    <a:pt x="5074" y="1336"/>
                    <a:pt x="5575" y="1246"/>
                    <a:pt x="6136" y="1246"/>
                  </a:cubicBezTo>
                  <a:cubicBezTo>
                    <a:pt x="6222" y="1246"/>
                    <a:pt x="6309" y="1248"/>
                    <a:pt x="6397" y="1252"/>
                  </a:cubicBezTo>
                  <a:cubicBezTo>
                    <a:pt x="7376" y="1292"/>
                    <a:pt x="7811" y="1435"/>
                    <a:pt x="8555" y="1670"/>
                  </a:cubicBezTo>
                  <a:cubicBezTo>
                    <a:pt x="8703" y="1709"/>
                    <a:pt x="8864" y="1762"/>
                    <a:pt x="9047" y="1818"/>
                  </a:cubicBezTo>
                  <a:cubicBezTo>
                    <a:pt x="9209" y="1868"/>
                    <a:pt x="9362" y="1891"/>
                    <a:pt x="9509" y="1891"/>
                  </a:cubicBezTo>
                  <a:cubicBezTo>
                    <a:pt x="10198" y="1891"/>
                    <a:pt x="10734" y="1390"/>
                    <a:pt x="11258" y="909"/>
                  </a:cubicBezTo>
                  <a:cubicBezTo>
                    <a:pt x="11741" y="460"/>
                    <a:pt x="12197" y="35"/>
                    <a:pt x="12751" y="35"/>
                  </a:cubicBezTo>
                  <a:cubicBezTo>
                    <a:pt x="12820" y="35"/>
                    <a:pt x="12891" y="42"/>
                    <a:pt x="12963" y="56"/>
                  </a:cubicBezTo>
                  <a:cubicBezTo>
                    <a:pt x="13599" y="186"/>
                    <a:pt x="13707" y="621"/>
                    <a:pt x="13834" y="1091"/>
                  </a:cubicBezTo>
                  <a:cubicBezTo>
                    <a:pt x="13995" y="1744"/>
                    <a:pt x="14195" y="2471"/>
                    <a:pt x="15900" y="2471"/>
                  </a:cubicBezTo>
                  <a:lnTo>
                    <a:pt x="16044" y="2471"/>
                  </a:lnTo>
                  <a:cubicBezTo>
                    <a:pt x="16497" y="2471"/>
                    <a:pt x="17097" y="2105"/>
                    <a:pt x="17711" y="1727"/>
                  </a:cubicBezTo>
                  <a:cubicBezTo>
                    <a:pt x="18457" y="1285"/>
                    <a:pt x="19199" y="832"/>
                    <a:pt x="19853" y="832"/>
                  </a:cubicBezTo>
                  <a:cubicBezTo>
                    <a:pt x="19901" y="832"/>
                    <a:pt x="19948" y="834"/>
                    <a:pt x="19995" y="839"/>
                  </a:cubicBezTo>
                  <a:cubicBezTo>
                    <a:pt x="20596" y="909"/>
                    <a:pt x="21031" y="1017"/>
                    <a:pt x="21466" y="1144"/>
                  </a:cubicBezTo>
                  <a:cubicBezTo>
                    <a:pt x="22256" y="1364"/>
                    <a:pt x="23050" y="1580"/>
                    <a:pt x="24836" y="1580"/>
                  </a:cubicBezTo>
                  <a:cubicBezTo>
                    <a:pt x="25134" y="1580"/>
                    <a:pt x="25459" y="1574"/>
                    <a:pt x="25817" y="1561"/>
                  </a:cubicBezTo>
                  <a:lnTo>
                    <a:pt x="25817" y="1527"/>
                  </a:lnTo>
                  <a:cubicBezTo>
                    <a:pt x="25466" y="1539"/>
                    <a:pt x="25145" y="1545"/>
                    <a:pt x="24851" y="1545"/>
                  </a:cubicBezTo>
                  <a:cubicBezTo>
                    <a:pt x="23066" y="1545"/>
                    <a:pt x="22260" y="1326"/>
                    <a:pt x="21483" y="1109"/>
                  </a:cubicBezTo>
                  <a:cubicBezTo>
                    <a:pt x="21031" y="983"/>
                    <a:pt x="20596" y="874"/>
                    <a:pt x="19995" y="800"/>
                  </a:cubicBezTo>
                  <a:cubicBezTo>
                    <a:pt x="19951" y="795"/>
                    <a:pt x="19906" y="793"/>
                    <a:pt x="19860" y="793"/>
                  </a:cubicBezTo>
                  <a:cubicBezTo>
                    <a:pt x="19203" y="793"/>
                    <a:pt x="18442" y="1249"/>
                    <a:pt x="17693" y="1709"/>
                  </a:cubicBezTo>
                  <a:cubicBezTo>
                    <a:pt x="17080" y="2070"/>
                    <a:pt x="16497" y="2432"/>
                    <a:pt x="16044" y="2432"/>
                  </a:cubicBezTo>
                  <a:cubicBezTo>
                    <a:pt x="15978" y="2434"/>
                    <a:pt x="15914" y="2435"/>
                    <a:pt x="15852" y="2435"/>
                  </a:cubicBezTo>
                  <a:cubicBezTo>
                    <a:pt x="14237" y="2435"/>
                    <a:pt x="14044" y="1736"/>
                    <a:pt x="13868" y="1074"/>
                  </a:cubicBezTo>
                  <a:cubicBezTo>
                    <a:pt x="13742" y="600"/>
                    <a:pt x="13616" y="147"/>
                    <a:pt x="12963" y="21"/>
                  </a:cubicBezTo>
                  <a:cubicBezTo>
                    <a:pt x="12891" y="7"/>
                    <a:pt x="12819"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61"/>
            <p:cNvSpPr/>
            <p:nvPr/>
          </p:nvSpPr>
          <p:spPr>
            <a:xfrm>
              <a:off x="640550" y="4034664"/>
              <a:ext cx="7862936" cy="366531"/>
            </a:xfrm>
            <a:custGeom>
              <a:avLst/>
              <a:gdLst/>
              <a:ahLst/>
              <a:cxnLst/>
              <a:rect l="l" t="t" r="r" b="b"/>
              <a:pathLst>
                <a:path w="25818" h="2416" extrusionOk="0">
                  <a:moveTo>
                    <a:pt x="12751" y="1"/>
                  </a:moveTo>
                  <a:cubicBezTo>
                    <a:pt x="12155" y="1"/>
                    <a:pt x="11689" y="440"/>
                    <a:pt x="11205" y="892"/>
                  </a:cubicBezTo>
                  <a:cubicBezTo>
                    <a:pt x="10694" y="1371"/>
                    <a:pt x="10157" y="1862"/>
                    <a:pt x="9460" y="1862"/>
                  </a:cubicBezTo>
                  <a:cubicBezTo>
                    <a:pt x="9339" y="1862"/>
                    <a:pt x="9213" y="1847"/>
                    <a:pt x="9082" y="1815"/>
                  </a:cubicBezTo>
                  <a:cubicBezTo>
                    <a:pt x="8682" y="1706"/>
                    <a:pt x="8412" y="1597"/>
                    <a:pt x="8159" y="1523"/>
                  </a:cubicBezTo>
                  <a:cubicBezTo>
                    <a:pt x="7668" y="1345"/>
                    <a:pt x="7267" y="1219"/>
                    <a:pt x="6489" y="1179"/>
                  </a:cubicBezTo>
                  <a:cubicBezTo>
                    <a:pt x="6414" y="1176"/>
                    <a:pt x="6341" y="1174"/>
                    <a:pt x="6269" y="1174"/>
                  </a:cubicBezTo>
                  <a:cubicBezTo>
                    <a:pt x="5636" y="1174"/>
                    <a:pt x="5068" y="1303"/>
                    <a:pt x="4513" y="1436"/>
                  </a:cubicBezTo>
                  <a:cubicBezTo>
                    <a:pt x="4043" y="1545"/>
                    <a:pt x="3591" y="1654"/>
                    <a:pt x="3116" y="1654"/>
                  </a:cubicBezTo>
                  <a:cubicBezTo>
                    <a:pt x="2068" y="1671"/>
                    <a:pt x="18" y="1689"/>
                    <a:pt x="1" y="1689"/>
                  </a:cubicBezTo>
                  <a:lnTo>
                    <a:pt x="1" y="1723"/>
                  </a:lnTo>
                  <a:cubicBezTo>
                    <a:pt x="18" y="1723"/>
                    <a:pt x="2068" y="1706"/>
                    <a:pt x="3116" y="1689"/>
                  </a:cubicBezTo>
                  <a:cubicBezTo>
                    <a:pt x="3591" y="1689"/>
                    <a:pt x="4043" y="1580"/>
                    <a:pt x="4531" y="1471"/>
                  </a:cubicBezTo>
                  <a:cubicBezTo>
                    <a:pt x="5064" y="1343"/>
                    <a:pt x="5626" y="1212"/>
                    <a:pt x="6251" y="1212"/>
                  </a:cubicBezTo>
                  <a:cubicBezTo>
                    <a:pt x="6329" y="1212"/>
                    <a:pt x="6408" y="1214"/>
                    <a:pt x="6489" y="1219"/>
                  </a:cubicBezTo>
                  <a:cubicBezTo>
                    <a:pt x="7267" y="1253"/>
                    <a:pt x="7650" y="1380"/>
                    <a:pt x="8138" y="1545"/>
                  </a:cubicBezTo>
                  <a:cubicBezTo>
                    <a:pt x="8394" y="1632"/>
                    <a:pt x="8682" y="1741"/>
                    <a:pt x="9065" y="1832"/>
                  </a:cubicBezTo>
                  <a:cubicBezTo>
                    <a:pt x="9216" y="1874"/>
                    <a:pt x="9359" y="1893"/>
                    <a:pt x="9496" y="1893"/>
                  </a:cubicBezTo>
                  <a:cubicBezTo>
                    <a:pt x="10194" y="1893"/>
                    <a:pt x="10721" y="1396"/>
                    <a:pt x="11223" y="927"/>
                  </a:cubicBezTo>
                  <a:cubicBezTo>
                    <a:pt x="11708" y="473"/>
                    <a:pt x="12179" y="37"/>
                    <a:pt x="12750" y="37"/>
                  </a:cubicBezTo>
                  <a:cubicBezTo>
                    <a:pt x="12820" y="37"/>
                    <a:pt x="12891" y="43"/>
                    <a:pt x="12963" y="57"/>
                  </a:cubicBezTo>
                  <a:cubicBezTo>
                    <a:pt x="13599" y="183"/>
                    <a:pt x="13725" y="618"/>
                    <a:pt x="13851" y="1071"/>
                  </a:cubicBezTo>
                  <a:cubicBezTo>
                    <a:pt x="14034" y="1706"/>
                    <a:pt x="14230" y="2415"/>
                    <a:pt x="15826" y="2415"/>
                  </a:cubicBezTo>
                  <a:lnTo>
                    <a:pt x="16009" y="2415"/>
                  </a:lnTo>
                  <a:cubicBezTo>
                    <a:pt x="16427" y="2415"/>
                    <a:pt x="17023" y="2089"/>
                    <a:pt x="17658" y="1741"/>
                  </a:cubicBezTo>
                  <a:cubicBezTo>
                    <a:pt x="18407" y="1341"/>
                    <a:pt x="19251" y="881"/>
                    <a:pt x="19930" y="881"/>
                  </a:cubicBezTo>
                  <a:cubicBezTo>
                    <a:pt x="19989" y="881"/>
                    <a:pt x="20047" y="885"/>
                    <a:pt x="20104" y="892"/>
                  </a:cubicBezTo>
                  <a:cubicBezTo>
                    <a:pt x="20704" y="962"/>
                    <a:pt x="21122" y="1088"/>
                    <a:pt x="21557" y="1236"/>
                  </a:cubicBezTo>
                  <a:cubicBezTo>
                    <a:pt x="22287" y="1473"/>
                    <a:pt x="23103" y="1740"/>
                    <a:pt x="24972" y="1740"/>
                  </a:cubicBezTo>
                  <a:cubicBezTo>
                    <a:pt x="25232" y="1740"/>
                    <a:pt x="25513" y="1735"/>
                    <a:pt x="25817" y="1723"/>
                  </a:cubicBezTo>
                  <a:lnTo>
                    <a:pt x="25817" y="1689"/>
                  </a:lnTo>
                  <a:cubicBezTo>
                    <a:pt x="25513" y="1700"/>
                    <a:pt x="25233" y="1705"/>
                    <a:pt x="24972" y="1705"/>
                  </a:cubicBezTo>
                  <a:cubicBezTo>
                    <a:pt x="23103" y="1705"/>
                    <a:pt x="22287" y="1437"/>
                    <a:pt x="21557" y="1197"/>
                  </a:cubicBezTo>
                  <a:cubicBezTo>
                    <a:pt x="21122" y="1053"/>
                    <a:pt x="20704" y="927"/>
                    <a:pt x="20104" y="853"/>
                  </a:cubicBezTo>
                  <a:cubicBezTo>
                    <a:pt x="20048" y="846"/>
                    <a:pt x="19990" y="842"/>
                    <a:pt x="19931" y="842"/>
                  </a:cubicBezTo>
                  <a:cubicBezTo>
                    <a:pt x="19252" y="842"/>
                    <a:pt x="18406" y="1305"/>
                    <a:pt x="17641" y="1706"/>
                  </a:cubicBezTo>
                  <a:cubicBezTo>
                    <a:pt x="17006" y="2050"/>
                    <a:pt x="16405" y="2376"/>
                    <a:pt x="16009" y="2376"/>
                  </a:cubicBezTo>
                  <a:cubicBezTo>
                    <a:pt x="15943" y="2378"/>
                    <a:pt x="15879" y="2379"/>
                    <a:pt x="15817" y="2379"/>
                  </a:cubicBezTo>
                  <a:cubicBezTo>
                    <a:pt x="14271" y="2379"/>
                    <a:pt x="14078" y="1714"/>
                    <a:pt x="13886" y="1053"/>
                  </a:cubicBezTo>
                  <a:cubicBezTo>
                    <a:pt x="13760" y="583"/>
                    <a:pt x="13633" y="148"/>
                    <a:pt x="12981" y="22"/>
                  </a:cubicBezTo>
                  <a:cubicBezTo>
                    <a:pt x="12902" y="8"/>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61"/>
            <p:cNvSpPr/>
            <p:nvPr/>
          </p:nvSpPr>
          <p:spPr>
            <a:xfrm>
              <a:off x="640550" y="4009784"/>
              <a:ext cx="7862936" cy="361070"/>
            </a:xfrm>
            <a:custGeom>
              <a:avLst/>
              <a:gdLst/>
              <a:ahLst/>
              <a:cxnLst/>
              <a:rect l="l" t="t" r="r" b="b"/>
              <a:pathLst>
                <a:path w="25818" h="2380" extrusionOk="0">
                  <a:moveTo>
                    <a:pt x="12751" y="1"/>
                  </a:moveTo>
                  <a:cubicBezTo>
                    <a:pt x="12140" y="1"/>
                    <a:pt x="11667" y="439"/>
                    <a:pt x="11166" y="908"/>
                  </a:cubicBezTo>
                  <a:cubicBezTo>
                    <a:pt x="10662" y="1382"/>
                    <a:pt x="10142" y="1869"/>
                    <a:pt x="9441" y="1869"/>
                  </a:cubicBezTo>
                  <a:cubicBezTo>
                    <a:pt x="9337" y="1869"/>
                    <a:pt x="9229" y="1858"/>
                    <a:pt x="9117" y="1835"/>
                  </a:cubicBezTo>
                  <a:cubicBezTo>
                    <a:pt x="8612" y="1726"/>
                    <a:pt x="8303" y="1600"/>
                    <a:pt x="8012" y="1491"/>
                  </a:cubicBezTo>
                  <a:cubicBezTo>
                    <a:pt x="7633" y="1326"/>
                    <a:pt x="7289" y="1182"/>
                    <a:pt x="6563" y="1143"/>
                  </a:cubicBezTo>
                  <a:cubicBezTo>
                    <a:pt x="6504" y="1141"/>
                    <a:pt x="6446" y="1139"/>
                    <a:pt x="6388" y="1139"/>
                  </a:cubicBezTo>
                  <a:cubicBezTo>
                    <a:pt x="5698" y="1139"/>
                    <a:pt x="5081" y="1324"/>
                    <a:pt x="4478" y="1509"/>
                  </a:cubicBezTo>
                  <a:cubicBezTo>
                    <a:pt x="3987" y="1652"/>
                    <a:pt x="3534" y="1779"/>
                    <a:pt x="3064" y="1796"/>
                  </a:cubicBezTo>
                  <a:cubicBezTo>
                    <a:pt x="2029" y="1853"/>
                    <a:pt x="18" y="1853"/>
                    <a:pt x="1" y="1853"/>
                  </a:cubicBezTo>
                  <a:lnTo>
                    <a:pt x="1" y="1887"/>
                  </a:lnTo>
                  <a:cubicBezTo>
                    <a:pt x="18" y="1887"/>
                    <a:pt x="2029" y="1887"/>
                    <a:pt x="3082" y="1835"/>
                  </a:cubicBezTo>
                  <a:cubicBezTo>
                    <a:pt x="3534" y="1818"/>
                    <a:pt x="3987" y="1687"/>
                    <a:pt x="4496" y="1544"/>
                  </a:cubicBezTo>
                  <a:cubicBezTo>
                    <a:pt x="5077" y="1361"/>
                    <a:pt x="5687" y="1177"/>
                    <a:pt x="6369" y="1177"/>
                  </a:cubicBezTo>
                  <a:cubicBezTo>
                    <a:pt x="6433" y="1177"/>
                    <a:pt x="6497" y="1179"/>
                    <a:pt x="6563" y="1182"/>
                  </a:cubicBezTo>
                  <a:cubicBezTo>
                    <a:pt x="7267" y="1217"/>
                    <a:pt x="7616" y="1361"/>
                    <a:pt x="7994" y="1526"/>
                  </a:cubicBezTo>
                  <a:cubicBezTo>
                    <a:pt x="8286" y="1635"/>
                    <a:pt x="8595" y="1761"/>
                    <a:pt x="9099" y="1870"/>
                  </a:cubicBezTo>
                  <a:cubicBezTo>
                    <a:pt x="9219" y="1894"/>
                    <a:pt x="9333" y="1905"/>
                    <a:pt x="9442" y="1905"/>
                  </a:cubicBezTo>
                  <a:cubicBezTo>
                    <a:pt x="10166" y="1905"/>
                    <a:pt x="10684" y="1417"/>
                    <a:pt x="11205" y="926"/>
                  </a:cubicBezTo>
                  <a:cubicBezTo>
                    <a:pt x="11696" y="470"/>
                    <a:pt x="12155" y="40"/>
                    <a:pt x="12774" y="40"/>
                  </a:cubicBezTo>
                  <a:cubicBezTo>
                    <a:pt x="12841" y="40"/>
                    <a:pt x="12910" y="45"/>
                    <a:pt x="12981" y="55"/>
                  </a:cubicBezTo>
                  <a:cubicBezTo>
                    <a:pt x="13616" y="164"/>
                    <a:pt x="13742" y="599"/>
                    <a:pt x="13886" y="1074"/>
                  </a:cubicBezTo>
                  <a:cubicBezTo>
                    <a:pt x="14069" y="1670"/>
                    <a:pt x="14286" y="2379"/>
                    <a:pt x="15774" y="2379"/>
                  </a:cubicBezTo>
                  <a:cubicBezTo>
                    <a:pt x="15826" y="2379"/>
                    <a:pt x="15900" y="2379"/>
                    <a:pt x="15953" y="2362"/>
                  </a:cubicBezTo>
                  <a:cubicBezTo>
                    <a:pt x="16353" y="2362"/>
                    <a:pt x="16949" y="2070"/>
                    <a:pt x="17602" y="1744"/>
                  </a:cubicBezTo>
                  <a:cubicBezTo>
                    <a:pt x="18423" y="1359"/>
                    <a:pt x="19333" y="916"/>
                    <a:pt x="20036" y="916"/>
                  </a:cubicBezTo>
                  <a:cubicBezTo>
                    <a:pt x="20096" y="916"/>
                    <a:pt x="20155" y="919"/>
                    <a:pt x="20213" y="926"/>
                  </a:cubicBezTo>
                  <a:cubicBezTo>
                    <a:pt x="20796" y="1017"/>
                    <a:pt x="21192" y="1165"/>
                    <a:pt x="21627" y="1326"/>
                  </a:cubicBezTo>
                  <a:cubicBezTo>
                    <a:pt x="22328" y="1597"/>
                    <a:pt x="23109" y="1907"/>
                    <a:pt x="24961" y="1907"/>
                  </a:cubicBezTo>
                  <a:cubicBezTo>
                    <a:pt x="25224" y="1907"/>
                    <a:pt x="25508" y="1901"/>
                    <a:pt x="25817" y="1887"/>
                  </a:cubicBezTo>
                  <a:lnTo>
                    <a:pt x="25817" y="1853"/>
                  </a:lnTo>
                  <a:cubicBezTo>
                    <a:pt x="25541" y="1863"/>
                    <a:pt x="25285" y="1868"/>
                    <a:pt x="25046" y="1868"/>
                  </a:cubicBezTo>
                  <a:cubicBezTo>
                    <a:pt x="23149" y="1868"/>
                    <a:pt x="22353" y="1566"/>
                    <a:pt x="21627" y="1291"/>
                  </a:cubicBezTo>
                  <a:cubicBezTo>
                    <a:pt x="21213" y="1126"/>
                    <a:pt x="20813" y="982"/>
                    <a:pt x="20213" y="891"/>
                  </a:cubicBezTo>
                  <a:cubicBezTo>
                    <a:pt x="20153" y="883"/>
                    <a:pt x="20092" y="880"/>
                    <a:pt x="20029" y="880"/>
                  </a:cubicBezTo>
                  <a:cubicBezTo>
                    <a:pt x="19324" y="880"/>
                    <a:pt x="18399" y="1327"/>
                    <a:pt x="17584" y="1726"/>
                  </a:cubicBezTo>
                  <a:cubicBezTo>
                    <a:pt x="16932" y="2035"/>
                    <a:pt x="16336" y="2322"/>
                    <a:pt x="15953" y="2322"/>
                  </a:cubicBezTo>
                  <a:cubicBezTo>
                    <a:pt x="15871" y="2326"/>
                    <a:pt x="15793" y="2328"/>
                    <a:pt x="15719" y="2328"/>
                  </a:cubicBezTo>
                  <a:cubicBezTo>
                    <a:pt x="14301" y="2328"/>
                    <a:pt x="14111" y="1676"/>
                    <a:pt x="13925" y="1056"/>
                  </a:cubicBezTo>
                  <a:cubicBezTo>
                    <a:pt x="13777" y="582"/>
                    <a:pt x="13651" y="129"/>
                    <a:pt x="12981" y="21"/>
                  </a:cubicBezTo>
                  <a:cubicBezTo>
                    <a:pt x="12902" y="7"/>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61"/>
            <p:cNvSpPr/>
            <p:nvPr/>
          </p:nvSpPr>
          <p:spPr>
            <a:xfrm>
              <a:off x="640550" y="3986117"/>
              <a:ext cx="7862936" cy="351664"/>
            </a:xfrm>
            <a:custGeom>
              <a:avLst/>
              <a:gdLst/>
              <a:ahLst/>
              <a:cxnLst/>
              <a:rect l="l" t="t" r="r" b="b"/>
              <a:pathLst>
                <a:path w="25818" h="2318" extrusionOk="0">
                  <a:moveTo>
                    <a:pt x="12769" y="0"/>
                  </a:moveTo>
                  <a:cubicBezTo>
                    <a:pt x="12119" y="0"/>
                    <a:pt x="11641" y="444"/>
                    <a:pt x="11149" y="921"/>
                  </a:cubicBezTo>
                  <a:cubicBezTo>
                    <a:pt x="10651" y="1387"/>
                    <a:pt x="10140" y="1868"/>
                    <a:pt x="9424" y="1868"/>
                  </a:cubicBezTo>
                  <a:cubicBezTo>
                    <a:pt x="9332" y="1868"/>
                    <a:pt x="9237" y="1860"/>
                    <a:pt x="9139" y="1843"/>
                  </a:cubicBezTo>
                  <a:cubicBezTo>
                    <a:pt x="8555" y="1756"/>
                    <a:pt x="8268" y="1608"/>
                    <a:pt x="7977" y="1465"/>
                  </a:cubicBezTo>
                  <a:cubicBezTo>
                    <a:pt x="7650" y="1299"/>
                    <a:pt x="7341" y="1138"/>
                    <a:pt x="6637" y="1103"/>
                  </a:cubicBezTo>
                  <a:cubicBezTo>
                    <a:pt x="6565" y="1098"/>
                    <a:pt x="6493" y="1096"/>
                    <a:pt x="6423" y="1096"/>
                  </a:cubicBezTo>
                  <a:cubicBezTo>
                    <a:pt x="5709" y="1096"/>
                    <a:pt x="5069" y="1344"/>
                    <a:pt x="4439" y="1573"/>
                  </a:cubicBezTo>
                  <a:cubicBezTo>
                    <a:pt x="3934" y="1734"/>
                    <a:pt x="3482" y="1917"/>
                    <a:pt x="3025" y="1935"/>
                  </a:cubicBezTo>
                  <a:cubicBezTo>
                    <a:pt x="1994" y="2009"/>
                    <a:pt x="18" y="2009"/>
                    <a:pt x="1" y="2009"/>
                  </a:cubicBezTo>
                  <a:lnTo>
                    <a:pt x="1" y="2043"/>
                  </a:lnTo>
                  <a:cubicBezTo>
                    <a:pt x="18" y="2043"/>
                    <a:pt x="1994" y="2043"/>
                    <a:pt x="3025" y="1974"/>
                  </a:cubicBezTo>
                  <a:cubicBezTo>
                    <a:pt x="3482" y="1952"/>
                    <a:pt x="3952" y="1774"/>
                    <a:pt x="4439" y="1591"/>
                  </a:cubicBezTo>
                  <a:cubicBezTo>
                    <a:pt x="5069" y="1377"/>
                    <a:pt x="5723" y="1131"/>
                    <a:pt x="6426" y="1131"/>
                  </a:cubicBezTo>
                  <a:cubicBezTo>
                    <a:pt x="6496" y="1131"/>
                    <a:pt x="6566" y="1133"/>
                    <a:pt x="6637" y="1138"/>
                  </a:cubicBezTo>
                  <a:cubicBezTo>
                    <a:pt x="7324" y="1173"/>
                    <a:pt x="7633" y="1338"/>
                    <a:pt x="7959" y="1499"/>
                  </a:cubicBezTo>
                  <a:cubicBezTo>
                    <a:pt x="8247" y="1647"/>
                    <a:pt x="8555" y="1791"/>
                    <a:pt x="9139" y="1882"/>
                  </a:cubicBezTo>
                  <a:cubicBezTo>
                    <a:pt x="9232" y="1898"/>
                    <a:pt x="9323" y="1905"/>
                    <a:pt x="9411" y="1905"/>
                  </a:cubicBezTo>
                  <a:cubicBezTo>
                    <a:pt x="10137" y="1905"/>
                    <a:pt x="10666" y="1408"/>
                    <a:pt x="11166" y="938"/>
                  </a:cubicBezTo>
                  <a:cubicBezTo>
                    <a:pt x="11658" y="478"/>
                    <a:pt x="12136" y="35"/>
                    <a:pt x="12773" y="35"/>
                  </a:cubicBezTo>
                  <a:cubicBezTo>
                    <a:pt x="12840" y="35"/>
                    <a:pt x="12910" y="40"/>
                    <a:pt x="12981" y="50"/>
                  </a:cubicBezTo>
                  <a:cubicBezTo>
                    <a:pt x="13633" y="159"/>
                    <a:pt x="13760" y="594"/>
                    <a:pt x="13925" y="1047"/>
                  </a:cubicBezTo>
                  <a:cubicBezTo>
                    <a:pt x="14103" y="1647"/>
                    <a:pt x="14321" y="2317"/>
                    <a:pt x="15700" y="2317"/>
                  </a:cubicBezTo>
                  <a:lnTo>
                    <a:pt x="15900" y="2317"/>
                  </a:lnTo>
                  <a:cubicBezTo>
                    <a:pt x="16262" y="2300"/>
                    <a:pt x="16840" y="2043"/>
                    <a:pt x="17515" y="1756"/>
                  </a:cubicBezTo>
                  <a:cubicBezTo>
                    <a:pt x="18397" y="1380"/>
                    <a:pt x="19368" y="957"/>
                    <a:pt x="20093" y="957"/>
                  </a:cubicBezTo>
                  <a:cubicBezTo>
                    <a:pt x="20172" y="957"/>
                    <a:pt x="20248" y="962"/>
                    <a:pt x="20321" y="973"/>
                  </a:cubicBezTo>
                  <a:cubicBezTo>
                    <a:pt x="20904" y="1047"/>
                    <a:pt x="21283" y="1230"/>
                    <a:pt x="21683" y="1408"/>
                  </a:cubicBezTo>
                  <a:cubicBezTo>
                    <a:pt x="22373" y="1716"/>
                    <a:pt x="23134" y="2062"/>
                    <a:pt x="25022" y="2062"/>
                  </a:cubicBezTo>
                  <a:cubicBezTo>
                    <a:pt x="25267" y="2062"/>
                    <a:pt x="25531" y="2056"/>
                    <a:pt x="25817" y="2043"/>
                  </a:cubicBezTo>
                  <a:lnTo>
                    <a:pt x="25817" y="2009"/>
                  </a:lnTo>
                  <a:cubicBezTo>
                    <a:pt x="25536" y="2021"/>
                    <a:pt x="25275" y="2027"/>
                    <a:pt x="25033" y="2027"/>
                  </a:cubicBezTo>
                  <a:cubicBezTo>
                    <a:pt x="23153" y="2027"/>
                    <a:pt x="22391" y="1678"/>
                    <a:pt x="21701" y="1373"/>
                  </a:cubicBezTo>
                  <a:cubicBezTo>
                    <a:pt x="21300" y="1190"/>
                    <a:pt x="20904" y="1012"/>
                    <a:pt x="20321" y="938"/>
                  </a:cubicBezTo>
                  <a:cubicBezTo>
                    <a:pt x="20248" y="927"/>
                    <a:pt x="20171" y="922"/>
                    <a:pt x="20090" y="922"/>
                  </a:cubicBezTo>
                  <a:cubicBezTo>
                    <a:pt x="19363" y="922"/>
                    <a:pt x="18377" y="1341"/>
                    <a:pt x="17515" y="1717"/>
                  </a:cubicBezTo>
                  <a:cubicBezTo>
                    <a:pt x="16840" y="2009"/>
                    <a:pt x="16262" y="2261"/>
                    <a:pt x="15900" y="2278"/>
                  </a:cubicBezTo>
                  <a:cubicBezTo>
                    <a:pt x="15838" y="2281"/>
                    <a:pt x="15777" y="2282"/>
                    <a:pt x="15719" y="2282"/>
                  </a:cubicBezTo>
                  <a:cubicBezTo>
                    <a:pt x="14344" y="2282"/>
                    <a:pt x="14151" y="1656"/>
                    <a:pt x="13942" y="1047"/>
                  </a:cubicBezTo>
                  <a:cubicBezTo>
                    <a:pt x="13794" y="560"/>
                    <a:pt x="13651" y="124"/>
                    <a:pt x="12981" y="16"/>
                  </a:cubicBezTo>
                  <a:cubicBezTo>
                    <a:pt x="12908" y="5"/>
                    <a:pt x="12837" y="0"/>
                    <a:pt x="1276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61"/>
            <p:cNvSpPr/>
            <p:nvPr/>
          </p:nvSpPr>
          <p:spPr>
            <a:xfrm>
              <a:off x="640550" y="3960933"/>
              <a:ext cx="7862936" cy="343775"/>
            </a:xfrm>
            <a:custGeom>
              <a:avLst/>
              <a:gdLst/>
              <a:ahLst/>
              <a:cxnLst/>
              <a:rect l="l" t="t" r="r" b="b"/>
              <a:pathLst>
                <a:path w="25818" h="2266" extrusionOk="0">
                  <a:moveTo>
                    <a:pt x="12755" y="0"/>
                  </a:moveTo>
                  <a:cubicBezTo>
                    <a:pt x="12038" y="0"/>
                    <a:pt x="11544" y="428"/>
                    <a:pt x="11023" y="887"/>
                  </a:cubicBezTo>
                  <a:cubicBezTo>
                    <a:pt x="10496" y="1339"/>
                    <a:pt x="9952" y="1792"/>
                    <a:pt x="9156" y="1883"/>
                  </a:cubicBezTo>
                  <a:cubicBezTo>
                    <a:pt x="9061" y="1894"/>
                    <a:pt x="8975" y="1899"/>
                    <a:pt x="8895" y="1899"/>
                  </a:cubicBezTo>
                  <a:cubicBezTo>
                    <a:pt x="8423" y="1899"/>
                    <a:pt x="8184" y="1725"/>
                    <a:pt x="7920" y="1539"/>
                  </a:cubicBezTo>
                  <a:cubicBezTo>
                    <a:pt x="7668" y="1339"/>
                    <a:pt x="7359" y="1122"/>
                    <a:pt x="6724" y="1069"/>
                  </a:cubicBezTo>
                  <a:cubicBezTo>
                    <a:pt x="6662" y="1065"/>
                    <a:pt x="6601" y="1063"/>
                    <a:pt x="6540" y="1063"/>
                  </a:cubicBezTo>
                  <a:cubicBezTo>
                    <a:pt x="5775" y="1063"/>
                    <a:pt x="5041" y="1378"/>
                    <a:pt x="4404" y="1648"/>
                  </a:cubicBezTo>
                  <a:cubicBezTo>
                    <a:pt x="3895" y="1848"/>
                    <a:pt x="3425" y="2048"/>
                    <a:pt x="2990" y="2083"/>
                  </a:cubicBezTo>
                  <a:cubicBezTo>
                    <a:pt x="2192" y="2166"/>
                    <a:pt x="898" y="2176"/>
                    <a:pt x="309" y="2176"/>
                  </a:cubicBezTo>
                  <a:cubicBezTo>
                    <a:pt x="121" y="2176"/>
                    <a:pt x="5" y="2175"/>
                    <a:pt x="1" y="2175"/>
                  </a:cubicBezTo>
                  <a:lnTo>
                    <a:pt x="1" y="2209"/>
                  </a:lnTo>
                  <a:cubicBezTo>
                    <a:pt x="5" y="2209"/>
                    <a:pt x="121" y="2210"/>
                    <a:pt x="309" y="2210"/>
                  </a:cubicBezTo>
                  <a:cubicBezTo>
                    <a:pt x="898" y="2210"/>
                    <a:pt x="2192" y="2200"/>
                    <a:pt x="2990" y="2118"/>
                  </a:cubicBezTo>
                  <a:cubicBezTo>
                    <a:pt x="3425" y="2083"/>
                    <a:pt x="3917" y="1883"/>
                    <a:pt x="4404" y="1683"/>
                  </a:cubicBezTo>
                  <a:cubicBezTo>
                    <a:pt x="5063" y="1400"/>
                    <a:pt x="5781" y="1099"/>
                    <a:pt x="6546" y="1099"/>
                  </a:cubicBezTo>
                  <a:cubicBezTo>
                    <a:pt x="6605" y="1099"/>
                    <a:pt x="6664" y="1100"/>
                    <a:pt x="6724" y="1104"/>
                  </a:cubicBezTo>
                  <a:cubicBezTo>
                    <a:pt x="7341" y="1161"/>
                    <a:pt x="7633" y="1356"/>
                    <a:pt x="7903" y="1557"/>
                  </a:cubicBezTo>
                  <a:cubicBezTo>
                    <a:pt x="8172" y="1746"/>
                    <a:pt x="8414" y="1935"/>
                    <a:pt x="8926" y="1935"/>
                  </a:cubicBezTo>
                  <a:cubicBezTo>
                    <a:pt x="9002" y="1935"/>
                    <a:pt x="9084" y="1931"/>
                    <a:pt x="9173" y="1922"/>
                  </a:cubicBezTo>
                  <a:cubicBezTo>
                    <a:pt x="9970" y="1831"/>
                    <a:pt x="10514" y="1356"/>
                    <a:pt x="11040" y="904"/>
                  </a:cubicBezTo>
                  <a:cubicBezTo>
                    <a:pt x="11562" y="464"/>
                    <a:pt x="12056" y="35"/>
                    <a:pt x="12748" y="35"/>
                  </a:cubicBezTo>
                  <a:cubicBezTo>
                    <a:pt x="12823" y="35"/>
                    <a:pt x="12901" y="40"/>
                    <a:pt x="12981" y="51"/>
                  </a:cubicBezTo>
                  <a:cubicBezTo>
                    <a:pt x="13651" y="142"/>
                    <a:pt x="13794" y="578"/>
                    <a:pt x="13942" y="1052"/>
                  </a:cubicBezTo>
                  <a:cubicBezTo>
                    <a:pt x="14143" y="1648"/>
                    <a:pt x="14360" y="2266"/>
                    <a:pt x="15644" y="2266"/>
                  </a:cubicBezTo>
                  <a:lnTo>
                    <a:pt x="15861" y="2266"/>
                  </a:lnTo>
                  <a:cubicBezTo>
                    <a:pt x="16188" y="2249"/>
                    <a:pt x="16753" y="2031"/>
                    <a:pt x="17423" y="1774"/>
                  </a:cubicBezTo>
                  <a:cubicBezTo>
                    <a:pt x="18321" y="1417"/>
                    <a:pt x="19424" y="997"/>
                    <a:pt x="20191" y="997"/>
                  </a:cubicBezTo>
                  <a:cubicBezTo>
                    <a:pt x="20275" y="997"/>
                    <a:pt x="20355" y="1002"/>
                    <a:pt x="20430" y="1013"/>
                  </a:cubicBezTo>
                  <a:cubicBezTo>
                    <a:pt x="20996" y="1104"/>
                    <a:pt x="21357" y="1304"/>
                    <a:pt x="21757" y="1504"/>
                  </a:cubicBezTo>
                  <a:cubicBezTo>
                    <a:pt x="22418" y="1843"/>
                    <a:pt x="23156" y="2226"/>
                    <a:pt x="25079" y="2226"/>
                  </a:cubicBezTo>
                  <a:cubicBezTo>
                    <a:pt x="25308" y="2226"/>
                    <a:pt x="25553" y="2221"/>
                    <a:pt x="25817" y="2209"/>
                  </a:cubicBezTo>
                  <a:lnTo>
                    <a:pt x="25817" y="2175"/>
                  </a:lnTo>
                  <a:cubicBezTo>
                    <a:pt x="25555" y="2186"/>
                    <a:pt x="25312" y="2192"/>
                    <a:pt x="25085" y="2192"/>
                  </a:cubicBezTo>
                  <a:cubicBezTo>
                    <a:pt x="23174" y="2192"/>
                    <a:pt x="22440" y="1808"/>
                    <a:pt x="21775" y="1465"/>
                  </a:cubicBezTo>
                  <a:cubicBezTo>
                    <a:pt x="21374" y="1269"/>
                    <a:pt x="21013" y="1069"/>
                    <a:pt x="20430" y="978"/>
                  </a:cubicBezTo>
                  <a:cubicBezTo>
                    <a:pt x="20354" y="967"/>
                    <a:pt x="20274" y="962"/>
                    <a:pt x="20189" y="962"/>
                  </a:cubicBezTo>
                  <a:cubicBezTo>
                    <a:pt x="19422" y="962"/>
                    <a:pt x="18319" y="1379"/>
                    <a:pt x="17406" y="1739"/>
                  </a:cubicBezTo>
                  <a:cubicBezTo>
                    <a:pt x="16753" y="1992"/>
                    <a:pt x="16170" y="2209"/>
                    <a:pt x="15861" y="2227"/>
                  </a:cubicBezTo>
                  <a:cubicBezTo>
                    <a:pt x="15785" y="2231"/>
                    <a:pt x="15711" y="2233"/>
                    <a:pt x="15641" y="2233"/>
                  </a:cubicBezTo>
                  <a:cubicBezTo>
                    <a:pt x="14372" y="2233"/>
                    <a:pt x="14167" y="1616"/>
                    <a:pt x="13977" y="1030"/>
                  </a:cubicBezTo>
                  <a:cubicBezTo>
                    <a:pt x="13816" y="560"/>
                    <a:pt x="13668" y="108"/>
                    <a:pt x="12998" y="16"/>
                  </a:cubicBezTo>
                  <a:cubicBezTo>
                    <a:pt x="12914" y="6"/>
                    <a:pt x="12833" y="0"/>
                    <a:pt x="1275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61"/>
            <p:cNvSpPr/>
            <p:nvPr/>
          </p:nvSpPr>
          <p:spPr>
            <a:xfrm>
              <a:off x="640550" y="3936508"/>
              <a:ext cx="7862936" cy="362283"/>
            </a:xfrm>
            <a:custGeom>
              <a:avLst/>
              <a:gdLst/>
              <a:ahLst/>
              <a:cxnLst/>
              <a:rect l="l" t="t" r="r" b="b"/>
              <a:pathLst>
                <a:path w="25818" h="2388" extrusionOk="0">
                  <a:moveTo>
                    <a:pt x="12753" y="1"/>
                  </a:moveTo>
                  <a:cubicBezTo>
                    <a:pt x="12006" y="1"/>
                    <a:pt x="11509" y="444"/>
                    <a:pt x="10966" y="904"/>
                  </a:cubicBezTo>
                  <a:cubicBezTo>
                    <a:pt x="10479" y="1339"/>
                    <a:pt x="9952" y="1792"/>
                    <a:pt x="9191" y="1900"/>
                  </a:cubicBezTo>
                  <a:cubicBezTo>
                    <a:pt x="9065" y="1920"/>
                    <a:pt x="8955" y="1929"/>
                    <a:pt x="8857" y="1929"/>
                  </a:cubicBezTo>
                  <a:cubicBezTo>
                    <a:pt x="8416" y="1929"/>
                    <a:pt x="8218" y="1749"/>
                    <a:pt x="7994" y="1557"/>
                  </a:cubicBezTo>
                  <a:cubicBezTo>
                    <a:pt x="7742" y="1339"/>
                    <a:pt x="7468" y="1082"/>
                    <a:pt x="6798" y="1030"/>
                  </a:cubicBezTo>
                  <a:cubicBezTo>
                    <a:pt x="6743" y="1027"/>
                    <a:pt x="6688" y="1025"/>
                    <a:pt x="6633" y="1025"/>
                  </a:cubicBezTo>
                  <a:cubicBezTo>
                    <a:pt x="5836" y="1025"/>
                    <a:pt x="5045" y="1396"/>
                    <a:pt x="4370" y="1718"/>
                  </a:cubicBezTo>
                  <a:cubicBezTo>
                    <a:pt x="3860" y="1953"/>
                    <a:pt x="3373" y="2192"/>
                    <a:pt x="2938" y="2227"/>
                  </a:cubicBezTo>
                  <a:cubicBezTo>
                    <a:pt x="2126" y="2326"/>
                    <a:pt x="793" y="2336"/>
                    <a:pt x="246" y="2336"/>
                  </a:cubicBezTo>
                  <a:cubicBezTo>
                    <a:pt x="96" y="2336"/>
                    <a:pt x="5" y="2336"/>
                    <a:pt x="1" y="2336"/>
                  </a:cubicBezTo>
                  <a:lnTo>
                    <a:pt x="1" y="2370"/>
                  </a:lnTo>
                  <a:cubicBezTo>
                    <a:pt x="5" y="2370"/>
                    <a:pt x="96" y="2371"/>
                    <a:pt x="247" y="2371"/>
                  </a:cubicBezTo>
                  <a:cubicBezTo>
                    <a:pt x="794" y="2371"/>
                    <a:pt x="2130" y="2360"/>
                    <a:pt x="2955" y="2262"/>
                  </a:cubicBezTo>
                  <a:cubicBezTo>
                    <a:pt x="3390" y="2227"/>
                    <a:pt x="3860" y="1992"/>
                    <a:pt x="4387" y="1757"/>
                  </a:cubicBezTo>
                  <a:cubicBezTo>
                    <a:pt x="5070" y="1430"/>
                    <a:pt x="5845" y="1060"/>
                    <a:pt x="6644" y="1060"/>
                  </a:cubicBezTo>
                  <a:cubicBezTo>
                    <a:pt x="6695" y="1060"/>
                    <a:pt x="6746" y="1062"/>
                    <a:pt x="6798" y="1065"/>
                  </a:cubicBezTo>
                  <a:cubicBezTo>
                    <a:pt x="7450" y="1122"/>
                    <a:pt x="7724" y="1356"/>
                    <a:pt x="7959" y="1574"/>
                  </a:cubicBezTo>
                  <a:cubicBezTo>
                    <a:pt x="8182" y="1768"/>
                    <a:pt x="8397" y="1963"/>
                    <a:pt x="8862" y="1963"/>
                  </a:cubicBezTo>
                  <a:cubicBezTo>
                    <a:pt x="8960" y="1963"/>
                    <a:pt x="9069" y="1954"/>
                    <a:pt x="9191" y="1935"/>
                  </a:cubicBezTo>
                  <a:cubicBezTo>
                    <a:pt x="9970" y="1826"/>
                    <a:pt x="10496" y="1374"/>
                    <a:pt x="11005" y="921"/>
                  </a:cubicBezTo>
                  <a:cubicBezTo>
                    <a:pt x="11529" y="477"/>
                    <a:pt x="12023" y="36"/>
                    <a:pt x="12757" y="36"/>
                  </a:cubicBezTo>
                  <a:cubicBezTo>
                    <a:pt x="12834" y="36"/>
                    <a:pt x="12915" y="41"/>
                    <a:pt x="12998" y="51"/>
                  </a:cubicBezTo>
                  <a:cubicBezTo>
                    <a:pt x="13668" y="142"/>
                    <a:pt x="13816" y="578"/>
                    <a:pt x="13977" y="1030"/>
                  </a:cubicBezTo>
                  <a:cubicBezTo>
                    <a:pt x="14184" y="1617"/>
                    <a:pt x="14390" y="2215"/>
                    <a:pt x="15604" y="2215"/>
                  </a:cubicBezTo>
                  <a:cubicBezTo>
                    <a:pt x="15670" y="2215"/>
                    <a:pt x="15738" y="2213"/>
                    <a:pt x="15809" y="2209"/>
                  </a:cubicBezTo>
                  <a:cubicBezTo>
                    <a:pt x="16101" y="2192"/>
                    <a:pt x="16662" y="1992"/>
                    <a:pt x="17315" y="1774"/>
                  </a:cubicBezTo>
                  <a:cubicBezTo>
                    <a:pt x="18276" y="1436"/>
                    <a:pt x="19447" y="1043"/>
                    <a:pt x="20244" y="1043"/>
                  </a:cubicBezTo>
                  <a:cubicBezTo>
                    <a:pt x="20349" y="1043"/>
                    <a:pt x="20448" y="1050"/>
                    <a:pt x="20539" y="1065"/>
                  </a:cubicBezTo>
                  <a:cubicBezTo>
                    <a:pt x="21083" y="1156"/>
                    <a:pt x="21448" y="1356"/>
                    <a:pt x="21810" y="1574"/>
                  </a:cubicBezTo>
                  <a:cubicBezTo>
                    <a:pt x="22445" y="1974"/>
                    <a:pt x="23171" y="2388"/>
                    <a:pt x="25090" y="2388"/>
                  </a:cubicBezTo>
                  <a:cubicBezTo>
                    <a:pt x="25308" y="2388"/>
                    <a:pt x="25565" y="2388"/>
                    <a:pt x="25817" y="2370"/>
                  </a:cubicBezTo>
                  <a:lnTo>
                    <a:pt x="25817" y="2336"/>
                  </a:lnTo>
                  <a:cubicBezTo>
                    <a:pt x="25547" y="2349"/>
                    <a:pt x="25297" y="2356"/>
                    <a:pt x="25064" y="2356"/>
                  </a:cubicBezTo>
                  <a:cubicBezTo>
                    <a:pt x="23173" y="2356"/>
                    <a:pt x="22459" y="1929"/>
                    <a:pt x="21827" y="1557"/>
                  </a:cubicBezTo>
                  <a:cubicBezTo>
                    <a:pt x="21448" y="1322"/>
                    <a:pt x="21105" y="1122"/>
                    <a:pt x="20561" y="1030"/>
                  </a:cubicBezTo>
                  <a:cubicBezTo>
                    <a:pt x="20465" y="1015"/>
                    <a:pt x="20363" y="1009"/>
                    <a:pt x="20254" y="1009"/>
                  </a:cubicBezTo>
                  <a:cubicBezTo>
                    <a:pt x="19433" y="1009"/>
                    <a:pt x="18273" y="1401"/>
                    <a:pt x="17297" y="1735"/>
                  </a:cubicBezTo>
                  <a:cubicBezTo>
                    <a:pt x="16662" y="1953"/>
                    <a:pt x="16101" y="2153"/>
                    <a:pt x="15809" y="2170"/>
                  </a:cubicBezTo>
                  <a:cubicBezTo>
                    <a:pt x="15733" y="2174"/>
                    <a:pt x="15661" y="2176"/>
                    <a:pt x="15592" y="2176"/>
                  </a:cubicBezTo>
                  <a:cubicBezTo>
                    <a:pt x="14406" y="2176"/>
                    <a:pt x="14201" y="1593"/>
                    <a:pt x="14012" y="1030"/>
                  </a:cubicBezTo>
                  <a:cubicBezTo>
                    <a:pt x="13851" y="560"/>
                    <a:pt x="13686" y="103"/>
                    <a:pt x="12998" y="16"/>
                  </a:cubicBezTo>
                  <a:cubicBezTo>
                    <a:pt x="12913" y="6"/>
                    <a:pt x="12831" y="1"/>
                    <a:pt x="1275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61"/>
            <p:cNvSpPr/>
            <p:nvPr/>
          </p:nvSpPr>
          <p:spPr>
            <a:xfrm>
              <a:off x="640550" y="3911627"/>
              <a:ext cx="7862936" cy="387164"/>
            </a:xfrm>
            <a:custGeom>
              <a:avLst/>
              <a:gdLst/>
              <a:ahLst/>
              <a:cxnLst/>
              <a:rect l="l" t="t" r="r" b="b"/>
              <a:pathLst>
                <a:path w="25818" h="2552" extrusionOk="0">
                  <a:moveTo>
                    <a:pt x="12752" y="0"/>
                  </a:moveTo>
                  <a:cubicBezTo>
                    <a:pt x="11975" y="0"/>
                    <a:pt x="11478" y="462"/>
                    <a:pt x="10949" y="920"/>
                  </a:cubicBezTo>
                  <a:cubicBezTo>
                    <a:pt x="10461" y="1355"/>
                    <a:pt x="9970" y="1790"/>
                    <a:pt x="9226" y="1938"/>
                  </a:cubicBezTo>
                  <a:cubicBezTo>
                    <a:pt x="9087" y="1962"/>
                    <a:pt x="8967" y="1973"/>
                    <a:pt x="8863" y="1973"/>
                  </a:cubicBezTo>
                  <a:cubicBezTo>
                    <a:pt x="8424" y="1973"/>
                    <a:pt x="8255" y="1780"/>
                    <a:pt x="8051" y="1573"/>
                  </a:cubicBezTo>
                  <a:cubicBezTo>
                    <a:pt x="7833" y="1320"/>
                    <a:pt x="7559" y="1051"/>
                    <a:pt x="6872" y="994"/>
                  </a:cubicBezTo>
                  <a:cubicBezTo>
                    <a:pt x="6824" y="991"/>
                    <a:pt x="6777" y="990"/>
                    <a:pt x="6730" y="990"/>
                  </a:cubicBezTo>
                  <a:cubicBezTo>
                    <a:pt x="5891" y="990"/>
                    <a:pt x="5072" y="1415"/>
                    <a:pt x="4330" y="1790"/>
                  </a:cubicBezTo>
                  <a:cubicBezTo>
                    <a:pt x="3808" y="2064"/>
                    <a:pt x="3316" y="2317"/>
                    <a:pt x="2899" y="2373"/>
                  </a:cubicBezTo>
                  <a:cubicBezTo>
                    <a:pt x="2179" y="2486"/>
                    <a:pt x="1060" y="2503"/>
                    <a:pt x="445" y="2503"/>
                  </a:cubicBezTo>
                  <a:cubicBezTo>
                    <a:pt x="178" y="2503"/>
                    <a:pt x="6" y="2500"/>
                    <a:pt x="1" y="2500"/>
                  </a:cubicBezTo>
                  <a:lnTo>
                    <a:pt x="1" y="2534"/>
                  </a:lnTo>
                  <a:cubicBezTo>
                    <a:pt x="6" y="2534"/>
                    <a:pt x="201" y="2538"/>
                    <a:pt x="497" y="2538"/>
                  </a:cubicBezTo>
                  <a:cubicBezTo>
                    <a:pt x="1123" y="2538"/>
                    <a:pt x="2199" y="2520"/>
                    <a:pt x="2899" y="2408"/>
                  </a:cubicBezTo>
                  <a:cubicBezTo>
                    <a:pt x="3334" y="2356"/>
                    <a:pt x="3826" y="2099"/>
                    <a:pt x="4352" y="1829"/>
                  </a:cubicBezTo>
                  <a:cubicBezTo>
                    <a:pt x="5073" y="1450"/>
                    <a:pt x="5907" y="1025"/>
                    <a:pt x="6732" y="1025"/>
                  </a:cubicBezTo>
                  <a:cubicBezTo>
                    <a:pt x="6779" y="1025"/>
                    <a:pt x="6825" y="1026"/>
                    <a:pt x="6872" y="1029"/>
                  </a:cubicBezTo>
                  <a:cubicBezTo>
                    <a:pt x="7542" y="1085"/>
                    <a:pt x="7794" y="1355"/>
                    <a:pt x="8029" y="1594"/>
                  </a:cubicBezTo>
                  <a:cubicBezTo>
                    <a:pt x="8237" y="1813"/>
                    <a:pt x="8419" y="2008"/>
                    <a:pt x="8863" y="2008"/>
                  </a:cubicBezTo>
                  <a:cubicBezTo>
                    <a:pt x="8968" y="2008"/>
                    <a:pt x="9087" y="1997"/>
                    <a:pt x="9226" y="1973"/>
                  </a:cubicBezTo>
                  <a:cubicBezTo>
                    <a:pt x="9970" y="1829"/>
                    <a:pt x="10479" y="1377"/>
                    <a:pt x="10966" y="959"/>
                  </a:cubicBezTo>
                  <a:cubicBezTo>
                    <a:pt x="11502" y="475"/>
                    <a:pt x="12005" y="39"/>
                    <a:pt x="12785" y="39"/>
                  </a:cubicBezTo>
                  <a:cubicBezTo>
                    <a:pt x="12854" y="39"/>
                    <a:pt x="12925" y="43"/>
                    <a:pt x="12998" y="50"/>
                  </a:cubicBezTo>
                  <a:cubicBezTo>
                    <a:pt x="13668" y="124"/>
                    <a:pt x="13834" y="559"/>
                    <a:pt x="14012" y="1029"/>
                  </a:cubicBezTo>
                  <a:cubicBezTo>
                    <a:pt x="14215" y="1589"/>
                    <a:pt x="14418" y="2165"/>
                    <a:pt x="15506" y="2165"/>
                  </a:cubicBezTo>
                  <a:cubicBezTo>
                    <a:pt x="15583" y="2165"/>
                    <a:pt x="15665" y="2162"/>
                    <a:pt x="15753" y="2156"/>
                  </a:cubicBezTo>
                  <a:cubicBezTo>
                    <a:pt x="16027" y="2138"/>
                    <a:pt x="16571" y="1973"/>
                    <a:pt x="17188" y="1773"/>
                  </a:cubicBezTo>
                  <a:cubicBezTo>
                    <a:pt x="18210" y="1459"/>
                    <a:pt x="19456" y="1075"/>
                    <a:pt x="20299" y="1075"/>
                  </a:cubicBezTo>
                  <a:cubicBezTo>
                    <a:pt x="20425" y="1075"/>
                    <a:pt x="20542" y="1084"/>
                    <a:pt x="20648" y="1103"/>
                  </a:cubicBezTo>
                  <a:cubicBezTo>
                    <a:pt x="21192" y="1194"/>
                    <a:pt x="21518" y="1429"/>
                    <a:pt x="21866" y="1664"/>
                  </a:cubicBezTo>
                  <a:cubicBezTo>
                    <a:pt x="22480" y="2082"/>
                    <a:pt x="23171" y="2552"/>
                    <a:pt x="25108" y="2552"/>
                  </a:cubicBezTo>
                  <a:cubicBezTo>
                    <a:pt x="25325" y="2552"/>
                    <a:pt x="25565" y="2552"/>
                    <a:pt x="25817" y="2534"/>
                  </a:cubicBezTo>
                  <a:lnTo>
                    <a:pt x="25817" y="2500"/>
                  </a:lnTo>
                  <a:cubicBezTo>
                    <a:pt x="25564" y="2512"/>
                    <a:pt x="25329" y="2519"/>
                    <a:pt x="25110" y="2519"/>
                  </a:cubicBezTo>
                  <a:cubicBezTo>
                    <a:pt x="23191" y="2519"/>
                    <a:pt x="22501" y="2053"/>
                    <a:pt x="21884" y="1647"/>
                  </a:cubicBezTo>
                  <a:cubicBezTo>
                    <a:pt x="21540" y="1394"/>
                    <a:pt x="21192" y="1177"/>
                    <a:pt x="20669" y="1068"/>
                  </a:cubicBezTo>
                  <a:cubicBezTo>
                    <a:pt x="20559" y="1048"/>
                    <a:pt x="20437" y="1039"/>
                    <a:pt x="20306" y="1039"/>
                  </a:cubicBezTo>
                  <a:cubicBezTo>
                    <a:pt x="19449" y="1039"/>
                    <a:pt x="18205" y="1425"/>
                    <a:pt x="17167" y="1738"/>
                  </a:cubicBezTo>
                  <a:cubicBezTo>
                    <a:pt x="16553" y="1938"/>
                    <a:pt x="16027" y="2099"/>
                    <a:pt x="15753" y="2117"/>
                  </a:cubicBezTo>
                  <a:cubicBezTo>
                    <a:pt x="15666" y="2123"/>
                    <a:pt x="15585" y="2126"/>
                    <a:pt x="15508" y="2126"/>
                  </a:cubicBezTo>
                  <a:cubicBezTo>
                    <a:pt x="14440" y="2126"/>
                    <a:pt x="14237" y="1555"/>
                    <a:pt x="14034" y="1011"/>
                  </a:cubicBezTo>
                  <a:cubicBezTo>
                    <a:pt x="13868" y="541"/>
                    <a:pt x="13707" y="106"/>
                    <a:pt x="12998" y="15"/>
                  </a:cubicBezTo>
                  <a:cubicBezTo>
                    <a:pt x="12913" y="5"/>
                    <a:pt x="12831" y="0"/>
                    <a:pt x="1275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61"/>
            <p:cNvSpPr/>
            <p:nvPr/>
          </p:nvSpPr>
          <p:spPr>
            <a:xfrm>
              <a:off x="640550" y="3887657"/>
              <a:ext cx="7862936" cy="411286"/>
            </a:xfrm>
            <a:custGeom>
              <a:avLst/>
              <a:gdLst/>
              <a:ahLst/>
              <a:cxnLst/>
              <a:rect l="l" t="t" r="r" b="b"/>
              <a:pathLst>
                <a:path w="25818" h="2711" extrusionOk="0">
                  <a:moveTo>
                    <a:pt x="12783" y="1"/>
                  </a:moveTo>
                  <a:cubicBezTo>
                    <a:pt x="11947" y="1"/>
                    <a:pt x="11445" y="451"/>
                    <a:pt x="10914" y="934"/>
                  </a:cubicBezTo>
                  <a:cubicBezTo>
                    <a:pt x="10444" y="1352"/>
                    <a:pt x="9970" y="1787"/>
                    <a:pt x="9247" y="1948"/>
                  </a:cubicBezTo>
                  <a:cubicBezTo>
                    <a:pt x="9087" y="1985"/>
                    <a:pt x="8953" y="2001"/>
                    <a:pt x="8839" y="2001"/>
                  </a:cubicBezTo>
                  <a:cubicBezTo>
                    <a:pt x="8438" y="2001"/>
                    <a:pt x="8290" y="1801"/>
                    <a:pt x="8120" y="1587"/>
                  </a:cubicBezTo>
                  <a:cubicBezTo>
                    <a:pt x="7903" y="1317"/>
                    <a:pt x="7668" y="1026"/>
                    <a:pt x="6963" y="969"/>
                  </a:cubicBezTo>
                  <a:cubicBezTo>
                    <a:pt x="6894" y="963"/>
                    <a:pt x="6825" y="960"/>
                    <a:pt x="6756" y="960"/>
                  </a:cubicBezTo>
                  <a:cubicBezTo>
                    <a:pt x="5899" y="960"/>
                    <a:pt x="5053" y="1440"/>
                    <a:pt x="4296" y="1879"/>
                  </a:cubicBezTo>
                  <a:cubicBezTo>
                    <a:pt x="3769" y="2166"/>
                    <a:pt x="3282" y="2457"/>
                    <a:pt x="2864" y="2531"/>
                  </a:cubicBezTo>
                  <a:cubicBezTo>
                    <a:pt x="1998" y="2664"/>
                    <a:pt x="632" y="2675"/>
                    <a:pt x="164" y="2675"/>
                  </a:cubicBezTo>
                  <a:cubicBezTo>
                    <a:pt x="63" y="2675"/>
                    <a:pt x="4" y="2675"/>
                    <a:pt x="1" y="2675"/>
                  </a:cubicBezTo>
                  <a:lnTo>
                    <a:pt x="1" y="2710"/>
                  </a:lnTo>
                  <a:cubicBezTo>
                    <a:pt x="4" y="2710"/>
                    <a:pt x="74" y="2711"/>
                    <a:pt x="191" y="2711"/>
                  </a:cubicBezTo>
                  <a:cubicBezTo>
                    <a:pt x="686" y="2711"/>
                    <a:pt x="2028" y="2696"/>
                    <a:pt x="2864" y="2549"/>
                  </a:cubicBezTo>
                  <a:cubicBezTo>
                    <a:pt x="3282" y="2492"/>
                    <a:pt x="3786" y="2205"/>
                    <a:pt x="4313" y="1913"/>
                  </a:cubicBezTo>
                  <a:cubicBezTo>
                    <a:pt x="5052" y="1480"/>
                    <a:pt x="5894" y="998"/>
                    <a:pt x="6748" y="998"/>
                  </a:cubicBezTo>
                  <a:cubicBezTo>
                    <a:pt x="6820" y="998"/>
                    <a:pt x="6891" y="1001"/>
                    <a:pt x="6963" y="1008"/>
                  </a:cubicBezTo>
                  <a:cubicBezTo>
                    <a:pt x="7650" y="1061"/>
                    <a:pt x="7885" y="1352"/>
                    <a:pt x="8086" y="1605"/>
                  </a:cubicBezTo>
                  <a:cubicBezTo>
                    <a:pt x="8270" y="1833"/>
                    <a:pt x="8422" y="2038"/>
                    <a:pt x="8846" y="2038"/>
                  </a:cubicBezTo>
                  <a:cubicBezTo>
                    <a:pt x="8963" y="2038"/>
                    <a:pt x="9100" y="2022"/>
                    <a:pt x="9265" y="1987"/>
                  </a:cubicBezTo>
                  <a:cubicBezTo>
                    <a:pt x="9987" y="1822"/>
                    <a:pt x="10461" y="1387"/>
                    <a:pt x="10931" y="969"/>
                  </a:cubicBezTo>
                  <a:cubicBezTo>
                    <a:pt x="11463" y="490"/>
                    <a:pt x="11965" y="36"/>
                    <a:pt x="12788" y="36"/>
                  </a:cubicBezTo>
                  <a:cubicBezTo>
                    <a:pt x="12862" y="36"/>
                    <a:pt x="12937" y="39"/>
                    <a:pt x="13016" y="47"/>
                  </a:cubicBezTo>
                  <a:cubicBezTo>
                    <a:pt x="13686" y="121"/>
                    <a:pt x="13868" y="556"/>
                    <a:pt x="14034" y="1026"/>
                  </a:cubicBezTo>
                  <a:cubicBezTo>
                    <a:pt x="14236" y="1549"/>
                    <a:pt x="14454" y="2105"/>
                    <a:pt x="15478" y="2105"/>
                  </a:cubicBezTo>
                  <a:cubicBezTo>
                    <a:pt x="15554" y="2105"/>
                    <a:pt x="15633" y="2102"/>
                    <a:pt x="15718" y="2096"/>
                  </a:cubicBezTo>
                  <a:cubicBezTo>
                    <a:pt x="15953" y="2079"/>
                    <a:pt x="16427" y="1948"/>
                    <a:pt x="17041" y="1787"/>
                  </a:cubicBezTo>
                  <a:cubicBezTo>
                    <a:pt x="18081" y="1493"/>
                    <a:pt x="19443" y="1118"/>
                    <a:pt x="20346" y="1118"/>
                  </a:cubicBezTo>
                  <a:cubicBezTo>
                    <a:pt x="20497" y="1118"/>
                    <a:pt x="20635" y="1129"/>
                    <a:pt x="20757" y="1152"/>
                  </a:cubicBezTo>
                  <a:cubicBezTo>
                    <a:pt x="21283" y="1243"/>
                    <a:pt x="21592" y="1496"/>
                    <a:pt x="21918" y="1752"/>
                  </a:cubicBezTo>
                  <a:cubicBezTo>
                    <a:pt x="22519" y="2205"/>
                    <a:pt x="23189" y="2710"/>
                    <a:pt x="25130" y="2710"/>
                  </a:cubicBezTo>
                  <a:cubicBezTo>
                    <a:pt x="25347" y="2710"/>
                    <a:pt x="25565" y="2710"/>
                    <a:pt x="25817" y="2692"/>
                  </a:cubicBezTo>
                  <a:lnTo>
                    <a:pt x="25817" y="2658"/>
                  </a:lnTo>
                  <a:cubicBezTo>
                    <a:pt x="25555" y="2673"/>
                    <a:pt x="25312" y="2680"/>
                    <a:pt x="25087" y="2680"/>
                  </a:cubicBezTo>
                  <a:cubicBezTo>
                    <a:pt x="23180" y="2680"/>
                    <a:pt x="22537" y="2169"/>
                    <a:pt x="21953" y="1713"/>
                  </a:cubicBezTo>
                  <a:cubicBezTo>
                    <a:pt x="21609" y="1461"/>
                    <a:pt x="21300" y="1209"/>
                    <a:pt x="20778" y="1117"/>
                  </a:cubicBezTo>
                  <a:cubicBezTo>
                    <a:pt x="20651" y="1093"/>
                    <a:pt x="20506" y="1082"/>
                    <a:pt x="20349" y="1082"/>
                  </a:cubicBezTo>
                  <a:cubicBezTo>
                    <a:pt x="19429" y="1082"/>
                    <a:pt x="18059" y="1455"/>
                    <a:pt x="17023" y="1752"/>
                  </a:cubicBezTo>
                  <a:cubicBezTo>
                    <a:pt x="16427" y="1913"/>
                    <a:pt x="15935" y="2040"/>
                    <a:pt x="15718" y="2057"/>
                  </a:cubicBezTo>
                  <a:cubicBezTo>
                    <a:pt x="15632" y="2064"/>
                    <a:pt x="15551" y="2067"/>
                    <a:pt x="15475" y="2067"/>
                  </a:cubicBezTo>
                  <a:cubicBezTo>
                    <a:pt x="14473" y="2067"/>
                    <a:pt x="14271" y="1530"/>
                    <a:pt x="14069" y="1008"/>
                  </a:cubicBezTo>
                  <a:cubicBezTo>
                    <a:pt x="13903" y="556"/>
                    <a:pt x="13725" y="82"/>
                    <a:pt x="13016" y="12"/>
                  </a:cubicBezTo>
                  <a:cubicBezTo>
                    <a:pt x="12935" y="4"/>
                    <a:pt x="12858" y="1"/>
                    <a:pt x="1278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61"/>
            <p:cNvSpPr/>
            <p:nvPr/>
          </p:nvSpPr>
          <p:spPr>
            <a:xfrm>
              <a:off x="640550" y="3862625"/>
              <a:ext cx="7862936" cy="436621"/>
            </a:xfrm>
            <a:custGeom>
              <a:avLst/>
              <a:gdLst/>
              <a:ahLst/>
              <a:cxnLst/>
              <a:rect l="l" t="t" r="r" b="b"/>
              <a:pathLst>
                <a:path w="25818" h="2878" extrusionOk="0">
                  <a:moveTo>
                    <a:pt x="12784" y="1"/>
                  </a:moveTo>
                  <a:cubicBezTo>
                    <a:pt x="11916" y="1"/>
                    <a:pt x="11412" y="472"/>
                    <a:pt x="10879" y="973"/>
                  </a:cubicBezTo>
                  <a:cubicBezTo>
                    <a:pt x="10422" y="1374"/>
                    <a:pt x="9970" y="1787"/>
                    <a:pt x="9282" y="1970"/>
                  </a:cubicBezTo>
                  <a:cubicBezTo>
                    <a:pt x="9098" y="2019"/>
                    <a:pt x="8949" y="2041"/>
                    <a:pt x="8827" y="2041"/>
                  </a:cubicBezTo>
                  <a:cubicBezTo>
                    <a:pt x="8456" y="2041"/>
                    <a:pt x="8327" y="1841"/>
                    <a:pt x="8177" y="1609"/>
                  </a:cubicBezTo>
                  <a:cubicBezTo>
                    <a:pt x="7994" y="1317"/>
                    <a:pt x="7777" y="991"/>
                    <a:pt x="7033" y="938"/>
                  </a:cubicBezTo>
                  <a:cubicBezTo>
                    <a:pt x="6966" y="932"/>
                    <a:pt x="6900" y="929"/>
                    <a:pt x="6833" y="929"/>
                  </a:cubicBezTo>
                  <a:cubicBezTo>
                    <a:pt x="5939" y="929"/>
                    <a:pt x="5053" y="1478"/>
                    <a:pt x="4243" y="1952"/>
                  </a:cubicBezTo>
                  <a:cubicBezTo>
                    <a:pt x="3717" y="2279"/>
                    <a:pt x="3225" y="2588"/>
                    <a:pt x="2807" y="2679"/>
                  </a:cubicBezTo>
                  <a:cubicBezTo>
                    <a:pt x="2047" y="2823"/>
                    <a:pt x="890" y="2842"/>
                    <a:pt x="329" y="2842"/>
                  </a:cubicBezTo>
                  <a:cubicBezTo>
                    <a:pt x="130" y="2842"/>
                    <a:pt x="5" y="2840"/>
                    <a:pt x="1" y="2840"/>
                  </a:cubicBezTo>
                  <a:lnTo>
                    <a:pt x="1" y="2875"/>
                  </a:lnTo>
                  <a:cubicBezTo>
                    <a:pt x="5" y="2875"/>
                    <a:pt x="132" y="2877"/>
                    <a:pt x="335" y="2877"/>
                  </a:cubicBezTo>
                  <a:cubicBezTo>
                    <a:pt x="899" y="2877"/>
                    <a:pt x="2055" y="2856"/>
                    <a:pt x="2829" y="2696"/>
                  </a:cubicBezTo>
                  <a:cubicBezTo>
                    <a:pt x="3243" y="2622"/>
                    <a:pt x="3734" y="2313"/>
                    <a:pt x="4278" y="1987"/>
                  </a:cubicBezTo>
                  <a:cubicBezTo>
                    <a:pt x="5056" y="1517"/>
                    <a:pt x="5959" y="964"/>
                    <a:pt x="6838" y="964"/>
                  </a:cubicBezTo>
                  <a:cubicBezTo>
                    <a:pt x="6903" y="964"/>
                    <a:pt x="6968" y="967"/>
                    <a:pt x="7033" y="973"/>
                  </a:cubicBezTo>
                  <a:cubicBezTo>
                    <a:pt x="7759" y="1025"/>
                    <a:pt x="7959" y="1352"/>
                    <a:pt x="8138" y="1643"/>
                  </a:cubicBezTo>
                  <a:cubicBezTo>
                    <a:pt x="8301" y="1876"/>
                    <a:pt x="8435" y="2076"/>
                    <a:pt x="8816" y="2076"/>
                  </a:cubicBezTo>
                  <a:cubicBezTo>
                    <a:pt x="8941" y="2076"/>
                    <a:pt x="9093" y="2054"/>
                    <a:pt x="9282" y="2004"/>
                  </a:cubicBezTo>
                  <a:cubicBezTo>
                    <a:pt x="9987" y="1826"/>
                    <a:pt x="10461" y="1408"/>
                    <a:pt x="10896" y="991"/>
                  </a:cubicBezTo>
                  <a:cubicBezTo>
                    <a:pt x="11431" y="504"/>
                    <a:pt x="11936" y="37"/>
                    <a:pt x="12795" y="37"/>
                  </a:cubicBezTo>
                  <a:cubicBezTo>
                    <a:pt x="12866" y="37"/>
                    <a:pt x="12939" y="40"/>
                    <a:pt x="13016" y="46"/>
                  </a:cubicBezTo>
                  <a:cubicBezTo>
                    <a:pt x="13707" y="103"/>
                    <a:pt x="13886" y="556"/>
                    <a:pt x="14069" y="1008"/>
                  </a:cubicBezTo>
                  <a:cubicBezTo>
                    <a:pt x="14268" y="1523"/>
                    <a:pt x="14483" y="2057"/>
                    <a:pt x="15402" y="2057"/>
                  </a:cubicBezTo>
                  <a:cubicBezTo>
                    <a:pt x="15484" y="2057"/>
                    <a:pt x="15572" y="2053"/>
                    <a:pt x="15665" y="2044"/>
                  </a:cubicBezTo>
                  <a:cubicBezTo>
                    <a:pt x="15861" y="2026"/>
                    <a:pt x="16296" y="1917"/>
                    <a:pt x="16862" y="1787"/>
                  </a:cubicBezTo>
                  <a:cubicBezTo>
                    <a:pt x="17919" y="1529"/>
                    <a:pt x="19417" y="1150"/>
                    <a:pt x="20391" y="1150"/>
                  </a:cubicBezTo>
                  <a:cubicBezTo>
                    <a:pt x="20569" y="1150"/>
                    <a:pt x="20729" y="1163"/>
                    <a:pt x="20865" y="1191"/>
                  </a:cubicBezTo>
                  <a:cubicBezTo>
                    <a:pt x="21374" y="1300"/>
                    <a:pt x="21666" y="1535"/>
                    <a:pt x="21992" y="1826"/>
                  </a:cubicBezTo>
                  <a:cubicBezTo>
                    <a:pt x="22554" y="2331"/>
                    <a:pt x="23189" y="2875"/>
                    <a:pt x="25130" y="2875"/>
                  </a:cubicBezTo>
                  <a:cubicBezTo>
                    <a:pt x="25347" y="2875"/>
                    <a:pt x="25582" y="2875"/>
                    <a:pt x="25817" y="2857"/>
                  </a:cubicBezTo>
                  <a:lnTo>
                    <a:pt x="25817" y="2823"/>
                  </a:lnTo>
                  <a:cubicBezTo>
                    <a:pt x="25568" y="2837"/>
                    <a:pt x="25336" y="2844"/>
                    <a:pt x="25121" y="2844"/>
                  </a:cubicBezTo>
                  <a:cubicBezTo>
                    <a:pt x="23192" y="2844"/>
                    <a:pt x="22566" y="2298"/>
                    <a:pt x="22010" y="1809"/>
                  </a:cubicBezTo>
                  <a:cubicBezTo>
                    <a:pt x="21683" y="1517"/>
                    <a:pt x="21392" y="1265"/>
                    <a:pt x="20887" y="1156"/>
                  </a:cubicBezTo>
                  <a:cubicBezTo>
                    <a:pt x="20746" y="1128"/>
                    <a:pt x="20582" y="1115"/>
                    <a:pt x="20400" y="1115"/>
                  </a:cubicBezTo>
                  <a:cubicBezTo>
                    <a:pt x="19409" y="1115"/>
                    <a:pt x="17899" y="1491"/>
                    <a:pt x="16840" y="1752"/>
                  </a:cubicBezTo>
                  <a:cubicBezTo>
                    <a:pt x="16296" y="1878"/>
                    <a:pt x="15861" y="1987"/>
                    <a:pt x="15665" y="2004"/>
                  </a:cubicBezTo>
                  <a:cubicBezTo>
                    <a:pt x="15570" y="2014"/>
                    <a:pt x="15481" y="2018"/>
                    <a:pt x="15398" y="2018"/>
                  </a:cubicBezTo>
                  <a:cubicBezTo>
                    <a:pt x="14502" y="2018"/>
                    <a:pt x="14302" y="1506"/>
                    <a:pt x="14103" y="1008"/>
                  </a:cubicBezTo>
                  <a:cubicBezTo>
                    <a:pt x="13925" y="556"/>
                    <a:pt x="13742" y="86"/>
                    <a:pt x="13016" y="12"/>
                  </a:cubicBezTo>
                  <a:cubicBezTo>
                    <a:pt x="12935" y="4"/>
                    <a:pt x="12858" y="1"/>
                    <a:pt x="1278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61"/>
            <p:cNvSpPr/>
            <p:nvPr/>
          </p:nvSpPr>
          <p:spPr>
            <a:xfrm>
              <a:off x="640550" y="3838806"/>
              <a:ext cx="7862936" cy="460440"/>
            </a:xfrm>
            <a:custGeom>
              <a:avLst/>
              <a:gdLst/>
              <a:ahLst/>
              <a:cxnLst/>
              <a:rect l="l" t="t" r="r" b="b"/>
              <a:pathLst>
                <a:path w="25818" h="3035" extrusionOk="0">
                  <a:moveTo>
                    <a:pt x="12819" y="0"/>
                  </a:moveTo>
                  <a:cubicBezTo>
                    <a:pt x="11911" y="0"/>
                    <a:pt x="11386" y="478"/>
                    <a:pt x="10857" y="987"/>
                  </a:cubicBezTo>
                  <a:cubicBezTo>
                    <a:pt x="10422" y="1383"/>
                    <a:pt x="9987" y="1800"/>
                    <a:pt x="9300" y="2000"/>
                  </a:cubicBezTo>
                  <a:cubicBezTo>
                    <a:pt x="9106" y="2057"/>
                    <a:pt x="8953" y="2082"/>
                    <a:pt x="8830" y="2082"/>
                  </a:cubicBezTo>
                  <a:cubicBezTo>
                    <a:pt x="8479" y="2082"/>
                    <a:pt x="8369" y="1881"/>
                    <a:pt x="8247" y="1639"/>
                  </a:cubicBezTo>
                  <a:cubicBezTo>
                    <a:pt x="8086" y="1330"/>
                    <a:pt x="7868" y="965"/>
                    <a:pt x="7106" y="895"/>
                  </a:cubicBezTo>
                  <a:cubicBezTo>
                    <a:pt x="7044" y="889"/>
                    <a:pt x="6982" y="887"/>
                    <a:pt x="6919" y="887"/>
                  </a:cubicBezTo>
                  <a:cubicBezTo>
                    <a:pt x="5999" y="887"/>
                    <a:pt x="5056" y="1493"/>
                    <a:pt x="4204" y="2035"/>
                  </a:cubicBezTo>
                  <a:cubicBezTo>
                    <a:pt x="3678" y="2379"/>
                    <a:pt x="3173" y="2727"/>
                    <a:pt x="2773" y="2814"/>
                  </a:cubicBezTo>
                  <a:cubicBezTo>
                    <a:pt x="1991" y="2979"/>
                    <a:pt x="813" y="2999"/>
                    <a:pt x="280" y="2999"/>
                  </a:cubicBezTo>
                  <a:cubicBezTo>
                    <a:pt x="109" y="2999"/>
                    <a:pt x="5" y="2997"/>
                    <a:pt x="1" y="2997"/>
                  </a:cubicBezTo>
                  <a:lnTo>
                    <a:pt x="1" y="3032"/>
                  </a:lnTo>
                  <a:cubicBezTo>
                    <a:pt x="5" y="3032"/>
                    <a:pt x="116" y="3034"/>
                    <a:pt x="296" y="3034"/>
                  </a:cubicBezTo>
                  <a:cubicBezTo>
                    <a:pt x="838" y="3034"/>
                    <a:pt x="2003" y="3012"/>
                    <a:pt x="2790" y="2836"/>
                  </a:cubicBezTo>
                  <a:cubicBezTo>
                    <a:pt x="3190" y="2745"/>
                    <a:pt x="3699" y="2418"/>
                    <a:pt x="4222" y="2074"/>
                  </a:cubicBezTo>
                  <a:cubicBezTo>
                    <a:pt x="5073" y="1528"/>
                    <a:pt x="6001" y="921"/>
                    <a:pt x="6919" y="921"/>
                  </a:cubicBezTo>
                  <a:cubicBezTo>
                    <a:pt x="6982" y="921"/>
                    <a:pt x="7044" y="924"/>
                    <a:pt x="7106" y="930"/>
                  </a:cubicBezTo>
                  <a:cubicBezTo>
                    <a:pt x="7851" y="1004"/>
                    <a:pt x="8051" y="1348"/>
                    <a:pt x="8212" y="1657"/>
                  </a:cubicBezTo>
                  <a:cubicBezTo>
                    <a:pt x="8349" y="1901"/>
                    <a:pt x="8463" y="2114"/>
                    <a:pt x="8840" y="2114"/>
                  </a:cubicBezTo>
                  <a:cubicBezTo>
                    <a:pt x="8966" y="2114"/>
                    <a:pt x="9121" y="2090"/>
                    <a:pt x="9317" y="2035"/>
                  </a:cubicBezTo>
                  <a:cubicBezTo>
                    <a:pt x="10009" y="1835"/>
                    <a:pt x="10444" y="1422"/>
                    <a:pt x="10879" y="1004"/>
                  </a:cubicBezTo>
                  <a:cubicBezTo>
                    <a:pt x="11404" y="512"/>
                    <a:pt x="11913" y="35"/>
                    <a:pt x="12819" y="35"/>
                  </a:cubicBezTo>
                  <a:cubicBezTo>
                    <a:pt x="12883" y="35"/>
                    <a:pt x="12948" y="38"/>
                    <a:pt x="13016" y="42"/>
                  </a:cubicBezTo>
                  <a:cubicBezTo>
                    <a:pt x="13725" y="95"/>
                    <a:pt x="13903" y="530"/>
                    <a:pt x="14103" y="1004"/>
                  </a:cubicBezTo>
                  <a:cubicBezTo>
                    <a:pt x="14302" y="1501"/>
                    <a:pt x="14515" y="1997"/>
                    <a:pt x="15365" y="1997"/>
                  </a:cubicBezTo>
                  <a:cubicBezTo>
                    <a:pt x="15446" y="1997"/>
                    <a:pt x="15533" y="1993"/>
                    <a:pt x="15626" y="1983"/>
                  </a:cubicBezTo>
                  <a:cubicBezTo>
                    <a:pt x="15792" y="1983"/>
                    <a:pt x="16170" y="1892"/>
                    <a:pt x="16645" y="1783"/>
                  </a:cubicBezTo>
                  <a:cubicBezTo>
                    <a:pt x="17713" y="1555"/>
                    <a:pt x="19364" y="1191"/>
                    <a:pt x="20419" y="1191"/>
                  </a:cubicBezTo>
                  <a:cubicBezTo>
                    <a:pt x="20631" y="1191"/>
                    <a:pt x="20820" y="1206"/>
                    <a:pt x="20974" y="1239"/>
                  </a:cubicBezTo>
                  <a:cubicBezTo>
                    <a:pt x="21466" y="1330"/>
                    <a:pt x="21736" y="1600"/>
                    <a:pt x="22045" y="1909"/>
                  </a:cubicBezTo>
                  <a:cubicBezTo>
                    <a:pt x="22554" y="2418"/>
                    <a:pt x="23189" y="3032"/>
                    <a:pt x="25164" y="3032"/>
                  </a:cubicBezTo>
                  <a:cubicBezTo>
                    <a:pt x="25365" y="3032"/>
                    <a:pt x="25582" y="3032"/>
                    <a:pt x="25817" y="3014"/>
                  </a:cubicBezTo>
                  <a:lnTo>
                    <a:pt x="25817" y="2980"/>
                  </a:lnTo>
                  <a:cubicBezTo>
                    <a:pt x="25581" y="2993"/>
                    <a:pt x="25361" y="3000"/>
                    <a:pt x="25157" y="3000"/>
                  </a:cubicBezTo>
                  <a:cubicBezTo>
                    <a:pt x="23206" y="3000"/>
                    <a:pt x="22605" y="2414"/>
                    <a:pt x="22062" y="1874"/>
                  </a:cubicBezTo>
                  <a:cubicBezTo>
                    <a:pt x="21775" y="1583"/>
                    <a:pt x="21483" y="1313"/>
                    <a:pt x="20996" y="1204"/>
                  </a:cubicBezTo>
                  <a:cubicBezTo>
                    <a:pt x="20838" y="1171"/>
                    <a:pt x="20646" y="1156"/>
                    <a:pt x="20430" y="1156"/>
                  </a:cubicBezTo>
                  <a:cubicBezTo>
                    <a:pt x="19359" y="1156"/>
                    <a:pt x="17699" y="1520"/>
                    <a:pt x="16645" y="1748"/>
                  </a:cubicBezTo>
                  <a:cubicBezTo>
                    <a:pt x="16153" y="1857"/>
                    <a:pt x="15774" y="1944"/>
                    <a:pt x="15609" y="1944"/>
                  </a:cubicBezTo>
                  <a:cubicBezTo>
                    <a:pt x="15513" y="1954"/>
                    <a:pt x="15425" y="1959"/>
                    <a:pt x="15343" y="1959"/>
                  </a:cubicBezTo>
                  <a:cubicBezTo>
                    <a:pt x="14537" y="1959"/>
                    <a:pt x="14340" y="1496"/>
                    <a:pt x="14143" y="987"/>
                  </a:cubicBezTo>
                  <a:cubicBezTo>
                    <a:pt x="13942" y="530"/>
                    <a:pt x="13760" y="60"/>
                    <a:pt x="13016" y="8"/>
                  </a:cubicBezTo>
                  <a:cubicBezTo>
                    <a:pt x="12948" y="3"/>
                    <a:pt x="12883" y="0"/>
                    <a:pt x="128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61"/>
            <p:cNvSpPr/>
            <p:nvPr/>
          </p:nvSpPr>
          <p:spPr>
            <a:xfrm>
              <a:off x="640550" y="3814229"/>
              <a:ext cx="7862936" cy="485472"/>
            </a:xfrm>
            <a:custGeom>
              <a:avLst/>
              <a:gdLst/>
              <a:ahLst/>
              <a:cxnLst/>
              <a:rect l="l" t="t" r="r" b="b"/>
              <a:pathLst>
                <a:path w="25818" h="3200" extrusionOk="0">
                  <a:moveTo>
                    <a:pt x="12880" y="1"/>
                  </a:moveTo>
                  <a:cubicBezTo>
                    <a:pt x="11893" y="1"/>
                    <a:pt x="11373" y="483"/>
                    <a:pt x="10822" y="1001"/>
                  </a:cubicBezTo>
                  <a:cubicBezTo>
                    <a:pt x="10405" y="1401"/>
                    <a:pt x="9987" y="1801"/>
                    <a:pt x="9334" y="2019"/>
                  </a:cubicBezTo>
                  <a:cubicBezTo>
                    <a:pt x="9119" y="2090"/>
                    <a:pt x="8956" y="2121"/>
                    <a:pt x="8830" y="2121"/>
                  </a:cubicBezTo>
                  <a:cubicBezTo>
                    <a:pt x="8507" y="2121"/>
                    <a:pt x="8419" y="1921"/>
                    <a:pt x="8303" y="1671"/>
                  </a:cubicBezTo>
                  <a:cubicBezTo>
                    <a:pt x="8159" y="1344"/>
                    <a:pt x="7977" y="931"/>
                    <a:pt x="7198" y="857"/>
                  </a:cubicBezTo>
                  <a:cubicBezTo>
                    <a:pt x="7129" y="850"/>
                    <a:pt x="7061" y="846"/>
                    <a:pt x="6992" y="846"/>
                  </a:cubicBezTo>
                  <a:cubicBezTo>
                    <a:pt x="6024" y="846"/>
                    <a:pt x="5051" y="1534"/>
                    <a:pt x="4169" y="2128"/>
                  </a:cubicBezTo>
                  <a:cubicBezTo>
                    <a:pt x="3608" y="2524"/>
                    <a:pt x="3116" y="2850"/>
                    <a:pt x="2738" y="2959"/>
                  </a:cubicBezTo>
                  <a:cubicBezTo>
                    <a:pt x="2007" y="3137"/>
                    <a:pt x="980" y="3164"/>
                    <a:pt x="415" y="3164"/>
                  </a:cubicBezTo>
                  <a:cubicBezTo>
                    <a:pt x="166" y="3164"/>
                    <a:pt x="6" y="3159"/>
                    <a:pt x="1" y="3159"/>
                  </a:cubicBezTo>
                  <a:lnTo>
                    <a:pt x="1" y="3194"/>
                  </a:lnTo>
                  <a:lnTo>
                    <a:pt x="362" y="3194"/>
                  </a:lnTo>
                  <a:cubicBezTo>
                    <a:pt x="923" y="3194"/>
                    <a:pt x="1994" y="3176"/>
                    <a:pt x="2738" y="2976"/>
                  </a:cubicBezTo>
                  <a:cubicBezTo>
                    <a:pt x="3134" y="2889"/>
                    <a:pt x="3625" y="2541"/>
                    <a:pt x="4187" y="2162"/>
                  </a:cubicBezTo>
                  <a:cubicBezTo>
                    <a:pt x="5068" y="1569"/>
                    <a:pt x="6041" y="881"/>
                    <a:pt x="6995" y="881"/>
                  </a:cubicBezTo>
                  <a:cubicBezTo>
                    <a:pt x="7063" y="881"/>
                    <a:pt x="7130" y="885"/>
                    <a:pt x="7198" y="892"/>
                  </a:cubicBezTo>
                  <a:cubicBezTo>
                    <a:pt x="7959" y="966"/>
                    <a:pt x="8120" y="1344"/>
                    <a:pt x="8268" y="1693"/>
                  </a:cubicBezTo>
                  <a:cubicBezTo>
                    <a:pt x="8385" y="1941"/>
                    <a:pt x="8483" y="2160"/>
                    <a:pt x="8823" y="2160"/>
                  </a:cubicBezTo>
                  <a:cubicBezTo>
                    <a:pt x="8953" y="2160"/>
                    <a:pt x="9119" y="2128"/>
                    <a:pt x="9334" y="2054"/>
                  </a:cubicBezTo>
                  <a:cubicBezTo>
                    <a:pt x="10009" y="1836"/>
                    <a:pt x="10444" y="1418"/>
                    <a:pt x="10857" y="1040"/>
                  </a:cubicBezTo>
                  <a:cubicBezTo>
                    <a:pt x="11396" y="522"/>
                    <a:pt x="11895" y="35"/>
                    <a:pt x="12881" y="35"/>
                  </a:cubicBezTo>
                  <a:cubicBezTo>
                    <a:pt x="12931" y="35"/>
                    <a:pt x="12981" y="37"/>
                    <a:pt x="13033" y="39"/>
                  </a:cubicBezTo>
                  <a:cubicBezTo>
                    <a:pt x="13742" y="96"/>
                    <a:pt x="13942" y="548"/>
                    <a:pt x="14143" y="1001"/>
                  </a:cubicBezTo>
                  <a:cubicBezTo>
                    <a:pt x="14343" y="1471"/>
                    <a:pt x="14559" y="1955"/>
                    <a:pt x="15361" y="1955"/>
                  </a:cubicBezTo>
                  <a:cubicBezTo>
                    <a:pt x="15428" y="1955"/>
                    <a:pt x="15499" y="1952"/>
                    <a:pt x="15574" y="1945"/>
                  </a:cubicBezTo>
                  <a:cubicBezTo>
                    <a:pt x="15700" y="1928"/>
                    <a:pt x="16009" y="1871"/>
                    <a:pt x="16405" y="1780"/>
                  </a:cubicBezTo>
                  <a:cubicBezTo>
                    <a:pt x="17476" y="1572"/>
                    <a:pt x="19280" y="1219"/>
                    <a:pt x="20446" y="1219"/>
                  </a:cubicBezTo>
                  <a:cubicBezTo>
                    <a:pt x="20701" y="1219"/>
                    <a:pt x="20925" y="1236"/>
                    <a:pt x="21105" y="1275"/>
                  </a:cubicBezTo>
                  <a:cubicBezTo>
                    <a:pt x="21557" y="1384"/>
                    <a:pt x="21810" y="1653"/>
                    <a:pt x="22101" y="1980"/>
                  </a:cubicBezTo>
                  <a:cubicBezTo>
                    <a:pt x="22594" y="2524"/>
                    <a:pt x="23175" y="3199"/>
                    <a:pt x="25152" y="3199"/>
                  </a:cubicBezTo>
                  <a:cubicBezTo>
                    <a:pt x="25358" y="3199"/>
                    <a:pt x="25579" y="3192"/>
                    <a:pt x="25817" y="3176"/>
                  </a:cubicBezTo>
                  <a:lnTo>
                    <a:pt x="25817" y="3142"/>
                  </a:lnTo>
                  <a:cubicBezTo>
                    <a:pt x="25581" y="3157"/>
                    <a:pt x="25361" y="3164"/>
                    <a:pt x="25156" y="3164"/>
                  </a:cubicBezTo>
                  <a:cubicBezTo>
                    <a:pt x="23193" y="3164"/>
                    <a:pt x="22611" y="2506"/>
                    <a:pt x="22118" y="1962"/>
                  </a:cubicBezTo>
                  <a:cubicBezTo>
                    <a:pt x="21844" y="1653"/>
                    <a:pt x="21575" y="1344"/>
                    <a:pt x="21105" y="1236"/>
                  </a:cubicBezTo>
                  <a:cubicBezTo>
                    <a:pt x="20926" y="1197"/>
                    <a:pt x="20703" y="1180"/>
                    <a:pt x="20450" y="1180"/>
                  </a:cubicBezTo>
                  <a:cubicBezTo>
                    <a:pt x="19280" y="1180"/>
                    <a:pt x="17464" y="1537"/>
                    <a:pt x="16405" y="1745"/>
                  </a:cubicBezTo>
                  <a:cubicBezTo>
                    <a:pt x="16009" y="1819"/>
                    <a:pt x="15700" y="1888"/>
                    <a:pt x="15574" y="1910"/>
                  </a:cubicBezTo>
                  <a:cubicBezTo>
                    <a:pt x="15498" y="1917"/>
                    <a:pt x="15427" y="1920"/>
                    <a:pt x="15361" y="1920"/>
                  </a:cubicBezTo>
                  <a:cubicBezTo>
                    <a:pt x="14578" y="1920"/>
                    <a:pt x="14378" y="1468"/>
                    <a:pt x="14177" y="983"/>
                  </a:cubicBezTo>
                  <a:cubicBezTo>
                    <a:pt x="13977" y="531"/>
                    <a:pt x="13760" y="61"/>
                    <a:pt x="13033" y="4"/>
                  </a:cubicBezTo>
                  <a:cubicBezTo>
                    <a:pt x="12981" y="2"/>
                    <a:pt x="12930" y="1"/>
                    <a:pt x="12880"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61"/>
            <p:cNvSpPr/>
            <p:nvPr/>
          </p:nvSpPr>
          <p:spPr>
            <a:xfrm>
              <a:off x="640550" y="3789804"/>
              <a:ext cx="7862936" cy="512325"/>
            </a:xfrm>
            <a:custGeom>
              <a:avLst/>
              <a:gdLst/>
              <a:ahLst/>
              <a:cxnLst/>
              <a:rect l="l" t="t" r="r" b="b"/>
              <a:pathLst>
                <a:path w="25818" h="3377" extrusionOk="0">
                  <a:moveTo>
                    <a:pt x="12870" y="0"/>
                  </a:moveTo>
                  <a:cubicBezTo>
                    <a:pt x="11856" y="0"/>
                    <a:pt x="11339" y="501"/>
                    <a:pt x="10805" y="1018"/>
                  </a:cubicBezTo>
                  <a:cubicBezTo>
                    <a:pt x="10405" y="1418"/>
                    <a:pt x="10009" y="1814"/>
                    <a:pt x="9356" y="2049"/>
                  </a:cubicBezTo>
                  <a:cubicBezTo>
                    <a:pt x="9156" y="2129"/>
                    <a:pt x="8989" y="2167"/>
                    <a:pt x="8856" y="2167"/>
                  </a:cubicBezTo>
                  <a:cubicBezTo>
                    <a:pt x="8772" y="2167"/>
                    <a:pt x="8702" y="2152"/>
                    <a:pt x="8647" y="2123"/>
                  </a:cubicBezTo>
                  <a:cubicBezTo>
                    <a:pt x="8503" y="2049"/>
                    <a:pt x="8447" y="1888"/>
                    <a:pt x="8377" y="1706"/>
                  </a:cubicBezTo>
                  <a:cubicBezTo>
                    <a:pt x="8247" y="1344"/>
                    <a:pt x="8086" y="909"/>
                    <a:pt x="7267" y="818"/>
                  </a:cubicBezTo>
                  <a:cubicBezTo>
                    <a:pt x="7202" y="811"/>
                    <a:pt x="7137" y="808"/>
                    <a:pt x="7071" y="808"/>
                  </a:cubicBezTo>
                  <a:cubicBezTo>
                    <a:pt x="6082" y="808"/>
                    <a:pt x="5053" y="1550"/>
                    <a:pt x="4135" y="2215"/>
                  </a:cubicBezTo>
                  <a:cubicBezTo>
                    <a:pt x="3569" y="2632"/>
                    <a:pt x="3082" y="2994"/>
                    <a:pt x="2681" y="3102"/>
                  </a:cubicBezTo>
                  <a:cubicBezTo>
                    <a:pt x="1997" y="3296"/>
                    <a:pt x="1049" y="3328"/>
                    <a:pt x="483" y="3328"/>
                  </a:cubicBezTo>
                  <a:cubicBezTo>
                    <a:pt x="195" y="3328"/>
                    <a:pt x="7" y="3320"/>
                    <a:pt x="1" y="3320"/>
                  </a:cubicBezTo>
                  <a:lnTo>
                    <a:pt x="1" y="3355"/>
                  </a:lnTo>
                  <a:cubicBezTo>
                    <a:pt x="1" y="3355"/>
                    <a:pt x="144" y="3377"/>
                    <a:pt x="362" y="3377"/>
                  </a:cubicBezTo>
                  <a:cubicBezTo>
                    <a:pt x="906" y="3377"/>
                    <a:pt x="1959" y="3337"/>
                    <a:pt x="2699" y="3120"/>
                  </a:cubicBezTo>
                  <a:cubicBezTo>
                    <a:pt x="3099" y="3011"/>
                    <a:pt x="3591" y="2667"/>
                    <a:pt x="4152" y="2250"/>
                  </a:cubicBezTo>
                  <a:cubicBezTo>
                    <a:pt x="5070" y="1588"/>
                    <a:pt x="6100" y="843"/>
                    <a:pt x="7075" y="843"/>
                  </a:cubicBezTo>
                  <a:cubicBezTo>
                    <a:pt x="7139" y="843"/>
                    <a:pt x="7204" y="846"/>
                    <a:pt x="7267" y="853"/>
                  </a:cubicBezTo>
                  <a:cubicBezTo>
                    <a:pt x="8068" y="944"/>
                    <a:pt x="8212" y="1362"/>
                    <a:pt x="8338" y="1706"/>
                  </a:cubicBezTo>
                  <a:cubicBezTo>
                    <a:pt x="8412" y="1906"/>
                    <a:pt x="8464" y="2089"/>
                    <a:pt x="8629" y="2158"/>
                  </a:cubicBezTo>
                  <a:cubicBezTo>
                    <a:pt x="8692" y="2187"/>
                    <a:pt x="8767" y="2202"/>
                    <a:pt x="8855" y="2202"/>
                  </a:cubicBezTo>
                  <a:cubicBezTo>
                    <a:pt x="8993" y="2202"/>
                    <a:pt x="9164" y="2165"/>
                    <a:pt x="9374" y="2089"/>
                  </a:cubicBezTo>
                  <a:cubicBezTo>
                    <a:pt x="10026" y="1832"/>
                    <a:pt x="10422" y="1436"/>
                    <a:pt x="10822" y="1053"/>
                  </a:cubicBezTo>
                  <a:cubicBezTo>
                    <a:pt x="11356" y="536"/>
                    <a:pt x="11858" y="35"/>
                    <a:pt x="12870" y="35"/>
                  </a:cubicBezTo>
                  <a:cubicBezTo>
                    <a:pt x="12923" y="35"/>
                    <a:pt x="12977" y="36"/>
                    <a:pt x="13033" y="39"/>
                  </a:cubicBezTo>
                  <a:cubicBezTo>
                    <a:pt x="13760" y="74"/>
                    <a:pt x="13977" y="548"/>
                    <a:pt x="14177" y="1001"/>
                  </a:cubicBezTo>
                  <a:cubicBezTo>
                    <a:pt x="14375" y="1443"/>
                    <a:pt x="14587" y="1903"/>
                    <a:pt x="15288" y="1903"/>
                  </a:cubicBezTo>
                  <a:cubicBezTo>
                    <a:pt x="15359" y="1903"/>
                    <a:pt x="15435" y="1898"/>
                    <a:pt x="15518" y="1888"/>
                  </a:cubicBezTo>
                  <a:cubicBezTo>
                    <a:pt x="15626" y="1871"/>
                    <a:pt x="15826" y="1832"/>
                    <a:pt x="16135" y="1780"/>
                  </a:cubicBezTo>
                  <a:cubicBezTo>
                    <a:pt x="17176" y="1592"/>
                    <a:pt x="19115" y="1253"/>
                    <a:pt x="20392" y="1253"/>
                  </a:cubicBezTo>
                  <a:cubicBezTo>
                    <a:pt x="20717" y="1253"/>
                    <a:pt x="21000" y="1275"/>
                    <a:pt x="21213" y="1327"/>
                  </a:cubicBezTo>
                  <a:cubicBezTo>
                    <a:pt x="21666" y="1436"/>
                    <a:pt x="21884" y="1723"/>
                    <a:pt x="22153" y="2071"/>
                  </a:cubicBezTo>
                  <a:cubicBezTo>
                    <a:pt x="22616" y="2645"/>
                    <a:pt x="23184" y="3359"/>
                    <a:pt x="25179" y="3359"/>
                  </a:cubicBezTo>
                  <a:cubicBezTo>
                    <a:pt x="25377" y="3359"/>
                    <a:pt x="25589" y="3352"/>
                    <a:pt x="25817" y="3337"/>
                  </a:cubicBezTo>
                  <a:lnTo>
                    <a:pt x="25817" y="3303"/>
                  </a:lnTo>
                  <a:cubicBezTo>
                    <a:pt x="25595" y="3317"/>
                    <a:pt x="25388" y="3324"/>
                    <a:pt x="25194" y="3324"/>
                  </a:cubicBezTo>
                  <a:cubicBezTo>
                    <a:pt x="23204" y="3324"/>
                    <a:pt x="22637" y="2611"/>
                    <a:pt x="22192" y="2032"/>
                  </a:cubicBezTo>
                  <a:cubicBezTo>
                    <a:pt x="21918" y="1688"/>
                    <a:pt x="21683" y="1397"/>
                    <a:pt x="21213" y="1288"/>
                  </a:cubicBezTo>
                  <a:cubicBezTo>
                    <a:pt x="20996" y="1232"/>
                    <a:pt x="20708" y="1209"/>
                    <a:pt x="20375" y="1209"/>
                  </a:cubicBezTo>
                  <a:cubicBezTo>
                    <a:pt x="19097" y="1209"/>
                    <a:pt x="17168" y="1555"/>
                    <a:pt x="16118" y="1745"/>
                  </a:cubicBezTo>
                  <a:cubicBezTo>
                    <a:pt x="15826" y="1797"/>
                    <a:pt x="15609" y="1832"/>
                    <a:pt x="15518" y="1854"/>
                  </a:cubicBezTo>
                  <a:cubicBezTo>
                    <a:pt x="15432" y="1864"/>
                    <a:pt x="15354" y="1869"/>
                    <a:pt x="15280" y="1869"/>
                  </a:cubicBezTo>
                  <a:cubicBezTo>
                    <a:pt x="14605" y="1869"/>
                    <a:pt x="14408" y="1439"/>
                    <a:pt x="14212" y="983"/>
                  </a:cubicBezTo>
                  <a:cubicBezTo>
                    <a:pt x="13995" y="526"/>
                    <a:pt x="13794" y="39"/>
                    <a:pt x="13033" y="4"/>
                  </a:cubicBezTo>
                  <a:cubicBezTo>
                    <a:pt x="12977" y="1"/>
                    <a:pt x="12923" y="0"/>
                    <a:pt x="1287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61"/>
            <p:cNvSpPr/>
            <p:nvPr/>
          </p:nvSpPr>
          <p:spPr>
            <a:xfrm>
              <a:off x="640550" y="3765075"/>
              <a:ext cx="7862936" cy="537053"/>
            </a:xfrm>
            <a:custGeom>
              <a:avLst/>
              <a:gdLst/>
              <a:ahLst/>
              <a:cxnLst/>
              <a:rect l="l" t="t" r="r" b="b"/>
              <a:pathLst>
                <a:path w="25818" h="3540" extrusionOk="0">
                  <a:moveTo>
                    <a:pt x="12926" y="0"/>
                  </a:moveTo>
                  <a:cubicBezTo>
                    <a:pt x="11842" y="0"/>
                    <a:pt x="11331" y="511"/>
                    <a:pt x="10788" y="1055"/>
                  </a:cubicBezTo>
                  <a:cubicBezTo>
                    <a:pt x="10405" y="1416"/>
                    <a:pt x="10009" y="1816"/>
                    <a:pt x="9391" y="2069"/>
                  </a:cubicBezTo>
                  <a:cubicBezTo>
                    <a:pt x="9161" y="2165"/>
                    <a:pt x="8988" y="2214"/>
                    <a:pt x="8854" y="2214"/>
                  </a:cubicBezTo>
                  <a:cubicBezTo>
                    <a:pt x="8787" y="2214"/>
                    <a:pt x="8731" y="2202"/>
                    <a:pt x="8682" y="2178"/>
                  </a:cubicBezTo>
                  <a:cubicBezTo>
                    <a:pt x="8538" y="2104"/>
                    <a:pt x="8486" y="1943"/>
                    <a:pt x="8429" y="1742"/>
                  </a:cubicBezTo>
                  <a:cubicBezTo>
                    <a:pt x="8338" y="1342"/>
                    <a:pt x="8194" y="872"/>
                    <a:pt x="7341" y="781"/>
                  </a:cubicBezTo>
                  <a:cubicBezTo>
                    <a:pt x="7281" y="775"/>
                    <a:pt x="7221" y="772"/>
                    <a:pt x="7160" y="772"/>
                  </a:cubicBezTo>
                  <a:cubicBezTo>
                    <a:pt x="6122" y="772"/>
                    <a:pt x="5004" y="1622"/>
                    <a:pt x="4095" y="2321"/>
                  </a:cubicBezTo>
                  <a:cubicBezTo>
                    <a:pt x="3517" y="2756"/>
                    <a:pt x="3025" y="3122"/>
                    <a:pt x="2646" y="3248"/>
                  </a:cubicBezTo>
                  <a:cubicBezTo>
                    <a:pt x="1946" y="3457"/>
                    <a:pt x="991" y="3491"/>
                    <a:pt x="441" y="3491"/>
                  </a:cubicBezTo>
                  <a:cubicBezTo>
                    <a:pt x="177" y="3491"/>
                    <a:pt x="6" y="3483"/>
                    <a:pt x="1" y="3483"/>
                  </a:cubicBezTo>
                  <a:lnTo>
                    <a:pt x="1" y="3518"/>
                  </a:lnTo>
                  <a:cubicBezTo>
                    <a:pt x="1" y="3518"/>
                    <a:pt x="144" y="3540"/>
                    <a:pt x="362" y="3540"/>
                  </a:cubicBezTo>
                  <a:cubicBezTo>
                    <a:pt x="888" y="3540"/>
                    <a:pt x="1920" y="3500"/>
                    <a:pt x="2664" y="3265"/>
                  </a:cubicBezTo>
                  <a:cubicBezTo>
                    <a:pt x="3047" y="3157"/>
                    <a:pt x="3534" y="2778"/>
                    <a:pt x="4113" y="2343"/>
                  </a:cubicBezTo>
                  <a:cubicBezTo>
                    <a:pt x="5021" y="1657"/>
                    <a:pt x="6139" y="811"/>
                    <a:pt x="7162" y="811"/>
                  </a:cubicBezTo>
                  <a:cubicBezTo>
                    <a:pt x="7222" y="811"/>
                    <a:pt x="7282" y="814"/>
                    <a:pt x="7341" y="820"/>
                  </a:cubicBezTo>
                  <a:cubicBezTo>
                    <a:pt x="8177" y="907"/>
                    <a:pt x="8303" y="1381"/>
                    <a:pt x="8394" y="1742"/>
                  </a:cubicBezTo>
                  <a:cubicBezTo>
                    <a:pt x="8464" y="1960"/>
                    <a:pt x="8503" y="2125"/>
                    <a:pt x="8664" y="2212"/>
                  </a:cubicBezTo>
                  <a:cubicBezTo>
                    <a:pt x="8714" y="2237"/>
                    <a:pt x="8774" y="2250"/>
                    <a:pt x="8845" y="2250"/>
                  </a:cubicBezTo>
                  <a:cubicBezTo>
                    <a:pt x="8985" y="2250"/>
                    <a:pt x="9169" y="2202"/>
                    <a:pt x="9408" y="2104"/>
                  </a:cubicBezTo>
                  <a:cubicBezTo>
                    <a:pt x="10026" y="1851"/>
                    <a:pt x="10422" y="1451"/>
                    <a:pt x="10805" y="1072"/>
                  </a:cubicBezTo>
                  <a:cubicBezTo>
                    <a:pt x="11349" y="546"/>
                    <a:pt x="11860" y="35"/>
                    <a:pt x="12927" y="35"/>
                  </a:cubicBezTo>
                  <a:cubicBezTo>
                    <a:pt x="12962" y="35"/>
                    <a:pt x="12997" y="36"/>
                    <a:pt x="13033" y="37"/>
                  </a:cubicBezTo>
                  <a:cubicBezTo>
                    <a:pt x="13777" y="76"/>
                    <a:pt x="13995" y="546"/>
                    <a:pt x="14212" y="998"/>
                  </a:cubicBezTo>
                  <a:cubicBezTo>
                    <a:pt x="14423" y="1440"/>
                    <a:pt x="14606" y="1850"/>
                    <a:pt x="15247" y="1850"/>
                  </a:cubicBezTo>
                  <a:cubicBezTo>
                    <a:pt x="15319" y="1850"/>
                    <a:pt x="15398" y="1845"/>
                    <a:pt x="15483" y="1834"/>
                  </a:cubicBezTo>
                  <a:cubicBezTo>
                    <a:pt x="15535" y="1816"/>
                    <a:pt x="15626" y="1799"/>
                    <a:pt x="15774" y="1777"/>
                  </a:cubicBezTo>
                  <a:cubicBezTo>
                    <a:pt x="16634" y="1636"/>
                    <a:pt x="18887" y="1278"/>
                    <a:pt x="20358" y="1278"/>
                  </a:cubicBezTo>
                  <a:cubicBezTo>
                    <a:pt x="20747" y="1278"/>
                    <a:pt x="21082" y="1303"/>
                    <a:pt x="21322" y="1364"/>
                  </a:cubicBezTo>
                  <a:cubicBezTo>
                    <a:pt x="21757" y="1473"/>
                    <a:pt x="21975" y="1777"/>
                    <a:pt x="22210" y="2143"/>
                  </a:cubicBezTo>
                  <a:cubicBezTo>
                    <a:pt x="22636" y="2766"/>
                    <a:pt x="23169" y="3525"/>
                    <a:pt x="25156" y="3525"/>
                  </a:cubicBezTo>
                  <a:cubicBezTo>
                    <a:pt x="25361" y="3525"/>
                    <a:pt x="25580" y="3517"/>
                    <a:pt x="25817" y="3500"/>
                  </a:cubicBezTo>
                  <a:lnTo>
                    <a:pt x="25817" y="3466"/>
                  </a:lnTo>
                  <a:cubicBezTo>
                    <a:pt x="25582" y="3483"/>
                    <a:pt x="25364" y="3491"/>
                    <a:pt x="25161" y="3491"/>
                  </a:cubicBezTo>
                  <a:cubicBezTo>
                    <a:pt x="23190" y="3491"/>
                    <a:pt x="22671" y="2733"/>
                    <a:pt x="22245" y="2125"/>
                  </a:cubicBezTo>
                  <a:cubicBezTo>
                    <a:pt x="21992" y="1760"/>
                    <a:pt x="21775" y="1451"/>
                    <a:pt x="21322" y="1325"/>
                  </a:cubicBezTo>
                  <a:cubicBezTo>
                    <a:pt x="21084" y="1265"/>
                    <a:pt x="20752" y="1240"/>
                    <a:pt x="20365" y="1240"/>
                  </a:cubicBezTo>
                  <a:cubicBezTo>
                    <a:pt x="18894" y="1240"/>
                    <a:pt x="16636" y="1598"/>
                    <a:pt x="15774" y="1742"/>
                  </a:cubicBezTo>
                  <a:cubicBezTo>
                    <a:pt x="15626" y="1760"/>
                    <a:pt x="15518" y="1777"/>
                    <a:pt x="15465" y="1799"/>
                  </a:cubicBezTo>
                  <a:cubicBezTo>
                    <a:pt x="15387" y="1810"/>
                    <a:pt x="15314" y="1815"/>
                    <a:pt x="15246" y="1815"/>
                  </a:cubicBezTo>
                  <a:cubicBezTo>
                    <a:pt x="14642" y="1815"/>
                    <a:pt x="14447" y="1403"/>
                    <a:pt x="14251" y="981"/>
                  </a:cubicBezTo>
                  <a:cubicBezTo>
                    <a:pt x="14034" y="511"/>
                    <a:pt x="13816" y="37"/>
                    <a:pt x="13033" y="2"/>
                  </a:cubicBezTo>
                  <a:cubicBezTo>
                    <a:pt x="12997" y="1"/>
                    <a:pt x="12961" y="0"/>
                    <a:pt x="1292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6" name="Google Shape;3366;p61"/>
          <p:cNvSpPr/>
          <p:nvPr/>
        </p:nvSpPr>
        <p:spPr>
          <a:xfrm>
            <a:off x="3128603" y="3906451"/>
            <a:ext cx="279378" cy="325907"/>
          </a:xfrm>
          <a:custGeom>
            <a:avLst/>
            <a:gdLst/>
            <a:ahLst/>
            <a:cxnLst/>
            <a:rect l="l" t="t" r="r" b="b"/>
            <a:pathLst>
              <a:path w="2720" h="3173" extrusionOk="0">
                <a:moveTo>
                  <a:pt x="1358" y="0"/>
                </a:moveTo>
                <a:cubicBezTo>
                  <a:pt x="1284" y="779"/>
                  <a:pt x="722" y="1397"/>
                  <a:pt x="0" y="1593"/>
                </a:cubicBezTo>
                <a:cubicBezTo>
                  <a:pt x="722" y="1776"/>
                  <a:pt x="1284" y="2393"/>
                  <a:pt x="1358" y="3172"/>
                </a:cubicBezTo>
                <a:cubicBezTo>
                  <a:pt x="1449" y="2393"/>
                  <a:pt x="1993" y="1776"/>
                  <a:pt x="2720" y="1593"/>
                </a:cubicBezTo>
                <a:cubicBezTo>
                  <a:pt x="1993" y="1397"/>
                  <a:pt x="1449" y="779"/>
                  <a:pt x="13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61"/>
          <p:cNvSpPr/>
          <p:nvPr/>
        </p:nvSpPr>
        <p:spPr>
          <a:xfrm>
            <a:off x="3079174" y="3047323"/>
            <a:ext cx="378227" cy="294376"/>
          </a:xfrm>
          <a:custGeom>
            <a:avLst/>
            <a:gdLst/>
            <a:ahLst/>
            <a:cxnLst/>
            <a:rect l="l" t="t" r="r" b="b"/>
            <a:pathLst>
              <a:path w="2869" h="2233" extrusionOk="0">
                <a:moveTo>
                  <a:pt x="1437" y="0"/>
                </a:moveTo>
                <a:lnTo>
                  <a:pt x="1" y="2232"/>
                </a:lnTo>
                <a:lnTo>
                  <a:pt x="2868" y="2232"/>
                </a:lnTo>
                <a:lnTo>
                  <a:pt x="14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61"/>
          <p:cNvSpPr/>
          <p:nvPr/>
        </p:nvSpPr>
        <p:spPr>
          <a:xfrm>
            <a:off x="3079174" y="3384546"/>
            <a:ext cx="378227" cy="296749"/>
          </a:xfrm>
          <a:custGeom>
            <a:avLst/>
            <a:gdLst/>
            <a:ahLst/>
            <a:cxnLst/>
            <a:rect l="l" t="t" r="r" b="b"/>
            <a:pathLst>
              <a:path w="2869" h="2251" extrusionOk="0">
                <a:moveTo>
                  <a:pt x="1437" y="1"/>
                </a:moveTo>
                <a:lnTo>
                  <a:pt x="1" y="2250"/>
                </a:lnTo>
                <a:lnTo>
                  <a:pt x="2868" y="2250"/>
                </a:lnTo>
                <a:lnTo>
                  <a:pt x="14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69" name="Google Shape;3369;p61"/>
          <p:cNvGrpSpPr/>
          <p:nvPr/>
        </p:nvGrpSpPr>
        <p:grpSpPr>
          <a:xfrm rot="5400000">
            <a:off x="954020" y="2155256"/>
            <a:ext cx="993531" cy="882223"/>
            <a:chOff x="7595029" y="282856"/>
            <a:chExt cx="1179125" cy="1047024"/>
          </a:xfrm>
        </p:grpSpPr>
        <p:sp>
          <p:nvSpPr>
            <p:cNvPr id="3370" name="Google Shape;3370;p61"/>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61"/>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61"/>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61"/>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61"/>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61"/>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61"/>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61"/>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61"/>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61"/>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61"/>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61"/>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61"/>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61"/>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61"/>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61"/>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61"/>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61"/>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61"/>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61"/>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61"/>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61"/>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61"/>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61"/>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61"/>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61"/>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61"/>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61"/>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61"/>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61"/>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61"/>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61"/>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2" name="Google Shape;3402;p61"/>
          <p:cNvGrpSpPr/>
          <p:nvPr/>
        </p:nvGrpSpPr>
        <p:grpSpPr>
          <a:xfrm>
            <a:off x="1009684" y="1213272"/>
            <a:ext cx="1429153" cy="689589"/>
            <a:chOff x="5747281" y="232051"/>
            <a:chExt cx="1696122" cy="818406"/>
          </a:xfrm>
        </p:grpSpPr>
        <p:sp>
          <p:nvSpPr>
            <p:cNvPr id="3403" name="Google Shape;3403;p61"/>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61"/>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61"/>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61"/>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61"/>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61"/>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46"/>
        <p:cNvGrpSpPr/>
        <p:nvPr/>
      </p:nvGrpSpPr>
      <p:grpSpPr>
        <a:xfrm>
          <a:off x="0" y="0"/>
          <a:ext cx="0" cy="0"/>
          <a:chOff x="0" y="0"/>
          <a:chExt cx="0" cy="0"/>
        </a:xfrm>
      </p:grpSpPr>
      <p:sp>
        <p:nvSpPr>
          <p:cNvPr id="3448" name="Google Shape;3448;p63"/>
          <p:cNvSpPr txBox="1">
            <a:spLocks noGrp="1"/>
          </p:cNvSpPr>
          <p:nvPr>
            <p:ph type="title"/>
          </p:nvPr>
        </p:nvSpPr>
        <p:spPr>
          <a:xfrm>
            <a:off x="269025" y="1462152"/>
            <a:ext cx="4212900" cy="60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Strategy</a:t>
            </a:r>
            <a:endParaRPr dirty="0"/>
          </a:p>
        </p:txBody>
      </p:sp>
      <p:sp>
        <p:nvSpPr>
          <p:cNvPr id="3449" name="Google Shape;3449;p63"/>
          <p:cNvSpPr txBox="1">
            <a:spLocks noGrp="1"/>
          </p:cNvSpPr>
          <p:nvPr>
            <p:ph type="subTitle" idx="1"/>
          </p:nvPr>
        </p:nvSpPr>
        <p:spPr>
          <a:xfrm>
            <a:off x="160168" y="2139540"/>
            <a:ext cx="5427832" cy="1879417"/>
          </a:xfrm>
          <a:prstGeom prst="rect">
            <a:avLst/>
          </a:prstGeom>
        </p:spPr>
        <p:txBody>
          <a:bodyPr spcFirstLastPara="1" wrap="square" lIns="91425" tIns="91425" rIns="91425" bIns="91425" anchor="t" anchorCtr="0">
            <a:noAutofit/>
          </a:bodyPr>
          <a:lstStyle/>
          <a:p>
            <a:pPr marL="0" lvl="0" indent="0" algn="l"/>
            <a:r>
              <a:rPr lang="en-US" dirty="0"/>
              <a:t>The Quick-Select Algorithm employs a "Decrease and Conquer by Variable". By repeatedly partitioning the array and adjusting the search space based on the relative position of the pivot element, the algorithm effectively decreases the problem size. The start and end variables dynamically define the current search range, allowing the algorithm to progressively focus on the relevant subarray (in place).</a:t>
            </a:r>
            <a:endParaRPr dirty="0"/>
          </a:p>
        </p:txBody>
      </p:sp>
      <p:sp>
        <p:nvSpPr>
          <p:cNvPr id="3458" name="Google Shape;3458;p63"/>
          <p:cNvSpPr/>
          <p:nvPr/>
        </p:nvSpPr>
        <p:spPr>
          <a:xfrm rot="10800000">
            <a:off x="-174750" y="-1048812"/>
            <a:ext cx="2550225" cy="2539575"/>
          </a:xfrm>
          <a:custGeom>
            <a:avLst/>
            <a:gdLst/>
            <a:ahLst/>
            <a:cxnLst/>
            <a:rect l="l" t="t" r="r" b="b"/>
            <a:pathLst>
              <a:path w="102009" h="101583" extrusionOk="0">
                <a:moveTo>
                  <a:pt x="96871" y="73041"/>
                </a:moveTo>
                <a:cubicBezTo>
                  <a:pt x="96780" y="73224"/>
                  <a:pt x="96689" y="73436"/>
                  <a:pt x="96567" y="73619"/>
                </a:cubicBezTo>
                <a:cubicBezTo>
                  <a:pt x="96537" y="73376"/>
                  <a:pt x="96537" y="73163"/>
                  <a:pt x="96628" y="73041"/>
                </a:cubicBezTo>
                <a:cubicBezTo>
                  <a:pt x="96689" y="72980"/>
                  <a:pt x="96780" y="72980"/>
                  <a:pt x="96871" y="73041"/>
                </a:cubicBezTo>
                <a:close/>
                <a:moveTo>
                  <a:pt x="95595" y="74683"/>
                </a:moveTo>
                <a:cubicBezTo>
                  <a:pt x="95504" y="74835"/>
                  <a:pt x="95504" y="75139"/>
                  <a:pt x="95595" y="75473"/>
                </a:cubicBezTo>
                <a:cubicBezTo>
                  <a:pt x="95716" y="75260"/>
                  <a:pt x="95808" y="75047"/>
                  <a:pt x="95929" y="74835"/>
                </a:cubicBezTo>
                <a:cubicBezTo>
                  <a:pt x="95808" y="74591"/>
                  <a:pt x="95716" y="74531"/>
                  <a:pt x="95595" y="74683"/>
                </a:cubicBezTo>
                <a:close/>
                <a:moveTo>
                  <a:pt x="94592" y="76233"/>
                </a:moveTo>
                <a:cubicBezTo>
                  <a:pt x="94501" y="76385"/>
                  <a:pt x="94531" y="76810"/>
                  <a:pt x="94592" y="77145"/>
                </a:cubicBezTo>
                <a:cubicBezTo>
                  <a:pt x="94744" y="76932"/>
                  <a:pt x="94865" y="76689"/>
                  <a:pt x="95017" y="76506"/>
                </a:cubicBezTo>
                <a:cubicBezTo>
                  <a:pt x="94865" y="76202"/>
                  <a:pt x="94683" y="76081"/>
                  <a:pt x="94592" y="76233"/>
                </a:cubicBezTo>
                <a:close/>
                <a:moveTo>
                  <a:pt x="93528" y="77905"/>
                </a:moveTo>
                <a:cubicBezTo>
                  <a:pt x="93437" y="78087"/>
                  <a:pt x="93437" y="78512"/>
                  <a:pt x="93497" y="78908"/>
                </a:cubicBezTo>
                <a:lnTo>
                  <a:pt x="93953" y="78208"/>
                </a:lnTo>
                <a:cubicBezTo>
                  <a:pt x="93832" y="77844"/>
                  <a:pt x="93649" y="77722"/>
                  <a:pt x="93528" y="77905"/>
                </a:cubicBezTo>
                <a:close/>
                <a:moveTo>
                  <a:pt x="92373" y="79667"/>
                </a:moveTo>
                <a:cubicBezTo>
                  <a:pt x="92251" y="79850"/>
                  <a:pt x="92221" y="80275"/>
                  <a:pt x="92251" y="80671"/>
                </a:cubicBezTo>
                <a:cubicBezTo>
                  <a:pt x="92403" y="80458"/>
                  <a:pt x="92555" y="80275"/>
                  <a:pt x="92738" y="80032"/>
                </a:cubicBezTo>
                <a:lnTo>
                  <a:pt x="92768" y="80002"/>
                </a:lnTo>
                <a:cubicBezTo>
                  <a:pt x="92677" y="79576"/>
                  <a:pt x="92525" y="79455"/>
                  <a:pt x="92373" y="79667"/>
                </a:cubicBezTo>
                <a:close/>
                <a:moveTo>
                  <a:pt x="91035" y="81552"/>
                </a:moveTo>
                <a:cubicBezTo>
                  <a:pt x="90914" y="81734"/>
                  <a:pt x="90792" y="82130"/>
                  <a:pt x="90792" y="82494"/>
                </a:cubicBezTo>
                <a:cubicBezTo>
                  <a:pt x="91005" y="82282"/>
                  <a:pt x="91187" y="82008"/>
                  <a:pt x="91370" y="81795"/>
                </a:cubicBezTo>
                <a:cubicBezTo>
                  <a:pt x="91339" y="81491"/>
                  <a:pt x="91187" y="81370"/>
                  <a:pt x="91035" y="81552"/>
                </a:cubicBezTo>
                <a:close/>
                <a:moveTo>
                  <a:pt x="89516" y="83680"/>
                </a:moveTo>
                <a:cubicBezTo>
                  <a:pt x="89394" y="83832"/>
                  <a:pt x="89333" y="84105"/>
                  <a:pt x="89272" y="84379"/>
                </a:cubicBezTo>
                <a:cubicBezTo>
                  <a:pt x="89485" y="84166"/>
                  <a:pt x="89637" y="83953"/>
                  <a:pt x="89820" y="83771"/>
                </a:cubicBezTo>
                <a:cubicBezTo>
                  <a:pt x="89728" y="83558"/>
                  <a:pt x="89637" y="83528"/>
                  <a:pt x="89516" y="83680"/>
                </a:cubicBezTo>
                <a:close/>
                <a:moveTo>
                  <a:pt x="87874" y="85899"/>
                </a:moveTo>
                <a:lnTo>
                  <a:pt x="88026" y="85747"/>
                </a:lnTo>
                <a:cubicBezTo>
                  <a:pt x="87996" y="85747"/>
                  <a:pt x="87935" y="85777"/>
                  <a:pt x="87905" y="85807"/>
                </a:cubicBezTo>
                <a:cubicBezTo>
                  <a:pt x="87905" y="85838"/>
                  <a:pt x="87874" y="85899"/>
                  <a:pt x="87874" y="85899"/>
                </a:cubicBezTo>
                <a:close/>
                <a:moveTo>
                  <a:pt x="100488" y="62494"/>
                </a:moveTo>
                <a:cubicBezTo>
                  <a:pt x="100337" y="62676"/>
                  <a:pt x="100337" y="63041"/>
                  <a:pt x="100458" y="63406"/>
                </a:cubicBezTo>
                <a:cubicBezTo>
                  <a:pt x="100519" y="63041"/>
                  <a:pt x="100610" y="62737"/>
                  <a:pt x="100732" y="62403"/>
                </a:cubicBezTo>
                <a:cubicBezTo>
                  <a:pt x="100640" y="62372"/>
                  <a:pt x="100580" y="62403"/>
                  <a:pt x="100488" y="62494"/>
                </a:cubicBezTo>
                <a:close/>
                <a:moveTo>
                  <a:pt x="98938" y="65321"/>
                </a:moveTo>
                <a:cubicBezTo>
                  <a:pt x="99090" y="65716"/>
                  <a:pt x="99303" y="65837"/>
                  <a:pt x="99516" y="65625"/>
                </a:cubicBezTo>
                <a:cubicBezTo>
                  <a:pt x="99698" y="65412"/>
                  <a:pt x="99698" y="64926"/>
                  <a:pt x="99577" y="64561"/>
                </a:cubicBezTo>
                <a:cubicBezTo>
                  <a:pt x="99425" y="64196"/>
                  <a:pt x="99212" y="64075"/>
                  <a:pt x="98999" y="64318"/>
                </a:cubicBezTo>
                <a:cubicBezTo>
                  <a:pt x="98847" y="64500"/>
                  <a:pt x="98817" y="64956"/>
                  <a:pt x="98938" y="65321"/>
                </a:cubicBezTo>
                <a:close/>
                <a:moveTo>
                  <a:pt x="97479" y="67205"/>
                </a:moveTo>
                <a:cubicBezTo>
                  <a:pt x="97631" y="67570"/>
                  <a:pt x="97874" y="67722"/>
                  <a:pt x="98026" y="67509"/>
                </a:cubicBezTo>
                <a:cubicBezTo>
                  <a:pt x="98178" y="67296"/>
                  <a:pt x="98178" y="66810"/>
                  <a:pt x="98026" y="66476"/>
                </a:cubicBezTo>
                <a:cubicBezTo>
                  <a:pt x="97874" y="66081"/>
                  <a:pt x="97631" y="65989"/>
                  <a:pt x="97479" y="66172"/>
                </a:cubicBezTo>
                <a:cubicBezTo>
                  <a:pt x="97327" y="66385"/>
                  <a:pt x="97327" y="66810"/>
                  <a:pt x="97479" y="67205"/>
                </a:cubicBezTo>
                <a:close/>
                <a:moveTo>
                  <a:pt x="96233" y="68968"/>
                </a:moveTo>
                <a:cubicBezTo>
                  <a:pt x="96385" y="69363"/>
                  <a:pt x="96659" y="69515"/>
                  <a:pt x="96780" y="69333"/>
                </a:cubicBezTo>
                <a:cubicBezTo>
                  <a:pt x="96871" y="69120"/>
                  <a:pt x="96871" y="68664"/>
                  <a:pt x="96689" y="68300"/>
                </a:cubicBezTo>
                <a:cubicBezTo>
                  <a:pt x="96537" y="67904"/>
                  <a:pt x="96263" y="67752"/>
                  <a:pt x="96172" y="67996"/>
                </a:cubicBezTo>
                <a:cubicBezTo>
                  <a:pt x="96051" y="68148"/>
                  <a:pt x="96081" y="68603"/>
                  <a:pt x="96233" y="68968"/>
                </a:cubicBezTo>
                <a:close/>
                <a:moveTo>
                  <a:pt x="95595" y="70002"/>
                </a:moveTo>
                <a:cubicBezTo>
                  <a:pt x="95412" y="69637"/>
                  <a:pt x="95169" y="69485"/>
                  <a:pt x="95048" y="69667"/>
                </a:cubicBezTo>
                <a:cubicBezTo>
                  <a:pt x="94956" y="69850"/>
                  <a:pt x="95017" y="70306"/>
                  <a:pt x="95169" y="70640"/>
                </a:cubicBezTo>
                <a:cubicBezTo>
                  <a:pt x="95352" y="71035"/>
                  <a:pt x="95595" y="71187"/>
                  <a:pt x="95716" y="71005"/>
                </a:cubicBezTo>
                <a:cubicBezTo>
                  <a:pt x="95808" y="70853"/>
                  <a:pt x="95747" y="70397"/>
                  <a:pt x="95595" y="70002"/>
                </a:cubicBezTo>
                <a:close/>
                <a:moveTo>
                  <a:pt x="94592" y="71704"/>
                </a:moveTo>
                <a:cubicBezTo>
                  <a:pt x="94409" y="71369"/>
                  <a:pt x="94197" y="71218"/>
                  <a:pt x="94105" y="71400"/>
                </a:cubicBezTo>
                <a:cubicBezTo>
                  <a:pt x="93984" y="71613"/>
                  <a:pt x="94075" y="72008"/>
                  <a:pt x="94257" y="72373"/>
                </a:cubicBezTo>
                <a:cubicBezTo>
                  <a:pt x="94440" y="72707"/>
                  <a:pt x="94653" y="72859"/>
                  <a:pt x="94744" y="72676"/>
                </a:cubicBezTo>
                <a:cubicBezTo>
                  <a:pt x="94835" y="72525"/>
                  <a:pt x="94744" y="72069"/>
                  <a:pt x="94592" y="71704"/>
                </a:cubicBezTo>
                <a:close/>
                <a:moveTo>
                  <a:pt x="93649" y="73345"/>
                </a:moveTo>
                <a:cubicBezTo>
                  <a:pt x="93497" y="73011"/>
                  <a:pt x="93285" y="72859"/>
                  <a:pt x="93163" y="73041"/>
                </a:cubicBezTo>
                <a:cubicBezTo>
                  <a:pt x="93042" y="73224"/>
                  <a:pt x="93133" y="73649"/>
                  <a:pt x="93285" y="73984"/>
                </a:cubicBezTo>
                <a:cubicBezTo>
                  <a:pt x="93437" y="74348"/>
                  <a:pt x="93649" y="74500"/>
                  <a:pt x="93771" y="74287"/>
                </a:cubicBezTo>
                <a:cubicBezTo>
                  <a:pt x="93832" y="74105"/>
                  <a:pt x="93801" y="73680"/>
                  <a:pt x="93649" y="73345"/>
                </a:cubicBezTo>
                <a:close/>
                <a:moveTo>
                  <a:pt x="92707" y="74987"/>
                </a:moveTo>
                <a:cubicBezTo>
                  <a:pt x="92555" y="74652"/>
                  <a:pt x="92312" y="74500"/>
                  <a:pt x="92221" y="74683"/>
                </a:cubicBezTo>
                <a:cubicBezTo>
                  <a:pt x="92099" y="74865"/>
                  <a:pt x="92160" y="75291"/>
                  <a:pt x="92312" y="75625"/>
                </a:cubicBezTo>
                <a:cubicBezTo>
                  <a:pt x="92464" y="75959"/>
                  <a:pt x="92677" y="76111"/>
                  <a:pt x="92768" y="75929"/>
                </a:cubicBezTo>
                <a:cubicBezTo>
                  <a:pt x="92890" y="75746"/>
                  <a:pt x="92859" y="75321"/>
                  <a:pt x="92707" y="74987"/>
                </a:cubicBezTo>
                <a:close/>
                <a:moveTo>
                  <a:pt x="91704" y="76628"/>
                </a:moveTo>
                <a:cubicBezTo>
                  <a:pt x="91552" y="76263"/>
                  <a:pt x="91370" y="76172"/>
                  <a:pt x="91248" y="76324"/>
                </a:cubicBezTo>
                <a:cubicBezTo>
                  <a:pt x="91157" y="76506"/>
                  <a:pt x="91187" y="76932"/>
                  <a:pt x="91309" y="77266"/>
                </a:cubicBezTo>
                <a:cubicBezTo>
                  <a:pt x="91400" y="77601"/>
                  <a:pt x="91643" y="77753"/>
                  <a:pt x="91765" y="77570"/>
                </a:cubicBezTo>
                <a:cubicBezTo>
                  <a:pt x="91856" y="77418"/>
                  <a:pt x="91856" y="76962"/>
                  <a:pt x="91704" y="76628"/>
                </a:cubicBezTo>
                <a:close/>
                <a:moveTo>
                  <a:pt x="90640" y="78360"/>
                </a:moveTo>
                <a:cubicBezTo>
                  <a:pt x="90549" y="78026"/>
                  <a:pt x="90336" y="77874"/>
                  <a:pt x="90184" y="78087"/>
                </a:cubicBezTo>
                <a:cubicBezTo>
                  <a:pt x="90093" y="78300"/>
                  <a:pt x="90093" y="78756"/>
                  <a:pt x="90154" y="79090"/>
                </a:cubicBezTo>
                <a:cubicBezTo>
                  <a:pt x="90276" y="79455"/>
                  <a:pt x="90458" y="79576"/>
                  <a:pt x="90579" y="79394"/>
                </a:cubicBezTo>
                <a:cubicBezTo>
                  <a:pt x="90731" y="79212"/>
                  <a:pt x="90762" y="78756"/>
                  <a:pt x="90640" y="78360"/>
                </a:cubicBezTo>
                <a:close/>
                <a:moveTo>
                  <a:pt x="88969" y="79971"/>
                </a:moveTo>
                <a:cubicBezTo>
                  <a:pt x="88786" y="80215"/>
                  <a:pt x="88695" y="80731"/>
                  <a:pt x="88786" y="81096"/>
                </a:cubicBezTo>
                <a:cubicBezTo>
                  <a:pt x="88877" y="81491"/>
                  <a:pt x="89060" y="81582"/>
                  <a:pt x="89242" y="81339"/>
                </a:cubicBezTo>
                <a:cubicBezTo>
                  <a:pt x="89394" y="81096"/>
                  <a:pt x="89485" y="80610"/>
                  <a:pt x="89394" y="80215"/>
                </a:cubicBezTo>
                <a:cubicBezTo>
                  <a:pt x="89333" y="79880"/>
                  <a:pt x="89121" y="79759"/>
                  <a:pt x="88969" y="79971"/>
                </a:cubicBezTo>
                <a:close/>
                <a:moveTo>
                  <a:pt x="87236" y="82464"/>
                </a:moveTo>
                <a:cubicBezTo>
                  <a:pt x="87054" y="82737"/>
                  <a:pt x="86932" y="83254"/>
                  <a:pt x="86993" y="83619"/>
                </a:cubicBezTo>
                <a:cubicBezTo>
                  <a:pt x="87084" y="83953"/>
                  <a:pt x="87266" y="84044"/>
                  <a:pt x="87449" y="83801"/>
                </a:cubicBezTo>
                <a:cubicBezTo>
                  <a:pt x="87662" y="83528"/>
                  <a:pt x="87753" y="83041"/>
                  <a:pt x="87692" y="82646"/>
                </a:cubicBezTo>
                <a:cubicBezTo>
                  <a:pt x="87662" y="82282"/>
                  <a:pt x="87449" y="82190"/>
                  <a:pt x="87236" y="82464"/>
                </a:cubicBezTo>
                <a:close/>
                <a:moveTo>
                  <a:pt x="86051" y="84896"/>
                </a:moveTo>
                <a:cubicBezTo>
                  <a:pt x="85929" y="84592"/>
                  <a:pt x="85747" y="84531"/>
                  <a:pt x="85564" y="84744"/>
                </a:cubicBezTo>
                <a:cubicBezTo>
                  <a:pt x="85382" y="84987"/>
                  <a:pt x="85321" y="85351"/>
                  <a:pt x="85443" y="85625"/>
                </a:cubicBezTo>
                <a:cubicBezTo>
                  <a:pt x="85564" y="85899"/>
                  <a:pt x="85777" y="85990"/>
                  <a:pt x="85929" y="85807"/>
                </a:cubicBezTo>
                <a:cubicBezTo>
                  <a:pt x="86081" y="85595"/>
                  <a:pt x="86142" y="85199"/>
                  <a:pt x="86051" y="84896"/>
                </a:cubicBezTo>
                <a:close/>
                <a:moveTo>
                  <a:pt x="84561" y="86567"/>
                </a:moveTo>
                <a:cubicBezTo>
                  <a:pt x="84409" y="86294"/>
                  <a:pt x="84196" y="86263"/>
                  <a:pt x="84044" y="86415"/>
                </a:cubicBezTo>
                <a:cubicBezTo>
                  <a:pt x="83892" y="86567"/>
                  <a:pt x="83892" y="86902"/>
                  <a:pt x="84044" y="87145"/>
                </a:cubicBezTo>
                <a:cubicBezTo>
                  <a:pt x="84196" y="87358"/>
                  <a:pt x="84409" y="87449"/>
                  <a:pt x="84561" y="87297"/>
                </a:cubicBezTo>
                <a:cubicBezTo>
                  <a:pt x="84713" y="87175"/>
                  <a:pt x="84713" y="86841"/>
                  <a:pt x="84561" y="86567"/>
                </a:cubicBezTo>
                <a:close/>
                <a:moveTo>
                  <a:pt x="83315" y="87935"/>
                </a:moveTo>
                <a:cubicBezTo>
                  <a:pt x="83163" y="87722"/>
                  <a:pt x="82889" y="87662"/>
                  <a:pt x="82737" y="87783"/>
                </a:cubicBezTo>
                <a:cubicBezTo>
                  <a:pt x="82585" y="87935"/>
                  <a:pt x="82646" y="88209"/>
                  <a:pt x="82829" y="88391"/>
                </a:cubicBezTo>
                <a:cubicBezTo>
                  <a:pt x="83011" y="88604"/>
                  <a:pt x="83254" y="88665"/>
                  <a:pt x="83406" y="88543"/>
                </a:cubicBezTo>
                <a:cubicBezTo>
                  <a:pt x="83497" y="88421"/>
                  <a:pt x="83467" y="88178"/>
                  <a:pt x="83315" y="87935"/>
                </a:cubicBezTo>
                <a:close/>
                <a:moveTo>
                  <a:pt x="82129" y="89121"/>
                </a:moveTo>
                <a:cubicBezTo>
                  <a:pt x="81947" y="88938"/>
                  <a:pt x="81674" y="88847"/>
                  <a:pt x="81582" y="88999"/>
                </a:cubicBezTo>
                <a:cubicBezTo>
                  <a:pt x="81461" y="89121"/>
                  <a:pt x="81491" y="89364"/>
                  <a:pt x="81734" y="89607"/>
                </a:cubicBezTo>
                <a:cubicBezTo>
                  <a:pt x="81917" y="89789"/>
                  <a:pt x="82190" y="89880"/>
                  <a:pt x="82281" y="89728"/>
                </a:cubicBezTo>
                <a:cubicBezTo>
                  <a:pt x="82373" y="89607"/>
                  <a:pt x="82342" y="89333"/>
                  <a:pt x="82129" y="89121"/>
                </a:cubicBezTo>
                <a:close/>
                <a:moveTo>
                  <a:pt x="80549" y="90914"/>
                </a:moveTo>
                <a:cubicBezTo>
                  <a:pt x="80762" y="91096"/>
                  <a:pt x="81035" y="91157"/>
                  <a:pt x="81157" y="91005"/>
                </a:cubicBezTo>
                <a:cubicBezTo>
                  <a:pt x="81278" y="90853"/>
                  <a:pt x="81187" y="90549"/>
                  <a:pt x="81005" y="90367"/>
                </a:cubicBezTo>
                <a:cubicBezTo>
                  <a:pt x="80762" y="90184"/>
                  <a:pt x="80519" y="90154"/>
                  <a:pt x="80397" y="90245"/>
                </a:cubicBezTo>
                <a:cubicBezTo>
                  <a:pt x="80245" y="90397"/>
                  <a:pt x="80306" y="90671"/>
                  <a:pt x="80549" y="90914"/>
                </a:cubicBezTo>
                <a:close/>
                <a:moveTo>
                  <a:pt x="79363" y="92494"/>
                </a:moveTo>
                <a:cubicBezTo>
                  <a:pt x="79607" y="92738"/>
                  <a:pt x="79850" y="92768"/>
                  <a:pt x="79971" y="92586"/>
                </a:cubicBezTo>
                <a:cubicBezTo>
                  <a:pt x="80093" y="92373"/>
                  <a:pt x="80063" y="92038"/>
                  <a:pt x="79819" y="91826"/>
                </a:cubicBezTo>
                <a:cubicBezTo>
                  <a:pt x="79607" y="91583"/>
                  <a:pt x="79333" y="91583"/>
                  <a:pt x="79181" y="91735"/>
                </a:cubicBezTo>
                <a:cubicBezTo>
                  <a:pt x="79060" y="91917"/>
                  <a:pt x="79151" y="92282"/>
                  <a:pt x="79363" y="92494"/>
                </a:cubicBezTo>
                <a:close/>
                <a:moveTo>
                  <a:pt x="77965" y="93680"/>
                </a:moveTo>
                <a:cubicBezTo>
                  <a:pt x="77935" y="93741"/>
                  <a:pt x="77874" y="93862"/>
                  <a:pt x="77874" y="93984"/>
                </a:cubicBezTo>
                <a:cubicBezTo>
                  <a:pt x="78056" y="93862"/>
                  <a:pt x="78300" y="93710"/>
                  <a:pt x="78482" y="93589"/>
                </a:cubicBezTo>
                <a:cubicBezTo>
                  <a:pt x="78300" y="93437"/>
                  <a:pt x="78087" y="93497"/>
                  <a:pt x="77965" y="93680"/>
                </a:cubicBezTo>
                <a:close/>
                <a:moveTo>
                  <a:pt x="100519" y="59211"/>
                </a:moveTo>
                <a:cubicBezTo>
                  <a:pt x="100671" y="59485"/>
                  <a:pt x="100914" y="59546"/>
                  <a:pt x="101066" y="59394"/>
                </a:cubicBezTo>
                <a:cubicBezTo>
                  <a:pt x="101218" y="59242"/>
                  <a:pt x="101218" y="58938"/>
                  <a:pt x="101066" y="58695"/>
                </a:cubicBezTo>
                <a:cubicBezTo>
                  <a:pt x="100914" y="58451"/>
                  <a:pt x="100671" y="58360"/>
                  <a:pt x="100519" y="58482"/>
                </a:cubicBezTo>
                <a:cubicBezTo>
                  <a:pt x="100367" y="58634"/>
                  <a:pt x="100367" y="58938"/>
                  <a:pt x="100519" y="59211"/>
                </a:cubicBezTo>
                <a:close/>
                <a:moveTo>
                  <a:pt x="99121" y="60609"/>
                </a:moveTo>
                <a:cubicBezTo>
                  <a:pt x="99273" y="60883"/>
                  <a:pt x="99546" y="61005"/>
                  <a:pt x="99698" y="60853"/>
                </a:cubicBezTo>
                <a:cubicBezTo>
                  <a:pt x="99850" y="60701"/>
                  <a:pt x="99850" y="60306"/>
                  <a:pt x="99698" y="60032"/>
                </a:cubicBezTo>
                <a:cubicBezTo>
                  <a:pt x="99546" y="59789"/>
                  <a:pt x="99273" y="59698"/>
                  <a:pt x="99121" y="59850"/>
                </a:cubicBezTo>
                <a:cubicBezTo>
                  <a:pt x="98969" y="60002"/>
                  <a:pt x="98969" y="60366"/>
                  <a:pt x="99121" y="60609"/>
                </a:cubicBezTo>
                <a:close/>
                <a:moveTo>
                  <a:pt x="97631" y="62190"/>
                </a:moveTo>
                <a:cubicBezTo>
                  <a:pt x="97783" y="62494"/>
                  <a:pt x="98057" y="62585"/>
                  <a:pt x="98209" y="62403"/>
                </a:cubicBezTo>
                <a:cubicBezTo>
                  <a:pt x="98361" y="62220"/>
                  <a:pt x="98391" y="61825"/>
                  <a:pt x="98239" y="61521"/>
                </a:cubicBezTo>
                <a:cubicBezTo>
                  <a:pt x="98087" y="61217"/>
                  <a:pt x="97814" y="61157"/>
                  <a:pt x="97662" y="61309"/>
                </a:cubicBezTo>
                <a:cubicBezTo>
                  <a:pt x="97540" y="61491"/>
                  <a:pt x="97479" y="61886"/>
                  <a:pt x="97631" y="62190"/>
                </a:cubicBezTo>
                <a:close/>
                <a:moveTo>
                  <a:pt x="96112" y="63923"/>
                </a:moveTo>
                <a:cubicBezTo>
                  <a:pt x="96263" y="64257"/>
                  <a:pt x="96537" y="64379"/>
                  <a:pt x="96689" y="64196"/>
                </a:cubicBezTo>
                <a:cubicBezTo>
                  <a:pt x="96841" y="64014"/>
                  <a:pt x="96871" y="63558"/>
                  <a:pt x="96719" y="63193"/>
                </a:cubicBezTo>
                <a:cubicBezTo>
                  <a:pt x="96567" y="62859"/>
                  <a:pt x="96324" y="62737"/>
                  <a:pt x="96172" y="62950"/>
                </a:cubicBezTo>
                <a:cubicBezTo>
                  <a:pt x="95960" y="63163"/>
                  <a:pt x="95960" y="63588"/>
                  <a:pt x="96112" y="63923"/>
                </a:cubicBezTo>
                <a:close/>
                <a:moveTo>
                  <a:pt x="94683" y="64713"/>
                </a:moveTo>
                <a:cubicBezTo>
                  <a:pt x="94531" y="64926"/>
                  <a:pt x="94561" y="65321"/>
                  <a:pt x="94713" y="65686"/>
                </a:cubicBezTo>
                <a:cubicBezTo>
                  <a:pt x="94865" y="66020"/>
                  <a:pt x="95139" y="66172"/>
                  <a:pt x="95291" y="65989"/>
                </a:cubicBezTo>
                <a:cubicBezTo>
                  <a:pt x="95443" y="65777"/>
                  <a:pt x="95412" y="65321"/>
                  <a:pt x="95260" y="64986"/>
                </a:cubicBezTo>
                <a:cubicBezTo>
                  <a:pt x="95048" y="64652"/>
                  <a:pt x="94835" y="64530"/>
                  <a:pt x="94683" y="64713"/>
                </a:cubicBezTo>
                <a:close/>
                <a:moveTo>
                  <a:pt x="93953" y="66689"/>
                </a:moveTo>
                <a:cubicBezTo>
                  <a:pt x="93771" y="66354"/>
                  <a:pt x="93528" y="66202"/>
                  <a:pt x="93376" y="66385"/>
                </a:cubicBezTo>
                <a:cubicBezTo>
                  <a:pt x="93285" y="66567"/>
                  <a:pt x="93315" y="66993"/>
                  <a:pt x="93497" y="67327"/>
                </a:cubicBezTo>
                <a:cubicBezTo>
                  <a:pt x="93680" y="67692"/>
                  <a:pt x="93923" y="67844"/>
                  <a:pt x="94014" y="67631"/>
                </a:cubicBezTo>
                <a:cubicBezTo>
                  <a:pt x="94197" y="67509"/>
                  <a:pt x="94136" y="67084"/>
                  <a:pt x="93953" y="66689"/>
                </a:cubicBezTo>
                <a:close/>
                <a:moveTo>
                  <a:pt x="92890" y="68421"/>
                </a:moveTo>
                <a:cubicBezTo>
                  <a:pt x="92707" y="68056"/>
                  <a:pt x="92464" y="67904"/>
                  <a:pt x="92373" y="68087"/>
                </a:cubicBezTo>
                <a:cubicBezTo>
                  <a:pt x="92251" y="68300"/>
                  <a:pt x="92312" y="68695"/>
                  <a:pt x="92525" y="69090"/>
                </a:cubicBezTo>
                <a:cubicBezTo>
                  <a:pt x="92707" y="69424"/>
                  <a:pt x="92920" y="69576"/>
                  <a:pt x="93042" y="69394"/>
                </a:cubicBezTo>
                <a:cubicBezTo>
                  <a:pt x="93163" y="69211"/>
                  <a:pt x="93072" y="68786"/>
                  <a:pt x="92890" y="68421"/>
                </a:cubicBezTo>
                <a:close/>
                <a:moveTo>
                  <a:pt x="91978" y="70154"/>
                </a:moveTo>
                <a:cubicBezTo>
                  <a:pt x="91795" y="69819"/>
                  <a:pt x="91552" y="69698"/>
                  <a:pt x="91461" y="69850"/>
                </a:cubicBezTo>
                <a:cubicBezTo>
                  <a:pt x="91339" y="70032"/>
                  <a:pt x="91461" y="70458"/>
                  <a:pt x="91643" y="70792"/>
                </a:cubicBezTo>
                <a:cubicBezTo>
                  <a:pt x="91826" y="71157"/>
                  <a:pt x="92069" y="71248"/>
                  <a:pt x="92160" y="71096"/>
                </a:cubicBezTo>
                <a:cubicBezTo>
                  <a:pt x="92251" y="70914"/>
                  <a:pt x="92160" y="70488"/>
                  <a:pt x="91978" y="70154"/>
                </a:cubicBezTo>
                <a:close/>
                <a:moveTo>
                  <a:pt x="91096" y="71856"/>
                </a:moveTo>
                <a:cubicBezTo>
                  <a:pt x="90914" y="71521"/>
                  <a:pt x="90701" y="71400"/>
                  <a:pt x="90610" y="71613"/>
                </a:cubicBezTo>
                <a:cubicBezTo>
                  <a:pt x="90549" y="71795"/>
                  <a:pt x="90610" y="72221"/>
                  <a:pt x="90792" y="72555"/>
                </a:cubicBezTo>
                <a:cubicBezTo>
                  <a:pt x="91005" y="72889"/>
                  <a:pt x="91218" y="73011"/>
                  <a:pt x="91309" y="72828"/>
                </a:cubicBezTo>
                <a:cubicBezTo>
                  <a:pt x="91370" y="72616"/>
                  <a:pt x="91309" y="72221"/>
                  <a:pt x="91096" y="71856"/>
                </a:cubicBezTo>
                <a:close/>
                <a:moveTo>
                  <a:pt x="89728" y="73315"/>
                </a:moveTo>
                <a:cubicBezTo>
                  <a:pt x="89668" y="73497"/>
                  <a:pt x="89698" y="73923"/>
                  <a:pt x="89880" y="74257"/>
                </a:cubicBezTo>
                <a:cubicBezTo>
                  <a:pt x="90093" y="74591"/>
                  <a:pt x="90276" y="74713"/>
                  <a:pt x="90367" y="74531"/>
                </a:cubicBezTo>
                <a:cubicBezTo>
                  <a:pt x="90488" y="74348"/>
                  <a:pt x="90428" y="73923"/>
                  <a:pt x="90215" y="73588"/>
                </a:cubicBezTo>
                <a:cubicBezTo>
                  <a:pt x="90093" y="73224"/>
                  <a:pt x="89850" y="73132"/>
                  <a:pt x="89728" y="73315"/>
                </a:cubicBezTo>
                <a:close/>
                <a:moveTo>
                  <a:pt x="89364" y="75291"/>
                </a:moveTo>
                <a:cubicBezTo>
                  <a:pt x="89212" y="74956"/>
                  <a:pt x="88969" y="74865"/>
                  <a:pt x="88877" y="75047"/>
                </a:cubicBezTo>
                <a:cubicBezTo>
                  <a:pt x="88756" y="75260"/>
                  <a:pt x="88817" y="75655"/>
                  <a:pt x="88969" y="76020"/>
                </a:cubicBezTo>
                <a:cubicBezTo>
                  <a:pt x="89121" y="76354"/>
                  <a:pt x="89364" y="76415"/>
                  <a:pt x="89424" y="76233"/>
                </a:cubicBezTo>
                <a:cubicBezTo>
                  <a:pt x="89546" y="76050"/>
                  <a:pt x="89516" y="75625"/>
                  <a:pt x="89364" y="75291"/>
                </a:cubicBezTo>
                <a:close/>
                <a:moveTo>
                  <a:pt x="88361" y="77084"/>
                </a:moveTo>
                <a:cubicBezTo>
                  <a:pt x="88209" y="76719"/>
                  <a:pt x="88026" y="76658"/>
                  <a:pt x="87905" y="76841"/>
                </a:cubicBezTo>
                <a:cubicBezTo>
                  <a:pt x="87753" y="77114"/>
                  <a:pt x="87753" y="77570"/>
                  <a:pt x="87874" y="77905"/>
                </a:cubicBezTo>
                <a:cubicBezTo>
                  <a:pt x="87996" y="78239"/>
                  <a:pt x="88209" y="78300"/>
                  <a:pt x="88421" y="78026"/>
                </a:cubicBezTo>
                <a:cubicBezTo>
                  <a:pt x="88513" y="77844"/>
                  <a:pt x="88513" y="77418"/>
                  <a:pt x="88361" y="77084"/>
                </a:cubicBezTo>
                <a:close/>
                <a:moveTo>
                  <a:pt x="86962" y="79394"/>
                </a:moveTo>
                <a:cubicBezTo>
                  <a:pt x="86841" y="79060"/>
                  <a:pt x="86628" y="78999"/>
                  <a:pt x="86446" y="79303"/>
                </a:cubicBezTo>
                <a:cubicBezTo>
                  <a:pt x="86233" y="79576"/>
                  <a:pt x="86203" y="80063"/>
                  <a:pt x="86294" y="80427"/>
                </a:cubicBezTo>
                <a:cubicBezTo>
                  <a:pt x="86385" y="80762"/>
                  <a:pt x="86628" y="80792"/>
                  <a:pt x="86810" y="80488"/>
                </a:cubicBezTo>
                <a:cubicBezTo>
                  <a:pt x="86993" y="80215"/>
                  <a:pt x="87084" y="79728"/>
                  <a:pt x="86962" y="79394"/>
                </a:cubicBezTo>
                <a:close/>
                <a:moveTo>
                  <a:pt x="85169" y="82008"/>
                </a:moveTo>
                <a:cubicBezTo>
                  <a:pt x="85108" y="81704"/>
                  <a:pt x="84835" y="81674"/>
                  <a:pt x="84652" y="81947"/>
                </a:cubicBezTo>
                <a:cubicBezTo>
                  <a:pt x="84470" y="82190"/>
                  <a:pt x="84379" y="82646"/>
                  <a:pt x="84470" y="82950"/>
                </a:cubicBezTo>
                <a:cubicBezTo>
                  <a:pt x="84561" y="83254"/>
                  <a:pt x="84804" y="83315"/>
                  <a:pt x="84987" y="83041"/>
                </a:cubicBezTo>
                <a:cubicBezTo>
                  <a:pt x="85169" y="82798"/>
                  <a:pt x="85260" y="82312"/>
                  <a:pt x="85169" y="82008"/>
                </a:cubicBezTo>
                <a:close/>
                <a:moveTo>
                  <a:pt x="83406" y="84257"/>
                </a:moveTo>
                <a:cubicBezTo>
                  <a:pt x="83285" y="83984"/>
                  <a:pt x="83011" y="83984"/>
                  <a:pt x="82829" y="84166"/>
                </a:cubicBezTo>
                <a:cubicBezTo>
                  <a:pt x="82646" y="84409"/>
                  <a:pt x="82585" y="84744"/>
                  <a:pt x="82737" y="84987"/>
                </a:cubicBezTo>
                <a:cubicBezTo>
                  <a:pt x="82889" y="85199"/>
                  <a:pt x="83133" y="85230"/>
                  <a:pt x="83315" y="85047"/>
                </a:cubicBezTo>
                <a:cubicBezTo>
                  <a:pt x="83467" y="84865"/>
                  <a:pt x="83497" y="84531"/>
                  <a:pt x="83406" y="84257"/>
                </a:cubicBezTo>
                <a:close/>
                <a:moveTo>
                  <a:pt x="81795" y="85959"/>
                </a:moveTo>
                <a:cubicBezTo>
                  <a:pt x="81643" y="85747"/>
                  <a:pt x="81370" y="85747"/>
                  <a:pt x="81218" y="85899"/>
                </a:cubicBezTo>
                <a:cubicBezTo>
                  <a:pt x="81066" y="86051"/>
                  <a:pt x="81066" y="86355"/>
                  <a:pt x="81218" y="86537"/>
                </a:cubicBezTo>
                <a:cubicBezTo>
                  <a:pt x="81370" y="86719"/>
                  <a:pt x="81643" y="86750"/>
                  <a:pt x="81795" y="86598"/>
                </a:cubicBezTo>
                <a:cubicBezTo>
                  <a:pt x="81978" y="86506"/>
                  <a:pt x="81978" y="86203"/>
                  <a:pt x="81795" y="85959"/>
                </a:cubicBezTo>
                <a:close/>
                <a:moveTo>
                  <a:pt x="80397" y="87418"/>
                </a:moveTo>
                <a:cubicBezTo>
                  <a:pt x="80215" y="87206"/>
                  <a:pt x="79941" y="87175"/>
                  <a:pt x="79789" y="87327"/>
                </a:cubicBezTo>
                <a:cubicBezTo>
                  <a:pt x="79637" y="87479"/>
                  <a:pt x="79667" y="87753"/>
                  <a:pt x="79850" y="87905"/>
                </a:cubicBezTo>
                <a:cubicBezTo>
                  <a:pt x="80063" y="88087"/>
                  <a:pt x="80306" y="88117"/>
                  <a:pt x="80458" y="87965"/>
                </a:cubicBezTo>
                <a:cubicBezTo>
                  <a:pt x="80579" y="87813"/>
                  <a:pt x="80579" y="87570"/>
                  <a:pt x="80397" y="87418"/>
                </a:cubicBezTo>
                <a:close/>
                <a:moveTo>
                  <a:pt x="79181" y="89242"/>
                </a:moveTo>
                <a:cubicBezTo>
                  <a:pt x="79333" y="89090"/>
                  <a:pt x="79242" y="88817"/>
                  <a:pt x="79029" y="88665"/>
                </a:cubicBezTo>
                <a:cubicBezTo>
                  <a:pt x="78786" y="88513"/>
                  <a:pt x="78543" y="88482"/>
                  <a:pt x="78391" y="88634"/>
                </a:cubicBezTo>
                <a:cubicBezTo>
                  <a:pt x="78239" y="88786"/>
                  <a:pt x="78300" y="88999"/>
                  <a:pt x="78543" y="89181"/>
                </a:cubicBezTo>
                <a:cubicBezTo>
                  <a:pt x="78756" y="89394"/>
                  <a:pt x="79060" y="89394"/>
                  <a:pt x="79181" y="89242"/>
                </a:cubicBezTo>
                <a:close/>
                <a:moveTo>
                  <a:pt x="77114" y="90032"/>
                </a:moveTo>
                <a:cubicBezTo>
                  <a:pt x="76962" y="90184"/>
                  <a:pt x="77053" y="90488"/>
                  <a:pt x="77327" y="90640"/>
                </a:cubicBezTo>
                <a:cubicBezTo>
                  <a:pt x="77540" y="90823"/>
                  <a:pt x="77844" y="90823"/>
                  <a:pt x="77965" y="90640"/>
                </a:cubicBezTo>
                <a:cubicBezTo>
                  <a:pt x="78117" y="90458"/>
                  <a:pt x="78026" y="90184"/>
                  <a:pt x="77813" y="90032"/>
                </a:cubicBezTo>
                <a:cubicBezTo>
                  <a:pt x="77540" y="89880"/>
                  <a:pt x="77266" y="89880"/>
                  <a:pt x="77114" y="90032"/>
                </a:cubicBezTo>
                <a:close/>
                <a:moveTo>
                  <a:pt x="76719" y="92464"/>
                </a:moveTo>
                <a:cubicBezTo>
                  <a:pt x="76871" y="92221"/>
                  <a:pt x="76780" y="91887"/>
                  <a:pt x="76506" y="91735"/>
                </a:cubicBezTo>
                <a:cubicBezTo>
                  <a:pt x="76294" y="91552"/>
                  <a:pt x="75990" y="91583"/>
                  <a:pt x="75838" y="91765"/>
                </a:cubicBezTo>
                <a:cubicBezTo>
                  <a:pt x="75686" y="92008"/>
                  <a:pt x="75807" y="92312"/>
                  <a:pt x="76020" y="92525"/>
                </a:cubicBezTo>
                <a:cubicBezTo>
                  <a:pt x="76294" y="92738"/>
                  <a:pt x="76597" y="92677"/>
                  <a:pt x="76719" y="92464"/>
                </a:cubicBezTo>
                <a:close/>
                <a:moveTo>
                  <a:pt x="75260" y="93893"/>
                </a:moveTo>
                <a:cubicBezTo>
                  <a:pt x="75047" y="93680"/>
                  <a:pt x="74743" y="93741"/>
                  <a:pt x="74591" y="94014"/>
                </a:cubicBezTo>
                <a:cubicBezTo>
                  <a:pt x="74439" y="94288"/>
                  <a:pt x="74500" y="94744"/>
                  <a:pt x="74743" y="94926"/>
                </a:cubicBezTo>
                <a:cubicBezTo>
                  <a:pt x="74956" y="95169"/>
                  <a:pt x="75260" y="95078"/>
                  <a:pt x="75412" y="94774"/>
                </a:cubicBezTo>
                <a:cubicBezTo>
                  <a:pt x="75564" y="94561"/>
                  <a:pt x="75503" y="94136"/>
                  <a:pt x="75260" y="93893"/>
                </a:cubicBezTo>
                <a:close/>
                <a:moveTo>
                  <a:pt x="101674" y="54196"/>
                </a:moveTo>
                <a:cubicBezTo>
                  <a:pt x="101552" y="54318"/>
                  <a:pt x="101552" y="54591"/>
                  <a:pt x="101704" y="54774"/>
                </a:cubicBezTo>
                <a:cubicBezTo>
                  <a:pt x="101796" y="54834"/>
                  <a:pt x="101826" y="54895"/>
                  <a:pt x="101887" y="54925"/>
                </a:cubicBezTo>
                <a:cubicBezTo>
                  <a:pt x="101917" y="54652"/>
                  <a:pt x="101917" y="54378"/>
                  <a:pt x="101978" y="54135"/>
                </a:cubicBezTo>
                <a:cubicBezTo>
                  <a:pt x="101856" y="54074"/>
                  <a:pt x="101735" y="54135"/>
                  <a:pt x="101674" y="54196"/>
                </a:cubicBezTo>
                <a:close/>
                <a:moveTo>
                  <a:pt x="100458" y="55959"/>
                </a:moveTo>
                <a:cubicBezTo>
                  <a:pt x="100610" y="56141"/>
                  <a:pt x="100823" y="56202"/>
                  <a:pt x="100975" y="56111"/>
                </a:cubicBezTo>
                <a:cubicBezTo>
                  <a:pt x="101127" y="55989"/>
                  <a:pt x="101096" y="55716"/>
                  <a:pt x="100944" y="55503"/>
                </a:cubicBezTo>
                <a:cubicBezTo>
                  <a:pt x="100792" y="55290"/>
                  <a:pt x="100580" y="55229"/>
                  <a:pt x="100428" y="55381"/>
                </a:cubicBezTo>
                <a:cubicBezTo>
                  <a:pt x="100276" y="55473"/>
                  <a:pt x="100306" y="55746"/>
                  <a:pt x="100458" y="55959"/>
                </a:cubicBezTo>
                <a:close/>
                <a:moveTo>
                  <a:pt x="99121" y="57084"/>
                </a:moveTo>
                <a:cubicBezTo>
                  <a:pt x="99273" y="57327"/>
                  <a:pt x="99546" y="57388"/>
                  <a:pt x="99698" y="57236"/>
                </a:cubicBezTo>
                <a:cubicBezTo>
                  <a:pt x="99850" y="57114"/>
                  <a:pt x="99850" y="56810"/>
                  <a:pt x="99698" y="56628"/>
                </a:cubicBezTo>
                <a:cubicBezTo>
                  <a:pt x="99546" y="56445"/>
                  <a:pt x="99273" y="56354"/>
                  <a:pt x="99121" y="56476"/>
                </a:cubicBezTo>
                <a:cubicBezTo>
                  <a:pt x="98938" y="56628"/>
                  <a:pt x="98969" y="56901"/>
                  <a:pt x="99121" y="57084"/>
                </a:cubicBezTo>
                <a:close/>
                <a:moveTo>
                  <a:pt x="97722" y="57661"/>
                </a:moveTo>
                <a:cubicBezTo>
                  <a:pt x="97571" y="57783"/>
                  <a:pt x="97571" y="58087"/>
                  <a:pt x="97722" y="58299"/>
                </a:cubicBezTo>
                <a:cubicBezTo>
                  <a:pt x="97874" y="58512"/>
                  <a:pt x="98118" y="58603"/>
                  <a:pt x="98300" y="58482"/>
                </a:cubicBezTo>
                <a:cubicBezTo>
                  <a:pt x="98452" y="58330"/>
                  <a:pt x="98452" y="58087"/>
                  <a:pt x="98300" y="57843"/>
                </a:cubicBezTo>
                <a:cubicBezTo>
                  <a:pt x="98148" y="57570"/>
                  <a:pt x="97874" y="57509"/>
                  <a:pt x="97722" y="57661"/>
                </a:cubicBezTo>
                <a:close/>
                <a:moveTo>
                  <a:pt x="96841" y="59059"/>
                </a:moveTo>
                <a:cubicBezTo>
                  <a:pt x="96689" y="58786"/>
                  <a:pt x="96415" y="58725"/>
                  <a:pt x="96263" y="58877"/>
                </a:cubicBezTo>
                <a:cubicBezTo>
                  <a:pt x="96112" y="59029"/>
                  <a:pt x="96112" y="59333"/>
                  <a:pt x="96263" y="59606"/>
                </a:cubicBezTo>
                <a:cubicBezTo>
                  <a:pt x="96415" y="59850"/>
                  <a:pt x="96689" y="59941"/>
                  <a:pt x="96841" y="59789"/>
                </a:cubicBezTo>
                <a:cubicBezTo>
                  <a:pt x="96993" y="59637"/>
                  <a:pt x="96993" y="59272"/>
                  <a:pt x="96841" y="59059"/>
                </a:cubicBezTo>
                <a:close/>
                <a:moveTo>
                  <a:pt x="94713" y="60214"/>
                </a:moveTo>
                <a:cubicBezTo>
                  <a:pt x="94561" y="60366"/>
                  <a:pt x="94531" y="60731"/>
                  <a:pt x="94713" y="61005"/>
                </a:cubicBezTo>
                <a:cubicBezTo>
                  <a:pt x="94865" y="61309"/>
                  <a:pt x="95139" y="61369"/>
                  <a:pt x="95321" y="61217"/>
                </a:cubicBezTo>
                <a:cubicBezTo>
                  <a:pt x="95473" y="61035"/>
                  <a:pt x="95504" y="60701"/>
                  <a:pt x="95352" y="60397"/>
                </a:cubicBezTo>
                <a:cubicBezTo>
                  <a:pt x="95169" y="60154"/>
                  <a:pt x="94896" y="60032"/>
                  <a:pt x="94713" y="60214"/>
                </a:cubicBezTo>
                <a:close/>
                <a:moveTo>
                  <a:pt x="93163" y="61764"/>
                </a:moveTo>
                <a:cubicBezTo>
                  <a:pt x="93011" y="61947"/>
                  <a:pt x="93011" y="62312"/>
                  <a:pt x="93163" y="62646"/>
                </a:cubicBezTo>
                <a:cubicBezTo>
                  <a:pt x="93315" y="62950"/>
                  <a:pt x="93589" y="63041"/>
                  <a:pt x="93741" y="62859"/>
                </a:cubicBezTo>
                <a:cubicBezTo>
                  <a:pt x="93893" y="62676"/>
                  <a:pt x="93893" y="62281"/>
                  <a:pt x="93741" y="61947"/>
                </a:cubicBezTo>
                <a:cubicBezTo>
                  <a:pt x="93619" y="61673"/>
                  <a:pt x="93346" y="61613"/>
                  <a:pt x="93163" y="61764"/>
                </a:cubicBezTo>
                <a:close/>
                <a:moveTo>
                  <a:pt x="91765" y="63406"/>
                </a:moveTo>
                <a:cubicBezTo>
                  <a:pt x="91613" y="63588"/>
                  <a:pt x="91643" y="63953"/>
                  <a:pt x="91826" y="64318"/>
                </a:cubicBezTo>
                <a:cubicBezTo>
                  <a:pt x="92008" y="64652"/>
                  <a:pt x="92282" y="64774"/>
                  <a:pt x="92403" y="64561"/>
                </a:cubicBezTo>
                <a:cubicBezTo>
                  <a:pt x="92555" y="64379"/>
                  <a:pt x="92525" y="63953"/>
                  <a:pt x="92312" y="63649"/>
                </a:cubicBezTo>
                <a:cubicBezTo>
                  <a:pt x="92160" y="63315"/>
                  <a:pt x="91917" y="63193"/>
                  <a:pt x="91765" y="63406"/>
                </a:cubicBezTo>
                <a:close/>
                <a:moveTo>
                  <a:pt x="90701" y="65989"/>
                </a:moveTo>
                <a:cubicBezTo>
                  <a:pt x="90883" y="66324"/>
                  <a:pt x="91157" y="66445"/>
                  <a:pt x="91248" y="66233"/>
                </a:cubicBezTo>
                <a:cubicBezTo>
                  <a:pt x="91370" y="66050"/>
                  <a:pt x="91309" y="65625"/>
                  <a:pt x="91096" y="65290"/>
                </a:cubicBezTo>
                <a:cubicBezTo>
                  <a:pt x="90914" y="64956"/>
                  <a:pt x="90640" y="64834"/>
                  <a:pt x="90549" y="65017"/>
                </a:cubicBezTo>
                <a:cubicBezTo>
                  <a:pt x="90428" y="65230"/>
                  <a:pt x="90488" y="65625"/>
                  <a:pt x="90701" y="65989"/>
                </a:cubicBezTo>
                <a:close/>
                <a:moveTo>
                  <a:pt x="90306" y="67965"/>
                </a:moveTo>
                <a:cubicBezTo>
                  <a:pt x="90397" y="67752"/>
                  <a:pt x="90306" y="67357"/>
                  <a:pt x="90124" y="66993"/>
                </a:cubicBezTo>
                <a:cubicBezTo>
                  <a:pt x="89941" y="66658"/>
                  <a:pt x="89668" y="66537"/>
                  <a:pt x="89546" y="66749"/>
                </a:cubicBezTo>
                <a:cubicBezTo>
                  <a:pt x="89424" y="66932"/>
                  <a:pt x="89546" y="67357"/>
                  <a:pt x="89728" y="67692"/>
                </a:cubicBezTo>
                <a:cubicBezTo>
                  <a:pt x="89972" y="68026"/>
                  <a:pt x="90245" y="68178"/>
                  <a:pt x="90306" y="67965"/>
                </a:cubicBezTo>
                <a:close/>
                <a:moveTo>
                  <a:pt x="88938" y="69515"/>
                </a:moveTo>
                <a:cubicBezTo>
                  <a:pt x="89181" y="69850"/>
                  <a:pt x="89394" y="69971"/>
                  <a:pt x="89485" y="69728"/>
                </a:cubicBezTo>
                <a:cubicBezTo>
                  <a:pt x="89546" y="69546"/>
                  <a:pt x="89485" y="69120"/>
                  <a:pt x="89242" y="68786"/>
                </a:cubicBezTo>
                <a:cubicBezTo>
                  <a:pt x="89029" y="68452"/>
                  <a:pt x="88786" y="68330"/>
                  <a:pt x="88725" y="68573"/>
                </a:cubicBezTo>
                <a:cubicBezTo>
                  <a:pt x="88634" y="68755"/>
                  <a:pt x="88756" y="69181"/>
                  <a:pt x="88938" y="69515"/>
                </a:cubicBezTo>
                <a:close/>
                <a:moveTo>
                  <a:pt x="88482" y="70579"/>
                </a:moveTo>
                <a:cubicBezTo>
                  <a:pt x="88300" y="70275"/>
                  <a:pt x="88026" y="70154"/>
                  <a:pt x="87965" y="70336"/>
                </a:cubicBezTo>
                <a:cubicBezTo>
                  <a:pt x="87874" y="70549"/>
                  <a:pt x="87965" y="70944"/>
                  <a:pt x="88178" y="71248"/>
                </a:cubicBezTo>
                <a:cubicBezTo>
                  <a:pt x="88361" y="71552"/>
                  <a:pt x="88604" y="71673"/>
                  <a:pt x="88725" y="71491"/>
                </a:cubicBezTo>
                <a:cubicBezTo>
                  <a:pt x="88786" y="71339"/>
                  <a:pt x="88665" y="70914"/>
                  <a:pt x="88482" y="70579"/>
                </a:cubicBezTo>
                <a:close/>
                <a:moveTo>
                  <a:pt x="87692" y="72373"/>
                </a:moveTo>
                <a:cubicBezTo>
                  <a:pt x="87510" y="72069"/>
                  <a:pt x="87266" y="71947"/>
                  <a:pt x="87145" y="72160"/>
                </a:cubicBezTo>
                <a:cubicBezTo>
                  <a:pt x="87084" y="72373"/>
                  <a:pt x="87145" y="72768"/>
                  <a:pt x="87358" y="73072"/>
                </a:cubicBezTo>
                <a:cubicBezTo>
                  <a:pt x="87540" y="73376"/>
                  <a:pt x="87753" y="73497"/>
                  <a:pt x="87844" y="73284"/>
                </a:cubicBezTo>
                <a:cubicBezTo>
                  <a:pt x="87965" y="73072"/>
                  <a:pt x="87874" y="72676"/>
                  <a:pt x="87692" y="72373"/>
                </a:cubicBezTo>
                <a:close/>
                <a:moveTo>
                  <a:pt x="86841" y="74196"/>
                </a:moveTo>
                <a:cubicBezTo>
                  <a:pt x="86658" y="73892"/>
                  <a:pt x="86446" y="73801"/>
                  <a:pt x="86354" y="73984"/>
                </a:cubicBezTo>
                <a:cubicBezTo>
                  <a:pt x="86233" y="74257"/>
                  <a:pt x="86294" y="74713"/>
                  <a:pt x="86446" y="75017"/>
                </a:cubicBezTo>
                <a:cubicBezTo>
                  <a:pt x="86628" y="75321"/>
                  <a:pt x="86841" y="75351"/>
                  <a:pt x="86993" y="75108"/>
                </a:cubicBezTo>
                <a:cubicBezTo>
                  <a:pt x="87114" y="74895"/>
                  <a:pt x="87054" y="74500"/>
                  <a:pt x="86841" y="74196"/>
                </a:cubicBezTo>
                <a:close/>
                <a:moveTo>
                  <a:pt x="85686" y="76537"/>
                </a:moveTo>
                <a:cubicBezTo>
                  <a:pt x="85534" y="76233"/>
                  <a:pt x="85260" y="76233"/>
                  <a:pt x="85108" y="76506"/>
                </a:cubicBezTo>
                <a:cubicBezTo>
                  <a:pt x="84956" y="76780"/>
                  <a:pt x="84956" y="77266"/>
                  <a:pt x="85108" y="77540"/>
                </a:cubicBezTo>
                <a:cubicBezTo>
                  <a:pt x="85260" y="77844"/>
                  <a:pt x="85534" y="77844"/>
                  <a:pt x="85686" y="77570"/>
                </a:cubicBezTo>
                <a:cubicBezTo>
                  <a:pt x="85838" y="77297"/>
                  <a:pt x="85838" y="76841"/>
                  <a:pt x="85686" y="76537"/>
                </a:cubicBezTo>
                <a:close/>
                <a:moveTo>
                  <a:pt x="84166" y="79151"/>
                </a:moveTo>
                <a:cubicBezTo>
                  <a:pt x="84014" y="78847"/>
                  <a:pt x="83740" y="78908"/>
                  <a:pt x="83558" y="79151"/>
                </a:cubicBezTo>
                <a:cubicBezTo>
                  <a:pt x="83345" y="79455"/>
                  <a:pt x="83315" y="79911"/>
                  <a:pt x="83437" y="80215"/>
                </a:cubicBezTo>
                <a:cubicBezTo>
                  <a:pt x="83558" y="80519"/>
                  <a:pt x="83801" y="80519"/>
                  <a:pt x="84044" y="80215"/>
                </a:cubicBezTo>
                <a:cubicBezTo>
                  <a:pt x="84227" y="79971"/>
                  <a:pt x="84257" y="79455"/>
                  <a:pt x="84166" y="79151"/>
                </a:cubicBezTo>
                <a:close/>
                <a:moveTo>
                  <a:pt x="82251" y="81856"/>
                </a:moveTo>
                <a:cubicBezTo>
                  <a:pt x="82129" y="81582"/>
                  <a:pt x="81826" y="81582"/>
                  <a:pt x="81643" y="81856"/>
                </a:cubicBezTo>
                <a:cubicBezTo>
                  <a:pt x="81430" y="82130"/>
                  <a:pt x="81370" y="82555"/>
                  <a:pt x="81522" y="82768"/>
                </a:cubicBezTo>
                <a:cubicBezTo>
                  <a:pt x="81674" y="83011"/>
                  <a:pt x="81947" y="83041"/>
                  <a:pt x="82129" y="82768"/>
                </a:cubicBezTo>
                <a:cubicBezTo>
                  <a:pt x="82342" y="82555"/>
                  <a:pt x="82373" y="82130"/>
                  <a:pt x="82251" y="81856"/>
                </a:cubicBezTo>
                <a:close/>
                <a:moveTo>
                  <a:pt x="80427" y="84014"/>
                </a:moveTo>
                <a:cubicBezTo>
                  <a:pt x="80275" y="83801"/>
                  <a:pt x="80002" y="83801"/>
                  <a:pt x="79789" y="84014"/>
                </a:cubicBezTo>
                <a:cubicBezTo>
                  <a:pt x="79576" y="84227"/>
                  <a:pt x="79546" y="84561"/>
                  <a:pt x="79728" y="84744"/>
                </a:cubicBezTo>
                <a:cubicBezTo>
                  <a:pt x="79880" y="84926"/>
                  <a:pt x="80215" y="84987"/>
                  <a:pt x="80336" y="84774"/>
                </a:cubicBezTo>
                <a:cubicBezTo>
                  <a:pt x="80549" y="84592"/>
                  <a:pt x="80579" y="84257"/>
                  <a:pt x="80427" y="84014"/>
                </a:cubicBezTo>
                <a:close/>
                <a:moveTo>
                  <a:pt x="78725" y="85747"/>
                </a:moveTo>
                <a:cubicBezTo>
                  <a:pt x="78543" y="85534"/>
                  <a:pt x="78269" y="85534"/>
                  <a:pt x="78056" y="85686"/>
                </a:cubicBezTo>
                <a:cubicBezTo>
                  <a:pt x="77874" y="85838"/>
                  <a:pt x="77874" y="86142"/>
                  <a:pt x="78056" y="86294"/>
                </a:cubicBezTo>
                <a:cubicBezTo>
                  <a:pt x="78269" y="86506"/>
                  <a:pt x="78573" y="86506"/>
                  <a:pt x="78725" y="86355"/>
                </a:cubicBezTo>
                <a:cubicBezTo>
                  <a:pt x="78908" y="86203"/>
                  <a:pt x="78908" y="85929"/>
                  <a:pt x="78725" y="85747"/>
                </a:cubicBezTo>
                <a:close/>
                <a:moveTo>
                  <a:pt x="77236" y="87753"/>
                </a:moveTo>
                <a:cubicBezTo>
                  <a:pt x="77388" y="87601"/>
                  <a:pt x="77357" y="87327"/>
                  <a:pt x="77175" y="87175"/>
                </a:cubicBezTo>
                <a:cubicBezTo>
                  <a:pt x="76962" y="87023"/>
                  <a:pt x="76658" y="87023"/>
                  <a:pt x="76476" y="87175"/>
                </a:cubicBezTo>
                <a:cubicBezTo>
                  <a:pt x="76324" y="87327"/>
                  <a:pt x="76354" y="87601"/>
                  <a:pt x="76567" y="87753"/>
                </a:cubicBezTo>
                <a:cubicBezTo>
                  <a:pt x="76780" y="87874"/>
                  <a:pt x="77084" y="87905"/>
                  <a:pt x="77236" y="87753"/>
                </a:cubicBezTo>
                <a:close/>
                <a:moveTo>
                  <a:pt x="75138" y="89151"/>
                </a:moveTo>
                <a:cubicBezTo>
                  <a:pt x="75382" y="89303"/>
                  <a:pt x="75686" y="89303"/>
                  <a:pt x="75838" y="89151"/>
                </a:cubicBezTo>
                <a:cubicBezTo>
                  <a:pt x="75990" y="88999"/>
                  <a:pt x="75898" y="88725"/>
                  <a:pt x="75686" y="88573"/>
                </a:cubicBezTo>
                <a:cubicBezTo>
                  <a:pt x="75442" y="88421"/>
                  <a:pt x="75138" y="88421"/>
                  <a:pt x="74986" y="88573"/>
                </a:cubicBezTo>
                <a:cubicBezTo>
                  <a:pt x="74835" y="88725"/>
                  <a:pt x="74926" y="88999"/>
                  <a:pt x="75138" y="89151"/>
                </a:cubicBezTo>
                <a:close/>
                <a:moveTo>
                  <a:pt x="74500" y="90823"/>
                </a:moveTo>
                <a:cubicBezTo>
                  <a:pt x="74652" y="90640"/>
                  <a:pt x="74591" y="90336"/>
                  <a:pt x="74318" y="90184"/>
                </a:cubicBezTo>
                <a:cubicBezTo>
                  <a:pt x="74075" y="90032"/>
                  <a:pt x="73740" y="90032"/>
                  <a:pt x="73588" y="90245"/>
                </a:cubicBezTo>
                <a:cubicBezTo>
                  <a:pt x="73436" y="90458"/>
                  <a:pt x="73528" y="90762"/>
                  <a:pt x="73771" y="90883"/>
                </a:cubicBezTo>
                <a:cubicBezTo>
                  <a:pt x="74044" y="91066"/>
                  <a:pt x="74348" y="91005"/>
                  <a:pt x="74500" y="90823"/>
                </a:cubicBezTo>
                <a:close/>
                <a:moveTo>
                  <a:pt x="73254" y="92950"/>
                </a:moveTo>
                <a:cubicBezTo>
                  <a:pt x="73406" y="92677"/>
                  <a:pt x="73284" y="92342"/>
                  <a:pt x="73072" y="92160"/>
                </a:cubicBezTo>
                <a:cubicBezTo>
                  <a:pt x="72798" y="91978"/>
                  <a:pt x="72494" y="92038"/>
                  <a:pt x="72342" y="92312"/>
                </a:cubicBezTo>
                <a:cubicBezTo>
                  <a:pt x="72190" y="92586"/>
                  <a:pt x="72312" y="92950"/>
                  <a:pt x="72555" y="93102"/>
                </a:cubicBezTo>
                <a:cubicBezTo>
                  <a:pt x="72798" y="93285"/>
                  <a:pt x="73102" y="93224"/>
                  <a:pt x="73254" y="92950"/>
                </a:cubicBezTo>
                <a:close/>
                <a:moveTo>
                  <a:pt x="71795" y="94804"/>
                </a:moveTo>
                <a:cubicBezTo>
                  <a:pt x="71552" y="94622"/>
                  <a:pt x="71248" y="94744"/>
                  <a:pt x="71126" y="95078"/>
                </a:cubicBezTo>
                <a:cubicBezTo>
                  <a:pt x="71005" y="95412"/>
                  <a:pt x="71126" y="95868"/>
                  <a:pt x="71339" y="96051"/>
                </a:cubicBezTo>
                <a:cubicBezTo>
                  <a:pt x="71582" y="96263"/>
                  <a:pt x="71886" y="96142"/>
                  <a:pt x="72038" y="95808"/>
                </a:cubicBezTo>
                <a:cubicBezTo>
                  <a:pt x="72160" y="95473"/>
                  <a:pt x="72038" y="95017"/>
                  <a:pt x="71795" y="94804"/>
                </a:cubicBezTo>
                <a:close/>
                <a:moveTo>
                  <a:pt x="101370" y="51795"/>
                </a:moveTo>
                <a:cubicBezTo>
                  <a:pt x="101552" y="52008"/>
                  <a:pt x="101796" y="52038"/>
                  <a:pt x="101887" y="51886"/>
                </a:cubicBezTo>
                <a:cubicBezTo>
                  <a:pt x="102008" y="51734"/>
                  <a:pt x="101978" y="51460"/>
                  <a:pt x="101796" y="51278"/>
                </a:cubicBezTo>
                <a:cubicBezTo>
                  <a:pt x="101583" y="51096"/>
                  <a:pt x="101370" y="51035"/>
                  <a:pt x="101248" y="51187"/>
                </a:cubicBezTo>
                <a:cubicBezTo>
                  <a:pt x="101127" y="51339"/>
                  <a:pt x="101188" y="51643"/>
                  <a:pt x="101370" y="51795"/>
                </a:cubicBezTo>
                <a:close/>
                <a:moveTo>
                  <a:pt x="100185" y="53071"/>
                </a:moveTo>
                <a:cubicBezTo>
                  <a:pt x="100367" y="53254"/>
                  <a:pt x="100610" y="53284"/>
                  <a:pt x="100732" y="53163"/>
                </a:cubicBezTo>
                <a:cubicBezTo>
                  <a:pt x="100823" y="53071"/>
                  <a:pt x="100823" y="52798"/>
                  <a:pt x="100640" y="52615"/>
                </a:cubicBezTo>
                <a:cubicBezTo>
                  <a:pt x="100458" y="52403"/>
                  <a:pt x="100215" y="52372"/>
                  <a:pt x="100063" y="52494"/>
                </a:cubicBezTo>
                <a:cubicBezTo>
                  <a:pt x="100002" y="52646"/>
                  <a:pt x="100033" y="52859"/>
                  <a:pt x="100185" y="53071"/>
                </a:cubicBezTo>
                <a:close/>
                <a:moveTo>
                  <a:pt x="98938" y="54166"/>
                </a:moveTo>
                <a:cubicBezTo>
                  <a:pt x="99121" y="54348"/>
                  <a:pt x="99333" y="54439"/>
                  <a:pt x="99516" y="54287"/>
                </a:cubicBezTo>
                <a:cubicBezTo>
                  <a:pt x="99668" y="54166"/>
                  <a:pt x="99607" y="53892"/>
                  <a:pt x="99455" y="53710"/>
                </a:cubicBezTo>
                <a:cubicBezTo>
                  <a:pt x="99273" y="53527"/>
                  <a:pt x="99060" y="53466"/>
                  <a:pt x="98908" y="53588"/>
                </a:cubicBezTo>
                <a:cubicBezTo>
                  <a:pt x="98756" y="53740"/>
                  <a:pt x="98786" y="53983"/>
                  <a:pt x="98938" y="54166"/>
                </a:cubicBezTo>
                <a:close/>
                <a:moveTo>
                  <a:pt x="97601" y="55229"/>
                </a:moveTo>
                <a:cubicBezTo>
                  <a:pt x="97753" y="55412"/>
                  <a:pt x="98026" y="55473"/>
                  <a:pt x="98178" y="55381"/>
                </a:cubicBezTo>
                <a:cubicBezTo>
                  <a:pt x="98330" y="55260"/>
                  <a:pt x="98300" y="54986"/>
                  <a:pt x="98148" y="54804"/>
                </a:cubicBezTo>
                <a:cubicBezTo>
                  <a:pt x="97935" y="54622"/>
                  <a:pt x="97722" y="54530"/>
                  <a:pt x="97571" y="54652"/>
                </a:cubicBezTo>
                <a:cubicBezTo>
                  <a:pt x="97419" y="54774"/>
                  <a:pt x="97449" y="55047"/>
                  <a:pt x="97601" y="55229"/>
                </a:cubicBezTo>
                <a:close/>
                <a:moveTo>
                  <a:pt x="96172" y="55685"/>
                </a:moveTo>
                <a:cubicBezTo>
                  <a:pt x="96020" y="55807"/>
                  <a:pt x="96020" y="56050"/>
                  <a:pt x="96203" y="56232"/>
                </a:cubicBezTo>
                <a:cubicBezTo>
                  <a:pt x="96385" y="56476"/>
                  <a:pt x="96628" y="56567"/>
                  <a:pt x="96811" y="56445"/>
                </a:cubicBezTo>
                <a:cubicBezTo>
                  <a:pt x="96963" y="56324"/>
                  <a:pt x="96963" y="56050"/>
                  <a:pt x="96780" y="55868"/>
                </a:cubicBezTo>
                <a:cubicBezTo>
                  <a:pt x="96628" y="55655"/>
                  <a:pt x="96355" y="55564"/>
                  <a:pt x="96172" y="55685"/>
                </a:cubicBezTo>
                <a:close/>
                <a:moveTo>
                  <a:pt x="95321" y="56901"/>
                </a:moveTo>
                <a:cubicBezTo>
                  <a:pt x="95139" y="56658"/>
                  <a:pt x="94865" y="56597"/>
                  <a:pt x="94713" y="56719"/>
                </a:cubicBezTo>
                <a:cubicBezTo>
                  <a:pt x="94561" y="56810"/>
                  <a:pt x="94561" y="57084"/>
                  <a:pt x="94713" y="57327"/>
                </a:cubicBezTo>
                <a:cubicBezTo>
                  <a:pt x="94896" y="57540"/>
                  <a:pt x="95169" y="57631"/>
                  <a:pt x="95321" y="57509"/>
                </a:cubicBezTo>
                <a:cubicBezTo>
                  <a:pt x="95504" y="57418"/>
                  <a:pt x="95473" y="57114"/>
                  <a:pt x="95321" y="56901"/>
                </a:cubicBezTo>
                <a:close/>
                <a:moveTo>
                  <a:pt x="93194" y="57843"/>
                </a:moveTo>
                <a:cubicBezTo>
                  <a:pt x="93042" y="57965"/>
                  <a:pt x="93042" y="58299"/>
                  <a:pt x="93194" y="58543"/>
                </a:cubicBezTo>
                <a:cubicBezTo>
                  <a:pt x="93376" y="58786"/>
                  <a:pt x="93649" y="58877"/>
                  <a:pt x="93801" y="58725"/>
                </a:cubicBezTo>
                <a:cubicBezTo>
                  <a:pt x="93953" y="58573"/>
                  <a:pt x="93953" y="58269"/>
                  <a:pt x="93801" y="58026"/>
                </a:cubicBezTo>
                <a:cubicBezTo>
                  <a:pt x="93649" y="57813"/>
                  <a:pt x="93346" y="57722"/>
                  <a:pt x="93194" y="57843"/>
                </a:cubicBezTo>
                <a:close/>
                <a:moveTo>
                  <a:pt x="91613" y="59150"/>
                </a:moveTo>
                <a:cubicBezTo>
                  <a:pt x="91400" y="59302"/>
                  <a:pt x="91400" y="59637"/>
                  <a:pt x="91613" y="59910"/>
                </a:cubicBezTo>
                <a:cubicBezTo>
                  <a:pt x="91795" y="60154"/>
                  <a:pt x="92069" y="60275"/>
                  <a:pt x="92221" y="60123"/>
                </a:cubicBezTo>
                <a:cubicBezTo>
                  <a:pt x="92403" y="59971"/>
                  <a:pt x="92403" y="59606"/>
                  <a:pt x="92221" y="59333"/>
                </a:cubicBezTo>
                <a:cubicBezTo>
                  <a:pt x="92069" y="59090"/>
                  <a:pt x="91795" y="58998"/>
                  <a:pt x="91613" y="59150"/>
                </a:cubicBezTo>
                <a:close/>
                <a:moveTo>
                  <a:pt x="90093" y="60609"/>
                </a:moveTo>
                <a:cubicBezTo>
                  <a:pt x="89941" y="60761"/>
                  <a:pt x="89972" y="61157"/>
                  <a:pt x="90154" y="61461"/>
                </a:cubicBezTo>
                <a:cubicBezTo>
                  <a:pt x="90336" y="61764"/>
                  <a:pt x="90610" y="61825"/>
                  <a:pt x="90762" y="61673"/>
                </a:cubicBezTo>
                <a:cubicBezTo>
                  <a:pt x="90914" y="61521"/>
                  <a:pt x="90883" y="61157"/>
                  <a:pt x="90731" y="60853"/>
                </a:cubicBezTo>
                <a:cubicBezTo>
                  <a:pt x="90488" y="60549"/>
                  <a:pt x="90245" y="60457"/>
                  <a:pt x="90093" y="60609"/>
                </a:cubicBezTo>
                <a:close/>
                <a:moveTo>
                  <a:pt x="89364" y="62403"/>
                </a:moveTo>
                <a:cubicBezTo>
                  <a:pt x="89181" y="62099"/>
                  <a:pt x="88908" y="61977"/>
                  <a:pt x="88756" y="62190"/>
                </a:cubicBezTo>
                <a:cubicBezTo>
                  <a:pt x="88604" y="62372"/>
                  <a:pt x="88665" y="62737"/>
                  <a:pt x="88847" y="63041"/>
                </a:cubicBezTo>
                <a:cubicBezTo>
                  <a:pt x="89060" y="63345"/>
                  <a:pt x="89333" y="63467"/>
                  <a:pt x="89455" y="63284"/>
                </a:cubicBezTo>
                <a:cubicBezTo>
                  <a:pt x="89576" y="63071"/>
                  <a:pt x="89546" y="62707"/>
                  <a:pt x="89364" y="62403"/>
                </a:cubicBezTo>
                <a:close/>
                <a:moveTo>
                  <a:pt x="88209" y="64044"/>
                </a:moveTo>
                <a:cubicBezTo>
                  <a:pt x="88026" y="63740"/>
                  <a:pt x="87753" y="63619"/>
                  <a:pt x="87662" y="63801"/>
                </a:cubicBezTo>
                <a:cubicBezTo>
                  <a:pt x="87540" y="64014"/>
                  <a:pt x="87601" y="64379"/>
                  <a:pt x="87844" y="64713"/>
                </a:cubicBezTo>
                <a:cubicBezTo>
                  <a:pt x="88057" y="65017"/>
                  <a:pt x="88300" y="65138"/>
                  <a:pt x="88421" y="64956"/>
                </a:cubicBezTo>
                <a:cubicBezTo>
                  <a:pt x="88482" y="64774"/>
                  <a:pt x="88421" y="64348"/>
                  <a:pt x="88209" y="64044"/>
                </a:cubicBezTo>
                <a:close/>
                <a:moveTo>
                  <a:pt x="87266" y="65777"/>
                </a:moveTo>
                <a:cubicBezTo>
                  <a:pt x="87054" y="65473"/>
                  <a:pt x="86780" y="65382"/>
                  <a:pt x="86689" y="65564"/>
                </a:cubicBezTo>
                <a:cubicBezTo>
                  <a:pt x="86628" y="65746"/>
                  <a:pt x="86750" y="66172"/>
                  <a:pt x="86962" y="66506"/>
                </a:cubicBezTo>
                <a:cubicBezTo>
                  <a:pt x="87206" y="66810"/>
                  <a:pt x="87418" y="66932"/>
                  <a:pt x="87540" y="66749"/>
                </a:cubicBezTo>
                <a:cubicBezTo>
                  <a:pt x="87601" y="66537"/>
                  <a:pt x="87510" y="66111"/>
                  <a:pt x="87266" y="65777"/>
                </a:cubicBezTo>
                <a:close/>
                <a:moveTo>
                  <a:pt x="86506" y="67631"/>
                </a:moveTo>
                <a:cubicBezTo>
                  <a:pt x="86294" y="67327"/>
                  <a:pt x="86051" y="67266"/>
                  <a:pt x="85990" y="67448"/>
                </a:cubicBezTo>
                <a:cubicBezTo>
                  <a:pt x="85899" y="67631"/>
                  <a:pt x="86020" y="68056"/>
                  <a:pt x="86233" y="68421"/>
                </a:cubicBezTo>
                <a:cubicBezTo>
                  <a:pt x="86476" y="68725"/>
                  <a:pt x="86689" y="68786"/>
                  <a:pt x="86780" y="68603"/>
                </a:cubicBezTo>
                <a:cubicBezTo>
                  <a:pt x="86841" y="68421"/>
                  <a:pt x="86750" y="67996"/>
                  <a:pt x="86506" y="67631"/>
                </a:cubicBezTo>
                <a:close/>
                <a:moveTo>
                  <a:pt x="86020" y="70458"/>
                </a:moveTo>
                <a:cubicBezTo>
                  <a:pt x="86081" y="70275"/>
                  <a:pt x="85990" y="69850"/>
                  <a:pt x="85747" y="69546"/>
                </a:cubicBezTo>
                <a:cubicBezTo>
                  <a:pt x="85534" y="69242"/>
                  <a:pt x="85291" y="69181"/>
                  <a:pt x="85230" y="69363"/>
                </a:cubicBezTo>
                <a:cubicBezTo>
                  <a:pt x="85139" y="69546"/>
                  <a:pt x="85260" y="69971"/>
                  <a:pt x="85473" y="70275"/>
                </a:cubicBezTo>
                <a:cubicBezTo>
                  <a:pt x="85716" y="70579"/>
                  <a:pt x="85929" y="70640"/>
                  <a:pt x="86020" y="70458"/>
                </a:cubicBezTo>
                <a:close/>
                <a:moveTo>
                  <a:pt x="85078" y="71461"/>
                </a:moveTo>
                <a:cubicBezTo>
                  <a:pt x="84835" y="71126"/>
                  <a:pt x="84622" y="71066"/>
                  <a:pt x="84531" y="71309"/>
                </a:cubicBezTo>
                <a:cubicBezTo>
                  <a:pt x="84409" y="71613"/>
                  <a:pt x="84500" y="72069"/>
                  <a:pt x="84713" y="72373"/>
                </a:cubicBezTo>
                <a:cubicBezTo>
                  <a:pt x="84926" y="72676"/>
                  <a:pt x="85169" y="72676"/>
                  <a:pt x="85291" y="72373"/>
                </a:cubicBezTo>
                <a:cubicBezTo>
                  <a:pt x="85382" y="72129"/>
                  <a:pt x="85260" y="71704"/>
                  <a:pt x="85078" y="71461"/>
                </a:cubicBezTo>
                <a:close/>
                <a:moveTo>
                  <a:pt x="83437" y="73953"/>
                </a:moveTo>
                <a:cubicBezTo>
                  <a:pt x="83315" y="74257"/>
                  <a:pt x="83345" y="74713"/>
                  <a:pt x="83558" y="74987"/>
                </a:cubicBezTo>
                <a:cubicBezTo>
                  <a:pt x="83740" y="75260"/>
                  <a:pt x="84014" y="75260"/>
                  <a:pt x="84166" y="74956"/>
                </a:cubicBezTo>
                <a:cubicBezTo>
                  <a:pt x="84318" y="74652"/>
                  <a:pt x="84227" y="74196"/>
                  <a:pt x="84044" y="73923"/>
                </a:cubicBezTo>
                <a:cubicBezTo>
                  <a:pt x="83801" y="73649"/>
                  <a:pt x="83558" y="73649"/>
                  <a:pt x="83437" y="73953"/>
                </a:cubicBezTo>
                <a:close/>
                <a:moveTo>
                  <a:pt x="82069" y="76689"/>
                </a:moveTo>
                <a:cubicBezTo>
                  <a:pt x="81917" y="76993"/>
                  <a:pt x="81917" y="77449"/>
                  <a:pt x="82069" y="77722"/>
                </a:cubicBezTo>
                <a:cubicBezTo>
                  <a:pt x="82221" y="77965"/>
                  <a:pt x="82525" y="77935"/>
                  <a:pt x="82677" y="77631"/>
                </a:cubicBezTo>
                <a:cubicBezTo>
                  <a:pt x="82859" y="77327"/>
                  <a:pt x="82859" y="76871"/>
                  <a:pt x="82677" y="76628"/>
                </a:cubicBezTo>
                <a:cubicBezTo>
                  <a:pt x="82525" y="76354"/>
                  <a:pt x="82251" y="76385"/>
                  <a:pt x="82069" y="76689"/>
                </a:cubicBezTo>
                <a:close/>
                <a:moveTo>
                  <a:pt x="80883" y="80458"/>
                </a:moveTo>
                <a:cubicBezTo>
                  <a:pt x="81126" y="80154"/>
                  <a:pt x="81157" y="79698"/>
                  <a:pt x="81005" y="79424"/>
                </a:cubicBezTo>
                <a:cubicBezTo>
                  <a:pt x="80853" y="79151"/>
                  <a:pt x="80549" y="79212"/>
                  <a:pt x="80336" y="79546"/>
                </a:cubicBezTo>
                <a:cubicBezTo>
                  <a:pt x="80123" y="79850"/>
                  <a:pt x="80093" y="80306"/>
                  <a:pt x="80245" y="80579"/>
                </a:cubicBezTo>
                <a:cubicBezTo>
                  <a:pt x="80367" y="80792"/>
                  <a:pt x="80670" y="80762"/>
                  <a:pt x="80883" y="80458"/>
                </a:cubicBezTo>
                <a:close/>
                <a:moveTo>
                  <a:pt x="78908" y="82859"/>
                </a:moveTo>
                <a:cubicBezTo>
                  <a:pt x="79090" y="82616"/>
                  <a:pt x="79181" y="82251"/>
                  <a:pt x="78999" y="82008"/>
                </a:cubicBezTo>
                <a:cubicBezTo>
                  <a:pt x="78847" y="81795"/>
                  <a:pt x="78543" y="81826"/>
                  <a:pt x="78300" y="82038"/>
                </a:cubicBezTo>
                <a:cubicBezTo>
                  <a:pt x="78087" y="82282"/>
                  <a:pt x="78026" y="82646"/>
                  <a:pt x="78239" y="82859"/>
                </a:cubicBezTo>
                <a:cubicBezTo>
                  <a:pt x="78421" y="83072"/>
                  <a:pt x="78725" y="83072"/>
                  <a:pt x="78908" y="82859"/>
                </a:cubicBezTo>
                <a:close/>
                <a:moveTo>
                  <a:pt x="77053" y="84713"/>
                </a:moveTo>
                <a:cubicBezTo>
                  <a:pt x="77236" y="84531"/>
                  <a:pt x="77266" y="84227"/>
                  <a:pt x="77084" y="84014"/>
                </a:cubicBezTo>
                <a:cubicBezTo>
                  <a:pt x="76901" y="83832"/>
                  <a:pt x="76597" y="83832"/>
                  <a:pt x="76415" y="84014"/>
                </a:cubicBezTo>
                <a:cubicBezTo>
                  <a:pt x="76202" y="84227"/>
                  <a:pt x="76172" y="84531"/>
                  <a:pt x="76354" y="84713"/>
                </a:cubicBezTo>
                <a:cubicBezTo>
                  <a:pt x="76567" y="84896"/>
                  <a:pt x="76871" y="84896"/>
                  <a:pt x="77053" y="84713"/>
                </a:cubicBezTo>
                <a:close/>
                <a:moveTo>
                  <a:pt x="75351" y="86263"/>
                </a:moveTo>
                <a:cubicBezTo>
                  <a:pt x="75534" y="86111"/>
                  <a:pt x="75503" y="85838"/>
                  <a:pt x="75290" y="85655"/>
                </a:cubicBezTo>
                <a:cubicBezTo>
                  <a:pt x="75108" y="85503"/>
                  <a:pt x="74774" y="85473"/>
                  <a:pt x="74591" y="85655"/>
                </a:cubicBezTo>
                <a:cubicBezTo>
                  <a:pt x="74379" y="85807"/>
                  <a:pt x="74379" y="86081"/>
                  <a:pt x="74622" y="86263"/>
                </a:cubicBezTo>
                <a:cubicBezTo>
                  <a:pt x="74835" y="86415"/>
                  <a:pt x="75138" y="86415"/>
                  <a:pt x="75351" y="86263"/>
                </a:cubicBezTo>
                <a:close/>
                <a:moveTo>
                  <a:pt x="72980" y="87753"/>
                </a:moveTo>
                <a:cubicBezTo>
                  <a:pt x="73224" y="87905"/>
                  <a:pt x="73558" y="87905"/>
                  <a:pt x="73710" y="87753"/>
                </a:cubicBezTo>
                <a:cubicBezTo>
                  <a:pt x="73862" y="87601"/>
                  <a:pt x="73831" y="87327"/>
                  <a:pt x="73588" y="87175"/>
                </a:cubicBezTo>
                <a:cubicBezTo>
                  <a:pt x="73376" y="87023"/>
                  <a:pt x="73011" y="87023"/>
                  <a:pt x="72859" y="87175"/>
                </a:cubicBezTo>
                <a:cubicBezTo>
                  <a:pt x="72707" y="87327"/>
                  <a:pt x="72768" y="87601"/>
                  <a:pt x="72980" y="87753"/>
                </a:cubicBezTo>
                <a:close/>
                <a:moveTo>
                  <a:pt x="71491" y="89424"/>
                </a:moveTo>
                <a:cubicBezTo>
                  <a:pt x="71765" y="89576"/>
                  <a:pt x="72069" y="89546"/>
                  <a:pt x="72220" y="89333"/>
                </a:cubicBezTo>
                <a:cubicBezTo>
                  <a:pt x="72372" y="89151"/>
                  <a:pt x="72312" y="88877"/>
                  <a:pt x="72069" y="88725"/>
                </a:cubicBezTo>
                <a:cubicBezTo>
                  <a:pt x="71856" y="88573"/>
                  <a:pt x="71491" y="88573"/>
                  <a:pt x="71339" y="88786"/>
                </a:cubicBezTo>
                <a:cubicBezTo>
                  <a:pt x="71157" y="88969"/>
                  <a:pt x="71248" y="89272"/>
                  <a:pt x="71491" y="89424"/>
                </a:cubicBezTo>
                <a:close/>
                <a:moveTo>
                  <a:pt x="70184" y="91522"/>
                </a:moveTo>
                <a:cubicBezTo>
                  <a:pt x="70427" y="91704"/>
                  <a:pt x="70731" y="91613"/>
                  <a:pt x="70883" y="91370"/>
                </a:cubicBezTo>
                <a:cubicBezTo>
                  <a:pt x="71035" y="91096"/>
                  <a:pt x="70944" y="90792"/>
                  <a:pt x="70670" y="90640"/>
                </a:cubicBezTo>
                <a:cubicBezTo>
                  <a:pt x="70397" y="90488"/>
                  <a:pt x="70093" y="90519"/>
                  <a:pt x="69941" y="90762"/>
                </a:cubicBezTo>
                <a:cubicBezTo>
                  <a:pt x="69789" y="90975"/>
                  <a:pt x="69910" y="91309"/>
                  <a:pt x="70184" y="91522"/>
                </a:cubicBezTo>
                <a:close/>
                <a:moveTo>
                  <a:pt x="69728" y="93984"/>
                </a:moveTo>
                <a:cubicBezTo>
                  <a:pt x="69819" y="93649"/>
                  <a:pt x="69728" y="93254"/>
                  <a:pt x="69454" y="93072"/>
                </a:cubicBezTo>
                <a:cubicBezTo>
                  <a:pt x="69181" y="92890"/>
                  <a:pt x="68877" y="92981"/>
                  <a:pt x="68755" y="93285"/>
                </a:cubicBezTo>
                <a:cubicBezTo>
                  <a:pt x="68664" y="93589"/>
                  <a:pt x="68755" y="94045"/>
                  <a:pt x="69029" y="94257"/>
                </a:cubicBezTo>
                <a:cubicBezTo>
                  <a:pt x="69272" y="94440"/>
                  <a:pt x="69606" y="94318"/>
                  <a:pt x="69728" y="93984"/>
                </a:cubicBezTo>
                <a:close/>
                <a:moveTo>
                  <a:pt x="68451" y="96263"/>
                </a:moveTo>
                <a:cubicBezTo>
                  <a:pt x="68178" y="96081"/>
                  <a:pt x="67935" y="96233"/>
                  <a:pt x="67844" y="96567"/>
                </a:cubicBezTo>
                <a:cubicBezTo>
                  <a:pt x="67783" y="96902"/>
                  <a:pt x="67904" y="97327"/>
                  <a:pt x="68147" y="97510"/>
                </a:cubicBezTo>
                <a:cubicBezTo>
                  <a:pt x="68421" y="97692"/>
                  <a:pt x="68695" y="97540"/>
                  <a:pt x="68755" y="97206"/>
                </a:cubicBezTo>
                <a:cubicBezTo>
                  <a:pt x="68847" y="96871"/>
                  <a:pt x="68695" y="96415"/>
                  <a:pt x="68451" y="96263"/>
                </a:cubicBezTo>
                <a:close/>
                <a:moveTo>
                  <a:pt x="101613" y="46415"/>
                </a:moveTo>
                <a:cubicBezTo>
                  <a:pt x="101522" y="46597"/>
                  <a:pt x="101583" y="46901"/>
                  <a:pt x="101796" y="47083"/>
                </a:cubicBezTo>
                <a:cubicBezTo>
                  <a:pt x="101856" y="47175"/>
                  <a:pt x="101887" y="47205"/>
                  <a:pt x="101978" y="47205"/>
                </a:cubicBezTo>
                <a:cubicBezTo>
                  <a:pt x="101947" y="46901"/>
                  <a:pt x="101947" y="46567"/>
                  <a:pt x="101887" y="46263"/>
                </a:cubicBezTo>
                <a:cubicBezTo>
                  <a:pt x="101826" y="46263"/>
                  <a:pt x="101704" y="46293"/>
                  <a:pt x="101613" y="46415"/>
                </a:cubicBezTo>
                <a:close/>
                <a:moveTo>
                  <a:pt x="100762" y="48664"/>
                </a:moveTo>
                <a:cubicBezTo>
                  <a:pt x="100944" y="48846"/>
                  <a:pt x="101218" y="48877"/>
                  <a:pt x="101340" y="48725"/>
                </a:cubicBezTo>
                <a:cubicBezTo>
                  <a:pt x="101431" y="48573"/>
                  <a:pt x="101370" y="48269"/>
                  <a:pt x="101157" y="48086"/>
                </a:cubicBezTo>
                <a:cubicBezTo>
                  <a:pt x="100975" y="47904"/>
                  <a:pt x="100701" y="47843"/>
                  <a:pt x="100610" y="47995"/>
                </a:cubicBezTo>
                <a:cubicBezTo>
                  <a:pt x="100488" y="48147"/>
                  <a:pt x="100519" y="48451"/>
                  <a:pt x="100762" y="48664"/>
                </a:cubicBezTo>
                <a:close/>
                <a:moveTo>
                  <a:pt x="99668" y="50062"/>
                </a:moveTo>
                <a:cubicBezTo>
                  <a:pt x="99850" y="50245"/>
                  <a:pt x="100124" y="50275"/>
                  <a:pt x="100215" y="50123"/>
                </a:cubicBezTo>
                <a:cubicBezTo>
                  <a:pt x="100337" y="49971"/>
                  <a:pt x="100306" y="49728"/>
                  <a:pt x="100063" y="49515"/>
                </a:cubicBezTo>
                <a:cubicBezTo>
                  <a:pt x="99881" y="49333"/>
                  <a:pt x="99607" y="49302"/>
                  <a:pt x="99516" y="49454"/>
                </a:cubicBezTo>
                <a:cubicBezTo>
                  <a:pt x="99394" y="49606"/>
                  <a:pt x="99455" y="49880"/>
                  <a:pt x="99668" y="50062"/>
                </a:cubicBezTo>
                <a:close/>
                <a:moveTo>
                  <a:pt x="98513" y="51339"/>
                </a:moveTo>
                <a:cubicBezTo>
                  <a:pt x="98695" y="51552"/>
                  <a:pt x="98969" y="51582"/>
                  <a:pt x="99090" y="51460"/>
                </a:cubicBezTo>
                <a:cubicBezTo>
                  <a:pt x="99212" y="51308"/>
                  <a:pt x="99151" y="51035"/>
                  <a:pt x="98969" y="50852"/>
                </a:cubicBezTo>
                <a:cubicBezTo>
                  <a:pt x="98786" y="50670"/>
                  <a:pt x="98513" y="50640"/>
                  <a:pt x="98391" y="50731"/>
                </a:cubicBezTo>
                <a:cubicBezTo>
                  <a:pt x="98239" y="50883"/>
                  <a:pt x="98330" y="51156"/>
                  <a:pt x="98513" y="51339"/>
                </a:cubicBezTo>
                <a:close/>
                <a:moveTo>
                  <a:pt x="97297" y="52403"/>
                </a:moveTo>
                <a:cubicBezTo>
                  <a:pt x="97479" y="52615"/>
                  <a:pt x="97753" y="52676"/>
                  <a:pt x="97905" y="52555"/>
                </a:cubicBezTo>
                <a:cubicBezTo>
                  <a:pt x="98057" y="52463"/>
                  <a:pt x="98026" y="52190"/>
                  <a:pt x="97783" y="52008"/>
                </a:cubicBezTo>
                <a:cubicBezTo>
                  <a:pt x="97601" y="51795"/>
                  <a:pt x="97327" y="51734"/>
                  <a:pt x="97175" y="51856"/>
                </a:cubicBezTo>
                <a:cubicBezTo>
                  <a:pt x="97023" y="52008"/>
                  <a:pt x="97054" y="52220"/>
                  <a:pt x="97297" y="52403"/>
                </a:cubicBezTo>
                <a:close/>
                <a:moveTo>
                  <a:pt x="95960" y="53406"/>
                </a:moveTo>
                <a:cubicBezTo>
                  <a:pt x="96172" y="53588"/>
                  <a:pt x="96415" y="53679"/>
                  <a:pt x="96567" y="53558"/>
                </a:cubicBezTo>
                <a:cubicBezTo>
                  <a:pt x="96719" y="53436"/>
                  <a:pt x="96689" y="53223"/>
                  <a:pt x="96507" y="53011"/>
                </a:cubicBezTo>
                <a:cubicBezTo>
                  <a:pt x="96324" y="52828"/>
                  <a:pt x="96051" y="52767"/>
                  <a:pt x="95899" y="52859"/>
                </a:cubicBezTo>
                <a:cubicBezTo>
                  <a:pt x="95747" y="52980"/>
                  <a:pt x="95777" y="53223"/>
                  <a:pt x="95960" y="53406"/>
                </a:cubicBezTo>
                <a:close/>
                <a:moveTo>
                  <a:pt x="94561" y="54348"/>
                </a:moveTo>
                <a:cubicBezTo>
                  <a:pt x="94744" y="54530"/>
                  <a:pt x="95017" y="54622"/>
                  <a:pt x="95200" y="54530"/>
                </a:cubicBezTo>
                <a:cubicBezTo>
                  <a:pt x="95352" y="54439"/>
                  <a:pt x="95321" y="54196"/>
                  <a:pt x="95139" y="53983"/>
                </a:cubicBezTo>
                <a:cubicBezTo>
                  <a:pt x="94956" y="53770"/>
                  <a:pt x="94653" y="53710"/>
                  <a:pt x="94501" y="53770"/>
                </a:cubicBezTo>
                <a:cubicBezTo>
                  <a:pt x="94349" y="53892"/>
                  <a:pt x="94379" y="54166"/>
                  <a:pt x="94561" y="54348"/>
                </a:cubicBezTo>
                <a:close/>
                <a:moveTo>
                  <a:pt x="93011" y="54713"/>
                </a:moveTo>
                <a:cubicBezTo>
                  <a:pt x="92859" y="54834"/>
                  <a:pt x="92859" y="55108"/>
                  <a:pt x="93042" y="55290"/>
                </a:cubicBezTo>
                <a:cubicBezTo>
                  <a:pt x="93224" y="55533"/>
                  <a:pt x="93528" y="55594"/>
                  <a:pt x="93680" y="55473"/>
                </a:cubicBezTo>
                <a:cubicBezTo>
                  <a:pt x="93832" y="55381"/>
                  <a:pt x="93832" y="55108"/>
                  <a:pt x="93649" y="54925"/>
                </a:cubicBezTo>
                <a:cubicBezTo>
                  <a:pt x="93467" y="54713"/>
                  <a:pt x="93163" y="54652"/>
                  <a:pt x="93011" y="54713"/>
                </a:cubicBezTo>
                <a:close/>
                <a:moveTo>
                  <a:pt x="91491" y="55746"/>
                </a:moveTo>
                <a:cubicBezTo>
                  <a:pt x="91339" y="55868"/>
                  <a:pt x="91339" y="56141"/>
                  <a:pt x="91522" y="56354"/>
                </a:cubicBezTo>
                <a:cubicBezTo>
                  <a:pt x="91704" y="56597"/>
                  <a:pt x="92008" y="56658"/>
                  <a:pt x="92160" y="56567"/>
                </a:cubicBezTo>
                <a:cubicBezTo>
                  <a:pt x="92312" y="56445"/>
                  <a:pt x="92312" y="56172"/>
                  <a:pt x="92130" y="55959"/>
                </a:cubicBezTo>
                <a:cubicBezTo>
                  <a:pt x="91947" y="55716"/>
                  <a:pt x="91643" y="55655"/>
                  <a:pt x="91491" y="55746"/>
                </a:cubicBezTo>
                <a:close/>
                <a:moveTo>
                  <a:pt x="89941" y="56871"/>
                </a:moveTo>
                <a:cubicBezTo>
                  <a:pt x="89728" y="56962"/>
                  <a:pt x="89789" y="57266"/>
                  <a:pt x="89972" y="57540"/>
                </a:cubicBezTo>
                <a:cubicBezTo>
                  <a:pt x="90154" y="57813"/>
                  <a:pt x="90458" y="57874"/>
                  <a:pt x="90610" y="57722"/>
                </a:cubicBezTo>
                <a:cubicBezTo>
                  <a:pt x="90792" y="57570"/>
                  <a:pt x="90762" y="57266"/>
                  <a:pt x="90579" y="57053"/>
                </a:cubicBezTo>
                <a:cubicBezTo>
                  <a:pt x="90397" y="56810"/>
                  <a:pt x="90093" y="56719"/>
                  <a:pt x="89941" y="56871"/>
                </a:cubicBezTo>
                <a:close/>
                <a:moveTo>
                  <a:pt x="88330" y="58147"/>
                </a:moveTo>
                <a:cubicBezTo>
                  <a:pt x="88178" y="58299"/>
                  <a:pt x="88178" y="58634"/>
                  <a:pt x="88421" y="58907"/>
                </a:cubicBezTo>
                <a:cubicBezTo>
                  <a:pt x="88604" y="59181"/>
                  <a:pt x="88908" y="59242"/>
                  <a:pt x="89060" y="59090"/>
                </a:cubicBezTo>
                <a:cubicBezTo>
                  <a:pt x="89212" y="58938"/>
                  <a:pt x="89212" y="58603"/>
                  <a:pt x="89029" y="58330"/>
                </a:cubicBezTo>
                <a:cubicBezTo>
                  <a:pt x="88786" y="58087"/>
                  <a:pt x="88482" y="57995"/>
                  <a:pt x="88330" y="58147"/>
                </a:cubicBezTo>
                <a:close/>
                <a:moveTo>
                  <a:pt x="86902" y="59606"/>
                </a:moveTo>
                <a:cubicBezTo>
                  <a:pt x="86750" y="59758"/>
                  <a:pt x="86810" y="60123"/>
                  <a:pt x="86993" y="60397"/>
                </a:cubicBezTo>
                <a:cubicBezTo>
                  <a:pt x="87175" y="60640"/>
                  <a:pt x="87479" y="60761"/>
                  <a:pt x="87601" y="60579"/>
                </a:cubicBezTo>
                <a:cubicBezTo>
                  <a:pt x="87753" y="60427"/>
                  <a:pt x="87722" y="60032"/>
                  <a:pt x="87510" y="59789"/>
                </a:cubicBezTo>
                <a:cubicBezTo>
                  <a:pt x="87358" y="59515"/>
                  <a:pt x="87054" y="59454"/>
                  <a:pt x="86902" y="59606"/>
                </a:cubicBezTo>
                <a:close/>
                <a:moveTo>
                  <a:pt x="85686" y="61126"/>
                </a:moveTo>
                <a:cubicBezTo>
                  <a:pt x="85564" y="61309"/>
                  <a:pt x="85625" y="61643"/>
                  <a:pt x="85868" y="61947"/>
                </a:cubicBezTo>
                <a:cubicBezTo>
                  <a:pt x="86081" y="62251"/>
                  <a:pt x="86354" y="62312"/>
                  <a:pt x="86476" y="62129"/>
                </a:cubicBezTo>
                <a:cubicBezTo>
                  <a:pt x="86598" y="61947"/>
                  <a:pt x="86506" y="61552"/>
                  <a:pt x="86324" y="61309"/>
                </a:cubicBezTo>
                <a:cubicBezTo>
                  <a:pt x="86051" y="61035"/>
                  <a:pt x="85777" y="60974"/>
                  <a:pt x="85686" y="61126"/>
                </a:cubicBezTo>
                <a:close/>
                <a:moveTo>
                  <a:pt x="85230" y="63011"/>
                </a:moveTo>
                <a:cubicBezTo>
                  <a:pt x="84987" y="62707"/>
                  <a:pt x="84713" y="62646"/>
                  <a:pt x="84652" y="62828"/>
                </a:cubicBezTo>
                <a:cubicBezTo>
                  <a:pt x="84531" y="63011"/>
                  <a:pt x="84652" y="63436"/>
                  <a:pt x="84865" y="63710"/>
                </a:cubicBezTo>
                <a:cubicBezTo>
                  <a:pt x="85108" y="64014"/>
                  <a:pt x="85382" y="64075"/>
                  <a:pt x="85443" y="63892"/>
                </a:cubicBezTo>
                <a:cubicBezTo>
                  <a:pt x="85564" y="63710"/>
                  <a:pt x="85443" y="63284"/>
                  <a:pt x="85230" y="63011"/>
                </a:cubicBezTo>
                <a:close/>
                <a:moveTo>
                  <a:pt x="84409" y="64834"/>
                </a:moveTo>
                <a:cubicBezTo>
                  <a:pt x="84196" y="64530"/>
                  <a:pt x="83923" y="64470"/>
                  <a:pt x="83862" y="64682"/>
                </a:cubicBezTo>
                <a:cubicBezTo>
                  <a:pt x="83771" y="64926"/>
                  <a:pt x="83892" y="65321"/>
                  <a:pt x="84105" y="65594"/>
                </a:cubicBezTo>
                <a:cubicBezTo>
                  <a:pt x="84348" y="65898"/>
                  <a:pt x="84622" y="65989"/>
                  <a:pt x="84683" y="65746"/>
                </a:cubicBezTo>
                <a:cubicBezTo>
                  <a:pt x="84774" y="65564"/>
                  <a:pt x="84652" y="65138"/>
                  <a:pt x="84409" y="64834"/>
                </a:cubicBezTo>
                <a:close/>
                <a:moveTo>
                  <a:pt x="83710" y="66810"/>
                </a:moveTo>
                <a:cubicBezTo>
                  <a:pt x="83467" y="66506"/>
                  <a:pt x="83193" y="66476"/>
                  <a:pt x="83133" y="66658"/>
                </a:cubicBezTo>
                <a:cubicBezTo>
                  <a:pt x="83041" y="66871"/>
                  <a:pt x="83163" y="67266"/>
                  <a:pt x="83437" y="67570"/>
                </a:cubicBezTo>
                <a:cubicBezTo>
                  <a:pt x="83649" y="67874"/>
                  <a:pt x="83923" y="67904"/>
                  <a:pt x="83953" y="67722"/>
                </a:cubicBezTo>
                <a:cubicBezTo>
                  <a:pt x="84044" y="67509"/>
                  <a:pt x="83923" y="67114"/>
                  <a:pt x="83710" y="66810"/>
                </a:cubicBezTo>
                <a:close/>
                <a:moveTo>
                  <a:pt x="82494" y="68664"/>
                </a:moveTo>
                <a:cubicBezTo>
                  <a:pt x="82373" y="68968"/>
                  <a:pt x="82494" y="69424"/>
                  <a:pt x="82707" y="69728"/>
                </a:cubicBezTo>
                <a:cubicBezTo>
                  <a:pt x="82950" y="70002"/>
                  <a:pt x="83193" y="70002"/>
                  <a:pt x="83315" y="69698"/>
                </a:cubicBezTo>
                <a:cubicBezTo>
                  <a:pt x="83406" y="69485"/>
                  <a:pt x="83285" y="69090"/>
                  <a:pt x="83041" y="68786"/>
                </a:cubicBezTo>
                <a:cubicBezTo>
                  <a:pt x="82798" y="68482"/>
                  <a:pt x="82555" y="68452"/>
                  <a:pt x="82494" y="68664"/>
                </a:cubicBezTo>
                <a:close/>
                <a:moveTo>
                  <a:pt x="82281" y="72433"/>
                </a:moveTo>
                <a:cubicBezTo>
                  <a:pt x="82403" y="72129"/>
                  <a:pt x="82342" y="71673"/>
                  <a:pt x="82099" y="71400"/>
                </a:cubicBezTo>
                <a:cubicBezTo>
                  <a:pt x="81886" y="71157"/>
                  <a:pt x="81613" y="71187"/>
                  <a:pt x="81491" y="71491"/>
                </a:cubicBezTo>
                <a:cubicBezTo>
                  <a:pt x="81370" y="71795"/>
                  <a:pt x="81461" y="72251"/>
                  <a:pt x="81674" y="72525"/>
                </a:cubicBezTo>
                <a:cubicBezTo>
                  <a:pt x="81886" y="72768"/>
                  <a:pt x="82190" y="72737"/>
                  <a:pt x="82281" y="72433"/>
                </a:cubicBezTo>
                <a:close/>
                <a:moveTo>
                  <a:pt x="80397" y="75321"/>
                </a:moveTo>
                <a:cubicBezTo>
                  <a:pt x="80579" y="75594"/>
                  <a:pt x="80883" y="75564"/>
                  <a:pt x="81035" y="75199"/>
                </a:cubicBezTo>
                <a:cubicBezTo>
                  <a:pt x="81187" y="74895"/>
                  <a:pt x="81157" y="74439"/>
                  <a:pt x="80914" y="74196"/>
                </a:cubicBezTo>
                <a:cubicBezTo>
                  <a:pt x="80731" y="73923"/>
                  <a:pt x="80427" y="73953"/>
                  <a:pt x="80275" y="74257"/>
                </a:cubicBezTo>
                <a:cubicBezTo>
                  <a:pt x="80154" y="74591"/>
                  <a:pt x="80215" y="75047"/>
                  <a:pt x="80397" y="75321"/>
                </a:cubicBezTo>
                <a:close/>
                <a:moveTo>
                  <a:pt x="79455" y="77084"/>
                </a:moveTo>
                <a:cubicBezTo>
                  <a:pt x="79242" y="76810"/>
                  <a:pt x="78938" y="76871"/>
                  <a:pt x="78756" y="77175"/>
                </a:cubicBezTo>
                <a:cubicBezTo>
                  <a:pt x="78573" y="77479"/>
                  <a:pt x="78543" y="77996"/>
                  <a:pt x="78725" y="78208"/>
                </a:cubicBezTo>
                <a:cubicBezTo>
                  <a:pt x="78908" y="78482"/>
                  <a:pt x="79212" y="78391"/>
                  <a:pt x="79394" y="78087"/>
                </a:cubicBezTo>
                <a:cubicBezTo>
                  <a:pt x="79637" y="77783"/>
                  <a:pt x="79637" y="77327"/>
                  <a:pt x="79455" y="77084"/>
                </a:cubicBezTo>
                <a:close/>
                <a:moveTo>
                  <a:pt x="76719" y="80914"/>
                </a:moveTo>
                <a:cubicBezTo>
                  <a:pt x="76901" y="81126"/>
                  <a:pt x="77205" y="81096"/>
                  <a:pt x="77418" y="80823"/>
                </a:cubicBezTo>
                <a:cubicBezTo>
                  <a:pt x="77661" y="80579"/>
                  <a:pt x="77692" y="80154"/>
                  <a:pt x="77509" y="79911"/>
                </a:cubicBezTo>
                <a:cubicBezTo>
                  <a:pt x="77327" y="79698"/>
                  <a:pt x="77023" y="79728"/>
                  <a:pt x="76780" y="80002"/>
                </a:cubicBezTo>
                <a:cubicBezTo>
                  <a:pt x="76567" y="80275"/>
                  <a:pt x="76506" y="80671"/>
                  <a:pt x="76719" y="80914"/>
                </a:cubicBezTo>
                <a:close/>
                <a:moveTo>
                  <a:pt x="75442" y="82190"/>
                </a:moveTo>
                <a:cubicBezTo>
                  <a:pt x="75260" y="82008"/>
                  <a:pt x="74926" y="82008"/>
                  <a:pt x="74743" y="82190"/>
                </a:cubicBezTo>
                <a:cubicBezTo>
                  <a:pt x="74500" y="82433"/>
                  <a:pt x="74470" y="82737"/>
                  <a:pt x="74652" y="82950"/>
                </a:cubicBezTo>
                <a:cubicBezTo>
                  <a:pt x="74835" y="83163"/>
                  <a:pt x="75199" y="83163"/>
                  <a:pt x="75382" y="82950"/>
                </a:cubicBezTo>
                <a:cubicBezTo>
                  <a:pt x="75594" y="82768"/>
                  <a:pt x="75655" y="82433"/>
                  <a:pt x="75442" y="82190"/>
                </a:cubicBezTo>
                <a:close/>
                <a:moveTo>
                  <a:pt x="73436" y="84713"/>
                </a:moveTo>
                <a:cubicBezTo>
                  <a:pt x="73619" y="84531"/>
                  <a:pt x="73679" y="84257"/>
                  <a:pt x="73436" y="84075"/>
                </a:cubicBezTo>
                <a:cubicBezTo>
                  <a:pt x="73254" y="83862"/>
                  <a:pt x="72920" y="83862"/>
                  <a:pt x="72676" y="84075"/>
                </a:cubicBezTo>
                <a:cubicBezTo>
                  <a:pt x="72464" y="84257"/>
                  <a:pt x="72464" y="84561"/>
                  <a:pt x="72676" y="84713"/>
                </a:cubicBezTo>
                <a:cubicBezTo>
                  <a:pt x="72920" y="84865"/>
                  <a:pt x="73254" y="84865"/>
                  <a:pt x="73436" y="84713"/>
                </a:cubicBezTo>
                <a:close/>
                <a:moveTo>
                  <a:pt x="71613" y="86233"/>
                </a:moveTo>
                <a:cubicBezTo>
                  <a:pt x="71795" y="86081"/>
                  <a:pt x="71765" y="85777"/>
                  <a:pt x="71582" y="85625"/>
                </a:cubicBezTo>
                <a:cubicBezTo>
                  <a:pt x="71339" y="85443"/>
                  <a:pt x="71005" y="85443"/>
                  <a:pt x="70822" y="85625"/>
                </a:cubicBezTo>
                <a:cubicBezTo>
                  <a:pt x="70640" y="85777"/>
                  <a:pt x="70640" y="86081"/>
                  <a:pt x="70883" y="86263"/>
                </a:cubicBezTo>
                <a:cubicBezTo>
                  <a:pt x="71096" y="86415"/>
                  <a:pt x="71430" y="86415"/>
                  <a:pt x="71613" y="86233"/>
                </a:cubicBezTo>
                <a:close/>
                <a:moveTo>
                  <a:pt x="69059" y="87206"/>
                </a:moveTo>
                <a:cubicBezTo>
                  <a:pt x="68877" y="87418"/>
                  <a:pt x="68968" y="87722"/>
                  <a:pt x="69211" y="87905"/>
                </a:cubicBezTo>
                <a:cubicBezTo>
                  <a:pt x="69485" y="88087"/>
                  <a:pt x="69789" y="88057"/>
                  <a:pt x="69971" y="87874"/>
                </a:cubicBezTo>
                <a:cubicBezTo>
                  <a:pt x="70184" y="87662"/>
                  <a:pt x="70093" y="87418"/>
                  <a:pt x="69880" y="87206"/>
                </a:cubicBezTo>
                <a:cubicBezTo>
                  <a:pt x="69606" y="87023"/>
                  <a:pt x="69211" y="87023"/>
                  <a:pt x="69059" y="87206"/>
                </a:cubicBezTo>
                <a:close/>
                <a:moveTo>
                  <a:pt x="67783" y="89911"/>
                </a:moveTo>
                <a:cubicBezTo>
                  <a:pt x="68056" y="90093"/>
                  <a:pt x="68391" y="90032"/>
                  <a:pt x="68512" y="89789"/>
                </a:cubicBezTo>
                <a:cubicBezTo>
                  <a:pt x="68664" y="89576"/>
                  <a:pt x="68573" y="89242"/>
                  <a:pt x="68299" y="89090"/>
                </a:cubicBezTo>
                <a:cubicBezTo>
                  <a:pt x="68056" y="88877"/>
                  <a:pt x="67692" y="88938"/>
                  <a:pt x="67540" y="89151"/>
                </a:cubicBezTo>
                <a:cubicBezTo>
                  <a:pt x="67388" y="89394"/>
                  <a:pt x="67509" y="89728"/>
                  <a:pt x="67783" y="89911"/>
                </a:cubicBezTo>
                <a:close/>
                <a:moveTo>
                  <a:pt x="67296" y="92282"/>
                </a:moveTo>
                <a:cubicBezTo>
                  <a:pt x="67388" y="91978"/>
                  <a:pt x="67296" y="91583"/>
                  <a:pt x="67023" y="91400"/>
                </a:cubicBezTo>
                <a:cubicBezTo>
                  <a:pt x="66749" y="91218"/>
                  <a:pt x="66445" y="91279"/>
                  <a:pt x="66324" y="91583"/>
                </a:cubicBezTo>
                <a:cubicBezTo>
                  <a:pt x="66233" y="91887"/>
                  <a:pt x="66324" y="92312"/>
                  <a:pt x="66597" y="92494"/>
                </a:cubicBezTo>
                <a:cubicBezTo>
                  <a:pt x="66871" y="92677"/>
                  <a:pt x="67175" y="92586"/>
                  <a:pt x="67296" y="92282"/>
                </a:cubicBezTo>
                <a:close/>
                <a:moveTo>
                  <a:pt x="66081" y="94470"/>
                </a:moveTo>
                <a:cubicBezTo>
                  <a:pt x="65807" y="94288"/>
                  <a:pt x="65533" y="94409"/>
                  <a:pt x="65473" y="94774"/>
                </a:cubicBezTo>
                <a:cubicBezTo>
                  <a:pt x="65381" y="95169"/>
                  <a:pt x="65533" y="95625"/>
                  <a:pt x="65807" y="95808"/>
                </a:cubicBezTo>
                <a:cubicBezTo>
                  <a:pt x="66081" y="95990"/>
                  <a:pt x="66324" y="95838"/>
                  <a:pt x="66415" y="95504"/>
                </a:cubicBezTo>
                <a:cubicBezTo>
                  <a:pt x="66476" y="95169"/>
                  <a:pt x="66324" y="94713"/>
                  <a:pt x="66081" y="94470"/>
                </a:cubicBezTo>
                <a:close/>
                <a:moveTo>
                  <a:pt x="65412" y="97814"/>
                </a:moveTo>
                <a:cubicBezTo>
                  <a:pt x="65138" y="97631"/>
                  <a:pt x="64926" y="97783"/>
                  <a:pt x="64865" y="98118"/>
                </a:cubicBezTo>
                <a:cubicBezTo>
                  <a:pt x="64774" y="98452"/>
                  <a:pt x="64926" y="98877"/>
                  <a:pt x="65199" y="99060"/>
                </a:cubicBezTo>
                <a:cubicBezTo>
                  <a:pt x="65412" y="99212"/>
                  <a:pt x="65685" y="99121"/>
                  <a:pt x="65716" y="98756"/>
                </a:cubicBezTo>
                <a:cubicBezTo>
                  <a:pt x="65837" y="98422"/>
                  <a:pt x="65685" y="97996"/>
                  <a:pt x="65412" y="97814"/>
                </a:cubicBezTo>
                <a:close/>
                <a:moveTo>
                  <a:pt x="100732" y="42646"/>
                </a:moveTo>
                <a:cubicBezTo>
                  <a:pt x="100610" y="42889"/>
                  <a:pt x="100732" y="43223"/>
                  <a:pt x="100914" y="43406"/>
                </a:cubicBezTo>
                <a:cubicBezTo>
                  <a:pt x="101127" y="43649"/>
                  <a:pt x="101400" y="43649"/>
                  <a:pt x="101522" y="43406"/>
                </a:cubicBezTo>
                <a:cubicBezTo>
                  <a:pt x="101552" y="43345"/>
                  <a:pt x="101552" y="43254"/>
                  <a:pt x="101552" y="43193"/>
                </a:cubicBezTo>
                <a:cubicBezTo>
                  <a:pt x="101552" y="43132"/>
                  <a:pt x="101552" y="43071"/>
                  <a:pt x="101522" y="43041"/>
                </a:cubicBezTo>
                <a:cubicBezTo>
                  <a:pt x="101492" y="42889"/>
                  <a:pt x="101400" y="42767"/>
                  <a:pt x="101279" y="42646"/>
                </a:cubicBezTo>
                <a:cubicBezTo>
                  <a:pt x="101096" y="42463"/>
                  <a:pt x="100823" y="42463"/>
                  <a:pt x="100732" y="42646"/>
                </a:cubicBezTo>
                <a:close/>
                <a:moveTo>
                  <a:pt x="99881" y="45199"/>
                </a:moveTo>
                <a:cubicBezTo>
                  <a:pt x="100093" y="45412"/>
                  <a:pt x="100367" y="45412"/>
                  <a:pt x="100488" y="45229"/>
                </a:cubicBezTo>
                <a:cubicBezTo>
                  <a:pt x="100610" y="45047"/>
                  <a:pt x="100519" y="44743"/>
                  <a:pt x="100306" y="44500"/>
                </a:cubicBezTo>
                <a:cubicBezTo>
                  <a:pt x="100063" y="44287"/>
                  <a:pt x="99820" y="44287"/>
                  <a:pt x="99698" y="44469"/>
                </a:cubicBezTo>
                <a:cubicBezTo>
                  <a:pt x="99577" y="44652"/>
                  <a:pt x="99668" y="45017"/>
                  <a:pt x="99881" y="45199"/>
                </a:cubicBezTo>
                <a:close/>
                <a:moveTo>
                  <a:pt x="99242" y="46172"/>
                </a:moveTo>
                <a:cubicBezTo>
                  <a:pt x="98999" y="45959"/>
                  <a:pt x="98756" y="45928"/>
                  <a:pt x="98634" y="46111"/>
                </a:cubicBezTo>
                <a:cubicBezTo>
                  <a:pt x="98513" y="46263"/>
                  <a:pt x="98604" y="46567"/>
                  <a:pt x="98817" y="46779"/>
                </a:cubicBezTo>
                <a:cubicBezTo>
                  <a:pt x="99060" y="47023"/>
                  <a:pt x="99303" y="47053"/>
                  <a:pt x="99425" y="46871"/>
                </a:cubicBezTo>
                <a:cubicBezTo>
                  <a:pt x="99546" y="46719"/>
                  <a:pt x="99455" y="46415"/>
                  <a:pt x="99242" y="46172"/>
                </a:cubicBezTo>
                <a:close/>
                <a:moveTo>
                  <a:pt x="98178" y="47661"/>
                </a:moveTo>
                <a:cubicBezTo>
                  <a:pt x="97935" y="47448"/>
                  <a:pt x="97692" y="47387"/>
                  <a:pt x="97571" y="47539"/>
                </a:cubicBezTo>
                <a:cubicBezTo>
                  <a:pt x="97449" y="47691"/>
                  <a:pt x="97540" y="47995"/>
                  <a:pt x="97753" y="48208"/>
                </a:cubicBezTo>
                <a:cubicBezTo>
                  <a:pt x="97996" y="48421"/>
                  <a:pt x="98239" y="48451"/>
                  <a:pt x="98361" y="48299"/>
                </a:cubicBezTo>
                <a:cubicBezTo>
                  <a:pt x="98482" y="48147"/>
                  <a:pt x="98391" y="47904"/>
                  <a:pt x="98178" y="47661"/>
                </a:cubicBezTo>
                <a:close/>
                <a:moveTo>
                  <a:pt x="96628" y="49485"/>
                </a:moveTo>
                <a:cubicBezTo>
                  <a:pt x="96841" y="49728"/>
                  <a:pt x="97115" y="49758"/>
                  <a:pt x="97236" y="49637"/>
                </a:cubicBezTo>
                <a:cubicBezTo>
                  <a:pt x="97327" y="49485"/>
                  <a:pt x="97267" y="49211"/>
                  <a:pt x="97054" y="49029"/>
                </a:cubicBezTo>
                <a:cubicBezTo>
                  <a:pt x="96841" y="48816"/>
                  <a:pt x="96567" y="48755"/>
                  <a:pt x="96415" y="48877"/>
                </a:cubicBezTo>
                <a:cubicBezTo>
                  <a:pt x="96324" y="48998"/>
                  <a:pt x="96385" y="49272"/>
                  <a:pt x="96628" y="49485"/>
                </a:cubicBezTo>
                <a:close/>
                <a:moveTo>
                  <a:pt x="95412" y="50579"/>
                </a:moveTo>
                <a:cubicBezTo>
                  <a:pt x="95625" y="50822"/>
                  <a:pt x="95899" y="50883"/>
                  <a:pt x="96051" y="50792"/>
                </a:cubicBezTo>
                <a:cubicBezTo>
                  <a:pt x="96203" y="50670"/>
                  <a:pt x="96112" y="50397"/>
                  <a:pt x="95899" y="50214"/>
                </a:cubicBezTo>
                <a:cubicBezTo>
                  <a:pt x="95656" y="49971"/>
                  <a:pt x="95412" y="49910"/>
                  <a:pt x="95260" y="50032"/>
                </a:cubicBezTo>
                <a:cubicBezTo>
                  <a:pt x="95108" y="50123"/>
                  <a:pt x="95169" y="50366"/>
                  <a:pt x="95412" y="50579"/>
                </a:cubicBezTo>
                <a:close/>
                <a:moveTo>
                  <a:pt x="94075" y="51582"/>
                </a:moveTo>
                <a:cubicBezTo>
                  <a:pt x="94288" y="51795"/>
                  <a:pt x="94561" y="51886"/>
                  <a:pt x="94713" y="51764"/>
                </a:cubicBezTo>
                <a:cubicBezTo>
                  <a:pt x="94865" y="51643"/>
                  <a:pt x="94804" y="51430"/>
                  <a:pt x="94592" y="51187"/>
                </a:cubicBezTo>
                <a:cubicBezTo>
                  <a:pt x="94379" y="51004"/>
                  <a:pt x="94075" y="50883"/>
                  <a:pt x="93953" y="51004"/>
                </a:cubicBezTo>
                <a:cubicBezTo>
                  <a:pt x="93801" y="51096"/>
                  <a:pt x="93832" y="51339"/>
                  <a:pt x="94075" y="51582"/>
                </a:cubicBezTo>
                <a:close/>
                <a:moveTo>
                  <a:pt x="92677" y="52463"/>
                </a:moveTo>
                <a:cubicBezTo>
                  <a:pt x="92890" y="52676"/>
                  <a:pt x="93194" y="52767"/>
                  <a:pt x="93346" y="52646"/>
                </a:cubicBezTo>
                <a:cubicBezTo>
                  <a:pt x="93497" y="52524"/>
                  <a:pt x="93467" y="52311"/>
                  <a:pt x="93224" y="52068"/>
                </a:cubicBezTo>
                <a:cubicBezTo>
                  <a:pt x="93011" y="51856"/>
                  <a:pt x="92707" y="51764"/>
                  <a:pt x="92555" y="51886"/>
                </a:cubicBezTo>
                <a:cubicBezTo>
                  <a:pt x="92403" y="52008"/>
                  <a:pt x="92464" y="52251"/>
                  <a:pt x="92677" y="52463"/>
                </a:cubicBezTo>
                <a:close/>
                <a:moveTo>
                  <a:pt x="91096" y="52798"/>
                </a:moveTo>
                <a:cubicBezTo>
                  <a:pt x="90944" y="52919"/>
                  <a:pt x="91005" y="53132"/>
                  <a:pt x="91218" y="53375"/>
                </a:cubicBezTo>
                <a:cubicBezTo>
                  <a:pt x="91461" y="53588"/>
                  <a:pt x="91735" y="53679"/>
                  <a:pt x="91887" y="53588"/>
                </a:cubicBezTo>
                <a:cubicBezTo>
                  <a:pt x="92038" y="53466"/>
                  <a:pt x="92008" y="53254"/>
                  <a:pt x="91826" y="53011"/>
                </a:cubicBezTo>
                <a:cubicBezTo>
                  <a:pt x="91552" y="52798"/>
                  <a:pt x="91248" y="52676"/>
                  <a:pt x="91096" y="52798"/>
                </a:cubicBezTo>
                <a:close/>
                <a:moveTo>
                  <a:pt x="89576" y="53710"/>
                </a:moveTo>
                <a:cubicBezTo>
                  <a:pt x="89424" y="53831"/>
                  <a:pt x="89485" y="54074"/>
                  <a:pt x="89668" y="54318"/>
                </a:cubicBezTo>
                <a:cubicBezTo>
                  <a:pt x="89880" y="54530"/>
                  <a:pt x="90184" y="54622"/>
                  <a:pt x="90336" y="54530"/>
                </a:cubicBezTo>
                <a:cubicBezTo>
                  <a:pt x="90488" y="54439"/>
                  <a:pt x="90488" y="54166"/>
                  <a:pt x="90276" y="53922"/>
                </a:cubicBezTo>
                <a:cubicBezTo>
                  <a:pt x="90093" y="53710"/>
                  <a:pt x="89789" y="53588"/>
                  <a:pt x="89576" y="53710"/>
                </a:cubicBezTo>
                <a:close/>
                <a:moveTo>
                  <a:pt x="88026" y="54682"/>
                </a:moveTo>
                <a:cubicBezTo>
                  <a:pt x="87874" y="54804"/>
                  <a:pt x="87874" y="55108"/>
                  <a:pt x="88117" y="55321"/>
                </a:cubicBezTo>
                <a:cubicBezTo>
                  <a:pt x="88300" y="55564"/>
                  <a:pt x="88634" y="55685"/>
                  <a:pt x="88786" y="55533"/>
                </a:cubicBezTo>
                <a:cubicBezTo>
                  <a:pt x="88969" y="55412"/>
                  <a:pt x="88938" y="55108"/>
                  <a:pt x="88695" y="54895"/>
                </a:cubicBezTo>
                <a:cubicBezTo>
                  <a:pt x="88513" y="54682"/>
                  <a:pt x="88209" y="54591"/>
                  <a:pt x="88026" y="54682"/>
                </a:cubicBezTo>
                <a:close/>
                <a:moveTo>
                  <a:pt x="86476" y="55837"/>
                </a:moveTo>
                <a:cubicBezTo>
                  <a:pt x="86294" y="55989"/>
                  <a:pt x="86324" y="56293"/>
                  <a:pt x="86537" y="56506"/>
                </a:cubicBezTo>
                <a:cubicBezTo>
                  <a:pt x="86750" y="56749"/>
                  <a:pt x="87054" y="56871"/>
                  <a:pt x="87236" y="56719"/>
                </a:cubicBezTo>
                <a:cubicBezTo>
                  <a:pt x="87418" y="56567"/>
                  <a:pt x="87388" y="56263"/>
                  <a:pt x="87145" y="56020"/>
                </a:cubicBezTo>
                <a:cubicBezTo>
                  <a:pt x="86962" y="55807"/>
                  <a:pt x="86658" y="55716"/>
                  <a:pt x="86476" y="55837"/>
                </a:cubicBezTo>
                <a:close/>
                <a:moveTo>
                  <a:pt x="85625" y="57388"/>
                </a:moveTo>
                <a:cubicBezTo>
                  <a:pt x="85412" y="57114"/>
                  <a:pt x="85139" y="57053"/>
                  <a:pt x="84987" y="57205"/>
                </a:cubicBezTo>
                <a:cubicBezTo>
                  <a:pt x="84835" y="57357"/>
                  <a:pt x="84865" y="57691"/>
                  <a:pt x="85108" y="57935"/>
                </a:cubicBezTo>
                <a:cubicBezTo>
                  <a:pt x="85321" y="58178"/>
                  <a:pt x="85595" y="58269"/>
                  <a:pt x="85747" y="58117"/>
                </a:cubicBezTo>
                <a:cubicBezTo>
                  <a:pt x="85899" y="57965"/>
                  <a:pt x="85868" y="57631"/>
                  <a:pt x="85625" y="57388"/>
                </a:cubicBezTo>
                <a:close/>
                <a:moveTo>
                  <a:pt x="84318" y="58847"/>
                </a:moveTo>
                <a:cubicBezTo>
                  <a:pt x="84075" y="58573"/>
                  <a:pt x="83801" y="58482"/>
                  <a:pt x="83649" y="58634"/>
                </a:cubicBezTo>
                <a:cubicBezTo>
                  <a:pt x="83558" y="58786"/>
                  <a:pt x="83619" y="59181"/>
                  <a:pt x="83801" y="59454"/>
                </a:cubicBezTo>
                <a:cubicBezTo>
                  <a:pt x="84044" y="59698"/>
                  <a:pt x="84288" y="59789"/>
                  <a:pt x="84409" y="59637"/>
                </a:cubicBezTo>
                <a:cubicBezTo>
                  <a:pt x="84622" y="59454"/>
                  <a:pt x="84531" y="59090"/>
                  <a:pt x="84318" y="58847"/>
                </a:cubicBezTo>
                <a:close/>
                <a:moveTo>
                  <a:pt x="83193" y="60427"/>
                </a:moveTo>
                <a:cubicBezTo>
                  <a:pt x="82981" y="60154"/>
                  <a:pt x="82707" y="60093"/>
                  <a:pt x="82585" y="60275"/>
                </a:cubicBezTo>
                <a:cubicBezTo>
                  <a:pt x="82494" y="60457"/>
                  <a:pt x="82585" y="60853"/>
                  <a:pt x="82829" y="61096"/>
                </a:cubicBezTo>
                <a:cubicBezTo>
                  <a:pt x="83041" y="61369"/>
                  <a:pt x="83315" y="61461"/>
                  <a:pt x="83437" y="61248"/>
                </a:cubicBezTo>
                <a:cubicBezTo>
                  <a:pt x="83497" y="61065"/>
                  <a:pt x="83406" y="60701"/>
                  <a:pt x="83193" y="60427"/>
                </a:cubicBezTo>
                <a:close/>
                <a:moveTo>
                  <a:pt x="82281" y="62220"/>
                </a:moveTo>
                <a:cubicBezTo>
                  <a:pt x="82069" y="61947"/>
                  <a:pt x="81795" y="61886"/>
                  <a:pt x="81734" y="62099"/>
                </a:cubicBezTo>
                <a:cubicBezTo>
                  <a:pt x="81643" y="62312"/>
                  <a:pt x="81765" y="62707"/>
                  <a:pt x="81978" y="62980"/>
                </a:cubicBezTo>
                <a:cubicBezTo>
                  <a:pt x="82221" y="63254"/>
                  <a:pt x="82494" y="63315"/>
                  <a:pt x="82555" y="63102"/>
                </a:cubicBezTo>
                <a:cubicBezTo>
                  <a:pt x="82646" y="62859"/>
                  <a:pt x="82525" y="62494"/>
                  <a:pt x="82281" y="62220"/>
                </a:cubicBezTo>
                <a:close/>
                <a:moveTo>
                  <a:pt x="81582" y="64196"/>
                </a:moveTo>
                <a:cubicBezTo>
                  <a:pt x="81339" y="63923"/>
                  <a:pt x="81066" y="63892"/>
                  <a:pt x="81005" y="64075"/>
                </a:cubicBezTo>
                <a:cubicBezTo>
                  <a:pt x="80914" y="64287"/>
                  <a:pt x="81066" y="64682"/>
                  <a:pt x="81309" y="64986"/>
                </a:cubicBezTo>
                <a:cubicBezTo>
                  <a:pt x="81522" y="65260"/>
                  <a:pt x="81795" y="65290"/>
                  <a:pt x="81856" y="65108"/>
                </a:cubicBezTo>
                <a:cubicBezTo>
                  <a:pt x="81917" y="64865"/>
                  <a:pt x="81795" y="64470"/>
                  <a:pt x="81582" y="64196"/>
                </a:cubicBezTo>
                <a:close/>
                <a:moveTo>
                  <a:pt x="80883" y="66233"/>
                </a:moveTo>
                <a:cubicBezTo>
                  <a:pt x="80670" y="65989"/>
                  <a:pt x="80397" y="65929"/>
                  <a:pt x="80367" y="66172"/>
                </a:cubicBezTo>
                <a:cubicBezTo>
                  <a:pt x="80245" y="66476"/>
                  <a:pt x="80367" y="66962"/>
                  <a:pt x="80579" y="67236"/>
                </a:cubicBezTo>
                <a:cubicBezTo>
                  <a:pt x="80822" y="67509"/>
                  <a:pt x="81066" y="67448"/>
                  <a:pt x="81187" y="67145"/>
                </a:cubicBezTo>
                <a:cubicBezTo>
                  <a:pt x="81278" y="66871"/>
                  <a:pt x="81157" y="66506"/>
                  <a:pt x="80883" y="66233"/>
                </a:cubicBezTo>
                <a:close/>
                <a:moveTo>
                  <a:pt x="79455" y="69029"/>
                </a:moveTo>
                <a:cubicBezTo>
                  <a:pt x="79333" y="69333"/>
                  <a:pt x="79455" y="69819"/>
                  <a:pt x="79667" y="70093"/>
                </a:cubicBezTo>
                <a:cubicBezTo>
                  <a:pt x="79911" y="70336"/>
                  <a:pt x="80154" y="70306"/>
                  <a:pt x="80275" y="70002"/>
                </a:cubicBezTo>
                <a:cubicBezTo>
                  <a:pt x="80397" y="69698"/>
                  <a:pt x="80275" y="69211"/>
                  <a:pt x="80063" y="68938"/>
                </a:cubicBezTo>
                <a:cubicBezTo>
                  <a:pt x="79819" y="68664"/>
                  <a:pt x="79546" y="68725"/>
                  <a:pt x="79455" y="69029"/>
                </a:cubicBezTo>
                <a:close/>
                <a:moveTo>
                  <a:pt x="79151" y="72889"/>
                </a:moveTo>
                <a:cubicBezTo>
                  <a:pt x="79303" y="72585"/>
                  <a:pt x="79212" y="72099"/>
                  <a:pt x="78999" y="71856"/>
                </a:cubicBezTo>
                <a:cubicBezTo>
                  <a:pt x="78756" y="71613"/>
                  <a:pt x="78482" y="71643"/>
                  <a:pt x="78330" y="71977"/>
                </a:cubicBezTo>
                <a:cubicBezTo>
                  <a:pt x="78239" y="72281"/>
                  <a:pt x="78269" y="72768"/>
                  <a:pt x="78482" y="73011"/>
                </a:cubicBezTo>
                <a:cubicBezTo>
                  <a:pt x="78725" y="73224"/>
                  <a:pt x="79029" y="73193"/>
                  <a:pt x="79151" y="72889"/>
                </a:cubicBezTo>
                <a:close/>
                <a:moveTo>
                  <a:pt x="76962" y="75898"/>
                </a:moveTo>
                <a:cubicBezTo>
                  <a:pt x="77175" y="76172"/>
                  <a:pt x="77509" y="76081"/>
                  <a:pt x="77692" y="75777"/>
                </a:cubicBezTo>
                <a:cubicBezTo>
                  <a:pt x="77874" y="75473"/>
                  <a:pt x="77844" y="74987"/>
                  <a:pt x="77661" y="74743"/>
                </a:cubicBezTo>
                <a:cubicBezTo>
                  <a:pt x="77479" y="74500"/>
                  <a:pt x="77114" y="74561"/>
                  <a:pt x="76962" y="74865"/>
                </a:cubicBezTo>
                <a:cubicBezTo>
                  <a:pt x="76780" y="75169"/>
                  <a:pt x="76780" y="75625"/>
                  <a:pt x="76962" y="75898"/>
                </a:cubicBezTo>
                <a:close/>
                <a:moveTo>
                  <a:pt x="74986" y="78756"/>
                </a:moveTo>
                <a:cubicBezTo>
                  <a:pt x="75199" y="78999"/>
                  <a:pt x="75534" y="78968"/>
                  <a:pt x="75746" y="78664"/>
                </a:cubicBezTo>
                <a:cubicBezTo>
                  <a:pt x="75990" y="78360"/>
                  <a:pt x="76020" y="77935"/>
                  <a:pt x="75838" y="77692"/>
                </a:cubicBezTo>
                <a:cubicBezTo>
                  <a:pt x="75655" y="77418"/>
                  <a:pt x="75290" y="77449"/>
                  <a:pt x="75078" y="77753"/>
                </a:cubicBezTo>
                <a:cubicBezTo>
                  <a:pt x="74804" y="78057"/>
                  <a:pt x="74804" y="78482"/>
                  <a:pt x="74986" y="78756"/>
                </a:cubicBezTo>
                <a:close/>
                <a:moveTo>
                  <a:pt x="73619" y="81035"/>
                </a:moveTo>
                <a:cubicBezTo>
                  <a:pt x="73862" y="80792"/>
                  <a:pt x="73892" y="80427"/>
                  <a:pt x="73710" y="80184"/>
                </a:cubicBezTo>
                <a:cubicBezTo>
                  <a:pt x="73528" y="79971"/>
                  <a:pt x="73163" y="79971"/>
                  <a:pt x="72920" y="80184"/>
                </a:cubicBezTo>
                <a:cubicBezTo>
                  <a:pt x="72676" y="80427"/>
                  <a:pt x="72646" y="80792"/>
                  <a:pt x="72828" y="81035"/>
                </a:cubicBezTo>
                <a:cubicBezTo>
                  <a:pt x="73072" y="81218"/>
                  <a:pt x="73406" y="81248"/>
                  <a:pt x="73619" y="81035"/>
                </a:cubicBezTo>
                <a:close/>
                <a:moveTo>
                  <a:pt x="71552" y="82889"/>
                </a:moveTo>
                <a:cubicBezTo>
                  <a:pt x="71765" y="82707"/>
                  <a:pt x="71765" y="82342"/>
                  <a:pt x="71582" y="82130"/>
                </a:cubicBezTo>
                <a:cubicBezTo>
                  <a:pt x="71400" y="81886"/>
                  <a:pt x="71005" y="81856"/>
                  <a:pt x="70792" y="82038"/>
                </a:cubicBezTo>
                <a:cubicBezTo>
                  <a:pt x="70549" y="82251"/>
                  <a:pt x="70549" y="82585"/>
                  <a:pt x="70731" y="82798"/>
                </a:cubicBezTo>
                <a:cubicBezTo>
                  <a:pt x="70974" y="83041"/>
                  <a:pt x="71309" y="83072"/>
                  <a:pt x="71552" y="82889"/>
                </a:cubicBezTo>
                <a:close/>
                <a:moveTo>
                  <a:pt x="69515" y="84531"/>
                </a:moveTo>
                <a:cubicBezTo>
                  <a:pt x="69758" y="84318"/>
                  <a:pt x="69728" y="84014"/>
                  <a:pt x="69515" y="83832"/>
                </a:cubicBezTo>
                <a:cubicBezTo>
                  <a:pt x="69303" y="83619"/>
                  <a:pt x="68968" y="83558"/>
                  <a:pt x="68725" y="83771"/>
                </a:cubicBezTo>
                <a:cubicBezTo>
                  <a:pt x="68512" y="83953"/>
                  <a:pt x="68543" y="84257"/>
                  <a:pt x="68755" y="84470"/>
                </a:cubicBezTo>
                <a:cubicBezTo>
                  <a:pt x="68999" y="84683"/>
                  <a:pt x="69333" y="84713"/>
                  <a:pt x="69515" y="84531"/>
                </a:cubicBezTo>
                <a:close/>
                <a:moveTo>
                  <a:pt x="67692" y="86142"/>
                </a:moveTo>
                <a:cubicBezTo>
                  <a:pt x="67904" y="85959"/>
                  <a:pt x="67844" y="85655"/>
                  <a:pt x="67631" y="85443"/>
                </a:cubicBezTo>
                <a:cubicBezTo>
                  <a:pt x="67388" y="85199"/>
                  <a:pt x="67023" y="85169"/>
                  <a:pt x="66810" y="85351"/>
                </a:cubicBezTo>
                <a:cubicBezTo>
                  <a:pt x="66628" y="85534"/>
                  <a:pt x="66658" y="85899"/>
                  <a:pt x="66932" y="86081"/>
                </a:cubicBezTo>
                <a:cubicBezTo>
                  <a:pt x="67175" y="86355"/>
                  <a:pt x="67509" y="86355"/>
                  <a:pt x="67692" y="86142"/>
                </a:cubicBezTo>
                <a:close/>
                <a:moveTo>
                  <a:pt x="65381" y="88057"/>
                </a:moveTo>
                <a:cubicBezTo>
                  <a:pt x="65655" y="88269"/>
                  <a:pt x="65959" y="88239"/>
                  <a:pt x="66141" y="88026"/>
                </a:cubicBezTo>
                <a:cubicBezTo>
                  <a:pt x="66293" y="87783"/>
                  <a:pt x="66233" y="87449"/>
                  <a:pt x="65989" y="87206"/>
                </a:cubicBezTo>
                <a:cubicBezTo>
                  <a:pt x="65716" y="86993"/>
                  <a:pt x="65381" y="86993"/>
                  <a:pt x="65229" y="87206"/>
                </a:cubicBezTo>
                <a:cubicBezTo>
                  <a:pt x="65047" y="87479"/>
                  <a:pt x="65108" y="87874"/>
                  <a:pt x="65381" y="88057"/>
                </a:cubicBezTo>
                <a:close/>
                <a:moveTo>
                  <a:pt x="64865" y="90397"/>
                </a:moveTo>
                <a:cubicBezTo>
                  <a:pt x="64956" y="90093"/>
                  <a:pt x="64865" y="89728"/>
                  <a:pt x="64591" y="89485"/>
                </a:cubicBezTo>
                <a:cubicBezTo>
                  <a:pt x="64318" y="89272"/>
                  <a:pt x="64014" y="89303"/>
                  <a:pt x="63892" y="89576"/>
                </a:cubicBezTo>
                <a:cubicBezTo>
                  <a:pt x="63801" y="89880"/>
                  <a:pt x="63892" y="90306"/>
                  <a:pt x="64166" y="90549"/>
                </a:cubicBezTo>
                <a:cubicBezTo>
                  <a:pt x="64470" y="90792"/>
                  <a:pt x="64743" y="90701"/>
                  <a:pt x="64865" y="90397"/>
                </a:cubicBezTo>
                <a:close/>
                <a:moveTo>
                  <a:pt x="63710" y="92434"/>
                </a:moveTo>
                <a:cubicBezTo>
                  <a:pt x="63436" y="92190"/>
                  <a:pt x="63223" y="92282"/>
                  <a:pt x="63132" y="92677"/>
                </a:cubicBezTo>
                <a:cubicBezTo>
                  <a:pt x="63071" y="93102"/>
                  <a:pt x="63223" y="93589"/>
                  <a:pt x="63497" y="93862"/>
                </a:cubicBezTo>
                <a:cubicBezTo>
                  <a:pt x="63740" y="94105"/>
                  <a:pt x="63983" y="93984"/>
                  <a:pt x="64044" y="93589"/>
                </a:cubicBezTo>
                <a:cubicBezTo>
                  <a:pt x="64105" y="93194"/>
                  <a:pt x="63953" y="92677"/>
                  <a:pt x="63710" y="92434"/>
                </a:cubicBezTo>
                <a:close/>
                <a:moveTo>
                  <a:pt x="63193" y="95960"/>
                </a:moveTo>
                <a:cubicBezTo>
                  <a:pt x="62950" y="95716"/>
                  <a:pt x="62676" y="95838"/>
                  <a:pt x="62646" y="96203"/>
                </a:cubicBezTo>
                <a:cubicBezTo>
                  <a:pt x="62615" y="96598"/>
                  <a:pt x="62767" y="97054"/>
                  <a:pt x="62980" y="97297"/>
                </a:cubicBezTo>
                <a:cubicBezTo>
                  <a:pt x="63223" y="97510"/>
                  <a:pt x="63436" y="97358"/>
                  <a:pt x="63527" y="97023"/>
                </a:cubicBezTo>
                <a:cubicBezTo>
                  <a:pt x="63558" y="96689"/>
                  <a:pt x="63406" y="96172"/>
                  <a:pt x="63193" y="95960"/>
                </a:cubicBezTo>
                <a:close/>
                <a:moveTo>
                  <a:pt x="62767" y="99273"/>
                </a:moveTo>
                <a:cubicBezTo>
                  <a:pt x="62524" y="99060"/>
                  <a:pt x="62311" y="99151"/>
                  <a:pt x="62281" y="99485"/>
                </a:cubicBezTo>
                <a:cubicBezTo>
                  <a:pt x="62220" y="99759"/>
                  <a:pt x="62311" y="100063"/>
                  <a:pt x="62463" y="100276"/>
                </a:cubicBezTo>
                <a:cubicBezTo>
                  <a:pt x="62676" y="100245"/>
                  <a:pt x="62889" y="100184"/>
                  <a:pt x="63102" y="100124"/>
                </a:cubicBezTo>
                <a:cubicBezTo>
                  <a:pt x="63102" y="99820"/>
                  <a:pt x="62950" y="99455"/>
                  <a:pt x="62767" y="99273"/>
                </a:cubicBezTo>
                <a:close/>
                <a:moveTo>
                  <a:pt x="99850" y="39333"/>
                </a:moveTo>
                <a:cubicBezTo>
                  <a:pt x="100063" y="39606"/>
                  <a:pt x="100337" y="39606"/>
                  <a:pt x="100458" y="39393"/>
                </a:cubicBezTo>
                <a:cubicBezTo>
                  <a:pt x="100580" y="39150"/>
                  <a:pt x="100458" y="38785"/>
                  <a:pt x="100215" y="38512"/>
                </a:cubicBezTo>
                <a:cubicBezTo>
                  <a:pt x="100002" y="38238"/>
                  <a:pt x="99759" y="38238"/>
                  <a:pt x="99668" y="38481"/>
                </a:cubicBezTo>
                <a:cubicBezTo>
                  <a:pt x="99546" y="38694"/>
                  <a:pt x="99607" y="39089"/>
                  <a:pt x="99850" y="39333"/>
                </a:cubicBezTo>
                <a:close/>
                <a:moveTo>
                  <a:pt x="98695" y="40518"/>
                </a:moveTo>
                <a:cubicBezTo>
                  <a:pt x="98604" y="40761"/>
                  <a:pt x="98665" y="41126"/>
                  <a:pt x="98847" y="41369"/>
                </a:cubicBezTo>
                <a:cubicBezTo>
                  <a:pt x="99060" y="41582"/>
                  <a:pt x="99364" y="41612"/>
                  <a:pt x="99425" y="41399"/>
                </a:cubicBezTo>
                <a:cubicBezTo>
                  <a:pt x="99546" y="41156"/>
                  <a:pt x="99425" y="40822"/>
                  <a:pt x="99242" y="40548"/>
                </a:cubicBezTo>
                <a:cubicBezTo>
                  <a:pt x="99060" y="40336"/>
                  <a:pt x="98786" y="40305"/>
                  <a:pt x="98695" y="40518"/>
                </a:cubicBezTo>
                <a:close/>
                <a:moveTo>
                  <a:pt x="97692" y="42372"/>
                </a:moveTo>
                <a:cubicBezTo>
                  <a:pt x="97571" y="42585"/>
                  <a:pt x="97601" y="42919"/>
                  <a:pt x="97844" y="43193"/>
                </a:cubicBezTo>
                <a:cubicBezTo>
                  <a:pt x="98026" y="43406"/>
                  <a:pt x="98300" y="43436"/>
                  <a:pt x="98391" y="43254"/>
                </a:cubicBezTo>
                <a:cubicBezTo>
                  <a:pt x="98513" y="43071"/>
                  <a:pt x="98452" y="42737"/>
                  <a:pt x="98209" y="42494"/>
                </a:cubicBezTo>
                <a:cubicBezTo>
                  <a:pt x="98026" y="42220"/>
                  <a:pt x="97783" y="42190"/>
                  <a:pt x="97692" y="42372"/>
                </a:cubicBezTo>
                <a:close/>
                <a:moveTo>
                  <a:pt x="97175" y="44135"/>
                </a:moveTo>
                <a:cubicBezTo>
                  <a:pt x="96993" y="43892"/>
                  <a:pt x="96780" y="43831"/>
                  <a:pt x="96659" y="44013"/>
                </a:cubicBezTo>
                <a:cubicBezTo>
                  <a:pt x="96537" y="44165"/>
                  <a:pt x="96567" y="44500"/>
                  <a:pt x="96780" y="44743"/>
                </a:cubicBezTo>
                <a:cubicBezTo>
                  <a:pt x="96963" y="44956"/>
                  <a:pt x="97267" y="45047"/>
                  <a:pt x="97388" y="44865"/>
                </a:cubicBezTo>
                <a:cubicBezTo>
                  <a:pt x="97479" y="44713"/>
                  <a:pt x="97419" y="44409"/>
                  <a:pt x="97175" y="44135"/>
                </a:cubicBezTo>
                <a:close/>
                <a:moveTo>
                  <a:pt x="96263" y="46324"/>
                </a:moveTo>
                <a:cubicBezTo>
                  <a:pt x="96385" y="46172"/>
                  <a:pt x="96324" y="45868"/>
                  <a:pt x="96112" y="45655"/>
                </a:cubicBezTo>
                <a:cubicBezTo>
                  <a:pt x="95929" y="45412"/>
                  <a:pt x="95716" y="45351"/>
                  <a:pt x="95564" y="45503"/>
                </a:cubicBezTo>
                <a:cubicBezTo>
                  <a:pt x="95443" y="45655"/>
                  <a:pt x="95473" y="45959"/>
                  <a:pt x="95656" y="46172"/>
                </a:cubicBezTo>
                <a:cubicBezTo>
                  <a:pt x="95899" y="46415"/>
                  <a:pt x="96172" y="46476"/>
                  <a:pt x="96263" y="46324"/>
                </a:cubicBezTo>
                <a:close/>
                <a:moveTo>
                  <a:pt x="94440" y="46779"/>
                </a:moveTo>
                <a:cubicBezTo>
                  <a:pt x="94349" y="46931"/>
                  <a:pt x="94379" y="47205"/>
                  <a:pt x="94561" y="47448"/>
                </a:cubicBezTo>
                <a:cubicBezTo>
                  <a:pt x="94744" y="47661"/>
                  <a:pt x="95048" y="47752"/>
                  <a:pt x="95169" y="47631"/>
                </a:cubicBezTo>
                <a:cubicBezTo>
                  <a:pt x="95291" y="47509"/>
                  <a:pt x="95200" y="47205"/>
                  <a:pt x="95017" y="46992"/>
                </a:cubicBezTo>
                <a:cubicBezTo>
                  <a:pt x="94804" y="46719"/>
                  <a:pt x="94561" y="46627"/>
                  <a:pt x="94440" y="46779"/>
                </a:cubicBezTo>
                <a:close/>
                <a:moveTo>
                  <a:pt x="93224" y="47934"/>
                </a:moveTo>
                <a:cubicBezTo>
                  <a:pt x="93072" y="48056"/>
                  <a:pt x="93133" y="48299"/>
                  <a:pt x="93315" y="48573"/>
                </a:cubicBezTo>
                <a:cubicBezTo>
                  <a:pt x="93497" y="48816"/>
                  <a:pt x="93801" y="48907"/>
                  <a:pt x="93953" y="48755"/>
                </a:cubicBezTo>
                <a:cubicBezTo>
                  <a:pt x="94105" y="48664"/>
                  <a:pt x="94045" y="48360"/>
                  <a:pt x="93801" y="48117"/>
                </a:cubicBezTo>
                <a:cubicBezTo>
                  <a:pt x="93619" y="47904"/>
                  <a:pt x="93346" y="47813"/>
                  <a:pt x="93224" y="47934"/>
                </a:cubicBezTo>
                <a:close/>
                <a:moveTo>
                  <a:pt x="92008" y="49576"/>
                </a:moveTo>
                <a:cubicBezTo>
                  <a:pt x="92221" y="49789"/>
                  <a:pt x="92494" y="49910"/>
                  <a:pt x="92677" y="49789"/>
                </a:cubicBezTo>
                <a:cubicBezTo>
                  <a:pt x="92829" y="49667"/>
                  <a:pt x="92738" y="49393"/>
                  <a:pt x="92555" y="49181"/>
                </a:cubicBezTo>
                <a:cubicBezTo>
                  <a:pt x="92373" y="48968"/>
                  <a:pt x="92099" y="48846"/>
                  <a:pt x="91947" y="48968"/>
                </a:cubicBezTo>
                <a:cubicBezTo>
                  <a:pt x="91795" y="49029"/>
                  <a:pt x="91826" y="49333"/>
                  <a:pt x="92008" y="49576"/>
                </a:cubicBezTo>
                <a:close/>
                <a:moveTo>
                  <a:pt x="90579" y="49880"/>
                </a:moveTo>
                <a:cubicBezTo>
                  <a:pt x="90428" y="49971"/>
                  <a:pt x="90428" y="50245"/>
                  <a:pt x="90610" y="50488"/>
                </a:cubicBezTo>
                <a:cubicBezTo>
                  <a:pt x="90792" y="50700"/>
                  <a:pt x="91096" y="50822"/>
                  <a:pt x="91248" y="50700"/>
                </a:cubicBezTo>
                <a:cubicBezTo>
                  <a:pt x="91400" y="50579"/>
                  <a:pt x="91339" y="50366"/>
                  <a:pt x="91157" y="50093"/>
                </a:cubicBezTo>
                <a:cubicBezTo>
                  <a:pt x="91005" y="49880"/>
                  <a:pt x="90731" y="49758"/>
                  <a:pt x="90579" y="49880"/>
                </a:cubicBezTo>
                <a:close/>
                <a:moveTo>
                  <a:pt x="89789" y="50974"/>
                </a:moveTo>
                <a:cubicBezTo>
                  <a:pt x="89576" y="50731"/>
                  <a:pt x="89333" y="50640"/>
                  <a:pt x="89181" y="50731"/>
                </a:cubicBezTo>
                <a:cubicBezTo>
                  <a:pt x="89029" y="50822"/>
                  <a:pt x="89029" y="51096"/>
                  <a:pt x="89212" y="51339"/>
                </a:cubicBezTo>
                <a:cubicBezTo>
                  <a:pt x="89394" y="51582"/>
                  <a:pt x="89698" y="51704"/>
                  <a:pt x="89850" y="51582"/>
                </a:cubicBezTo>
                <a:cubicBezTo>
                  <a:pt x="90002" y="51460"/>
                  <a:pt x="89972" y="51187"/>
                  <a:pt x="89789" y="50974"/>
                </a:cubicBezTo>
                <a:close/>
                <a:moveTo>
                  <a:pt x="88300" y="51856"/>
                </a:moveTo>
                <a:cubicBezTo>
                  <a:pt x="88117" y="51612"/>
                  <a:pt x="87844" y="51491"/>
                  <a:pt x="87692" y="51612"/>
                </a:cubicBezTo>
                <a:cubicBezTo>
                  <a:pt x="87540" y="51734"/>
                  <a:pt x="87540" y="52008"/>
                  <a:pt x="87722" y="52220"/>
                </a:cubicBezTo>
                <a:cubicBezTo>
                  <a:pt x="87905" y="52433"/>
                  <a:pt x="88209" y="52555"/>
                  <a:pt x="88361" y="52433"/>
                </a:cubicBezTo>
                <a:cubicBezTo>
                  <a:pt x="88513" y="52372"/>
                  <a:pt x="88482" y="52099"/>
                  <a:pt x="88300" y="51856"/>
                </a:cubicBezTo>
                <a:close/>
                <a:moveTo>
                  <a:pt x="86172" y="52555"/>
                </a:moveTo>
                <a:cubicBezTo>
                  <a:pt x="86020" y="52676"/>
                  <a:pt x="86020" y="52980"/>
                  <a:pt x="86203" y="53223"/>
                </a:cubicBezTo>
                <a:cubicBezTo>
                  <a:pt x="86385" y="53436"/>
                  <a:pt x="86689" y="53558"/>
                  <a:pt x="86841" y="53436"/>
                </a:cubicBezTo>
                <a:cubicBezTo>
                  <a:pt x="86993" y="53315"/>
                  <a:pt x="86993" y="53071"/>
                  <a:pt x="86810" y="52828"/>
                </a:cubicBezTo>
                <a:cubicBezTo>
                  <a:pt x="86598" y="52555"/>
                  <a:pt x="86324" y="52463"/>
                  <a:pt x="86172" y="52555"/>
                </a:cubicBezTo>
                <a:close/>
                <a:moveTo>
                  <a:pt x="84652" y="53679"/>
                </a:moveTo>
                <a:cubicBezTo>
                  <a:pt x="84500" y="53770"/>
                  <a:pt x="84500" y="54135"/>
                  <a:pt x="84683" y="54348"/>
                </a:cubicBezTo>
                <a:cubicBezTo>
                  <a:pt x="84865" y="54622"/>
                  <a:pt x="85169" y="54682"/>
                  <a:pt x="85321" y="54530"/>
                </a:cubicBezTo>
                <a:cubicBezTo>
                  <a:pt x="85473" y="54439"/>
                  <a:pt x="85473" y="54135"/>
                  <a:pt x="85291" y="53862"/>
                </a:cubicBezTo>
                <a:cubicBezTo>
                  <a:pt x="85078" y="53618"/>
                  <a:pt x="84804" y="53527"/>
                  <a:pt x="84652" y="53679"/>
                </a:cubicBezTo>
                <a:close/>
                <a:moveTo>
                  <a:pt x="83740" y="55138"/>
                </a:moveTo>
                <a:cubicBezTo>
                  <a:pt x="83558" y="54895"/>
                  <a:pt x="83285" y="54804"/>
                  <a:pt x="83133" y="54956"/>
                </a:cubicBezTo>
                <a:cubicBezTo>
                  <a:pt x="82981" y="55108"/>
                  <a:pt x="82981" y="55442"/>
                  <a:pt x="83163" y="55685"/>
                </a:cubicBezTo>
                <a:cubicBezTo>
                  <a:pt x="83345" y="55959"/>
                  <a:pt x="83649" y="55989"/>
                  <a:pt x="83801" y="55837"/>
                </a:cubicBezTo>
                <a:cubicBezTo>
                  <a:pt x="83953" y="55716"/>
                  <a:pt x="83923" y="55381"/>
                  <a:pt x="83740" y="55138"/>
                </a:cubicBezTo>
                <a:close/>
                <a:moveTo>
                  <a:pt x="81886" y="57175"/>
                </a:moveTo>
                <a:cubicBezTo>
                  <a:pt x="82069" y="57418"/>
                  <a:pt x="82342" y="57479"/>
                  <a:pt x="82494" y="57327"/>
                </a:cubicBezTo>
                <a:cubicBezTo>
                  <a:pt x="82646" y="57175"/>
                  <a:pt x="82555" y="56810"/>
                  <a:pt x="82373" y="56597"/>
                </a:cubicBezTo>
                <a:cubicBezTo>
                  <a:pt x="82190" y="56324"/>
                  <a:pt x="81917" y="56232"/>
                  <a:pt x="81765" y="56445"/>
                </a:cubicBezTo>
                <a:cubicBezTo>
                  <a:pt x="81643" y="56567"/>
                  <a:pt x="81674" y="56901"/>
                  <a:pt x="81886" y="57175"/>
                </a:cubicBezTo>
                <a:close/>
                <a:moveTo>
                  <a:pt x="80762" y="58755"/>
                </a:moveTo>
                <a:cubicBezTo>
                  <a:pt x="80974" y="59029"/>
                  <a:pt x="81218" y="59059"/>
                  <a:pt x="81339" y="58877"/>
                </a:cubicBezTo>
                <a:cubicBezTo>
                  <a:pt x="81461" y="58695"/>
                  <a:pt x="81370" y="58330"/>
                  <a:pt x="81157" y="58117"/>
                </a:cubicBezTo>
                <a:cubicBezTo>
                  <a:pt x="80974" y="57843"/>
                  <a:pt x="80701" y="57813"/>
                  <a:pt x="80579" y="57965"/>
                </a:cubicBezTo>
                <a:cubicBezTo>
                  <a:pt x="80519" y="58147"/>
                  <a:pt x="80579" y="58512"/>
                  <a:pt x="80762" y="58755"/>
                </a:cubicBezTo>
                <a:close/>
                <a:moveTo>
                  <a:pt x="80215" y="59850"/>
                </a:moveTo>
                <a:cubicBezTo>
                  <a:pt x="79971" y="59606"/>
                  <a:pt x="79759" y="59546"/>
                  <a:pt x="79667" y="59728"/>
                </a:cubicBezTo>
                <a:cubicBezTo>
                  <a:pt x="79607" y="59941"/>
                  <a:pt x="79667" y="60336"/>
                  <a:pt x="79911" y="60609"/>
                </a:cubicBezTo>
                <a:cubicBezTo>
                  <a:pt x="80123" y="60883"/>
                  <a:pt x="80367" y="60913"/>
                  <a:pt x="80458" y="60701"/>
                </a:cubicBezTo>
                <a:cubicBezTo>
                  <a:pt x="80549" y="60457"/>
                  <a:pt x="80427" y="60123"/>
                  <a:pt x="80215" y="59850"/>
                </a:cubicBezTo>
                <a:close/>
                <a:moveTo>
                  <a:pt x="79455" y="61795"/>
                </a:moveTo>
                <a:cubicBezTo>
                  <a:pt x="79212" y="61521"/>
                  <a:pt x="78999" y="61491"/>
                  <a:pt x="78908" y="61734"/>
                </a:cubicBezTo>
                <a:cubicBezTo>
                  <a:pt x="78847" y="61947"/>
                  <a:pt x="78938" y="62342"/>
                  <a:pt x="79181" y="62585"/>
                </a:cubicBezTo>
                <a:cubicBezTo>
                  <a:pt x="79394" y="62859"/>
                  <a:pt x="79637" y="62889"/>
                  <a:pt x="79698" y="62676"/>
                </a:cubicBezTo>
                <a:cubicBezTo>
                  <a:pt x="79789" y="62433"/>
                  <a:pt x="79637" y="62068"/>
                  <a:pt x="79455" y="61795"/>
                </a:cubicBezTo>
                <a:close/>
                <a:moveTo>
                  <a:pt x="78756" y="63801"/>
                </a:moveTo>
                <a:cubicBezTo>
                  <a:pt x="78543" y="63558"/>
                  <a:pt x="78300" y="63497"/>
                  <a:pt x="78239" y="63740"/>
                </a:cubicBezTo>
                <a:cubicBezTo>
                  <a:pt x="78117" y="64044"/>
                  <a:pt x="78239" y="64530"/>
                  <a:pt x="78452" y="64804"/>
                </a:cubicBezTo>
                <a:cubicBezTo>
                  <a:pt x="78695" y="65078"/>
                  <a:pt x="78938" y="65017"/>
                  <a:pt x="79060" y="64713"/>
                </a:cubicBezTo>
                <a:cubicBezTo>
                  <a:pt x="79090" y="64500"/>
                  <a:pt x="78999" y="64075"/>
                  <a:pt x="78756" y="63801"/>
                </a:cubicBezTo>
                <a:close/>
                <a:moveTo>
                  <a:pt x="77266" y="66597"/>
                </a:moveTo>
                <a:cubicBezTo>
                  <a:pt x="77175" y="66901"/>
                  <a:pt x="77236" y="67388"/>
                  <a:pt x="77479" y="67661"/>
                </a:cubicBezTo>
                <a:cubicBezTo>
                  <a:pt x="77692" y="67904"/>
                  <a:pt x="77965" y="67874"/>
                  <a:pt x="78087" y="67570"/>
                </a:cubicBezTo>
                <a:cubicBezTo>
                  <a:pt x="78178" y="67266"/>
                  <a:pt x="78087" y="66780"/>
                  <a:pt x="77844" y="66506"/>
                </a:cubicBezTo>
                <a:cubicBezTo>
                  <a:pt x="77661" y="66233"/>
                  <a:pt x="77388" y="66293"/>
                  <a:pt x="77266" y="66597"/>
                </a:cubicBezTo>
                <a:close/>
                <a:moveTo>
                  <a:pt x="77053" y="70458"/>
                </a:moveTo>
                <a:cubicBezTo>
                  <a:pt x="77175" y="70154"/>
                  <a:pt x="77084" y="69667"/>
                  <a:pt x="76871" y="69394"/>
                </a:cubicBezTo>
                <a:cubicBezTo>
                  <a:pt x="76628" y="69120"/>
                  <a:pt x="76354" y="69120"/>
                  <a:pt x="76263" y="69424"/>
                </a:cubicBezTo>
                <a:cubicBezTo>
                  <a:pt x="76142" y="69728"/>
                  <a:pt x="76172" y="70214"/>
                  <a:pt x="76415" y="70549"/>
                </a:cubicBezTo>
                <a:cubicBezTo>
                  <a:pt x="76597" y="70792"/>
                  <a:pt x="76901" y="70762"/>
                  <a:pt x="77053" y="70458"/>
                </a:cubicBezTo>
                <a:close/>
                <a:moveTo>
                  <a:pt x="74986" y="73467"/>
                </a:moveTo>
                <a:cubicBezTo>
                  <a:pt x="75199" y="73771"/>
                  <a:pt x="75534" y="73740"/>
                  <a:pt x="75686" y="73376"/>
                </a:cubicBezTo>
                <a:cubicBezTo>
                  <a:pt x="75838" y="73072"/>
                  <a:pt x="75777" y="72585"/>
                  <a:pt x="75564" y="72281"/>
                </a:cubicBezTo>
                <a:cubicBezTo>
                  <a:pt x="75351" y="72008"/>
                  <a:pt x="75078" y="72008"/>
                  <a:pt x="74926" y="72312"/>
                </a:cubicBezTo>
                <a:cubicBezTo>
                  <a:pt x="74774" y="72676"/>
                  <a:pt x="74804" y="73163"/>
                  <a:pt x="74986" y="73467"/>
                </a:cubicBezTo>
                <a:close/>
                <a:moveTo>
                  <a:pt x="73254" y="75291"/>
                </a:moveTo>
                <a:cubicBezTo>
                  <a:pt x="73011" y="75625"/>
                  <a:pt x="72980" y="76111"/>
                  <a:pt x="73163" y="76385"/>
                </a:cubicBezTo>
                <a:cubicBezTo>
                  <a:pt x="73376" y="76658"/>
                  <a:pt x="73710" y="76628"/>
                  <a:pt x="73923" y="76324"/>
                </a:cubicBezTo>
                <a:cubicBezTo>
                  <a:pt x="74166" y="76020"/>
                  <a:pt x="74166" y="75503"/>
                  <a:pt x="73983" y="75199"/>
                </a:cubicBezTo>
                <a:cubicBezTo>
                  <a:pt x="73740" y="74956"/>
                  <a:pt x="73436" y="74956"/>
                  <a:pt x="73254" y="75291"/>
                </a:cubicBezTo>
                <a:close/>
                <a:moveTo>
                  <a:pt x="71096" y="78847"/>
                </a:moveTo>
                <a:cubicBezTo>
                  <a:pt x="71248" y="79120"/>
                  <a:pt x="71582" y="79120"/>
                  <a:pt x="71795" y="78847"/>
                </a:cubicBezTo>
                <a:cubicBezTo>
                  <a:pt x="72038" y="78634"/>
                  <a:pt x="72069" y="78208"/>
                  <a:pt x="71886" y="77935"/>
                </a:cubicBezTo>
                <a:cubicBezTo>
                  <a:pt x="71704" y="77692"/>
                  <a:pt x="71400" y="77692"/>
                  <a:pt x="71157" y="77935"/>
                </a:cubicBezTo>
                <a:cubicBezTo>
                  <a:pt x="71005" y="78208"/>
                  <a:pt x="70944" y="78634"/>
                  <a:pt x="71096" y="78847"/>
                </a:cubicBezTo>
                <a:close/>
                <a:moveTo>
                  <a:pt x="69728" y="80914"/>
                </a:moveTo>
                <a:cubicBezTo>
                  <a:pt x="69941" y="80731"/>
                  <a:pt x="69971" y="80367"/>
                  <a:pt x="69819" y="80123"/>
                </a:cubicBezTo>
                <a:cubicBezTo>
                  <a:pt x="69667" y="79880"/>
                  <a:pt x="69363" y="79850"/>
                  <a:pt x="69151" y="80063"/>
                </a:cubicBezTo>
                <a:cubicBezTo>
                  <a:pt x="68907" y="80275"/>
                  <a:pt x="68847" y="80640"/>
                  <a:pt x="68999" y="80883"/>
                </a:cubicBezTo>
                <a:cubicBezTo>
                  <a:pt x="69181" y="81066"/>
                  <a:pt x="69485" y="81096"/>
                  <a:pt x="69728" y="80914"/>
                </a:cubicBezTo>
                <a:close/>
                <a:moveTo>
                  <a:pt x="67661" y="82616"/>
                </a:moveTo>
                <a:cubicBezTo>
                  <a:pt x="67904" y="82433"/>
                  <a:pt x="67935" y="82130"/>
                  <a:pt x="67752" y="81886"/>
                </a:cubicBezTo>
                <a:cubicBezTo>
                  <a:pt x="67600" y="81674"/>
                  <a:pt x="67296" y="81643"/>
                  <a:pt x="67084" y="81826"/>
                </a:cubicBezTo>
                <a:cubicBezTo>
                  <a:pt x="66871" y="82008"/>
                  <a:pt x="66840" y="82342"/>
                  <a:pt x="66992" y="82555"/>
                </a:cubicBezTo>
                <a:cubicBezTo>
                  <a:pt x="67144" y="82768"/>
                  <a:pt x="67479" y="82798"/>
                  <a:pt x="67661" y="82616"/>
                </a:cubicBezTo>
                <a:close/>
                <a:moveTo>
                  <a:pt x="65777" y="84288"/>
                </a:moveTo>
                <a:cubicBezTo>
                  <a:pt x="65959" y="84105"/>
                  <a:pt x="65989" y="83801"/>
                  <a:pt x="65837" y="83558"/>
                </a:cubicBezTo>
                <a:cubicBezTo>
                  <a:pt x="65685" y="83345"/>
                  <a:pt x="65412" y="83315"/>
                  <a:pt x="65229" y="83497"/>
                </a:cubicBezTo>
                <a:cubicBezTo>
                  <a:pt x="65047" y="83680"/>
                  <a:pt x="64956" y="84014"/>
                  <a:pt x="65108" y="84227"/>
                </a:cubicBezTo>
                <a:cubicBezTo>
                  <a:pt x="65260" y="84440"/>
                  <a:pt x="65564" y="84470"/>
                  <a:pt x="65777" y="84288"/>
                </a:cubicBezTo>
                <a:close/>
                <a:moveTo>
                  <a:pt x="63497" y="86081"/>
                </a:moveTo>
                <a:cubicBezTo>
                  <a:pt x="63649" y="86294"/>
                  <a:pt x="63892" y="86294"/>
                  <a:pt x="64105" y="86081"/>
                </a:cubicBezTo>
                <a:cubicBezTo>
                  <a:pt x="64257" y="85838"/>
                  <a:pt x="64257" y="85503"/>
                  <a:pt x="64105" y="85321"/>
                </a:cubicBezTo>
                <a:cubicBezTo>
                  <a:pt x="63953" y="85078"/>
                  <a:pt x="63710" y="85078"/>
                  <a:pt x="63527" y="85291"/>
                </a:cubicBezTo>
                <a:cubicBezTo>
                  <a:pt x="63375" y="85503"/>
                  <a:pt x="63345" y="85838"/>
                  <a:pt x="63497" y="86081"/>
                </a:cubicBezTo>
                <a:close/>
                <a:moveTo>
                  <a:pt x="62737" y="88330"/>
                </a:moveTo>
                <a:cubicBezTo>
                  <a:pt x="62828" y="88057"/>
                  <a:pt x="62798" y="87631"/>
                  <a:pt x="62646" y="87418"/>
                </a:cubicBezTo>
                <a:cubicBezTo>
                  <a:pt x="62494" y="87175"/>
                  <a:pt x="62281" y="87175"/>
                  <a:pt x="62129" y="87449"/>
                </a:cubicBezTo>
                <a:cubicBezTo>
                  <a:pt x="62008" y="87692"/>
                  <a:pt x="62008" y="88117"/>
                  <a:pt x="62160" y="88391"/>
                </a:cubicBezTo>
                <a:cubicBezTo>
                  <a:pt x="62342" y="88634"/>
                  <a:pt x="62615" y="88573"/>
                  <a:pt x="62737" y="88330"/>
                </a:cubicBezTo>
                <a:close/>
                <a:moveTo>
                  <a:pt x="61825" y="91157"/>
                </a:moveTo>
                <a:cubicBezTo>
                  <a:pt x="61886" y="90792"/>
                  <a:pt x="61764" y="90336"/>
                  <a:pt x="61612" y="90032"/>
                </a:cubicBezTo>
                <a:cubicBezTo>
                  <a:pt x="61430" y="89759"/>
                  <a:pt x="61248" y="89789"/>
                  <a:pt x="61126" y="90154"/>
                </a:cubicBezTo>
                <a:cubicBezTo>
                  <a:pt x="61065" y="90488"/>
                  <a:pt x="61096" y="91066"/>
                  <a:pt x="61278" y="91370"/>
                </a:cubicBezTo>
                <a:cubicBezTo>
                  <a:pt x="61460" y="91674"/>
                  <a:pt x="61734" y="91583"/>
                  <a:pt x="61825" y="91157"/>
                </a:cubicBezTo>
                <a:close/>
                <a:moveTo>
                  <a:pt x="60640" y="94774"/>
                </a:moveTo>
                <a:cubicBezTo>
                  <a:pt x="60852" y="95078"/>
                  <a:pt x="61126" y="95048"/>
                  <a:pt x="61156" y="94652"/>
                </a:cubicBezTo>
                <a:cubicBezTo>
                  <a:pt x="61248" y="94288"/>
                  <a:pt x="61096" y="93741"/>
                  <a:pt x="60852" y="93437"/>
                </a:cubicBezTo>
                <a:cubicBezTo>
                  <a:pt x="60640" y="93133"/>
                  <a:pt x="60457" y="93194"/>
                  <a:pt x="60366" y="93558"/>
                </a:cubicBezTo>
                <a:cubicBezTo>
                  <a:pt x="60305" y="93893"/>
                  <a:pt x="60397" y="94470"/>
                  <a:pt x="60640" y="94774"/>
                </a:cubicBezTo>
                <a:close/>
                <a:moveTo>
                  <a:pt x="60336" y="96719"/>
                </a:moveTo>
                <a:cubicBezTo>
                  <a:pt x="60093" y="96415"/>
                  <a:pt x="59880" y="96415"/>
                  <a:pt x="59789" y="96750"/>
                </a:cubicBezTo>
                <a:cubicBezTo>
                  <a:pt x="59758" y="97084"/>
                  <a:pt x="59880" y="97631"/>
                  <a:pt x="60153" y="97935"/>
                </a:cubicBezTo>
                <a:cubicBezTo>
                  <a:pt x="60397" y="98239"/>
                  <a:pt x="60640" y="98239"/>
                  <a:pt x="60701" y="97905"/>
                </a:cubicBezTo>
                <a:cubicBezTo>
                  <a:pt x="60761" y="97540"/>
                  <a:pt x="60549" y="97023"/>
                  <a:pt x="60336" y="96719"/>
                </a:cubicBezTo>
                <a:close/>
                <a:moveTo>
                  <a:pt x="59849" y="99729"/>
                </a:moveTo>
                <a:cubicBezTo>
                  <a:pt x="59576" y="99425"/>
                  <a:pt x="59333" y="99425"/>
                  <a:pt x="59302" y="99729"/>
                </a:cubicBezTo>
                <a:cubicBezTo>
                  <a:pt x="59242" y="100033"/>
                  <a:pt x="59394" y="100519"/>
                  <a:pt x="59606" y="100823"/>
                </a:cubicBezTo>
                <a:lnTo>
                  <a:pt x="59637" y="100853"/>
                </a:lnTo>
                <a:lnTo>
                  <a:pt x="60214" y="100732"/>
                </a:lnTo>
                <a:cubicBezTo>
                  <a:pt x="60214" y="100428"/>
                  <a:pt x="60062" y="100033"/>
                  <a:pt x="59849" y="99729"/>
                </a:cubicBezTo>
                <a:close/>
                <a:moveTo>
                  <a:pt x="99273" y="34712"/>
                </a:moveTo>
                <a:cubicBezTo>
                  <a:pt x="99394" y="34986"/>
                  <a:pt x="99546" y="35047"/>
                  <a:pt x="99668" y="34895"/>
                </a:cubicBezTo>
                <a:cubicBezTo>
                  <a:pt x="99546" y="34530"/>
                  <a:pt x="99394" y="34135"/>
                  <a:pt x="99273" y="33770"/>
                </a:cubicBezTo>
                <a:lnTo>
                  <a:pt x="99273" y="33770"/>
                </a:lnTo>
                <a:cubicBezTo>
                  <a:pt x="99151" y="33983"/>
                  <a:pt x="99151" y="34439"/>
                  <a:pt x="99273" y="34712"/>
                </a:cubicBezTo>
                <a:close/>
                <a:moveTo>
                  <a:pt x="98361" y="36810"/>
                </a:moveTo>
                <a:cubicBezTo>
                  <a:pt x="98482" y="37114"/>
                  <a:pt x="98665" y="37144"/>
                  <a:pt x="98786" y="36901"/>
                </a:cubicBezTo>
                <a:cubicBezTo>
                  <a:pt x="98878" y="36688"/>
                  <a:pt x="98847" y="36263"/>
                  <a:pt x="98756" y="35959"/>
                </a:cubicBezTo>
                <a:cubicBezTo>
                  <a:pt x="98634" y="35655"/>
                  <a:pt x="98482" y="35594"/>
                  <a:pt x="98361" y="35807"/>
                </a:cubicBezTo>
                <a:cubicBezTo>
                  <a:pt x="98239" y="36080"/>
                  <a:pt x="98239" y="36506"/>
                  <a:pt x="98361" y="36810"/>
                </a:cubicBezTo>
                <a:close/>
                <a:moveTo>
                  <a:pt x="97419" y="37934"/>
                </a:moveTo>
                <a:cubicBezTo>
                  <a:pt x="97297" y="38178"/>
                  <a:pt x="97297" y="38573"/>
                  <a:pt x="97419" y="38877"/>
                </a:cubicBezTo>
                <a:cubicBezTo>
                  <a:pt x="97540" y="39181"/>
                  <a:pt x="97722" y="39241"/>
                  <a:pt x="97814" y="38998"/>
                </a:cubicBezTo>
                <a:cubicBezTo>
                  <a:pt x="97935" y="38785"/>
                  <a:pt x="97905" y="38360"/>
                  <a:pt x="97783" y="38056"/>
                </a:cubicBezTo>
                <a:cubicBezTo>
                  <a:pt x="97692" y="37782"/>
                  <a:pt x="97479" y="37722"/>
                  <a:pt x="97419" y="37934"/>
                </a:cubicBezTo>
                <a:close/>
                <a:moveTo>
                  <a:pt x="96811" y="40062"/>
                </a:moveTo>
                <a:cubicBezTo>
                  <a:pt x="96689" y="39788"/>
                  <a:pt x="96537" y="39728"/>
                  <a:pt x="96415" y="39910"/>
                </a:cubicBezTo>
                <a:cubicBezTo>
                  <a:pt x="96324" y="40092"/>
                  <a:pt x="96324" y="40518"/>
                  <a:pt x="96415" y="40792"/>
                </a:cubicBezTo>
                <a:cubicBezTo>
                  <a:pt x="96537" y="41035"/>
                  <a:pt x="96719" y="41126"/>
                  <a:pt x="96841" y="40944"/>
                </a:cubicBezTo>
                <a:cubicBezTo>
                  <a:pt x="96963" y="40700"/>
                  <a:pt x="96932" y="40336"/>
                  <a:pt x="96811" y="40062"/>
                </a:cubicBezTo>
                <a:close/>
                <a:moveTo>
                  <a:pt x="95777" y="41825"/>
                </a:moveTo>
                <a:cubicBezTo>
                  <a:pt x="95656" y="41551"/>
                  <a:pt x="95504" y="41460"/>
                  <a:pt x="95412" y="41673"/>
                </a:cubicBezTo>
                <a:cubicBezTo>
                  <a:pt x="95291" y="41855"/>
                  <a:pt x="95291" y="42190"/>
                  <a:pt x="95352" y="42463"/>
                </a:cubicBezTo>
                <a:cubicBezTo>
                  <a:pt x="95473" y="42737"/>
                  <a:pt x="95656" y="42798"/>
                  <a:pt x="95777" y="42615"/>
                </a:cubicBezTo>
                <a:cubicBezTo>
                  <a:pt x="95929" y="42463"/>
                  <a:pt x="95899" y="42068"/>
                  <a:pt x="95777" y="41825"/>
                </a:cubicBezTo>
                <a:close/>
                <a:moveTo>
                  <a:pt x="94288" y="43953"/>
                </a:moveTo>
                <a:cubicBezTo>
                  <a:pt x="94409" y="44196"/>
                  <a:pt x="94592" y="44287"/>
                  <a:pt x="94713" y="44135"/>
                </a:cubicBezTo>
                <a:cubicBezTo>
                  <a:pt x="94835" y="43983"/>
                  <a:pt x="94835" y="43649"/>
                  <a:pt x="94713" y="43375"/>
                </a:cubicBezTo>
                <a:cubicBezTo>
                  <a:pt x="94592" y="43102"/>
                  <a:pt x="94440" y="43041"/>
                  <a:pt x="94288" y="43193"/>
                </a:cubicBezTo>
                <a:cubicBezTo>
                  <a:pt x="94227" y="43375"/>
                  <a:pt x="94197" y="43710"/>
                  <a:pt x="94288" y="43953"/>
                </a:cubicBezTo>
                <a:close/>
                <a:moveTo>
                  <a:pt x="93194" y="44591"/>
                </a:moveTo>
                <a:cubicBezTo>
                  <a:pt x="93072" y="44743"/>
                  <a:pt x="93042" y="45047"/>
                  <a:pt x="93163" y="45260"/>
                </a:cubicBezTo>
                <a:cubicBezTo>
                  <a:pt x="93254" y="45503"/>
                  <a:pt x="93467" y="45624"/>
                  <a:pt x="93619" y="45472"/>
                </a:cubicBezTo>
                <a:cubicBezTo>
                  <a:pt x="93741" y="45320"/>
                  <a:pt x="93741" y="45017"/>
                  <a:pt x="93619" y="44773"/>
                </a:cubicBezTo>
                <a:cubicBezTo>
                  <a:pt x="93497" y="44500"/>
                  <a:pt x="93315" y="44439"/>
                  <a:pt x="93194" y="44591"/>
                </a:cubicBezTo>
                <a:close/>
                <a:moveTo>
                  <a:pt x="91978" y="45776"/>
                </a:moveTo>
                <a:cubicBezTo>
                  <a:pt x="91826" y="45868"/>
                  <a:pt x="91826" y="46172"/>
                  <a:pt x="91917" y="46415"/>
                </a:cubicBezTo>
                <a:cubicBezTo>
                  <a:pt x="92008" y="46627"/>
                  <a:pt x="92251" y="46749"/>
                  <a:pt x="92373" y="46627"/>
                </a:cubicBezTo>
                <a:cubicBezTo>
                  <a:pt x="92525" y="46536"/>
                  <a:pt x="92525" y="46232"/>
                  <a:pt x="92403" y="45989"/>
                </a:cubicBezTo>
                <a:cubicBezTo>
                  <a:pt x="92312" y="45716"/>
                  <a:pt x="92130" y="45624"/>
                  <a:pt x="91978" y="45776"/>
                </a:cubicBezTo>
                <a:close/>
                <a:moveTo>
                  <a:pt x="90731" y="46779"/>
                </a:moveTo>
                <a:cubicBezTo>
                  <a:pt x="90579" y="46901"/>
                  <a:pt x="90549" y="47175"/>
                  <a:pt x="90640" y="47387"/>
                </a:cubicBezTo>
                <a:cubicBezTo>
                  <a:pt x="90762" y="47631"/>
                  <a:pt x="90975" y="47752"/>
                  <a:pt x="91127" y="47631"/>
                </a:cubicBezTo>
                <a:cubicBezTo>
                  <a:pt x="91279" y="47509"/>
                  <a:pt x="91279" y="47235"/>
                  <a:pt x="91187" y="47023"/>
                </a:cubicBezTo>
                <a:cubicBezTo>
                  <a:pt x="91066" y="46779"/>
                  <a:pt x="90883" y="46688"/>
                  <a:pt x="90731" y="46779"/>
                </a:cubicBezTo>
                <a:close/>
                <a:moveTo>
                  <a:pt x="89364" y="47691"/>
                </a:moveTo>
                <a:cubicBezTo>
                  <a:pt x="89212" y="47783"/>
                  <a:pt x="89181" y="48086"/>
                  <a:pt x="89272" y="48299"/>
                </a:cubicBezTo>
                <a:cubicBezTo>
                  <a:pt x="89394" y="48542"/>
                  <a:pt x="89607" y="48664"/>
                  <a:pt x="89759" y="48573"/>
                </a:cubicBezTo>
                <a:cubicBezTo>
                  <a:pt x="89911" y="48451"/>
                  <a:pt x="89911" y="48208"/>
                  <a:pt x="89820" y="47965"/>
                </a:cubicBezTo>
                <a:cubicBezTo>
                  <a:pt x="89698" y="47691"/>
                  <a:pt x="89516" y="47600"/>
                  <a:pt x="89364" y="47691"/>
                </a:cubicBezTo>
                <a:close/>
                <a:moveTo>
                  <a:pt x="88421" y="48816"/>
                </a:moveTo>
                <a:cubicBezTo>
                  <a:pt x="88300" y="48573"/>
                  <a:pt x="88057" y="48421"/>
                  <a:pt x="87905" y="48542"/>
                </a:cubicBezTo>
                <a:cubicBezTo>
                  <a:pt x="87753" y="48603"/>
                  <a:pt x="87692" y="48907"/>
                  <a:pt x="87844" y="49150"/>
                </a:cubicBezTo>
                <a:cubicBezTo>
                  <a:pt x="87935" y="49363"/>
                  <a:pt x="88178" y="49515"/>
                  <a:pt x="88330" y="49393"/>
                </a:cubicBezTo>
                <a:cubicBezTo>
                  <a:pt x="88482" y="49333"/>
                  <a:pt x="88513" y="49029"/>
                  <a:pt x="88421" y="48816"/>
                </a:cubicBezTo>
                <a:close/>
                <a:moveTo>
                  <a:pt x="86932" y="49637"/>
                </a:moveTo>
                <a:cubicBezTo>
                  <a:pt x="86810" y="49363"/>
                  <a:pt x="86598" y="49272"/>
                  <a:pt x="86446" y="49333"/>
                </a:cubicBezTo>
                <a:cubicBezTo>
                  <a:pt x="86294" y="49424"/>
                  <a:pt x="86203" y="49728"/>
                  <a:pt x="86324" y="49941"/>
                </a:cubicBezTo>
                <a:cubicBezTo>
                  <a:pt x="86446" y="50214"/>
                  <a:pt x="86658" y="50336"/>
                  <a:pt x="86841" y="50214"/>
                </a:cubicBezTo>
                <a:cubicBezTo>
                  <a:pt x="86993" y="50184"/>
                  <a:pt x="87054" y="49910"/>
                  <a:pt x="86932" y="49637"/>
                </a:cubicBezTo>
                <a:close/>
                <a:moveTo>
                  <a:pt x="84865" y="50214"/>
                </a:moveTo>
                <a:cubicBezTo>
                  <a:pt x="84713" y="50336"/>
                  <a:pt x="84652" y="50579"/>
                  <a:pt x="84774" y="50852"/>
                </a:cubicBezTo>
                <a:cubicBezTo>
                  <a:pt x="84865" y="51126"/>
                  <a:pt x="85139" y="51248"/>
                  <a:pt x="85291" y="51126"/>
                </a:cubicBezTo>
                <a:cubicBezTo>
                  <a:pt x="85443" y="51004"/>
                  <a:pt x="85473" y="50731"/>
                  <a:pt x="85382" y="50488"/>
                </a:cubicBezTo>
                <a:cubicBezTo>
                  <a:pt x="85291" y="50245"/>
                  <a:pt x="85078" y="50123"/>
                  <a:pt x="84865" y="50214"/>
                </a:cubicBezTo>
                <a:close/>
                <a:moveTo>
                  <a:pt x="83345" y="51187"/>
                </a:moveTo>
                <a:cubicBezTo>
                  <a:pt x="83193" y="51308"/>
                  <a:pt x="83133" y="51643"/>
                  <a:pt x="83285" y="51916"/>
                </a:cubicBezTo>
                <a:cubicBezTo>
                  <a:pt x="83376" y="52190"/>
                  <a:pt x="83649" y="52311"/>
                  <a:pt x="83801" y="52190"/>
                </a:cubicBezTo>
                <a:cubicBezTo>
                  <a:pt x="83953" y="52068"/>
                  <a:pt x="84014" y="51764"/>
                  <a:pt x="83892" y="51460"/>
                </a:cubicBezTo>
                <a:cubicBezTo>
                  <a:pt x="83740" y="51248"/>
                  <a:pt x="83497" y="51096"/>
                  <a:pt x="83345" y="51187"/>
                </a:cubicBezTo>
                <a:close/>
                <a:moveTo>
                  <a:pt x="81826" y="52372"/>
                </a:moveTo>
                <a:cubicBezTo>
                  <a:pt x="81674" y="52524"/>
                  <a:pt x="81643" y="52859"/>
                  <a:pt x="81765" y="53163"/>
                </a:cubicBezTo>
                <a:cubicBezTo>
                  <a:pt x="81856" y="53466"/>
                  <a:pt x="82129" y="53558"/>
                  <a:pt x="82281" y="53436"/>
                </a:cubicBezTo>
                <a:cubicBezTo>
                  <a:pt x="82433" y="53284"/>
                  <a:pt x="82494" y="52950"/>
                  <a:pt x="82373" y="52676"/>
                </a:cubicBezTo>
                <a:cubicBezTo>
                  <a:pt x="82221" y="52372"/>
                  <a:pt x="81978" y="52251"/>
                  <a:pt x="81826" y="52372"/>
                </a:cubicBezTo>
                <a:close/>
                <a:moveTo>
                  <a:pt x="80883" y="54044"/>
                </a:moveTo>
                <a:cubicBezTo>
                  <a:pt x="80762" y="53740"/>
                  <a:pt x="80549" y="53618"/>
                  <a:pt x="80397" y="53831"/>
                </a:cubicBezTo>
                <a:cubicBezTo>
                  <a:pt x="80245" y="53983"/>
                  <a:pt x="80245" y="54348"/>
                  <a:pt x="80367" y="54652"/>
                </a:cubicBezTo>
                <a:cubicBezTo>
                  <a:pt x="80519" y="54956"/>
                  <a:pt x="80731" y="55047"/>
                  <a:pt x="80853" y="54895"/>
                </a:cubicBezTo>
                <a:cubicBezTo>
                  <a:pt x="81035" y="54682"/>
                  <a:pt x="81035" y="54348"/>
                  <a:pt x="80883" y="54044"/>
                </a:cubicBezTo>
                <a:close/>
                <a:moveTo>
                  <a:pt x="79151" y="55381"/>
                </a:moveTo>
                <a:cubicBezTo>
                  <a:pt x="79029" y="55564"/>
                  <a:pt x="79029" y="55959"/>
                  <a:pt x="79181" y="56263"/>
                </a:cubicBezTo>
                <a:cubicBezTo>
                  <a:pt x="79333" y="56567"/>
                  <a:pt x="79546" y="56628"/>
                  <a:pt x="79667" y="56445"/>
                </a:cubicBezTo>
                <a:cubicBezTo>
                  <a:pt x="79789" y="56263"/>
                  <a:pt x="79789" y="55868"/>
                  <a:pt x="79637" y="55594"/>
                </a:cubicBezTo>
                <a:cubicBezTo>
                  <a:pt x="79485" y="55290"/>
                  <a:pt x="79242" y="55229"/>
                  <a:pt x="79151" y="55381"/>
                </a:cubicBezTo>
                <a:close/>
                <a:moveTo>
                  <a:pt x="78543" y="57327"/>
                </a:moveTo>
                <a:cubicBezTo>
                  <a:pt x="78391" y="56992"/>
                  <a:pt x="78178" y="56932"/>
                  <a:pt x="78056" y="57114"/>
                </a:cubicBezTo>
                <a:cubicBezTo>
                  <a:pt x="77965" y="57327"/>
                  <a:pt x="77996" y="57722"/>
                  <a:pt x="78178" y="58026"/>
                </a:cubicBezTo>
                <a:cubicBezTo>
                  <a:pt x="78330" y="58330"/>
                  <a:pt x="78573" y="58391"/>
                  <a:pt x="78634" y="58178"/>
                </a:cubicBezTo>
                <a:cubicBezTo>
                  <a:pt x="78756" y="57995"/>
                  <a:pt x="78725" y="57631"/>
                  <a:pt x="78543" y="57327"/>
                </a:cubicBezTo>
                <a:close/>
                <a:moveTo>
                  <a:pt x="77692" y="59211"/>
                </a:moveTo>
                <a:cubicBezTo>
                  <a:pt x="77540" y="58907"/>
                  <a:pt x="77357" y="58847"/>
                  <a:pt x="77236" y="59059"/>
                </a:cubicBezTo>
                <a:cubicBezTo>
                  <a:pt x="77175" y="59272"/>
                  <a:pt x="77205" y="59698"/>
                  <a:pt x="77388" y="60002"/>
                </a:cubicBezTo>
                <a:cubicBezTo>
                  <a:pt x="77540" y="60306"/>
                  <a:pt x="77783" y="60366"/>
                  <a:pt x="77844" y="60154"/>
                </a:cubicBezTo>
                <a:cubicBezTo>
                  <a:pt x="77935" y="59941"/>
                  <a:pt x="77844" y="59515"/>
                  <a:pt x="77692" y="59211"/>
                </a:cubicBezTo>
                <a:close/>
                <a:moveTo>
                  <a:pt x="76932" y="61217"/>
                </a:moveTo>
                <a:cubicBezTo>
                  <a:pt x="76780" y="60913"/>
                  <a:pt x="76567" y="60853"/>
                  <a:pt x="76476" y="61065"/>
                </a:cubicBezTo>
                <a:cubicBezTo>
                  <a:pt x="76354" y="61369"/>
                  <a:pt x="76415" y="61886"/>
                  <a:pt x="76597" y="62190"/>
                </a:cubicBezTo>
                <a:cubicBezTo>
                  <a:pt x="76780" y="62494"/>
                  <a:pt x="77023" y="62494"/>
                  <a:pt x="77084" y="62190"/>
                </a:cubicBezTo>
                <a:cubicBezTo>
                  <a:pt x="77205" y="61947"/>
                  <a:pt x="77114" y="61521"/>
                  <a:pt x="76932" y="61217"/>
                </a:cubicBezTo>
                <a:close/>
                <a:moveTo>
                  <a:pt x="75534" y="63831"/>
                </a:moveTo>
                <a:cubicBezTo>
                  <a:pt x="75412" y="64166"/>
                  <a:pt x="75442" y="64652"/>
                  <a:pt x="75655" y="64956"/>
                </a:cubicBezTo>
                <a:cubicBezTo>
                  <a:pt x="75838" y="65260"/>
                  <a:pt x="76050" y="65260"/>
                  <a:pt x="76172" y="64956"/>
                </a:cubicBezTo>
                <a:cubicBezTo>
                  <a:pt x="76294" y="64652"/>
                  <a:pt x="76202" y="64166"/>
                  <a:pt x="76020" y="63831"/>
                </a:cubicBezTo>
                <a:cubicBezTo>
                  <a:pt x="75868" y="63558"/>
                  <a:pt x="75655" y="63558"/>
                  <a:pt x="75534" y="63831"/>
                </a:cubicBezTo>
                <a:close/>
                <a:moveTo>
                  <a:pt x="74531" y="66628"/>
                </a:moveTo>
                <a:cubicBezTo>
                  <a:pt x="74439" y="66932"/>
                  <a:pt x="74470" y="67418"/>
                  <a:pt x="74622" y="67752"/>
                </a:cubicBezTo>
                <a:cubicBezTo>
                  <a:pt x="74774" y="68056"/>
                  <a:pt x="75047" y="68056"/>
                  <a:pt x="75138" y="67752"/>
                </a:cubicBezTo>
                <a:cubicBezTo>
                  <a:pt x="75260" y="67448"/>
                  <a:pt x="75230" y="66962"/>
                  <a:pt x="75047" y="66628"/>
                </a:cubicBezTo>
                <a:cubicBezTo>
                  <a:pt x="74895" y="66324"/>
                  <a:pt x="74652" y="66324"/>
                  <a:pt x="74531" y="66628"/>
                </a:cubicBezTo>
                <a:close/>
                <a:moveTo>
                  <a:pt x="73406" y="70610"/>
                </a:moveTo>
                <a:cubicBezTo>
                  <a:pt x="73558" y="70944"/>
                  <a:pt x="73831" y="70944"/>
                  <a:pt x="73983" y="70610"/>
                </a:cubicBezTo>
                <a:cubicBezTo>
                  <a:pt x="74135" y="70306"/>
                  <a:pt x="74075" y="69789"/>
                  <a:pt x="73923" y="69485"/>
                </a:cubicBezTo>
                <a:cubicBezTo>
                  <a:pt x="73771" y="69181"/>
                  <a:pt x="73558" y="69120"/>
                  <a:pt x="73406" y="69424"/>
                </a:cubicBezTo>
                <a:cubicBezTo>
                  <a:pt x="73254" y="69789"/>
                  <a:pt x="73254" y="70306"/>
                  <a:pt x="73406" y="70610"/>
                </a:cubicBezTo>
                <a:close/>
                <a:moveTo>
                  <a:pt x="72494" y="72403"/>
                </a:moveTo>
                <a:cubicBezTo>
                  <a:pt x="72342" y="72069"/>
                  <a:pt x="72099" y="72069"/>
                  <a:pt x="71917" y="72373"/>
                </a:cubicBezTo>
                <a:cubicBezTo>
                  <a:pt x="71734" y="72676"/>
                  <a:pt x="71704" y="73224"/>
                  <a:pt x="71795" y="73528"/>
                </a:cubicBezTo>
                <a:cubicBezTo>
                  <a:pt x="71917" y="73892"/>
                  <a:pt x="72190" y="73892"/>
                  <a:pt x="72372" y="73528"/>
                </a:cubicBezTo>
                <a:cubicBezTo>
                  <a:pt x="72616" y="73224"/>
                  <a:pt x="72646" y="72707"/>
                  <a:pt x="72494" y="72403"/>
                </a:cubicBezTo>
                <a:close/>
                <a:moveTo>
                  <a:pt x="70670" y="75321"/>
                </a:moveTo>
                <a:cubicBezTo>
                  <a:pt x="70549" y="75017"/>
                  <a:pt x="70336" y="74987"/>
                  <a:pt x="70093" y="75291"/>
                </a:cubicBezTo>
                <a:cubicBezTo>
                  <a:pt x="69880" y="75594"/>
                  <a:pt x="69789" y="76050"/>
                  <a:pt x="69910" y="76354"/>
                </a:cubicBezTo>
                <a:cubicBezTo>
                  <a:pt x="70032" y="76658"/>
                  <a:pt x="70275" y="76658"/>
                  <a:pt x="70488" y="76385"/>
                </a:cubicBezTo>
                <a:cubicBezTo>
                  <a:pt x="70701" y="76111"/>
                  <a:pt x="70792" y="75625"/>
                  <a:pt x="70670" y="75321"/>
                </a:cubicBezTo>
                <a:close/>
                <a:moveTo>
                  <a:pt x="67935" y="78543"/>
                </a:moveTo>
                <a:cubicBezTo>
                  <a:pt x="67995" y="78816"/>
                  <a:pt x="68269" y="78847"/>
                  <a:pt x="68512" y="78634"/>
                </a:cubicBezTo>
                <a:cubicBezTo>
                  <a:pt x="68725" y="78391"/>
                  <a:pt x="68816" y="78026"/>
                  <a:pt x="68725" y="77722"/>
                </a:cubicBezTo>
                <a:cubicBezTo>
                  <a:pt x="68664" y="77449"/>
                  <a:pt x="68391" y="77418"/>
                  <a:pt x="68208" y="77631"/>
                </a:cubicBezTo>
                <a:cubicBezTo>
                  <a:pt x="67935" y="77874"/>
                  <a:pt x="67813" y="78300"/>
                  <a:pt x="67935" y="78543"/>
                </a:cubicBezTo>
                <a:close/>
                <a:moveTo>
                  <a:pt x="66476" y="80519"/>
                </a:moveTo>
                <a:cubicBezTo>
                  <a:pt x="66719" y="80336"/>
                  <a:pt x="66780" y="79971"/>
                  <a:pt x="66719" y="79728"/>
                </a:cubicBezTo>
                <a:cubicBezTo>
                  <a:pt x="66628" y="79455"/>
                  <a:pt x="66415" y="79424"/>
                  <a:pt x="66233" y="79607"/>
                </a:cubicBezTo>
                <a:cubicBezTo>
                  <a:pt x="66020" y="79819"/>
                  <a:pt x="65929" y="80184"/>
                  <a:pt x="65989" y="80427"/>
                </a:cubicBezTo>
                <a:cubicBezTo>
                  <a:pt x="66081" y="80671"/>
                  <a:pt x="66293" y="80731"/>
                  <a:pt x="66476" y="80519"/>
                </a:cubicBezTo>
                <a:close/>
                <a:moveTo>
                  <a:pt x="64652" y="82251"/>
                </a:moveTo>
                <a:cubicBezTo>
                  <a:pt x="64865" y="82038"/>
                  <a:pt x="64956" y="81704"/>
                  <a:pt x="64895" y="81491"/>
                </a:cubicBezTo>
                <a:cubicBezTo>
                  <a:pt x="64804" y="81248"/>
                  <a:pt x="64622" y="81218"/>
                  <a:pt x="64439" y="81400"/>
                </a:cubicBezTo>
                <a:cubicBezTo>
                  <a:pt x="64257" y="81582"/>
                  <a:pt x="64135" y="81947"/>
                  <a:pt x="64196" y="82160"/>
                </a:cubicBezTo>
                <a:cubicBezTo>
                  <a:pt x="64257" y="82403"/>
                  <a:pt x="64470" y="82433"/>
                  <a:pt x="64652" y="82251"/>
                </a:cubicBezTo>
                <a:close/>
                <a:moveTo>
                  <a:pt x="63193" y="83224"/>
                </a:moveTo>
                <a:cubicBezTo>
                  <a:pt x="63102" y="83011"/>
                  <a:pt x="62950" y="82950"/>
                  <a:pt x="62767" y="83163"/>
                </a:cubicBezTo>
                <a:cubicBezTo>
                  <a:pt x="62615" y="83345"/>
                  <a:pt x="62494" y="83710"/>
                  <a:pt x="62585" y="83953"/>
                </a:cubicBezTo>
                <a:cubicBezTo>
                  <a:pt x="62646" y="84166"/>
                  <a:pt x="62828" y="84227"/>
                  <a:pt x="62980" y="84014"/>
                </a:cubicBezTo>
                <a:cubicBezTo>
                  <a:pt x="63132" y="83801"/>
                  <a:pt x="63223" y="83467"/>
                  <a:pt x="63193" y="83224"/>
                </a:cubicBezTo>
                <a:close/>
                <a:moveTo>
                  <a:pt x="61156" y="85990"/>
                </a:moveTo>
                <a:cubicBezTo>
                  <a:pt x="61248" y="86263"/>
                  <a:pt x="61400" y="86263"/>
                  <a:pt x="61552" y="85990"/>
                </a:cubicBezTo>
                <a:cubicBezTo>
                  <a:pt x="61704" y="85777"/>
                  <a:pt x="61734" y="85351"/>
                  <a:pt x="61704" y="85139"/>
                </a:cubicBezTo>
                <a:cubicBezTo>
                  <a:pt x="61612" y="84896"/>
                  <a:pt x="61460" y="84865"/>
                  <a:pt x="61308" y="85078"/>
                </a:cubicBezTo>
                <a:cubicBezTo>
                  <a:pt x="61156" y="85351"/>
                  <a:pt x="61096" y="85777"/>
                  <a:pt x="61156" y="85990"/>
                </a:cubicBezTo>
                <a:close/>
                <a:moveTo>
                  <a:pt x="60397" y="88543"/>
                </a:moveTo>
                <a:cubicBezTo>
                  <a:pt x="60518" y="88239"/>
                  <a:pt x="60518" y="87783"/>
                  <a:pt x="60457" y="87479"/>
                </a:cubicBezTo>
                <a:cubicBezTo>
                  <a:pt x="60366" y="87206"/>
                  <a:pt x="60214" y="87206"/>
                  <a:pt x="60093" y="87479"/>
                </a:cubicBezTo>
                <a:cubicBezTo>
                  <a:pt x="60001" y="87783"/>
                  <a:pt x="59941" y="88239"/>
                  <a:pt x="60032" y="88543"/>
                </a:cubicBezTo>
                <a:cubicBezTo>
                  <a:pt x="60153" y="88877"/>
                  <a:pt x="60305" y="88847"/>
                  <a:pt x="60397" y="88543"/>
                </a:cubicBezTo>
                <a:close/>
                <a:moveTo>
                  <a:pt x="59120" y="91826"/>
                </a:moveTo>
                <a:cubicBezTo>
                  <a:pt x="59242" y="92160"/>
                  <a:pt x="59424" y="92130"/>
                  <a:pt x="59485" y="91765"/>
                </a:cubicBezTo>
                <a:cubicBezTo>
                  <a:pt x="59576" y="91431"/>
                  <a:pt x="59576" y="90853"/>
                  <a:pt x="59454" y="90519"/>
                </a:cubicBezTo>
                <a:cubicBezTo>
                  <a:pt x="59333" y="90184"/>
                  <a:pt x="59181" y="90215"/>
                  <a:pt x="59120" y="90549"/>
                </a:cubicBezTo>
                <a:cubicBezTo>
                  <a:pt x="58998" y="90944"/>
                  <a:pt x="58998" y="91461"/>
                  <a:pt x="59120" y="91826"/>
                </a:cubicBezTo>
                <a:close/>
                <a:moveTo>
                  <a:pt x="58390" y="94956"/>
                </a:moveTo>
                <a:cubicBezTo>
                  <a:pt x="58542" y="95321"/>
                  <a:pt x="58694" y="95321"/>
                  <a:pt x="58786" y="94956"/>
                </a:cubicBezTo>
                <a:cubicBezTo>
                  <a:pt x="58846" y="94622"/>
                  <a:pt x="58786" y="94105"/>
                  <a:pt x="58634" y="93741"/>
                </a:cubicBezTo>
                <a:cubicBezTo>
                  <a:pt x="58512" y="93406"/>
                  <a:pt x="58360" y="93437"/>
                  <a:pt x="58269" y="93801"/>
                </a:cubicBezTo>
                <a:cubicBezTo>
                  <a:pt x="58238" y="94105"/>
                  <a:pt x="58269" y="94622"/>
                  <a:pt x="58390" y="94956"/>
                </a:cubicBezTo>
                <a:close/>
                <a:moveTo>
                  <a:pt x="58208" y="97935"/>
                </a:moveTo>
                <a:cubicBezTo>
                  <a:pt x="58269" y="97631"/>
                  <a:pt x="58178" y="97084"/>
                  <a:pt x="58056" y="96780"/>
                </a:cubicBezTo>
                <a:cubicBezTo>
                  <a:pt x="57904" y="96446"/>
                  <a:pt x="57752" y="96446"/>
                  <a:pt x="57661" y="96780"/>
                </a:cubicBezTo>
                <a:cubicBezTo>
                  <a:pt x="57600" y="97084"/>
                  <a:pt x="57661" y="97631"/>
                  <a:pt x="57783" y="97935"/>
                </a:cubicBezTo>
                <a:cubicBezTo>
                  <a:pt x="57965" y="98239"/>
                  <a:pt x="58178" y="98239"/>
                  <a:pt x="58208" y="97935"/>
                </a:cubicBezTo>
                <a:close/>
                <a:moveTo>
                  <a:pt x="57418" y="99516"/>
                </a:moveTo>
                <a:cubicBezTo>
                  <a:pt x="57266" y="99212"/>
                  <a:pt x="57114" y="99181"/>
                  <a:pt x="57023" y="99485"/>
                </a:cubicBezTo>
                <a:cubicBezTo>
                  <a:pt x="56962" y="99759"/>
                  <a:pt x="56992" y="100245"/>
                  <a:pt x="57114" y="100549"/>
                </a:cubicBezTo>
                <a:cubicBezTo>
                  <a:pt x="57266" y="100853"/>
                  <a:pt x="57448" y="100884"/>
                  <a:pt x="57509" y="100640"/>
                </a:cubicBezTo>
                <a:cubicBezTo>
                  <a:pt x="57631" y="100336"/>
                  <a:pt x="57570" y="99820"/>
                  <a:pt x="57418" y="99516"/>
                </a:cubicBezTo>
                <a:close/>
                <a:moveTo>
                  <a:pt x="98665" y="32159"/>
                </a:moveTo>
                <a:cubicBezTo>
                  <a:pt x="98574" y="32007"/>
                  <a:pt x="98543" y="31825"/>
                  <a:pt x="98482" y="31673"/>
                </a:cubicBezTo>
                <a:cubicBezTo>
                  <a:pt x="98482" y="31734"/>
                  <a:pt x="98482" y="31825"/>
                  <a:pt x="98513" y="31855"/>
                </a:cubicBezTo>
                <a:cubicBezTo>
                  <a:pt x="98543" y="32038"/>
                  <a:pt x="98634" y="32159"/>
                  <a:pt x="98665" y="32159"/>
                </a:cubicBezTo>
                <a:close/>
                <a:moveTo>
                  <a:pt x="97601" y="33922"/>
                </a:moveTo>
                <a:cubicBezTo>
                  <a:pt x="97631" y="34256"/>
                  <a:pt x="97783" y="34317"/>
                  <a:pt x="97905" y="34105"/>
                </a:cubicBezTo>
                <a:cubicBezTo>
                  <a:pt x="98026" y="33861"/>
                  <a:pt x="98026" y="33405"/>
                  <a:pt x="97996" y="33101"/>
                </a:cubicBezTo>
                <a:cubicBezTo>
                  <a:pt x="97935" y="32767"/>
                  <a:pt x="97783" y="32706"/>
                  <a:pt x="97722" y="32919"/>
                </a:cubicBezTo>
                <a:cubicBezTo>
                  <a:pt x="97571" y="33162"/>
                  <a:pt x="97540" y="33557"/>
                  <a:pt x="97601" y="33922"/>
                </a:cubicBezTo>
                <a:close/>
                <a:moveTo>
                  <a:pt x="96780" y="35016"/>
                </a:moveTo>
                <a:cubicBezTo>
                  <a:pt x="96659" y="35229"/>
                  <a:pt x="96628" y="35685"/>
                  <a:pt x="96659" y="36050"/>
                </a:cubicBezTo>
                <a:cubicBezTo>
                  <a:pt x="96689" y="36384"/>
                  <a:pt x="96841" y="36445"/>
                  <a:pt x="96963" y="36202"/>
                </a:cubicBezTo>
                <a:cubicBezTo>
                  <a:pt x="97054" y="35959"/>
                  <a:pt x="97054" y="35503"/>
                  <a:pt x="97023" y="35168"/>
                </a:cubicBezTo>
                <a:cubicBezTo>
                  <a:pt x="96963" y="34864"/>
                  <a:pt x="96841" y="34773"/>
                  <a:pt x="96780" y="35016"/>
                </a:cubicBezTo>
                <a:close/>
                <a:moveTo>
                  <a:pt x="95808" y="37144"/>
                </a:moveTo>
                <a:cubicBezTo>
                  <a:pt x="95716" y="37357"/>
                  <a:pt x="95656" y="37782"/>
                  <a:pt x="95716" y="38117"/>
                </a:cubicBezTo>
                <a:cubicBezTo>
                  <a:pt x="95747" y="38421"/>
                  <a:pt x="95899" y="38512"/>
                  <a:pt x="96020" y="38269"/>
                </a:cubicBezTo>
                <a:cubicBezTo>
                  <a:pt x="96112" y="38056"/>
                  <a:pt x="96172" y="37630"/>
                  <a:pt x="96081" y="37326"/>
                </a:cubicBezTo>
                <a:cubicBezTo>
                  <a:pt x="96051" y="36992"/>
                  <a:pt x="95899" y="36901"/>
                  <a:pt x="95808" y="37144"/>
                </a:cubicBezTo>
                <a:close/>
                <a:moveTo>
                  <a:pt x="94804" y="39089"/>
                </a:moveTo>
                <a:cubicBezTo>
                  <a:pt x="94683" y="39272"/>
                  <a:pt x="94592" y="39697"/>
                  <a:pt x="94683" y="39940"/>
                </a:cubicBezTo>
                <a:cubicBezTo>
                  <a:pt x="94713" y="40244"/>
                  <a:pt x="94865" y="40336"/>
                  <a:pt x="94987" y="40153"/>
                </a:cubicBezTo>
                <a:cubicBezTo>
                  <a:pt x="95108" y="39940"/>
                  <a:pt x="95139" y="39576"/>
                  <a:pt x="95108" y="39272"/>
                </a:cubicBezTo>
                <a:cubicBezTo>
                  <a:pt x="95048" y="38968"/>
                  <a:pt x="94896" y="38877"/>
                  <a:pt x="94804" y="39089"/>
                </a:cubicBezTo>
                <a:close/>
                <a:moveTo>
                  <a:pt x="93741" y="40761"/>
                </a:moveTo>
                <a:cubicBezTo>
                  <a:pt x="93619" y="40944"/>
                  <a:pt x="93528" y="41278"/>
                  <a:pt x="93589" y="41551"/>
                </a:cubicBezTo>
                <a:cubicBezTo>
                  <a:pt x="93619" y="41825"/>
                  <a:pt x="93771" y="41886"/>
                  <a:pt x="93893" y="41734"/>
                </a:cubicBezTo>
                <a:cubicBezTo>
                  <a:pt x="93984" y="41582"/>
                  <a:pt x="94014" y="41217"/>
                  <a:pt x="93984" y="40944"/>
                </a:cubicBezTo>
                <a:cubicBezTo>
                  <a:pt x="93984" y="40670"/>
                  <a:pt x="93832" y="40609"/>
                  <a:pt x="93741" y="40761"/>
                </a:cubicBezTo>
                <a:close/>
                <a:moveTo>
                  <a:pt x="92768" y="43193"/>
                </a:moveTo>
                <a:cubicBezTo>
                  <a:pt x="92890" y="43041"/>
                  <a:pt x="92981" y="42737"/>
                  <a:pt x="92920" y="42463"/>
                </a:cubicBezTo>
                <a:cubicBezTo>
                  <a:pt x="92890" y="42190"/>
                  <a:pt x="92738" y="42099"/>
                  <a:pt x="92616" y="42281"/>
                </a:cubicBezTo>
                <a:cubicBezTo>
                  <a:pt x="92525" y="42433"/>
                  <a:pt x="92434" y="42737"/>
                  <a:pt x="92464" y="42980"/>
                </a:cubicBezTo>
                <a:cubicBezTo>
                  <a:pt x="92525" y="43223"/>
                  <a:pt x="92677" y="43284"/>
                  <a:pt x="92768" y="43193"/>
                </a:cubicBezTo>
                <a:close/>
                <a:moveTo>
                  <a:pt x="91370" y="43497"/>
                </a:moveTo>
                <a:cubicBezTo>
                  <a:pt x="91218" y="43588"/>
                  <a:pt x="91157" y="43892"/>
                  <a:pt x="91218" y="44165"/>
                </a:cubicBezTo>
                <a:cubicBezTo>
                  <a:pt x="91248" y="44439"/>
                  <a:pt x="91461" y="44500"/>
                  <a:pt x="91552" y="44378"/>
                </a:cubicBezTo>
                <a:cubicBezTo>
                  <a:pt x="91704" y="44287"/>
                  <a:pt x="91765" y="43983"/>
                  <a:pt x="91704" y="43710"/>
                </a:cubicBezTo>
                <a:cubicBezTo>
                  <a:pt x="91674" y="43436"/>
                  <a:pt x="91522" y="43375"/>
                  <a:pt x="91370" y="43497"/>
                </a:cubicBezTo>
                <a:close/>
                <a:moveTo>
                  <a:pt x="90093" y="44561"/>
                </a:moveTo>
                <a:cubicBezTo>
                  <a:pt x="89941" y="44652"/>
                  <a:pt x="89850" y="44925"/>
                  <a:pt x="89880" y="45199"/>
                </a:cubicBezTo>
                <a:cubicBezTo>
                  <a:pt x="89941" y="45412"/>
                  <a:pt x="90124" y="45533"/>
                  <a:pt x="90276" y="45472"/>
                </a:cubicBezTo>
                <a:cubicBezTo>
                  <a:pt x="90428" y="45351"/>
                  <a:pt x="90488" y="45077"/>
                  <a:pt x="90428" y="44804"/>
                </a:cubicBezTo>
                <a:cubicBezTo>
                  <a:pt x="90397" y="44561"/>
                  <a:pt x="90245" y="44439"/>
                  <a:pt x="90093" y="44561"/>
                </a:cubicBezTo>
                <a:close/>
                <a:moveTo>
                  <a:pt x="88725" y="45472"/>
                </a:moveTo>
                <a:cubicBezTo>
                  <a:pt x="88573" y="45533"/>
                  <a:pt x="88482" y="45837"/>
                  <a:pt x="88513" y="46080"/>
                </a:cubicBezTo>
                <a:cubicBezTo>
                  <a:pt x="88573" y="46293"/>
                  <a:pt x="88756" y="46445"/>
                  <a:pt x="88908" y="46324"/>
                </a:cubicBezTo>
                <a:cubicBezTo>
                  <a:pt x="89060" y="46263"/>
                  <a:pt x="89121" y="45959"/>
                  <a:pt x="89090" y="45716"/>
                </a:cubicBezTo>
                <a:cubicBezTo>
                  <a:pt x="89029" y="45503"/>
                  <a:pt x="88877" y="45381"/>
                  <a:pt x="88725" y="45472"/>
                </a:cubicBezTo>
                <a:close/>
                <a:moveTo>
                  <a:pt x="87236" y="46263"/>
                </a:moveTo>
                <a:cubicBezTo>
                  <a:pt x="87084" y="46324"/>
                  <a:pt x="86962" y="46597"/>
                  <a:pt x="87054" y="46871"/>
                </a:cubicBezTo>
                <a:cubicBezTo>
                  <a:pt x="87114" y="47144"/>
                  <a:pt x="87297" y="47235"/>
                  <a:pt x="87449" y="47175"/>
                </a:cubicBezTo>
                <a:cubicBezTo>
                  <a:pt x="87601" y="47083"/>
                  <a:pt x="87692" y="46840"/>
                  <a:pt x="87662" y="46567"/>
                </a:cubicBezTo>
                <a:cubicBezTo>
                  <a:pt x="87570" y="46293"/>
                  <a:pt x="87388" y="46172"/>
                  <a:pt x="87236" y="46263"/>
                </a:cubicBezTo>
                <a:close/>
                <a:moveTo>
                  <a:pt x="86142" y="47327"/>
                </a:moveTo>
                <a:cubicBezTo>
                  <a:pt x="86051" y="47053"/>
                  <a:pt x="85899" y="46931"/>
                  <a:pt x="85716" y="47023"/>
                </a:cubicBezTo>
                <a:cubicBezTo>
                  <a:pt x="85564" y="47083"/>
                  <a:pt x="85443" y="47357"/>
                  <a:pt x="85534" y="47631"/>
                </a:cubicBezTo>
                <a:cubicBezTo>
                  <a:pt x="85595" y="47904"/>
                  <a:pt x="85777" y="47995"/>
                  <a:pt x="85929" y="47934"/>
                </a:cubicBezTo>
                <a:cubicBezTo>
                  <a:pt x="86081" y="47843"/>
                  <a:pt x="86172" y="47600"/>
                  <a:pt x="86142" y="47327"/>
                </a:cubicBezTo>
                <a:close/>
                <a:moveTo>
                  <a:pt x="83923" y="48421"/>
                </a:moveTo>
                <a:cubicBezTo>
                  <a:pt x="84014" y="48694"/>
                  <a:pt x="84196" y="48846"/>
                  <a:pt x="84379" y="48725"/>
                </a:cubicBezTo>
                <a:cubicBezTo>
                  <a:pt x="84531" y="48634"/>
                  <a:pt x="84622" y="48360"/>
                  <a:pt x="84561" y="48086"/>
                </a:cubicBezTo>
                <a:cubicBezTo>
                  <a:pt x="84500" y="47813"/>
                  <a:pt x="84318" y="47661"/>
                  <a:pt x="84166" y="47783"/>
                </a:cubicBezTo>
                <a:cubicBezTo>
                  <a:pt x="83953" y="47904"/>
                  <a:pt x="83862" y="48147"/>
                  <a:pt x="83923" y="48421"/>
                </a:cubicBezTo>
                <a:close/>
                <a:moveTo>
                  <a:pt x="82981" y="48968"/>
                </a:moveTo>
                <a:cubicBezTo>
                  <a:pt x="82889" y="48694"/>
                  <a:pt x="82707" y="48542"/>
                  <a:pt x="82525" y="48664"/>
                </a:cubicBezTo>
                <a:cubicBezTo>
                  <a:pt x="82342" y="48755"/>
                  <a:pt x="82251" y="49059"/>
                  <a:pt x="82342" y="49333"/>
                </a:cubicBezTo>
                <a:cubicBezTo>
                  <a:pt x="82403" y="49606"/>
                  <a:pt x="82616" y="49758"/>
                  <a:pt x="82798" y="49637"/>
                </a:cubicBezTo>
                <a:cubicBezTo>
                  <a:pt x="82981" y="49576"/>
                  <a:pt x="83041" y="49272"/>
                  <a:pt x="82981" y="48968"/>
                </a:cubicBezTo>
                <a:close/>
                <a:moveTo>
                  <a:pt x="81430" y="49971"/>
                </a:moveTo>
                <a:cubicBezTo>
                  <a:pt x="81339" y="49667"/>
                  <a:pt x="81157" y="49576"/>
                  <a:pt x="80974" y="49667"/>
                </a:cubicBezTo>
                <a:cubicBezTo>
                  <a:pt x="80822" y="49789"/>
                  <a:pt x="80731" y="50123"/>
                  <a:pt x="80822" y="50427"/>
                </a:cubicBezTo>
                <a:cubicBezTo>
                  <a:pt x="80883" y="50731"/>
                  <a:pt x="81096" y="50852"/>
                  <a:pt x="81278" y="50731"/>
                </a:cubicBezTo>
                <a:cubicBezTo>
                  <a:pt x="81461" y="50640"/>
                  <a:pt x="81491" y="50275"/>
                  <a:pt x="81430" y="49971"/>
                </a:cubicBezTo>
                <a:close/>
                <a:moveTo>
                  <a:pt x="79485" y="50974"/>
                </a:moveTo>
                <a:cubicBezTo>
                  <a:pt x="79333" y="51126"/>
                  <a:pt x="79242" y="51552"/>
                  <a:pt x="79363" y="51856"/>
                </a:cubicBezTo>
                <a:cubicBezTo>
                  <a:pt x="79455" y="52159"/>
                  <a:pt x="79667" y="52311"/>
                  <a:pt x="79819" y="52099"/>
                </a:cubicBezTo>
                <a:cubicBezTo>
                  <a:pt x="79971" y="51947"/>
                  <a:pt x="80002" y="51582"/>
                  <a:pt x="79941" y="51248"/>
                </a:cubicBezTo>
                <a:cubicBezTo>
                  <a:pt x="79819" y="50944"/>
                  <a:pt x="79637" y="50792"/>
                  <a:pt x="79485" y="50974"/>
                </a:cubicBezTo>
                <a:close/>
                <a:moveTo>
                  <a:pt x="78543" y="52798"/>
                </a:moveTo>
                <a:cubicBezTo>
                  <a:pt x="78421" y="52494"/>
                  <a:pt x="78239" y="52372"/>
                  <a:pt x="78117" y="52524"/>
                </a:cubicBezTo>
                <a:cubicBezTo>
                  <a:pt x="77965" y="52707"/>
                  <a:pt x="77965" y="53132"/>
                  <a:pt x="78026" y="53436"/>
                </a:cubicBezTo>
                <a:cubicBezTo>
                  <a:pt x="78148" y="53740"/>
                  <a:pt x="78330" y="53862"/>
                  <a:pt x="78452" y="53679"/>
                </a:cubicBezTo>
                <a:cubicBezTo>
                  <a:pt x="78604" y="53527"/>
                  <a:pt x="78634" y="53102"/>
                  <a:pt x="78543" y="52798"/>
                </a:cubicBezTo>
                <a:close/>
                <a:moveTo>
                  <a:pt x="77357" y="54500"/>
                </a:moveTo>
                <a:cubicBezTo>
                  <a:pt x="77236" y="54196"/>
                  <a:pt x="77053" y="54074"/>
                  <a:pt x="76932" y="54318"/>
                </a:cubicBezTo>
                <a:cubicBezTo>
                  <a:pt x="76810" y="54500"/>
                  <a:pt x="76810" y="54925"/>
                  <a:pt x="76932" y="55260"/>
                </a:cubicBezTo>
                <a:cubicBezTo>
                  <a:pt x="77053" y="55564"/>
                  <a:pt x="77236" y="55655"/>
                  <a:pt x="77357" y="55442"/>
                </a:cubicBezTo>
                <a:cubicBezTo>
                  <a:pt x="77479" y="55229"/>
                  <a:pt x="77479" y="54834"/>
                  <a:pt x="77357" y="54500"/>
                </a:cubicBezTo>
                <a:close/>
                <a:moveTo>
                  <a:pt x="75990" y="56293"/>
                </a:moveTo>
                <a:cubicBezTo>
                  <a:pt x="75898" y="56506"/>
                  <a:pt x="75898" y="56932"/>
                  <a:pt x="76050" y="57236"/>
                </a:cubicBezTo>
                <a:cubicBezTo>
                  <a:pt x="76172" y="57540"/>
                  <a:pt x="76354" y="57631"/>
                  <a:pt x="76445" y="57388"/>
                </a:cubicBezTo>
                <a:cubicBezTo>
                  <a:pt x="76506" y="57175"/>
                  <a:pt x="76506" y="56749"/>
                  <a:pt x="76354" y="56445"/>
                </a:cubicBezTo>
                <a:cubicBezTo>
                  <a:pt x="76263" y="56141"/>
                  <a:pt x="76111" y="56050"/>
                  <a:pt x="75990" y="56293"/>
                </a:cubicBezTo>
                <a:close/>
                <a:moveTo>
                  <a:pt x="75564" y="58451"/>
                </a:moveTo>
                <a:cubicBezTo>
                  <a:pt x="75412" y="58147"/>
                  <a:pt x="75260" y="58087"/>
                  <a:pt x="75199" y="58299"/>
                </a:cubicBezTo>
                <a:cubicBezTo>
                  <a:pt x="75078" y="58603"/>
                  <a:pt x="75078" y="59059"/>
                  <a:pt x="75230" y="59394"/>
                </a:cubicBezTo>
                <a:cubicBezTo>
                  <a:pt x="75382" y="59698"/>
                  <a:pt x="75564" y="59698"/>
                  <a:pt x="75686" y="59394"/>
                </a:cubicBezTo>
                <a:cubicBezTo>
                  <a:pt x="75746" y="59181"/>
                  <a:pt x="75716" y="58755"/>
                  <a:pt x="75564" y="58451"/>
                </a:cubicBezTo>
                <a:close/>
                <a:moveTo>
                  <a:pt x="74622" y="61035"/>
                </a:moveTo>
                <a:cubicBezTo>
                  <a:pt x="74470" y="60731"/>
                  <a:pt x="74287" y="60701"/>
                  <a:pt x="74166" y="61005"/>
                </a:cubicBezTo>
                <a:cubicBezTo>
                  <a:pt x="74044" y="61309"/>
                  <a:pt x="74075" y="61795"/>
                  <a:pt x="74227" y="62099"/>
                </a:cubicBezTo>
                <a:cubicBezTo>
                  <a:pt x="74379" y="62403"/>
                  <a:pt x="74591" y="62433"/>
                  <a:pt x="74683" y="62129"/>
                </a:cubicBezTo>
                <a:cubicBezTo>
                  <a:pt x="74804" y="61825"/>
                  <a:pt x="74774" y="61339"/>
                  <a:pt x="74622" y="61035"/>
                </a:cubicBezTo>
                <a:close/>
                <a:moveTo>
                  <a:pt x="73254" y="64804"/>
                </a:moveTo>
                <a:cubicBezTo>
                  <a:pt x="73406" y="65138"/>
                  <a:pt x="73588" y="65138"/>
                  <a:pt x="73710" y="64834"/>
                </a:cubicBezTo>
                <a:cubicBezTo>
                  <a:pt x="73831" y="64530"/>
                  <a:pt x="73771" y="64044"/>
                  <a:pt x="73679" y="63679"/>
                </a:cubicBezTo>
                <a:cubicBezTo>
                  <a:pt x="73528" y="63375"/>
                  <a:pt x="73315" y="63345"/>
                  <a:pt x="73224" y="63649"/>
                </a:cubicBezTo>
                <a:cubicBezTo>
                  <a:pt x="73102" y="63953"/>
                  <a:pt x="73132" y="64470"/>
                  <a:pt x="73254" y="64804"/>
                </a:cubicBezTo>
                <a:close/>
                <a:moveTo>
                  <a:pt x="72160" y="67570"/>
                </a:moveTo>
                <a:cubicBezTo>
                  <a:pt x="72251" y="67904"/>
                  <a:pt x="72494" y="67965"/>
                  <a:pt x="72616" y="67600"/>
                </a:cubicBezTo>
                <a:cubicBezTo>
                  <a:pt x="72707" y="67296"/>
                  <a:pt x="72707" y="66780"/>
                  <a:pt x="72616" y="66476"/>
                </a:cubicBezTo>
                <a:cubicBezTo>
                  <a:pt x="72494" y="66111"/>
                  <a:pt x="72251" y="66111"/>
                  <a:pt x="72160" y="66385"/>
                </a:cubicBezTo>
                <a:cubicBezTo>
                  <a:pt x="72038" y="66689"/>
                  <a:pt x="72038" y="67236"/>
                  <a:pt x="72160" y="67570"/>
                </a:cubicBezTo>
                <a:close/>
                <a:moveTo>
                  <a:pt x="70822" y="70427"/>
                </a:moveTo>
                <a:cubicBezTo>
                  <a:pt x="70944" y="70762"/>
                  <a:pt x="71126" y="70792"/>
                  <a:pt x="71309" y="70458"/>
                </a:cubicBezTo>
                <a:cubicBezTo>
                  <a:pt x="71461" y="70154"/>
                  <a:pt x="71491" y="69637"/>
                  <a:pt x="71400" y="69272"/>
                </a:cubicBezTo>
                <a:cubicBezTo>
                  <a:pt x="71278" y="68938"/>
                  <a:pt x="71096" y="68907"/>
                  <a:pt x="70944" y="69211"/>
                </a:cubicBezTo>
                <a:cubicBezTo>
                  <a:pt x="70792" y="69515"/>
                  <a:pt x="70731" y="70032"/>
                  <a:pt x="70822" y="70427"/>
                </a:cubicBezTo>
                <a:close/>
                <a:moveTo>
                  <a:pt x="69880" y="72160"/>
                </a:moveTo>
                <a:cubicBezTo>
                  <a:pt x="69789" y="71825"/>
                  <a:pt x="69606" y="71795"/>
                  <a:pt x="69363" y="72129"/>
                </a:cubicBezTo>
                <a:cubicBezTo>
                  <a:pt x="69181" y="72464"/>
                  <a:pt x="69059" y="73011"/>
                  <a:pt x="69151" y="73345"/>
                </a:cubicBezTo>
                <a:cubicBezTo>
                  <a:pt x="69211" y="73680"/>
                  <a:pt x="69454" y="73740"/>
                  <a:pt x="69637" y="73406"/>
                </a:cubicBezTo>
                <a:cubicBezTo>
                  <a:pt x="69819" y="73132"/>
                  <a:pt x="69941" y="72555"/>
                  <a:pt x="69880" y="72160"/>
                </a:cubicBezTo>
                <a:close/>
                <a:moveTo>
                  <a:pt x="67783" y="76020"/>
                </a:moveTo>
                <a:cubicBezTo>
                  <a:pt x="67965" y="75746"/>
                  <a:pt x="68087" y="75291"/>
                  <a:pt x="68056" y="74987"/>
                </a:cubicBezTo>
                <a:cubicBezTo>
                  <a:pt x="67965" y="74683"/>
                  <a:pt x="67783" y="74652"/>
                  <a:pt x="67600" y="74895"/>
                </a:cubicBezTo>
                <a:cubicBezTo>
                  <a:pt x="67388" y="75169"/>
                  <a:pt x="67236" y="75625"/>
                  <a:pt x="67327" y="75929"/>
                </a:cubicBezTo>
                <a:cubicBezTo>
                  <a:pt x="67357" y="76233"/>
                  <a:pt x="67600" y="76263"/>
                  <a:pt x="67783" y="76020"/>
                </a:cubicBezTo>
                <a:close/>
                <a:moveTo>
                  <a:pt x="65959" y="78148"/>
                </a:moveTo>
                <a:cubicBezTo>
                  <a:pt x="66141" y="77905"/>
                  <a:pt x="66263" y="77540"/>
                  <a:pt x="66233" y="77236"/>
                </a:cubicBezTo>
                <a:cubicBezTo>
                  <a:pt x="66172" y="76962"/>
                  <a:pt x="65989" y="76871"/>
                  <a:pt x="65807" y="77114"/>
                </a:cubicBezTo>
                <a:cubicBezTo>
                  <a:pt x="65625" y="77327"/>
                  <a:pt x="65503" y="77753"/>
                  <a:pt x="65533" y="78026"/>
                </a:cubicBezTo>
                <a:cubicBezTo>
                  <a:pt x="65533" y="78330"/>
                  <a:pt x="65716" y="78360"/>
                  <a:pt x="65959" y="78148"/>
                </a:cubicBezTo>
                <a:close/>
                <a:moveTo>
                  <a:pt x="64196" y="80032"/>
                </a:moveTo>
                <a:cubicBezTo>
                  <a:pt x="64409" y="79850"/>
                  <a:pt x="64500" y="79455"/>
                  <a:pt x="64500" y="79242"/>
                </a:cubicBezTo>
                <a:cubicBezTo>
                  <a:pt x="64470" y="78968"/>
                  <a:pt x="64318" y="78938"/>
                  <a:pt x="64166" y="79151"/>
                </a:cubicBezTo>
                <a:cubicBezTo>
                  <a:pt x="63983" y="79364"/>
                  <a:pt x="63862" y="79728"/>
                  <a:pt x="63862" y="79971"/>
                </a:cubicBezTo>
                <a:cubicBezTo>
                  <a:pt x="63862" y="80184"/>
                  <a:pt x="64014" y="80215"/>
                  <a:pt x="64196" y="80032"/>
                </a:cubicBezTo>
                <a:close/>
                <a:moveTo>
                  <a:pt x="62281" y="81795"/>
                </a:moveTo>
                <a:cubicBezTo>
                  <a:pt x="62281" y="82008"/>
                  <a:pt x="62433" y="82038"/>
                  <a:pt x="62585" y="81826"/>
                </a:cubicBezTo>
                <a:cubicBezTo>
                  <a:pt x="62737" y="81643"/>
                  <a:pt x="62859" y="81278"/>
                  <a:pt x="62859" y="81035"/>
                </a:cubicBezTo>
                <a:cubicBezTo>
                  <a:pt x="62859" y="80792"/>
                  <a:pt x="62737" y="80762"/>
                  <a:pt x="62585" y="80974"/>
                </a:cubicBezTo>
                <a:cubicBezTo>
                  <a:pt x="62433" y="81218"/>
                  <a:pt x="62281" y="81552"/>
                  <a:pt x="62281" y="81795"/>
                </a:cubicBezTo>
                <a:close/>
                <a:moveTo>
                  <a:pt x="61126" y="83771"/>
                </a:moveTo>
                <a:cubicBezTo>
                  <a:pt x="61278" y="83528"/>
                  <a:pt x="61400" y="83163"/>
                  <a:pt x="61400" y="82920"/>
                </a:cubicBezTo>
                <a:cubicBezTo>
                  <a:pt x="61400" y="82707"/>
                  <a:pt x="61278" y="82707"/>
                  <a:pt x="61126" y="82889"/>
                </a:cubicBezTo>
                <a:cubicBezTo>
                  <a:pt x="60974" y="83102"/>
                  <a:pt x="60852" y="83467"/>
                  <a:pt x="60852" y="83710"/>
                </a:cubicBezTo>
                <a:cubicBezTo>
                  <a:pt x="60852" y="83984"/>
                  <a:pt x="60974" y="83984"/>
                  <a:pt x="61126" y="83771"/>
                </a:cubicBezTo>
                <a:close/>
                <a:moveTo>
                  <a:pt x="59606" y="85990"/>
                </a:moveTo>
                <a:cubicBezTo>
                  <a:pt x="59606" y="86263"/>
                  <a:pt x="59728" y="86263"/>
                  <a:pt x="59880" y="85990"/>
                </a:cubicBezTo>
                <a:cubicBezTo>
                  <a:pt x="60001" y="85747"/>
                  <a:pt x="60093" y="85321"/>
                  <a:pt x="60062" y="85047"/>
                </a:cubicBezTo>
                <a:cubicBezTo>
                  <a:pt x="60062" y="84774"/>
                  <a:pt x="59941" y="84774"/>
                  <a:pt x="59849" y="85047"/>
                </a:cubicBezTo>
                <a:cubicBezTo>
                  <a:pt x="59697" y="85321"/>
                  <a:pt x="59606" y="85747"/>
                  <a:pt x="59606" y="85990"/>
                </a:cubicBezTo>
                <a:close/>
                <a:moveTo>
                  <a:pt x="58512" y="88817"/>
                </a:moveTo>
                <a:cubicBezTo>
                  <a:pt x="58542" y="89151"/>
                  <a:pt x="58664" y="89121"/>
                  <a:pt x="58786" y="88786"/>
                </a:cubicBezTo>
                <a:cubicBezTo>
                  <a:pt x="58877" y="88421"/>
                  <a:pt x="58968" y="87905"/>
                  <a:pt x="58968" y="87601"/>
                </a:cubicBezTo>
                <a:cubicBezTo>
                  <a:pt x="58938" y="87297"/>
                  <a:pt x="58846" y="87327"/>
                  <a:pt x="58725" y="87631"/>
                </a:cubicBezTo>
                <a:cubicBezTo>
                  <a:pt x="58634" y="87935"/>
                  <a:pt x="58512" y="88513"/>
                  <a:pt x="58512" y="88817"/>
                </a:cubicBezTo>
                <a:close/>
                <a:moveTo>
                  <a:pt x="57509" y="91978"/>
                </a:moveTo>
                <a:cubicBezTo>
                  <a:pt x="57570" y="92282"/>
                  <a:pt x="57722" y="92282"/>
                  <a:pt x="57783" y="91917"/>
                </a:cubicBezTo>
                <a:cubicBezTo>
                  <a:pt x="57874" y="91583"/>
                  <a:pt x="57904" y="91066"/>
                  <a:pt x="57874" y="90701"/>
                </a:cubicBezTo>
                <a:cubicBezTo>
                  <a:pt x="57813" y="90397"/>
                  <a:pt x="57722" y="90397"/>
                  <a:pt x="57600" y="90762"/>
                </a:cubicBezTo>
                <a:cubicBezTo>
                  <a:pt x="57509" y="91127"/>
                  <a:pt x="57479" y="91674"/>
                  <a:pt x="57509" y="91978"/>
                </a:cubicBezTo>
                <a:close/>
                <a:moveTo>
                  <a:pt x="56840" y="94956"/>
                </a:moveTo>
                <a:cubicBezTo>
                  <a:pt x="56901" y="95260"/>
                  <a:pt x="57023" y="95260"/>
                  <a:pt x="57114" y="94956"/>
                </a:cubicBezTo>
                <a:cubicBezTo>
                  <a:pt x="57175" y="94652"/>
                  <a:pt x="57175" y="94136"/>
                  <a:pt x="57114" y="93801"/>
                </a:cubicBezTo>
                <a:cubicBezTo>
                  <a:pt x="57023" y="93497"/>
                  <a:pt x="56901" y="93497"/>
                  <a:pt x="56840" y="93801"/>
                </a:cubicBezTo>
                <a:cubicBezTo>
                  <a:pt x="56749" y="94166"/>
                  <a:pt x="56749" y="94652"/>
                  <a:pt x="56840" y="94956"/>
                </a:cubicBezTo>
                <a:close/>
                <a:moveTo>
                  <a:pt x="56445" y="97783"/>
                </a:moveTo>
                <a:cubicBezTo>
                  <a:pt x="56536" y="97479"/>
                  <a:pt x="56536" y="96993"/>
                  <a:pt x="56445" y="96689"/>
                </a:cubicBezTo>
                <a:cubicBezTo>
                  <a:pt x="56384" y="96385"/>
                  <a:pt x="56263" y="96385"/>
                  <a:pt x="56202" y="96689"/>
                </a:cubicBezTo>
                <a:cubicBezTo>
                  <a:pt x="56111" y="96993"/>
                  <a:pt x="56111" y="97449"/>
                  <a:pt x="56202" y="97753"/>
                </a:cubicBezTo>
                <a:cubicBezTo>
                  <a:pt x="56232" y="98057"/>
                  <a:pt x="56384" y="98087"/>
                  <a:pt x="56445" y="97783"/>
                </a:cubicBezTo>
                <a:close/>
                <a:moveTo>
                  <a:pt x="55685" y="99303"/>
                </a:moveTo>
                <a:cubicBezTo>
                  <a:pt x="55624" y="98999"/>
                  <a:pt x="55503" y="98999"/>
                  <a:pt x="55381" y="99273"/>
                </a:cubicBezTo>
                <a:cubicBezTo>
                  <a:pt x="55290" y="99516"/>
                  <a:pt x="55229" y="99941"/>
                  <a:pt x="55290" y="100245"/>
                </a:cubicBezTo>
                <a:cubicBezTo>
                  <a:pt x="55320" y="100519"/>
                  <a:pt x="55472" y="100549"/>
                  <a:pt x="55594" y="100336"/>
                </a:cubicBezTo>
                <a:cubicBezTo>
                  <a:pt x="55746" y="100033"/>
                  <a:pt x="55746" y="99577"/>
                  <a:pt x="55685" y="99303"/>
                </a:cubicBezTo>
                <a:close/>
                <a:moveTo>
                  <a:pt x="54165" y="101431"/>
                </a:moveTo>
                <a:lnTo>
                  <a:pt x="54135" y="101461"/>
                </a:lnTo>
                <a:cubicBezTo>
                  <a:pt x="54257" y="101461"/>
                  <a:pt x="54409" y="101461"/>
                  <a:pt x="54530" y="101431"/>
                </a:cubicBezTo>
                <a:cubicBezTo>
                  <a:pt x="54439" y="101248"/>
                  <a:pt x="54317" y="101248"/>
                  <a:pt x="54165" y="101431"/>
                </a:cubicBezTo>
                <a:close/>
                <a:moveTo>
                  <a:pt x="97267" y="30822"/>
                </a:moveTo>
                <a:cubicBezTo>
                  <a:pt x="97297" y="31187"/>
                  <a:pt x="97358" y="31247"/>
                  <a:pt x="97479" y="31035"/>
                </a:cubicBezTo>
                <a:cubicBezTo>
                  <a:pt x="97601" y="30791"/>
                  <a:pt x="97631" y="30335"/>
                  <a:pt x="97601" y="30001"/>
                </a:cubicBezTo>
                <a:cubicBezTo>
                  <a:pt x="97571" y="29667"/>
                  <a:pt x="97479" y="29576"/>
                  <a:pt x="97358" y="29788"/>
                </a:cubicBezTo>
                <a:cubicBezTo>
                  <a:pt x="97297" y="30032"/>
                  <a:pt x="97236" y="30487"/>
                  <a:pt x="97267" y="30822"/>
                </a:cubicBezTo>
                <a:close/>
                <a:moveTo>
                  <a:pt x="96476" y="31946"/>
                </a:moveTo>
                <a:cubicBezTo>
                  <a:pt x="96355" y="32159"/>
                  <a:pt x="96324" y="32615"/>
                  <a:pt x="96324" y="32949"/>
                </a:cubicBezTo>
                <a:cubicBezTo>
                  <a:pt x="96355" y="33314"/>
                  <a:pt x="96415" y="33375"/>
                  <a:pt x="96537" y="33162"/>
                </a:cubicBezTo>
                <a:cubicBezTo>
                  <a:pt x="96659" y="32919"/>
                  <a:pt x="96689" y="32463"/>
                  <a:pt x="96689" y="32129"/>
                </a:cubicBezTo>
                <a:cubicBezTo>
                  <a:pt x="96659" y="31794"/>
                  <a:pt x="96567" y="31703"/>
                  <a:pt x="96476" y="31946"/>
                </a:cubicBezTo>
                <a:close/>
                <a:moveTo>
                  <a:pt x="95564" y="34074"/>
                </a:moveTo>
                <a:cubicBezTo>
                  <a:pt x="95443" y="34287"/>
                  <a:pt x="95352" y="34743"/>
                  <a:pt x="95412" y="35077"/>
                </a:cubicBezTo>
                <a:cubicBezTo>
                  <a:pt x="95443" y="35442"/>
                  <a:pt x="95504" y="35503"/>
                  <a:pt x="95625" y="35290"/>
                </a:cubicBezTo>
                <a:cubicBezTo>
                  <a:pt x="95747" y="35047"/>
                  <a:pt x="95777" y="34591"/>
                  <a:pt x="95777" y="34256"/>
                </a:cubicBezTo>
                <a:cubicBezTo>
                  <a:pt x="95777" y="33892"/>
                  <a:pt x="95625" y="33831"/>
                  <a:pt x="95564" y="34074"/>
                </a:cubicBezTo>
                <a:close/>
                <a:moveTo>
                  <a:pt x="94804" y="36384"/>
                </a:moveTo>
                <a:cubicBezTo>
                  <a:pt x="94744" y="36050"/>
                  <a:pt x="94683" y="35959"/>
                  <a:pt x="94561" y="36202"/>
                </a:cubicBezTo>
                <a:cubicBezTo>
                  <a:pt x="94440" y="36415"/>
                  <a:pt x="94379" y="36840"/>
                  <a:pt x="94409" y="37174"/>
                </a:cubicBezTo>
                <a:cubicBezTo>
                  <a:pt x="94409" y="37478"/>
                  <a:pt x="94531" y="37570"/>
                  <a:pt x="94653" y="37357"/>
                </a:cubicBezTo>
                <a:cubicBezTo>
                  <a:pt x="94744" y="37144"/>
                  <a:pt x="94835" y="36719"/>
                  <a:pt x="94804" y="36384"/>
                </a:cubicBezTo>
                <a:close/>
                <a:moveTo>
                  <a:pt x="93528" y="38117"/>
                </a:moveTo>
                <a:cubicBezTo>
                  <a:pt x="93437" y="38329"/>
                  <a:pt x="93346" y="38694"/>
                  <a:pt x="93346" y="38998"/>
                </a:cubicBezTo>
                <a:cubicBezTo>
                  <a:pt x="93346" y="39302"/>
                  <a:pt x="93467" y="39393"/>
                  <a:pt x="93619" y="39181"/>
                </a:cubicBezTo>
                <a:cubicBezTo>
                  <a:pt x="93741" y="38998"/>
                  <a:pt x="93801" y="38633"/>
                  <a:pt x="93801" y="38329"/>
                </a:cubicBezTo>
                <a:cubicBezTo>
                  <a:pt x="93771" y="38026"/>
                  <a:pt x="93649" y="37934"/>
                  <a:pt x="93528" y="38117"/>
                </a:cubicBezTo>
                <a:close/>
                <a:moveTo>
                  <a:pt x="92434" y="40761"/>
                </a:moveTo>
                <a:cubicBezTo>
                  <a:pt x="92555" y="40609"/>
                  <a:pt x="92677" y="40244"/>
                  <a:pt x="92616" y="39940"/>
                </a:cubicBezTo>
                <a:cubicBezTo>
                  <a:pt x="92616" y="39697"/>
                  <a:pt x="92525" y="39606"/>
                  <a:pt x="92373" y="39758"/>
                </a:cubicBezTo>
                <a:cubicBezTo>
                  <a:pt x="92251" y="39910"/>
                  <a:pt x="92130" y="40244"/>
                  <a:pt x="92160" y="40518"/>
                </a:cubicBezTo>
                <a:cubicBezTo>
                  <a:pt x="92221" y="40822"/>
                  <a:pt x="92312" y="40944"/>
                  <a:pt x="92434" y="40761"/>
                </a:cubicBezTo>
                <a:close/>
                <a:moveTo>
                  <a:pt x="91187" y="41156"/>
                </a:moveTo>
                <a:cubicBezTo>
                  <a:pt x="91035" y="41308"/>
                  <a:pt x="90944" y="41612"/>
                  <a:pt x="90944" y="41855"/>
                </a:cubicBezTo>
                <a:cubicBezTo>
                  <a:pt x="90944" y="42129"/>
                  <a:pt x="91096" y="42190"/>
                  <a:pt x="91248" y="42068"/>
                </a:cubicBezTo>
                <a:cubicBezTo>
                  <a:pt x="91400" y="41977"/>
                  <a:pt x="91491" y="41612"/>
                  <a:pt x="91491" y="41339"/>
                </a:cubicBezTo>
                <a:cubicBezTo>
                  <a:pt x="91400" y="41126"/>
                  <a:pt x="91309" y="41065"/>
                  <a:pt x="91187" y="41156"/>
                </a:cubicBezTo>
                <a:close/>
                <a:moveTo>
                  <a:pt x="89850" y="42311"/>
                </a:moveTo>
                <a:cubicBezTo>
                  <a:pt x="89698" y="42433"/>
                  <a:pt x="89576" y="42676"/>
                  <a:pt x="89637" y="42950"/>
                </a:cubicBezTo>
                <a:cubicBezTo>
                  <a:pt x="89668" y="43193"/>
                  <a:pt x="89789" y="43284"/>
                  <a:pt x="89941" y="43223"/>
                </a:cubicBezTo>
                <a:cubicBezTo>
                  <a:pt x="90093" y="43102"/>
                  <a:pt x="90184" y="42798"/>
                  <a:pt x="90154" y="42585"/>
                </a:cubicBezTo>
                <a:cubicBezTo>
                  <a:pt x="90124" y="42311"/>
                  <a:pt x="90002" y="42190"/>
                  <a:pt x="89850" y="42311"/>
                </a:cubicBezTo>
                <a:close/>
                <a:moveTo>
                  <a:pt x="88421" y="43254"/>
                </a:moveTo>
                <a:cubicBezTo>
                  <a:pt x="88269" y="43345"/>
                  <a:pt x="88148" y="43588"/>
                  <a:pt x="88148" y="43861"/>
                </a:cubicBezTo>
                <a:cubicBezTo>
                  <a:pt x="88178" y="44074"/>
                  <a:pt x="88330" y="44257"/>
                  <a:pt x="88482" y="44135"/>
                </a:cubicBezTo>
                <a:cubicBezTo>
                  <a:pt x="88634" y="44044"/>
                  <a:pt x="88756" y="43740"/>
                  <a:pt x="88695" y="43527"/>
                </a:cubicBezTo>
                <a:cubicBezTo>
                  <a:pt x="88725" y="43254"/>
                  <a:pt x="88573" y="43132"/>
                  <a:pt x="88421" y="43254"/>
                </a:cubicBezTo>
                <a:close/>
                <a:moveTo>
                  <a:pt x="86628" y="44621"/>
                </a:moveTo>
                <a:cubicBezTo>
                  <a:pt x="86658" y="44834"/>
                  <a:pt x="86810" y="45017"/>
                  <a:pt x="86993" y="44925"/>
                </a:cubicBezTo>
                <a:cubicBezTo>
                  <a:pt x="87145" y="44834"/>
                  <a:pt x="87266" y="44591"/>
                  <a:pt x="87236" y="44348"/>
                </a:cubicBezTo>
                <a:cubicBezTo>
                  <a:pt x="87206" y="44135"/>
                  <a:pt x="87054" y="43983"/>
                  <a:pt x="86902" y="44044"/>
                </a:cubicBezTo>
                <a:cubicBezTo>
                  <a:pt x="86689" y="44105"/>
                  <a:pt x="86598" y="44348"/>
                  <a:pt x="86628" y="44621"/>
                </a:cubicBezTo>
                <a:close/>
                <a:moveTo>
                  <a:pt x="85291" y="44743"/>
                </a:moveTo>
                <a:cubicBezTo>
                  <a:pt x="85108" y="44804"/>
                  <a:pt x="84987" y="45077"/>
                  <a:pt x="85017" y="45320"/>
                </a:cubicBezTo>
                <a:cubicBezTo>
                  <a:pt x="85078" y="45564"/>
                  <a:pt x="85260" y="45685"/>
                  <a:pt x="85412" y="45624"/>
                </a:cubicBezTo>
                <a:cubicBezTo>
                  <a:pt x="85595" y="45533"/>
                  <a:pt x="85686" y="45260"/>
                  <a:pt x="85625" y="45047"/>
                </a:cubicBezTo>
                <a:cubicBezTo>
                  <a:pt x="85625" y="44773"/>
                  <a:pt x="85473" y="44652"/>
                  <a:pt x="85291" y="44743"/>
                </a:cubicBezTo>
                <a:close/>
                <a:moveTo>
                  <a:pt x="83649" y="45412"/>
                </a:moveTo>
                <a:cubicBezTo>
                  <a:pt x="83467" y="45503"/>
                  <a:pt x="83345" y="45776"/>
                  <a:pt x="83437" y="46020"/>
                </a:cubicBezTo>
                <a:cubicBezTo>
                  <a:pt x="83467" y="46293"/>
                  <a:pt x="83649" y="46445"/>
                  <a:pt x="83862" y="46324"/>
                </a:cubicBezTo>
                <a:cubicBezTo>
                  <a:pt x="84044" y="46263"/>
                  <a:pt x="84105" y="45989"/>
                  <a:pt x="84075" y="45716"/>
                </a:cubicBezTo>
                <a:cubicBezTo>
                  <a:pt x="84014" y="45503"/>
                  <a:pt x="83801" y="45351"/>
                  <a:pt x="83649" y="45412"/>
                </a:cubicBezTo>
                <a:close/>
                <a:moveTo>
                  <a:pt x="81978" y="46141"/>
                </a:moveTo>
                <a:cubicBezTo>
                  <a:pt x="81795" y="46232"/>
                  <a:pt x="81734" y="46536"/>
                  <a:pt x="81765" y="46779"/>
                </a:cubicBezTo>
                <a:cubicBezTo>
                  <a:pt x="81826" y="47053"/>
                  <a:pt x="82038" y="47205"/>
                  <a:pt x="82190" y="47144"/>
                </a:cubicBezTo>
                <a:cubicBezTo>
                  <a:pt x="82373" y="47053"/>
                  <a:pt x="82433" y="46749"/>
                  <a:pt x="82403" y="46476"/>
                </a:cubicBezTo>
                <a:cubicBezTo>
                  <a:pt x="82342" y="46232"/>
                  <a:pt x="82129" y="46080"/>
                  <a:pt x="81978" y="46141"/>
                </a:cubicBezTo>
                <a:close/>
                <a:moveTo>
                  <a:pt x="80306" y="47023"/>
                </a:moveTo>
                <a:cubicBezTo>
                  <a:pt x="80123" y="47144"/>
                  <a:pt x="80063" y="47448"/>
                  <a:pt x="80123" y="47752"/>
                </a:cubicBezTo>
                <a:cubicBezTo>
                  <a:pt x="80215" y="48056"/>
                  <a:pt x="80397" y="48147"/>
                  <a:pt x="80579" y="48056"/>
                </a:cubicBezTo>
                <a:cubicBezTo>
                  <a:pt x="80762" y="47934"/>
                  <a:pt x="80853" y="47631"/>
                  <a:pt x="80762" y="47327"/>
                </a:cubicBezTo>
                <a:cubicBezTo>
                  <a:pt x="80701" y="47053"/>
                  <a:pt x="80519" y="46931"/>
                  <a:pt x="80306" y="47023"/>
                </a:cubicBezTo>
                <a:close/>
                <a:moveTo>
                  <a:pt x="79181" y="48421"/>
                </a:moveTo>
                <a:cubicBezTo>
                  <a:pt x="79090" y="48117"/>
                  <a:pt x="78908" y="47995"/>
                  <a:pt x="78725" y="48117"/>
                </a:cubicBezTo>
                <a:cubicBezTo>
                  <a:pt x="78573" y="48269"/>
                  <a:pt x="78482" y="48603"/>
                  <a:pt x="78573" y="48907"/>
                </a:cubicBezTo>
                <a:cubicBezTo>
                  <a:pt x="78634" y="49211"/>
                  <a:pt x="78847" y="49333"/>
                  <a:pt x="78999" y="49211"/>
                </a:cubicBezTo>
                <a:cubicBezTo>
                  <a:pt x="79181" y="49059"/>
                  <a:pt x="79242" y="48725"/>
                  <a:pt x="79181" y="48421"/>
                </a:cubicBezTo>
                <a:close/>
                <a:moveTo>
                  <a:pt x="77266" y="49576"/>
                </a:moveTo>
                <a:cubicBezTo>
                  <a:pt x="77114" y="49758"/>
                  <a:pt x="77084" y="50153"/>
                  <a:pt x="77175" y="50488"/>
                </a:cubicBezTo>
                <a:cubicBezTo>
                  <a:pt x="77236" y="50822"/>
                  <a:pt x="77418" y="50883"/>
                  <a:pt x="77570" y="50700"/>
                </a:cubicBezTo>
                <a:cubicBezTo>
                  <a:pt x="77722" y="50518"/>
                  <a:pt x="77783" y="50093"/>
                  <a:pt x="77692" y="49789"/>
                </a:cubicBezTo>
                <a:cubicBezTo>
                  <a:pt x="77631" y="49515"/>
                  <a:pt x="77418" y="49363"/>
                  <a:pt x="77266" y="49576"/>
                </a:cubicBezTo>
                <a:close/>
                <a:moveTo>
                  <a:pt x="76415" y="51612"/>
                </a:moveTo>
                <a:cubicBezTo>
                  <a:pt x="76294" y="51308"/>
                  <a:pt x="76142" y="51187"/>
                  <a:pt x="75990" y="51430"/>
                </a:cubicBezTo>
                <a:cubicBezTo>
                  <a:pt x="75868" y="51643"/>
                  <a:pt x="75838" y="52068"/>
                  <a:pt x="75959" y="52372"/>
                </a:cubicBezTo>
                <a:cubicBezTo>
                  <a:pt x="76050" y="52676"/>
                  <a:pt x="76202" y="52767"/>
                  <a:pt x="76324" y="52555"/>
                </a:cubicBezTo>
                <a:cubicBezTo>
                  <a:pt x="76476" y="52372"/>
                  <a:pt x="76476" y="51916"/>
                  <a:pt x="76415" y="51612"/>
                </a:cubicBezTo>
                <a:close/>
                <a:moveTo>
                  <a:pt x="75351" y="53618"/>
                </a:moveTo>
                <a:cubicBezTo>
                  <a:pt x="75230" y="53315"/>
                  <a:pt x="75078" y="53254"/>
                  <a:pt x="74956" y="53466"/>
                </a:cubicBezTo>
                <a:cubicBezTo>
                  <a:pt x="74835" y="53710"/>
                  <a:pt x="74835" y="54135"/>
                  <a:pt x="74956" y="54439"/>
                </a:cubicBezTo>
                <a:cubicBezTo>
                  <a:pt x="75078" y="54713"/>
                  <a:pt x="75230" y="54804"/>
                  <a:pt x="75351" y="54591"/>
                </a:cubicBezTo>
                <a:cubicBezTo>
                  <a:pt x="75442" y="54348"/>
                  <a:pt x="75442" y="53922"/>
                  <a:pt x="75351" y="53618"/>
                </a:cubicBezTo>
                <a:close/>
                <a:moveTo>
                  <a:pt x="74439" y="55685"/>
                </a:moveTo>
                <a:cubicBezTo>
                  <a:pt x="74318" y="55381"/>
                  <a:pt x="74135" y="55321"/>
                  <a:pt x="74044" y="55564"/>
                </a:cubicBezTo>
                <a:cubicBezTo>
                  <a:pt x="73923" y="55868"/>
                  <a:pt x="73923" y="56324"/>
                  <a:pt x="74044" y="56628"/>
                </a:cubicBezTo>
                <a:cubicBezTo>
                  <a:pt x="74166" y="56932"/>
                  <a:pt x="74348" y="56932"/>
                  <a:pt x="74470" y="56628"/>
                </a:cubicBezTo>
                <a:cubicBezTo>
                  <a:pt x="74591" y="56415"/>
                  <a:pt x="74531" y="55989"/>
                  <a:pt x="74439" y="55685"/>
                </a:cubicBezTo>
                <a:close/>
                <a:moveTo>
                  <a:pt x="73436" y="58239"/>
                </a:moveTo>
                <a:cubicBezTo>
                  <a:pt x="73315" y="57935"/>
                  <a:pt x="73132" y="57935"/>
                  <a:pt x="73011" y="58178"/>
                </a:cubicBezTo>
                <a:cubicBezTo>
                  <a:pt x="72920" y="58451"/>
                  <a:pt x="72920" y="58938"/>
                  <a:pt x="73072" y="59242"/>
                </a:cubicBezTo>
                <a:cubicBezTo>
                  <a:pt x="73163" y="59546"/>
                  <a:pt x="73376" y="59546"/>
                  <a:pt x="73467" y="59302"/>
                </a:cubicBezTo>
                <a:cubicBezTo>
                  <a:pt x="73588" y="58998"/>
                  <a:pt x="73558" y="58482"/>
                  <a:pt x="73436" y="58239"/>
                </a:cubicBezTo>
                <a:close/>
                <a:moveTo>
                  <a:pt x="72464" y="60792"/>
                </a:moveTo>
                <a:cubicBezTo>
                  <a:pt x="72342" y="60488"/>
                  <a:pt x="72160" y="60457"/>
                  <a:pt x="72038" y="60761"/>
                </a:cubicBezTo>
                <a:cubicBezTo>
                  <a:pt x="71917" y="61035"/>
                  <a:pt x="71947" y="61521"/>
                  <a:pt x="72069" y="61825"/>
                </a:cubicBezTo>
                <a:cubicBezTo>
                  <a:pt x="72190" y="62129"/>
                  <a:pt x="72372" y="62190"/>
                  <a:pt x="72494" y="61886"/>
                </a:cubicBezTo>
                <a:cubicBezTo>
                  <a:pt x="72616" y="61613"/>
                  <a:pt x="72616" y="61126"/>
                  <a:pt x="72464" y="60792"/>
                </a:cubicBezTo>
                <a:close/>
                <a:moveTo>
                  <a:pt x="71096" y="63406"/>
                </a:moveTo>
                <a:cubicBezTo>
                  <a:pt x="70974" y="63710"/>
                  <a:pt x="70974" y="64196"/>
                  <a:pt x="71096" y="64500"/>
                </a:cubicBezTo>
                <a:cubicBezTo>
                  <a:pt x="71187" y="64834"/>
                  <a:pt x="71400" y="64834"/>
                  <a:pt x="71491" y="64561"/>
                </a:cubicBezTo>
                <a:cubicBezTo>
                  <a:pt x="71613" y="64257"/>
                  <a:pt x="71613" y="63771"/>
                  <a:pt x="71491" y="63467"/>
                </a:cubicBezTo>
                <a:cubicBezTo>
                  <a:pt x="71339" y="63132"/>
                  <a:pt x="71157" y="63071"/>
                  <a:pt x="71096" y="63406"/>
                </a:cubicBezTo>
                <a:close/>
                <a:moveTo>
                  <a:pt x="69910" y="67236"/>
                </a:moveTo>
                <a:cubicBezTo>
                  <a:pt x="70032" y="67570"/>
                  <a:pt x="70214" y="67600"/>
                  <a:pt x="70336" y="67296"/>
                </a:cubicBezTo>
                <a:cubicBezTo>
                  <a:pt x="70488" y="66993"/>
                  <a:pt x="70488" y="66476"/>
                  <a:pt x="70366" y="66111"/>
                </a:cubicBezTo>
                <a:cubicBezTo>
                  <a:pt x="70245" y="65777"/>
                  <a:pt x="70062" y="65746"/>
                  <a:pt x="69941" y="66050"/>
                </a:cubicBezTo>
                <a:cubicBezTo>
                  <a:pt x="69819" y="66354"/>
                  <a:pt x="69819" y="66871"/>
                  <a:pt x="69910" y="67236"/>
                </a:cubicBezTo>
                <a:close/>
                <a:moveTo>
                  <a:pt x="68543" y="70093"/>
                </a:moveTo>
                <a:cubicBezTo>
                  <a:pt x="68603" y="70427"/>
                  <a:pt x="68816" y="70458"/>
                  <a:pt x="68999" y="70154"/>
                </a:cubicBezTo>
                <a:cubicBezTo>
                  <a:pt x="69151" y="69850"/>
                  <a:pt x="69211" y="69272"/>
                  <a:pt x="69151" y="68938"/>
                </a:cubicBezTo>
                <a:cubicBezTo>
                  <a:pt x="69059" y="68603"/>
                  <a:pt x="68877" y="68573"/>
                  <a:pt x="68725" y="68877"/>
                </a:cubicBezTo>
                <a:cubicBezTo>
                  <a:pt x="68543" y="69181"/>
                  <a:pt x="68451" y="69728"/>
                  <a:pt x="68543" y="70093"/>
                </a:cubicBezTo>
                <a:close/>
                <a:moveTo>
                  <a:pt x="67327" y="73072"/>
                </a:moveTo>
                <a:cubicBezTo>
                  <a:pt x="67509" y="72768"/>
                  <a:pt x="67631" y="72251"/>
                  <a:pt x="67540" y="71917"/>
                </a:cubicBezTo>
                <a:cubicBezTo>
                  <a:pt x="67509" y="71552"/>
                  <a:pt x="67296" y="71521"/>
                  <a:pt x="67144" y="71825"/>
                </a:cubicBezTo>
                <a:cubicBezTo>
                  <a:pt x="66932" y="72129"/>
                  <a:pt x="66840" y="72676"/>
                  <a:pt x="66901" y="73011"/>
                </a:cubicBezTo>
                <a:cubicBezTo>
                  <a:pt x="66932" y="73315"/>
                  <a:pt x="67144" y="73345"/>
                  <a:pt x="67327" y="73072"/>
                </a:cubicBezTo>
                <a:close/>
                <a:moveTo>
                  <a:pt x="65260" y="75503"/>
                </a:moveTo>
                <a:cubicBezTo>
                  <a:pt x="65321" y="75807"/>
                  <a:pt x="65473" y="75807"/>
                  <a:pt x="65625" y="75594"/>
                </a:cubicBezTo>
                <a:cubicBezTo>
                  <a:pt x="65807" y="75321"/>
                  <a:pt x="65898" y="74865"/>
                  <a:pt x="65868" y="74561"/>
                </a:cubicBezTo>
                <a:cubicBezTo>
                  <a:pt x="65837" y="74257"/>
                  <a:pt x="65685" y="74227"/>
                  <a:pt x="65503" y="74500"/>
                </a:cubicBezTo>
                <a:cubicBezTo>
                  <a:pt x="65381" y="74743"/>
                  <a:pt x="65260" y="75199"/>
                  <a:pt x="65260" y="75503"/>
                </a:cubicBezTo>
                <a:close/>
                <a:moveTo>
                  <a:pt x="64105" y="77753"/>
                </a:moveTo>
                <a:cubicBezTo>
                  <a:pt x="64257" y="77540"/>
                  <a:pt x="64378" y="77145"/>
                  <a:pt x="64348" y="76871"/>
                </a:cubicBezTo>
                <a:cubicBezTo>
                  <a:pt x="64348" y="76628"/>
                  <a:pt x="64196" y="76628"/>
                  <a:pt x="64044" y="76841"/>
                </a:cubicBezTo>
                <a:cubicBezTo>
                  <a:pt x="63892" y="77084"/>
                  <a:pt x="63801" y="77479"/>
                  <a:pt x="63801" y="77722"/>
                </a:cubicBezTo>
                <a:cubicBezTo>
                  <a:pt x="63801" y="77935"/>
                  <a:pt x="63892" y="77996"/>
                  <a:pt x="64105" y="77753"/>
                </a:cubicBezTo>
                <a:close/>
                <a:moveTo>
                  <a:pt x="62919" y="78938"/>
                </a:moveTo>
                <a:cubicBezTo>
                  <a:pt x="62919" y="78695"/>
                  <a:pt x="62798" y="78695"/>
                  <a:pt x="62646" y="78938"/>
                </a:cubicBezTo>
                <a:cubicBezTo>
                  <a:pt x="62494" y="79151"/>
                  <a:pt x="62342" y="79516"/>
                  <a:pt x="62342" y="79728"/>
                </a:cubicBezTo>
                <a:cubicBezTo>
                  <a:pt x="62342" y="79971"/>
                  <a:pt x="62463" y="79971"/>
                  <a:pt x="62615" y="79759"/>
                </a:cubicBezTo>
                <a:cubicBezTo>
                  <a:pt x="62767" y="79516"/>
                  <a:pt x="62919" y="79151"/>
                  <a:pt x="62919" y="78938"/>
                </a:cubicBezTo>
                <a:close/>
                <a:moveTo>
                  <a:pt x="61278" y="80914"/>
                </a:moveTo>
                <a:cubicBezTo>
                  <a:pt x="61126" y="81126"/>
                  <a:pt x="60974" y="81491"/>
                  <a:pt x="60974" y="81674"/>
                </a:cubicBezTo>
                <a:cubicBezTo>
                  <a:pt x="60944" y="81886"/>
                  <a:pt x="61065" y="81886"/>
                  <a:pt x="61217" y="81674"/>
                </a:cubicBezTo>
                <a:cubicBezTo>
                  <a:pt x="61369" y="81430"/>
                  <a:pt x="61521" y="81096"/>
                  <a:pt x="61521" y="80883"/>
                </a:cubicBezTo>
                <a:cubicBezTo>
                  <a:pt x="61552" y="80671"/>
                  <a:pt x="61430" y="80671"/>
                  <a:pt x="61278" y="80914"/>
                </a:cubicBezTo>
                <a:close/>
                <a:moveTo>
                  <a:pt x="59880" y="83710"/>
                </a:moveTo>
                <a:cubicBezTo>
                  <a:pt x="60032" y="83497"/>
                  <a:pt x="60153" y="83102"/>
                  <a:pt x="60184" y="82889"/>
                </a:cubicBezTo>
                <a:cubicBezTo>
                  <a:pt x="60214" y="82646"/>
                  <a:pt x="60093" y="82646"/>
                  <a:pt x="60001" y="82920"/>
                </a:cubicBezTo>
                <a:cubicBezTo>
                  <a:pt x="59849" y="83163"/>
                  <a:pt x="59728" y="83528"/>
                  <a:pt x="59697" y="83771"/>
                </a:cubicBezTo>
                <a:cubicBezTo>
                  <a:pt x="59697" y="83984"/>
                  <a:pt x="59758" y="83984"/>
                  <a:pt x="59880" y="83710"/>
                </a:cubicBezTo>
                <a:close/>
                <a:moveTo>
                  <a:pt x="58512" y="86111"/>
                </a:moveTo>
                <a:cubicBezTo>
                  <a:pt x="58512" y="86385"/>
                  <a:pt x="58573" y="86385"/>
                  <a:pt x="58694" y="86081"/>
                </a:cubicBezTo>
                <a:cubicBezTo>
                  <a:pt x="58816" y="85807"/>
                  <a:pt x="58938" y="85382"/>
                  <a:pt x="58968" y="85139"/>
                </a:cubicBezTo>
                <a:cubicBezTo>
                  <a:pt x="58968" y="84896"/>
                  <a:pt x="58877" y="84896"/>
                  <a:pt x="58786" y="85169"/>
                </a:cubicBezTo>
                <a:cubicBezTo>
                  <a:pt x="58664" y="85443"/>
                  <a:pt x="58512" y="85838"/>
                  <a:pt x="58512" y="86111"/>
                </a:cubicBezTo>
                <a:close/>
                <a:moveTo>
                  <a:pt x="57509" y="89029"/>
                </a:moveTo>
                <a:cubicBezTo>
                  <a:pt x="57631" y="88695"/>
                  <a:pt x="57752" y="88178"/>
                  <a:pt x="57783" y="87874"/>
                </a:cubicBezTo>
                <a:cubicBezTo>
                  <a:pt x="57813" y="87570"/>
                  <a:pt x="57722" y="87601"/>
                  <a:pt x="57570" y="87935"/>
                </a:cubicBezTo>
                <a:cubicBezTo>
                  <a:pt x="57418" y="88269"/>
                  <a:pt x="57296" y="88817"/>
                  <a:pt x="57296" y="89121"/>
                </a:cubicBezTo>
                <a:cubicBezTo>
                  <a:pt x="57296" y="89394"/>
                  <a:pt x="57418" y="89394"/>
                  <a:pt x="57509" y="89029"/>
                </a:cubicBezTo>
                <a:close/>
                <a:moveTo>
                  <a:pt x="56597" y="92130"/>
                </a:moveTo>
                <a:cubicBezTo>
                  <a:pt x="56688" y="91765"/>
                  <a:pt x="56749" y="91279"/>
                  <a:pt x="56719" y="90975"/>
                </a:cubicBezTo>
                <a:cubicBezTo>
                  <a:pt x="56719" y="90671"/>
                  <a:pt x="56597" y="90671"/>
                  <a:pt x="56536" y="91005"/>
                </a:cubicBezTo>
                <a:cubicBezTo>
                  <a:pt x="56445" y="91370"/>
                  <a:pt x="56384" y="91856"/>
                  <a:pt x="56415" y="92160"/>
                </a:cubicBezTo>
                <a:cubicBezTo>
                  <a:pt x="56415" y="92434"/>
                  <a:pt x="56506" y="92434"/>
                  <a:pt x="56597" y="92130"/>
                </a:cubicBezTo>
                <a:close/>
                <a:moveTo>
                  <a:pt x="55959" y="93893"/>
                </a:moveTo>
                <a:cubicBezTo>
                  <a:pt x="55928" y="93589"/>
                  <a:pt x="55837" y="93589"/>
                  <a:pt x="55776" y="93893"/>
                </a:cubicBezTo>
                <a:cubicBezTo>
                  <a:pt x="55685" y="94197"/>
                  <a:pt x="55655" y="94713"/>
                  <a:pt x="55685" y="95017"/>
                </a:cubicBezTo>
                <a:cubicBezTo>
                  <a:pt x="55746" y="95321"/>
                  <a:pt x="55807" y="95321"/>
                  <a:pt x="55898" y="95017"/>
                </a:cubicBezTo>
                <a:cubicBezTo>
                  <a:pt x="55959" y="94713"/>
                  <a:pt x="55989" y="94197"/>
                  <a:pt x="55959" y="93893"/>
                </a:cubicBezTo>
                <a:close/>
                <a:moveTo>
                  <a:pt x="55169" y="97631"/>
                </a:moveTo>
                <a:cubicBezTo>
                  <a:pt x="55229" y="97358"/>
                  <a:pt x="55320" y="96902"/>
                  <a:pt x="55260" y="96598"/>
                </a:cubicBezTo>
                <a:cubicBezTo>
                  <a:pt x="55229" y="96294"/>
                  <a:pt x="55169" y="96294"/>
                  <a:pt x="55047" y="96567"/>
                </a:cubicBezTo>
                <a:cubicBezTo>
                  <a:pt x="54956" y="96841"/>
                  <a:pt x="54895" y="97297"/>
                  <a:pt x="54925" y="97601"/>
                </a:cubicBezTo>
                <a:cubicBezTo>
                  <a:pt x="54986" y="97905"/>
                  <a:pt x="55047" y="97905"/>
                  <a:pt x="55169" y="97631"/>
                </a:cubicBezTo>
                <a:close/>
                <a:moveTo>
                  <a:pt x="54013" y="98908"/>
                </a:moveTo>
                <a:cubicBezTo>
                  <a:pt x="53861" y="99151"/>
                  <a:pt x="53740" y="99577"/>
                  <a:pt x="53740" y="99820"/>
                </a:cubicBezTo>
                <a:cubicBezTo>
                  <a:pt x="53740" y="100093"/>
                  <a:pt x="53892" y="100124"/>
                  <a:pt x="54044" y="99911"/>
                </a:cubicBezTo>
                <a:cubicBezTo>
                  <a:pt x="54196" y="99668"/>
                  <a:pt x="54287" y="99273"/>
                  <a:pt x="54287" y="98999"/>
                </a:cubicBezTo>
                <a:cubicBezTo>
                  <a:pt x="54287" y="98726"/>
                  <a:pt x="54165" y="98695"/>
                  <a:pt x="54013" y="98908"/>
                </a:cubicBezTo>
                <a:close/>
                <a:moveTo>
                  <a:pt x="52767" y="100975"/>
                </a:moveTo>
                <a:cubicBezTo>
                  <a:pt x="52767" y="100701"/>
                  <a:pt x="52615" y="100640"/>
                  <a:pt x="52402" y="100823"/>
                </a:cubicBezTo>
                <a:cubicBezTo>
                  <a:pt x="52159" y="101005"/>
                  <a:pt x="51977" y="101309"/>
                  <a:pt x="51947" y="101583"/>
                </a:cubicBezTo>
                <a:lnTo>
                  <a:pt x="52554" y="101583"/>
                </a:lnTo>
                <a:cubicBezTo>
                  <a:pt x="52646" y="101400"/>
                  <a:pt x="52737" y="101157"/>
                  <a:pt x="52767" y="100975"/>
                </a:cubicBezTo>
                <a:close/>
                <a:moveTo>
                  <a:pt x="96172" y="29880"/>
                </a:moveTo>
                <a:cubicBezTo>
                  <a:pt x="96203" y="30214"/>
                  <a:pt x="96263" y="30305"/>
                  <a:pt x="96385" y="30062"/>
                </a:cubicBezTo>
                <a:cubicBezTo>
                  <a:pt x="96507" y="29849"/>
                  <a:pt x="96537" y="29393"/>
                  <a:pt x="96537" y="29028"/>
                </a:cubicBezTo>
                <a:cubicBezTo>
                  <a:pt x="96507" y="28694"/>
                  <a:pt x="96415" y="28633"/>
                  <a:pt x="96324" y="28907"/>
                </a:cubicBezTo>
                <a:cubicBezTo>
                  <a:pt x="96172" y="29089"/>
                  <a:pt x="96112" y="29545"/>
                  <a:pt x="96172" y="29880"/>
                </a:cubicBezTo>
                <a:close/>
                <a:moveTo>
                  <a:pt x="95352" y="31065"/>
                </a:moveTo>
                <a:cubicBezTo>
                  <a:pt x="95260" y="31278"/>
                  <a:pt x="95200" y="31734"/>
                  <a:pt x="95200" y="32098"/>
                </a:cubicBezTo>
                <a:cubicBezTo>
                  <a:pt x="95260" y="32433"/>
                  <a:pt x="95321" y="32494"/>
                  <a:pt x="95443" y="32250"/>
                </a:cubicBezTo>
                <a:cubicBezTo>
                  <a:pt x="95564" y="32007"/>
                  <a:pt x="95625" y="31551"/>
                  <a:pt x="95595" y="31217"/>
                </a:cubicBezTo>
                <a:cubicBezTo>
                  <a:pt x="95564" y="30883"/>
                  <a:pt x="95443" y="30791"/>
                  <a:pt x="95352" y="31065"/>
                </a:cubicBezTo>
                <a:close/>
                <a:moveTo>
                  <a:pt x="94592" y="33375"/>
                </a:moveTo>
                <a:cubicBezTo>
                  <a:pt x="94561" y="33071"/>
                  <a:pt x="94501" y="33010"/>
                  <a:pt x="94379" y="33223"/>
                </a:cubicBezTo>
                <a:cubicBezTo>
                  <a:pt x="94257" y="33436"/>
                  <a:pt x="94197" y="33892"/>
                  <a:pt x="94227" y="34196"/>
                </a:cubicBezTo>
                <a:cubicBezTo>
                  <a:pt x="94257" y="34500"/>
                  <a:pt x="94349" y="34591"/>
                  <a:pt x="94440" y="34348"/>
                </a:cubicBezTo>
                <a:cubicBezTo>
                  <a:pt x="94561" y="34165"/>
                  <a:pt x="94653" y="33709"/>
                  <a:pt x="94592" y="33375"/>
                </a:cubicBezTo>
                <a:close/>
                <a:moveTo>
                  <a:pt x="93619" y="35503"/>
                </a:moveTo>
                <a:cubicBezTo>
                  <a:pt x="93589" y="35199"/>
                  <a:pt x="93467" y="35108"/>
                  <a:pt x="93346" y="35351"/>
                </a:cubicBezTo>
                <a:cubicBezTo>
                  <a:pt x="93224" y="35564"/>
                  <a:pt x="93163" y="35989"/>
                  <a:pt x="93194" y="36293"/>
                </a:cubicBezTo>
                <a:cubicBezTo>
                  <a:pt x="93224" y="36597"/>
                  <a:pt x="93315" y="36688"/>
                  <a:pt x="93437" y="36445"/>
                </a:cubicBezTo>
                <a:cubicBezTo>
                  <a:pt x="93589" y="36263"/>
                  <a:pt x="93649" y="35837"/>
                  <a:pt x="93619" y="35503"/>
                </a:cubicBezTo>
                <a:close/>
                <a:moveTo>
                  <a:pt x="92251" y="37266"/>
                </a:moveTo>
                <a:cubicBezTo>
                  <a:pt x="92130" y="37448"/>
                  <a:pt x="92008" y="37813"/>
                  <a:pt x="92069" y="38086"/>
                </a:cubicBezTo>
                <a:cubicBezTo>
                  <a:pt x="92069" y="38360"/>
                  <a:pt x="92221" y="38421"/>
                  <a:pt x="92312" y="38269"/>
                </a:cubicBezTo>
                <a:cubicBezTo>
                  <a:pt x="92434" y="38086"/>
                  <a:pt x="92555" y="37722"/>
                  <a:pt x="92525" y="37448"/>
                </a:cubicBezTo>
                <a:cubicBezTo>
                  <a:pt x="92525" y="37144"/>
                  <a:pt x="92373" y="37053"/>
                  <a:pt x="92251" y="37266"/>
                </a:cubicBezTo>
                <a:close/>
                <a:moveTo>
                  <a:pt x="91066" y="39758"/>
                </a:moveTo>
                <a:cubicBezTo>
                  <a:pt x="91218" y="39606"/>
                  <a:pt x="91309" y="39272"/>
                  <a:pt x="91309" y="38998"/>
                </a:cubicBezTo>
                <a:cubicBezTo>
                  <a:pt x="91309" y="38725"/>
                  <a:pt x="91157" y="38664"/>
                  <a:pt x="91005" y="38816"/>
                </a:cubicBezTo>
                <a:cubicBezTo>
                  <a:pt x="90853" y="38968"/>
                  <a:pt x="90762" y="39302"/>
                  <a:pt x="90762" y="39545"/>
                </a:cubicBezTo>
                <a:cubicBezTo>
                  <a:pt x="90792" y="39788"/>
                  <a:pt x="90944" y="39880"/>
                  <a:pt x="91066" y="39758"/>
                </a:cubicBezTo>
                <a:close/>
                <a:moveTo>
                  <a:pt x="89668" y="40062"/>
                </a:moveTo>
                <a:cubicBezTo>
                  <a:pt x="89516" y="40184"/>
                  <a:pt x="89394" y="40488"/>
                  <a:pt x="89424" y="40700"/>
                </a:cubicBezTo>
                <a:cubicBezTo>
                  <a:pt x="89485" y="40944"/>
                  <a:pt x="89576" y="41065"/>
                  <a:pt x="89728" y="40944"/>
                </a:cubicBezTo>
                <a:cubicBezTo>
                  <a:pt x="89880" y="40822"/>
                  <a:pt x="90002" y="40518"/>
                  <a:pt x="89972" y="40275"/>
                </a:cubicBezTo>
                <a:cubicBezTo>
                  <a:pt x="89972" y="40032"/>
                  <a:pt x="89820" y="39940"/>
                  <a:pt x="89668" y="40062"/>
                </a:cubicBezTo>
                <a:close/>
                <a:moveTo>
                  <a:pt x="88178" y="41065"/>
                </a:moveTo>
                <a:cubicBezTo>
                  <a:pt x="88026" y="41156"/>
                  <a:pt x="87905" y="41430"/>
                  <a:pt x="87905" y="41673"/>
                </a:cubicBezTo>
                <a:cubicBezTo>
                  <a:pt x="87965" y="41886"/>
                  <a:pt x="88117" y="42007"/>
                  <a:pt x="88269" y="41916"/>
                </a:cubicBezTo>
                <a:cubicBezTo>
                  <a:pt x="88421" y="41855"/>
                  <a:pt x="88513" y="41551"/>
                  <a:pt x="88513" y="41308"/>
                </a:cubicBezTo>
                <a:cubicBezTo>
                  <a:pt x="88513" y="41065"/>
                  <a:pt x="88330" y="40944"/>
                  <a:pt x="88178" y="41065"/>
                </a:cubicBezTo>
                <a:close/>
                <a:moveTo>
                  <a:pt x="86598" y="41855"/>
                </a:moveTo>
                <a:cubicBezTo>
                  <a:pt x="86385" y="41916"/>
                  <a:pt x="86294" y="42190"/>
                  <a:pt x="86324" y="42433"/>
                </a:cubicBezTo>
                <a:cubicBezTo>
                  <a:pt x="86354" y="42646"/>
                  <a:pt x="86506" y="42798"/>
                  <a:pt x="86689" y="42737"/>
                </a:cubicBezTo>
                <a:cubicBezTo>
                  <a:pt x="86902" y="42646"/>
                  <a:pt x="86993" y="42372"/>
                  <a:pt x="86962" y="42159"/>
                </a:cubicBezTo>
                <a:cubicBezTo>
                  <a:pt x="86962" y="41886"/>
                  <a:pt x="86780" y="41764"/>
                  <a:pt x="86598" y="41855"/>
                </a:cubicBezTo>
                <a:close/>
                <a:moveTo>
                  <a:pt x="84926" y="42524"/>
                </a:moveTo>
                <a:cubicBezTo>
                  <a:pt x="84713" y="42615"/>
                  <a:pt x="84622" y="42828"/>
                  <a:pt x="84652" y="43102"/>
                </a:cubicBezTo>
                <a:cubicBezTo>
                  <a:pt x="84683" y="43314"/>
                  <a:pt x="84865" y="43497"/>
                  <a:pt x="85078" y="43406"/>
                </a:cubicBezTo>
                <a:cubicBezTo>
                  <a:pt x="85260" y="43314"/>
                  <a:pt x="85382" y="43071"/>
                  <a:pt x="85321" y="42828"/>
                </a:cubicBezTo>
                <a:cubicBezTo>
                  <a:pt x="85291" y="42585"/>
                  <a:pt x="85108" y="42463"/>
                  <a:pt x="84926" y="42524"/>
                </a:cubicBezTo>
                <a:close/>
                <a:moveTo>
                  <a:pt x="83193" y="43132"/>
                </a:moveTo>
                <a:cubicBezTo>
                  <a:pt x="83011" y="43223"/>
                  <a:pt x="82889" y="43436"/>
                  <a:pt x="82981" y="43710"/>
                </a:cubicBezTo>
                <a:cubicBezTo>
                  <a:pt x="83011" y="43953"/>
                  <a:pt x="83193" y="44105"/>
                  <a:pt x="83406" y="44013"/>
                </a:cubicBezTo>
                <a:cubicBezTo>
                  <a:pt x="83588" y="43953"/>
                  <a:pt x="83710" y="43679"/>
                  <a:pt x="83649" y="43436"/>
                </a:cubicBezTo>
                <a:cubicBezTo>
                  <a:pt x="83588" y="43223"/>
                  <a:pt x="83406" y="43071"/>
                  <a:pt x="83193" y="43132"/>
                </a:cubicBezTo>
                <a:close/>
                <a:moveTo>
                  <a:pt x="81430" y="43801"/>
                </a:moveTo>
                <a:cubicBezTo>
                  <a:pt x="81218" y="43861"/>
                  <a:pt x="81126" y="44135"/>
                  <a:pt x="81187" y="44409"/>
                </a:cubicBezTo>
                <a:cubicBezTo>
                  <a:pt x="81278" y="44652"/>
                  <a:pt x="81461" y="44773"/>
                  <a:pt x="81643" y="44713"/>
                </a:cubicBezTo>
                <a:cubicBezTo>
                  <a:pt x="81826" y="44621"/>
                  <a:pt x="81947" y="44348"/>
                  <a:pt x="81886" y="44105"/>
                </a:cubicBezTo>
                <a:cubicBezTo>
                  <a:pt x="81826" y="43861"/>
                  <a:pt x="81643" y="43710"/>
                  <a:pt x="81430" y="43801"/>
                </a:cubicBezTo>
                <a:close/>
                <a:moveTo>
                  <a:pt x="80154" y="44865"/>
                </a:moveTo>
                <a:cubicBezTo>
                  <a:pt x="80093" y="44591"/>
                  <a:pt x="79850" y="44469"/>
                  <a:pt x="79667" y="44561"/>
                </a:cubicBezTo>
                <a:cubicBezTo>
                  <a:pt x="79485" y="44621"/>
                  <a:pt x="79394" y="44925"/>
                  <a:pt x="79485" y="45199"/>
                </a:cubicBezTo>
                <a:cubicBezTo>
                  <a:pt x="79546" y="45472"/>
                  <a:pt x="79759" y="45624"/>
                  <a:pt x="79941" y="45503"/>
                </a:cubicBezTo>
                <a:cubicBezTo>
                  <a:pt x="80123" y="45412"/>
                  <a:pt x="80245" y="45108"/>
                  <a:pt x="80154" y="44865"/>
                </a:cubicBezTo>
                <a:close/>
                <a:moveTo>
                  <a:pt x="78452" y="45807"/>
                </a:moveTo>
                <a:cubicBezTo>
                  <a:pt x="78391" y="45533"/>
                  <a:pt x="78148" y="45412"/>
                  <a:pt x="77965" y="45533"/>
                </a:cubicBezTo>
                <a:cubicBezTo>
                  <a:pt x="77783" y="45655"/>
                  <a:pt x="77722" y="45989"/>
                  <a:pt x="77813" y="46263"/>
                </a:cubicBezTo>
                <a:cubicBezTo>
                  <a:pt x="77874" y="46536"/>
                  <a:pt x="78117" y="46688"/>
                  <a:pt x="78269" y="46536"/>
                </a:cubicBezTo>
                <a:cubicBezTo>
                  <a:pt x="78482" y="46415"/>
                  <a:pt x="78573" y="46080"/>
                  <a:pt x="78452" y="45807"/>
                </a:cubicBezTo>
                <a:close/>
                <a:moveTo>
                  <a:pt x="76415" y="46840"/>
                </a:moveTo>
                <a:cubicBezTo>
                  <a:pt x="76263" y="46992"/>
                  <a:pt x="76202" y="47357"/>
                  <a:pt x="76294" y="47661"/>
                </a:cubicBezTo>
                <a:cubicBezTo>
                  <a:pt x="76415" y="47965"/>
                  <a:pt x="76597" y="48056"/>
                  <a:pt x="76749" y="47904"/>
                </a:cubicBezTo>
                <a:cubicBezTo>
                  <a:pt x="76901" y="47752"/>
                  <a:pt x="76962" y="47357"/>
                  <a:pt x="76871" y="47053"/>
                </a:cubicBezTo>
                <a:cubicBezTo>
                  <a:pt x="76780" y="46749"/>
                  <a:pt x="76597" y="46627"/>
                  <a:pt x="76415" y="46840"/>
                </a:cubicBezTo>
                <a:close/>
                <a:moveTo>
                  <a:pt x="75078" y="48573"/>
                </a:moveTo>
                <a:cubicBezTo>
                  <a:pt x="74926" y="48816"/>
                  <a:pt x="74926" y="49272"/>
                  <a:pt x="75047" y="49515"/>
                </a:cubicBezTo>
                <a:cubicBezTo>
                  <a:pt x="75138" y="49819"/>
                  <a:pt x="75351" y="49880"/>
                  <a:pt x="75442" y="49667"/>
                </a:cubicBezTo>
                <a:cubicBezTo>
                  <a:pt x="75564" y="49454"/>
                  <a:pt x="75594" y="49029"/>
                  <a:pt x="75503" y="48725"/>
                </a:cubicBezTo>
                <a:cubicBezTo>
                  <a:pt x="75382" y="48421"/>
                  <a:pt x="75199" y="48360"/>
                  <a:pt x="75078" y="48573"/>
                </a:cubicBezTo>
                <a:close/>
                <a:moveTo>
                  <a:pt x="73983" y="51764"/>
                </a:moveTo>
                <a:cubicBezTo>
                  <a:pt x="74075" y="52038"/>
                  <a:pt x="74257" y="52099"/>
                  <a:pt x="74379" y="51856"/>
                </a:cubicBezTo>
                <a:cubicBezTo>
                  <a:pt x="74500" y="51612"/>
                  <a:pt x="74500" y="51156"/>
                  <a:pt x="74379" y="50883"/>
                </a:cubicBezTo>
                <a:cubicBezTo>
                  <a:pt x="74287" y="50579"/>
                  <a:pt x="74075" y="50579"/>
                  <a:pt x="73983" y="50822"/>
                </a:cubicBezTo>
                <a:cubicBezTo>
                  <a:pt x="73862" y="51035"/>
                  <a:pt x="73862" y="51460"/>
                  <a:pt x="73983" y="51764"/>
                </a:cubicBezTo>
                <a:close/>
                <a:moveTo>
                  <a:pt x="73406" y="53983"/>
                </a:moveTo>
                <a:cubicBezTo>
                  <a:pt x="73497" y="53740"/>
                  <a:pt x="73467" y="53315"/>
                  <a:pt x="73376" y="53071"/>
                </a:cubicBezTo>
                <a:cubicBezTo>
                  <a:pt x="73254" y="52798"/>
                  <a:pt x="73072" y="52767"/>
                  <a:pt x="72950" y="52980"/>
                </a:cubicBezTo>
                <a:cubicBezTo>
                  <a:pt x="72828" y="53284"/>
                  <a:pt x="72828" y="53710"/>
                  <a:pt x="72950" y="54014"/>
                </a:cubicBezTo>
                <a:cubicBezTo>
                  <a:pt x="73102" y="54287"/>
                  <a:pt x="73284" y="54287"/>
                  <a:pt x="73406" y="53983"/>
                </a:cubicBezTo>
                <a:close/>
                <a:moveTo>
                  <a:pt x="72342" y="55564"/>
                </a:moveTo>
                <a:cubicBezTo>
                  <a:pt x="72220" y="55290"/>
                  <a:pt x="72038" y="55290"/>
                  <a:pt x="71917" y="55564"/>
                </a:cubicBezTo>
                <a:cubicBezTo>
                  <a:pt x="71795" y="55837"/>
                  <a:pt x="71795" y="56293"/>
                  <a:pt x="71947" y="56567"/>
                </a:cubicBezTo>
                <a:cubicBezTo>
                  <a:pt x="72069" y="56810"/>
                  <a:pt x="72251" y="56810"/>
                  <a:pt x="72372" y="56567"/>
                </a:cubicBezTo>
                <a:cubicBezTo>
                  <a:pt x="72464" y="56293"/>
                  <a:pt x="72464" y="55837"/>
                  <a:pt x="72342" y="55564"/>
                </a:cubicBezTo>
                <a:close/>
                <a:moveTo>
                  <a:pt x="70944" y="58087"/>
                </a:moveTo>
                <a:cubicBezTo>
                  <a:pt x="70822" y="58330"/>
                  <a:pt x="70853" y="58786"/>
                  <a:pt x="70974" y="59090"/>
                </a:cubicBezTo>
                <a:cubicBezTo>
                  <a:pt x="71096" y="59394"/>
                  <a:pt x="71278" y="59394"/>
                  <a:pt x="71400" y="59120"/>
                </a:cubicBezTo>
                <a:cubicBezTo>
                  <a:pt x="71491" y="58877"/>
                  <a:pt x="71461" y="58421"/>
                  <a:pt x="71339" y="58117"/>
                </a:cubicBezTo>
                <a:cubicBezTo>
                  <a:pt x="71187" y="57813"/>
                  <a:pt x="71005" y="57813"/>
                  <a:pt x="70944" y="58087"/>
                </a:cubicBezTo>
                <a:close/>
                <a:moveTo>
                  <a:pt x="70397" y="61643"/>
                </a:moveTo>
                <a:cubicBezTo>
                  <a:pt x="70518" y="61369"/>
                  <a:pt x="70518" y="60883"/>
                  <a:pt x="70366" y="60609"/>
                </a:cubicBezTo>
                <a:cubicBezTo>
                  <a:pt x="70245" y="60306"/>
                  <a:pt x="70062" y="60306"/>
                  <a:pt x="69941" y="60579"/>
                </a:cubicBezTo>
                <a:cubicBezTo>
                  <a:pt x="69819" y="60853"/>
                  <a:pt x="69850" y="61309"/>
                  <a:pt x="69971" y="61613"/>
                </a:cubicBezTo>
                <a:cubicBezTo>
                  <a:pt x="70093" y="61916"/>
                  <a:pt x="70275" y="61947"/>
                  <a:pt x="70397" y="61643"/>
                </a:cubicBezTo>
                <a:close/>
                <a:moveTo>
                  <a:pt x="68907" y="64196"/>
                </a:moveTo>
                <a:cubicBezTo>
                  <a:pt x="69029" y="64500"/>
                  <a:pt x="69211" y="64530"/>
                  <a:pt x="69333" y="64227"/>
                </a:cubicBezTo>
                <a:cubicBezTo>
                  <a:pt x="69454" y="63923"/>
                  <a:pt x="69454" y="63467"/>
                  <a:pt x="69333" y="63132"/>
                </a:cubicBezTo>
                <a:cubicBezTo>
                  <a:pt x="69211" y="62828"/>
                  <a:pt x="69029" y="62768"/>
                  <a:pt x="68907" y="63071"/>
                </a:cubicBezTo>
                <a:cubicBezTo>
                  <a:pt x="68816" y="63406"/>
                  <a:pt x="68816" y="63892"/>
                  <a:pt x="68907" y="64196"/>
                </a:cubicBezTo>
                <a:close/>
                <a:moveTo>
                  <a:pt x="67752" y="66932"/>
                </a:moveTo>
                <a:cubicBezTo>
                  <a:pt x="67844" y="67266"/>
                  <a:pt x="68056" y="67266"/>
                  <a:pt x="68147" y="66962"/>
                </a:cubicBezTo>
                <a:cubicBezTo>
                  <a:pt x="68299" y="66658"/>
                  <a:pt x="68299" y="66172"/>
                  <a:pt x="68208" y="65837"/>
                </a:cubicBezTo>
                <a:cubicBezTo>
                  <a:pt x="68087" y="65473"/>
                  <a:pt x="67904" y="65473"/>
                  <a:pt x="67783" y="65777"/>
                </a:cubicBezTo>
                <a:cubicBezTo>
                  <a:pt x="67661" y="66081"/>
                  <a:pt x="67661" y="66597"/>
                  <a:pt x="67752" y="66932"/>
                </a:cubicBezTo>
                <a:close/>
                <a:moveTo>
                  <a:pt x="66476" y="68603"/>
                </a:moveTo>
                <a:cubicBezTo>
                  <a:pt x="66324" y="68938"/>
                  <a:pt x="66293" y="69485"/>
                  <a:pt x="66324" y="69819"/>
                </a:cubicBezTo>
                <a:cubicBezTo>
                  <a:pt x="66415" y="70154"/>
                  <a:pt x="66597" y="70154"/>
                  <a:pt x="66749" y="69819"/>
                </a:cubicBezTo>
                <a:cubicBezTo>
                  <a:pt x="66901" y="69455"/>
                  <a:pt x="66992" y="68938"/>
                  <a:pt x="66901" y="68603"/>
                </a:cubicBezTo>
                <a:cubicBezTo>
                  <a:pt x="66840" y="68300"/>
                  <a:pt x="66628" y="68300"/>
                  <a:pt x="66476" y="68603"/>
                </a:cubicBezTo>
                <a:close/>
                <a:moveTo>
                  <a:pt x="65017" y="72828"/>
                </a:moveTo>
                <a:cubicBezTo>
                  <a:pt x="65047" y="73132"/>
                  <a:pt x="65199" y="73132"/>
                  <a:pt x="65351" y="72828"/>
                </a:cubicBezTo>
                <a:cubicBezTo>
                  <a:pt x="65503" y="72525"/>
                  <a:pt x="65564" y="72008"/>
                  <a:pt x="65533" y="71673"/>
                </a:cubicBezTo>
                <a:cubicBezTo>
                  <a:pt x="65503" y="71369"/>
                  <a:pt x="65321" y="71369"/>
                  <a:pt x="65199" y="71673"/>
                </a:cubicBezTo>
                <a:cubicBezTo>
                  <a:pt x="65017" y="72008"/>
                  <a:pt x="64956" y="72525"/>
                  <a:pt x="65017" y="72828"/>
                </a:cubicBezTo>
                <a:close/>
                <a:moveTo>
                  <a:pt x="63740" y="75412"/>
                </a:moveTo>
                <a:cubicBezTo>
                  <a:pt x="63740" y="75655"/>
                  <a:pt x="63892" y="75655"/>
                  <a:pt x="64014" y="75412"/>
                </a:cubicBezTo>
                <a:cubicBezTo>
                  <a:pt x="64166" y="75139"/>
                  <a:pt x="64257" y="74713"/>
                  <a:pt x="64257" y="74409"/>
                </a:cubicBezTo>
                <a:cubicBezTo>
                  <a:pt x="64196" y="74135"/>
                  <a:pt x="64105" y="74135"/>
                  <a:pt x="63953" y="74439"/>
                </a:cubicBezTo>
                <a:cubicBezTo>
                  <a:pt x="63831" y="74713"/>
                  <a:pt x="63710" y="75139"/>
                  <a:pt x="63740" y="75412"/>
                </a:cubicBezTo>
                <a:close/>
                <a:moveTo>
                  <a:pt x="62737" y="77692"/>
                </a:moveTo>
                <a:cubicBezTo>
                  <a:pt x="62889" y="77449"/>
                  <a:pt x="62980" y="77084"/>
                  <a:pt x="62980" y="76841"/>
                </a:cubicBezTo>
                <a:cubicBezTo>
                  <a:pt x="62980" y="76628"/>
                  <a:pt x="62889" y="76628"/>
                  <a:pt x="62767" y="76871"/>
                </a:cubicBezTo>
                <a:cubicBezTo>
                  <a:pt x="62646" y="77145"/>
                  <a:pt x="62524" y="77479"/>
                  <a:pt x="62494" y="77722"/>
                </a:cubicBezTo>
                <a:cubicBezTo>
                  <a:pt x="62494" y="77905"/>
                  <a:pt x="62615" y="77905"/>
                  <a:pt x="62737" y="77692"/>
                </a:cubicBezTo>
                <a:close/>
                <a:moveTo>
                  <a:pt x="61248" y="79759"/>
                </a:moveTo>
                <a:cubicBezTo>
                  <a:pt x="61217" y="79971"/>
                  <a:pt x="61308" y="79971"/>
                  <a:pt x="61430" y="79728"/>
                </a:cubicBezTo>
                <a:cubicBezTo>
                  <a:pt x="61582" y="79516"/>
                  <a:pt x="61704" y="79151"/>
                  <a:pt x="61734" y="78968"/>
                </a:cubicBezTo>
                <a:cubicBezTo>
                  <a:pt x="61764" y="78786"/>
                  <a:pt x="61643" y="78786"/>
                  <a:pt x="61552" y="78999"/>
                </a:cubicBezTo>
                <a:cubicBezTo>
                  <a:pt x="61400" y="79242"/>
                  <a:pt x="61278" y="79576"/>
                  <a:pt x="61248" y="79759"/>
                </a:cubicBezTo>
                <a:close/>
                <a:moveTo>
                  <a:pt x="60001" y="81826"/>
                </a:moveTo>
                <a:cubicBezTo>
                  <a:pt x="59941" y="82008"/>
                  <a:pt x="60032" y="82008"/>
                  <a:pt x="60184" y="81795"/>
                </a:cubicBezTo>
                <a:cubicBezTo>
                  <a:pt x="60336" y="81552"/>
                  <a:pt x="60457" y="81218"/>
                  <a:pt x="60488" y="81035"/>
                </a:cubicBezTo>
                <a:cubicBezTo>
                  <a:pt x="60518" y="80823"/>
                  <a:pt x="60457" y="80823"/>
                  <a:pt x="60305" y="81066"/>
                </a:cubicBezTo>
                <a:cubicBezTo>
                  <a:pt x="60153" y="81278"/>
                  <a:pt x="60032" y="81643"/>
                  <a:pt x="60001" y="81826"/>
                </a:cubicBezTo>
                <a:close/>
                <a:moveTo>
                  <a:pt x="58938" y="83862"/>
                </a:moveTo>
                <a:cubicBezTo>
                  <a:pt x="59090" y="83649"/>
                  <a:pt x="59181" y="83254"/>
                  <a:pt x="59242" y="83072"/>
                </a:cubicBezTo>
                <a:cubicBezTo>
                  <a:pt x="59272" y="82889"/>
                  <a:pt x="59150" y="82889"/>
                  <a:pt x="59029" y="83102"/>
                </a:cubicBezTo>
                <a:cubicBezTo>
                  <a:pt x="58877" y="83345"/>
                  <a:pt x="58786" y="83680"/>
                  <a:pt x="58725" y="83923"/>
                </a:cubicBezTo>
                <a:cubicBezTo>
                  <a:pt x="58694" y="84136"/>
                  <a:pt x="58786" y="84105"/>
                  <a:pt x="58938" y="83862"/>
                </a:cubicBezTo>
                <a:close/>
                <a:moveTo>
                  <a:pt x="57783" y="85291"/>
                </a:moveTo>
                <a:cubicBezTo>
                  <a:pt x="57661" y="85534"/>
                  <a:pt x="57600" y="85959"/>
                  <a:pt x="57509" y="86263"/>
                </a:cubicBezTo>
                <a:cubicBezTo>
                  <a:pt x="57479" y="86567"/>
                  <a:pt x="57600" y="86506"/>
                  <a:pt x="57722" y="86203"/>
                </a:cubicBezTo>
                <a:cubicBezTo>
                  <a:pt x="57813" y="85899"/>
                  <a:pt x="57935" y="85473"/>
                  <a:pt x="57935" y="85230"/>
                </a:cubicBezTo>
                <a:cubicBezTo>
                  <a:pt x="57965" y="85017"/>
                  <a:pt x="57904" y="85017"/>
                  <a:pt x="57783" y="85291"/>
                </a:cubicBezTo>
                <a:close/>
                <a:moveTo>
                  <a:pt x="56293" y="89333"/>
                </a:moveTo>
                <a:cubicBezTo>
                  <a:pt x="56293" y="89637"/>
                  <a:pt x="56384" y="89607"/>
                  <a:pt x="56506" y="89303"/>
                </a:cubicBezTo>
                <a:cubicBezTo>
                  <a:pt x="56597" y="88969"/>
                  <a:pt x="56719" y="88482"/>
                  <a:pt x="56719" y="88178"/>
                </a:cubicBezTo>
                <a:cubicBezTo>
                  <a:pt x="56719" y="87874"/>
                  <a:pt x="56658" y="87905"/>
                  <a:pt x="56536" y="88239"/>
                </a:cubicBezTo>
                <a:cubicBezTo>
                  <a:pt x="56415" y="88543"/>
                  <a:pt x="56354" y="89090"/>
                  <a:pt x="56293" y="89333"/>
                </a:cubicBezTo>
                <a:close/>
                <a:moveTo>
                  <a:pt x="55655" y="92282"/>
                </a:moveTo>
                <a:cubicBezTo>
                  <a:pt x="55746" y="91978"/>
                  <a:pt x="55807" y="91461"/>
                  <a:pt x="55776" y="91157"/>
                </a:cubicBezTo>
                <a:cubicBezTo>
                  <a:pt x="55776" y="90853"/>
                  <a:pt x="55685" y="90914"/>
                  <a:pt x="55594" y="91218"/>
                </a:cubicBezTo>
                <a:cubicBezTo>
                  <a:pt x="55503" y="91522"/>
                  <a:pt x="55442" y="92008"/>
                  <a:pt x="55472" y="92312"/>
                </a:cubicBezTo>
                <a:cubicBezTo>
                  <a:pt x="55503" y="92586"/>
                  <a:pt x="55594" y="92586"/>
                  <a:pt x="55655" y="92282"/>
                </a:cubicBezTo>
                <a:close/>
                <a:moveTo>
                  <a:pt x="54895" y="95017"/>
                </a:moveTo>
                <a:cubicBezTo>
                  <a:pt x="54986" y="94744"/>
                  <a:pt x="55047" y="94257"/>
                  <a:pt x="55017" y="93984"/>
                </a:cubicBezTo>
                <a:cubicBezTo>
                  <a:pt x="54986" y="93680"/>
                  <a:pt x="54895" y="93680"/>
                  <a:pt x="54834" y="93984"/>
                </a:cubicBezTo>
                <a:cubicBezTo>
                  <a:pt x="54743" y="94257"/>
                  <a:pt x="54682" y="94744"/>
                  <a:pt x="54713" y="95017"/>
                </a:cubicBezTo>
                <a:cubicBezTo>
                  <a:pt x="54743" y="95260"/>
                  <a:pt x="54834" y="95260"/>
                  <a:pt x="54895" y="95017"/>
                </a:cubicBezTo>
                <a:close/>
                <a:moveTo>
                  <a:pt x="54135" y="96415"/>
                </a:moveTo>
                <a:cubicBezTo>
                  <a:pt x="54105" y="96142"/>
                  <a:pt x="53983" y="96111"/>
                  <a:pt x="53861" y="96324"/>
                </a:cubicBezTo>
                <a:cubicBezTo>
                  <a:pt x="53770" y="96567"/>
                  <a:pt x="53649" y="96993"/>
                  <a:pt x="53679" y="97297"/>
                </a:cubicBezTo>
                <a:cubicBezTo>
                  <a:pt x="53679" y="97540"/>
                  <a:pt x="53831" y="97631"/>
                  <a:pt x="53953" y="97358"/>
                </a:cubicBezTo>
                <a:cubicBezTo>
                  <a:pt x="54105" y="97145"/>
                  <a:pt x="54165" y="96719"/>
                  <a:pt x="54135" y="96415"/>
                </a:cubicBezTo>
                <a:close/>
                <a:moveTo>
                  <a:pt x="52433" y="98300"/>
                </a:moveTo>
                <a:cubicBezTo>
                  <a:pt x="52251" y="98513"/>
                  <a:pt x="52038" y="98847"/>
                  <a:pt x="52038" y="99151"/>
                </a:cubicBezTo>
                <a:cubicBezTo>
                  <a:pt x="52038" y="99425"/>
                  <a:pt x="52251" y="99516"/>
                  <a:pt x="52433" y="99333"/>
                </a:cubicBezTo>
                <a:cubicBezTo>
                  <a:pt x="52646" y="99151"/>
                  <a:pt x="52767" y="98756"/>
                  <a:pt x="52767" y="98513"/>
                </a:cubicBezTo>
                <a:cubicBezTo>
                  <a:pt x="52767" y="98209"/>
                  <a:pt x="52615" y="98118"/>
                  <a:pt x="52433" y="98300"/>
                </a:cubicBezTo>
                <a:close/>
                <a:moveTo>
                  <a:pt x="50153" y="99668"/>
                </a:moveTo>
                <a:cubicBezTo>
                  <a:pt x="49849" y="99789"/>
                  <a:pt x="49576" y="100124"/>
                  <a:pt x="49576" y="100428"/>
                </a:cubicBezTo>
                <a:cubicBezTo>
                  <a:pt x="49545" y="100732"/>
                  <a:pt x="49819" y="100853"/>
                  <a:pt x="50123" y="100732"/>
                </a:cubicBezTo>
                <a:cubicBezTo>
                  <a:pt x="50427" y="100640"/>
                  <a:pt x="50670" y="100276"/>
                  <a:pt x="50670" y="99972"/>
                </a:cubicBezTo>
                <a:cubicBezTo>
                  <a:pt x="50640" y="99668"/>
                  <a:pt x="50427" y="99516"/>
                  <a:pt x="50153" y="99668"/>
                </a:cubicBezTo>
                <a:close/>
                <a:moveTo>
                  <a:pt x="47630" y="101036"/>
                </a:moveTo>
                <a:cubicBezTo>
                  <a:pt x="47691" y="100732"/>
                  <a:pt x="47418" y="100580"/>
                  <a:pt x="46992" y="100701"/>
                </a:cubicBezTo>
                <a:cubicBezTo>
                  <a:pt x="46658" y="100762"/>
                  <a:pt x="46323" y="101096"/>
                  <a:pt x="46141" y="101340"/>
                </a:cubicBezTo>
                <a:cubicBezTo>
                  <a:pt x="46567" y="101370"/>
                  <a:pt x="46962" y="101431"/>
                  <a:pt x="47387" y="101461"/>
                </a:cubicBezTo>
                <a:cubicBezTo>
                  <a:pt x="47539" y="101309"/>
                  <a:pt x="47600" y="101188"/>
                  <a:pt x="47630" y="101036"/>
                </a:cubicBezTo>
                <a:close/>
                <a:moveTo>
                  <a:pt x="96081" y="27114"/>
                </a:moveTo>
                <a:cubicBezTo>
                  <a:pt x="96112" y="26992"/>
                  <a:pt x="96172" y="26840"/>
                  <a:pt x="96203" y="26688"/>
                </a:cubicBezTo>
                <a:cubicBezTo>
                  <a:pt x="96081" y="26506"/>
                  <a:pt x="95960" y="26323"/>
                  <a:pt x="95899" y="26080"/>
                </a:cubicBezTo>
                <a:cubicBezTo>
                  <a:pt x="95808" y="26354"/>
                  <a:pt x="95777" y="26718"/>
                  <a:pt x="95868" y="26992"/>
                </a:cubicBezTo>
                <a:cubicBezTo>
                  <a:pt x="95868" y="27266"/>
                  <a:pt x="95960" y="27326"/>
                  <a:pt x="96081" y="27114"/>
                </a:cubicBezTo>
                <a:close/>
                <a:moveTo>
                  <a:pt x="94865" y="29211"/>
                </a:moveTo>
                <a:cubicBezTo>
                  <a:pt x="94896" y="29515"/>
                  <a:pt x="95048" y="29545"/>
                  <a:pt x="95139" y="29302"/>
                </a:cubicBezTo>
                <a:cubicBezTo>
                  <a:pt x="95260" y="29089"/>
                  <a:pt x="95291" y="28633"/>
                  <a:pt x="95260" y="28329"/>
                </a:cubicBezTo>
                <a:cubicBezTo>
                  <a:pt x="95200" y="28025"/>
                  <a:pt x="95048" y="27995"/>
                  <a:pt x="94956" y="28208"/>
                </a:cubicBezTo>
                <a:cubicBezTo>
                  <a:pt x="94865" y="28451"/>
                  <a:pt x="94835" y="28907"/>
                  <a:pt x="94865" y="29211"/>
                </a:cubicBezTo>
                <a:close/>
                <a:moveTo>
                  <a:pt x="93984" y="30457"/>
                </a:moveTo>
                <a:cubicBezTo>
                  <a:pt x="93893" y="30670"/>
                  <a:pt x="93832" y="31126"/>
                  <a:pt x="93923" y="31399"/>
                </a:cubicBezTo>
                <a:cubicBezTo>
                  <a:pt x="93953" y="31703"/>
                  <a:pt x="94105" y="31734"/>
                  <a:pt x="94227" y="31521"/>
                </a:cubicBezTo>
                <a:cubicBezTo>
                  <a:pt x="94318" y="31278"/>
                  <a:pt x="94379" y="30822"/>
                  <a:pt x="94318" y="30518"/>
                </a:cubicBezTo>
                <a:cubicBezTo>
                  <a:pt x="94227" y="30214"/>
                  <a:pt x="94105" y="30183"/>
                  <a:pt x="93984" y="30457"/>
                </a:cubicBezTo>
                <a:close/>
                <a:moveTo>
                  <a:pt x="93285" y="32737"/>
                </a:moveTo>
                <a:cubicBezTo>
                  <a:pt x="93224" y="32433"/>
                  <a:pt x="93072" y="32372"/>
                  <a:pt x="92981" y="32646"/>
                </a:cubicBezTo>
                <a:cubicBezTo>
                  <a:pt x="92859" y="32889"/>
                  <a:pt x="92829" y="33314"/>
                  <a:pt x="92859" y="33588"/>
                </a:cubicBezTo>
                <a:cubicBezTo>
                  <a:pt x="92890" y="33892"/>
                  <a:pt x="93042" y="33953"/>
                  <a:pt x="93163" y="33709"/>
                </a:cubicBezTo>
                <a:cubicBezTo>
                  <a:pt x="93285" y="33466"/>
                  <a:pt x="93346" y="33010"/>
                  <a:pt x="93285" y="32737"/>
                </a:cubicBezTo>
                <a:close/>
                <a:moveTo>
                  <a:pt x="91856" y="34712"/>
                </a:moveTo>
                <a:cubicBezTo>
                  <a:pt x="91765" y="34925"/>
                  <a:pt x="91674" y="35320"/>
                  <a:pt x="91765" y="35594"/>
                </a:cubicBezTo>
                <a:cubicBezTo>
                  <a:pt x="91795" y="35837"/>
                  <a:pt x="91947" y="35928"/>
                  <a:pt x="92069" y="35685"/>
                </a:cubicBezTo>
                <a:cubicBezTo>
                  <a:pt x="92160" y="35503"/>
                  <a:pt x="92251" y="35077"/>
                  <a:pt x="92221" y="34834"/>
                </a:cubicBezTo>
                <a:cubicBezTo>
                  <a:pt x="92160" y="34560"/>
                  <a:pt x="91978" y="34469"/>
                  <a:pt x="91856" y="34712"/>
                </a:cubicBezTo>
                <a:close/>
                <a:moveTo>
                  <a:pt x="90853" y="37357"/>
                </a:moveTo>
                <a:cubicBezTo>
                  <a:pt x="91005" y="37205"/>
                  <a:pt x="91066" y="36840"/>
                  <a:pt x="91005" y="36597"/>
                </a:cubicBezTo>
                <a:cubicBezTo>
                  <a:pt x="90944" y="36354"/>
                  <a:pt x="90762" y="36293"/>
                  <a:pt x="90610" y="36445"/>
                </a:cubicBezTo>
                <a:cubicBezTo>
                  <a:pt x="90458" y="36597"/>
                  <a:pt x="90428" y="36931"/>
                  <a:pt x="90458" y="37205"/>
                </a:cubicBezTo>
                <a:cubicBezTo>
                  <a:pt x="90549" y="37478"/>
                  <a:pt x="90701" y="37570"/>
                  <a:pt x="90853" y="37357"/>
                </a:cubicBezTo>
                <a:close/>
                <a:moveTo>
                  <a:pt x="89090" y="38512"/>
                </a:moveTo>
                <a:cubicBezTo>
                  <a:pt x="89181" y="38725"/>
                  <a:pt x="89333" y="38846"/>
                  <a:pt x="89485" y="38725"/>
                </a:cubicBezTo>
                <a:cubicBezTo>
                  <a:pt x="89637" y="38633"/>
                  <a:pt x="89698" y="38329"/>
                  <a:pt x="89668" y="38056"/>
                </a:cubicBezTo>
                <a:cubicBezTo>
                  <a:pt x="89637" y="37813"/>
                  <a:pt x="89424" y="37722"/>
                  <a:pt x="89272" y="37874"/>
                </a:cubicBezTo>
                <a:cubicBezTo>
                  <a:pt x="89090" y="37965"/>
                  <a:pt x="89029" y="38238"/>
                  <a:pt x="89090" y="38512"/>
                </a:cubicBezTo>
                <a:close/>
                <a:moveTo>
                  <a:pt x="88148" y="39120"/>
                </a:moveTo>
                <a:cubicBezTo>
                  <a:pt x="88057" y="38877"/>
                  <a:pt x="87874" y="38755"/>
                  <a:pt x="87722" y="38877"/>
                </a:cubicBezTo>
                <a:cubicBezTo>
                  <a:pt x="87540" y="38998"/>
                  <a:pt x="87449" y="39272"/>
                  <a:pt x="87540" y="39485"/>
                </a:cubicBezTo>
                <a:cubicBezTo>
                  <a:pt x="87601" y="39728"/>
                  <a:pt x="87813" y="39849"/>
                  <a:pt x="87965" y="39728"/>
                </a:cubicBezTo>
                <a:cubicBezTo>
                  <a:pt x="88117" y="39637"/>
                  <a:pt x="88209" y="39333"/>
                  <a:pt x="88148" y="39120"/>
                </a:cubicBezTo>
                <a:close/>
                <a:moveTo>
                  <a:pt x="86537" y="40001"/>
                </a:moveTo>
                <a:cubicBezTo>
                  <a:pt x="86476" y="39758"/>
                  <a:pt x="86294" y="39637"/>
                  <a:pt x="86081" y="39728"/>
                </a:cubicBezTo>
                <a:cubicBezTo>
                  <a:pt x="85899" y="39788"/>
                  <a:pt x="85807" y="40062"/>
                  <a:pt x="85899" y="40305"/>
                </a:cubicBezTo>
                <a:cubicBezTo>
                  <a:pt x="85990" y="40518"/>
                  <a:pt x="86172" y="40640"/>
                  <a:pt x="86354" y="40548"/>
                </a:cubicBezTo>
                <a:cubicBezTo>
                  <a:pt x="86506" y="40488"/>
                  <a:pt x="86628" y="40214"/>
                  <a:pt x="86537" y="40001"/>
                </a:cubicBezTo>
                <a:close/>
                <a:moveTo>
                  <a:pt x="84105" y="40944"/>
                </a:moveTo>
                <a:cubicBezTo>
                  <a:pt x="84196" y="41156"/>
                  <a:pt x="84409" y="41278"/>
                  <a:pt x="84622" y="41247"/>
                </a:cubicBezTo>
                <a:cubicBezTo>
                  <a:pt x="84804" y="41156"/>
                  <a:pt x="84895" y="40944"/>
                  <a:pt x="84835" y="40700"/>
                </a:cubicBezTo>
                <a:cubicBezTo>
                  <a:pt x="84774" y="40488"/>
                  <a:pt x="84531" y="40366"/>
                  <a:pt x="84348" y="40457"/>
                </a:cubicBezTo>
                <a:cubicBezTo>
                  <a:pt x="84105" y="40488"/>
                  <a:pt x="84044" y="40700"/>
                  <a:pt x="84105" y="40944"/>
                </a:cubicBezTo>
                <a:close/>
                <a:moveTo>
                  <a:pt x="83041" y="41278"/>
                </a:moveTo>
                <a:cubicBezTo>
                  <a:pt x="82981" y="41065"/>
                  <a:pt x="82707" y="40944"/>
                  <a:pt x="82525" y="40974"/>
                </a:cubicBezTo>
                <a:cubicBezTo>
                  <a:pt x="82342" y="41065"/>
                  <a:pt x="82251" y="41278"/>
                  <a:pt x="82342" y="41521"/>
                </a:cubicBezTo>
                <a:cubicBezTo>
                  <a:pt x="82403" y="41734"/>
                  <a:pt x="82646" y="41886"/>
                  <a:pt x="82859" y="41825"/>
                </a:cubicBezTo>
                <a:cubicBezTo>
                  <a:pt x="83011" y="41764"/>
                  <a:pt x="83133" y="41521"/>
                  <a:pt x="83041" y="41278"/>
                </a:cubicBezTo>
                <a:close/>
                <a:moveTo>
                  <a:pt x="81187" y="41886"/>
                </a:moveTo>
                <a:cubicBezTo>
                  <a:pt x="81066" y="41673"/>
                  <a:pt x="80853" y="41521"/>
                  <a:pt x="80610" y="41582"/>
                </a:cubicBezTo>
                <a:cubicBezTo>
                  <a:pt x="80427" y="41673"/>
                  <a:pt x="80336" y="41886"/>
                  <a:pt x="80427" y="42129"/>
                </a:cubicBezTo>
                <a:cubicBezTo>
                  <a:pt x="80549" y="42342"/>
                  <a:pt x="80762" y="42494"/>
                  <a:pt x="80974" y="42433"/>
                </a:cubicBezTo>
                <a:cubicBezTo>
                  <a:pt x="81187" y="42372"/>
                  <a:pt x="81309" y="42129"/>
                  <a:pt x="81187" y="41886"/>
                </a:cubicBezTo>
                <a:close/>
                <a:moveTo>
                  <a:pt x="78634" y="42889"/>
                </a:moveTo>
                <a:cubicBezTo>
                  <a:pt x="78756" y="43102"/>
                  <a:pt x="78999" y="43254"/>
                  <a:pt x="79181" y="43132"/>
                </a:cubicBezTo>
                <a:cubicBezTo>
                  <a:pt x="79363" y="43071"/>
                  <a:pt x="79455" y="42798"/>
                  <a:pt x="79333" y="42585"/>
                </a:cubicBezTo>
                <a:cubicBezTo>
                  <a:pt x="79212" y="42342"/>
                  <a:pt x="78938" y="42190"/>
                  <a:pt x="78756" y="42311"/>
                </a:cubicBezTo>
                <a:cubicBezTo>
                  <a:pt x="78573" y="42372"/>
                  <a:pt x="78543" y="42646"/>
                  <a:pt x="78634" y="42889"/>
                </a:cubicBezTo>
                <a:close/>
                <a:moveTo>
                  <a:pt x="77570" y="43436"/>
                </a:moveTo>
                <a:cubicBezTo>
                  <a:pt x="77479" y="43223"/>
                  <a:pt x="77205" y="43102"/>
                  <a:pt x="77023" y="43223"/>
                </a:cubicBezTo>
                <a:cubicBezTo>
                  <a:pt x="76810" y="43345"/>
                  <a:pt x="76780" y="43649"/>
                  <a:pt x="76901" y="43861"/>
                </a:cubicBezTo>
                <a:cubicBezTo>
                  <a:pt x="77023" y="44105"/>
                  <a:pt x="77266" y="44196"/>
                  <a:pt x="77479" y="44105"/>
                </a:cubicBezTo>
                <a:cubicBezTo>
                  <a:pt x="77631" y="43983"/>
                  <a:pt x="77692" y="43679"/>
                  <a:pt x="77570" y="43436"/>
                </a:cubicBezTo>
                <a:close/>
                <a:moveTo>
                  <a:pt x="75351" y="44409"/>
                </a:moveTo>
                <a:cubicBezTo>
                  <a:pt x="75138" y="44561"/>
                  <a:pt x="75138" y="44895"/>
                  <a:pt x="75290" y="45108"/>
                </a:cubicBezTo>
                <a:cubicBezTo>
                  <a:pt x="75442" y="45381"/>
                  <a:pt x="75686" y="45472"/>
                  <a:pt x="75838" y="45260"/>
                </a:cubicBezTo>
                <a:cubicBezTo>
                  <a:pt x="75990" y="45108"/>
                  <a:pt x="76050" y="44773"/>
                  <a:pt x="75898" y="44561"/>
                </a:cubicBezTo>
                <a:cubicBezTo>
                  <a:pt x="75746" y="44317"/>
                  <a:pt x="75503" y="44257"/>
                  <a:pt x="75351" y="44409"/>
                </a:cubicBezTo>
                <a:close/>
                <a:moveTo>
                  <a:pt x="74379" y="46172"/>
                </a:moveTo>
                <a:cubicBezTo>
                  <a:pt x="74227" y="45928"/>
                  <a:pt x="74014" y="45928"/>
                  <a:pt x="73862" y="46111"/>
                </a:cubicBezTo>
                <a:cubicBezTo>
                  <a:pt x="73710" y="46324"/>
                  <a:pt x="73740" y="46719"/>
                  <a:pt x="73862" y="46992"/>
                </a:cubicBezTo>
                <a:cubicBezTo>
                  <a:pt x="74014" y="47235"/>
                  <a:pt x="74196" y="47235"/>
                  <a:pt x="74348" y="47023"/>
                </a:cubicBezTo>
                <a:cubicBezTo>
                  <a:pt x="74531" y="46840"/>
                  <a:pt x="74531" y="46445"/>
                  <a:pt x="74379" y="46172"/>
                </a:cubicBezTo>
                <a:close/>
                <a:moveTo>
                  <a:pt x="73254" y="49333"/>
                </a:moveTo>
                <a:cubicBezTo>
                  <a:pt x="73376" y="49059"/>
                  <a:pt x="73376" y="48664"/>
                  <a:pt x="73224" y="48421"/>
                </a:cubicBezTo>
                <a:cubicBezTo>
                  <a:pt x="73072" y="48147"/>
                  <a:pt x="72828" y="48208"/>
                  <a:pt x="72707" y="48451"/>
                </a:cubicBezTo>
                <a:cubicBezTo>
                  <a:pt x="72616" y="48725"/>
                  <a:pt x="72646" y="49120"/>
                  <a:pt x="72798" y="49363"/>
                </a:cubicBezTo>
                <a:cubicBezTo>
                  <a:pt x="72950" y="49576"/>
                  <a:pt x="73132" y="49576"/>
                  <a:pt x="73254" y="49333"/>
                </a:cubicBezTo>
                <a:close/>
                <a:moveTo>
                  <a:pt x="72190" y="50700"/>
                </a:moveTo>
                <a:cubicBezTo>
                  <a:pt x="72038" y="50488"/>
                  <a:pt x="71795" y="50488"/>
                  <a:pt x="71734" y="50731"/>
                </a:cubicBezTo>
                <a:cubicBezTo>
                  <a:pt x="71613" y="51035"/>
                  <a:pt x="71643" y="51430"/>
                  <a:pt x="71765" y="51673"/>
                </a:cubicBezTo>
                <a:cubicBezTo>
                  <a:pt x="71917" y="51916"/>
                  <a:pt x="72160" y="51886"/>
                  <a:pt x="72251" y="51612"/>
                </a:cubicBezTo>
                <a:cubicBezTo>
                  <a:pt x="72342" y="51308"/>
                  <a:pt x="72342" y="50944"/>
                  <a:pt x="72190" y="50700"/>
                </a:cubicBezTo>
                <a:close/>
                <a:moveTo>
                  <a:pt x="71096" y="53223"/>
                </a:moveTo>
                <a:cubicBezTo>
                  <a:pt x="70944" y="52980"/>
                  <a:pt x="70701" y="53011"/>
                  <a:pt x="70579" y="53284"/>
                </a:cubicBezTo>
                <a:cubicBezTo>
                  <a:pt x="70488" y="53558"/>
                  <a:pt x="70518" y="53983"/>
                  <a:pt x="70670" y="54196"/>
                </a:cubicBezTo>
                <a:cubicBezTo>
                  <a:pt x="70822" y="54439"/>
                  <a:pt x="71005" y="54439"/>
                  <a:pt x="71126" y="54166"/>
                </a:cubicBezTo>
                <a:cubicBezTo>
                  <a:pt x="71278" y="53862"/>
                  <a:pt x="71248" y="53436"/>
                  <a:pt x="71096" y="53223"/>
                </a:cubicBezTo>
                <a:close/>
                <a:moveTo>
                  <a:pt x="70093" y="55685"/>
                </a:moveTo>
                <a:cubicBezTo>
                  <a:pt x="69941" y="55442"/>
                  <a:pt x="69728" y="55442"/>
                  <a:pt x="69637" y="55716"/>
                </a:cubicBezTo>
                <a:cubicBezTo>
                  <a:pt x="69515" y="55989"/>
                  <a:pt x="69576" y="56415"/>
                  <a:pt x="69728" y="56628"/>
                </a:cubicBezTo>
                <a:cubicBezTo>
                  <a:pt x="69880" y="56840"/>
                  <a:pt x="70062" y="56840"/>
                  <a:pt x="70184" y="56597"/>
                </a:cubicBezTo>
                <a:cubicBezTo>
                  <a:pt x="70245" y="56324"/>
                  <a:pt x="70245" y="55898"/>
                  <a:pt x="70093" y="55685"/>
                </a:cubicBezTo>
                <a:close/>
                <a:moveTo>
                  <a:pt x="69181" y="59059"/>
                </a:moveTo>
                <a:cubicBezTo>
                  <a:pt x="69303" y="58786"/>
                  <a:pt x="69272" y="58360"/>
                  <a:pt x="69120" y="58117"/>
                </a:cubicBezTo>
                <a:cubicBezTo>
                  <a:pt x="68968" y="57843"/>
                  <a:pt x="68725" y="57874"/>
                  <a:pt x="68664" y="58147"/>
                </a:cubicBezTo>
                <a:cubicBezTo>
                  <a:pt x="68543" y="58421"/>
                  <a:pt x="68573" y="58847"/>
                  <a:pt x="68725" y="59090"/>
                </a:cubicBezTo>
                <a:cubicBezTo>
                  <a:pt x="68877" y="59333"/>
                  <a:pt x="69059" y="59333"/>
                  <a:pt x="69181" y="59059"/>
                </a:cubicBezTo>
                <a:close/>
                <a:moveTo>
                  <a:pt x="67752" y="61491"/>
                </a:moveTo>
                <a:cubicBezTo>
                  <a:pt x="67904" y="61764"/>
                  <a:pt x="68087" y="61764"/>
                  <a:pt x="68208" y="61491"/>
                </a:cubicBezTo>
                <a:cubicBezTo>
                  <a:pt x="68299" y="61217"/>
                  <a:pt x="68269" y="60761"/>
                  <a:pt x="68117" y="60518"/>
                </a:cubicBezTo>
                <a:cubicBezTo>
                  <a:pt x="67965" y="60245"/>
                  <a:pt x="67752" y="60245"/>
                  <a:pt x="67661" y="60518"/>
                </a:cubicBezTo>
                <a:cubicBezTo>
                  <a:pt x="67540" y="60792"/>
                  <a:pt x="67600" y="61217"/>
                  <a:pt x="67752" y="61491"/>
                </a:cubicBezTo>
                <a:close/>
                <a:moveTo>
                  <a:pt x="66688" y="64075"/>
                </a:moveTo>
                <a:cubicBezTo>
                  <a:pt x="66840" y="64379"/>
                  <a:pt x="67023" y="64379"/>
                  <a:pt x="67144" y="64075"/>
                </a:cubicBezTo>
                <a:cubicBezTo>
                  <a:pt x="67236" y="63771"/>
                  <a:pt x="67236" y="63315"/>
                  <a:pt x="67084" y="63041"/>
                </a:cubicBezTo>
                <a:cubicBezTo>
                  <a:pt x="66932" y="62798"/>
                  <a:pt x="66749" y="62798"/>
                  <a:pt x="66597" y="63041"/>
                </a:cubicBezTo>
                <a:cubicBezTo>
                  <a:pt x="66536" y="63315"/>
                  <a:pt x="66536" y="63771"/>
                  <a:pt x="66688" y="64075"/>
                </a:cubicBezTo>
                <a:close/>
                <a:moveTo>
                  <a:pt x="65503" y="66841"/>
                </a:moveTo>
                <a:cubicBezTo>
                  <a:pt x="65625" y="67145"/>
                  <a:pt x="65807" y="67114"/>
                  <a:pt x="65929" y="66810"/>
                </a:cubicBezTo>
                <a:cubicBezTo>
                  <a:pt x="66020" y="66506"/>
                  <a:pt x="66081" y="65989"/>
                  <a:pt x="65929" y="65716"/>
                </a:cubicBezTo>
                <a:cubicBezTo>
                  <a:pt x="65807" y="65412"/>
                  <a:pt x="65564" y="65442"/>
                  <a:pt x="65473" y="65746"/>
                </a:cubicBezTo>
                <a:cubicBezTo>
                  <a:pt x="65381" y="66050"/>
                  <a:pt x="65381" y="66537"/>
                  <a:pt x="65503" y="66841"/>
                </a:cubicBezTo>
                <a:close/>
                <a:moveTo>
                  <a:pt x="64439" y="70123"/>
                </a:moveTo>
                <a:cubicBezTo>
                  <a:pt x="64500" y="70427"/>
                  <a:pt x="64652" y="70366"/>
                  <a:pt x="64774" y="70002"/>
                </a:cubicBezTo>
                <a:cubicBezTo>
                  <a:pt x="64895" y="69667"/>
                  <a:pt x="64926" y="69090"/>
                  <a:pt x="64865" y="68786"/>
                </a:cubicBezTo>
                <a:cubicBezTo>
                  <a:pt x="64774" y="68482"/>
                  <a:pt x="64591" y="68573"/>
                  <a:pt x="64470" y="68907"/>
                </a:cubicBezTo>
                <a:cubicBezTo>
                  <a:pt x="64348" y="69272"/>
                  <a:pt x="64348" y="69819"/>
                  <a:pt x="64439" y="70123"/>
                </a:cubicBezTo>
                <a:close/>
                <a:moveTo>
                  <a:pt x="63436" y="73132"/>
                </a:moveTo>
                <a:cubicBezTo>
                  <a:pt x="63497" y="73345"/>
                  <a:pt x="63649" y="73315"/>
                  <a:pt x="63740" y="73011"/>
                </a:cubicBezTo>
                <a:cubicBezTo>
                  <a:pt x="63862" y="72707"/>
                  <a:pt x="63892" y="72251"/>
                  <a:pt x="63862" y="71977"/>
                </a:cubicBezTo>
                <a:cubicBezTo>
                  <a:pt x="63770" y="71704"/>
                  <a:pt x="63679" y="71795"/>
                  <a:pt x="63558" y="72099"/>
                </a:cubicBezTo>
                <a:cubicBezTo>
                  <a:pt x="63406" y="72403"/>
                  <a:pt x="63406" y="72859"/>
                  <a:pt x="63436" y="73132"/>
                </a:cubicBezTo>
                <a:close/>
                <a:moveTo>
                  <a:pt x="62676" y="75625"/>
                </a:moveTo>
                <a:cubicBezTo>
                  <a:pt x="62798" y="75351"/>
                  <a:pt x="62889" y="74926"/>
                  <a:pt x="62828" y="74713"/>
                </a:cubicBezTo>
                <a:cubicBezTo>
                  <a:pt x="62798" y="74500"/>
                  <a:pt x="62676" y="74561"/>
                  <a:pt x="62585" y="74835"/>
                </a:cubicBezTo>
                <a:cubicBezTo>
                  <a:pt x="62463" y="75108"/>
                  <a:pt x="62433" y="75503"/>
                  <a:pt x="62433" y="75716"/>
                </a:cubicBezTo>
                <a:cubicBezTo>
                  <a:pt x="62463" y="75929"/>
                  <a:pt x="62585" y="75898"/>
                  <a:pt x="62676" y="75625"/>
                </a:cubicBezTo>
                <a:close/>
                <a:moveTo>
                  <a:pt x="61400" y="78026"/>
                </a:moveTo>
                <a:cubicBezTo>
                  <a:pt x="61400" y="78208"/>
                  <a:pt x="61521" y="78178"/>
                  <a:pt x="61612" y="77935"/>
                </a:cubicBezTo>
                <a:cubicBezTo>
                  <a:pt x="61734" y="77722"/>
                  <a:pt x="61856" y="77327"/>
                  <a:pt x="61856" y="77145"/>
                </a:cubicBezTo>
                <a:cubicBezTo>
                  <a:pt x="61856" y="76962"/>
                  <a:pt x="61734" y="76993"/>
                  <a:pt x="61612" y="77266"/>
                </a:cubicBezTo>
                <a:cubicBezTo>
                  <a:pt x="61460" y="77479"/>
                  <a:pt x="61400" y="77844"/>
                  <a:pt x="61400" y="78026"/>
                </a:cubicBezTo>
                <a:close/>
                <a:moveTo>
                  <a:pt x="60184" y="80063"/>
                </a:moveTo>
                <a:cubicBezTo>
                  <a:pt x="60184" y="80275"/>
                  <a:pt x="60245" y="80215"/>
                  <a:pt x="60397" y="80002"/>
                </a:cubicBezTo>
                <a:cubicBezTo>
                  <a:pt x="60549" y="79759"/>
                  <a:pt x="60670" y="79455"/>
                  <a:pt x="60670" y="79272"/>
                </a:cubicBezTo>
                <a:cubicBezTo>
                  <a:pt x="60670" y="79090"/>
                  <a:pt x="60549" y="79120"/>
                  <a:pt x="60457" y="79364"/>
                </a:cubicBezTo>
                <a:cubicBezTo>
                  <a:pt x="60305" y="79576"/>
                  <a:pt x="60214" y="79911"/>
                  <a:pt x="60184" y="80063"/>
                </a:cubicBezTo>
                <a:close/>
                <a:moveTo>
                  <a:pt x="59150" y="82008"/>
                </a:moveTo>
                <a:cubicBezTo>
                  <a:pt x="59302" y="81795"/>
                  <a:pt x="59424" y="81491"/>
                  <a:pt x="59424" y="81278"/>
                </a:cubicBezTo>
                <a:cubicBezTo>
                  <a:pt x="59424" y="81096"/>
                  <a:pt x="59302" y="81126"/>
                  <a:pt x="59150" y="81339"/>
                </a:cubicBezTo>
                <a:cubicBezTo>
                  <a:pt x="58998" y="81522"/>
                  <a:pt x="58877" y="81856"/>
                  <a:pt x="58877" y="82038"/>
                </a:cubicBezTo>
                <a:cubicBezTo>
                  <a:pt x="58877" y="82190"/>
                  <a:pt x="58998" y="82190"/>
                  <a:pt x="59150" y="82008"/>
                </a:cubicBezTo>
                <a:close/>
                <a:moveTo>
                  <a:pt x="57631" y="84014"/>
                </a:moveTo>
                <a:cubicBezTo>
                  <a:pt x="57631" y="84257"/>
                  <a:pt x="57752" y="84257"/>
                  <a:pt x="57874" y="83984"/>
                </a:cubicBezTo>
                <a:cubicBezTo>
                  <a:pt x="57965" y="83771"/>
                  <a:pt x="58086" y="83376"/>
                  <a:pt x="58117" y="83193"/>
                </a:cubicBezTo>
                <a:cubicBezTo>
                  <a:pt x="58117" y="82950"/>
                  <a:pt x="58026" y="83011"/>
                  <a:pt x="57904" y="83193"/>
                </a:cubicBezTo>
                <a:cubicBezTo>
                  <a:pt x="57722" y="83406"/>
                  <a:pt x="57631" y="83801"/>
                  <a:pt x="57631" y="84014"/>
                </a:cubicBezTo>
                <a:close/>
                <a:moveTo>
                  <a:pt x="56658" y="86598"/>
                </a:moveTo>
                <a:cubicBezTo>
                  <a:pt x="56810" y="86263"/>
                  <a:pt x="56962" y="85777"/>
                  <a:pt x="56962" y="85503"/>
                </a:cubicBezTo>
                <a:cubicBezTo>
                  <a:pt x="56992" y="85230"/>
                  <a:pt x="56840" y="85291"/>
                  <a:pt x="56688" y="85564"/>
                </a:cubicBezTo>
                <a:cubicBezTo>
                  <a:pt x="56536" y="85929"/>
                  <a:pt x="56415" y="86415"/>
                  <a:pt x="56384" y="86689"/>
                </a:cubicBezTo>
                <a:cubicBezTo>
                  <a:pt x="56384" y="86993"/>
                  <a:pt x="56506" y="86962"/>
                  <a:pt x="56658" y="86598"/>
                </a:cubicBezTo>
                <a:close/>
                <a:moveTo>
                  <a:pt x="55320" y="89607"/>
                </a:moveTo>
                <a:cubicBezTo>
                  <a:pt x="55351" y="89911"/>
                  <a:pt x="55442" y="89880"/>
                  <a:pt x="55533" y="89576"/>
                </a:cubicBezTo>
                <a:cubicBezTo>
                  <a:pt x="55655" y="89272"/>
                  <a:pt x="55746" y="88786"/>
                  <a:pt x="55685" y="88482"/>
                </a:cubicBezTo>
                <a:cubicBezTo>
                  <a:pt x="55685" y="88178"/>
                  <a:pt x="55594" y="88209"/>
                  <a:pt x="55472" y="88513"/>
                </a:cubicBezTo>
                <a:cubicBezTo>
                  <a:pt x="55351" y="88847"/>
                  <a:pt x="55290" y="89333"/>
                  <a:pt x="55320" y="89607"/>
                </a:cubicBezTo>
                <a:close/>
                <a:moveTo>
                  <a:pt x="54682" y="92342"/>
                </a:moveTo>
                <a:cubicBezTo>
                  <a:pt x="54743" y="92038"/>
                  <a:pt x="54834" y="91583"/>
                  <a:pt x="54773" y="91279"/>
                </a:cubicBezTo>
                <a:cubicBezTo>
                  <a:pt x="54743" y="90975"/>
                  <a:pt x="54621" y="91005"/>
                  <a:pt x="54500" y="91279"/>
                </a:cubicBezTo>
                <a:cubicBezTo>
                  <a:pt x="54409" y="91583"/>
                  <a:pt x="54378" y="92038"/>
                  <a:pt x="54409" y="92312"/>
                </a:cubicBezTo>
                <a:cubicBezTo>
                  <a:pt x="54439" y="92616"/>
                  <a:pt x="54561" y="92616"/>
                  <a:pt x="54682" y="92342"/>
                </a:cubicBezTo>
                <a:close/>
                <a:moveTo>
                  <a:pt x="53527" y="93710"/>
                </a:moveTo>
                <a:cubicBezTo>
                  <a:pt x="53406" y="93953"/>
                  <a:pt x="53345" y="94349"/>
                  <a:pt x="53375" y="94652"/>
                </a:cubicBezTo>
                <a:cubicBezTo>
                  <a:pt x="53406" y="94956"/>
                  <a:pt x="53558" y="95017"/>
                  <a:pt x="53679" y="94774"/>
                </a:cubicBezTo>
                <a:cubicBezTo>
                  <a:pt x="53801" y="94561"/>
                  <a:pt x="53861" y="94105"/>
                  <a:pt x="53801" y="93801"/>
                </a:cubicBezTo>
                <a:cubicBezTo>
                  <a:pt x="53710" y="93497"/>
                  <a:pt x="53649" y="93497"/>
                  <a:pt x="53527" y="93710"/>
                </a:cubicBezTo>
                <a:close/>
                <a:moveTo>
                  <a:pt x="52281" y="96719"/>
                </a:moveTo>
                <a:cubicBezTo>
                  <a:pt x="52463" y="96537"/>
                  <a:pt x="52585" y="96142"/>
                  <a:pt x="52554" y="95838"/>
                </a:cubicBezTo>
                <a:cubicBezTo>
                  <a:pt x="52494" y="95534"/>
                  <a:pt x="52311" y="95443"/>
                  <a:pt x="52129" y="95656"/>
                </a:cubicBezTo>
                <a:cubicBezTo>
                  <a:pt x="51947" y="95838"/>
                  <a:pt x="51825" y="96203"/>
                  <a:pt x="51855" y="96476"/>
                </a:cubicBezTo>
                <a:cubicBezTo>
                  <a:pt x="51886" y="96780"/>
                  <a:pt x="52099" y="96871"/>
                  <a:pt x="52281" y="96719"/>
                </a:cubicBezTo>
                <a:close/>
                <a:moveTo>
                  <a:pt x="49880" y="96902"/>
                </a:moveTo>
                <a:cubicBezTo>
                  <a:pt x="49606" y="97023"/>
                  <a:pt x="49393" y="97358"/>
                  <a:pt x="49454" y="97662"/>
                </a:cubicBezTo>
                <a:cubicBezTo>
                  <a:pt x="49515" y="97966"/>
                  <a:pt x="49758" y="98118"/>
                  <a:pt x="50062" y="97996"/>
                </a:cubicBezTo>
                <a:cubicBezTo>
                  <a:pt x="50366" y="97905"/>
                  <a:pt x="50579" y="97540"/>
                  <a:pt x="50488" y="97236"/>
                </a:cubicBezTo>
                <a:cubicBezTo>
                  <a:pt x="50457" y="96932"/>
                  <a:pt x="50153" y="96780"/>
                  <a:pt x="49880" y="96902"/>
                </a:cubicBezTo>
                <a:close/>
                <a:moveTo>
                  <a:pt x="46931" y="97783"/>
                </a:moveTo>
                <a:cubicBezTo>
                  <a:pt x="46536" y="97844"/>
                  <a:pt x="46263" y="98239"/>
                  <a:pt x="46323" y="98543"/>
                </a:cubicBezTo>
                <a:cubicBezTo>
                  <a:pt x="46354" y="98877"/>
                  <a:pt x="46658" y="99060"/>
                  <a:pt x="47022" y="98969"/>
                </a:cubicBezTo>
                <a:cubicBezTo>
                  <a:pt x="47418" y="98847"/>
                  <a:pt x="47691" y="98513"/>
                  <a:pt x="47630" y="98209"/>
                </a:cubicBezTo>
                <a:cubicBezTo>
                  <a:pt x="47600" y="97905"/>
                  <a:pt x="47296" y="97692"/>
                  <a:pt x="46931" y="97783"/>
                </a:cubicBezTo>
                <a:close/>
                <a:moveTo>
                  <a:pt x="43162" y="98756"/>
                </a:moveTo>
                <a:cubicBezTo>
                  <a:pt x="42706" y="98908"/>
                  <a:pt x="42402" y="99333"/>
                  <a:pt x="42433" y="99729"/>
                </a:cubicBezTo>
                <a:cubicBezTo>
                  <a:pt x="42463" y="100093"/>
                  <a:pt x="42767" y="100245"/>
                  <a:pt x="43223" y="100093"/>
                </a:cubicBezTo>
                <a:cubicBezTo>
                  <a:pt x="43649" y="99941"/>
                  <a:pt x="44044" y="99516"/>
                  <a:pt x="43983" y="99181"/>
                </a:cubicBezTo>
                <a:cubicBezTo>
                  <a:pt x="43983" y="98817"/>
                  <a:pt x="43618" y="98604"/>
                  <a:pt x="43162" y="98756"/>
                </a:cubicBezTo>
                <a:close/>
                <a:moveTo>
                  <a:pt x="39636" y="100276"/>
                </a:moveTo>
                <a:cubicBezTo>
                  <a:pt x="39788" y="100336"/>
                  <a:pt x="39879" y="100367"/>
                  <a:pt x="40031" y="100367"/>
                </a:cubicBezTo>
                <a:cubicBezTo>
                  <a:pt x="39940" y="100276"/>
                  <a:pt x="39788" y="100245"/>
                  <a:pt x="39636" y="100276"/>
                </a:cubicBezTo>
                <a:close/>
                <a:moveTo>
                  <a:pt x="94105" y="26658"/>
                </a:moveTo>
                <a:cubicBezTo>
                  <a:pt x="94227" y="26931"/>
                  <a:pt x="94379" y="26931"/>
                  <a:pt x="94501" y="26688"/>
                </a:cubicBezTo>
                <a:cubicBezTo>
                  <a:pt x="94592" y="26475"/>
                  <a:pt x="94592" y="26050"/>
                  <a:pt x="94501" y="25776"/>
                </a:cubicBezTo>
                <a:cubicBezTo>
                  <a:pt x="94379" y="25503"/>
                  <a:pt x="94197" y="25503"/>
                  <a:pt x="94075" y="25776"/>
                </a:cubicBezTo>
                <a:cubicBezTo>
                  <a:pt x="93984" y="25958"/>
                  <a:pt x="93984" y="26384"/>
                  <a:pt x="94105" y="26658"/>
                </a:cubicBezTo>
                <a:close/>
                <a:moveTo>
                  <a:pt x="93133" y="28025"/>
                </a:moveTo>
                <a:cubicBezTo>
                  <a:pt x="93011" y="28238"/>
                  <a:pt x="93042" y="28664"/>
                  <a:pt x="93163" y="28907"/>
                </a:cubicBezTo>
                <a:cubicBezTo>
                  <a:pt x="93285" y="29150"/>
                  <a:pt x="93467" y="29150"/>
                  <a:pt x="93528" y="28937"/>
                </a:cubicBezTo>
                <a:cubicBezTo>
                  <a:pt x="93649" y="28694"/>
                  <a:pt x="93649" y="28269"/>
                  <a:pt x="93528" y="28025"/>
                </a:cubicBezTo>
                <a:cubicBezTo>
                  <a:pt x="93437" y="27752"/>
                  <a:pt x="93224" y="27752"/>
                  <a:pt x="93133" y="28025"/>
                </a:cubicBezTo>
                <a:close/>
                <a:moveTo>
                  <a:pt x="92069" y="30214"/>
                </a:moveTo>
                <a:cubicBezTo>
                  <a:pt x="91947" y="30457"/>
                  <a:pt x="91947" y="30822"/>
                  <a:pt x="92069" y="31095"/>
                </a:cubicBezTo>
                <a:cubicBezTo>
                  <a:pt x="92160" y="31308"/>
                  <a:pt x="92373" y="31369"/>
                  <a:pt x="92464" y="31126"/>
                </a:cubicBezTo>
                <a:cubicBezTo>
                  <a:pt x="92586" y="30913"/>
                  <a:pt x="92586" y="30487"/>
                  <a:pt x="92464" y="30275"/>
                </a:cubicBezTo>
                <a:cubicBezTo>
                  <a:pt x="92403" y="30001"/>
                  <a:pt x="92221" y="30001"/>
                  <a:pt x="92069" y="30214"/>
                </a:cubicBezTo>
                <a:close/>
                <a:moveTo>
                  <a:pt x="90944" y="32402"/>
                </a:moveTo>
                <a:cubicBezTo>
                  <a:pt x="90853" y="32615"/>
                  <a:pt x="90853" y="33010"/>
                  <a:pt x="90944" y="33223"/>
                </a:cubicBezTo>
                <a:cubicBezTo>
                  <a:pt x="91066" y="33466"/>
                  <a:pt x="91248" y="33497"/>
                  <a:pt x="91370" y="33253"/>
                </a:cubicBezTo>
                <a:cubicBezTo>
                  <a:pt x="91491" y="33041"/>
                  <a:pt x="91522" y="32646"/>
                  <a:pt x="91400" y="32402"/>
                </a:cubicBezTo>
                <a:cubicBezTo>
                  <a:pt x="91309" y="32159"/>
                  <a:pt x="91066" y="32159"/>
                  <a:pt x="90944" y="32402"/>
                </a:cubicBezTo>
                <a:close/>
                <a:moveTo>
                  <a:pt x="90245" y="34348"/>
                </a:moveTo>
                <a:cubicBezTo>
                  <a:pt x="90124" y="34135"/>
                  <a:pt x="89880" y="34105"/>
                  <a:pt x="89728" y="34287"/>
                </a:cubicBezTo>
                <a:cubicBezTo>
                  <a:pt x="89576" y="34469"/>
                  <a:pt x="89576" y="34773"/>
                  <a:pt x="89698" y="35016"/>
                </a:cubicBezTo>
                <a:cubicBezTo>
                  <a:pt x="89820" y="35229"/>
                  <a:pt x="90032" y="35290"/>
                  <a:pt x="90154" y="35108"/>
                </a:cubicBezTo>
                <a:cubicBezTo>
                  <a:pt x="90306" y="34925"/>
                  <a:pt x="90336" y="34591"/>
                  <a:pt x="90245" y="34348"/>
                </a:cubicBezTo>
                <a:close/>
                <a:moveTo>
                  <a:pt x="88300" y="35746"/>
                </a:moveTo>
                <a:cubicBezTo>
                  <a:pt x="88148" y="35898"/>
                  <a:pt x="88117" y="36141"/>
                  <a:pt x="88269" y="36384"/>
                </a:cubicBezTo>
                <a:cubicBezTo>
                  <a:pt x="88361" y="36597"/>
                  <a:pt x="88604" y="36688"/>
                  <a:pt x="88786" y="36536"/>
                </a:cubicBezTo>
                <a:cubicBezTo>
                  <a:pt x="88938" y="36384"/>
                  <a:pt x="88969" y="36080"/>
                  <a:pt x="88877" y="35898"/>
                </a:cubicBezTo>
                <a:cubicBezTo>
                  <a:pt x="88725" y="35655"/>
                  <a:pt x="88452" y="35624"/>
                  <a:pt x="88300" y="35746"/>
                </a:cubicBezTo>
                <a:close/>
                <a:moveTo>
                  <a:pt x="86689" y="36871"/>
                </a:moveTo>
                <a:cubicBezTo>
                  <a:pt x="86506" y="36992"/>
                  <a:pt x="86506" y="37205"/>
                  <a:pt x="86628" y="37448"/>
                </a:cubicBezTo>
                <a:cubicBezTo>
                  <a:pt x="86780" y="37661"/>
                  <a:pt x="86993" y="37752"/>
                  <a:pt x="87175" y="37630"/>
                </a:cubicBezTo>
                <a:cubicBezTo>
                  <a:pt x="87388" y="37509"/>
                  <a:pt x="87418" y="37266"/>
                  <a:pt x="87266" y="37053"/>
                </a:cubicBezTo>
                <a:cubicBezTo>
                  <a:pt x="87145" y="36840"/>
                  <a:pt x="86902" y="36749"/>
                  <a:pt x="86689" y="36871"/>
                </a:cubicBezTo>
                <a:close/>
                <a:moveTo>
                  <a:pt x="84987" y="37752"/>
                </a:moveTo>
                <a:cubicBezTo>
                  <a:pt x="84804" y="37813"/>
                  <a:pt x="84774" y="38056"/>
                  <a:pt x="84895" y="38269"/>
                </a:cubicBezTo>
                <a:cubicBezTo>
                  <a:pt x="85047" y="38512"/>
                  <a:pt x="85321" y="38633"/>
                  <a:pt x="85534" y="38512"/>
                </a:cubicBezTo>
                <a:cubicBezTo>
                  <a:pt x="85716" y="38421"/>
                  <a:pt x="85747" y="38178"/>
                  <a:pt x="85625" y="37965"/>
                </a:cubicBezTo>
                <a:cubicBezTo>
                  <a:pt x="85473" y="37752"/>
                  <a:pt x="85169" y="37630"/>
                  <a:pt x="84987" y="37752"/>
                </a:cubicBezTo>
                <a:close/>
                <a:moveTo>
                  <a:pt x="83801" y="38664"/>
                </a:moveTo>
                <a:cubicBezTo>
                  <a:pt x="83649" y="38421"/>
                  <a:pt x="83345" y="38360"/>
                  <a:pt x="83163" y="38390"/>
                </a:cubicBezTo>
                <a:cubicBezTo>
                  <a:pt x="82981" y="38481"/>
                  <a:pt x="82950" y="38694"/>
                  <a:pt x="83102" y="38877"/>
                </a:cubicBezTo>
                <a:cubicBezTo>
                  <a:pt x="83254" y="39120"/>
                  <a:pt x="83497" y="39241"/>
                  <a:pt x="83740" y="39150"/>
                </a:cubicBezTo>
                <a:cubicBezTo>
                  <a:pt x="83892" y="39120"/>
                  <a:pt x="83953" y="38877"/>
                  <a:pt x="83801" y="38664"/>
                </a:cubicBezTo>
                <a:close/>
                <a:moveTo>
                  <a:pt x="81917" y="39272"/>
                </a:moveTo>
                <a:cubicBezTo>
                  <a:pt x="81765" y="39029"/>
                  <a:pt x="81430" y="38937"/>
                  <a:pt x="81218" y="38998"/>
                </a:cubicBezTo>
                <a:cubicBezTo>
                  <a:pt x="81005" y="39089"/>
                  <a:pt x="81005" y="39272"/>
                  <a:pt x="81157" y="39485"/>
                </a:cubicBezTo>
                <a:cubicBezTo>
                  <a:pt x="81309" y="39728"/>
                  <a:pt x="81613" y="39849"/>
                  <a:pt x="81795" y="39758"/>
                </a:cubicBezTo>
                <a:cubicBezTo>
                  <a:pt x="82038" y="39728"/>
                  <a:pt x="82099" y="39485"/>
                  <a:pt x="81917" y="39272"/>
                </a:cubicBezTo>
                <a:close/>
                <a:moveTo>
                  <a:pt x="79971" y="39880"/>
                </a:moveTo>
                <a:cubicBezTo>
                  <a:pt x="79819" y="39637"/>
                  <a:pt x="79485" y="39515"/>
                  <a:pt x="79242" y="39606"/>
                </a:cubicBezTo>
                <a:cubicBezTo>
                  <a:pt x="79029" y="39697"/>
                  <a:pt x="79029" y="39910"/>
                  <a:pt x="79212" y="40092"/>
                </a:cubicBezTo>
                <a:cubicBezTo>
                  <a:pt x="79394" y="40336"/>
                  <a:pt x="79667" y="40457"/>
                  <a:pt x="79911" y="40366"/>
                </a:cubicBezTo>
                <a:cubicBezTo>
                  <a:pt x="80123" y="40305"/>
                  <a:pt x="80154" y="40062"/>
                  <a:pt x="79971" y="39880"/>
                </a:cubicBezTo>
                <a:close/>
                <a:moveTo>
                  <a:pt x="78026" y="40518"/>
                </a:moveTo>
                <a:cubicBezTo>
                  <a:pt x="77844" y="40305"/>
                  <a:pt x="77509" y="40214"/>
                  <a:pt x="77327" y="40305"/>
                </a:cubicBezTo>
                <a:cubicBezTo>
                  <a:pt x="77084" y="40366"/>
                  <a:pt x="77084" y="40609"/>
                  <a:pt x="77266" y="40822"/>
                </a:cubicBezTo>
                <a:cubicBezTo>
                  <a:pt x="77479" y="41065"/>
                  <a:pt x="77783" y="41126"/>
                  <a:pt x="77965" y="41065"/>
                </a:cubicBezTo>
                <a:cubicBezTo>
                  <a:pt x="78178" y="40974"/>
                  <a:pt x="78239" y="40700"/>
                  <a:pt x="78026" y="40518"/>
                </a:cubicBezTo>
                <a:close/>
                <a:moveTo>
                  <a:pt x="76172" y="41369"/>
                </a:moveTo>
                <a:cubicBezTo>
                  <a:pt x="75990" y="41126"/>
                  <a:pt x="75655" y="41065"/>
                  <a:pt x="75442" y="41156"/>
                </a:cubicBezTo>
                <a:cubicBezTo>
                  <a:pt x="75260" y="41278"/>
                  <a:pt x="75260" y="41551"/>
                  <a:pt x="75442" y="41734"/>
                </a:cubicBezTo>
                <a:cubicBezTo>
                  <a:pt x="75655" y="41977"/>
                  <a:pt x="75959" y="42038"/>
                  <a:pt x="76142" y="41916"/>
                </a:cubicBezTo>
                <a:cubicBezTo>
                  <a:pt x="76324" y="41825"/>
                  <a:pt x="76354" y="41551"/>
                  <a:pt x="76172" y="41369"/>
                </a:cubicBezTo>
                <a:close/>
                <a:moveTo>
                  <a:pt x="74379" y="42494"/>
                </a:moveTo>
                <a:cubicBezTo>
                  <a:pt x="74196" y="42311"/>
                  <a:pt x="73862" y="42281"/>
                  <a:pt x="73710" y="42433"/>
                </a:cubicBezTo>
                <a:cubicBezTo>
                  <a:pt x="73528" y="42585"/>
                  <a:pt x="73558" y="42889"/>
                  <a:pt x="73771" y="43071"/>
                </a:cubicBezTo>
                <a:cubicBezTo>
                  <a:pt x="73983" y="43254"/>
                  <a:pt x="74287" y="43284"/>
                  <a:pt x="74439" y="43132"/>
                </a:cubicBezTo>
                <a:cubicBezTo>
                  <a:pt x="74591" y="42980"/>
                  <a:pt x="74622" y="42676"/>
                  <a:pt x="74379" y="42494"/>
                </a:cubicBezTo>
                <a:close/>
                <a:moveTo>
                  <a:pt x="72220" y="44165"/>
                </a:moveTo>
                <a:cubicBezTo>
                  <a:pt x="72069" y="44409"/>
                  <a:pt x="72160" y="44743"/>
                  <a:pt x="72342" y="44925"/>
                </a:cubicBezTo>
                <a:cubicBezTo>
                  <a:pt x="72524" y="45108"/>
                  <a:pt x="72798" y="45077"/>
                  <a:pt x="72950" y="44865"/>
                </a:cubicBezTo>
                <a:cubicBezTo>
                  <a:pt x="73102" y="44621"/>
                  <a:pt x="73072" y="44287"/>
                  <a:pt x="72859" y="44105"/>
                </a:cubicBezTo>
                <a:cubicBezTo>
                  <a:pt x="72676" y="43953"/>
                  <a:pt x="72372" y="43953"/>
                  <a:pt x="72220" y="44165"/>
                </a:cubicBezTo>
                <a:close/>
                <a:moveTo>
                  <a:pt x="71613" y="46324"/>
                </a:moveTo>
                <a:cubicBezTo>
                  <a:pt x="71430" y="46141"/>
                  <a:pt x="71126" y="46232"/>
                  <a:pt x="71005" y="46476"/>
                </a:cubicBezTo>
                <a:cubicBezTo>
                  <a:pt x="70883" y="46749"/>
                  <a:pt x="70974" y="47144"/>
                  <a:pt x="71187" y="47327"/>
                </a:cubicBezTo>
                <a:cubicBezTo>
                  <a:pt x="71400" y="47509"/>
                  <a:pt x="71643" y="47479"/>
                  <a:pt x="71765" y="47175"/>
                </a:cubicBezTo>
                <a:cubicBezTo>
                  <a:pt x="71886" y="46901"/>
                  <a:pt x="71856" y="46536"/>
                  <a:pt x="71613" y="46324"/>
                </a:cubicBezTo>
                <a:close/>
                <a:moveTo>
                  <a:pt x="70731" y="49576"/>
                </a:moveTo>
                <a:cubicBezTo>
                  <a:pt x="70853" y="49302"/>
                  <a:pt x="70792" y="48968"/>
                  <a:pt x="70579" y="48755"/>
                </a:cubicBezTo>
                <a:cubicBezTo>
                  <a:pt x="70397" y="48573"/>
                  <a:pt x="70123" y="48664"/>
                  <a:pt x="70032" y="48907"/>
                </a:cubicBezTo>
                <a:cubicBezTo>
                  <a:pt x="69910" y="49181"/>
                  <a:pt x="69971" y="49576"/>
                  <a:pt x="70184" y="49728"/>
                </a:cubicBezTo>
                <a:cubicBezTo>
                  <a:pt x="70366" y="49941"/>
                  <a:pt x="70640" y="49880"/>
                  <a:pt x="70731" y="49576"/>
                </a:cubicBezTo>
                <a:close/>
                <a:moveTo>
                  <a:pt x="69515" y="51278"/>
                </a:moveTo>
                <a:cubicBezTo>
                  <a:pt x="69333" y="51096"/>
                  <a:pt x="69059" y="51156"/>
                  <a:pt x="68968" y="51430"/>
                </a:cubicBezTo>
                <a:cubicBezTo>
                  <a:pt x="68847" y="51704"/>
                  <a:pt x="68907" y="52038"/>
                  <a:pt x="69120" y="52220"/>
                </a:cubicBezTo>
                <a:cubicBezTo>
                  <a:pt x="69303" y="52403"/>
                  <a:pt x="69515" y="52342"/>
                  <a:pt x="69637" y="52068"/>
                </a:cubicBezTo>
                <a:cubicBezTo>
                  <a:pt x="69789" y="51856"/>
                  <a:pt x="69728" y="51460"/>
                  <a:pt x="69515" y="51278"/>
                </a:cubicBezTo>
                <a:close/>
                <a:moveTo>
                  <a:pt x="68695" y="54500"/>
                </a:moveTo>
                <a:cubicBezTo>
                  <a:pt x="68816" y="54226"/>
                  <a:pt x="68725" y="53862"/>
                  <a:pt x="68543" y="53679"/>
                </a:cubicBezTo>
                <a:cubicBezTo>
                  <a:pt x="68360" y="53466"/>
                  <a:pt x="68087" y="53558"/>
                  <a:pt x="67965" y="53770"/>
                </a:cubicBezTo>
                <a:cubicBezTo>
                  <a:pt x="67844" y="54044"/>
                  <a:pt x="67935" y="54378"/>
                  <a:pt x="68117" y="54561"/>
                </a:cubicBezTo>
                <a:cubicBezTo>
                  <a:pt x="68360" y="54804"/>
                  <a:pt x="68573" y="54774"/>
                  <a:pt x="68695" y="54500"/>
                </a:cubicBezTo>
                <a:close/>
                <a:moveTo>
                  <a:pt x="67540" y="56020"/>
                </a:moveTo>
                <a:cubicBezTo>
                  <a:pt x="67357" y="55837"/>
                  <a:pt x="67084" y="55868"/>
                  <a:pt x="67023" y="56141"/>
                </a:cubicBezTo>
                <a:cubicBezTo>
                  <a:pt x="66901" y="56415"/>
                  <a:pt x="66992" y="56749"/>
                  <a:pt x="67175" y="56932"/>
                </a:cubicBezTo>
                <a:cubicBezTo>
                  <a:pt x="67357" y="57114"/>
                  <a:pt x="67600" y="57114"/>
                  <a:pt x="67692" y="56871"/>
                </a:cubicBezTo>
                <a:cubicBezTo>
                  <a:pt x="67813" y="56597"/>
                  <a:pt x="67752" y="56202"/>
                  <a:pt x="67540" y="56020"/>
                </a:cubicBezTo>
                <a:close/>
                <a:moveTo>
                  <a:pt x="66020" y="58421"/>
                </a:moveTo>
                <a:cubicBezTo>
                  <a:pt x="65929" y="58695"/>
                  <a:pt x="65989" y="59029"/>
                  <a:pt x="66172" y="59242"/>
                </a:cubicBezTo>
                <a:cubicBezTo>
                  <a:pt x="66385" y="59485"/>
                  <a:pt x="66597" y="59454"/>
                  <a:pt x="66719" y="59181"/>
                </a:cubicBezTo>
                <a:cubicBezTo>
                  <a:pt x="66810" y="58907"/>
                  <a:pt x="66749" y="58543"/>
                  <a:pt x="66567" y="58299"/>
                </a:cubicBezTo>
                <a:cubicBezTo>
                  <a:pt x="66415" y="58117"/>
                  <a:pt x="66141" y="58147"/>
                  <a:pt x="66020" y="58421"/>
                </a:cubicBezTo>
                <a:close/>
                <a:moveTo>
                  <a:pt x="65716" y="61613"/>
                </a:moveTo>
                <a:cubicBezTo>
                  <a:pt x="65837" y="61339"/>
                  <a:pt x="65807" y="60913"/>
                  <a:pt x="65625" y="60701"/>
                </a:cubicBezTo>
                <a:cubicBezTo>
                  <a:pt x="65412" y="60457"/>
                  <a:pt x="65169" y="60518"/>
                  <a:pt x="65047" y="60761"/>
                </a:cubicBezTo>
                <a:cubicBezTo>
                  <a:pt x="64926" y="61035"/>
                  <a:pt x="65017" y="61400"/>
                  <a:pt x="65199" y="61673"/>
                </a:cubicBezTo>
                <a:cubicBezTo>
                  <a:pt x="65381" y="61916"/>
                  <a:pt x="65625" y="61886"/>
                  <a:pt x="65716" y="61613"/>
                </a:cubicBezTo>
                <a:close/>
                <a:moveTo>
                  <a:pt x="64196" y="64379"/>
                </a:moveTo>
                <a:cubicBezTo>
                  <a:pt x="64348" y="64591"/>
                  <a:pt x="64591" y="64561"/>
                  <a:pt x="64713" y="64257"/>
                </a:cubicBezTo>
                <a:cubicBezTo>
                  <a:pt x="64804" y="63953"/>
                  <a:pt x="64743" y="63497"/>
                  <a:pt x="64591" y="63284"/>
                </a:cubicBezTo>
                <a:cubicBezTo>
                  <a:pt x="64409" y="63041"/>
                  <a:pt x="64166" y="63071"/>
                  <a:pt x="64105" y="63406"/>
                </a:cubicBezTo>
                <a:cubicBezTo>
                  <a:pt x="63953" y="63649"/>
                  <a:pt x="64044" y="64105"/>
                  <a:pt x="64196" y="64379"/>
                </a:cubicBezTo>
                <a:close/>
                <a:moveTo>
                  <a:pt x="63406" y="67631"/>
                </a:moveTo>
                <a:cubicBezTo>
                  <a:pt x="63558" y="67874"/>
                  <a:pt x="63710" y="67813"/>
                  <a:pt x="63831" y="67418"/>
                </a:cubicBezTo>
                <a:cubicBezTo>
                  <a:pt x="63892" y="67053"/>
                  <a:pt x="63862" y="66537"/>
                  <a:pt x="63710" y="66293"/>
                </a:cubicBezTo>
                <a:cubicBezTo>
                  <a:pt x="63558" y="66050"/>
                  <a:pt x="63375" y="66111"/>
                  <a:pt x="63284" y="66506"/>
                </a:cubicBezTo>
                <a:cubicBezTo>
                  <a:pt x="63223" y="66871"/>
                  <a:pt x="63284" y="67388"/>
                  <a:pt x="63406" y="67631"/>
                </a:cubicBezTo>
                <a:close/>
                <a:moveTo>
                  <a:pt x="62676" y="70944"/>
                </a:moveTo>
                <a:cubicBezTo>
                  <a:pt x="62798" y="71187"/>
                  <a:pt x="62950" y="71066"/>
                  <a:pt x="63041" y="70731"/>
                </a:cubicBezTo>
                <a:cubicBezTo>
                  <a:pt x="63102" y="70397"/>
                  <a:pt x="63102" y="69880"/>
                  <a:pt x="62950" y="69667"/>
                </a:cubicBezTo>
                <a:cubicBezTo>
                  <a:pt x="62828" y="69424"/>
                  <a:pt x="62646" y="69546"/>
                  <a:pt x="62585" y="69880"/>
                </a:cubicBezTo>
                <a:cubicBezTo>
                  <a:pt x="62524" y="70306"/>
                  <a:pt x="62585" y="70731"/>
                  <a:pt x="62676" y="70944"/>
                </a:cubicBezTo>
                <a:close/>
                <a:moveTo>
                  <a:pt x="62281" y="73680"/>
                </a:moveTo>
                <a:cubicBezTo>
                  <a:pt x="62342" y="73376"/>
                  <a:pt x="62342" y="72980"/>
                  <a:pt x="62281" y="72768"/>
                </a:cubicBezTo>
                <a:cubicBezTo>
                  <a:pt x="62160" y="72585"/>
                  <a:pt x="62008" y="72646"/>
                  <a:pt x="61916" y="72980"/>
                </a:cubicBezTo>
                <a:cubicBezTo>
                  <a:pt x="61856" y="73284"/>
                  <a:pt x="61856" y="73649"/>
                  <a:pt x="61977" y="73832"/>
                </a:cubicBezTo>
                <a:cubicBezTo>
                  <a:pt x="62038" y="74044"/>
                  <a:pt x="62190" y="73984"/>
                  <a:pt x="62281" y="73680"/>
                </a:cubicBezTo>
                <a:close/>
                <a:moveTo>
                  <a:pt x="61096" y="76354"/>
                </a:moveTo>
                <a:cubicBezTo>
                  <a:pt x="61156" y="76537"/>
                  <a:pt x="61278" y="76476"/>
                  <a:pt x="61400" y="76233"/>
                </a:cubicBezTo>
                <a:cubicBezTo>
                  <a:pt x="61491" y="75959"/>
                  <a:pt x="61552" y="75625"/>
                  <a:pt x="61460" y="75442"/>
                </a:cubicBezTo>
                <a:cubicBezTo>
                  <a:pt x="61400" y="75260"/>
                  <a:pt x="61248" y="75321"/>
                  <a:pt x="61156" y="75594"/>
                </a:cubicBezTo>
                <a:cubicBezTo>
                  <a:pt x="61065" y="75807"/>
                  <a:pt x="61004" y="76172"/>
                  <a:pt x="61096" y="76354"/>
                </a:cubicBezTo>
                <a:close/>
                <a:moveTo>
                  <a:pt x="60153" y="77753"/>
                </a:moveTo>
                <a:cubicBezTo>
                  <a:pt x="60032" y="77996"/>
                  <a:pt x="60001" y="78300"/>
                  <a:pt x="60032" y="78482"/>
                </a:cubicBezTo>
                <a:cubicBezTo>
                  <a:pt x="60062" y="78664"/>
                  <a:pt x="60214" y="78634"/>
                  <a:pt x="60336" y="78391"/>
                </a:cubicBezTo>
                <a:cubicBezTo>
                  <a:pt x="60457" y="78178"/>
                  <a:pt x="60518" y="77874"/>
                  <a:pt x="60488" y="77692"/>
                </a:cubicBezTo>
                <a:cubicBezTo>
                  <a:pt x="60397" y="77479"/>
                  <a:pt x="60245" y="77540"/>
                  <a:pt x="60153" y="77753"/>
                </a:cubicBezTo>
                <a:close/>
                <a:moveTo>
                  <a:pt x="59090" y="80306"/>
                </a:moveTo>
                <a:cubicBezTo>
                  <a:pt x="59242" y="80123"/>
                  <a:pt x="59302" y="79819"/>
                  <a:pt x="59272" y="79607"/>
                </a:cubicBezTo>
                <a:cubicBezTo>
                  <a:pt x="59242" y="79424"/>
                  <a:pt x="59029" y="79455"/>
                  <a:pt x="58938" y="79667"/>
                </a:cubicBezTo>
                <a:cubicBezTo>
                  <a:pt x="58786" y="79850"/>
                  <a:pt x="58694" y="80154"/>
                  <a:pt x="58725" y="80336"/>
                </a:cubicBezTo>
                <a:cubicBezTo>
                  <a:pt x="58816" y="80488"/>
                  <a:pt x="58938" y="80488"/>
                  <a:pt x="59090" y="80306"/>
                </a:cubicBezTo>
                <a:close/>
                <a:moveTo>
                  <a:pt x="57752" y="82038"/>
                </a:moveTo>
                <a:cubicBezTo>
                  <a:pt x="57904" y="81856"/>
                  <a:pt x="57965" y="81522"/>
                  <a:pt x="57935" y="81339"/>
                </a:cubicBezTo>
                <a:cubicBezTo>
                  <a:pt x="57904" y="81126"/>
                  <a:pt x="57722" y="81126"/>
                  <a:pt x="57600" y="81339"/>
                </a:cubicBezTo>
                <a:cubicBezTo>
                  <a:pt x="57448" y="81522"/>
                  <a:pt x="57418" y="81856"/>
                  <a:pt x="57448" y="82038"/>
                </a:cubicBezTo>
                <a:cubicBezTo>
                  <a:pt x="57479" y="82251"/>
                  <a:pt x="57600" y="82251"/>
                  <a:pt x="57752" y="82038"/>
                </a:cubicBezTo>
                <a:close/>
                <a:moveTo>
                  <a:pt x="56354" y="84166"/>
                </a:moveTo>
                <a:cubicBezTo>
                  <a:pt x="56384" y="84409"/>
                  <a:pt x="56536" y="84409"/>
                  <a:pt x="56597" y="84136"/>
                </a:cubicBezTo>
                <a:cubicBezTo>
                  <a:pt x="56719" y="83862"/>
                  <a:pt x="56810" y="83497"/>
                  <a:pt x="56719" y="83254"/>
                </a:cubicBezTo>
                <a:cubicBezTo>
                  <a:pt x="56688" y="83041"/>
                  <a:pt x="56536" y="83041"/>
                  <a:pt x="56415" y="83285"/>
                </a:cubicBezTo>
                <a:cubicBezTo>
                  <a:pt x="56293" y="83528"/>
                  <a:pt x="56263" y="83953"/>
                  <a:pt x="56354" y="84166"/>
                </a:cubicBezTo>
                <a:close/>
                <a:moveTo>
                  <a:pt x="54925" y="87023"/>
                </a:moveTo>
                <a:cubicBezTo>
                  <a:pt x="55017" y="87297"/>
                  <a:pt x="55138" y="87297"/>
                  <a:pt x="55290" y="86993"/>
                </a:cubicBezTo>
                <a:cubicBezTo>
                  <a:pt x="55381" y="86689"/>
                  <a:pt x="55503" y="86203"/>
                  <a:pt x="55442" y="85929"/>
                </a:cubicBezTo>
                <a:cubicBezTo>
                  <a:pt x="55381" y="85655"/>
                  <a:pt x="55199" y="85686"/>
                  <a:pt x="55047" y="85990"/>
                </a:cubicBezTo>
                <a:cubicBezTo>
                  <a:pt x="54925" y="86294"/>
                  <a:pt x="54895" y="86750"/>
                  <a:pt x="54925" y="87023"/>
                </a:cubicBezTo>
                <a:close/>
                <a:moveTo>
                  <a:pt x="53831" y="89698"/>
                </a:moveTo>
                <a:cubicBezTo>
                  <a:pt x="53922" y="90002"/>
                  <a:pt x="54074" y="90002"/>
                  <a:pt x="54165" y="89698"/>
                </a:cubicBezTo>
                <a:cubicBezTo>
                  <a:pt x="54287" y="89424"/>
                  <a:pt x="54317" y="88938"/>
                  <a:pt x="54257" y="88665"/>
                </a:cubicBezTo>
                <a:cubicBezTo>
                  <a:pt x="54165" y="88391"/>
                  <a:pt x="53983" y="88391"/>
                  <a:pt x="53861" y="88665"/>
                </a:cubicBezTo>
                <a:cubicBezTo>
                  <a:pt x="53770" y="88938"/>
                  <a:pt x="53770" y="89394"/>
                  <a:pt x="53831" y="89698"/>
                </a:cubicBezTo>
                <a:close/>
                <a:moveTo>
                  <a:pt x="53193" y="91127"/>
                </a:moveTo>
                <a:cubicBezTo>
                  <a:pt x="53071" y="90823"/>
                  <a:pt x="52889" y="90792"/>
                  <a:pt x="52767" y="91005"/>
                </a:cubicBezTo>
                <a:cubicBezTo>
                  <a:pt x="52615" y="91248"/>
                  <a:pt x="52615" y="91643"/>
                  <a:pt x="52737" y="91978"/>
                </a:cubicBezTo>
                <a:cubicBezTo>
                  <a:pt x="52858" y="92282"/>
                  <a:pt x="53041" y="92312"/>
                  <a:pt x="53162" y="92069"/>
                </a:cubicBezTo>
                <a:cubicBezTo>
                  <a:pt x="53254" y="91856"/>
                  <a:pt x="53254" y="91400"/>
                  <a:pt x="53193" y="91127"/>
                </a:cubicBezTo>
                <a:close/>
                <a:moveTo>
                  <a:pt x="51795" y="93102"/>
                </a:moveTo>
                <a:cubicBezTo>
                  <a:pt x="51673" y="92798"/>
                  <a:pt x="51399" y="92677"/>
                  <a:pt x="51217" y="92890"/>
                </a:cubicBezTo>
                <a:cubicBezTo>
                  <a:pt x="51035" y="93042"/>
                  <a:pt x="50943" y="93406"/>
                  <a:pt x="51065" y="93710"/>
                </a:cubicBezTo>
                <a:cubicBezTo>
                  <a:pt x="51187" y="94014"/>
                  <a:pt x="51430" y="94136"/>
                  <a:pt x="51643" y="93984"/>
                </a:cubicBezTo>
                <a:cubicBezTo>
                  <a:pt x="51825" y="93801"/>
                  <a:pt x="51886" y="93406"/>
                  <a:pt x="51795" y="93102"/>
                </a:cubicBezTo>
                <a:close/>
                <a:moveTo>
                  <a:pt x="49424" y="95108"/>
                </a:moveTo>
                <a:cubicBezTo>
                  <a:pt x="49697" y="95017"/>
                  <a:pt x="49849" y="94652"/>
                  <a:pt x="49728" y="94349"/>
                </a:cubicBezTo>
                <a:cubicBezTo>
                  <a:pt x="49606" y="94045"/>
                  <a:pt x="49272" y="93862"/>
                  <a:pt x="48968" y="93953"/>
                </a:cubicBezTo>
                <a:cubicBezTo>
                  <a:pt x="48664" y="94014"/>
                  <a:pt x="48542" y="94349"/>
                  <a:pt x="48694" y="94713"/>
                </a:cubicBezTo>
                <a:cubicBezTo>
                  <a:pt x="48785" y="95048"/>
                  <a:pt x="49120" y="95230"/>
                  <a:pt x="49424" y="95108"/>
                </a:cubicBezTo>
                <a:close/>
                <a:moveTo>
                  <a:pt x="46870" y="95169"/>
                </a:moveTo>
                <a:cubicBezTo>
                  <a:pt x="46779" y="94804"/>
                  <a:pt x="46354" y="94622"/>
                  <a:pt x="46019" y="94713"/>
                </a:cubicBezTo>
                <a:cubicBezTo>
                  <a:pt x="45655" y="94774"/>
                  <a:pt x="45472" y="95108"/>
                  <a:pt x="45594" y="95473"/>
                </a:cubicBezTo>
                <a:cubicBezTo>
                  <a:pt x="45715" y="95808"/>
                  <a:pt x="46111" y="95990"/>
                  <a:pt x="46475" y="95929"/>
                </a:cubicBezTo>
                <a:cubicBezTo>
                  <a:pt x="46840" y="95838"/>
                  <a:pt x="47022" y="95504"/>
                  <a:pt x="46870" y="95169"/>
                </a:cubicBezTo>
                <a:close/>
                <a:moveTo>
                  <a:pt x="43436" y="95960"/>
                </a:moveTo>
                <a:cubicBezTo>
                  <a:pt x="43314" y="95625"/>
                  <a:pt x="42858" y="95412"/>
                  <a:pt x="42433" y="95534"/>
                </a:cubicBezTo>
                <a:cubicBezTo>
                  <a:pt x="42007" y="95656"/>
                  <a:pt x="41764" y="96020"/>
                  <a:pt x="41855" y="96385"/>
                </a:cubicBezTo>
                <a:cubicBezTo>
                  <a:pt x="41977" y="96719"/>
                  <a:pt x="42402" y="96902"/>
                  <a:pt x="42858" y="96780"/>
                </a:cubicBezTo>
                <a:cubicBezTo>
                  <a:pt x="43314" y="96689"/>
                  <a:pt x="43588" y="96294"/>
                  <a:pt x="43436" y="95960"/>
                </a:cubicBezTo>
                <a:close/>
                <a:moveTo>
                  <a:pt x="39545" y="97236"/>
                </a:moveTo>
                <a:cubicBezTo>
                  <a:pt x="39424" y="96902"/>
                  <a:pt x="38968" y="96750"/>
                  <a:pt x="38603" y="96932"/>
                </a:cubicBezTo>
                <a:cubicBezTo>
                  <a:pt x="38177" y="97145"/>
                  <a:pt x="37995" y="97540"/>
                  <a:pt x="38117" y="97935"/>
                </a:cubicBezTo>
                <a:cubicBezTo>
                  <a:pt x="38208" y="98270"/>
                  <a:pt x="38603" y="98422"/>
                  <a:pt x="39028" y="98239"/>
                </a:cubicBezTo>
                <a:cubicBezTo>
                  <a:pt x="39393" y="98057"/>
                  <a:pt x="39636" y="97631"/>
                  <a:pt x="39545" y="97236"/>
                </a:cubicBezTo>
                <a:close/>
                <a:moveTo>
                  <a:pt x="35928" y="99121"/>
                </a:moveTo>
                <a:cubicBezTo>
                  <a:pt x="35837" y="98756"/>
                  <a:pt x="35411" y="98665"/>
                  <a:pt x="35016" y="98877"/>
                </a:cubicBezTo>
                <a:cubicBezTo>
                  <a:pt x="34986" y="98908"/>
                  <a:pt x="34955" y="98969"/>
                  <a:pt x="34864" y="98999"/>
                </a:cubicBezTo>
                <a:cubicBezTo>
                  <a:pt x="35229" y="99121"/>
                  <a:pt x="35594" y="99212"/>
                  <a:pt x="35928" y="99333"/>
                </a:cubicBezTo>
                <a:cubicBezTo>
                  <a:pt x="35989" y="99212"/>
                  <a:pt x="35989" y="99181"/>
                  <a:pt x="35928" y="99121"/>
                </a:cubicBezTo>
                <a:close/>
                <a:moveTo>
                  <a:pt x="92677" y="24560"/>
                </a:moveTo>
                <a:cubicBezTo>
                  <a:pt x="92859" y="24743"/>
                  <a:pt x="93133" y="24712"/>
                  <a:pt x="93194" y="24469"/>
                </a:cubicBezTo>
                <a:cubicBezTo>
                  <a:pt x="93315" y="24226"/>
                  <a:pt x="93224" y="23831"/>
                  <a:pt x="93042" y="23648"/>
                </a:cubicBezTo>
                <a:cubicBezTo>
                  <a:pt x="92859" y="23466"/>
                  <a:pt x="92555" y="23496"/>
                  <a:pt x="92464" y="23770"/>
                </a:cubicBezTo>
                <a:cubicBezTo>
                  <a:pt x="92373" y="24044"/>
                  <a:pt x="92434" y="24378"/>
                  <a:pt x="92677" y="24560"/>
                </a:cubicBezTo>
                <a:close/>
                <a:moveTo>
                  <a:pt x="91461" y="26080"/>
                </a:moveTo>
                <a:cubicBezTo>
                  <a:pt x="91339" y="26354"/>
                  <a:pt x="91461" y="26688"/>
                  <a:pt x="91643" y="26870"/>
                </a:cubicBezTo>
                <a:cubicBezTo>
                  <a:pt x="91856" y="27083"/>
                  <a:pt x="92099" y="27022"/>
                  <a:pt x="92221" y="26779"/>
                </a:cubicBezTo>
                <a:cubicBezTo>
                  <a:pt x="92312" y="26506"/>
                  <a:pt x="92251" y="26171"/>
                  <a:pt x="92069" y="25958"/>
                </a:cubicBezTo>
                <a:cubicBezTo>
                  <a:pt x="91856" y="25776"/>
                  <a:pt x="91552" y="25867"/>
                  <a:pt x="91461" y="26080"/>
                </a:cubicBezTo>
                <a:close/>
                <a:moveTo>
                  <a:pt x="90397" y="28360"/>
                </a:moveTo>
                <a:cubicBezTo>
                  <a:pt x="90276" y="28603"/>
                  <a:pt x="90336" y="28937"/>
                  <a:pt x="90579" y="29120"/>
                </a:cubicBezTo>
                <a:cubicBezTo>
                  <a:pt x="90792" y="29302"/>
                  <a:pt x="91035" y="29272"/>
                  <a:pt x="91157" y="29028"/>
                </a:cubicBezTo>
                <a:cubicBezTo>
                  <a:pt x="91248" y="28816"/>
                  <a:pt x="91218" y="28421"/>
                  <a:pt x="91005" y="28238"/>
                </a:cubicBezTo>
                <a:cubicBezTo>
                  <a:pt x="90792" y="28056"/>
                  <a:pt x="90549" y="28147"/>
                  <a:pt x="90397" y="28360"/>
                </a:cubicBezTo>
                <a:close/>
                <a:moveTo>
                  <a:pt x="89242" y="30518"/>
                </a:moveTo>
                <a:cubicBezTo>
                  <a:pt x="89121" y="30761"/>
                  <a:pt x="89212" y="31065"/>
                  <a:pt x="89424" y="31247"/>
                </a:cubicBezTo>
                <a:cubicBezTo>
                  <a:pt x="89668" y="31430"/>
                  <a:pt x="89941" y="31399"/>
                  <a:pt x="90032" y="31187"/>
                </a:cubicBezTo>
                <a:cubicBezTo>
                  <a:pt x="90154" y="30943"/>
                  <a:pt x="90124" y="30609"/>
                  <a:pt x="89880" y="30427"/>
                </a:cubicBezTo>
                <a:cubicBezTo>
                  <a:pt x="89668" y="30275"/>
                  <a:pt x="89364" y="30305"/>
                  <a:pt x="89242" y="30518"/>
                </a:cubicBezTo>
                <a:close/>
                <a:moveTo>
                  <a:pt x="88665" y="32433"/>
                </a:moveTo>
                <a:cubicBezTo>
                  <a:pt x="88452" y="32250"/>
                  <a:pt x="88148" y="32281"/>
                  <a:pt x="87996" y="32463"/>
                </a:cubicBezTo>
                <a:cubicBezTo>
                  <a:pt x="87844" y="32646"/>
                  <a:pt x="87905" y="32919"/>
                  <a:pt x="88148" y="33101"/>
                </a:cubicBezTo>
                <a:cubicBezTo>
                  <a:pt x="88361" y="33314"/>
                  <a:pt x="88634" y="33314"/>
                  <a:pt x="88786" y="33101"/>
                </a:cubicBezTo>
                <a:cubicBezTo>
                  <a:pt x="88938" y="32919"/>
                  <a:pt x="88908" y="32615"/>
                  <a:pt x="88665" y="32433"/>
                </a:cubicBezTo>
                <a:close/>
                <a:moveTo>
                  <a:pt x="87297" y="34621"/>
                </a:moveTo>
                <a:cubicBezTo>
                  <a:pt x="87449" y="34469"/>
                  <a:pt x="87449" y="34226"/>
                  <a:pt x="87236" y="34013"/>
                </a:cubicBezTo>
                <a:cubicBezTo>
                  <a:pt x="86993" y="33831"/>
                  <a:pt x="86658" y="33831"/>
                  <a:pt x="86476" y="33983"/>
                </a:cubicBezTo>
                <a:cubicBezTo>
                  <a:pt x="86294" y="34135"/>
                  <a:pt x="86354" y="34378"/>
                  <a:pt x="86567" y="34560"/>
                </a:cubicBezTo>
                <a:cubicBezTo>
                  <a:pt x="86841" y="34712"/>
                  <a:pt x="87145" y="34773"/>
                  <a:pt x="87297" y="34621"/>
                </a:cubicBezTo>
                <a:close/>
                <a:moveTo>
                  <a:pt x="84835" y="35077"/>
                </a:moveTo>
                <a:cubicBezTo>
                  <a:pt x="84652" y="35199"/>
                  <a:pt x="84713" y="35442"/>
                  <a:pt x="84956" y="35624"/>
                </a:cubicBezTo>
                <a:cubicBezTo>
                  <a:pt x="85169" y="35807"/>
                  <a:pt x="85534" y="35898"/>
                  <a:pt x="85716" y="35776"/>
                </a:cubicBezTo>
                <a:cubicBezTo>
                  <a:pt x="85899" y="35655"/>
                  <a:pt x="85868" y="35442"/>
                  <a:pt x="85625" y="35229"/>
                </a:cubicBezTo>
                <a:cubicBezTo>
                  <a:pt x="85382" y="35047"/>
                  <a:pt x="85017" y="35016"/>
                  <a:pt x="84835" y="35077"/>
                </a:cubicBezTo>
                <a:close/>
                <a:moveTo>
                  <a:pt x="83011" y="35959"/>
                </a:moveTo>
                <a:cubicBezTo>
                  <a:pt x="82829" y="36050"/>
                  <a:pt x="82859" y="36263"/>
                  <a:pt x="83133" y="36445"/>
                </a:cubicBezTo>
                <a:cubicBezTo>
                  <a:pt x="83406" y="36627"/>
                  <a:pt x="83740" y="36719"/>
                  <a:pt x="83923" y="36627"/>
                </a:cubicBezTo>
                <a:cubicBezTo>
                  <a:pt x="84105" y="36567"/>
                  <a:pt x="84105" y="36354"/>
                  <a:pt x="83862" y="36141"/>
                </a:cubicBezTo>
                <a:cubicBezTo>
                  <a:pt x="83588" y="35959"/>
                  <a:pt x="83193" y="35867"/>
                  <a:pt x="83011" y="35959"/>
                </a:cubicBezTo>
                <a:close/>
                <a:moveTo>
                  <a:pt x="81066" y="36627"/>
                </a:moveTo>
                <a:cubicBezTo>
                  <a:pt x="80853" y="36719"/>
                  <a:pt x="80914" y="36901"/>
                  <a:pt x="81187" y="37114"/>
                </a:cubicBezTo>
                <a:cubicBezTo>
                  <a:pt x="81461" y="37296"/>
                  <a:pt x="81826" y="37418"/>
                  <a:pt x="82038" y="37326"/>
                </a:cubicBezTo>
                <a:cubicBezTo>
                  <a:pt x="82251" y="37235"/>
                  <a:pt x="82221" y="37053"/>
                  <a:pt x="81947" y="36871"/>
                </a:cubicBezTo>
                <a:cubicBezTo>
                  <a:pt x="81674" y="36627"/>
                  <a:pt x="81309" y="36567"/>
                  <a:pt x="81066" y="36627"/>
                </a:cubicBezTo>
                <a:close/>
                <a:moveTo>
                  <a:pt x="79971" y="37448"/>
                </a:moveTo>
                <a:cubicBezTo>
                  <a:pt x="79698" y="37266"/>
                  <a:pt x="79303" y="37174"/>
                  <a:pt x="79060" y="37205"/>
                </a:cubicBezTo>
                <a:cubicBezTo>
                  <a:pt x="78847" y="37296"/>
                  <a:pt x="78908" y="37478"/>
                  <a:pt x="79181" y="37661"/>
                </a:cubicBezTo>
                <a:cubicBezTo>
                  <a:pt x="79455" y="37874"/>
                  <a:pt x="79819" y="37965"/>
                  <a:pt x="80063" y="37904"/>
                </a:cubicBezTo>
                <a:cubicBezTo>
                  <a:pt x="80275" y="37813"/>
                  <a:pt x="80245" y="37630"/>
                  <a:pt x="79971" y="37448"/>
                </a:cubicBezTo>
                <a:close/>
                <a:moveTo>
                  <a:pt x="77965" y="38026"/>
                </a:moveTo>
                <a:cubicBezTo>
                  <a:pt x="77692" y="37813"/>
                  <a:pt x="77236" y="37752"/>
                  <a:pt x="77023" y="37782"/>
                </a:cubicBezTo>
                <a:cubicBezTo>
                  <a:pt x="76780" y="37874"/>
                  <a:pt x="76871" y="38056"/>
                  <a:pt x="77175" y="38238"/>
                </a:cubicBezTo>
                <a:cubicBezTo>
                  <a:pt x="77418" y="38421"/>
                  <a:pt x="77844" y="38512"/>
                  <a:pt x="78026" y="38481"/>
                </a:cubicBezTo>
                <a:cubicBezTo>
                  <a:pt x="78269" y="38421"/>
                  <a:pt x="78239" y="38208"/>
                  <a:pt x="77965" y="38026"/>
                </a:cubicBezTo>
                <a:close/>
                <a:moveTo>
                  <a:pt x="74956" y="38512"/>
                </a:moveTo>
                <a:cubicBezTo>
                  <a:pt x="74743" y="38573"/>
                  <a:pt x="74804" y="38816"/>
                  <a:pt x="75108" y="38998"/>
                </a:cubicBezTo>
                <a:cubicBezTo>
                  <a:pt x="75412" y="39181"/>
                  <a:pt x="75777" y="39272"/>
                  <a:pt x="76020" y="39181"/>
                </a:cubicBezTo>
                <a:cubicBezTo>
                  <a:pt x="76263" y="39120"/>
                  <a:pt x="76202" y="38877"/>
                  <a:pt x="75898" y="38694"/>
                </a:cubicBezTo>
                <a:cubicBezTo>
                  <a:pt x="75655" y="38512"/>
                  <a:pt x="75199" y="38421"/>
                  <a:pt x="74956" y="38512"/>
                </a:cubicBezTo>
                <a:close/>
                <a:moveTo>
                  <a:pt x="73983" y="39576"/>
                </a:moveTo>
                <a:cubicBezTo>
                  <a:pt x="73679" y="39393"/>
                  <a:pt x="73254" y="39333"/>
                  <a:pt x="73072" y="39485"/>
                </a:cubicBezTo>
                <a:cubicBezTo>
                  <a:pt x="72859" y="39606"/>
                  <a:pt x="72950" y="39849"/>
                  <a:pt x="73254" y="40032"/>
                </a:cubicBezTo>
                <a:cubicBezTo>
                  <a:pt x="73558" y="40184"/>
                  <a:pt x="73923" y="40214"/>
                  <a:pt x="74135" y="40092"/>
                </a:cubicBezTo>
                <a:cubicBezTo>
                  <a:pt x="74318" y="40001"/>
                  <a:pt x="74287" y="39728"/>
                  <a:pt x="73983" y="39576"/>
                </a:cubicBezTo>
                <a:close/>
                <a:moveTo>
                  <a:pt x="71309" y="40852"/>
                </a:moveTo>
                <a:cubicBezTo>
                  <a:pt x="71126" y="41065"/>
                  <a:pt x="71278" y="41308"/>
                  <a:pt x="71552" y="41460"/>
                </a:cubicBezTo>
                <a:cubicBezTo>
                  <a:pt x="71856" y="41612"/>
                  <a:pt x="72190" y="41582"/>
                  <a:pt x="72372" y="41430"/>
                </a:cubicBezTo>
                <a:cubicBezTo>
                  <a:pt x="72555" y="41278"/>
                  <a:pt x="72494" y="41004"/>
                  <a:pt x="72190" y="40822"/>
                </a:cubicBezTo>
                <a:cubicBezTo>
                  <a:pt x="71886" y="40670"/>
                  <a:pt x="71461" y="40670"/>
                  <a:pt x="71309" y="40852"/>
                </a:cubicBezTo>
                <a:close/>
                <a:moveTo>
                  <a:pt x="70184" y="43497"/>
                </a:moveTo>
                <a:cubicBezTo>
                  <a:pt x="70427" y="43588"/>
                  <a:pt x="70792" y="43527"/>
                  <a:pt x="70944" y="43284"/>
                </a:cubicBezTo>
                <a:cubicBezTo>
                  <a:pt x="71096" y="43071"/>
                  <a:pt x="70974" y="42767"/>
                  <a:pt x="70701" y="42646"/>
                </a:cubicBezTo>
                <a:cubicBezTo>
                  <a:pt x="70397" y="42524"/>
                  <a:pt x="70062" y="42615"/>
                  <a:pt x="69910" y="42828"/>
                </a:cubicBezTo>
                <a:cubicBezTo>
                  <a:pt x="69758" y="43071"/>
                  <a:pt x="69880" y="43375"/>
                  <a:pt x="70184" y="43497"/>
                </a:cubicBezTo>
                <a:close/>
                <a:moveTo>
                  <a:pt x="69728" y="45655"/>
                </a:moveTo>
                <a:cubicBezTo>
                  <a:pt x="69819" y="45381"/>
                  <a:pt x="69728" y="45047"/>
                  <a:pt x="69454" y="44925"/>
                </a:cubicBezTo>
                <a:cubicBezTo>
                  <a:pt x="69181" y="44804"/>
                  <a:pt x="68847" y="45017"/>
                  <a:pt x="68725" y="45260"/>
                </a:cubicBezTo>
                <a:cubicBezTo>
                  <a:pt x="68603" y="45564"/>
                  <a:pt x="68755" y="45837"/>
                  <a:pt x="69029" y="45959"/>
                </a:cubicBezTo>
                <a:cubicBezTo>
                  <a:pt x="69303" y="46080"/>
                  <a:pt x="69606" y="45959"/>
                  <a:pt x="69728" y="45655"/>
                </a:cubicBezTo>
                <a:close/>
                <a:moveTo>
                  <a:pt x="68421" y="47509"/>
                </a:moveTo>
                <a:cubicBezTo>
                  <a:pt x="68147" y="47387"/>
                  <a:pt x="67844" y="47539"/>
                  <a:pt x="67752" y="47813"/>
                </a:cubicBezTo>
                <a:cubicBezTo>
                  <a:pt x="67631" y="48086"/>
                  <a:pt x="67783" y="48390"/>
                  <a:pt x="68056" y="48451"/>
                </a:cubicBezTo>
                <a:cubicBezTo>
                  <a:pt x="68299" y="48573"/>
                  <a:pt x="68603" y="48421"/>
                  <a:pt x="68725" y="48147"/>
                </a:cubicBezTo>
                <a:cubicBezTo>
                  <a:pt x="68847" y="47904"/>
                  <a:pt x="68695" y="47600"/>
                  <a:pt x="68421" y="47509"/>
                </a:cubicBezTo>
                <a:close/>
                <a:moveTo>
                  <a:pt x="67448" y="49941"/>
                </a:moveTo>
                <a:cubicBezTo>
                  <a:pt x="67175" y="49819"/>
                  <a:pt x="66871" y="49971"/>
                  <a:pt x="66749" y="50214"/>
                </a:cubicBezTo>
                <a:cubicBezTo>
                  <a:pt x="66628" y="50488"/>
                  <a:pt x="66780" y="50731"/>
                  <a:pt x="67053" y="50852"/>
                </a:cubicBezTo>
                <a:cubicBezTo>
                  <a:pt x="67327" y="50974"/>
                  <a:pt x="67600" y="50852"/>
                  <a:pt x="67692" y="50640"/>
                </a:cubicBezTo>
                <a:cubicBezTo>
                  <a:pt x="67813" y="50366"/>
                  <a:pt x="67692" y="50062"/>
                  <a:pt x="67448" y="49941"/>
                </a:cubicBezTo>
                <a:close/>
                <a:moveTo>
                  <a:pt x="66445" y="52251"/>
                </a:moveTo>
                <a:cubicBezTo>
                  <a:pt x="66172" y="52159"/>
                  <a:pt x="65868" y="52251"/>
                  <a:pt x="65777" y="52494"/>
                </a:cubicBezTo>
                <a:cubicBezTo>
                  <a:pt x="65655" y="52707"/>
                  <a:pt x="65807" y="53011"/>
                  <a:pt x="66081" y="53132"/>
                </a:cubicBezTo>
                <a:cubicBezTo>
                  <a:pt x="66324" y="53254"/>
                  <a:pt x="66597" y="53163"/>
                  <a:pt x="66719" y="52950"/>
                </a:cubicBezTo>
                <a:cubicBezTo>
                  <a:pt x="66840" y="52676"/>
                  <a:pt x="66719" y="52372"/>
                  <a:pt x="66445" y="52251"/>
                </a:cubicBezTo>
                <a:close/>
                <a:moveTo>
                  <a:pt x="64804" y="54652"/>
                </a:moveTo>
                <a:cubicBezTo>
                  <a:pt x="64713" y="54895"/>
                  <a:pt x="64865" y="55199"/>
                  <a:pt x="65108" y="55351"/>
                </a:cubicBezTo>
                <a:cubicBezTo>
                  <a:pt x="65381" y="55503"/>
                  <a:pt x="65655" y="55412"/>
                  <a:pt x="65777" y="55199"/>
                </a:cubicBezTo>
                <a:cubicBezTo>
                  <a:pt x="65868" y="54956"/>
                  <a:pt x="65777" y="54622"/>
                  <a:pt x="65503" y="54500"/>
                </a:cubicBezTo>
                <a:cubicBezTo>
                  <a:pt x="65229" y="54318"/>
                  <a:pt x="64926" y="54439"/>
                  <a:pt x="64804" y="54652"/>
                </a:cubicBezTo>
                <a:close/>
                <a:moveTo>
                  <a:pt x="64561" y="56658"/>
                </a:moveTo>
                <a:cubicBezTo>
                  <a:pt x="64287" y="56506"/>
                  <a:pt x="63983" y="56597"/>
                  <a:pt x="63862" y="56871"/>
                </a:cubicBezTo>
                <a:cubicBezTo>
                  <a:pt x="63740" y="57084"/>
                  <a:pt x="63892" y="57388"/>
                  <a:pt x="64166" y="57570"/>
                </a:cubicBezTo>
                <a:cubicBezTo>
                  <a:pt x="64439" y="57722"/>
                  <a:pt x="64713" y="57661"/>
                  <a:pt x="64804" y="57418"/>
                </a:cubicBezTo>
                <a:cubicBezTo>
                  <a:pt x="64926" y="57175"/>
                  <a:pt x="64804" y="56810"/>
                  <a:pt x="64561" y="56658"/>
                </a:cubicBezTo>
                <a:close/>
                <a:moveTo>
                  <a:pt x="63558" y="58907"/>
                </a:moveTo>
                <a:cubicBezTo>
                  <a:pt x="63284" y="58755"/>
                  <a:pt x="62980" y="58847"/>
                  <a:pt x="62889" y="59090"/>
                </a:cubicBezTo>
                <a:cubicBezTo>
                  <a:pt x="62767" y="59363"/>
                  <a:pt x="62919" y="59667"/>
                  <a:pt x="63132" y="59850"/>
                </a:cubicBezTo>
                <a:cubicBezTo>
                  <a:pt x="63406" y="60002"/>
                  <a:pt x="63679" y="59971"/>
                  <a:pt x="63801" y="59698"/>
                </a:cubicBezTo>
                <a:cubicBezTo>
                  <a:pt x="63953" y="59454"/>
                  <a:pt x="63831" y="59059"/>
                  <a:pt x="63558" y="58907"/>
                </a:cubicBezTo>
                <a:close/>
                <a:moveTo>
                  <a:pt x="62919" y="62220"/>
                </a:moveTo>
                <a:cubicBezTo>
                  <a:pt x="62980" y="61916"/>
                  <a:pt x="62889" y="61521"/>
                  <a:pt x="62646" y="61339"/>
                </a:cubicBezTo>
                <a:cubicBezTo>
                  <a:pt x="62372" y="61187"/>
                  <a:pt x="62129" y="61309"/>
                  <a:pt x="62038" y="61613"/>
                </a:cubicBezTo>
                <a:cubicBezTo>
                  <a:pt x="61977" y="61916"/>
                  <a:pt x="62129" y="62281"/>
                  <a:pt x="62342" y="62494"/>
                </a:cubicBezTo>
                <a:cubicBezTo>
                  <a:pt x="62585" y="62676"/>
                  <a:pt x="62798" y="62555"/>
                  <a:pt x="62919" y="62220"/>
                </a:cubicBezTo>
                <a:close/>
                <a:moveTo>
                  <a:pt x="62281" y="65351"/>
                </a:moveTo>
                <a:cubicBezTo>
                  <a:pt x="62342" y="64986"/>
                  <a:pt x="62190" y="64561"/>
                  <a:pt x="61977" y="64379"/>
                </a:cubicBezTo>
                <a:cubicBezTo>
                  <a:pt x="61734" y="64227"/>
                  <a:pt x="61521" y="64379"/>
                  <a:pt x="61430" y="64774"/>
                </a:cubicBezTo>
                <a:cubicBezTo>
                  <a:pt x="61400" y="65138"/>
                  <a:pt x="61552" y="65564"/>
                  <a:pt x="61734" y="65746"/>
                </a:cubicBezTo>
                <a:cubicBezTo>
                  <a:pt x="62008" y="65898"/>
                  <a:pt x="62190" y="65716"/>
                  <a:pt x="62281" y="65351"/>
                </a:cubicBezTo>
                <a:close/>
                <a:moveTo>
                  <a:pt x="61278" y="69211"/>
                </a:moveTo>
                <a:cubicBezTo>
                  <a:pt x="61460" y="69363"/>
                  <a:pt x="61673" y="69242"/>
                  <a:pt x="61734" y="68877"/>
                </a:cubicBezTo>
                <a:cubicBezTo>
                  <a:pt x="61764" y="68482"/>
                  <a:pt x="61704" y="68056"/>
                  <a:pt x="61460" y="67874"/>
                </a:cubicBezTo>
                <a:cubicBezTo>
                  <a:pt x="61278" y="67722"/>
                  <a:pt x="61065" y="67874"/>
                  <a:pt x="61004" y="68269"/>
                </a:cubicBezTo>
                <a:cubicBezTo>
                  <a:pt x="60944" y="68634"/>
                  <a:pt x="61096" y="69029"/>
                  <a:pt x="61278" y="69211"/>
                </a:cubicBezTo>
                <a:close/>
                <a:moveTo>
                  <a:pt x="61217" y="71947"/>
                </a:moveTo>
                <a:cubicBezTo>
                  <a:pt x="61278" y="71643"/>
                  <a:pt x="61217" y="71218"/>
                  <a:pt x="61004" y="71066"/>
                </a:cubicBezTo>
                <a:cubicBezTo>
                  <a:pt x="60822" y="70914"/>
                  <a:pt x="60640" y="71035"/>
                  <a:pt x="60549" y="71369"/>
                </a:cubicBezTo>
                <a:cubicBezTo>
                  <a:pt x="60518" y="71673"/>
                  <a:pt x="60609" y="72069"/>
                  <a:pt x="60792" y="72221"/>
                </a:cubicBezTo>
                <a:cubicBezTo>
                  <a:pt x="60974" y="72373"/>
                  <a:pt x="61126" y="72251"/>
                  <a:pt x="61217" y="71947"/>
                </a:cubicBezTo>
                <a:close/>
                <a:moveTo>
                  <a:pt x="60093" y="74743"/>
                </a:moveTo>
                <a:cubicBezTo>
                  <a:pt x="60245" y="74895"/>
                  <a:pt x="60457" y="74835"/>
                  <a:pt x="60518" y="74591"/>
                </a:cubicBezTo>
                <a:cubicBezTo>
                  <a:pt x="60609" y="74348"/>
                  <a:pt x="60549" y="73984"/>
                  <a:pt x="60397" y="73801"/>
                </a:cubicBezTo>
                <a:cubicBezTo>
                  <a:pt x="60245" y="73649"/>
                  <a:pt x="60032" y="73740"/>
                  <a:pt x="59941" y="73984"/>
                </a:cubicBezTo>
                <a:cubicBezTo>
                  <a:pt x="59880" y="74257"/>
                  <a:pt x="59941" y="74591"/>
                  <a:pt x="60093" y="74743"/>
                </a:cubicBezTo>
                <a:close/>
                <a:moveTo>
                  <a:pt x="59181" y="76871"/>
                </a:moveTo>
                <a:cubicBezTo>
                  <a:pt x="59333" y="77084"/>
                  <a:pt x="59545" y="77023"/>
                  <a:pt x="59637" y="76810"/>
                </a:cubicBezTo>
                <a:cubicBezTo>
                  <a:pt x="59758" y="76567"/>
                  <a:pt x="59758" y="76263"/>
                  <a:pt x="59606" y="76081"/>
                </a:cubicBezTo>
                <a:cubicBezTo>
                  <a:pt x="59454" y="75929"/>
                  <a:pt x="59272" y="75959"/>
                  <a:pt x="59150" y="76202"/>
                </a:cubicBezTo>
                <a:cubicBezTo>
                  <a:pt x="58998" y="76385"/>
                  <a:pt x="59029" y="76689"/>
                  <a:pt x="59181" y="76871"/>
                </a:cubicBezTo>
                <a:close/>
                <a:moveTo>
                  <a:pt x="57935" y="78604"/>
                </a:moveTo>
                <a:cubicBezTo>
                  <a:pt x="58086" y="78786"/>
                  <a:pt x="58269" y="78786"/>
                  <a:pt x="58421" y="78634"/>
                </a:cubicBezTo>
                <a:cubicBezTo>
                  <a:pt x="58573" y="78452"/>
                  <a:pt x="58573" y="78178"/>
                  <a:pt x="58482" y="77996"/>
                </a:cubicBezTo>
                <a:cubicBezTo>
                  <a:pt x="58330" y="77783"/>
                  <a:pt x="58086" y="77783"/>
                  <a:pt x="57935" y="77996"/>
                </a:cubicBezTo>
                <a:cubicBezTo>
                  <a:pt x="57783" y="78178"/>
                  <a:pt x="57813" y="78391"/>
                  <a:pt x="57935" y="78604"/>
                </a:cubicBezTo>
                <a:close/>
                <a:moveTo>
                  <a:pt x="56658" y="80154"/>
                </a:moveTo>
                <a:cubicBezTo>
                  <a:pt x="56749" y="80336"/>
                  <a:pt x="56962" y="80367"/>
                  <a:pt x="57114" y="80184"/>
                </a:cubicBezTo>
                <a:cubicBezTo>
                  <a:pt x="57266" y="80002"/>
                  <a:pt x="57266" y="79698"/>
                  <a:pt x="57144" y="79485"/>
                </a:cubicBezTo>
                <a:cubicBezTo>
                  <a:pt x="57023" y="79303"/>
                  <a:pt x="56749" y="79272"/>
                  <a:pt x="56658" y="79455"/>
                </a:cubicBezTo>
                <a:cubicBezTo>
                  <a:pt x="56506" y="79667"/>
                  <a:pt x="56536" y="79971"/>
                  <a:pt x="56658" y="80154"/>
                </a:cubicBezTo>
                <a:close/>
                <a:moveTo>
                  <a:pt x="55533" y="82038"/>
                </a:moveTo>
                <a:cubicBezTo>
                  <a:pt x="55655" y="82282"/>
                  <a:pt x="55837" y="82282"/>
                  <a:pt x="55959" y="82038"/>
                </a:cubicBezTo>
                <a:cubicBezTo>
                  <a:pt x="56080" y="81826"/>
                  <a:pt x="56080" y="81491"/>
                  <a:pt x="55959" y="81248"/>
                </a:cubicBezTo>
                <a:cubicBezTo>
                  <a:pt x="55837" y="81035"/>
                  <a:pt x="55624" y="81035"/>
                  <a:pt x="55503" y="81218"/>
                </a:cubicBezTo>
                <a:cubicBezTo>
                  <a:pt x="55381" y="81430"/>
                  <a:pt x="55381" y="81826"/>
                  <a:pt x="55533" y="82038"/>
                </a:cubicBezTo>
                <a:close/>
                <a:moveTo>
                  <a:pt x="54074" y="84561"/>
                </a:moveTo>
                <a:cubicBezTo>
                  <a:pt x="54226" y="84804"/>
                  <a:pt x="54439" y="84774"/>
                  <a:pt x="54591" y="84531"/>
                </a:cubicBezTo>
                <a:cubicBezTo>
                  <a:pt x="54743" y="84227"/>
                  <a:pt x="54834" y="83771"/>
                  <a:pt x="54682" y="83528"/>
                </a:cubicBezTo>
                <a:cubicBezTo>
                  <a:pt x="54561" y="83254"/>
                  <a:pt x="54257" y="83315"/>
                  <a:pt x="54105" y="83619"/>
                </a:cubicBezTo>
                <a:cubicBezTo>
                  <a:pt x="53922" y="83862"/>
                  <a:pt x="53922" y="84288"/>
                  <a:pt x="54074" y="84561"/>
                </a:cubicBezTo>
                <a:close/>
                <a:moveTo>
                  <a:pt x="52706" y="87054"/>
                </a:moveTo>
                <a:cubicBezTo>
                  <a:pt x="52858" y="87327"/>
                  <a:pt x="53102" y="87358"/>
                  <a:pt x="53223" y="87114"/>
                </a:cubicBezTo>
                <a:cubicBezTo>
                  <a:pt x="53375" y="86841"/>
                  <a:pt x="53375" y="86385"/>
                  <a:pt x="53193" y="86111"/>
                </a:cubicBezTo>
                <a:cubicBezTo>
                  <a:pt x="53041" y="85838"/>
                  <a:pt x="52767" y="85838"/>
                  <a:pt x="52615" y="86081"/>
                </a:cubicBezTo>
                <a:cubicBezTo>
                  <a:pt x="52494" y="86355"/>
                  <a:pt x="52554" y="86810"/>
                  <a:pt x="52706" y="87054"/>
                </a:cubicBezTo>
                <a:close/>
                <a:moveTo>
                  <a:pt x="51886" y="88421"/>
                </a:moveTo>
                <a:cubicBezTo>
                  <a:pt x="51703" y="88117"/>
                  <a:pt x="51399" y="88087"/>
                  <a:pt x="51247" y="88269"/>
                </a:cubicBezTo>
                <a:cubicBezTo>
                  <a:pt x="51095" y="88513"/>
                  <a:pt x="51126" y="88877"/>
                  <a:pt x="51339" y="89181"/>
                </a:cubicBezTo>
                <a:cubicBezTo>
                  <a:pt x="51521" y="89485"/>
                  <a:pt x="51795" y="89576"/>
                  <a:pt x="51947" y="89333"/>
                </a:cubicBezTo>
                <a:cubicBezTo>
                  <a:pt x="52099" y="89151"/>
                  <a:pt x="52099" y="88695"/>
                  <a:pt x="51886" y="88421"/>
                </a:cubicBezTo>
                <a:close/>
                <a:moveTo>
                  <a:pt x="50305" y="90245"/>
                </a:moveTo>
                <a:cubicBezTo>
                  <a:pt x="50062" y="89941"/>
                  <a:pt x="49728" y="89789"/>
                  <a:pt x="49515" y="89941"/>
                </a:cubicBezTo>
                <a:cubicBezTo>
                  <a:pt x="49272" y="90093"/>
                  <a:pt x="49272" y="90488"/>
                  <a:pt x="49515" y="90792"/>
                </a:cubicBezTo>
                <a:cubicBezTo>
                  <a:pt x="49728" y="91127"/>
                  <a:pt x="50062" y="91248"/>
                  <a:pt x="50305" y="91096"/>
                </a:cubicBezTo>
                <a:cubicBezTo>
                  <a:pt x="50518" y="90944"/>
                  <a:pt x="50518" y="90549"/>
                  <a:pt x="50305" y="90245"/>
                </a:cubicBezTo>
                <a:close/>
                <a:moveTo>
                  <a:pt x="48056" y="91370"/>
                </a:moveTo>
                <a:cubicBezTo>
                  <a:pt x="47843" y="91005"/>
                  <a:pt x="47387" y="90823"/>
                  <a:pt x="47114" y="90944"/>
                </a:cubicBezTo>
                <a:cubicBezTo>
                  <a:pt x="46810" y="91005"/>
                  <a:pt x="46779" y="91370"/>
                  <a:pt x="47022" y="91704"/>
                </a:cubicBezTo>
                <a:cubicBezTo>
                  <a:pt x="47266" y="92038"/>
                  <a:pt x="47691" y="92221"/>
                  <a:pt x="47995" y="92160"/>
                </a:cubicBezTo>
                <a:cubicBezTo>
                  <a:pt x="48238" y="92038"/>
                  <a:pt x="48299" y="91704"/>
                  <a:pt x="48056" y="91370"/>
                </a:cubicBezTo>
                <a:close/>
                <a:moveTo>
                  <a:pt x="45199" y="92130"/>
                </a:moveTo>
                <a:cubicBezTo>
                  <a:pt x="44986" y="91765"/>
                  <a:pt x="44500" y="91583"/>
                  <a:pt x="44135" y="91704"/>
                </a:cubicBezTo>
                <a:cubicBezTo>
                  <a:pt x="43801" y="91765"/>
                  <a:pt x="43740" y="92130"/>
                  <a:pt x="43952" y="92434"/>
                </a:cubicBezTo>
                <a:cubicBezTo>
                  <a:pt x="44196" y="92738"/>
                  <a:pt x="44682" y="92950"/>
                  <a:pt x="45016" y="92829"/>
                </a:cubicBezTo>
                <a:cubicBezTo>
                  <a:pt x="45351" y="92798"/>
                  <a:pt x="45472" y="92464"/>
                  <a:pt x="45199" y="92130"/>
                </a:cubicBezTo>
                <a:close/>
                <a:moveTo>
                  <a:pt x="41521" y="93741"/>
                </a:moveTo>
                <a:cubicBezTo>
                  <a:pt x="41946" y="93649"/>
                  <a:pt x="42098" y="93285"/>
                  <a:pt x="41855" y="92981"/>
                </a:cubicBezTo>
                <a:cubicBezTo>
                  <a:pt x="41642" y="92677"/>
                  <a:pt x="41095" y="92525"/>
                  <a:pt x="40731" y="92677"/>
                </a:cubicBezTo>
                <a:cubicBezTo>
                  <a:pt x="40305" y="92798"/>
                  <a:pt x="40183" y="93133"/>
                  <a:pt x="40427" y="93437"/>
                </a:cubicBezTo>
                <a:cubicBezTo>
                  <a:pt x="40609" y="93710"/>
                  <a:pt x="41095" y="93862"/>
                  <a:pt x="41521" y="93741"/>
                </a:cubicBezTo>
                <a:close/>
                <a:moveTo>
                  <a:pt x="38056" y="94349"/>
                </a:moveTo>
                <a:cubicBezTo>
                  <a:pt x="37843" y="94105"/>
                  <a:pt x="37357" y="94045"/>
                  <a:pt x="36931" y="94257"/>
                </a:cubicBezTo>
                <a:cubicBezTo>
                  <a:pt x="36536" y="94440"/>
                  <a:pt x="36384" y="94804"/>
                  <a:pt x="36627" y="95078"/>
                </a:cubicBezTo>
                <a:cubicBezTo>
                  <a:pt x="36809" y="95352"/>
                  <a:pt x="37296" y="95412"/>
                  <a:pt x="37691" y="95230"/>
                </a:cubicBezTo>
                <a:cubicBezTo>
                  <a:pt x="38117" y="95017"/>
                  <a:pt x="38299" y="94622"/>
                  <a:pt x="38056" y="94349"/>
                </a:cubicBezTo>
                <a:close/>
                <a:moveTo>
                  <a:pt x="34499" y="96263"/>
                </a:moveTo>
                <a:cubicBezTo>
                  <a:pt x="34317" y="95990"/>
                  <a:pt x="33800" y="96020"/>
                  <a:pt x="33436" y="96233"/>
                </a:cubicBezTo>
                <a:cubicBezTo>
                  <a:pt x="33040" y="96446"/>
                  <a:pt x="32980" y="96841"/>
                  <a:pt x="33162" y="97054"/>
                </a:cubicBezTo>
                <a:cubicBezTo>
                  <a:pt x="33344" y="97297"/>
                  <a:pt x="33800" y="97327"/>
                  <a:pt x="34165" y="97145"/>
                </a:cubicBezTo>
                <a:cubicBezTo>
                  <a:pt x="34530" y="96902"/>
                  <a:pt x="34682" y="96537"/>
                  <a:pt x="34499" y="96263"/>
                </a:cubicBezTo>
                <a:close/>
                <a:moveTo>
                  <a:pt x="91187" y="21095"/>
                </a:moveTo>
                <a:cubicBezTo>
                  <a:pt x="91491" y="21095"/>
                  <a:pt x="91826" y="20943"/>
                  <a:pt x="91917" y="20700"/>
                </a:cubicBezTo>
                <a:cubicBezTo>
                  <a:pt x="92008" y="20427"/>
                  <a:pt x="91826" y="20183"/>
                  <a:pt x="91552" y="20153"/>
                </a:cubicBezTo>
                <a:cubicBezTo>
                  <a:pt x="91248" y="20153"/>
                  <a:pt x="90944" y="20335"/>
                  <a:pt x="90853" y="20609"/>
                </a:cubicBezTo>
                <a:cubicBezTo>
                  <a:pt x="90731" y="20882"/>
                  <a:pt x="90883" y="21065"/>
                  <a:pt x="91187" y="21095"/>
                </a:cubicBezTo>
                <a:close/>
                <a:moveTo>
                  <a:pt x="89820" y="23010"/>
                </a:moveTo>
                <a:cubicBezTo>
                  <a:pt x="89698" y="23284"/>
                  <a:pt x="89850" y="23466"/>
                  <a:pt x="90154" y="23466"/>
                </a:cubicBezTo>
                <a:cubicBezTo>
                  <a:pt x="90458" y="23466"/>
                  <a:pt x="90792" y="23314"/>
                  <a:pt x="90914" y="23041"/>
                </a:cubicBezTo>
                <a:cubicBezTo>
                  <a:pt x="91035" y="22767"/>
                  <a:pt x="90883" y="22554"/>
                  <a:pt x="90549" y="22524"/>
                </a:cubicBezTo>
                <a:cubicBezTo>
                  <a:pt x="90276" y="22524"/>
                  <a:pt x="89941" y="22737"/>
                  <a:pt x="89820" y="23010"/>
                </a:cubicBezTo>
                <a:close/>
                <a:moveTo>
                  <a:pt x="88786" y="25351"/>
                </a:moveTo>
                <a:cubicBezTo>
                  <a:pt x="88665" y="25624"/>
                  <a:pt x="88817" y="25807"/>
                  <a:pt x="89121" y="25807"/>
                </a:cubicBezTo>
                <a:cubicBezTo>
                  <a:pt x="89424" y="25807"/>
                  <a:pt x="89820" y="25655"/>
                  <a:pt x="89941" y="25411"/>
                </a:cubicBezTo>
                <a:cubicBezTo>
                  <a:pt x="90032" y="25138"/>
                  <a:pt x="89880" y="24895"/>
                  <a:pt x="89546" y="24895"/>
                </a:cubicBezTo>
                <a:cubicBezTo>
                  <a:pt x="89242" y="24864"/>
                  <a:pt x="88908" y="25107"/>
                  <a:pt x="88786" y="25351"/>
                </a:cubicBezTo>
                <a:close/>
                <a:moveTo>
                  <a:pt x="87662" y="27630"/>
                </a:moveTo>
                <a:cubicBezTo>
                  <a:pt x="87540" y="27873"/>
                  <a:pt x="87692" y="28056"/>
                  <a:pt x="87996" y="28056"/>
                </a:cubicBezTo>
                <a:cubicBezTo>
                  <a:pt x="88330" y="28056"/>
                  <a:pt x="88665" y="27904"/>
                  <a:pt x="88786" y="27691"/>
                </a:cubicBezTo>
                <a:cubicBezTo>
                  <a:pt x="88908" y="27448"/>
                  <a:pt x="88756" y="27174"/>
                  <a:pt x="88421" y="27174"/>
                </a:cubicBezTo>
                <a:cubicBezTo>
                  <a:pt x="88148" y="27174"/>
                  <a:pt x="87813" y="27417"/>
                  <a:pt x="87662" y="27630"/>
                </a:cubicBezTo>
                <a:close/>
                <a:moveTo>
                  <a:pt x="86446" y="29758"/>
                </a:moveTo>
                <a:cubicBezTo>
                  <a:pt x="86294" y="30001"/>
                  <a:pt x="86446" y="30153"/>
                  <a:pt x="86780" y="30183"/>
                </a:cubicBezTo>
                <a:cubicBezTo>
                  <a:pt x="87114" y="30183"/>
                  <a:pt x="87510" y="30062"/>
                  <a:pt x="87601" y="29849"/>
                </a:cubicBezTo>
                <a:cubicBezTo>
                  <a:pt x="87753" y="29606"/>
                  <a:pt x="87570" y="29393"/>
                  <a:pt x="87266" y="29393"/>
                </a:cubicBezTo>
                <a:cubicBezTo>
                  <a:pt x="86962" y="29363"/>
                  <a:pt x="86598" y="29545"/>
                  <a:pt x="86446" y="29758"/>
                </a:cubicBezTo>
                <a:close/>
                <a:moveTo>
                  <a:pt x="85990" y="31308"/>
                </a:moveTo>
                <a:cubicBezTo>
                  <a:pt x="85625" y="31278"/>
                  <a:pt x="85230" y="31430"/>
                  <a:pt x="85078" y="31582"/>
                </a:cubicBezTo>
                <a:cubicBezTo>
                  <a:pt x="84926" y="31734"/>
                  <a:pt x="85078" y="31886"/>
                  <a:pt x="85412" y="31977"/>
                </a:cubicBezTo>
                <a:cubicBezTo>
                  <a:pt x="85747" y="32007"/>
                  <a:pt x="86172" y="31946"/>
                  <a:pt x="86324" y="31734"/>
                </a:cubicBezTo>
                <a:cubicBezTo>
                  <a:pt x="86476" y="31551"/>
                  <a:pt x="86324" y="31369"/>
                  <a:pt x="85990" y="31308"/>
                </a:cubicBezTo>
                <a:close/>
                <a:moveTo>
                  <a:pt x="84470" y="32798"/>
                </a:moveTo>
                <a:cubicBezTo>
                  <a:pt x="84105" y="32737"/>
                  <a:pt x="83649" y="32798"/>
                  <a:pt x="83467" y="32949"/>
                </a:cubicBezTo>
                <a:cubicBezTo>
                  <a:pt x="83285" y="33071"/>
                  <a:pt x="83437" y="33223"/>
                  <a:pt x="83801" y="33314"/>
                </a:cubicBezTo>
                <a:cubicBezTo>
                  <a:pt x="84196" y="33375"/>
                  <a:pt x="84622" y="33345"/>
                  <a:pt x="84804" y="33223"/>
                </a:cubicBezTo>
                <a:cubicBezTo>
                  <a:pt x="84956" y="33041"/>
                  <a:pt x="84804" y="32889"/>
                  <a:pt x="84470" y="32798"/>
                </a:cubicBezTo>
                <a:close/>
                <a:moveTo>
                  <a:pt x="81643" y="33953"/>
                </a:moveTo>
                <a:cubicBezTo>
                  <a:pt x="81461" y="34013"/>
                  <a:pt x="81613" y="34165"/>
                  <a:pt x="81978" y="34256"/>
                </a:cubicBezTo>
                <a:cubicBezTo>
                  <a:pt x="82373" y="34317"/>
                  <a:pt x="82859" y="34348"/>
                  <a:pt x="83041" y="34256"/>
                </a:cubicBezTo>
                <a:cubicBezTo>
                  <a:pt x="83254" y="34135"/>
                  <a:pt x="83102" y="33983"/>
                  <a:pt x="82707" y="33892"/>
                </a:cubicBezTo>
                <a:cubicBezTo>
                  <a:pt x="82342" y="33831"/>
                  <a:pt x="81886" y="33831"/>
                  <a:pt x="81643" y="33953"/>
                </a:cubicBezTo>
                <a:close/>
                <a:moveTo>
                  <a:pt x="80853" y="34743"/>
                </a:moveTo>
                <a:cubicBezTo>
                  <a:pt x="80458" y="34621"/>
                  <a:pt x="79941" y="34621"/>
                  <a:pt x="79759" y="34712"/>
                </a:cubicBezTo>
                <a:cubicBezTo>
                  <a:pt x="79515" y="34773"/>
                  <a:pt x="79667" y="34895"/>
                  <a:pt x="80093" y="35016"/>
                </a:cubicBezTo>
                <a:cubicBezTo>
                  <a:pt x="80519" y="35108"/>
                  <a:pt x="81005" y="35168"/>
                  <a:pt x="81187" y="35077"/>
                </a:cubicBezTo>
                <a:cubicBezTo>
                  <a:pt x="81370" y="35016"/>
                  <a:pt x="81218" y="34834"/>
                  <a:pt x="80853" y="34743"/>
                </a:cubicBezTo>
                <a:close/>
                <a:moveTo>
                  <a:pt x="77661" y="35320"/>
                </a:moveTo>
                <a:cubicBezTo>
                  <a:pt x="77418" y="35381"/>
                  <a:pt x="77570" y="35503"/>
                  <a:pt x="77996" y="35624"/>
                </a:cubicBezTo>
                <a:cubicBezTo>
                  <a:pt x="78421" y="35715"/>
                  <a:pt x="78908" y="35807"/>
                  <a:pt x="79151" y="35715"/>
                </a:cubicBezTo>
                <a:cubicBezTo>
                  <a:pt x="79363" y="35655"/>
                  <a:pt x="79212" y="35503"/>
                  <a:pt x="78786" y="35381"/>
                </a:cubicBezTo>
                <a:cubicBezTo>
                  <a:pt x="78421" y="35290"/>
                  <a:pt x="77874" y="35229"/>
                  <a:pt x="77661" y="35320"/>
                </a:cubicBezTo>
                <a:close/>
                <a:moveTo>
                  <a:pt x="76749" y="35959"/>
                </a:moveTo>
                <a:cubicBezTo>
                  <a:pt x="76324" y="35837"/>
                  <a:pt x="75807" y="35807"/>
                  <a:pt x="75564" y="35867"/>
                </a:cubicBezTo>
                <a:cubicBezTo>
                  <a:pt x="75351" y="35959"/>
                  <a:pt x="75503" y="36080"/>
                  <a:pt x="75898" y="36171"/>
                </a:cubicBezTo>
                <a:cubicBezTo>
                  <a:pt x="76324" y="36293"/>
                  <a:pt x="76871" y="36384"/>
                  <a:pt x="77084" y="36293"/>
                </a:cubicBezTo>
                <a:cubicBezTo>
                  <a:pt x="77327" y="36232"/>
                  <a:pt x="77175" y="36080"/>
                  <a:pt x="76749" y="35959"/>
                </a:cubicBezTo>
                <a:close/>
                <a:moveTo>
                  <a:pt x="73436" y="36506"/>
                </a:moveTo>
                <a:cubicBezTo>
                  <a:pt x="73224" y="36567"/>
                  <a:pt x="73376" y="36719"/>
                  <a:pt x="73831" y="36840"/>
                </a:cubicBezTo>
                <a:cubicBezTo>
                  <a:pt x="74227" y="36962"/>
                  <a:pt x="74774" y="36992"/>
                  <a:pt x="74986" y="36901"/>
                </a:cubicBezTo>
                <a:cubicBezTo>
                  <a:pt x="75230" y="36840"/>
                  <a:pt x="75078" y="36688"/>
                  <a:pt x="74652" y="36567"/>
                </a:cubicBezTo>
                <a:cubicBezTo>
                  <a:pt x="74196" y="36445"/>
                  <a:pt x="73679" y="36415"/>
                  <a:pt x="73436" y="36506"/>
                </a:cubicBezTo>
                <a:close/>
                <a:moveTo>
                  <a:pt x="71430" y="37326"/>
                </a:moveTo>
                <a:cubicBezTo>
                  <a:pt x="71248" y="37448"/>
                  <a:pt x="71400" y="37570"/>
                  <a:pt x="71795" y="37661"/>
                </a:cubicBezTo>
                <a:cubicBezTo>
                  <a:pt x="72220" y="37752"/>
                  <a:pt x="72768" y="37782"/>
                  <a:pt x="72950" y="37661"/>
                </a:cubicBezTo>
                <a:cubicBezTo>
                  <a:pt x="73163" y="37570"/>
                  <a:pt x="72980" y="37418"/>
                  <a:pt x="72555" y="37296"/>
                </a:cubicBezTo>
                <a:cubicBezTo>
                  <a:pt x="72160" y="37174"/>
                  <a:pt x="71613" y="37205"/>
                  <a:pt x="71430" y="37326"/>
                </a:cubicBezTo>
                <a:close/>
                <a:moveTo>
                  <a:pt x="69637" y="38512"/>
                </a:moveTo>
                <a:cubicBezTo>
                  <a:pt x="69454" y="38664"/>
                  <a:pt x="69606" y="38816"/>
                  <a:pt x="69971" y="38846"/>
                </a:cubicBezTo>
                <a:cubicBezTo>
                  <a:pt x="70366" y="38877"/>
                  <a:pt x="70853" y="38846"/>
                  <a:pt x="71035" y="38725"/>
                </a:cubicBezTo>
                <a:cubicBezTo>
                  <a:pt x="71217" y="38573"/>
                  <a:pt x="71096" y="38390"/>
                  <a:pt x="70670" y="38329"/>
                </a:cubicBezTo>
                <a:cubicBezTo>
                  <a:pt x="70245" y="38238"/>
                  <a:pt x="69819" y="38360"/>
                  <a:pt x="69637" y="38512"/>
                </a:cubicBezTo>
                <a:close/>
                <a:moveTo>
                  <a:pt x="68421" y="40640"/>
                </a:moveTo>
                <a:cubicBezTo>
                  <a:pt x="68755" y="40640"/>
                  <a:pt x="69181" y="40488"/>
                  <a:pt x="69363" y="40275"/>
                </a:cubicBezTo>
                <a:cubicBezTo>
                  <a:pt x="69515" y="40092"/>
                  <a:pt x="69333" y="39880"/>
                  <a:pt x="68999" y="39819"/>
                </a:cubicBezTo>
                <a:cubicBezTo>
                  <a:pt x="68664" y="39819"/>
                  <a:pt x="68239" y="40001"/>
                  <a:pt x="68087" y="40214"/>
                </a:cubicBezTo>
                <a:cubicBezTo>
                  <a:pt x="67935" y="40457"/>
                  <a:pt x="68117" y="40640"/>
                  <a:pt x="68421" y="40640"/>
                </a:cubicBezTo>
                <a:close/>
                <a:moveTo>
                  <a:pt x="67661" y="41977"/>
                </a:moveTo>
                <a:cubicBezTo>
                  <a:pt x="67327" y="41977"/>
                  <a:pt x="66992" y="42220"/>
                  <a:pt x="66871" y="42494"/>
                </a:cubicBezTo>
                <a:cubicBezTo>
                  <a:pt x="66749" y="42767"/>
                  <a:pt x="66901" y="42950"/>
                  <a:pt x="67236" y="42919"/>
                </a:cubicBezTo>
                <a:cubicBezTo>
                  <a:pt x="67540" y="42889"/>
                  <a:pt x="67935" y="42676"/>
                  <a:pt x="68087" y="42433"/>
                </a:cubicBezTo>
                <a:cubicBezTo>
                  <a:pt x="68208" y="42159"/>
                  <a:pt x="67995" y="41916"/>
                  <a:pt x="67661" y="41977"/>
                </a:cubicBezTo>
                <a:close/>
                <a:moveTo>
                  <a:pt x="66628" y="44561"/>
                </a:moveTo>
                <a:cubicBezTo>
                  <a:pt x="66324" y="44591"/>
                  <a:pt x="65989" y="44865"/>
                  <a:pt x="65868" y="45108"/>
                </a:cubicBezTo>
                <a:cubicBezTo>
                  <a:pt x="65777" y="45381"/>
                  <a:pt x="65959" y="45564"/>
                  <a:pt x="66263" y="45564"/>
                </a:cubicBezTo>
                <a:cubicBezTo>
                  <a:pt x="66567" y="45533"/>
                  <a:pt x="66901" y="45351"/>
                  <a:pt x="67023" y="45047"/>
                </a:cubicBezTo>
                <a:cubicBezTo>
                  <a:pt x="67144" y="44743"/>
                  <a:pt x="66932" y="44500"/>
                  <a:pt x="66628" y="44561"/>
                </a:cubicBezTo>
                <a:close/>
                <a:moveTo>
                  <a:pt x="65685" y="47053"/>
                </a:moveTo>
                <a:cubicBezTo>
                  <a:pt x="65381" y="47053"/>
                  <a:pt x="65047" y="47327"/>
                  <a:pt x="64926" y="47539"/>
                </a:cubicBezTo>
                <a:cubicBezTo>
                  <a:pt x="64804" y="47813"/>
                  <a:pt x="65017" y="47995"/>
                  <a:pt x="65321" y="47965"/>
                </a:cubicBezTo>
                <a:cubicBezTo>
                  <a:pt x="65625" y="47965"/>
                  <a:pt x="65959" y="47783"/>
                  <a:pt x="66081" y="47509"/>
                </a:cubicBezTo>
                <a:cubicBezTo>
                  <a:pt x="66172" y="47296"/>
                  <a:pt x="65989" y="47053"/>
                  <a:pt x="65685" y="47053"/>
                </a:cubicBezTo>
                <a:close/>
                <a:moveTo>
                  <a:pt x="64743" y="49363"/>
                </a:moveTo>
                <a:cubicBezTo>
                  <a:pt x="64439" y="49363"/>
                  <a:pt x="64105" y="49606"/>
                  <a:pt x="63983" y="49819"/>
                </a:cubicBezTo>
                <a:cubicBezTo>
                  <a:pt x="63862" y="50062"/>
                  <a:pt x="64044" y="50245"/>
                  <a:pt x="64348" y="50245"/>
                </a:cubicBezTo>
                <a:cubicBezTo>
                  <a:pt x="64652" y="50245"/>
                  <a:pt x="65017" y="50093"/>
                  <a:pt x="65108" y="49819"/>
                </a:cubicBezTo>
                <a:cubicBezTo>
                  <a:pt x="65199" y="49606"/>
                  <a:pt x="65047" y="49363"/>
                  <a:pt x="64743" y="49363"/>
                </a:cubicBezTo>
                <a:close/>
                <a:moveTo>
                  <a:pt x="63740" y="51582"/>
                </a:moveTo>
                <a:cubicBezTo>
                  <a:pt x="63436" y="51582"/>
                  <a:pt x="63102" y="51764"/>
                  <a:pt x="62980" y="52008"/>
                </a:cubicBezTo>
                <a:cubicBezTo>
                  <a:pt x="62889" y="52220"/>
                  <a:pt x="63071" y="52403"/>
                  <a:pt x="63375" y="52403"/>
                </a:cubicBezTo>
                <a:cubicBezTo>
                  <a:pt x="63679" y="52403"/>
                  <a:pt x="64014" y="52251"/>
                  <a:pt x="64135" y="52038"/>
                </a:cubicBezTo>
                <a:cubicBezTo>
                  <a:pt x="64257" y="51795"/>
                  <a:pt x="64044" y="51582"/>
                  <a:pt x="63740" y="51582"/>
                </a:cubicBezTo>
                <a:close/>
                <a:moveTo>
                  <a:pt x="62798" y="53679"/>
                </a:moveTo>
                <a:cubicBezTo>
                  <a:pt x="62494" y="53679"/>
                  <a:pt x="62160" y="53831"/>
                  <a:pt x="62038" y="54044"/>
                </a:cubicBezTo>
                <a:cubicBezTo>
                  <a:pt x="61916" y="54287"/>
                  <a:pt x="62068" y="54470"/>
                  <a:pt x="62372" y="54470"/>
                </a:cubicBezTo>
                <a:cubicBezTo>
                  <a:pt x="62676" y="54500"/>
                  <a:pt x="63041" y="54348"/>
                  <a:pt x="63132" y="54135"/>
                </a:cubicBezTo>
                <a:cubicBezTo>
                  <a:pt x="63284" y="53922"/>
                  <a:pt x="63102" y="53710"/>
                  <a:pt x="62798" y="53679"/>
                </a:cubicBezTo>
                <a:close/>
                <a:moveTo>
                  <a:pt x="61096" y="56172"/>
                </a:moveTo>
                <a:cubicBezTo>
                  <a:pt x="60974" y="56415"/>
                  <a:pt x="61126" y="56597"/>
                  <a:pt x="61430" y="56628"/>
                </a:cubicBezTo>
                <a:cubicBezTo>
                  <a:pt x="61734" y="56628"/>
                  <a:pt x="62068" y="56506"/>
                  <a:pt x="62190" y="56232"/>
                </a:cubicBezTo>
                <a:cubicBezTo>
                  <a:pt x="62311" y="56020"/>
                  <a:pt x="62099" y="55807"/>
                  <a:pt x="61825" y="55746"/>
                </a:cubicBezTo>
                <a:cubicBezTo>
                  <a:pt x="61521" y="55746"/>
                  <a:pt x="61217" y="55959"/>
                  <a:pt x="61096" y="56172"/>
                </a:cubicBezTo>
                <a:close/>
                <a:moveTo>
                  <a:pt x="61217" y="58482"/>
                </a:moveTo>
                <a:cubicBezTo>
                  <a:pt x="61308" y="58239"/>
                  <a:pt x="61126" y="57995"/>
                  <a:pt x="60822" y="57995"/>
                </a:cubicBezTo>
                <a:cubicBezTo>
                  <a:pt x="60518" y="57995"/>
                  <a:pt x="60184" y="58178"/>
                  <a:pt x="60093" y="58451"/>
                </a:cubicBezTo>
                <a:cubicBezTo>
                  <a:pt x="60001" y="58725"/>
                  <a:pt x="60184" y="58907"/>
                  <a:pt x="60457" y="58938"/>
                </a:cubicBezTo>
                <a:cubicBezTo>
                  <a:pt x="60761" y="58907"/>
                  <a:pt x="61096" y="58755"/>
                  <a:pt x="61217" y="58482"/>
                </a:cubicBezTo>
                <a:close/>
                <a:moveTo>
                  <a:pt x="59758" y="61643"/>
                </a:moveTo>
                <a:cubicBezTo>
                  <a:pt x="60062" y="61643"/>
                  <a:pt x="60336" y="61369"/>
                  <a:pt x="60397" y="61065"/>
                </a:cubicBezTo>
                <a:cubicBezTo>
                  <a:pt x="60488" y="60761"/>
                  <a:pt x="60305" y="60518"/>
                  <a:pt x="60001" y="60518"/>
                </a:cubicBezTo>
                <a:cubicBezTo>
                  <a:pt x="59697" y="60518"/>
                  <a:pt x="59424" y="60822"/>
                  <a:pt x="59333" y="61126"/>
                </a:cubicBezTo>
                <a:cubicBezTo>
                  <a:pt x="59302" y="61430"/>
                  <a:pt x="59485" y="61643"/>
                  <a:pt x="59758" y="61643"/>
                </a:cubicBezTo>
                <a:close/>
                <a:moveTo>
                  <a:pt x="59394" y="65017"/>
                </a:moveTo>
                <a:cubicBezTo>
                  <a:pt x="59637" y="64986"/>
                  <a:pt x="59910" y="64652"/>
                  <a:pt x="59941" y="64257"/>
                </a:cubicBezTo>
                <a:cubicBezTo>
                  <a:pt x="60001" y="63862"/>
                  <a:pt x="59789" y="63588"/>
                  <a:pt x="59485" y="63619"/>
                </a:cubicBezTo>
                <a:cubicBezTo>
                  <a:pt x="59211" y="63649"/>
                  <a:pt x="58968" y="64044"/>
                  <a:pt x="58938" y="64470"/>
                </a:cubicBezTo>
                <a:cubicBezTo>
                  <a:pt x="58938" y="64804"/>
                  <a:pt x="59120" y="65078"/>
                  <a:pt x="59394" y="65017"/>
                </a:cubicBezTo>
                <a:close/>
                <a:moveTo>
                  <a:pt x="59637" y="67722"/>
                </a:moveTo>
                <a:cubicBezTo>
                  <a:pt x="59697" y="67388"/>
                  <a:pt x="59485" y="67084"/>
                  <a:pt x="59242" y="67084"/>
                </a:cubicBezTo>
                <a:cubicBezTo>
                  <a:pt x="58968" y="67114"/>
                  <a:pt x="58725" y="67418"/>
                  <a:pt x="58694" y="67752"/>
                </a:cubicBezTo>
                <a:cubicBezTo>
                  <a:pt x="58664" y="68117"/>
                  <a:pt x="58846" y="68330"/>
                  <a:pt x="59120" y="68330"/>
                </a:cubicBezTo>
                <a:cubicBezTo>
                  <a:pt x="59333" y="68330"/>
                  <a:pt x="59606" y="68056"/>
                  <a:pt x="59637" y="67722"/>
                </a:cubicBezTo>
                <a:close/>
                <a:moveTo>
                  <a:pt x="58786" y="71218"/>
                </a:moveTo>
                <a:cubicBezTo>
                  <a:pt x="58998" y="71248"/>
                  <a:pt x="59272" y="71035"/>
                  <a:pt x="59302" y="70731"/>
                </a:cubicBezTo>
                <a:cubicBezTo>
                  <a:pt x="59333" y="70427"/>
                  <a:pt x="59181" y="70123"/>
                  <a:pt x="58938" y="70123"/>
                </a:cubicBezTo>
                <a:cubicBezTo>
                  <a:pt x="58694" y="70123"/>
                  <a:pt x="58451" y="70336"/>
                  <a:pt x="58421" y="70640"/>
                </a:cubicBezTo>
                <a:cubicBezTo>
                  <a:pt x="58360" y="70944"/>
                  <a:pt x="58542" y="71187"/>
                  <a:pt x="58786" y="71218"/>
                </a:cubicBezTo>
                <a:close/>
                <a:moveTo>
                  <a:pt x="58816" y="73284"/>
                </a:moveTo>
                <a:cubicBezTo>
                  <a:pt x="58877" y="73011"/>
                  <a:pt x="58725" y="72737"/>
                  <a:pt x="58512" y="72707"/>
                </a:cubicBezTo>
                <a:cubicBezTo>
                  <a:pt x="58269" y="72676"/>
                  <a:pt x="58026" y="72859"/>
                  <a:pt x="57965" y="73072"/>
                </a:cubicBezTo>
                <a:cubicBezTo>
                  <a:pt x="57904" y="73315"/>
                  <a:pt x="58056" y="73528"/>
                  <a:pt x="58269" y="73588"/>
                </a:cubicBezTo>
                <a:cubicBezTo>
                  <a:pt x="58482" y="73649"/>
                  <a:pt x="58725" y="73528"/>
                  <a:pt x="58816" y="73284"/>
                </a:cubicBezTo>
                <a:close/>
                <a:moveTo>
                  <a:pt x="58026" y="75351"/>
                </a:moveTo>
                <a:cubicBezTo>
                  <a:pt x="58117" y="75169"/>
                  <a:pt x="58026" y="74895"/>
                  <a:pt x="57783" y="74835"/>
                </a:cubicBezTo>
                <a:cubicBezTo>
                  <a:pt x="57539" y="74743"/>
                  <a:pt x="57296" y="74865"/>
                  <a:pt x="57175" y="75047"/>
                </a:cubicBezTo>
                <a:cubicBezTo>
                  <a:pt x="57053" y="75260"/>
                  <a:pt x="57175" y="75442"/>
                  <a:pt x="57418" y="75564"/>
                </a:cubicBezTo>
                <a:cubicBezTo>
                  <a:pt x="57631" y="75625"/>
                  <a:pt x="57904" y="75564"/>
                  <a:pt x="58026" y="75351"/>
                </a:cubicBezTo>
                <a:close/>
                <a:moveTo>
                  <a:pt x="56840" y="76993"/>
                </a:moveTo>
                <a:cubicBezTo>
                  <a:pt x="56992" y="76841"/>
                  <a:pt x="56901" y="76628"/>
                  <a:pt x="56658" y="76506"/>
                </a:cubicBezTo>
                <a:cubicBezTo>
                  <a:pt x="56415" y="76385"/>
                  <a:pt x="56080" y="76415"/>
                  <a:pt x="55959" y="76567"/>
                </a:cubicBezTo>
                <a:cubicBezTo>
                  <a:pt x="55807" y="76719"/>
                  <a:pt x="55898" y="76932"/>
                  <a:pt x="56141" y="77023"/>
                </a:cubicBezTo>
                <a:cubicBezTo>
                  <a:pt x="56384" y="77145"/>
                  <a:pt x="56719" y="77114"/>
                  <a:pt x="56840" y="76993"/>
                </a:cubicBezTo>
                <a:close/>
                <a:moveTo>
                  <a:pt x="55381" y="77874"/>
                </a:moveTo>
                <a:cubicBezTo>
                  <a:pt x="55169" y="77753"/>
                  <a:pt x="54865" y="77783"/>
                  <a:pt x="54743" y="77935"/>
                </a:cubicBezTo>
                <a:cubicBezTo>
                  <a:pt x="54621" y="78087"/>
                  <a:pt x="54713" y="78330"/>
                  <a:pt x="54925" y="78452"/>
                </a:cubicBezTo>
                <a:cubicBezTo>
                  <a:pt x="55169" y="78543"/>
                  <a:pt x="55472" y="78543"/>
                  <a:pt x="55594" y="78391"/>
                </a:cubicBezTo>
                <a:cubicBezTo>
                  <a:pt x="55746" y="78239"/>
                  <a:pt x="55655" y="78026"/>
                  <a:pt x="55381" y="77874"/>
                </a:cubicBezTo>
                <a:close/>
                <a:moveTo>
                  <a:pt x="54257" y="79424"/>
                </a:moveTo>
                <a:cubicBezTo>
                  <a:pt x="54013" y="79272"/>
                  <a:pt x="53710" y="79303"/>
                  <a:pt x="53618" y="79485"/>
                </a:cubicBezTo>
                <a:cubicBezTo>
                  <a:pt x="53497" y="79698"/>
                  <a:pt x="53558" y="79941"/>
                  <a:pt x="53831" y="80093"/>
                </a:cubicBezTo>
                <a:cubicBezTo>
                  <a:pt x="54074" y="80245"/>
                  <a:pt x="54378" y="80245"/>
                  <a:pt x="54469" y="80063"/>
                </a:cubicBezTo>
                <a:cubicBezTo>
                  <a:pt x="54561" y="79850"/>
                  <a:pt x="54469" y="79576"/>
                  <a:pt x="54257" y="79424"/>
                </a:cubicBezTo>
                <a:close/>
                <a:moveTo>
                  <a:pt x="52007" y="82403"/>
                </a:moveTo>
                <a:cubicBezTo>
                  <a:pt x="52311" y="82585"/>
                  <a:pt x="52706" y="82555"/>
                  <a:pt x="52889" y="82282"/>
                </a:cubicBezTo>
                <a:cubicBezTo>
                  <a:pt x="53071" y="82008"/>
                  <a:pt x="52980" y="81643"/>
                  <a:pt x="52737" y="81491"/>
                </a:cubicBezTo>
                <a:cubicBezTo>
                  <a:pt x="52433" y="81339"/>
                  <a:pt x="52007" y="81400"/>
                  <a:pt x="51825" y="81674"/>
                </a:cubicBezTo>
                <a:cubicBezTo>
                  <a:pt x="51582" y="81886"/>
                  <a:pt x="51703" y="82190"/>
                  <a:pt x="52007" y="82403"/>
                </a:cubicBezTo>
                <a:close/>
                <a:moveTo>
                  <a:pt x="51035" y="83771"/>
                </a:moveTo>
                <a:cubicBezTo>
                  <a:pt x="50731" y="83528"/>
                  <a:pt x="50305" y="83558"/>
                  <a:pt x="50123" y="83801"/>
                </a:cubicBezTo>
                <a:cubicBezTo>
                  <a:pt x="49910" y="84014"/>
                  <a:pt x="50062" y="84379"/>
                  <a:pt x="50366" y="84592"/>
                </a:cubicBezTo>
                <a:cubicBezTo>
                  <a:pt x="50731" y="84804"/>
                  <a:pt x="51095" y="84804"/>
                  <a:pt x="51247" y="84592"/>
                </a:cubicBezTo>
                <a:cubicBezTo>
                  <a:pt x="51430" y="84379"/>
                  <a:pt x="51339" y="83953"/>
                  <a:pt x="51035" y="83771"/>
                </a:cubicBezTo>
                <a:close/>
                <a:moveTo>
                  <a:pt x="49728" y="86598"/>
                </a:moveTo>
                <a:cubicBezTo>
                  <a:pt x="49910" y="86415"/>
                  <a:pt x="49758" y="85990"/>
                  <a:pt x="49424" y="85777"/>
                </a:cubicBezTo>
                <a:cubicBezTo>
                  <a:pt x="49089" y="85503"/>
                  <a:pt x="48664" y="85503"/>
                  <a:pt x="48481" y="85686"/>
                </a:cubicBezTo>
                <a:cubicBezTo>
                  <a:pt x="48299" y="85899"/>
                  <a:pt x="48451" y="86233"/>
                  <a:pt x="48785" y="86506"/>
                </a:cubicBezTo>
                <a:cubicBezTo>
                  <a:pt x="49120" y="86719"/>
                  <a:pt x="49576" y="86841"/>
                  <a:pt x="49728" y="86598"/>
                </a:cubicBezTo>
                <a:close/>
                <a:moveTo>
                  <a:pt x="47874" y="88178"/>
                </a:moveTo>
                <a:cubicBezTo>
                  <a:pt x="48086" y="88026"/>
                  <a:pt x="47995" y="87662"/>
                  <a:pt x="47630" y="87358"/>
                </a:cubicBezTo>
                <a:cubicBezTo>
                  <a:pt x="47296" y="87114"/>
                  <a:pt x="46810" y="87023"/>
                  <a:pt x="46567" y="87175"/>
                </a:cubicBezTo>
                <a:cubicBezTo>
                  <a:pt x="46354" y="87327"/>
                  <a:pt x="46415" y="87631"/>
                  <a:pt x="46779" y="87905"/>
                </a:cubicBezTo>
                <a:cubicBezTo>
                  <a:pt x="47144" y="88209"/>
                  <a:pt x="47630" y="88330"/>
                  <a:pt x="47874" y="88178"/>
                </a:cubicBezTo>
                <a:close/>
                <a:moveTo>
                  <a:pt x="44196" y="88847"/>
                </a:moveTo>
                <a:cubicBezTo>
                  <a:pt x="44560" y="89121"/>
                  <a:pt x="45108" y="89272"/>
                  <a:pt x="45411" y="89151"/>
                </a:cubicBezTo>
                <a:cubicBezTo>
                  <a:pt x="45715" y="89090"/>
                  <a:pt x="45624" y="88725"/>
                  <a:pt x="45290" y="88482"/>
                </a:cubicBezTo>
                <a:cubicBezTo>
                  <a:pt x="44895" y="88209"/>
                  <a:pt x="44378" y="88087"/>
                  <a:pt x="44104" y="88209"/>
                </a:cubicBezTo>
                <a:cubicBezTo>
                  <a:pt x="43770" y="88361"/>
                  <a:pt x="43801" y="88634"/>
                  <a:pt x="44196" y="88847"/>
                </a:cubicBezTo>
                <a:close/>
                <a:moveTo>
                  <a:pt x="42402" y="89455"/>
                </a:moveTo>
                <a:cubicBezTo>
                  <a:pt x="42068" y="89242"/>
                  <a:pt x="41490" y="89151"/>
                  <a:pt x="41156" y="89303"/>
                </a:cubicBezTo>
                <a:cubicBezTo>
                  <a:pt x="40791" y="89424"/>
                  <a:pt x="40791" y="89698"/>
                  <a:pt x="41156" y="89911"/>
                </a:cubicBezTo>
                <a:cubicBezTo>
                  <a:pt x="41490" y="90124"/>
                  <a:pt x="42068" y="90215"/>
                  <a:pt x="42402" y="90124"/>
                </a:cubicBezTo>
                <a:cubicBezTo>
                  <a:pt x="42767" y="89941"/>
                  <a:pt x="42737" y="89698"/>
                  <a:pt x="42402" y="89455"/>
                </a:cubicBezTo>
                <a:close/>
                <a:moveTo>
                  <a:pt x="39180" y="90671"/>
                </a:moveTo>
                <a:cubicBezTo>
                  <a:pt x="38816" y="90519"/>
                  <a:pt x="38299" y="90549"/>
                  <a:pt x="37904" y="90762"/>
                </a:cubicBezTo>
                <a:cubicBezTo>
                  <a:pt x="37539" y="90944"/>
                  <a:pt x="37509" y="91218"/>
                  <a:pt x="37813" y="91309"/>
                </a:cubicBezTo>
                <a:cubicBezTo>
                  <a:pt x="38117" y="91461"/>
                  <a:pt x="38664" y="91461"/>
                  <a:pt x="39059" y="91279"/>
                </a:cubicBezTo>
                <a:cubicBezTo>
                  <a:pt x="39484" y="91127"/>
                  <a:pt x="39484" y="90823"/>
                  <a:pt x="39180" y="90671"/>
                </a:cubicBezTo>
                <a:close/>
                <a:moveTo>
                  <a:pt x="35624" y="92494"/>
                </a:moveTo>
                <a:cubicBezTo>
                  <a:pt x="35320" y="92373"/>
                  <a:pt x="34803" y="92464"/>
                  <a:pt x="34378" y="92646"/>
                </a:cubicBezTo>
                <a:cubicBezTo>
                  <a:pt x="34013" y="92829"/>
                  <a:pt x="33922" y="93102"/>
                  <a:pt x="34226" y="93254"/>
                </a:cubicBezTo>
                <a:cubicBezTo>
                  <a:pt x="34530" y="93406"/>
                  <a:pt x="35077" y="93376"/>
                  <a:pt x="35442" y="93133"/>
                </a:cubicBezTo>
                <a:cubicBezTo>
                  <a:pt x="35867" y="92950"/>
                  <a:pt x="35928" y="92646"/>
                  <a:pt x="35624" y="92494"/>
                </a:cubicBezTo>
                <a:close/>
                <a:moveTo>
                  <a:pt x="32129" y="94409"/>
                </a:moveTo>
                <a:cubicBezTo>
                  <a:pt x="31885" y="94257"/>
                  <a:pt x="31338" y="94318"/>
                  <a:pt x="30974" y="94501"/>
                </a:cubicBezTo>
                <a:cubicBezTo>
                  <a:pt x="30578" y="94713"/>
                  <a:pt x="30548" y="94956"/>
                  <a:pt x="30822" y="95108"/>
                </a:cubicBezTo>
                <a:cubicBezTo>
                  <a:pt x="31065" y="95260"/>
                  <a:pt x="31612" y="95260"/>
                  <a:pt x="31977" y="95048"/>
                </a:cubicBezTo>
                <a:cubicBezTo>
                  <a:pt x="32372" y="94865"/>
                  <a:pt x="32433" y="94561"/>
                  <a:pt x="32129" y="94409"/>
                </a:cubicBezTo>
                <a:close/>
                <a:moveTo>
                  <a:pt x="28876" y="96263"/>
                </a:moveTo>
                <a:cubicBezTo>
                  <a:pt x="28724" y="96142"/>
                  <a:pt x="28451" y="96142"/>
                  <a:pt x="28238" y="96233"/>
                </a:cubicBezTo>
                <a:cubicBezTo>
                  <a:pt x="28481" y="96385"/>
                  <a:pt x="28755" y="96476"/>
                  <a:pt x="29028" y="96598"/>
                </a:cubicBezTo>
                <a:cubicBezTo>
                  <a:pt x="29059" y="96446"/>
                  <a:pt x="29028" y="96324"/>
                  <a:pt x="28876" y="96263"/>
                </a:cubicBezTo>
                <a:close/>
                <a:moveTo>
                  <a:pt x="89516" y="19119"/>
                </a:moveTo>
                <a:cubicBezTo>
                  <a:pt x="89789" y="19028"/>
                  <a:pt x="90124" y="18755"/>
                  <a:pt x="90184" y="18481"/>
                </a:cubicBezTo>
                <a:cubicBezTo>
                  <a:pt x="90306" y="18208"/>
                  <a:pt x="90154" y="18056"/>
                  <a:pt x="89880" y="18177"/>
                </a:cubicBezTo>
                <a:cubicBezTo>
                  <a:pt x="89637" y="18299"/>
                  <a:pt x="89333" y="18603"/>
                  <a:pt x="89212" y="18846"/>
                </a:cubicBezTo>
                <a:cubicBezTo>
                  <a:pt x="89121" y="19119"/>
                  <a:pt x="89242" y="19241"/>
                  <a:pt x="89516" y="19119"/>
                </a:cubicBezTo>
                <a:close/>
                <a:moveTo>
                  <a:pt x="88178" y="21247"/>
                </a:moveTo>
                <a:cubicBezTo>
                  <a:pt x="88057" y="21521"/>
                  <a:pt x="88209" y="21642"/>
                  <a:pt x="88482" y="21521"/>
                </a:cubicBezTo>
                <a:cubicBezTo>
                  <a:pt x="88756" y="21399"/>
                  <a:pt x="89090" y="21156"/>
                  <a:pt x="89212" y="20882"/>
                </a:cubicBezTo>
                <a:cubicBezTo>
                  <a:pt x="89333" y="20609"/>
                  <a:pt x="89181" y="20457"/>
                  <a:pt x="88908" y="20578"/>
                </a:cubicBezTo>
                <a:cubicBezTo>
                  <a:pt x="88634" y="20700"/>
                  <a:pt x="88300" y="21004"/>
                  <a:pt x="88178" y="21247"/>
                </a:cubicBezTo>
                <a:close/>
                <a:moveTo>
                  <a:pt x="87114" y="23648"/>
                </a:moveTo>
                <a:cubicBezTo>
                  <a:pt x="86993" y="23922"/>
                  <a:pt x="87114" y="24044"/>
                  <a:pt x="87418" y="23922"/>
                </a:cubicBezTo>
                <a:cubicBezTo>
                  <a:pt x="87722" y="23800"/>
                  <a:pt x="88057" y="23527"/>
                  <a:pt x="88178" y="23284"/>
                </a:cubicBezTo>
                <a:cubicBezTo>
                  <a:pt x="88300" y="23010"/>
                  <a:pt x="88148" y="22858"/>
                  <a:pt x="87874" y="22980"/>
                </a:cubicBezTo>
                <a:cubicBezTo>
                  <a:pt x="87570" y="23071"/>
                  <a:pt x="87236" y="23375"/>
                  <a:pt x="87114" y="23648"/>
                </a:cubicBezTo>
                <a:close/>
                <a:moveTo>
                  <a:pt x="85990" y="26019"/>
                </a:moveTo>
                <a:cubicBezTo>
                  <a:pt x="85868" y="26262"/>
                  <a:pt x="85990" y="26354"/>
                  <a:pt x="86294" y="26262"/>
                </a:cubicBezTo>
                <a:cubicBezTo>
                  <a:pt x="86567" y="26171"/>
                  <a:pt x="86932" y="25898"/>
                  <a:pt x="87054" y="25655"/>
                </a:cubicBezTo>
                <a:cubicBezTo>
                  <a:pt x="87145" y="25411"/>
                  <a:pt x="86993" y="25290"/>
                  <a:pt x="86689" y="25351"/>
                </a:cubicBezTo>
                <a:cubicBezTo>
                  <a:pt x="86446" y="25442"/>
                  <a:pt x="86081" y="25746"/>
                  <a:pt x="85990" y="26019"/>
                </a:cubicBezTo>
                <a:close/>
                <a:moveTo>
                  <a:pt x="85564" y="27630"/>
                </a:moveTo>
                <a:cubicBezTo>
                  <a:pt x="85260" y="27752"/>
                  <a:pt x="84865" y="28025"/>
                  <a:pt x="84774" y="28299"/>
                </a:cubicBezTo>
                <a:cubicBezTo>
                  <a:pt x="84622" y="28512"/>
                  <a:pt x="84774" y="28633"/>
                  <a:pt x="85047" y="28512"/>
                </a:cubicBezTo>
                <a:cubicBezTo>
                  <a:pt x="85351" y="28390"/>
                  <a:pt x="85747" y="28177"/>
                  <a:pt x="85868" y="27904"/>
                </a:cubicBezTo>
                <a:cubicBezTo>
                  <a:pt x="86020" y="27691"/>
                  <a:pt x="85899" y="27539"/>
                  <a:pt x="85564" y="27630"/>
                </a:cubicBezTo>
                <a:close/>
                <a:moveTo>
                  <a:pt x="84318" y="29728"/>
                </a:moveTo>
                <a:cubicBezTo>
                  <a:pt x="83953" y="29819"/>
                  <a:pt x="83588" y="30032"/>
                  <a:pt x="83437" y="30214"/>
                </a:cubicBezTo>
                <a:cubicBezTo>
                  <a:pt x="83285" y="30396"/>
                  <a:pt x="83437" y="30487"/>
                  <a:pt x="83740" y="30457"/>
                </a:cubicBezTo>
                <a:cubicBezTo>
                  <a:pt x="84075" y="30366"/>
                  <a:pt x="84470" y="30183"/>
                  <a:pt x="84622" y="30001"/>
                </a:cubicBezTo>
                <a:cubicBezTo>
                  <a:pt x="84774" y="29758"/>
                  <a:pt x="84622" y="29667"/>
                  <a:pt x="84318" y="29728"/>
                </a:cubicBezTo>
                <a:close/>
                <a:moveTo>
                  <a:pt x="82129" y="31886"/>
                </a:moveTo>
                <a:cubicBezTo>
                  <a:pt x="82525" y="31855"/>
                  <a:pt x="82950" y="31734"/>
                  <a:pt x="83133" y="31582"/>
                </a:cubicBezTo>
                <a:cubicBezTo>
                  <a:pt x="83315" y="31430"/>
                  <a:pt x="83163" y="31308"/>
                  <a:pt x="82829" y="31369"/>
                </a:cubicBezTo>
                <a:cubicBezTo>
                  <a:pt x="82494" y="31399"/>
                  <a:pt x="82038" y="31551"/>
                  <a:pt x="81826" y="31703"/>
                </a:cubicBezTo>
                <a:cubicBezTo>
                  <a:pt x="81643" y="31855"/>
                  <a:pt x="81795" y="31946"/>
                  <a:pt x="82129" y="31886"/>
                </a:cubicBezTo>
                <a:close/>
                <a:moveTo>
                  <a:pt x="80002" y="32798"/>
                </a:moveTo>
                <a:cubicBezTo>
                  <a:pt x="79789" y="32919"/>
                  <a:pt x="79941" y="32949"/>
                  <a:pt x="80367" y="33010"/>
                </a:cubicBezTo>
                <a:cubicBezTo>
                  <a:pt x="80731" y="33010"/>
                  <a:pt x="81218" y="32919"/>
                  <a:pt x="81430" y="32798"/>
                </a:cubicBezTo>
                <a:cubicBezTo>
                  <a:pt x="81613" y="32706"/>
                  <a:pt x="81461" y="32615"/>
                  <a:pt x="81066" y="32615"/>
                </a:cubicBezTo>
                <a:cubicBezTo>
                  <a:pt x="80701" y="32585"/>
                  <a:pt x="80215" y="32706"/>
                  <a:pt x="80002" y="32798"/>
                </a:cubicBezTo>
                <a:close/>
                <a:moveTo>
                  <a:pt x="79151" y="33497"/>
                </a:moveTo>
                <a:cubicBezTo>
                  <a:pt x="78725" y="33497"/>
                  <a:pt x="78239" y="33527"/>
                  <a:pt x="77996" y="33588"/>
                </a:cubicBezTo>
                <a:cubicBezTo>
                  <a:pt x="77783" y="33679"/>
                  <a:pt x="77935" y="33770"/>
                  <a:pt x="78330" y="33770"/>
                </a:cubicBezTo>
                <a:cubicBezTo>
                  <a:pt x="78756" y="33801"/>
                  <a:pt x="79242" y="33770"/>
                  <a:pt x="79485" y="33679"/>
                </a:cubicBezTo>
                <a:cubicBezTo>
                  <a:pt x="79698" y="33557"/>
                  <a:pt x="79546" y="33497"/>
                  <a:pt x="79151" y="33497"/>
                </a:cubicBezTo>
                <a:close/>
                <a:moveTo>
                  <a:pt x="75868" y="34226"/>
                </a:moveTo>
                <a:cubicBezTo>
                  <a:pt x="75655" y="34287"/>
                  <a:pt x="75777" y="34317"/>
                  <a:pt x="76202" y="34378"/>
                </a:cubicBezTo>
                <a:cubicBezTo>
                  <a:pt x="76628" y="34408"/>
                  <a:pt x="77175" y="34408"/>
                  <a:pt x="77388" y="34317"/>
                </a:cubicBezTo>
                <a:cubicBezTo>
                  <a:pt x="77631" y="34256"/>
                  <a:pt x="77479" y="34165"/>
                  <a:pt x="77053" y="34135"/>
                </a:cubicBezTo>
                <a:cubicBezTo>
                  <a:pt x="76658" y="34105"/>
                  <a:pt x="76111" y="34135"/>
                  <a:pt x="75868" y="34226"/>
                </a:cubicBezTo>
                <a:close/>
                <a:moveTo>
                  <a:pt x="73740" y="34773"/>
                </a:moveTo>
                <a:cubicBezTo>
                  <a:pt x="73528" y="34864"/>
                  <a:pt x="73679" y="34895"/>
                  <a:pt x="74075" y="34925"/>
                </a:cubicBezTo>
                <a:cubicBezTo>
                  <a:pt x="74500" y="34986"/>
                  <a:pt x="75047" y="34986"/>
                  <a:pt x="75290" y="34895"/>
                </a:cubicBezTo>
                <a:cubicBezTo>
                  <a:pt x="75534" y="34834"/>
                  <a:pt x="75382" y="34743"/>
                  <a:pt x="74926" y="34712"/>
                </a:cubicBezTo>
                <a:cubicBezTo>
                  <a:pt x="74500" y="34682"/>
                  <a:pt x="73983" y="34712"/>
                  <a:pt x="73740" y="34773"/>
                </a:cubicBezTo>
                <a:close/>
                <a:moveTo>
                  <a:pt x="71643" y="35381"/>
                </a:moveTo>
                <a:cubicBezTo>
                  <a:pt x="71430" y="35472"/>
                  <a:pt x="71582" y="35533"/>
                  <a:pt x="72008" y="35533"/>
                </a:cubicBezTo>
                <a:cubicBezTo>
                  <a:pt x="72403" y="35533"/>
                  <a:pt x="72920" y="35533"/>
                  <a:pt x="73132" y="35472"/>
                </a:cubicBezTo>
                <a:cubicBezTo>
                  <a:pt x="73376" y="35381"/>
                  <a:pt x="73224" y="35320"/>
                  <a:pt x="72798" y="35290"/>
                </a:cubicBezTo>
                <a:cubicBezTo>
                  <a:pt x="72403" y="35290"/>
                  <a:pt x="71886" y="35320"/>
                  <a:pt x="71643" y="35381"/>
                </a:cubicBezTo>
                <a:close/>
                <a:moveTo>
                  <a:pt x="69728" y="36232"/>
                </a:moveTo>
                <a:cubicBezTo>
                  <a:pt x="69515" y="36354"/>
                  <a:pt x="69667" y="36384"/>
                  <a:pt x="70062" y="36384"/>
                </a:cubicBezTo>
                <a:cubicBezTo>
                  <a:pt x="70427" y="36384"/>
                  <a:pt x="70944" y="36293"/>
                  <a:pt x="71157" y="36232"/>
                </a:cubicBezTo>
                <a:cubicBezTo>
                  <a:pt x="71400" y="36141"/>
                  <a:pt x="71248" y="36050"/>
                  <a:pt x="70822" y="36050"/>
                </a:cubicBezTo>
                <a:cubicBezTo>
                  <a:pt x="70397" y="36050"/>
                  <a:pt x="69910" y="36111"/>
                  <a:pt x="69728" y="36232"/>
                </a:cubicBezTo>
                <a:close/>
                <a:moveTo>
                  <a:pt x="68968" y="36992"/>
                </a:moveTo>
                <a:cubicBezTo>
                  <a:pt x="68573" y="37022"/>
                  <a:pt x="68117" y="37174"/>
                  <a:pt x="67935" y="37296"/>
                </a:cubicBezTo>
                <a:cubicBezTo>
                  <a:pt x="67752" y="37448"/>
                  <a:pt x="67904" y="37509"/>
                  <a:pt x="68269" y="37448"/>
                </a:cubicBezTo>
                <a:cubicBezTo>
                  <a:pt x="68664" y="37418"/>
                  <a:pt x="69120" y="37296"/>
                  <a:pt x="69303" y="37144"/>
                </a:cubicBezTo>
                <a:cubicBezTo>
                  <a:pt x="69485" y="37053"/>
                  <a:pt x="69333" y="36992"/>
                  <a:pt x="68968" y="36992"/>
                </a:cubicBezTo>
                <a:close/>
                <a:moveTo>
                  <a:pt x="66719" y="39089"/>
                </a:moveTo>
                <a:cubicBezTo>
                  <a:pt x="67053" y="38968"/>
                  <a:pt x="67479" y="38785"/>
                  <a:pt x="67631" y="38573"/>
                </a:cubicBezTo>
                <a:cubicBezTo>
                  <a:pt x="67783" y="38390"/>
                  <a:pt x="67631" y="38329"/>
                  <a:pt x="67296" y="38390"/>
                </a:cubicBezTo>
                <a:cubicBezTo>
                  <a:pt x="66932" y="38481"/>
                  <a:pt x="66536" y="38694"/>
                  <a:pt x="66385" y="38937"/>
                </a:cubicBezTo>
                <a:cubicBezTo>
                  <a:pt x="66233" y="39120"/>
                  <a:pt x="66385" y="39181"/>
                  <a:pt x="66719" y="39089"/>
                </a:cubicBezTo>
                <a:close/>
                <a:moveTo>
                  <a:pt x="66263" y="40609"/>
                </a:moveTo>
                <a:cubicBezTo>
                  <a:pt x="66415" y="40366"/>
                  <a:pt x="66263" y="40244"/>
                  <a:pt x="65929" y="40366"/>
                </a:cubicBezTo>
                <a:cubicBezTo>
                  <a:pt x="65564" y="40488"/>
                  <a:pt x="65229" y="40822"/>
                  <a:pt x="65077" y="41095"/>
                </a:cubicBezTo>
                <a:cubicBezTo>
                  <a:pt x="64956" y="41369"/>
                  <a:pt x="65108" y="41430"/>
                  <a:pt x="65412" y="41278"/>
                </a:cubicBezTo>
                <a:cubicBezTo>
                  <a:pt x="65777" y="41126"/>
                  <a:pt x="66111" y="40822"/>
                  <a:pt x="66263" y="40609"/>
                </a:cubicBezTo>
                <a:close/>
                <a:moveTo>
                  <a:pt x="64774" y="42828"/>
                </a:moveTo>
                <a:cubicBezTo>
                  <a:pt x="64470" y="42980"/>
                  <a:pt x="64166" y="43375"/>
                  <a:pt x="64044" y="43679"/>
                </a:cubicBezTo>
                <a:cubicBezTo>
                  <a:pt x="63953" y="43953"/>
                  <a:pt x="64105" y="44013"/>
                  <a:pt x="64409" y="43861"/>
                </a:cubicBezTo>
                <a:cubicBezTo>
                  <a:pt x="64713" y="43710"/>
                  <a:pt x="65017" y="43375"/>
                  <a:pt x="65108" y="43071"/>
                </a:cubicBezTo>
                <a:cubicBezTo>
                  <a:pt x="65229" y="42798"/>
                  <a:pt x="65077" y="42676"/>
                  <a:pt x="64774" y="42828"/>
                </a:cubicBezTo>
                <a:close/>
                <a:moveTo>
                  <a:pt x="63831" y="45351"/>
                </a:moveTo>
                <a:cubicBezTo>
                  <a:pt x="63527" y="45503"/>
                  <a:pt x="63223" y="45807"/>
                  <a:pt x="63102" y="46080"/>
                </a:cubicBezTo>
                <a:cubicBezTo>
                  <a:pt x="62980" y="46324"/>
                  <a:pt x="63132" y="46415"/>
                  <a:pt x="63436" y="46293"/>
                </a:cubicBezTo>
                <a:cubicBezTo>
                  <a:pt x="63740" y="46172"/>
                  <a:pt x="64044" y="45868"/>
                  <a:pt x="64166" y="45624"/>
                </a:cubicBezTo>
                <a:cubicBezTo>
                  <a:pt x="64287" y="45351"/>
                  <a:pt x="64135" y="45199"/>
                  <a:pt x="63831" y="45351"/>
                </a:cubicBezTo>
                <a:close/>
                <a:moveTo>
                  <a:pt x="62160" y="48238"/>
                </a:moveTo>
                <a:cubicBezTo>
                  <a:pt x="62038" y="48451"/>
                  <a:pt x="62190" y="48573"/>
                  <a:pt x="62494" y="48451"/>
                </a:cubicBezTo>
                <a:cubicBezTo>
                  <a:pt x="62798" y="48390"/>
                  <a:pt x="63102" y="48117"/>
                  <a:pt x="63223" y="47843"/>
                </a:cubicBezTo>
                <a:cubicBezTo>
                  <a:pt x="63345" y="47631"/>
                  <a:pt x="63132" y="47479"/>
                  <a:pt x="62889" y="47600"/>
                </a:cubicBezTo>
                <a:cubicBezTo>
                  <a:pt x="62615" y="47752"/>
                  <a:pt x="62281" y="47995"/>
                  <a:pt x="62160" y="48238"/>
                </a:cubicBezTo>
                <a:close/>
                <a:moveTo>
                  <a:pt x="61248" y="50336"/>
                </a:moveTo>
                <a:cubicBezTo>
                  <a:pt x="61126" y="50549"/>
                  <a:pt x="61278" y="50670"/>
                  <a:pt x="61582" y="50579"/>
                </a:cubicBezTo>
                <a:cubicBezTo>
                  <a:pt x="61886" y="50518"/>
                  <a:pt x="62190" y="50275"/>
                  <a:pt x="62311" y="50062"/>
                </a:cubicBezTo>
                <a:cubicBezTo>
                  <a:pt x="62403" y="49819"/>
                  <a:pt x="62251" y="49667"/>
                  <a:pt x="61977" y="49789"/>
                </a:cubicBezTo>
                <a:cubicBezTo>
                  <a:pt x="61673" y="49880"/>
                  <a:pt x="61369" y="50093"/>
                  <a:pt x="61248" y="50336"/>
                </a:cubicBezTo>
                <a:close/>
                <a:moveTo>
                  <a:pt x="61004" y="51856"/>
                </a:moveTo>
                <a:cubicBezTo>
                  <a:pt x="60701" y="51916"/>
                  <a:pt x="60397" y="52159"/>
                  <a:pt x="60305" y="52372"/>
                </a:cubicBezTo>
                <a:cubicBezTo>
                  <a:pt x="60184" y="52615"/>
                  <a:pt x="60336" y="52707"/>
                  <a:pt x="60640" y="52646"/>
                </a:cubicBezTo>
                <a:cubicBezTo>
                  <a:pt x="60944" y="52555"/>
                  <a:pt x="61248" y="52372"/>
                  <a:pt x="61369" y="52159"/>
                </a:cubicBezTo>
                <a:cubicBezTo>
                  <a:pt x="61460" y="51916"/>
                  <a:pt x="61308" y="51764"/>
                  <a:pt x="61004" y="51856"/>
                </a:cubicBezTo>
                <a:close/>
                <a:moveTo>
                  <a:pt x="60062" y="53862"/>
                </a:moveTo>
                <a:cubicBezTo>
                  <a:pt x="59758" y="53892"/>
                  <a:pt x="59454" y="54166"/>
                  <a:pt x="59333" y="54378"/>
                </a:cubicBezTo>
                <a:cubicBezTo>
                  <a:pt x="59242" y="54622"/>
                  <a:pt x="59394" y="54743"/>
                  <a:pt x="59697" y="54682"/>
                </a:cubicBezTo>
                <a:cubicBezTo>
                  <a:pt x="60001" y="54652"/>
                  <a:pt x="60305" y="54439"/>
                  <a:pt x="60397" y="54196"/>
                </a:cubicBezTo>
                <a:cubicBezTo>
                  <a:pt x="60518" y="53983"/>
                  <a:pt x="60366" y="53831"/>
                  <a:pt x="60062" y="53862"/>
                </a:cubicBezTo>
                <a:close/>
                <a:moveTo>
                  <a:pt x="59090" y="55989"/>
                </a:moveTo>
                <a:cubicBezTo>
                  <a:pt x="58786" y="56020"/>
                  <a:pt x="58421" y="56293"/>
                  <a:pt x="58330" y="56506"/>
                </a:cubicBezTo>
                <a:cubicBezTo>
                  <a:pt x="58208" y="56749"/>
                  <a:pt x="58360" y="56901"/>
                  <a:pt x="58664" y="56810"/>
                </a:cubicBezTo>
                <a:cubicBezTo>
                  <a:pt x="58968" y="56749"/>
                  <a:pt x="59302" y="56506"/>
                  <a:pt x="59394" y="56293"/>
                </a:cubicBezTo>
                <a:cubicBezTo>
                  <a:pt x="59545" y="56050"/>
                  <a:pt x="59394" y="55898"/>
                  <a:pt x="59090" y="55989"/>
                </a:cubicBezTo>
                <a:close/>
                <a:moveTo>
                  <a:pt x="58086" y="58239"/>
                </a:moveTo>
                <a:cubicBezTo>
                  <a:pt x="57783" y="58299"/>
                  <a:pt x="57479" y="58603"/>
                  <a:pt x="57357" y="58907"/>
                </a:cubicBezTo>
                <a:cubicBezTo>
                  <a:pt x="57296" y="59211"/>
                  <a:pt x="57448" y="59363"/>
                  <a:pt x="57752" y="59302"/>
                </a:cubicBezTo>
                <a:cubicBezTo>
                  <a:pt x="58056" y="59211"/>
                  <a:pt x="58360" y="58907"/>
                  <a:pt x="58421" y="58634"/>
                </a:cubicBezTo>
                <a:cubicBezTo>
                  <a:pt x="58542" y="58330"/>
                  <a:pt x="58390" y="58147"/>
                  <a:pt x="58086" y="58239"/>
                </a:cubicBezTo>
                <a:close/>
                <a:moveTo>
                  <a:pt x="57175" y="62403"/>
                </a:moveTo>
                <a:cubicBezTo>
                  <a:pt x="57479" y="62251"/>
                  <a:pt x="57752" y="61825"/>
                  <a:pt x="57783" y="61491"/>
                </a:cubicBezTo>
                <a:cubicBezTo>
                  <a:pt x="57813" y="61157"/>
                  <a:pt x="57661" y="60974"/>
                  <a:pt x="57357" y="61065"/>
                </a:cubicBezTo>
                <a:cubicBezTo>
                  <a:pt x="57053" y="61187"/>
                  <a:pt x="56810" y="61613"/>
                  <a:pt x="56719" y="61977"/>
                </a:cubicBezTo>
                <a:cubicBezTo>
                  <a:pt x="56688" y="62403"/>
                  <a:pt x="56871" y="62555"/>
                  <a:pt x="57175" y="62403"/>
                </a:cubicBezTo>
                <a:close/>
                <a:moveTo>
                  <a:pt x="56901" y="65868"/>
                </a:moveTo>
                <a:cubicBezTo>
                  <a:pt x="57175" y="65746"/>
                  <a:pt x="57418" y="65351"/>
                  <a:pt x="57448" y="64986"/>
                </a:cubicBezTo>
                <a:cubicBezTo>
                  <a:pt x="57479" y="64591"/>
                  <a:pt x="57266" y="64409"/>
                  <a:pt x="56992" y="64530"/>
                </a:cubicBezTo>
                <a:cubicBezTo>
                  <a:pt x="56719" y="64652"/>
                  <a:pt x="56445" y="65078"/>
                  <a:pt x="56445" y="65442"/>
                </a:cubicBezTo>
                <a:cubicBezTo>
                  <a:pt x="56415" y="65777"/>
                  <a:pt x="56658" y="65989"/>
                  <a:pt x="56901" y="65868"/>
                </a:cubicBezTo>
                <a:close/>
                <a:moveTo>
                  <a:pt x="56840" y="68938"/>
                </a:moveTo>
                <a:cubicBezTo>
                  <a:pt x="57053" y="68816"/>
                  <a:pt x="57296" y="68512"/>
                  <a:pt x="57296" y="68178"/>
                </a:cubicBezTo>
                <a:cubicBezTo>
                  <a:pt x="57296" y="67874"/>
                  <a:pt x="57144" y="67692"/>
                  <a:pt x="56871" y="67813"/>
                </a:cubicBezTo>
                <a:cubicBezTo>
                  <a:pt x="56597" y="67904"/>
                  <a:pt x="56415" y="68239"/>
                  <a:pt x="56415" y="68573"/>
                </a:cubicBezTo>
                <a:cubicBezTo>
                  <a:pt x="56415" y="68907"/>
                  <a:pt x="56597" y="69059"/>
                  <a:pt x="56840" y="68938"/>
                </a:cubicBezTo>
                <a:close/>
                <a:moveTo>
                  <a:pt x="56597" y="71461"/>
                </a:moveTo>
                <a:cubicBezTo>
                  <a:pt x="56840" y="71369"/>
                  <a:pt x="57053" y="71126"/>
                  <a:pt x="57114" y="70883"/>
                </a:cubicBezTo>
                <a:cubicBezTo>
                  <a:pt x="57144" y="70610"/>
                  <a:pt x="56962" y="70458"/>
                  <a:pt x="56719" y="70549"/>
                </a:cubicBezTo>
                <a:cubicBezTo>
                  <a:pt x="56506" y="70610"/>
                  <a:pt x="56263" y="70914"/>
                  <a:pt x="56232" y="71126"/>
                </a:cubicBezTo>
                <a:cubicBezTo>
                  <a:pt x="56202" y="71369"/>
                  <a:pt x="56354" y="71521"/>
                  <a:pt x="56597" y="71461"/>
                </a:cubicBezTo>
                <a:close/>
                <a:moveTo>
                  <a:pt x="56080" y="73497"/>
                </a:moveTo>
                <a:cubicBezTo>
                  <a:pt x="56293" y="73467"/>
                  <a:pt x="56567" y="73315"/>
                  <a:pt x="56658" y="73072"/>
                </a:cubicBezTo>
                <a:cubicBezTo>
                  <a:pt x="56719" y="72859"/>
                  <a:pt x="56567" y="72707"/>
                  <a:pt x="56354" y="72737"/>
                </a:cubicBezTo>
                <a:cubicBezTo>
                  <a:pt x="56111" y="72768"/>
                  <a:pt x="55898" y="73011"/>
                  <a:pt x="55807" y="73193"/>
                </a:cubicBezTo>
                <a:cubicBezTo>
                  <a:pt x="55685" y="73376"/>
                  <a:pt x="55837" y="73528"/>
                  <a:pt x="56080" y="73497"/>
                </a:cubicBezTo>
                <a:close/>
                <a:moveTo>
                  <a:pt x="55594" y="74531"/>
                </a:moveTo>
                <a:cubicBezTo>
                  <a:pt x="55351" y="74531"/>
                  <a:pt x="55047" y="74683"/>
                  <a:pt x="54925" y="74835"/>
                </a:cubicBezTo>
                <a:cubicBezTo>
                  <a:pt x="54834" y="74987"/>
                  <a:pt x="54925" y="75108"/>
                  <a:pt x="55169" y="75108"/>
                </a:cubicBezTo>
                <a:cubicBezTo>
                  <a:pt x="55442" y="75108"/>
                  <a:pt x="55685" y="75017"/>
                  <a:pt x="55807" y="74835"/>
                </a:cubicBezTo>
                <a:cubicBezTo>
                  <a:pt x="55928" y="74683"/>
                  <a:pt x="55807" y="74531"/>
                  <a:pt x="55594" y="74531"/>
                </a:cubicBezTo>
                <a:close/>
                <a:moveTo>
                  <a:pt x="54621" y="76202"/>
                </a:moveTo>
                <a:cubicBezTo>
                  <a:pt x="54773" y="76050"/>
                  <a:pt x="54682" y="75898"/>
                  <a:pt x="54409" y="75898"/>
                </a:cubicBezTo>
                <a:cubicBezTo>
                  <a:pt x="54135" y="75868"/>
                  <a:pt x="53831" y="75959"/>
                  <a:pt x="53679" y="76081"/>
                </a:cubicBezTo>
                <a:cubicBezTo>
                  <a:pt x="53527" y="76202"/>
                  <a:pt x="53649" y="76354"/>
                  <a:pt x="53922" y="76385"/>
                </a:cubicBezTo>
                <a:cubicBezTo>
                  <a:pt x="54165" y="76415"/>
                  <a:pt x="54469" y="76354"/>
                  <a:pt x="54621" y="76202"/>
                </a:cubicBezTo>
                <a:close/>
                <a:moveTo>
                  <a:pt x="53375" y="77479"/>
                </a:moveTo>
                <a:cubicBezTo>
                  <a:pt x="53527" y="77327"/>
                  <a:pt x="53406" y="77175"/>
                  <a:pt x="53162" y="77145"/>
                </a:cubicBezTo>
                <a:cubicBezTo>
                  <a:pt x="52889" y="77114"/>
                  <a:pt x="52554" y="77175"/>
                  <a:pt x="52433" y="77297"/>
                </a:cubicBezTo>
                <a:cubicBezTo>
                  <a:pt x="52281" y="77449"/>
                  <a:pt x="52402" y="77570"/>
                  <a:pt x="52646" y="77631"/>
                </a:cubicBezTo>
                <a:cubicBezTo>
                  <a:pt x="52919" y="77692"/>
                  <a:pt x="53254" y="77631"/>
                  <a:pt x="53375" y="77479"/>
                </a:cubicBezTo>
                <a:close/>
                <a:moveTo>
                  <a:pt x="52007" y="78938"/>
                </a:moveTo>
                <a:cubicBezTo>
                  <a:pt x="52281" y="78695"/>
                  <a:pt x="52190" y="78482"/>
                  <a:pt x="51825" y="78482"/>
                </a:cubicBezTo>
                <a:cubicBezTo>
                  <a:pt x="51430" y="78452"/>
                  <a:pt x="50913" y="78634"/>
                  <a:pt x="50670" y="78816"/>
                </a:cubicBezTo>
                <a:cubicBezTo>
                  <a:pt x="50457" y="78999"/>
                  <a:pt x="50579" y="79212"/>
                  <a:pt x="50913" y="79272"/>
                </a:cubicBezTo>
                <a:cubicBezTo>
                  <a:pt x="51278" y="79303"/>
                  <a:pt x="51734" y="79151"/>
                  <a:pt x="52007" y="78938"/>
                </a:cubicBezTo>
                <a:close/>
                <a:moveTo>
                  <a:pt x="48937" y="81187"/>
                </a:moveTo>
                <a:cubicBezTo>
                  <a:pt x="49302" y="81278"/>
                  <a:pt x="49728" y="81187"/>
                  <a:pt x="49971" y="80974"/>
                </a:cubicBezTo>
                <a:cubicBezTo>
                  <a:pt x="50153" y="80762"/>
                  <a:pt x="50032" y="80519"/>
                  <a:pt x="49697" y="80458"/>
                </a:cubicBezTo>
                <a:cubicBezTo>
                  <a:pt x="49302" y="80367"/>
                  <a:pt x="48846" y="80488"/>
                  <a:pt x="48664" y="80671"/>
                </a:cubicBezTo>
                <a:cubicBezTo>
                  <a:pt x="48451" y="80823"/>
                  <a:pt x="48603" y="81066"/>
                  <a:pt x="48937" y="81187"/>
                </a:cubicBezTo>
                <a:close/>
                <a:moveTo>
                  <a:pt x="48208" y="82859"/>
                </a:moveTo>
                <a:cubicBezTo>
                  <a:pt x="48390" y="82646"/>
                  <a:pt x="48238" y="82403"/>
                  <a:pt x="47904" y="82251"/>
                </a:cubicBezTo>
                <a:cubicBezTo>
                  <a:pt x="47539" y="82130"/>
                  <a:pt x="47083" y="82160"/>
                  <a:pt x="46870" y="82342"/>
                </a:cubicBezTo>
                <a:cubicBezTo>
                  <a:pt x="46688" y="82555"/>
                  <a:pt x="46840" y="82768"/>
                  <a:pt x="47235" y="82920"/>
                </a:cubicBezTo>
                <a:cubicBezTo>
                  <a:pt x="47570" y="83072"/>
                  <a:pt x="48026" y="83041"/>
                  <a:pt x="48208" y="82859"/>
                </a:cubicBezTo>
                <a:close/>
                <a:moveTo>
                  <a:pt x="46506" y="84531"/>
                </a:moveTo>
                <a:cubicBezTo>
                  <a:pt x="46688" y="84318"/>
                  <a:pt x="46536" y="84075"/>
                  <a:pt x="46171" y="83923"/>
                </a:cubicBezTo>
                <a:cubicBezTo>
                  <a:pt x="45776" y="83771"/>
                  <a:pt x="45320" y="83801"/>
                  <a:pt x="45108" y="83953"/>
                </a:cubicBezTo>
                <a:cubicBezTo>
                  <a:pt x="44895" y="84105"/>
                  <a:pt x="45047" y="84379"/>
                  <a:pt x="45442" y="84531"/>
                </a:cubicBezTo>
                <a:cubicBezTo>
                  <a:pt x="45807" y="84683"/>
                  <a:pt x="46263" y="84713"/>
                  <a:pt x="46506" y="84531"/>
                </a:cubicBezTo>
                <a:close/>
                <a:moveTo>
                  <a:pt x="43345" y="85959"/>
                </a:moveTo>
                <a:cubicBezTo>
                  <a:pt x="43740" y="86111"/>
                  <a:pt x="44256" y="86142"/>
                  <a:pt x="44500" y="85990"/>
                </a:cubicBezTo>
                <a:cubicBezTo>
                  <a:pt x="44712" y="85838"/>
                  <a:pt x="44591" y="85595"/>
                  <a:pt x="44226" y="85382"/>
                </a:cubicBezTo>
                <a:cubicBezTo>
                  <a:pt x="43831" y="85230"/>
                  <a:pt x="43345" y="85230"/>
                  <a:pt x="43071" y="85443"/>
                </a:cubicBezTo>
                <a:cubicBezTo>
                  <a:pt x="42889" y="85625"/>
                  <a:pt x="42980" y="85807"/>
                  <a:pt x="43345" y="85959"/>
                </a:cubicBezTo>
                <a:close/>
                <a:moveTo>
                  <a:pt x="40852" y="87175"/>
                </a:moveTo>
                <a:cubicBezTo>
                  <a:pt x="41217" y="87297"/>
                  <a:pt x="41764" y="87297"/>
                  <a:pt x="42007" y="87175"/>
                </a:cubicBezTo>
                <a:cubicBezTo>
                  <a:pt x="42311" y="87054"/>
                  <a:pt x="42250" y="86841"/>
                  <a:pt x="41855" y="86689"/>
                </a:cubicBezTo>
                <a:cubicBezTo>
                  <a:pt x="41490" y="86567"/>
                  <a:pt x="40943" y="86567"/>
                  <a:pt x="40700" y="86719"/>
                </a:cubicBezTo>
                <a:cubicBezTo>
                  <a:pt x="40396" y="86902"/>
                  <a:pt x="40457" y="87114"/>
                  <a:pt x="40852" y="87175"/>
                </a:cubicBezTo>
                <a:close/>
                <a:moveTo>
                  <a:pt x="38056" y="88786"/>
                </a:moveTo>
                <a:cubicBezTo>
                  <a:pt x="38420" y="88817"/>
                  <a:pt x="38907" y="88695"/>
                  <a:pt x="39211" y="88513"/>
                </a:cubicBezTo>
                <a:cubicBezTo>
                  <a:pt x="39515" y="88361"/>
                  <a:pt x="39484" y="88087"/>
                  <a:pt x="39180" y="88057"/>
                </a:cubicBezTo>
                <a:cubicBezTo>
                  <a:pt x="38876" y="88026"/>
                  <a:pt x="38329" y="88178"/>
                  <a:pt x="38025" y="88361"/>
                </a:cubicBezTo>
                <a:cubicBezTo>
                  <a:pt x="37721" y="88573"/>
                  <a:pt x="37752" y="88725"/>
                  <a:pt x="38056" y="88786"/>
                </a:cubicBezTo>
                <a:close/>
                <a:moveTo>
                  <a:pt x="36202" y="89880"/>
                </a:moveTo>
                <a:cubicBezTo>
                  <a:pt x="35867" y="89850"/>
                  <a:pt x="35320" y="90002"/>
                  <a:pt x="34955" y="90184"/>
                </a:cubicBezTo>
                <a:cubicBezTo>
                  <a:pt x="34560" y="90367"/>
                  <a:pt x="34560" y="90549"/>
                  <a:pt x="34864" y="90610"/>
                </a:cubicBezTo>
                <a:cubicBezTo>
                  <a:pt x="35229" y="90640"/>
                  <a:pt x="35746" y="90519"/>
                  <a:pt x="36141" y="90306"/>
                </a:cubicBezTo>
                <a:cubicBezTo>
                  <a:pt x="36506" y="90093"/>
                  <a:pt x="36536" y="89911"/>
                  <a:pt x="36202" y="89880"/>
                </a:cubicBezTo>
                <a:close/>
                <a:moveTo>
                  <a:pt x="32858" y="91765"/>
                </a:moveTo>
                <a:cubicBezTo>
                  <a:pt x="32554" y="91735"/>
                  <a:pt x="31977" y="91887"/>
                  <a:pt x="31642" y="92069"/>
                </a:cubicBezTo>
                <a:cubicBezTo>
                  <a:pt x="31308" y="92282"/>
                  <a:pt x="31217" y="92464"/>
                  <a:pt x="31521" y="92494"/>
                </a:cubicBezTo>
                <a:cubicBezTo>
                  <a:pt x="31825" y="92525"/>
                  <a:pt x="32372" y="92434"/>
                  <a:pt x="32736" y="92221"/>
                </a:cubicBezTo>
                <a:cubicBezTo>
                  <a:pt x="33132" y="92008"/>
                  <a:pt x="33162" y="91826"/>
                  <a:pt x="32858" y="91765"/>
                </a:cubicBezTo>
                <a:close/>
                <a:moveTo>
                  <a:pt x="29545" y="93589"/>
                </a:moveTo>
                <a:cubicBezTo>
                  <a:pt x="29302" y="93558"/>
                  <a:pt x="28755" y="93741"/>
                  <a:pt x="28420" y="93953"/>
                </a:cubicBezTo>
                <a:cubicBezTo>
                  <a:pt x="28086" y="94136"/>
                  <a:pt x="28025" y="94318"/>
                  <a:pt x="28299" y="94318"/>
                </a:cubicBezTo>
                <a:cubicBezTo>
                  <a:pt x="28572" y="94349"/>
                  <a:pt x="29059" y="94197"/>
                  <a:pt x="29393" y="94014"/>
                </a:cubicBezTo>
                <a:cubicBezTo>
                  <a:pt x="29788" y="93832"/>
                  <a:pt x="29818" y="93649"/>
                  <a:pt x="29545" y="93589"/>
                </a:cubicBezTo>
                <a:close/>
                <a:moveTo>
                  <a:pt x="88148" y="18056"/>
                </a:moveTo>
                <a:cubicBezTo>
                  <a:pt x="88421" y="17873"/>
                  <a:pt x="88725" y="17539"/>
                  <a:pt x="88817" y="17265"/>
                </a:cubicBezTo>
                <a:cubicBezTo>
                  <a:pt x="88938" y="16992"/>
                  <a:pt x="88817" y="16931"/>
                  <a:pt x="88604" y="17113"/>
                </a:cubicBezTo>
                <a:cubicBezTo>
                  <a:pt x="88330" y="17296"/>
                  <a:pt x="88057" y="17661"/>
                  <a:pt x="87905" y="17904"/>
                </a:cubicBezTo>
                <a:cubicBezTo>
                  <a:pt x="87753" y="18208"/>
                  <a:pt x="87874" y="18268"/>
                  <a:pt x="88148" y="18056"/>
                </a:cubicBezTo>
                <a:close/>
                <a:moveTo>
                  <a:pt x="87054" y="20457"/>
                </a:moveTo>
                <a:cubicBezTo>
                  <a:pt x="87297" y="20275"/>
                  <a:pt x="87601" y="19940"/>
                  <a:pt x="87722" y="19667"/>
                </a:cubicBezTo>
                <a:cubicBezTo>
                  <a:pt x="87844" y="19393"/>
                  <a:pt x="87722" y="19332"/>
                  <a:pt x="87449" y="19515"/>
                </a:cubicBezTo>
                <a:cubicBezTo>
                  <a:pt x="87175" y="19697"/>
                  <a:pt x="86902" y="20092"/>
                  <a:pt x="86780" y="20305"/>
                </a:cubicBezTo>
                <a:cubicBezTo>
                  <a:pt x="86658" y="20609"/>
                  <a:pt x="86780" y="20639"/>
                  <a:pt x="87054" y="20457"/>
                </a:cubicBezTo>
                <a:close/>
                <a:moveTo>
                  <a:pt x="85929" y="22889"/>
                </a:moveTo>
                <a:cubicBezTo>
                  <a:pt x="86203" y="22706"/>
                  <a:pt x="86537" y="22372"/>
                  <a:pt x="86658" y="22098"/>
                </a:cubicBezTo>
                <a:cubicBezTo>
                  <a:pt x="86780" y="21825"/>
                  <a:pt x="86658" y="21764"/>
                  <a:pt x="86385" y="21946"/>
                </a:cubicBezTo>
                <a:cubicBezTo>
                  <a:pt x="86111" y="22129"/>
                  <a:pt x="85777" y="22524"/>
                  <a:pt x="85655" y="22737"/>
                </a:cubicBezTo>
                <a:cubicBezTo>
                  <a:pt x="85534" y="23010"/>
                  <a:pt x="85625" y="23041"/>
                  <a:pt x="85929" y="22889"/>
                </a:cubicBezTo>
                <a:close/>
                <a:moveTo>
                  <a:pt x="84470" y="25138"/>
                </a:moveTo>
                <a:cubicBezTo>
                  <a:pt x="84348" y="25411"/>
                  <a:pt x="84470" y="25442"/>
                  <a:pt x="84713" y="25229"/>
                </a:cubicBezTo>
                <a:cubicBezTo>
                  <a:pt x="85017" y="25047"/>
                  <a:pt x="85382" y="24712"/>
                  <a:pt x="85473" y="24469"/>
                </a:cubicBezTo>
                <a:cubicBezTo>
                  <a:pt x="85595" y="24226"/>
                  <a:pt x="85473" y="24135"/>
                  <a:pt x="85169" y="24348"/>
                </a:cubicBezTo>
                <a:cubicBezTo>
                  <a:pt x="84956" y="24500"/>
                  <a:pt x="84622" y="24864"/>
                  <a:pt x="84470" y="25138"/>
                </a:cubicBezTo>
                <a:close/>
                <a:moveTo>
                  <a:pt x="84044" y="26658"/>
                </a:moveTo>
                <a:cubicBezTo>
                  <a:pt x="83740" y="26840"/>
                  <a:pt x="83376" y="27174"/>
                  <a:pt x="83254" y="27417"/>
                </a:cubicBezTo>
                <a:cubicBezTo>
                  <a:pt x="83102" y="27630"/>
                  <a:pt x="83254" y="27721"/>
                  <a:pt x="83528" y="27509"/>
                </a:cubicBezTo>
                <a:cubicBezTo>
                  <a:pt x="83832" y="27326"/>
                  <a:pt x="84196" y="27022"/>
                  <a:pt x="84348" y="26749"/>
                </a:cubicBezTo>
                <a:cubicBezTo>
                  <a:pt x="84470" y="26536"/>
                  <a:pt x="84318" y="26475"/>
                  <a:pt x="84044" y="26658"/>
                </a:cubicBezTo>
                <a:close/>
                <a:moveTo>
                  <a:pt x="81886" y="29515"/>
                </a:moveTo>
                <a:cubicBezTo>
                  <a:pt x="81734" y="29697"/>
                  <a:pt x="81826" y="29758"/>
                  <a:pt x="82190" y="29606"/>
                </a:cubicBezTo>
                <a:cubicBezTo>
                  <a:pt x="82525" y="29515"/>
                  <a:pt x="82889" y="29180"/>
                  <a:pt x="83041" y="28998"/>
                </a:cubicBezTo>
                <a:cubicBezTo>
                  <a:pt x="83193" y="28785"/>
                  <a:pt x="83041" y="28724"/>
                  <a:pt x="82737" y="28846"/>
                </a:cubicBezTo>
                <a:cubicBezTo>
                  <a:pt x="82403" y="28998"/>
                  <a:pt x="82038" y="29272"/>
                  <a:pt x="81886" y="29515"/>
                </a:cubicBezTo>
                <a:close/>
                <a:moveTo>
                  <a:pt x="80549" y="31187"/>
                </a:moveTo>
                <a:cubicBezTo>
                  <a:pt x="80883" y="31095"/>
                  <a:pt x="81339" y="30913"/>
                  <a:pt x="81522" y="30731"/>
                </a:cubicBezTo>
                <a:cubicBezTo>
                  <a:pt x="81734" y="30548"/>
                  <a:pt x="81582" y="30487"/>
                  <a:pt x="81218" y="30609"/>
                </a:cubicBezTo>
                <a:cubicBezTo>
                  <a:pt x="80883" y="30731"/>
                  <a:pt x="80458" y="30913"/>
                  <a:pt x="80275" y="31065"/>
                </a:cubicBezTo>
                <a:cubicBezTo>
                  <a:pt x="80063" y="31217"/>
                  <a:pt x="80215" y="31247"/>
                  <a:pt x="80549" y="31187"/>
                </a:cubicBezTo>
                <a:close/>
                <a:moveTo>
                  <a:pt x="78391" y="32190"/>
                </a:moveTo>
                <a:cubicBezTo>
                  <a:pt x="78148" y="32311"/>
                  <a:pt x="78300" y="32342"/>
                  <a:pt x="78695" y="32281"/>
                </a:cubicBezTo>
                <a:cubicBezTo>
                  <a:pt x="79060" y="32250"/>
                  <a:pt x="79546" y="32098"/>
                  <a:pt x="79728" y="31977"/>
                </a:cubicBezTo>
                <a:cubicBezTo>
                  <a:pt x="79941" y="31855"/>
                  <a:pt x="79819" y="31825"/>
                  <a:pt x="79455" y="31855"/>
                </a:cubicBezTo>
                <a:cubicBezTo>
                  <a:pt x="79090" y="31977"/>
                  <a:pt x="78604" y="32129"/>
                  <a:pt x="78391" y="32190"/>
                </a:cubicBezTo>
                <a:close/>
                <a:moveTo>
                  <a:pt x="77479" y="32798"/>
                </a:moveTo>
                <a:cubicBezTo>
                  <a:pt x="77053" y="32828"/>
                  <a:pt x="76567" y="32949"/>
                  <a:pt x="76324" y="33041"/>
                </a:cubicBezTo>
                <a:cubicBezTo>
                  <a:pt x="76111" y="33101"/>
                  <a:pt x="76263" y="33132"/>
                  <a:pt x="76628" y="33101"/>
                </a:cubicBezTo>
                <a:cubicBezTo>
                  <a:pt x="77053" y="33071"/>
                  <a:pt x="77540" y="33010"/>
                  <a:pt x="77783" y="32889"/>
                </a:cubicBezTo>
                <a:cubicBezTo>
                  <a:pt x="78026" y="32828"/>
                  <a:pt x="77874" y="32767"/>
                  <a:pt x="77479" y="32798"/>
                </a:cubicBezTo>
                <a:close/>
                <a:moveTo>
                  <a:pt x="75351" y="33527"/>
                </a:moveTo>
                <a:cubicBezTo>
                  <a:pt x="74926" y="33557"/>
                  <a:pt x="74379" y="33649"/>
                  <a:pt x="74166" y="33709"/>
                </a:cubicBezTo>
                <a:cubicBezTo>
                  <a:pt x="73923" y="33801"/>
                  <a:pt x="74075" y="33801"/>
                  <a:pt x="74500" y="33801"/>
                </a:cubicBezTo>
                <a:cubicBezTo>
                  <a:pt x="74926" y="33770"/>
                  <a:pt x="75442" y="33709"/>
                  <a:pt x="75686" y="33649"/>
                </a:cubicBezTo>
                <a:cubicBezTo>
                  <a:pt x="75898" y="33527"/>
                  <a:pt x="75746" y="33497"/>
                  <a:pt x="75351" y="33527"/>
                </a:cubicBezTo>
                <a:close/>
                <a:moveTo>
                  <a:pt x="73224" y="34135"/>
                </a:moveTo>
                <a:cubicBezTo>
                  <a:pt x="72798" y="34165"/>
                  <a:pt x="72251" y="34256"/>
                  <a:pt x="72038" y="34317"/>
                </a:cubicBezTo>
                <a:cubicBezTo>
                  <a:pt x="71795" y="34408"/>
                  <a:pt x="71947" y="34408"/>
                  <a:pt x="72372" y="34408"/>
                </a:cubicBezTo>
                <a:cubicBezTo>
                  <a:pt x="72798" y="34378"/>
                  <a:pt x="73315" y="34317"/>
                  <a:pt x="73558" y="34256"/>
                </a:cubicBezTo>
                <a:cubicBezTo>
                  <a:pt x="73771" y="34135"/>
                  <a:pt x="73619" y="34105"/>
                  <a:pt x="73224" y="34135"/>
                </a:cubicBezTo>
                <a:close/>
                <a:moveTo>
                  <a:pt x="71096" y="34743"/>
                </a:moveTo>
                <a:cubicBezTo>
                  <a:pt x="70670" y="34773"/>
                  <a:pt x="70184" y="34895"/>
                  <a:pt x="69941" y="34956"/>
                </a:cubicBezTo>
                <a:cubicBezTo>
                  <a:pt x="69728" y="35047"/>
                  <a:pt x="69880" y="35077"/>
                  <a:pt x="70275" y="35016"/>
                </a:cubicBezTo>
                <a:cubicBezTo>
                  <a:pt x="70701" y="34956"/>
                  <a:pt x="71187" y="34895"/>
                  <a:pt x="71430" y="34804"/>
                </a:cubicBezTo>
                <a:cubicBezTo>
                  <a:pt x="71643" y="34743"/>
                  <a:pt x="71491" y="34712"/>
                  <a:pt x="71096" y="34743"/>
                </a:cubicBezTo>
                <a:close/>
                <a:moveTo>
                  <a:pt x="69059" y="35472"/>
                </a:moveTo>
                <a:cubicBezTo>
                  <a:pt x="68664" y="35533"/>
                  <a:pt x="68208" y="35655"/>
                  <a:pt x="67965" y="35776"/>
                </a:cubicBezTo>
                <a:cubicBezTo>
                  <a:pt x="67783" y="35867"/>
                  <a:pt x="67935" y="35867"/>
                  <a:pt x="68299" y="35807"/>
                </a:cubicBezTo>
                <a:cubicBezTo>
                  <a:pt x="68695" y="35715"/>
                  <a:pt x="69181" y="35624"/>
                  <a:pt x="69424" y="35533"/>
                </a:cubicBezTo>
                <a:cubicBezTo>
                  <a:pt x="69637" y="35442"/>
                  <a:pt x="69485" y="35381"/>
                  <a:pt x="69059" y="35472"/>
                </a:cubicBezTo>
                <a:close/>
                <a:moveTo>
                  <a:pt x="66536" y="36901"/>
                </a:moveTo>
                <a:cubicBezTo>
                  <a:pt x="66901" y="36810"/>
                  <a:pt x="67357" y="36597"/>
                  <a:pt x="67540" y="36506"/>
                </a:cubicBezTo>
                <a:cubicBezTo>
                  <a:pt x="67752" y="36384"/>
                  <a:pt x="67600" y="36354"/>
                  <a:pt x="67205" y="36415"/>
                </a:cubicBezTo>
                <a:cubicBezTo>
                  <a:pt x="66840" y="36506"/>
                  <a:pt x="66385" y="36719"/>
                  <a:pt x="66172" y="36871"/>
                </a:cubicBezTo>
                <a:cubicBezTo>
                  <a:pt x="66020" y="37022"/>
                  <a:pt x="66172" y="37022"/>
                  <a:pt x="66536" y="36901"/>
                </a:cubicBezTo>
                <a:close/>
                <a:moveTo>
                  <a:pt x="65564" y="37782"/>
                </a:moveTo>
                <a:cubicBezTo>
                  <a:pt x="65229" y="37934"/>
                  <a:pt x="64804" y="38238"/>
                  <a:pt x="64652" y="38421"/>
                </a:cubicBezTo>
                <a:cubicBezTo>
                  <a:pt x="64500" y="38633"/>
                  <a:pt x="64652" y="38664"/>
                  <a:pt x="65017" y="38481"/>
                </a:cubicBezTo>
                <a:cubicBezTo>
                  <a:pt x="65351" y="38269"/>
                  <a:pt x="65777" y="37995"/>
                  <a:pt x="65929" y="37874"/>
                </a:cubicBezTo>
                <a:cubicBezTo>
                  <a:pt x="66081" y="37661"/>
                  <a:pt x="65929" y="37630"/>
                  <a:pt x="65564" y="37782"/>
                </a:cubicBezTo>
                <a:close/>
                <a:moveTo>
                  <a:pt x="64196" y="39728"/>
                </a:moveTo>
                <a:cubicBezTo>
                  <a:pt x="63862" y="39940"/>
                  <a:pt x="63527" y="40366"/>
                  <a:pt x="63406" y="40640"/>
                </a:cubicBezTo>
                <a:cubicBezTo>
                  <a:pt x="63284" y="40913"/>
                  <a:pt x="63436" y="40913"/>
                  <a:pt x="63740" y="40670"/>
                </a:cubicBezTo>
                <a:cubicBezTo>
                  <a:pt x="64044" y="40457"/>
                  <a:pt x="64439" y="40062"/>
                  <a:pt x="64561" y="39788"/>
                </a:cubicBezTo>
                <a:cubicBezTo>
                  <a:pt x="64652" y="39576"/>
                  <a:pt x="64500" y="39545"/>
                  <a:pt x="64196" y="39728"/>
                </a:cubicBezTo>
                <a:close/>
                <a:moveTo>
                  <a:pt x="63071" y="42220"/>
                </a:moveTo>
                <a:cubicBezTo>
                  <a:pt x="62767" y="42463"/>
                  <a:pt x="62463" y="42889"/>
                  <a:pt x="62342" y="43132"/>
                </a:cubicBezTo>
                <a:cubicBezTo>
                  <a:pt x="62220" y="43406"/>
                  <a:pt x="62372" y="43406"/>
                  <a:pt x="62676" y="43193"/>
                </a:cubicBezTo>
                <a:cubicBezTo>
                  <a:pt x="62980" y="42950"/>
                  <a:pt x="63284" y="42524"/>
                  <a:pt x="63406" y="42281"/>
                </a:cubicBezTo>
                <a:cubicBezTo>
                  <a:pt x="63527" y="42007"/>
                  <a:pt x="63375" y="41977"/>
                  <a:pt x="63071" y="42220"/>
                </a:cubicBezTo>
                <a:close/>
                <a:moveTo>
                  <a:pt x="62068" y="44591"/>
                </a:moveTo>
                <a:cubicBezTo>
                  <a:pt x="61764" y="44773"/>
                  <a:pt x="61460" y="45169"/>
                  <a:pt x="61369" y="45381"/>
                </a:cubicBezTo>
                <a:cubicBezTo>
                  <a:pt x="61248" y="45594"/>
                  <a:pt x="61400" y="45655"/>
                  <a:pt x="61704" y="45472"/>
                </a:cubicBezTo>
                <a:cubicBezTo>
                  <a:pt x="62008" y="45260"/>
                  <a:pt x="62311" y="44925"/>
                  <a:pt x="62433" y="44652"/>
                </a:cubicBezTo>
                <a:cubicBezTo>
                  <a:pt x="62524" y="44439"/>
                  <a:pt x="62372" y="44409"/>
                  <a:pt x="62068" y="44591"/>
                </a:cubicBezTo>
                <a:close/>
                <a:moveTo>
                  <a:pt x="60457" y="47448"/>
                </a:moveTo>
                <a:cubicBezTo>
                  <a:pt x="60336" y="47661"/>
                  <a:pt x="60488" y="47691"/>
                  <a:pt x="60792" y="47539"/>
                </a:cubicBezTo>
                <a:cubicBezTo>
                  <a:pt x="61096" y="47387"/>
                  <a:pt x="61400" y="47083"/>
                  <a:pt x="61521" y="46871"/>
                </a:cubicBezTo>
                <a:cubicBezTo>
                  <a:pt x="61612" y="46627"/>
                  <a:pt x="61460" y="46567"/>
                  <a:pt x="61156" y="46749"/>
                </a:cubicBezTo>
                <a:cubicBezTo>
                  <a:pt x="60852" y="46901"/>
                  <a:pt x="60549" y="47205"/>
                  <a:pt x="60457" y="47448"/>
                </a:cubicBezTo>
                <a:close/>
                <a:moveTo>
                  <a:pt x="60214" y="48755"/>
                </a:moveTo>
                <a:cubicBezTo>
                  <a:pt x="59910" y="48907"/>
                  <a:pt x="59606" y="49181"/>
                  <a:pt x="59485" y="49363"/>
                </a:cubicBezTo>
                <a:cubicBezTo>
                  <a:pt x="59394" y="49606"/>
                  <a:pt x="59545" y="49637"/>
                  <a:pt x="59849" y="49515"/>
                </a:cubicBezTo>
                <a:cubicBezTo>
                  <a:pt x="60153" y="49424"/>
                  <a:pt x="60457" y="49120"/>
                  <a:pt x="60549" y="48907"/>
                </a:cubicBezTo>
                <a:cubicBezTo>
                  <a:pt x="60670" y="48694"/>
                  <a:pt x="60518" y="48603"/>
                  <a:pt x="60214" y="48755"/>
                </a:cubicBezTo>
                <a:close/>
                <a:moveTo>
                  <a:pt x="59637" y="50883"/>
                </a:moveTo>
                <a:cubicBezTo>
                  <a:pt x="59758" y="50670"/>
                  <a:pt x="59606" y="50579"/>
                  <a:pt x="59302" y="50700"/>
                </a:cubicBezTo>
                <a:cubicBezTo>
                  <a:pt x="58998" y="50822"/>
                  <a:pt x="58694" y="51096"/>
                  <a:pt x="58573" y="51278"/>
                </a:cubicBezTo>
                <a:cubicBezTo>
                  <a:pt x="58482" y="51460"/>
                  <a:pt x="58634" y="51552"/>
                  <a:pt x="58938" y="51460"/>
                </a:cubicBezTo>
                <a:cubicBezTo>
                  <a:pt x="59181" y="51339"/>
                  <a:pt x="59545" y="51096"/>
                  <a:pt x="59637" y="50883"/>
                </a:cubicBezTo>
                <a:close/>
                <a:moveTo>
                  <a:pt x="58330" y="52646"/>
                </a:moveTo>
                <a:cubicBezTo>
                  <a:pt x="58026" y="52767"/>
                  <a:pt x="57722" y="53011"/>
                  <a:pt x="57600" y="53223"/>
                </a:cubicBezTo>
                <a:cubicBezTo>
                  <a:pt x="57479" y="53436"/>
                  <a:pt x="57631" y="53527"/>
                  <a:pt x="57935" y="53406"/>
                </a:cubicBezTo>
                <a:cubicBezTo>
                  <a:pt x="58238" y="53284"/>
                  <a:pt x="58542" y="53071"/>
                  <a:pt x="58664" y="52828"/>
                </a:cubicBezTo>
                <a:cubicBezTo>
                  <a:pt x="58786" y="52615"/>
                  <a:pt x="58634" y="52524"/>
                  <a:pt x="58330" y="52646"/>
                </a:cubicBezTo>
                <a:close/>
                <a:moveTo>
                  <a:pt x="57327" y="54622"/>
                </a:moveTo>
                <a:cubicBezTo>
                  <a:pt x="57023" y="54743"/>
                  <a:pt x="56688" y="54986"/>
                  <a:pt x="56567" y="55229"/>
                </a:cubicBezTo>
                <a:cubicBezTo>
                  <a:pt x="56445" y="55442"/>
                  <a:pt x="56597" y="55533"/>
                  <a:pt x="56901" y="55442"/>
                </a:cubicBezTo>
                <a:cubicBezTo>
                  <a:pt x="57205" y="55321"/>
                  <a:pt x="57570" y="55077"/>
                  <a:pt x="57661" y="54834"/>
                </a:cubicBezTo>
                <a:cubicBezTo>
                  <a:pt x="57783" y="54622"/>
                  <a:pt x="57631" y="54500"/>
                  <a:pt x="57327" y="54622"/>
                </a:cubicBezTo>
                <a:close/>
                <a:moveTo>
                  <a:pt x="56263" y="56780"/>
                </a:moveTo>
                <a:cubicBezTo>
                  <a:pt x="55928" y="56901"/>
                  <a:pt x="55594" y="57205"/>
                  <a:pt x="55472" y="57479"/>
                </a:cubicBezTo>
                <a:cubicBezTo>
                  <a:pt x="55351" y="57722"/>
                  <a:pt x="55533" y="57843"/>
                  <a:pt x="55837" y="57691"/>
                </a:cubicBezTo>
                <a:cubicBezTo>
                  <a:pt x="56141" y="57540"/>
                  <a:pt x="56536" y="57236"/>
                  <a:pt x="56658" y="56992"/>
                </a:cubicBezTo>
                <a:cubicBezTo>
                  <a:pt x="56749" y="56749"/>
                  <a:pt x="56567" y="56628"/>
                  <a:pt x="56263" y="56780"/>
                </a:cubicBezTo>
                <a:close/>
                <a:moveTo>
                  <a:pt x="54530" y="60306"/>
                </a:moveTo>
                <a:cubicBezTo>
                  <a:pt x="54439" y="60670"/>
                  <a:pt x="54621" y="60822"/>
                  <a:pt x="54986" y="60579"/>
                </a:cubicBezTo>
                <a:cubicBezTo>
                  <a:pt x="55320" y="60397"/>
                  <a:pt x="55624" y="59941"/>
                  <a:pt x="55685" y="59606"/>
                </a:cubicBezTo>
                <a:cubicBezTo>
                  <a:pt x="55776" y="59242"/>
                  <a:pt x="55594" y="59150"/>
                  <a:pt x="55290" y="59272"/>
                </a:cubicBezTo>
                <a:cubicBezTo>
                  <a:pt x="54986" y="59515"/>
                  <a:pt x="54621" y="59971"/>
                  <a:pt x="54530" y="60306"/>
                </a:cubicBezTo>
                <a:close/>
                <a:moveTo>
                  <a:pt x="54530" y="63923"/>
                </a:moveTo>
                <a:cubicBezTo>
                  <a:pt x="54773" y="63771"/>
                  <a:pt x="55047" y="63345"/>
                  <a:pt x="55077" y="62980"/>
                </a:cubicBezTo>
                <a:cubicBezTo>
                  <a:pt x="55138" y="62585"/>
                  <a:pt x="54925" y="62433"/>
                  <a:pt x="54621" y="62646"/>
                </a:cubicBezTo>
                <a:cubicBezTo>
                  <a:pt x="54317" y="62828"/>
                  <a:pt x="54074" y="63254"/>
                  <a:pt x="54074" y="63588"/>
                </a:cubicBezTo>
                <a:cubicBezTo>
                  <a:pt x="54013" y="63923"/>
                  <a:pt x="54257" y="64075"/>
                  <a:pt x="54530" y="63923"/>
                </a:cubicBezTo>
                <a:close/>
                <a:moveTo>
                  <a:pt x="54469" y="67053"/>
                </a:moveTo>
                <a:cubicBezTo>
                  <a:pt x="54743" y="66932"/>
                  <a:pt x="54925" y="66537"/>
                  <a:pt x="54925" y="66202"/>
                </a:cubicBezTo>
                <a:cubicBezTo>
                  <a:pt x="54925" y="65868"/>
                  <a:pt x="54713" y="65716"/>
                  <a:pt x="54439" y="65837"/>
                </a:cubicBezTo>
                <a:cubicBezTo>
                  <a:pt x="54165" y="65989"/>
                  <a:pt x="53983" y="66354"/>
                  <a:pt x="53983" y="66689"/>
                </a:cubicBezTo>
                <a:cubicBezTo>
                  <a:pt x="54013" y="66993"/>
                  <a:pt x="54226" y="67145"/>
                  <a:pt x="54469" y="67053"/>
                </a:cubicBezTo>
                <a:close/>
                <a:moveTo>
                  <a:pt x="55017" y="69120"/>
                </a:moveTo>
                <a:cubicBezTo>
                  <a:pt x="55017" y="68816"/>
                  <a:pt x="54773" y="68664"/>
                  <a:pt x="54561" y="68786"/>
                </a:cubicBezTo>
                <a:cubicBezTo>
                  <a:pt x="54287" y="68907"/>
                  <a:pt x="54135" y="69242"/>
                  <a:pt x="54135" y="69515"/>
                </a:cubicBezTo>
                <a:cubicBezTo>
                  <a:pt x="54135" y="69819"/>
                  <a:pt x="54317" y="69971"/>
                  <a:pt x="54591" y="69850"/>
                </a:cubicBezTo>
                <a:cubicBezTo>
                  <a:pt x="54834" y="69789"/>
                  <a:pt x="55017" y="69424"/>
                  <a:pt x="55017" y="69120"/>
                </a:cubicBezTo>
                <a:close/>
                <a:moveTo>
                  <a:pt x="54469" y="72251"/>
                </a:moveTo>
                <a:cubicBezTo>
                  <a:pt x="54713" y="72129"/>
                  <a:pt x="54925" y="71917"/>
                  <a:pt x="54986" y="71673"/>
                </a:cubicBezTo>
                <a:cubicBezTo>
                  <a:pt x="55017" y="71461"/>
                  <a:pt x="54834" y="71309"/>
                  <a:pt x="54561" y="71369"/>
                </a:cubicBezTo>
                <a:cubicBezTo>
                  <a:pt x="54287" y="71461"/>
                  <a:pt x="54105" y="71704"/>
                  <a:pt x="54074" y="71947"/>
                </a:cubicBezTo>
                <a:cubicBezTo>
                  <a:pt x="54013" y="72221"/>
                  <a:pt x="54226" y="72373"/>
                  <a:pt x="54469" y="72251"/>
                </a:cubicBezTo>
                <a:close/>
                <a:moveTo>
                  <a:pt x="54135" y="73315"/>
                </a:moveTo>
                <a:cubicBezTo>
                  <a:pt x="53922" y="73376"/>
                  <a:pt x="53649" y="73588"/>
                  <a:pt x="53558" y="73771"/>
                </a:cubicBezTo>
                <a:cubicBezTo>
                  <a:pt x="53497" y="73923"/>
                  <a:pt x="53618" y="73984"/>
                  <a:pt x="53861" y="73953"/>
                </a:cubicBezTo>
                <a:cubicBezTo>
                  <a:pt x="54135" y="73892"/>
                  <a:pt x="54409" y="73740"/>
                  <a:pt x="54469" y="73528"/>
                </a:cubicBezTo>
                <a:cubicBezTo>
                  <a:pt x="54530" y="73315"/>
                  <a:pt x="54409" y="73224"/>
                  <a:pt x="54135" y="73315"/>
                </a:cubicBezTo>
                <a:close/>
                <a:moveTo>
                  <a:pt x="52767" y="75169"/>
                </a:moveTo>
                <a:cubicBezTo>
                  <a:pt x="53041" y="75139"/>
                  <a:pt x="53375" y="75017"/>
                  <a:pt x="53527" y="74895"/>
                </a:cubicBezTo>
                <a:cubicBezTo>
                  <a:pt x="53649" y="74804"/>
                  <a:pt x="53527" y="74683"/>
                  <a:pt x="53254" y="74713"/>
                </a:cubicBezTo>
                <a:cubicBezTo>
                  <a:pt x="52980" y="74743"/>
                  <a:pt x="52646" y="74895"/>
                  <a:pt x="52554" y="75017"/>
                </a:cubicBezTo>
                <a:cubicBezTo>
                  <a:pt x="52342" y="75139"/>
                  <a:pt x="52463" y="75199"/>
                  <a:pt x="52767" y="75169"/>
                </a:cubicBezTo>
                <a:close/>
                <a:moveTo>
                  <a:pt x="52190" y="76050"/>
                </a:moveTo>
                <a:cubicBezTo>
                  <a:pt x="52342" y="75929"/>
                  <a:pt x="52251" y="75868"/>
                  <a:pt x="51947" y="75868"/>
                </a:cubicBezTo>
                <a:cubicBezTo>
                  <a:pt x="51643" y="75868"/>
                  <a:pt x="51278" y="75959"/>
                  <a:pt x="51126" y="76081"/>
                </a:cubicBezTo>
                <a:cubicBezTo>
                  <a:pt x="50974" y="76202"/>
                  <a:pt x="51095" y="76263"/>
                  <a:pt x="51399" y="76263"/>
                </a:cubicBezTo>
                <a:cubicBezTo>
                  <a:pt x="51703" y="76233"/>
                  <a:pt x="52038" y="76172"/>
                  <a:pt x="52190" y="76050"/>
                </a:cubicBezTo>
                <a:close/>
                <a:moveTo>
                  <a:pt x="50822" y="77114"/>
                </a:moveTo>
                <a:cubicBezTo>
                  <a:pt x="50974" y="76993"/>
                  <a:pt x="50883" y="76871"/>
                  <a:pt x="50579" y="76871"/>
                </a:cubicBezTo>
                <a:cubicBezTo>
                  <a:pt x="50275" y="76871"/>
                  <a:pt x="49545" y="77114"/>
                  <a:pt x="49272" y="77297"/>
                </a:cubicBezTo>
                <a:cubicBezTo>
                  <a:pt x="48998" y="77479"/>
                  <a:pt x="49150" y="77570"/>
                  <a:pt x="49576" y="77540"/>
                </a:cubicBezTo>
                <a:cubicBezTo>
                  <a:pt x="50001" y="77449"/>
                  <a:pt x="50670" y="77236"/>
                  <a:pt x="50822" y="77114"/>
                </a:cubicBezTo>
                <a:close/>
                <a:moveTo>
                  <a:pt x="48481" y="78756"/>
                </a:moveTo>
                <a:cubicBezTo>
                  <a:pt x="48694" y="78543"/>
                  <a:pt x="48603" y="78452"/>
                  <a:pt x="48177" y="78452"/>
                </a:cubicBezTo>
                <a:cubicBezTo>
                  <a:pt x="47752" y="78452"/>
                  <a:pt x="47235" y="78604"/>
                  <a:pt x="46992" y="78756"/>
                </a:cubicBezTo>
                <a:cubicBezTo>
                  <a:pt x="46779" y="78908"/>
                  <a:pt x="46931" y="78999"/>
                  <a:pt x="47326" y="79060"/>
                </a:cubicBezTo>
                <a:cubicBezTo>
                  <a:pt x="47752" y="79090"/>
                  <a:pt x="48238" y="78938"/>
                  <a:pt x="48481" y="78756"/>
                </a:cubicBezTo>
                <a:close/>
                <a:moveTo>
                  <a:pt x="45411" y="80519"/>
                </a:moveTo>
                <a:cubicBezTo>
                  <a:pt x="45807" y="80579"/>
                  <a:pt x="46263" y="80488"/>
                  <a:pt x="46506" y="80306"/>
                </a:cubicBezTo>
                <a:cubicBezTo>
                  <a:pt x="46688" y="80154"/>
                  <a:pt x="46536" y="79971"/>
                  <a:pt x="46171" y="79971"/>
                </a:cubicBezTo>
                <a:cubicBezTo>
                  <a:pt x="45746" y="79911"/>
                  <a:pt x="45260" y="80032"/>
                  <a:pt x="45047" y="80184"/>
                </a:cubicBezTo>
                <a:cubicBezTo>
                  <a:pt x="44834" y="80336"/>
                  <a:pt x="45016" y="80488"/>
                  <a:pt x="45411" y="80519"/>
                </a:cubicBezTo>
                <a:close/>
                <a:moveTo>
                  <a:pt x="44712" y="81826"/>
                </a:moveTo>
                <a:cubicBezTo>
                  <a:pt x="44895" y="81674"/>
                  <a:pt x="44743" y="81491"/>
                  <a:pt x="44348" y="81400"/>
                </a:cubicBezTo>
                <a:cubicBezTo>
                  <a:pt x="43922" y="81339"/>
                  <a:pt x="43436" y="81430"/>
                  <a:pt x="43223" y="81582"/>
                </a:cubicBezTo>
                <a:cubicBezTo>
                  <a:pt x="43041" y="81734"/>
                  <a:pt x="43193" y="81886"/>
                  <a:pt x="43618" y="81978"/>
                </a:cubicBezTo>
                <a:cubicBezTo>
                  <a:pt x="44044" y="82038"/>
                  <a:pt x="44530" y="81978"/>
                  <a:pt x="44712" y="81826"/>
                </a:cubicBezTo>
                <a:close/>
                <a:moveTo>
                  <a:pt x="41825" y="83497"/>
                </a:moveTo>
                <a:cubicBezTo>
                  <a:pt x="42159" y="83497"/>
                  <a:pt x="42706" y="83467"/>
                  <a:pt x="42889" y="83315"/>
                </a:cubicBezTo>
                <a:cubicBezTo>
                  <a:pt x="43071" y="83163"/>
                  <a:pt x="42919" y="82920"/>
                  <a:pt x="42524" y="82859"/>
                </a:cubicBezTo>
                <a:cubicBezTo>
                  <a:pt x="42098" y="82768"/>
                  <a:pt x="41703" y="82950"/>
                  <a:pt x="41521" y="83163"/>
                </a:cubicBezTo>
                <a:cubicBezTo>
                  <a:pt x="41369" y="83345"/>
                  <a:pt x="41490" y="83497"/>
                  <a:pt x="41825" y="83497"/>
                </a:cubicBezTo>
                <a:close/>
                <a:moveTo>
                  <a:pt x="40943" y="84896"/>
                </a:moveTo>
                <a:cubicBezTo>
                  <a:pt x="41186" y="84713"/>
                  <a:pt x="41065" y="84561"/>
                  <a:pt x="40731" y="84561"/>
                </a:cubicBezTo>
                <a:cubicBezTo>
                  <a:pt x="40396" y="84561"/>
                  <a:pt x="39940" y="84713"/>
                  <a:pt x="39697" y="84865"/>
                </a:cubicBezTo>
                <a:cubicBezTo>
                  <a:pt x="39454" y="85047"/>
                  <a:pt x="39576" y="85199"/>
                  <a:pt x="39940" y="85199"/>
                </a:cubicBezTo>
                <a:cubicBezTo>
                  <a:pt x="40275" y="85230"/>
                  <a:pt x="40761" y="85078"/>
                  <a:pt x="40943" y="84896"/>
                </a:cubicBezTo>
                <a:close/>
                <a:moveTo>
                  <a:pt x="37661" y="86902"/>
                </a:moveTo>
                <a:cubicBezTo>
                  <a:pt x="37995" y="86902"/>
                  <a:pt x="38481" y="86750"/>
                  <a:pt x="38755" y="86567"/>
                </a:cubicBezTo>
                <a:cubicBezTo>
                  <a:pt x="39028" y="86385"/>
                  <a:pt x="38937" y="86233"/>
                  <a:pt x="38603" y="86233"/>
                </a:cubicBezTo>
                <a:cubicBezTo>
                  <a:pt x="38268" y="86233"/>
                  <a:pt x="37752" y="86385"/>
                  <a:pt x="37509" y="86567"/>
                </a:cubicBezTo>
                <a:cubicBezTo>
                  <a:pt x="37235" y="86719"/>
                  <a:pt x="37296" y="86871"/>
                  <a:pt x="37661" y="86902"/>
                </a:cubicBezTo>
                <a:close/>
                <a:moveTo>
                  <a:pt x="34986" y="88695"/>
                </a:moveTo>
                <a:cubicBezTo>
                  <a:pt x="35320" y="88695"/>
                  <a:pt x="35867" y="88513"/>
                  <a:pt x="36202" y="88330"/>
                </a:cubicBezTo>
                <a:cubicBezTo>
                  <a:pt x="36506" y="88117"/>
                  <a:pt x="36475" y="87965"/>
                  <a:pt x="36141" y="87965"/>
                </a:cubicBezTo>
                <a:cubicBezTo>
                  <a:pt x="35776" y="87965"/>
                  <a:pt x="35259" y="88178"/>
                  <a:pt x="34955" y="88361"/>
                </a:cubicBezTo>
                <a:cubicBezTo>
                  <a:pt x="34621" y="88543"/>
                  <a:pt x="34621" y="88695"/>
                  <a:pt x="34986" y="88695"/>
                </a:cubicBezTo>
                <a:close/>
                <a:moveTo>
                  <a:pt x="33132" y="89880"/>
                </a:moveTo>
                <a:cubicBezTo>
                  <a:pt x="32797" y="89911"/>
                  <a:pt x="32220" y="90093"/>
                  <a:pt x="31885" y="90336"/>
                </a:cubicBezTo>
                <a:cubicBezTo>
                  <a:pt x="31521" y="90549"/>
                  <a:pt x="31521" y="90671"/>
                  <a:pt x="31885" y="90640"/>
                </a:cubicBezTo>
                <a:cubicBezTo>
                  <a:pt x="32220" y="90610"/>
                  <a:pt x="32736" y="90397"/>
                  <a:pt x="33132" y="90215"/>
                </a:cubicBezTo>
                <a:cubicBezTo>
                  <a:pt x="33466" y="90002"/>
                  <a:pt x="33466" y="89850"/>
                  <a:pt x="33132" y="89880"/>
                </a:cubicBezTo>
                <a:close/>
                <a:moveTo>
                  <a:pt x="30001" y="91826"/>
                </a:moveTo>
                <a:cubicBezTo>
                  <a:pt x="29697" y="91856"/>
                  <a:pt x="29180" y="92069"/>
                  <a:pt x="28876" y="92312"/>
                </a:cubicBezTo>
                <a:cubicBezTo>
                  <a:pt x="28542" y="92525"/>
                  <a:pt x="28542" y="92646"/>
                  <a:pt x="28846" y="92616"/>
                </a:cubicBezTo>
                <a:cubicBezTo>
                  <a:pt x="29150" y="92586"/>
                  <a:pt x="29636" y="92342"/>
                  <a:pt x="29970" y="92160"/>
                </a:cubicBezTo>
                <a:cubicBezTo>
                  <a:pt x="30274" y="91917"/>
                  <a:pt x="30305" y="91765"/>
                  <a:pt x="30001" y="91826"/>
                </a:cubicBezTo>
                <a:close/>
                <a:moveTo>
                  <a:pt x="27022" y="93801"/>
                </a:moveTo>
                <a:cubicBezTo>
                  <a:pt x="26749" y="93862"/>
                  <a:pt x="26262" y="94105"/>
                  <a:pt x="25958" y="94318"/>
                </a:cubicBezTo>
                <a:cubicBezTo>
                  <a:pt x="25654" y="94561"/>
                  <a:pt x="25593" y="94652"/>
                  <a:pt x="25867" y="94592"/>
                </a:cubicBezTo>
                <a:cubicBezTo>
                  <a:pt x="26141" y="94501"/>
                  <a:pt x="26597" y="94288"/>
                  <a:pt x="26931" y="94045"/>
                </a:cubicBezTo>
                <a:cubicBezTo>
                  <a:pt x="27235" y="93862"/>
                  <a:pt x="27265" y="93741"/>
                  <a:pt x="27022" y="93801"/>
                </a:cubicBezTo>
                <a:close/>
                <a:moveTo>
                  <a:pt x="88057" y="15381"/>
                </a:moveTo>
                <a:cubicBezTo>
                  <a:pt x="88026" y="15320"/>
                  <a:pt x="88026" y="15290"/>
                  <a:pt x="87996" y="15290"/>
                </a:cubicBezTo>
                <a:cubicBezTo>
                  <a:pt x="87905" y="15411"/>
                  <a:pt x="87965" y="15442"/>
                  <a:pt x="88057" y="15381"/>
                </a:cubicBezTo>
                <a:close/>
                <a:moveTo>
                  <a:pt x="86993" y="17569"/>
                </a:moveTo>
                <a:cubicBezTo>
                  <a:pt x="87236" y="17326"/>
                  <a:pt x="87540" y="16961"/>
                  <a:pt x="87662" y="16749"/>
                </a:cubicBezTo>
                <a:cubicBezTo>
                  <a:pt x="87753" y="16475"/>
                  <a:pt x="87692" y="16445"/>
                  <a:pt x="87449" y="16657"/>
                </a:cubicBezTo>
                <a:cubicBezTo>
                  <a:pt x="87236" y="16901"/>
                  <a:pt x="86932" y="17265"/>
                  <a:pt x="86810" y="17509"/>
                </a:cubicBezTo>
                <a:cubicBezTo>
                  <a:pt x="86689" y="17752"/>
                  <a:pt x="86780" y="17812"/>
                  <a:pt x="86993" y="17569"/>
                </a:cubicBezTo>
                <a:close/>
                <a:moveTo>
                  <a:pt x="85838" y="19940"/>
                </a:moveTo>
                <a:cubicBezTo>
                  <a:pt x="86081" y="19697"/>
                  <a:pt x="86385" y="19332"/>
                  <a:pt x="86506" y="19059"/>
                </a:cubicBezTo>
                <a:cubicBezTo>
                  <a:pt x="86628" y="18785"/>
                  <a:pt x="86537" y="18755"/>
                  <a:pt x="86294" y="18968"/>
                </a:cubicBezTo>
                <a:cubicBezTo>
                  <a:pt x="86020" y="19211"/>
                  <a:pt x="85716" y="19575"/>
                  <a:pt x="85595" y="19849"/>
                </a:cubicBezTo>
                <a:cubicBezTo>
                  <a:pt x="85473" y="20123"/>
                  <a:pt x="85564" y="20153"/>
                  <a:pt x="85838" y="19940"/>
                </a:cubicBezTo>
                <a:close/>
                <a:moveTo>
                  <a:pt x="84622" y="22311"/>
                </a:moveTo>
                <a:cubicBezTo>
                  <a:pt x="84865" y="22098"/>
                  <a:pt x="85169" y="21703"/>
                  <a:pt x="85321" y="21460"/>
                </a:cubicBezTo>
                <a:cubicBezTo>
                  <a:pt x="85443" y="21186"/>
                  <a:pt x="85382" y="21156"/>
                  <a:pt x="85108" y="21369"/>
                </a:cubicBezTo>
                <a:cubicBezTo>
                  <a:pt x="84835" y="21612"/>
                  <a:pt x="84531" y="21977"/>
                  <a:pt x="84379" y="22250"/>
                </a:cubicBezTo>
                <a:cubicBezTo>
                  <a:pt x="84257" y="22524"/>
                  <a:pt x="84348" y="22554"/>
                  <a:pt x="84622" y="22311"/>
                </a:cubicBezTo>
                <a:close/>
                <a:moveTo>
                  <a:pt x="83406" y="24712"/>
                </a:moveTo>
                <a:cubicBezTo>
                  <a:pt x="83649" y="24500"/>
                  <a:pt x="84014" y="24104"/>
                  <a:pt x="84166" y="23892"/>
                </a:cubicBezTo>
                <a:cubicBezTo>
                  <a:pt x="84318" y="23618"/>
                  <a:pt x="84196" y="23588"/>
                  <a:pt x="83892" y="23800"/>
                </a:cubicBezTo>
                <a:cubicBezTo>
                  <a:pt x="83619" y="24044"/>
                  <a:pt x="83285" y="24408"/>
                  <a:pt x="83133" y="24682"/>
                </a:cubicBezTo>
                <a:cubicBezTo>
                  <a:pt x="83011" y="24895"/>
                  <a:pt x="83133" y="24955"/>
                  <a:pt x="83406" y="24712"/>
                </a:cubicBezTo>
                <a:close/>
                <a:moveTo>
                  <a:pt x="81826" y="26992"/>
                </a:moveTo>
                <a:cubicBezTo>
                  <a:pt x="81674" y="27266"/>
                  <a:pt x="81795" y="27266"/>
                  <a:pt x="82099" y="27083"/>
                </a:cubicBezTo>
                <a:cubicBezTo>
                  <a:pt x="82403" y="26870"/>
                  <a:pt x="82737" y="26506"/>
                  <a:pt x="82859" y="26232"/>
                </a:cubicBezTo>
                <a:cubicBezTo>
                  <a:pt x="83011" y="25958"/>
                  <a:pt x="82889" y="25928"/>
                  <a:pt x="82585" y="26171"/>
                </a:cubicBezTo>
                <a:cubicBezTo>
                  <a:pt x="82342" y="26354"/>
                  <a:pt x="81978" y="26718"/>
                  <a:pt x="81826" y="26992"/>
                </a:cubicBezTo>
                <a:close/>
                <a:moveTo>
                  <a:pt x="80670" y="29120"/>
                </a:moveTo>
                <a:cubicBezTo>
                  <a:pt x="81005" y="28968"/>
                  <a:pt x="81370" y="28664"/>
                  <a:pt x="81522" y="28451"/>
                </a:cubicBezTo>
                <a:cubicBezTo>
                  <a:pt x="81674" y="28208"/>
                  <a:pt x="81582" y="28177"/>
                  <a:pt x="81248" y="28360"/>
                </a:cubicBezTo>
                <a:cubicBezTo>
                  <a:pt x="80974" y="28542"/>
                  <a:pt x="80549" y="28846"/>
                  <a:pt x="80397" y="29028"/>
                </a:cubicBezTo>
                <a:cubicBezTo>
                  <a:pt x="80245" y="29241"/>
                  <a:pt x="80367" y="29272"/>
                  <a:pt x="80670" y="29120"/>
                </a:cubicBezTo>
                <a:close/>
                <a:moveTo>
                  <a:pt x="79029" y="30761"/>
                </a:moveTo>
                <a:cubicBezTo>
                  <a:pt x="79363" y="30639"/>
                  <a:pt x="79789" y="30396"/>
                  <a:pt x="79971" y="30214"/>
                </a:cubicBezTo>
                <a:cubicBezTo>
                  <a:pt x="80154" y="30032"/>
                  <a:pt x="80002" y="30001"/>
                  <a:pt x="79667" y="30153"/>
                </a:cubicBezTo>
                <a:cubicBezTo>
                  <a:pt x="79333" y="30305"/>
                  <a:pt x="78908" y="30518"/>
                  <a:pt x="78725" y="30670"/>
                </a:cubicBezTo>
                <a:cubicBezTo>
                  <a:pt x="78573" y="30883"/>
                  <a:pt x="78695" y="30883"/>
                  <a:pt x="79029" y="30761"/>
                </a:cubicBezTo>
                <a:close/>
                <a:moveTo>
                  <a:pt x="77935" y="31551"/>
                </a:moveTo>
                <a:cubicBezTo>
                  <a:pt x="77540" y="31673"/>
                  <a:pt x="77084" y="31825"/>
                  <a:pt x="76871" y="31946"/>
                </a:cubicBezTo>
                <a:cubicBezTo>
                  <a:pt x="76628" y="32038"/>
                  <a:pt x="76780" y="32038"/>
                  <a:pt x="77175" y="31977"/>
                </a:cubicBezTo>
                <a:cubicBezTo>
                  <a:pt x="77540" y="31886"/>
                  <a:pt x="78026" y="31703"/>
                  <a:pt x="78239" y="31582"/>
                </a:cubicBezTo>
                <a:cubicBezTo>
                  <a:pt x="78421" y="31490"/>
                  <a:pt x="78300" y="31430"/>
                  <a:pt x="77935" y="31551"/>
                </a:cubicBezTo>
                <a:close/>
                <a:moveTo>
                  <a:pt x="75898" y="32554"/>
                </a:moveTo>
                <a:cubicBezTo>
                  <a:pt x="75534" y="32615"/>
                  <a:pt x="74986" y="32737"/>
                  <a:pt x="74774" y="32828"/>
                </a:cubicBezTo>
                <a:cubicBezTo>
                  <a:pt x="74531" y="32919"/>
                  <a:pt x="74652" y="32949"/>
                  <a:pt x="75078" y="32889"/>
                </a:cubicBezTo>
                <a:cubicBezTo>
                  <a:pt x="75503" y="32798"/>
                  <a:pt x="75990" y="32676"/>
                  <a:pt x="76202" y="32615"/>
                </a:cubicBezTo>
                <a:cubicBezTo>
                  <a:pt x="76445" y="32494"/>
                  <a:pt x="76294" y="32463"/>
                  <a:pt x="75898" y="32554"/>
                </a:cubicBezTo>
                <a:close/>
                <a:moveTo>
                  <a:pt x="72859" y="33557"/>
                </a:moveTo>
                <a:cubicBezTo>
                  <a:pt x="73284" y="33497"/>
                  <a:pt x="73831" y="33405"/>
                  <a:pt x="74044" y="33345"/>
                </a:cubicBezTo>
                <a:cubicBezTo>
                  <a:pt x="74287" y="33253"/>
                  <a:pt x="74166" y="33253"/>
                  <a:pt x="73740" y="33314"/>
                </a:cubicBezTo>
                <a:cubicBezTo>
                  <a:pt x="73315" y="33375"/>
                  <a:pt x="72798" y="33466"/>
                  <a:pt x="72555" y="33527"/>
                </a:cubicBezTo>
                <a:cubicBezTo>
                  <a:pt x="72342" y="33588"/>
                  <a:pt x="72464" y="33588"/>
                  <a:pt x="72859" y="33557"/>
                </a:cubicBezTo>
                <a:close/>
                <a:moveTo>
                  <a:pt x="70701" y="34165"/>
                </a:moveTo>
                <a:cubicBezTo>
                  <a:pt x="71126" y="34105"/>
                  <a:pt x="71643" y="34013"/>
                  <a:pt x="71886" y="33953"/>
                </a:cubicBezTo>
                <a:cubicBezTo>
                  <a:pt x="72099" y="33861"/>
                  <a:pt x="72008" y="33861"/>
                  <a:pt x="71582" y="33953"/>
                </a:cubicBezTo>
                <a:cubicBezTo>
                  <a:pt x="71157" y="34013"/>
                  <a:pt x="70640" y="34105"/>
                  <a:pt x="70397" y="34165"/>
                </a:cubicBezTo>
                <a:cubicBezTo>
                  <a:pt x="70123" y="34256"/>
                  <a:pt x="70275" y="34256"/>
                  <a:pt x="70701" y="34165"/>
                </a:cubicBezTo>
                <a:close/>
                <a:moveTo>
                  <a:pt x="69424" y="34591"/>
                </a:moveTo>
                <a:cubicBezTo>
                  <a:pt x="68999" y="34682"/>
                  <a:pt x="68512" y="34773"/>
                  <a:pt x="68269" y="34864"/>
                </a:cubicBezTo>
                <a:cubicBezTo>
                  <a:pt x="68056" y="34925"/>
                  <a:pt x="68178" y="34925"/>
                  <a:pt x="68573" y="34864"/>
                </a:cubicBezTo>
                <a:cubicBezTo>
                  <a:pt x="68999" y="34773"/>
                  <a:pt x="69485" y="34682"/>
                  <a:pt x="69698" y="34591"/>
                </a:cubicBezTo>
                <a:cubicBezTo>
                  <a:pt x="69941" y="34530"/>
                  <a:pt x="69789" y="34530"/>
                  <a:pt x="69424" y="34591"/>
                </a:cubicBezTo>
                <a:close/>
                <a:moveTo>
                  <a:pt x="67357" y="35351"/>
                </a:moveTo>
                <a:cubicBezTo>
                  <a:pt x="66992" y="35472"/>
                  <a:pt x="66476" y="35624"/>
                  <a:pt x="66293" y="35746"/>
                </a:cubicBezTo>
                <a:cubicBezTo>
                  <a:pt x="66111" y="35837"/>
                  <a:pt x="66233" y="35837"/>
                  <a:pt x="66597" y="35746"/>
                </a:cubicBezTo>
                <a:cubicBezTo>
                  <a:pt x="66992" y="35624"/>
                  <a:pt x="67479" y="35472"/>
                  <a:pt x="67661" y="35351"/>
                </a:cubicBezTo>
                <a:cubicBezTo>
                  <a:pt x="67935" y="35229"/>
                  <a:pt x="67783" y="35229"/>
                  <a:pt x="67357" y="35351"/>
                </a:cubicBezTo>
                <a:close/>
                <a:moveTo>
                  <a:pt x="64500" y="36901"/>
                </a:moveTo>
                <a:cubicBezTo>
                  <a:pt x="64318" y="37053"/>
                  <a:pt x="64470" y="37022"/>
                  <a:pt x="64865" y="36871"/>
                </a:cubicBezTo>
                <a:cubicBezTo>
                  <a:pt x="65229" y="36719"/>
                  <a:pt x="65655" y="36506"/>
                  <a:pt x="65837" y="36354"/>
                </a:cubicBezTo>
                <a:cubicBezTo>
                  <a:pt x="66020" y="36232"/>
                  <a:pt x="65868" y="36232"/>
                  <a:pt x="65503" y="36354"/>
                </a:cubicBezTo>
                <a:cubicBezTo>
                  <a:pt x="65169" y="36506"/>
                  <a:pt x="64713" y="36749"/>
                  <a:pt x="64500" y="36901"/>
                </a:cubicBezTo>
                <a:close/>
                <a:moveTo>
                  <a:pt x="63862" y="37782"/>
                </a:moveTo>
                <a:cubicBezTo>
                  <a:pt x="63527" y="37965"/>
                  <a:pt x="63102" y="38329"/>
                  <a:pt x="62950" y="38542"/>
                </a:cubicBezTo>
                <a:cubicBezTo>
                  <a:pt x="62798" y="38725"/>
                  <a:pt x="62950" y="38725"/>
                  <a:pt x="63284" y="38512"/>
                </a:cubicBezTo>
                <a:cubicBezTo>
                  <a:pt x="63649" y="38269"/>
                  <a:pt x="64044" y="37965"/>
                  <a:pt x="64196" y="37782"/>
                </a:cubicBezTo>
                <a:cubicBezTo>
                  <a:pt x="64348" y="37570"/>
                  <a:pt x="64196" y="37570"/>
                  <a:pt x="63862" y="37782"/>
                </a:cubicBezTo>
                <a:close/>
                <a:moveTo>
                  <a:pt x="62494" y="39758"/>
                </a:moveTo>
                <a:cubicBezTo>
                  <a:pt x="62190" y="40032"/>
                  <a:pt x="61825" y="40518"/>
                  <a:pt x="61704" y="40792"/>
                </a:cubicBezTo>
                <a:cubicBezTo>
                  <a:pt x="61582" y="41065"/>
                  <a:pt x="61734" y="41065"/>
                  <a:pt x="62038" y="40761"/>
                </a:cubicBezTo>
                <a:cubicBezTo>
                  <a:pt x="62342" y="40457"/>
                  <a:pt x="62676" y="40001"/>
                  <a:pt x="62828" y="39728"/>
                </a:cubicBezTo>
                <a:cubicBezTo>
                  <a:pt x="62950" y="39454"/>
                  <a:pt x="62798" y="39454"/>
                  <a:pt x="62494" y="39758"/>
                </a:cubicBezTo>
                <a:close/>
                <a:moveTo>
                  <a:pt x="61400" y="42159"/>
                </a:moveTo>
                <a:cubicBezTo>
                  <a:pt x="61096" y="42433"/>
                  <a:pt x="60761" y="42798"/>
                  <a:pt x="60640" y="43071"/>
                </a:cubicBezTo>
                <a:cubicBezTo>
                  <a:pt x="60518" y="43284"/>
                  <a:pt x="60670" y="43284"/>
                  <a:pt x="60974" y="43071"/>
                </a:cubicBezTo>
                <a:cubicBezTo>
                  <a:pt x="61278" y="42828"/>
                  <a:pt x="61612" y="42433"/>
                  <a:pt x="61734" y="42159"/>
                </a:cubicBezTo>
                <a:cubicBezTo>
                  <a:pt x="61856" y="41886"/>
                  <a:pt x="61704" y="41886"/>
                  <a:pt x="61400" y="42159"/>
                </a:cubicBezTo>
                <a:close/>
                <a:moveTo>
                  <a:pt x="59637" y="45108"/>
                </a:moveTo>
                <a:cubicBezTo>
                  <a:pt x="59545" y="45351"/>
                  <a:pt x="59697" y="45351"/>
                  <a:pt x="60001" y="45169"/>
                </a:cubicBezTo>
                <a:cubicBezTo>
                  <a:pt x="60305" y="44956"/>
                  <a:pt x="60609" y="44621"/>
                  <a:pt x="60701" y="44348"/>
                </a:cubicBezTo>
                <a:cubicBezTo>
                  <a:pt x="60822" y="44135"/>
                  <a:pt x="60670" y="44135"/>
                  <a:pt x="60366" y="44317"/>
                </a:cubicBezTo>
                <a:cubicBezTo>
                  <a:pt x="60093" y="44591"/>
                  <a:pt x="59758" y="44925"/>
                  <a:pt x="59637" y="45108"/>
                </a:cubicBezTo>
                <a:close/>
                <a:moveTo>
                  <a:pt x="59029" y="47083"/>
                </a:moveTo>
                <a:cubicBezTo>
                  <a:pt x="59333" y="46931"/>
                  <a:pt x="59637" y="46627"/>
                  <a:pt x="59758" y="46415"/>
                </a:cubicBezTo>
                <a:cubicBezTo>
                  <a:pt x="59880" y="46172"/>
                  <a:pt x="59728" y="46172"/>
                  <a:pt x="59424" y="46324"/>
                </a:cubicBezTo>
                <a:cubicBezTo>
                  <a:pt x="59120" y="46536"/>
                  <a:pt x="58816" y="46840"/>
                  <a:pt x="58694" y="47023"/>
                </a:cubicBezTo>
                <a:cubicBezTo>
                  <a:pt x="58634" y="47205"/>
                  <a:pt x="58786" y="47235"/>
                  <a:pt x="59029" y="47083"/>
                </a:cubicBezTo>
                <a:close/>
                <a:moveTo>
                  <a:pt x="58512" y="48208"/>
                </a:moveTo>
                <a:cubicBezTo>
                  <a:pt x="58208" y="48360"/>
                  <a:pt x="57904" y="48603"/>
                  <a:pt x="57783" y="48816"/>
                </a:cubicBezTo>
                <a:cubicBezTo>
                  <a:pt x="57661" y="48998"/>
                  <a:pt x="57813" y="49029"/>
                  <a:pt x="58117" y="48907"/>
                </a:cubicBezTo>
                <a:cubicBezTo>
                  <a:pt x="58421" y="48755"/>
                  <a:pt x="58725" y="48512"/>
                  <a:pt x="58846" y="48299"/>
                </a:cubicBezTo>
                <a:cubicBezTo>
                  <a:pt x="58938" y="48086"/>
                  <a:pt x="58786" y="48056"/>
                  <a:pt x="58512" y="48208"/>
                </a:cubicBezTo>
                <a:close/>
                <a:moveTo>
                  <a:pt x="57175" y="50700"/>
                </a:moveTo>
                <a:cubicBezTo>
                  <a:pt x="57479" y="50579"/>
                  <a:pt x="57783" y="50336"/>
                  <a:pt x="57904" y="50093"/>
                </a:cubicBezTo>
                <a:cubicBezTo>
                  <a:pt x="58026" y="49910"/>
                  <a:pt x="57874" y="49880"/>
                  <a:pt x="57570" y="49971"/>
                </a:cubicBezTo>
                <a:cubicBezTo>
                  <a:pt x="57266" y="50093"/>
                  <a:pt x="56962" y="50366"/>
                  <a:pt x="56840" y="50549"/>
                </a:cubicBezTo>
                <a:cubicBezTo>
                  <a:pt x="56719" y="50792"/>
                  <a:pt x="56871" y="50822"/>
                  <a:pt x="57175" y="50700"/>
                </a:cubicBezTo>
                <a:close/>
                <a:moveTo>
                  <a:pt x="56567" y="51795"/>
                </a:moveTo>
                <a:cubicBezTo>
                  <a:pt x="56263" y="51916"/>
                  <a:pt x="55928" y="52190"/>
                  <a:pt x="55807" y="52403"/>
                </a:cubicBezTo>
                <a:cubicBezTo>
                  <a:pt x="55685" y="52615"/>
                  <a:pt x="55837" y="52676"/>
                  <a:pt x="56202" y="52555"/>
                </a:cubicBezTo>
                <a:cubicBezTo>
                  <a:pt x="56506" y="52463"/>
                  <a:pt x="56840" y="52190"/>
                  <a:pt x="56962" y="51947"/>
                </a:cubicBezTo>
                <a:cubicBezTo>
                  <a:pt x="57023" y="51734"/>
                  <a:pt x="56871" y="51704"/>
                  <a:pt x="56567" y="51795"/>
                </a:cubicBezTo>
                <a:close/>
                <a:moveTo>
                  <a:pt x="55503" y="53710"/>
                </a:moveTo>
                <a:cubicBezTo>
                  <a:pt x="55169" y="53831"/>
                  <a:pt x="54834" y="54135"/>
                  <a:pt x="54682" y="54348"/>
                </a:cubicBezTo>
                <a:cubicBezTo>
                  <a:pt x="54561" y="54591"/>
                  <a:pt x="54713" y="54652"/>
                  <a:pt x="55047" y="54500"/>
                </a:cubicBezTo>
                <a:cubicBezTo>
                  <a:pt x="55381" y="54378"/>
                  <a:pt x="55746" y="54074"/>
                  <a:pt x="55837" y="53862"/>
                </a:cubicBezTo>
                <a:cubicBezTo>
                  <a:pt x="55989" y="53679"/>
                  <a:pt x="55837" y="53588"/>
                  <a:pt x="55503" y="53710"/>
                </a:cubicBezTo>
                <a:close/>
                <a:moveTo>
                  <a:pt x="54378" y="55746"/>
                </a:moveTo>
                <a:cubicBezTo>
                  <a:pt x="54013" y="55898"/>
                  <a:pt x="53618" y="56202"/>
                  <a:pt x="53466" y="56476"/>
                </a:cubicBezTo>
                <a:cubicBezTo>
                  <a:pt x="53314" y="56749"/>
                  <a:pt x="53497" y="56810"/>
                  <a:pt x="53861" y="56658"/>
                </a:cubicBezTo>
                <a:cubicBezTo>
                  <a:pt x="54257" y="56506"/>
                  <a:pt x="54621" y="56202"/>
                  <a:pt x="54743" y="55989"/>
                </a:cubicBezTo>
                <a:cubicBezTo>
                  <a:pt x="54865" y="55716"/>
                  <a:pt x="54713" y="55594"/>
                  <a:pt x="54378" y="55746"/>
                </a:cubicBezTo>
                <a:close/>
                <a:moveTo>
                  <a:pt x="52706" y="59333"/>
                </a:moveTo>
                <a:cubicBezTo>
                  <a:pt x="53041" y="59150"/>
                  <a:pt x="53466" y="58695"/>
                  <a:pt x="53558" y="58391"/>
                </a:cubicBezTo>
                <a:cubicBezTo>
                  <a:pt x="53679" y="58087"/>
                  <a:pt x="53497" y="57965"/>
                  <a:pt x="53102" y="58178"/>
                </a:cubicBezTo>
                <a:cubicBezTo>
                  <a:pt x="52737" y="58421"/>
                  <a:pt x="52311" y="58786"/>
                  <a:pt x="52220" y="59150"/>
                </a:cubicBezTo>
                <a:cubicBezTo>
                  <a:pt x="52129" y="59394"/>
                  <a:pt x="52342" y="59515"/>
                  <a:pt x="52706" y="59333"/>
                </a:cubicBezTo>
                <a:close/>
                <a:moveTo>
                  <a:pt x="51643" y="62038"/>
                </a:moveTo>
                <a:cubicBezTo>
                  <a:pt x="51582" y="62342"/>
                  <a:pt x="51825" y="62494"/>
                  <a:pt x="52129" y="62342"/>
                </a:cubicBezTo>
                <a:cubicBezTo>
                  <a:pt x="52433" y="62190"/>
                  <a:pt x="52706" y="61764"/>
                  <a:pt x="52737" y="61430"/>
                </a:cubicBezTo>
                <a:cubicBezTo>
                  <a:pt x="52767" y="61065"/>
                  <a:pt x="52585" y="60974"/>
                  <a:pt x="52281" y="61157"/>
                </a:cubicBezTo>
                <a:cubicBezTo>
                  <a:pt x="51977" y="61309"/>
                  <a:pt x="51673" y="61734"/>
                  <a:pt x="51643" y="62038"/>
                </a:cubicBezTo>
                <a:close/>
                <a:moveTo>
                  <a:pt x="52038" y="65321"/>
                </a:moveTo>
                <a:cubicBezTo>
                  <a:pt x="52311" y="65169"/>
                  <a:pt x="52494" y="64804"/>
                  <a:pt x="52494" y="64500"/>
                </a:cubicBezTo>
                <a:cubicBezTo>
                  <a:pt x="52494" y="64166"/>
                  <a:pt x="52281" y="64044"/>
                  <a:pt x="52007" y="64196"/>
                </a:cubicBezTo>
                <a:cubicBezTo>
                  <a:pt x="51734" y="64348"/>
                  <a:pt x="51551" y="64713"/>
                  <a:pt x="51551" y="65017"/>
                </a:cubicBezTo>
                <a:cubicBezTo>
                  <a:pt x="51582" y="65290"/>
                  <a:pt x="51825" y="65442"/>
                  <a:pt x="52038" y="65321"/>
                </a:cubicBezTo>
                <a:close/>
                <a:moveTo>
                  <a:pt x="52251" y="68178"/>
                </a:moveTo>
                <a:cubicBezTo>
                  <a:pt x="52463" y="68056"/>
                  <a:pt x="52646" y="67722"/>
                  <a:pt x="52615" y="67418"/>
                </a:cubicBezTo>
                <a:cubicBezTo>
                  <a:pt x="52585" y="67114"/>
                  <a:pt x="52402" y="66962"/>
                  <a:pt x="52159" y="67084"/>
                </a:cubicBezTo>
                <a:cubicBezTo>
                  <a:pt x="51947" y="67205"/>
                  <a:pt x="51734" y="67540"/>
                  <a:pt x="51795" y="67844"/>
                </a:cubicBezTo>
                <a:cubicBezTo>
                  <a:pt x="51795" y="68148"/>
                  <a:pt x="52007" y="68300"/>
                  <a:pt x="52251" y="68178"/>
                </a:cubicBezTo>
                <a:close/>
                <a:moveTo>
                  <a:pt x="52342" y="70762"/>
                </a:moveTo>
                <a:cubicBezTo>
                  <a:pt x="52585" y="70701"/>
                  <a:pt x="52767" y="70397"/>
                  <a:pt x="52767" y="70123"/>
                </a:cubicBezTo>
                <a:cubicBezTo>
                  <a:pt x="52767" y="69850"/>
                  <a:pt x="52585" y="69698"/>
                  <a:pt x="52311" y="69819"/>
                </a:cubicBezTo>
                <a:cubicBezTo>
                  <a:pt x="52099" y="69941"/>
                  <a:pt x="51886" y="70245"/>
                  <a:pt x="51886" y="70458"/>
                </a:cubicBezTo>
                <a:cubicBezTo>
                  <a:pt x="51947" y="70731"/>
                  <a:pt x="52129" y="70853"/>
                  <a:pt x="52342" y="70762"/>
                </a:cubicBezTo>
                <a:close/>
                <a:moveTo>
                  <a:pt x="52281" y="72099"/>
                </a:moveTo>
                <a:cubicBezTo>
                  <a:pt x="52007" y="72160"/>
                  <a:pt x="51795" y="72403"/>
                  <a:pt x="51734" y="72616"/>
                </a:cubicBezTo>
                <a:cubicBezTo>
                  <a:pt x="51703" y="72828"/>
                  <a:pt x="51855" y="72920"/>
                  <a:pt x="52129" y="72889"/>
                </a:cubicBezTo>
                <a:cubicBezTo>
                  <a:pt x="52402" y="72828"/>
                  <a:pt x="52615" y="72616"/>
                  <a:pt x="52646" y="72403"/>
                </a:cubicBezTo>
                <a:cubicBezTo>
                  <a:pt x="52706" y="72129"/>
                  <a:pt x="52554" y="72008"/>
                  <a:pt x="52281" y="72099"/>
                </a:cubicBezTo>
                <a:close/>
                <a:moveTo>
                  <a:pt x="51734" y="73892"/>
                </a:moveTo>
                <a:cubicBezTo>
                  <a:pt x="51460" y="73923"/>
                  <a:pt x="51187" y="74075"/>
                  <a:pt x="51065" y="74227"/>
                </a:cubicBezTo>
                <a:cubicBezTo>
                  <a:pt x="50943" y="74379"/>
                  <a:pt x="51095" y="74439"/>
                  <a:pt x="51399" y="74409"/>
                </a:cubicBezTo>
                <a:cubicBezTo>
                  <a:pt x="51703" y="74379"/>
                  <a:pt x="52007" y="74227"/>
                  <a:pt x="52129" y="74075"/>
                </a:cubicBezTo>
                <a:cubicBezTo>
                  <a:pt x="52190" y="73923"/>
                  <a:pt x="52038" y="73832"/>
                  <a:pt x="51734" y="73892"/>
                </a:cubicBezTo>
                <a:close/>
                <a:moveTo>
                  <a:pt x="50032" y="75442"/>
                </a:moveTo>
                <a:cubicBezTo>
                  <a:pt x="50366" y="75442"/>
                  <a:pt x="50761" y="75321"/>
                  <a:pt x="50913" y="75199"/>
                </a:cubicBezTo>
                <a:cubicBezTo>
                  <a:pt x="51065" y="75108"/>
                  <a:pt x="50943" y="75017"/>
                  <a:pt x="50609" y="75047"/>
                </a:cubicBezTo>
                <a:cubicBezTo>
                  <a:pt x="50305" y="75108"/>
                  <a:pt x="49880" y="75169"/>
                  <a:pt x="49728" y="75291"/>
                </a:cubicBezTo>
                <a:cubicBezTo>
                  <a:pt x="49545" y="75412"/>
                  <a:pt x="49697" y="75473"/>
                  <a:pt x="50032" y="75442"/>
                </a:cubicBezTo>
                <a:close/>
                <a:moveTo>
                  <a:pt x="47934" y="76628"/>
                </a:moveTo>
                <a:cubicBezTo>
                  <a:pt x="48390" y="76537"/>
                  <a:pt x="48998" y="76324"/>
                  <a:pt x="49302" y="76172"/>
                </a:cubicBezTo>
                <a:cubicBezTo>
                  <a:pt x="49606" y="76020"/>
                  <a:pt x="49454" y="75929"/>
                  <a:pt x="48968" y="76050"/>
                </a:cubicBezTo>
                <a:cubicBezTo>
                  <a:pt x="48481" y="76172"/>
                  <a:pt x="47874" y="76354"/>
                  <a:pt x="47600" y="76506"/>
                </a:cubicBezTo>
                <a:cubicBezTo>
                  <a:pt x="47326" y="76658"/>
                  <a:pt x="47448" y="76689"/>
                  <a:pt x="47934" y="76628"/>
                </a:cubicBezTo>
                <a:close/>
                <a:moveTo>
                  <a:pt x="46506" y="77449"/>
                </a:moveTo>
                <a:cubicBezTo>
                  <a:pt x="46080" y="77540"/>
                  <a:pt x="45563" y="77692"/>
                  <a:pt x="45320" y="77844"/>
                </a:cubicBezTo>
                <a:cubicBezTo>
                  <a:pt x="45108" y="77996"/>
                  <a:pt x="45260" y="78026"/>
                  <a:pt x="45624" y="77996"/>
                </a:cubicBezTo>
                <a:cubicBezTo>
                  <a:pt x="46050" y="77905"/>
                  <a:pt x="46536" y="77753"/>
                  <a:pt x="46810" y="77601"/>
                </a:cubicBezTo>
                <a:cubicBezTo>
                  <a:pt x="47083" y="77449"/>
                  <a:pt x="46931" y="77388"/>
                  <a:pt x="46506" y="77449"/>
                </a:cubicBezTo>
                <a:close/>
                <a:moveTo>
                  <a:pt x="44743" y="78938"/>
                </a:moveTo>
                <a:cubicBezTo>
                  <a:pt x="44956" y="78786"/>
                  <a:pt x="44834" y="78695"/>
                  <a:pt x="44439" y="78756"/>
                </a:cubicBezTo>
                <a:cubicBezTo>
                  <a:pt x="44074" y="78786"/>
                  <a:pt x="43588" y="78938"/>
                  <a:pt x="43375" y="79060"/>
                </a:cubicBezTo>
                <a:cubicBezTo>
                  <a:pt x="43193" y="79212"/>
                  <a:pt x="43345" y="79272"/>
                  <a:pt x="43679" y="79242"/>
                </a:cubicBezTo>
                <a:cubicBezTo>
                  <a:pt x="44074" y="79242"/>
                  <a:pt x="44530" y="79090"/>
                  <a:pt x="44743" y="78938"/>
                </a:cubicBezTo>
                <a:close/>
                <a:moveTo>
                  <a:pt x="42919" y="80275"/>
                </a:moveTo>
                <a:cubicBezTo>
                  <a:pt x="43132" y="80123"/>
                  <a:pt x="42980" y="80032"/>
                  <a:pt x="42585" y="80032"/>
                </a:cubicBezTo>
                <a:cubicBezTo>
                  <a:pt x="42220" y="80032"/>
                  <a:pt x="41764" y="80154"/>
                  <a:pt x="41551" y="80306"/>
                </a:cubicBezTo>
                <a:cubicBezTo>
                  <a:pt x="41369" y="80458"/>
                  <a:pt x="41521" y="80519"/>
                  <a:pt x="41916" y="80519"/>
                </a:cubicBezTo>
                <a:cubicBezTo>
                  <a:pt x="42311" y="80519"/>
                  <a:pt x="42737" y="80427"/>
                  <a:pt x="42919" y="80275"/>
                </a:cubicBezTo>
                <a:close/>
                <a:moveTo>
                  <a:pt x="41247" y="81643"/>
                </a:moveTo>
                <a:cubicBezTo>
                  <a:pt x="41460" y="81491"/>
                  <a:pt x="41308" y="81370"/>
                  <a:pt x="40913" y="81370"/>
                </a:cubicBezTo>
                <a:cubicBezTo>
                  <a:pt x="40548" y="81370"/>
                  <a:pt x="40123" y="81491"/>
                  <a:pt x="39940" y="81643"/>
                </a:cubicBezTo>
                <a:cubicBezTo>
                  <a:pt x="39727" y="81795"/>
                  <a:pt x="39879" y="81947"/>
                  <a:pt x="40275" y="81947"/>
                </a:cubicBezTo>
                <a:cubicBezTo>
                  <a:pt x="40609" y="81886"/>
                  <a:pt x="41065" y="81795"/>
                  <a:pt x="41247" y="81643"/>
                </a:cubicBezTo>
                <a:close/>
                <a:moveTo>
                  <a:pt x="38512" y="83406"/>
                </a:moveTo>
                <a:cubicBezTo>
                  <a:pt x="38907" y="83406"/>
                  <a:pt x="39363" y="83285"/>
                  <a:pt x="39545" y="83102"/>
                </a:cubicBezTo>
                <a:cubicBezTo>
                  <a:pt x="39727" y="82920"/>
                  <a:pt x="39576" y="82798"/>
                  <a:pt x="39211" y="82768"/>
                </a:cubicBezTo>
                <a:cubicBezTo>
                  <a:pt x="38816" y="82768"/>
                  <a:pt x="38360" y="82889"/>
                  <a:pt x="38177" y="83041"/>
                </a:cubicBezTo>
                <a:cubicBezTo>
                  <a:pt x="37995" y="83224"/>
                  <a:pt x="38147" y="83376"/>
                  <a:pt x="38512" y="83406"/>
                </a:cubicBezTo>
                <a:close/>
                <a:moveTo>
                  <a:pt x="37691" y="84835"/>
                </a:moveTo>
                <a:cubicBezTo>
                  <a:pt x="37904" y="84622"/>
                  <a:pt x="37752" y="84470"/>
                  <a:pt x="37387" y="84470"/>
                </a:cubicBezTo>
                <a:cubicBezTo>
                  <a:pt x="36992" y="84470"/>
                  <a:pt x="36506" y="84622"/>
                  <a:pt x="36323" y="84835"/>
                </a:cubicBezTo>
                <a:cubicBezTo>
                  <a:pt x="36080" y="85017"/>
                  <a:pt x="36232" y="85169"/>
                  <a:pt x="36597" y="85199"/>
                </a:cubicBezTo>
                <a:cubicBezTo>
                  <a:pt x="36961" y="85169"/>
                  <a:pt x="37448" y="85017"/>
                  <a:pt x="37691" y="84835"/>
                </a:cubicBezTo>
                <a:close/>
                <a:moveTo>
                  <a:pt x="35472" y="86567"/>
                </a:moveTo>
                <a:cubicBezTo>
                  <a:pt x="35746" y="86385"/>
                  <a:pt x="35624" y="86233"/>
                  <a:pt x="35259" y="86233"/>
                </a:cubicBezTo>
                <a:cubicBezTo>
                  <a:pt x="34864" y="86233"/>
                  <a:pt x="34378" y="86415"/>
                  <a:pt x="34104" y="86658"/>
                </a:cubicBezTo>
                <a:cubicBezTo>
                  <a:pt x="33861" y="86871"/>
                  <a:pt x="33922" y="87023"/>
                  <a:pt x="34317" y="86993"/>
                </a:cubicBezTo>
                <a:cubicBezTo>
                  <a:pt x="34712" y="86962"/>
                  <a:pt x="35229" y="86810"/>
                  <a:pt x="35472" y="86567"/>
                </a:cubicBezTo>
                <a:close/>
                <a:moveTo>
                  <a:pt x="31642" y="89029"/>
                </a:moveTo>
                <a:cubicBezTo>
                  <a:pt x="32037" y="88999"/>
                  <a:pt x="32554" y="88786"/>
                  <a:pt x="32888" y="88543"/>
                </a:cubicBezTo>
                <a:cubicBezTo>
                  <a:pt x="33192" y="88330"/>
                  <a:pt x="33162" y="88178"/>
                  <a:pt x="32797" y="88209"/>
                </a:cubicBezTo>
                <a:cubicBezTo>
                  <a:pt x="32402" y="88239"/>
                  <a:pt x="31825" y="88452"/>
                  <a:pt x="31521" y="88695"/>
                </a:cubicBezTo>
                <a:cubicBezTo>
                  <a:pt x="31186" y="88969"/>
                  <a:pt x="31277" y="89090"/>
                  <a:pt x="31642" y="89029"/>
                </a:cubicBezTo>
                <a:close/>
                <a:moveTo>
                  <a:pt x="28846" y="91157"/>
                </a:moveTo>
                <a:cubicBezTo>
                  <a:pt x="29180" y="91096"/>
                  <a:pt x="29667" y="90823"/>
                  <a:pt x="30001" y="90610"/>
                </a:cubicBezTo>
                <a:cubicBezTo>
                  <a:pt x="30305" y="90367"/>
                  <a:pt x="30274" y="90215"/>
                  <a:pt x="29940" y="90306"/>
                </a:cubicBezTo>
                <a:cubicBezTo>
                  <a:pt x="29606" y="90367"/>
                  <a:pt x="29059" y="90640"/>
                  <a:pt x="28755" y="90853"/>
                </a:cubicBezTo>
                <a:cubicBezTo>
                  <a:pt x="28451" y="91127"/>
                  <a:pt x="28481" y="91248"/>
                  <a:pt x="28846" y="91157"/>
                </a:cubicBezTo>
                <a:close/>
                <a:moveTo>
                  <a:pt x="27174" y="92494"/>
                </a:moveTo>
                <a:cubicBezTo>
                  <a:pt x="26870" y="92616"/>
                  <a:pt x="26353" y="92890"/>
                  <a:pt x="26110" y="93133"/>
                </a:cubicBezTo>
                <a:cubicBezTo>
                  <a:pt x="25806" y="93406"/>
                  <a:pt x="25837" y="93497"/>
                  <a:pt x="26110" y="93376"/>
                </a:cubicBezTo>
                <a:cubicBezTo>
                  <a:pt x="26414" y="93254"/>
                  <a:pt x="26870" y="92981"/>
                  <a:pt x="27174" y="92768"/>
                </a:cubicBezTo>
                <a:cubicBezTo>
                  <a:pt x="27478" y="92494"/>
                  <a:pt x="27478" y="92373"/>
                  <a:pt x="27174" y="92494"/>
                </a:cubicBezTo>
                <a:close/>
                <a:moveTo>
                  <a:pt x="87266" y="14925"/>
                </a:moveTo>
                <a:cubicBezTo>
                  <a:pt x="87114" y="15138"/>
                  <a:pt x="87175" y="15168"/>
                  <a:pt x="87388" y="14986"/>
                </a:cubicBezTo>
                <a:lnTo>
                  <a:pt x="87540" y="14834"/>
                </a:lnTo>
                <a:cubicBezTo>
                  <a:pt x="87479" y="14803"/>
                  <a:pt x="87449" y="14773"/>
                  <a:pt x="87418" y="14682"/>
                </a:cubicBezTo>
                <a:cubicBezTo>
                  <a:pt x="87388" y="14773"/>
                  <a:pt x="87297" y="14834"/>
                  <a:pt x="87266" y="14925"/>
                </a:cubicBezTo>
                <a:close/>
                <a:moveTo>
                  <a:pt x="86081" y="17235"/>
                </a:moveTo>
                <a:cubicBezTo>
                  <a:pt x="86324" y="16992"/>
                  <a:pt x="86628" y="16627"/>
                  <a:pt x="86780" y="16384"/>
                </a:cubicBezTo>
                <a:cubicBezTo>
                  <a:pt x="86932" y="16141"/>
                  <a:pt x="86841" y="16141"/>
                  <a:pt x="86628" y="16323"/>
                </a:cubicBezTo>
                <a:cubicBezTo>
                  <a:pt x="86385" y="16536"/>
                  <a:pt x="86081" y="16901"/>
                  <a:pt x="85929" y="17144"/>
                </a:cubicBezTo>
                <a:cubicBezTo>
                  <a:pt x="85777" y="17417"/>
                  <a:pt x="85868" y="17448"/>
                  <a:pt x="86081" y="17235"/>
                </a:cubicBezTo>
                <a:close/>
                <a:moveTo>
                  <a:pt x="84804" y="19575"/>
                </a:moveTo>
                <a:cubicBezTo>
                  <a:pt x="85017" y="19363"/>
                  <a:pt x="85321" y="18968"/>
                  <a:pt x="85473" y="18755"/>
                </a:cubicBezTo>
                <a:cubicBezTo>
                  <a:pt x="85625" y="18481"/>
                  <a:pt x="85564" y="18451"/>
                  <a:pt x="85291" y="18664"/>
                </a:cubicBezTo>
                <a:cubicBezTo>
                  <a:pt x="85047" y="18907"/>
                  <a:pt x="84774" y="19241"/>
                  <a:pt x="84622" y="19515"/>
                </a:cubicBezTo>
                <a:cubicBezTo>
                  <a:pt x="84500" y="19727"/>
                  <a:pt x="84561" y="19788"/>
                  <a:pt x="84804" y="19575"/>
                </a:cubicBezTo>
                <a:close/>
                <a:moveTo>
                  <a:pt x="83315" y="21855"/>
                </a:moveTo>
                <a:cubicBezTo>
                  <a:pt x="83163" y="22129"/>
                  <a:pt x="83285" y="22159"/>
                  <a:pt x="83497" y="21946"/>
                </a:cubicBezTo>
                <a:cubicBezTo>
                  <a:pt x="83771" y="21703"/>
                  <a:pt x="84075" y="21338"/>
                  <a:pt x="84227" y="21065"/>
                </a:cubicBezTo>
                <a:cubicBezTo>
                  <a:pt x="84379" y="20791"/>
                  <a:pt x="84257" y="20761"/>
                  <a:pt x="84044" y="21004"/>
                </a:cubicBezTo>
                <a:cubicBezTo>
                  <a:pt x="83771" y="21217"/>
                  <a:pt x="83437" y="21612"/>
                  <a:pt x="83315" y="21855"/>
                </a:cubicBezTo>
                <a:close/>
                <a:moveTo>
                  <a:pt x="82707" y="23375"/>
                </a:moveTo>
                <a:cubicBezTo>
                  <a:pt x="82433" y="23618"/>
                  <a:pt x="82099" y="23952"/>
                  <a:pt x="81947" y="24226"/>
                </a:cubicBezTo>
                <a:cubicBezTo>
                  <a:pt x="81795" y="24500"/>
                  <a:pt x="81917" y="24530"/>
                  <a:pt x="82190" y="24287"/>
                </a:cubicBezTo>
                <a:cubicBezTo>
                  <a:pt x="82433" y="24074"/>
                  <a:pt x="82798" y="23679"/>
                  <a:pt x="82950" y="23436"/>
                </a:cubicBezTo>
                <a:cubicBezTo>
                  <a:pt x="83102" y="23193"/>
                  <a:pt x="82981" y="23162"/>
                  <a:pt x="82707" y="23375"/>
                </a:cubicBezTo>
                <a:close/>
                <a:moveTo>
                  <a:pt x="80579" y="26566"/>
                </a:moveTo>
                <a:cubicBezTo>
                  <a:pt x="80427" y="26810"/>
                  <a:pt x="80549" y="26870"/>
                  <a:pt x="80822" y="26658"/>
                </a:cubicBezTo>
                <a:cubicBezTo>
                  <a:pt x="81126" y="26475"/>
                  <a:pt x="81461" y="26080"/>
                  <a:pt x="81613" y="25807"/>
                </a:cubicBezTo>
                <a:cubicBezTo>
                  <a:pt x="81765" y="25563"/>
                  <a:pt x="81643" y="25503"/>
                  <a:pt x="81370" y="25746"/>
                </a:cubicBezTo>
                <a:cubicBezTo>
                  <a:pt x="81066" y="25958"/>
                  <a:pt x="80731" y="26323"/>
                  <a:pt x="80579" y="26566"/>
                </a:cubicBezTo>
                <a:close/>
                <a:moveTo>
                  <a:pt x="79303" y="28694"/>
                </a:moveTo>
                <a:cubicBezTo>
                  <a:pt x="79576" y="28542"/>
                  <a:pt x="80002" y="28238"/>
                  <a:pt x="80154" y="28025"/>
                </a:cubicBezTo>
                <a:cubicBezTo>
                  <a:pt x="80306" y="27782"/>
                  <a:pt x="80215" y="27752"/>
                  <a:pt x="79880" y="27934"/>
                </a:cubicBezTo>
                <a:cubicBezTo>
                  <a:pt x="79576" y="28086"/>
                  <a:pt x="79212" y="28390"/>
                  <a:pt x="79029" y="28633"/>
                </a:cubicBezTo>
                <a:cubicBezTo>
                  <a:pt x="78877" y="28816"/>
                  <a:pt x="78999" y="28846"/>
                  <a:pt x="79303" y="28694"/>
                </a:cubicBezTo>
                <a:close/>
                <a:moveTo>
                  <a:pt x="77631" y="30366"/>
                </a:moveTo>
                <a:cubicBezTo>
                  <a:pt x="77965" y="30275"/>
                  <a:pt x="78391" y="30032"/>
                  <a:pt x="78573" y="29849"/>
                </a:cubicBezTo>
                <a:cubicBezTo>
                  <a:pt x="78756" y="29667"/>
                  <a:pt x="78634" y="29606"/>
                  <a:pt x="78300" y="29758"/>
                </a:cubicBezTo>
                <a:cubicBezTo>
                  <a:pt x="77965" y="29880"/>
                  <a:pt x="77540" y="30153"/>
                  <a:pt x="77357" y="30305"/>
                </a:cubicBezTo>
                <a:cubicBezTo>
                  <a:pt x="77175" y="30457"/>
                  <a:pt x="77266" y="30487"/>
                  <a:pt x="77631" y="30366"/>
                </a:cubicBezTo>
                <a:close/>
                <a:moveTo>
                  <a:pt x="75503" y="31673"/>
                </a:moveTo>
                <a:cubicBezTo>
                  <a:pt x="75260" y="31794"/>
                  <a:pt x="75382" y="31825"/>
                  <a:pt x="75746" y="31734"/>
                </a:cubicBezTo>
                <a:cubicBezTo>
                  <a:pt x="76142" y="31673"/>
                  <a:pt x="76597" y="31490"/>
                  <a:pt x="76780" y="31339"/>
                </a:cubicBezTo>
                <a:cubicBezTo>
                  <a:pt x="76962" y="31187"/>
                  <a:pt x="76871" y="31187"/>
                  <a:pt x="76506" y="31247"/>
                </a:cubicBezTo>
                <a:cubicBezTo>
                  <a:pt x="76172" y="31369"/>
                  <a:pt x="75716" y="31551"/>
                  <a:pt x="75503" y="31673"/>
                </a:cubicBezTo>
                <a:close/>
                <a:moveTo>
                  <a:pt x="73619" y="32737"/>
                </a:moveTo>
                <a:cubicBezTo>
                  <a:pt x="74014" y="32646"/>
                  <a:pt x="74500" y="32494"/>
                  <a:pt x="74743" y="32433"/>
                </a:cubicBezTo>
                <a:cubicBezTo>
                  <a:pt x="74956" y="32311"/>
                  <a:pt x="74835" y="32311"/>
                  <a:pt x="74470" y="32402"/>
                </a:cubicBezTo>
                <a:cubicBezTo>
                  <a:pt x="74075" y="32463"/>
                  <a:pt x="73588" y="32615"/>
                  <a:pt x="73376" y="32706"/>
                </a:cubicBezTo>
                <a:cubicBezTo>
                  <a:pt x="73132" y="32767"/>
                  <a:pt x="73254" y="32798"/>
                  <a:pt x="73619" y="32737"/>
                </a:cubicBezTo>
                <a:close/>
                <a:moveTo>
                  <a:pt x="71430" y="33497"/>
                </a:moveTo>
                <a:cubicBezTo>
                  <a:pt x="71795" y="33405"/>
                  <a:pt x="72342" y="33314"/>
                  <a:pt x="72555" y="33223"/>
                </a:cubicBezTo>
                <a:cubicBezTo>
                  <a:pt x="72798" y="33132"/>
                  <a:pt x="72676" y="33132"/>
                  <a:pt x="72312" y="33193"/>
                </a:cubicBezTo>
                <a:cubicBezTo>
                  <a:pt x="71917" y="33253"/>
                  <a:pt x="71400" y="33375"/>
                  <a:pt x="71157" y="33466"/>
                </a:cubicBezTo>
                <a:cubicBezTo>
                  <a:pt x="70883" y="33527"/>
                  <a:pt x="71005" y="33557"/>
                  <a:pt x="71430" y="33497"/>
                </a:cubicBezTo>
                <a:close/>
                <a:moveTo>
                  <a:pt x="69181" y="34165"/>
                </a:moveTo>
                <a:cubicBezTo>
                  <a:pt x="69576" y="34105"/>
                  <a:pt x="70093" y="33983"/>
                  <a:pt x="70336" y="33892"/>
                </a:cubicBezTo>
                <a:cubicBezTo>
                  <a:pt x="70549" y="33831"/>
                  <a:pt x="70427" y="33831"/>
                  <a:pt x="70062" y="33892"/>
                </a:cubicBezTo>
                <a:cubicBezTo>
                  <a:pt x="69667" y="33983"/>
                  <a:pt x="69151" y="34105"/>
                  <a:pt x="68907" y="34165"/>
                </a:cubicBezTo>
                <a:cubicBezTo>
                  <a:pt x="68695" y="34256"/>
                  <a:pt x="68816" y="34256"/>
                  <a:pt x="69181" y="34165"/>
                </a:cubicBezTo>
                <a:close/>
                <a:moveTo>
                  <a:pt x="67904" y="34591"/>
                </a:moveTo>
                <a:cubicBezTo>
                  <a:pt x="67509" y="34682"/>
                  <a:pt x="67023" y="34834"/>
                  <a:pt x="66780" y="34895"/>
                </a:cubicBezTo>
                <a:cubicBezTo>
                  <a:pt x="66567" y="34986"/>
                  <a:pt x="66688" y="34986"/>
                  <a:pt x="67053" y="34895"/>
                </a:cubicBezTo>
                <a:cubicBezTo>
                  <a:pt x="67448" y="34773"/>
                  <a:pt x="67935" y="34682"/>
                  <a:pt x="68147" y="34591"/>
                </a:cubicBezTo>
                <a:cubicBezTo>
                  <a:pt x="68391" y="34530"/>
                  <a:pt x="68269" y="34530"/>
                  <a:pt x="67904" y="34591"/>
                </a:cubicBezTo>
                <a:close/>
                <a:moveTo>
                  <a:pt x="65837" y="35442"/>
                </a:moveTo>
                <a:cubicBezTo>
                  <a:pt x="65473" y="35533"/>
                  <a:pt x="65017" y="35746"/>
                  <a:pt x="64774" y="35837"/>
                </a:cubicBezTo>
                <a:cubicBezTo>
                  <a:pt x="64591" y="35959"/>
                  <a:pt x="64713" y="35959"/>
                  <a:pt x="65077" y="35807"/>
                </a:cubicBezTo>
                <a:cubicBezTo>
                  <a:pt x="65473" y="35685"/>
                  <a:pt x="65929" y="35503"/>
                  <a:pt x="66141" y="35381"/>
                </a:cubicBezTo>
                <a:cubicBezTo>
                  <a:pt x="66324" y="35320"/>
                  <a:pt x="66172" y="35320"/>
                  <a:pt x="65837" y="35442"/>
                </a:cubicBezTo>
                <a:close/>
                <a:moveTo>
                  <a:pt x="63953" y="36536"/>
                </a:moveTo>
                <a:cubicBezTo>
                  <a:pt x="63588" y="36688"/>
                  <a:pt x="63132" y="36931"/>
                  <a:pt x="62950" y="37114"/>
                </a:cubicBezTo>
                <a:cubicBezTo>
                  <a:pt x="62767" y="37266"/>
                  <a:pt x="62919" y="37266"/>
                  <a:pt x="63254" y="37053"/>
                </a:cubicBezTo>
                <a:cubicBezTo>
                  <a:pt x="63588" y="36871"/>
                  <a:pt x="64044" y="36658"/>
                  <a:pt x="64257" y="36506"/>
                </a:cubicBezTo>
                <a:cubicBezTo>
                  <a:pt x="64439" y="36384"/>
                  <a:pt x="64287" y="36384"/>
                  <a:pt x="63953" y="36536"/>
                </a:cubicBezTo>
                <a:close/>
                <a:moveTo>
                  <a:pt x="61673" y="38785"/>
                </a:moveTo>
                <a:cubicBezTo>
                  <a:pt x="62008" y="38512"/>
                  <a:pt x="62433" y="38178"/>
                  <a:pt x="62585" y="37965"/>
                </a:cubicBezTo>
                <a:cubicBezTo>
                  <a:pt x="62737" y="37782"/>
                  <a:pt x="62615" y="37813"/>
                  <a:pt x="62281" y="38056"/>
                </a:cubicBezTo>
                <a:cubicBezTo>
                  <a:pt x="61916" y="38269"/>
                  <a:pt x="61521" y="38633"/>
                  <a:pt x="61369" y="38846"/>
                </a:cubicBezTo>
                <a:cubicBezTo>
                  <a:pt x="61156" y="39029"/>
                  <a:pt x="61308" y="38998"/>
                  <a:pt x="61673" y="38785"/>
                </a:cubicBezTo>
                <a:close/>
                <a:moveTo>
                  <a:pt x="60822" y="40032"/>
                </a:moveTo>
                <a:cubicBezTo>
                  <a:pt x="60518" y="40305"/>
                  <a:pt x="60153" y="40670"/>
                  <a:pt x="60032" y="40913"/>
                </a:cubicBezTo>
                <a:cubicBezTo>
                  <a:pt x="59910" y="41126"/>
                  <a:pt x="60062" y="41126"/>
                  <a:pt x="60366" y="40852"/>
                </a:cubicBezTo>
                <a:cubicBezTo>
                  <a:pt x="60670" y="40609"/>
                  <a:pt x="61065" y="40184"/>
                  <a:pt x="61156" y="39940"/>
                </a:cubicBezTo>
                <a:cubicBezTo>
                  <a:pt x="61278" y="39758"/>
                  <a:pt x="61126" y="39788"/>
                  <a:pt x="60822" y="40032"/>
                </a:cubicBezTo>
                <a:close/>
                <a:moveTo>
                  <a:pt x="59272" y="43041"/>
                </a:moveTo>
                <a:cubicBezTo>
                  <a:pt x="59576" y="42798"/>
                  <a:pt x="59910" y="42463"/>
                  <a:pt x="60032" y="42190"/>
                </a:cubicBezTo>
                <a:cubicBezTo>
                  <a:pt x="60153" y="41977"/>
                  <a:pt x="60001" y="41977"/>
                  <a:pt x="59697" y="42190"/>
                </a:cubicBezTo>
                <a:cubicBezTo>
                  <a:pt x="59394" y="42433"/>
                  <a:pt x="59029" y="42767"/>
                  <a:pt x="58938" y="42980"/>
                </a:cubicBezTo>
                <a:cubicBezTo>
                  <a:pt x="58816" y="43223"/>
                  <a:pt x="58968" y="43254"/>
                  <a:pt x="59272" y="43041"/>
                </a:cubicBezTo>
                <a:close/>
                <a:moveTo>
                  <a:pt x="57935" y="44895"/>
                </a:moveTo>
                <a:cubicBezTo>
                  <a:pt x="57813" y="45077"/>
                  <a:pt x="57965" y="45108"/>
                  <a:pt x="58269" y="44956"/>
                </a:cubicBezTo>
                <a:cubicBezTo>
                  <a:pt x="58573" y="44773"/>
                  <a:pt x="58877" y="44469"/>
                  <a:pt x="58998" y="44257"/>
                </a:cubicBezTo>
                <a:cubicBezTo>
                  <a:pt x="59120" y="44013"/>
                  <a:pt x="58968" y="44013"/>
                  <a:pt x="58664" y="44196"/>
                </a:cubicBezTo>
                <a:cubicBezTo>
                  <a:pt x="58360" y="44409"/>
                  <a:pt x="58056" y="44713"/>
                  <a:pt x="57935" y="44895"/>
                </a:cubicBezTo>
                <a:close/>
                <a:moveTo>
                  <a:pt x="56962" y="46627"/>
                </a:moveTo>
                <a:cubicBezTo>
                  <a:pt x="56840" y="46840"/>
                  <a:pt x="56992" y="46871"/>
                  <a:pt x="57296" y="46719"/>
                </a:cubicBezTo>
                <a:cubicBezTo>
                  <a:pt x="57600" y="46567"/>
                  <a:pt x="57904" y="46293"/>
                  <a:pt x="58026" y="46111"/>
                </a:cubicBezTo>
                <a:cubicBezTo>
                  <a:pt x="58117" y="45928"/>
                  <a:pt x="57965" y="45868"/>
                  <a:pt x="57661" y="46020"/>
                </a:cubicBezTo>
                <a:cubicBezTo>
                  <a:pt x="57418" y="46172"/>
                  <a:pt x="57053" y="46445"/>
                  <a:pt x="56962" y="46627"/>
                </a:cubicBezTo>
                <a:close/>
                <a:moveTo>
                  <a:pt x="56719" y="47752"/>
                </a:moveTo>
                <a:cubicBezTo>
                  <a:pt x="56415" y="47843"/>
                  <a:pt x="56080" y="48117"/>
                  <a:pt x="55989" y="48269"/>
                </a:cubicBezTo>
                <a:cubicBezTo>
                  <a:pt x="55898" y="48451"/>
                  <a:pt x="56050" y="48512"/>
                  <a:pt x="56354" y="48390"/>
                </a:cubicBezTo>
                <a:cubicBezTo>
                  <a:pt x="56658" y="48269"/>
                  <a:pt x="56962" y="47995"/>
                  <a:pt x="57053" y="47813"/>
                </a:cubicBezTo>
                <a:cubicBezTo>
                  <a:pt x="57175" y="47661"/>
                  <a:pt x="57023" y="47631"/>
                  <a:pt x="56719" y="47752"/>
                </a:cubicBezTo>
                <a:close/>
                <a:moveTo>
                  <a:pt x="55776" y="49424"/>
                </a:moveTo>
                <a:cubicBezTo>
                  <a:pt x="55472" y="49515"/>
                  <a:pt x="55138" y="49758"/>
                  <a:pt x="55017" y="49941"/>
                </a:cubicBezTo>
                <a:cubicBezTo>
                  <a:pt x="54895" y="50123"/>
                  <a:pt x="55047" y="50184"/>
                  <a:pt x="55381" y="50093"/>
                </a:cubicBezTo>
                <a:cubicBezTo>
                  <a:pt x="55685" y="49971"/>
                  <a:pt x="56050" y="49758"/>
                  <a:pt x="56141" y="49576"/>
                </a:cubicBezTo>
                <a:cubicBezTo>
                  <a:pt x="56232" y="49363"/>
                  <a:pt x="56080" y="49302"/>
                  <a:pt x="55776" y="49424"/>
                </a:cubicBezTo>
                <a:close/>
                <a:moveTo>
                  <a:pt x="54287" y="51795"/>
                </a:moveTo>
                <a:cubicBezTo>
                  <a:pt x="54621" y="51704"/>
                  <a:pt x="54986" y="51430"/>
                  <a:pt x="55077" y="51248"/>
                </a:cubicBezTo>
                <a:cubicBezTo>
                  <a:pt x="55199" y="51035"/>
                  <a:pt x="55047" y="50974"/>
                  <a:pt x="54713" y="51096"/>
                </a:cubicBezTo>
                <a:cubicBezTo>
                  <a:pt x="54378" y="51187"/>
                  <a:pt x="54013" y="51430"/>
                  <a:pt x="53861" y="51612"/>
                </a:cubicBezTo>
                <a:cubicBezTo>
                  <a:pt x="53770" y="51856"/>
                  <a:pt x="53953" y="51916"/>
                  <a:pt x="54287" y="51795"/>
                </a:cubicBezTo>
                <a:close/>
                <a:moveTo>
                  <a:pt x="53071" y="53710"/>
                </a:moveTo>
                <a:cubicBezTo>
                  <a:pt x="53466" y="53588"/>
                  <a:pt x="53831" y="53284"/>
                  <a:pt x="53953" y="53102"/>
                </a:cubicBezTo>
                <a:cubicBezTo>
                  <a:pt x="54044" y="52919"/>
                  <a:pt x="53892" y="52828"/>
                  <a:pt x="53558" y="52950"/>
                </a:cubicBezTo>
                <a:cubicBezTo>
                  <a:pt x="53223" y="53071"/>
                  <a:pt x="52798" y="53315"/>
                  <a:pt x="52646" y="53558"/>
                </a:cubicBezTo>
                <a:cubicBezTo>
                  <a:pt x="52494" y="53740"/>
                  <a:pt x="52706" y="53831"/>
                  <a:pt x="53071" y="53710"/>
                </a:cubicBezTo>
                <a:close/>
                <a:moveTo>
                  <a:pt x="51703" y="55807"/>
                </a:moveTo>
                <a:cubicBezTo>
                  <a:pt x="52129" y="55655"/>
                  <a:pt x="52554" y="55351"/>
                  <a:pt x="52706" y="55108"/>
                </a:cubicBezTo>
                <a:cubicBezTo>
                  <a:pt x="52858" y="54895"/>
                  <a:pt x="52646" y="54804"/>
                  <a:pt x="52281" y="54956"/>
                </a:cubicBezTo>
                <a:cubicBezTo>
                  <a:pt x="51886" y="55108"/>
                  <a:pt x="51430" y="55412"/>
                  <a:pt x="51247" y="55655"/>
                </a:cubicBezTo>
                <a:cubicBezTo>
                  <a:pt x="51095" y="55868"/>
                  <a:pt x="51278" y="55959"/>
                  <a:pt x="51703" y="55807"/>
                </a:cubicBezTo>
                <a:close/>
                <a:moveTo>
                  <a:pt x="50336" y="58178"/>
                </a:moveTo>
                <a:cubicBezTo>
                  <a:pt x="50731" y="58026"/>
                  <a:pt x="51126" y="57691"/>
                  <a:pt x="51278" y="57388"/>
                </a:cubicBezTo>
                <a:cubicBezTo>
                  <a:pt x="51430" y="57114"/>
                  <a:pt x="51217" y="57053"/>
                  <a:pt x="50822" y="57205"/>
                </a:cubicBezTo>
                <a:cubicBezTo>
                  <a:pt x="50427" y="57357"/>
                  <a:pt x="50001" y="57691"/>
                  <a:pt x="49880" y="57935"/>
                </a:cubicBezTo>
                <a:cubicBezTo>
                  <a:pt x="49728" y="58239"/>
                  <a:pt x="49971" y="58330"/>
                  <a:pt x="50336" y="58178"/>
                </a:cubicBezTo>
                <a:close/>
                <a:moveTo>
                  <a:pt x="49211" y="60518"/>
                </a:moveTo>
                <a:cubicBezTo>
                  <a:pt x="49150" y="60822"/>
                  <a:pt x="49393" y="60974"/>
                  <a:pt x="49697" y="60822"/>
                </a:cubicBezTo>
                <a:cubicBezTo>
                  <a:pt x="50001" y="60701"/>
                  <a:pt x="50305" y="60306"/>
                  <a:pt x="50336" y="60002"/>
                </a:cubicBezTo>
                <a:cubicBezTo>
                  <a:pt x="50427" y="59698"/>
                  <a:pt x="50184" y="59606"/>
                  <a:pt x="49849" y="59758"/>
                </a:cubicBezTo>
                <a:cubicBezTo>
                  <a:pt x="49515" y="59910"/>
                  <a:pt x="49241" y="60214"/>
                  <a:pt x="49211" y="60518"/>
                </a:cubicBezTo>
                <a:close/>
                <a:moveTo>
                  <a:pt x="49576" y="62494"/>
                </a:moveTo>
                <a:cubicBezTo>
                  <a:pt x="49302" y="62585"/>
                  <a:pt x="49089" y="62920"/>
                  <a:pt x="49120" y="63254"/>
                </a:cubicBezTo>
                <a:cubicBezTo>
                  <a:pt x="49120" y="63558"/>
                  <a:pt x="49363" y="63679"/>
                  <a:pt x="49606" y="63588"/>
                </a:cubicBezTo>
                <a:cubicBezTo>
                  <a:pt x="49880" y="63467"/>
                  <a:pt x="50062" y="63132"/>
                  <a:pt x="50062" y="62798"/>
                </a:cubicBezTo>
                <a:cubicBezTo>
                  <a:pt x="50062" y="62524"/>
                  <a:pt x="49849" y="62372"/>
                  <a:pt x="49576" y="62494"/>
                </a:cubicBezTo>
                <a:close/>
                <a:moveTo>
                  <a:pt x="49880" y="66445"/>
                </a:moveTo>
                <a:cubicBezTo>
                  <a:pt x="50123" y="66324"/>
                  <a:pt x="50275" y="65989"/>
                  <a:pt x="50275" y="65686"/>
                </a:cubicBezTo>
                <a:cubicBezTo>
                  <a:pt x="50214" y="65351"/>
                  <a:pt x="50032" y="65230"/>
                  <a:pt x="49758" y="65321"/>
                </a:cubicBezTo>
                <a:cubicBezTo>
                  <a:pt x="49545" y="65442"/>
                  <a:pt x="49393" y="65777"/>
                  <a:pt x="49393" y="66081"/>
                </a:cubicBezTo>
                <a:cubicBezTo>
                  <a:pt x="49424" y="66354"/>
                  <a:pt x="49606" y="66537"/>
                  <a:pt x="49880" y="66445"/>
                </a:cubicBezTo>
                <a:close/>
                <a:moveTo>
                  <a:pt x="50123" y="69120"/>
                </a:moveTo>
                <a:cubicBezTo>
                  <a:pt x="50336" y="69059"/>
                  <a:pt x="50518" y="68755"/>
                  <a:pt x="50488" y="68452"/>
                </a:cubicBezTo>
                <a:cubicBezTo>
                  <a:pt x="50457" y="68148"/>
                  <a:pt x="50275" y="67996"/>
                  <a:pt x="50032" y="68087"/>
                </a:cubicBezTo>
                <a:cubicBezTo>
                  <a:pt x="49819" y="68208"/>
                  <a:pt x="49667" y="68512"/>
                  <a:pt x="49667" y="68786"/>
                </a:cubicBezTo>
                <a:cubicBezTo>
                  <a:pt x="49697" y="69059"/>
                  <a:pt x="49880" y="69211"/>
                  <a:pt x="50123" y="69120"/>
                </a:cubicBezTo>
                <a:close/>
                <a:moveTo>
                  <a:pt x="50123" y="71491"/>
                </a:moveTo>
                <a:cubicBezTo>
                  <a:pt x="50366" y="71400"/>
                  <a:pt x="50579" y="71187"/>
                  <a:pt x="50609" y="70914"/>
                </a:cubicBezTo>
                <a:cubicBezTo>
                  <a:pt x="50609" y="70640"/>
                  <a:pt x="50427" y="70549"/>
                  <a:pt x="50184" y="70610"/>
                </a:cubicBezTo>
                <a:cubicBezTo>
                  <a:pt x="49940" y="70701"/>
                  <a:pt x="49728" y="70944"/>
                  <a:pt x="49728" y="71187"/>
                </a:cubicBezTo>
                <a:cubicBezTo>
                  <a:pt x="49697" y="71461"/>
                  <a:pt x="49880" y="71552"/>
                  <a:pt x="50123" y="71491"/>
                </a:cubicBezTo>
                <a:close/>
                <a:moveTo>
                  <a:pt x="49272" y="73163"/>
                </a:moveTo>
                <a:cubicBezTo>
                  <a:pt x="49181" y="73345"/>
                  <a:pt x="49363" y="73406"/>
                  <a:pt x="49667" y="73376"/>
                </a:cubicBezTo>
                <a:cubicBezTo>
                  <a:pt x="49940" y="73345"/>
                  <a:pt x="50214" y="73163"/>
                  <a:pt x="50305" y="72980"/>
                </a:cubicBezTo>
                <a:cubicBezTo>
                  <a:pt x="50366" y="72768"/>
                  <a:pt x="50184" y="72646"/>
                  <a:pt x="49910" y="72707"/>
                </a:cubicBezTo>
                <a:cubicBezTo>
                  <a:pt x="49606" y="72737"/>
                  <a:pt x="49363" y="72980"/>
                  <a:pt x="49272" y="73163"/>
                </a:cubicBezTo>
                <a:close/>
                <a:moveTo>
                  <a:pt x="49363" y="74409"/>
                </a:moveTo>
                <a:cubicBezTo>
                  <a:pt x="49515" y="74287"/>
                  <a:pt x="49363" y="74196"/>
                  <a:pt x="48998" y="74227"/>
                </a:cubicBezTo>
                <a:cubicBezTo>
                  <a:pt x="48694" y="74257"/>
                  <a:pt x="48329" y="74409"/>
                  <a:pt x="48147" y="74531"/>
                </a:cubicBezTo>
                <a:cubicBezTo>
                  <a:pt x="47995" y="74652"/>
                  <a:pt x="48086" y="74713"/>
                  <a:pt x="48451" y="74683"/>
                </a:cubicBezTo>
                <a:cubicBezTo>
                  <a:pt x="48816" y="74683"/>
                  <a:pt x="49241" y="74561"/>
                  <a:pt x="49363" y="74409"/>
                </a:cubicBezTo>
                <a:close/>
                <a:moveTo>
                  <a:pt x="46202" y="76050"/>
                </a:moveTo>
                <a:cubicBezTo>
                  <a:pt x="46658" y="75959"/>
                  <a:pt x="47266" y="75746"/>
                  <a:pt x="47539" y="75594"/>
                </a:cubicBezTo>
                <a:cubicBezTo>
                  <a:pt x="47782" y="75442"/>
                  <a:pt x="47630" y="75412"/>
                  <a:pt x="47174" y="75473"/>
                </a:cubicBezTo>
                <a:cubicBezTo>
                  <a:pt x="46688" y="75594"/>
                  <a:pt x="46111" y="75777"/>
                  <a:pt x="45867" y="75929"/>
                </a:cubicBezTo>
                <a:cubicBezTo>
                  <a:pt x="45624" y="76111"/>
                  <a:pt x="45776" y="76172"/>
                  <a:pt x="46202" y="76050"/>
                </a:cubicBezTo>
                <a:close/>
                <a:moveTo>
                  <a:pt x="45168" y="76962"/>
                </a:moveTo>
                <a:cubicBezTo>
                  <a:pt x="45411" y="76810"/>
                  <a:pt x="45260" y="76780"/>
                  <a:pt x="44834" y="76841"/>
                </a:cubicBezTo>
                <a:cubicBezTo>
                  <a:pt x="44408" y="76901"/>
                  <a:pt x="43922" y="77053"/>
                  <a:pt x="43679" y="77175"/>
                </a:cubicBezTo>
                <a:cubicBezTo>
                  <a:pt x="43466" y="77297"/>
                  <a:pt x="43618" y="77388"/>
                  <a:pt x="43983" y="77297"/>
                </a:cubicBezTo>
                <a:cubicBezTo>
                  <a:pt x="44408" y="77266"/>
                  <a:pt x="44956" y="77114"/>
                  <a:pt x="45168" y="76962"/>
                </a:cubicBezTo>
                <a:close/>
                <a:moveTo>
                  <a:pt x="42068" y="78391"/>
                </a:moveTo>
                <a:cubicBezTo>
                  <a:pt x="42433" y="78360"/>
                  <a:pt x="42919" y="78239"/>
                  <a:pt x="43101" y="78148"/>
                </a:cubicBezTo>
                <a:cubicBezTo>
                  <a:pt x="43345" y="78026"/>
                  <a:pt x="43193" y="77935"/>
                  <a:pt x="42828" y="77996"/>
                </a:cubicBezTo>
                <a:cubicBezTo>
                  <a:pt x="42433" y="78026"/>
                  <a:pt x="41946" y="78148"/>
                  <a:pt x="41764" y="78239"/>
                </a:cubicBezTo>
                <a:cubicBezTo>
                  <a:pt x="41521" y="78360"/>
                  <a:pt x="41673" y="78452"/>
                  <a:pt x="42068" y="78391"/>
                </a:cubicBezTo>
                <a:close/>
                <a:moveTo>
                  <a:pt x="41308" y="79212"/>
                </a:moveTo>
                <a:cubicBezTo>
                  <a:pt x="41490" y="79090"/>
                  <a:pt x="41338" y="78999"/>
                  <a:pt x="40943" y="78999"/>
                </a:cubicBezTo>
                <a:cubicBezTo>
                  <a:pt x="40579" y="78999"/>
                  <a:pt x="40123" y="79090"/>
                  <a:pt x="39940" y="79212"/>
                </a:cubicBezTo>
                <a:cubicBezTo>
                  <a:pt x="39727" y="79303"/>
                  <a:pt x="39879" y="79394"/>
                  <a:pt x="40275" y="79424"/>
                </a:cubicBezTo>
                <a:cubicBezTo>
                  <a:pt x="40639" y="79424"/>
                  <a:pt x="41095" y="79303"/>
                  <a:pt x="41308" y="79212"/>
                </a:cubicBezTo>
                <a:close/>
                <a:moveTo>
                  <a:pt x="39545" y="80275"/>
                </a:moveTo>
                <a:cubicBezTo>
                  <a:pt x="39727" y="80154"/>
                  <a:pt x="39576" y="80032"/>
                  <a:pt x="39211" y="80002"/>
                </a:cubicBezTo>
                <a:cubicBezTo>
                  <a:pt x="38816" y="79971"/>
                  <a:pt x="38360" y="80032"/>
                  <a:pt x="38177" y="80154"/>
                </a:cubicBezTo>
                <a:cubicBezTo>
                  <a:pt x="37995" y="80275"/>
                  <a:pt x="38147" y="80367"/>
                  <a:pt x="38512" y="80427"/>
                </a:cubicBezTo>
                <a:cubicBezTo>
                  <a:pt x="38907" y="80488"/>
                  <a:pt x="39363" y="80427"/>
                  <a:pt x="39545" y="80275"/>
                </a:cubicBezTo>
                <a:close/>
                <a:moveTo>
                  <a:pt x="36779" y="81674"/>
                </a:moveTo>
                <a:cubicBezTo>
                  <a:pt x="37144" y="81704"/>
                  <a:pt x="37600" y="81643"/>
                  <a:pt x="37813" y="81491"/>
                </a:cubicBezTo>
                <a:cubicBezTo>
                  <a:pt x="37995" y="81339"/>
                  <a:pt x="37843" y="81218"/>
                  <a:pt x="37448" y="81187"/>
                </a:cubicBezTo>
                <a:cubicBezTo>
                  <a:pt x="37083" y="81126"/>
                  <a:pt x="36597" y="81218"/>
                  <a:pt x="36384" y="81370"/>
                </a:cubicBezTo>
                <a:cubicBezTo>
                  <a:pt x="36232" y="81491"/>
                  <a:pt x="36384" y="81643"/>
                  <a:pt x="36779" y="81674"/>
                </a:cubicBezTo>
                <a:close/>
                <a:moveTo>
                  <a:pt x="36050" y="82920"/>
                </a:moveTo>
                <a:cubicBezTo>
                  <a:pt x="36232" y="82737"/>
                  <a:pt x="36080" y="82585"/>
                  <a:pt x="35715" y="82555"/>
                </a:cubicBezTo>
                <a:cubicBezTo>
                  <a:pt x="35320" y="82494"/>
                  <a:pt x="34834" y="82616"/>
                  <a:pt x="34651" y="82798"/>
                </a:cubicBezTo>
                <a:cubicBezTo>
                  <a:pt x="34469" y="83011"/>
                  <a:pt x="34621" y="83193"/>
                  <a:pt x="34986" y="83224"/>
                </a:cubicBezTo>
                <a:cubicBezTo>
                  <a:pt x="35381" y="83224"/>
                  <a:pt x="35867" y="83102"/>
                  <a:pt x="36050" y="82920"/>
                </a:cubicBezTo>
                <a:close/>
                <a:moveTo>
                  <a:pt x="33040" y="85169"/>
                </a:moveTo>
                <a:cubicBezTo>
                  <a:pt x="33436" y="85169"/>
                  <a:pt x="33952" y="84987"/>
                  <a:pt x="34195" y="84744"/>
                </a:cubicBezTo>
                <a:cubicBezTo>
                  <a:pt x="34408" y="84531"/>
                  <a:pt x="34256" y="84379"/>
                  <a:pt x="33861" y="84379"/>
                </a:cubicBezTo>
                <a:cubicBezTo>
                  <a:pt x="33466" y="84379"/>
                  <a:pt x="32980" y="84531"/>
                  <a:pt x="32736" y="84744"/>
                </a:cubicBezTo>
                <a:cubicBezTo>
                  <a:pt x="32524" y="84987"/>
                  <a:pt x="32676" y="85169"/>
                  <a:pt x="33040" y="85169"/>
                </a:cubicBezTo>
                <a:close/>
                <a:moveTo>
                  <a:pt x="30730" y="87327"/>
                </a:moveTo>
                <a:cubicBezTo>
                  <a:pt x="31125" y="87297"/>
                  <a:pt x="31673" y="87054"/>
                  <a:pt x="31946" y="86810"/>
                </a:cubicBezTo>
                <a:cubicBezTo>
                  <a:pt x="32220" y="86567"/>
                  <a:pt x="32098" y="86385"/>
                  <a:pt x="31673" y="86415"/>
                </a:cubicBezTo>
                <a:cubicBezTo>
                  <a:pt x="31277" y="86446"/>
                  <a:pt x="30730" y="86689"/>
                  <a:pt x="30457" y="86902"/>
                </a:cubicBezTo>
                <a:cubicBezTo>
                  <a:pt x="30244" y="87206"/>
                  <a:pt x="30366" y="87358"/>
                  <a:pt x="30730" y="87327"/>
                </a:cubicBezTo>
                <a:close/>
                <a:moveTo>
                  <a:pt x="29241" y="88695"/>
                </a:moveTo>
                <a:cubicBezTo>
                  <a:pt x="28876" y="88786"/>
                  <a:pt x="28390" y="88999"/>
                  <a:pt x="28116" y="89272"/>
                </a:cubicBezTo>
                <a:cubicBezTo>
                  <a:pt x="27843" y="89546"/>
                  <a:pt x="27934" y="89698"/>
                  <a:pt x="28299" y="89607"/>
                </a:cubicBezTo>
                <a:cubicBezTo>
                  <a:pt x="28633" y="89546"/>
                  <a:pt x="29180" y="89272"/>
                  <a:pt x="29454" y="89029"/>
                </a:cubicBezTo>
                <a:cubicBezTo>
                  <a:pt x="29697" y="88817"/>
                  <a:pt x="29636" y="88665"/>
                  <a:pt x="29241" y="88695"/>
                </a:cubicBezTo>
                <a:close/>
                <a:moveTo>
                  <a:pt x="26809" y="91066"/>
                </a:moveTo>
                <a:cubicBezTo>
                  <a:pt x="26475" y="91127"/>
                  <a:pt x="26019" y="91431"/>
                  <a:pt x="25745" y="91704"/>
                </a:cubicBezTo>
                <a:cubicBezTo>
                  <a:pt x="25502" y="91978"/>
                  <a:pt x="25563" y="92130"/>
                  <a:pt x="25867" y="92008"/>
                </a:cubicBezTo>
                <a:cubicBezTo>
                  <a:pt x="26171" y="91887"/>
                  <a:pt x="26657" y="91613"/>
                  <a:pt x="26931" y="91370"/>
                </a:cubicBezTo>
                <a:cubicBezTo>
                  <a:pt x="27204" y="91127"/>
                  <a:pt x="27113" y="90975"/>
                  <a:pt x="26809" y="91066"/>
                </a:cubicBezTo>
                <a:close/>
                <a:moveTo>
                  <a:pt x="24438" y="93497"/>
                </a:moveTo>
                <a:cubicBezTo>
                  <a:pt x="24286" y="93528"/>
                  <a:pt x="24134" y="93649"/>
                  <a:pt x="23922" y="93741"/>
                </a:cubicBezTo>
                <a:cubicBezTo>
                  <a:pt x="24043" y="93832"/>
                  <a:pt x="24165" y="93862"/>
                  <a:pt x="24286" y="93923"/>
                </a:cubicBezTo>
                <a:lnTo>
                  <a:pt x="24499" y="93710"/>
                </a:lnTo>
                <a:cubicBezTo>
                  <a:pt x="24742" y="93497"/>
                  <a:pt x="24742" y="93376"/>
                  <a:pt x="24438" y="93497"/>
                </a:cubicBezTo>
                <a:close/>
                <a:moveTo>
                  <a:pt x="86810" y="14499"/>
                </a:moveTo>
                <a:cubicBezTo>
                  <a:pt x="86902" y="14469"/>
                  <a:pt x="86962" y="14378"/>
                  <a:pt x="87054" y="14317"/>
                </a:cubicBezTo>
                <a:lnTo>
                  <a:pt x="86902" y="14165"/>
                </a:lnTo>
                <a:cubicBezTo>
                  <a:pt x="86841" y="14226"/>
                  <a:pt x="86780" y="14256"/>
                  <a:pt x="86750" y="14347"/>
                </a:cubicBezTo>
                <a:cubicBezTo>
                  <a:pt x="86537" y="14560"/>
                  <a:pt x="86598" y="14651"/>
                  <a:pt x="86810" y="14499"/>
                </a:cubicBezTo>
                <a:close/>
                <a:moveTo>
                  <a:pt x="85382" y="16688"/>
                </a:moveTo>
                <a:cubicBezTo>
                  <a:pt x="85595" y="16536"/>
                  <a:pt x="85899" y="16202"/>
                  <a:pt x="86051" y="15928"/>
                </a:cubicBezTo>
                <a:cubicBezTo>
                  <a:pt x="86203" y="15715"/>
                  <a:pt x="86172" y="15624"/>
                  <a:pt x="85929" y="15776"/>
                </a:cubicBezTo>
                <a:cubicBezTo>
                  <a:pt x="85716" y="15928"/>
                  <a:pt x="85412" y="16293"/>
                  <a:pt x="85260" y="16505"/>
                </a:cubicBezTo>
                <a:cubicBezTo>
                  <a:pt x="85108" y="16779"/>
                  <a:pt x="85139" y="16901"/>
                  <a:pt x="85382" y="16688"/>
                </a:cubicBezTo>
                <a:close/>
                <a:moveTo>
                  <a:pt x="83801" y="18816"/>
                </a:moveTo>
                <a:cubicBezTo>
                  <a:pt x="83649" y="19089"/>
                  <a:pt x="83740" y="19180"/>
                  <a:pt x="83953" y="18968"/>
                </a:cubicBezTo>
                <a:cubicBezTo>
                  <a:pt x="84196" y="18816"/>
                  <a:pt x="84531" y="18451"/>
                  <a:pt x="84683" y="18208"/>
                </a:cubicBezTo>
                <a:cubicBezTo>
                  <a:pt x="84835" y="17964"/>
                  <a:pt x="84774" y="17904"/>
                  <a:pt x="84531" y="18056"/>
                </a:cubicBezTo>
                <a:cubicBezTo>
                  <a:pt x="84257" y="18268"/>
                  <a:pt x="83953" y="18603"/>
                  <a:pt x="83801" y="18816"/>
                </a:cubicBezTo>
                <a:close/>
                <a:moveTo>
                  <a:pt x="82373" y="21186"/>
                </a:moveTo>
                <a:cubicBezTo>
                  <a:pt x="82221" y="21460"/>
                  <a:pt x="82281" y="21521"/>
                  <a:pt x="82555" y="21369"/>
                </a:cubicBezTo>
                <a:cubicBezTo>
                  <a:pt x="82829" y="21217"/>
                  <a:pt x="83133" y="20852"/>
                  <a:pt x="83285" y="20609"/>
                </a:cubicBezTo>
                <a:cubicBezTo>
                  <a:pt x="83437" y="20335"/>
                  <a:pt x="83345" y="20305"/>
                  <a:pt x="83102" y="20457"/>
                </a:cubicBezTo>
                <a:cubicBezTo>
                  <a:pt x="82859" y="20578"/>
                  <a:pt x="82525" y="20913"/>
                  <a:pt x="82373" y="21186"/>
                </a:cubicBezTo>
                <a:close/>
                <a:moveTo>
                  <a:pt x="80914" y="23527"/>
                </a:moveTo>
                <a:cubicBezTo>
                  <a:pt x="80762" y="23800"/>
                  <a:pt x="80853" y="23892"/>
                  <a:pt x="81126" y="23740"/>
                </a:cubicBezTo>
                <a:cubicBezTo>
                  <a:pt x="81370" y="23588"/>
                  <a:pt x="81734" y="23193"/>
                  <a:pt x="81886" y="22980"/>
                </a:cubicBezTo>
                <a:cubicBezTo>
                  <a:pt x="82038" y="22706"/>
                  <a:pt x="81947" y="22676"/>
                  <a:pt x="81674" y="22828"/>
                </a:cubicBezTo>
                <a:cubicBezTo>
                  <a:pt x="81430" y="22919"/>
                  <a:pt x="81066" y="23284"/>
                  <a:pt x="80914" y="23527"/>
                </a:cubicBezTo>
                <a:close/>
                <a:moveTo>
                  <a:pt x="79637" y="26050"/>
                </a:moveTo>
                <a:cubicBezTo>
                  <a:pt x="79941" y="25898"/>
                  <a:pt x="80275" y="25563"/>
                  <a:pt x="80427" y="25290"/>
                </a:cubicBezTo>
                <a:cubicBezTo>
                  <a:pt x="80579" y="25016"/>
                  <a:pt x="80519" y="24986"/>
                  <a:pt x="80215" y="25138"/>
                </a:cubicBezTo>
                <a:cubicBezTo>
                  <a:pt x="79941" y="25290"/>
                  <a:pt x="79546" y="25624"/>
                  <a:pt x="79394" y="25867"/>
                </a:cubicBezTo>
                <a:cubicBezTo>
                  <a:pt x="79242" y="26110"/>
                  <a:pt x="79363" y="26202"/>
                  <a:pt x="79637" y="26050"/>
                </a:cubicBezTo>
                <a:close/>
                <a:moveTo>
                  <a:pt x="78026" y="28086"/>
                </a:moveTo>
                <a:cubicBezTo>
                  <a:pt x="78330" y="27995"/>
                  <a:pt x="78756" y="27721"/>
                  <a:pt x="78908" y="27478"/>
                </a:cubicBezTo>
                <a:cubicBezTo>
                  <a:pt x="79090" y="27266"/>
                  <a:pt x="78999" y="27235"/>
                  <a:pt x="78695" y="27326"/>
                </a:cubicBezTo>
                <a:cubicBezTo>
                  <a:pt x="78391" y="27448"/>
                  <a:pt x="77996" y="27721"/>
                  <a:pt x="77813" y="27934"/>
                </a:cubicBezTo>
                <a:cubicBezTo>
                  <a:pt x="77631" y="28147"/>
                  <a:pt x="77722" y="28208"/>
                  <a:pt x="78026" y="28086"/>
                </a:cubicBezTo>
                <a:close/>
                <a:moveTo>
                  <a:pt x="76324" y="29819"/>
                </a:moveTo>
                <a:cubicBezTo>
                  <a:pt x="76658" y="29728"/>
                  <a:pt x="77084" y="29515"/>
                  <a:pt x="77266" y="29302"/>
                </a:cubicBezTo>
                <a:cubicBezTo>
                  <a:pt x="77479" y="29120"/>
                  <a:pt x="77357" y="29089"/>
                  <a:pt x="77053" y="29150"/>
                </a:cubicBezTo>
                <a:cubicBezTo>
                  <a:pt x="76719" y="29272"/>
                  <a:pt x="76294" y="29454"/>
                  <a:pt x="76111" y="29667"/>
                </a:cubicBezTo>
                <a:cubicBezTo>
                  <a:pt x="75868" y="29819"/>
                  <a:pt x="75990" y="29880"/>
                  <a:pt x="76324" y="29819"/>
                </a:cubicBezTo>
                <a:close/>
                <a:moveTo>
                  <a:pt x="74470" y="31247"/>
                </a:moveTo>
                <a:cubicBezTo>
                  <a:pt x="74804" y="31187"/>
                  <a:pt x="75260" y="30974"/>
                  <a:pt x="75442" y="30822"/>
                </a:cubicBezTo>
                <a:cubicBezTo>
                  <a:pt x="75655" y="30670"/>
                  <a:pt x="75534" y="30609"/>
                  <a:pt x="75199" y="30670"/>
                </a:cubicBezTo>
                <a:cubicBezTo>
                  <a:pt x="74835" y="30761"/>
                  <a:pt x="74439" y="30943"/>
                  <a:pt x="74196" y="31095"/>
                </a:cubicBezTo>
                <a:cubicBezTo>
                  <a:pt x="74044" y="31278"/>
                  <a:pt x="74135" y="31308"/>
                  <a:pt x="74470" y="31247"/>
                </a:cubicBezTo>
                <a:close/>
                <a:moveTo>
                  <a:pt x="73254" y="32007"/>
                </a:moveTo>
                <a:cubicBezTo>
                  <a:pt x="72920" y="32098"/>
                  <a:pt x="72403" y="32190"/>
                  <a:pt x="72190" y="32311"/>
                </a:cubicBezTo>
                <a:cubicBezTo>
                  <a:pt x="71947" y="32433"/>
                  <a:pt x="72038" y="32463"/>
                  <a:pt x="72403" y="32433"/>
                </a:cubicBezTo>
                <a:cubicBezTo>
                  <a:pt x="72798" y="32402"/>
                  <a:pt x="73254" y="32250"/>
                  <a:pt x="73467" y="32129"/>
                </a:cubicBezTo>
                <a:cubicBezTo>
                  <a:pt x="73710" y="31977"/>
                  <a:pt x="73588" y="31946"/>
                  <a:pt x="73254" y="32007"/>
                </a:cubicBezTo>
                <a:close/>
                <a:moveTo>
                  <a:pt x="71096" y="32949"/>
                </a:moveTo>
                <a:cubicBezTo>
                  <a:pt x="70701" y="33010"/>
                  <a:pt x="70214" y="33101"/>
                  <a:pt x="69971" y="33223"/>
                </a:cubicBezTo>
                <a:cubicBezTo>
                  <a:pt x="69758" y="33314"/>
                  <a:pt x="69819" y="33345"/>
                  <a:pt x="70214" y="33314"/>
                </a:cubicBezTo>
                <a:cubicBezTo>
                  <a:pt x="70579" y="33253"/>
                  <a:pt x="71096" y="33162"/>
                  <a:pt x="71309" y="33041"/>
                </a:cubicBezTo>
                <a:cubicBezTo>
                  <a:pt x="71552" y="32919"/>
                  <a:pt x="71430" y="32919"/>
                  <a:pt x="71096" y="32949"/>
                </a:cubicBezTo>
                <a:close/>
                <a:moveTo>
                  <a:pt x="67935" y="34074"/>
                </a:moveTo>
                <a:cubicBezTo>
                  <a:pt x="68299" y="33983"/>
                  <a:pt x="68816" y="33861"/>
                  <a:pt x="69029" y="33801"/>
                </a:cubicBezTo>
                <a:cubicBezTo>
                  <a:pt x="69272" y="33709"/>
                  <a:pt x="69181" y="33679"/>
                  <a:pt x="68816" y="33770"/>
                </a:cubicBezTo>
                <a:cubicBezTo>
                  <a:pt x="68421" y="33801"/>
                  <a:pt x="67935" y="33922"/>
                  <a:pt x="67692" y="34013"/>
                </a:cubicBezTo>
                <a:cubicBezTo>
                  <a:pt x="67448" y="34105"/>
                  <a:pt x="67540" y="34135"/>
                  <a:pt x="67935" y="34074"/>
                </a:cubicBezTo>
                <a:close/>
                <a:moveTo>
                  <a:pt x="65716" y="34895"/>
                </a:moveTo>
                <a:cubicBezTo>
                  <a:pt x="66081" y="34834"/>
                  <a:pt x="66567" y="34682"/>
                  <a:pt x="66780" y="34591"/>
                </a:cubicBezTo>
                <a:cubicBezTo>
                  <a:pt x="67023" y="34530"/>
                  <a:pt x="66901" y="34469"/>
                  <a:pt x="66567" y="34560"/>
                </a:cubicBezTo>
                <a:cubicBezTo>
                  <a:pt x="66172" y="34621"/>
                  <a:pt x="65716" y="34743"/>
                  <a:pt x="65503" y="34864"/>
                </a:cubicBezTo>
                <a:cubicBezTo>
                  <a:pt x="65260" y="34986"/>
                  <a:pt x="65381" y="34986"/>
                  <a:pt x="65716" y="34895"/>
                </a:cubicBezTo>
                <a:close/>
                <a:moveTo>
                  <a:pt x="64743" y="35503"/>
                </a:moveTo>
                <a:cubicBezTo>
                  <a:pt x="64956" y="35381"/>
                  <a:pt x="64865" y="35381"/>
                  <a:pt x="64500" y="35503"/>
                </a:cubicBezTo>
                <a:cubicBezTo>
                  <a:pt x="64166" y="35624"/>
                  <a:pt x="63710" y="35776"/>
                  <a:pt x="63497" y="35928"/>
                </a:cubicBezTo>
                <a:cubicBezTo>
                  <a:pt x="63254" y="36019"/>
                  <a:pt x="63375" y="36080"/>
                  <a:pt x="63710" y="35959"/>
                </a:cubicBezTo>
                <a:cubicBezTo>
                  <a:pt x="64044" y="35807"/>
                  <a:pt x="64500" y="35624"/>
                  <a:pt x="64743" y="35503"/>
                </a:cubicBezTo>
                <a:close/>
                <a:moveTo>
                  <a:pt x="62524" y="36627"/>
                </a:moveTo>
                <a:cubicBezTo>
                  <a:pt x="62190" y="36810"/>
                  <a:pt x="61734" y="37022"/>
                  <a:pt x="61552" y="37205"/>
                </a:cubicBezTo>
                <a:cubicBezTo>
                  <a:pt x="61369" y="37357"/>
                  <a:pt x="61460" y="37418"/>
                  <a:pt x="61825" y="37205"/>
                </a:cubicBezTo>
                <a:cubicBezTo>
                  <a:pt x="62160" y="37053"/>
                  <a:pt x="62585" y="36810"/>
                  <a:pt x="62798" y="36627"/>
                </a:cubicBezTo>
                <a:cubicBezTo>
                  <a:pt x="62980" y="36506"/>
                  <a:pt x="62889" y="36536"/>
                  <a:pt x="62524" y="36627"/>
                </a:cubicBezTo>
                <a:close/>
                <a:moveTo>
                  <a:pt x="60153" y="38998"/>
                </a:moveTo>
                <a:cubicBezTo>
                  <a:pt x="60488" y="38816"/>
                  <a:pt x="60913" y="38421"/>
                  <a:pt x="61065" y="38238"/>
                </a:cubicBezTo>
                <a:cubicBezTo>
                  <a:pt x="61248" y="38056"/>
                  <a:pt x="61096" y="38056"/>
                  <a:pt x="60792" y="38269"/>
                </a:cubicBezTo>
                <a:cubicBezTo>
                  <a:pt x="60457" y="38481"/>
                  <a:pt x="60032" y="38816"/>
                  <a:pt x="59819" y="38998"/>
                </a:cubicBezTo>
                <a:cubicBezTo>
                  <a:pt x="59697" y="39181"/>
                  <a:pt x="59789" y="39181"/>
                  <a:pt x="60153" y="38998"/>
                </a:cubicBezTo>
                <a:close/>
                <a:moveTo>
                  <a:pt x="58694" y="40852"/>
                </a:moveTo>
                <a:cubicBezTo>
                  <a:pt x="58998" y="40670"/>
                  <a:pt x="59394" y="40336"/>
                  <a:pt x="59545" y="40153"/>
                </a:cubicBezTo>
                <a:cubicBezTo>
                  <a:pt x="59697" y="39910"/>
                  <a:pt x="59545" y="39940"/>
                  <a:pt x="59242" y="40092"/>
                </a:cubicBezTo>
                <a:cubicBezTo>
                  <a:pt x="58877" y="40305"/>
                  <a:pt x="58512" y="40609"/>
                  <a:pt x="58360" y="40792"/>
                </a:cubicBezTo>
                <a:cubicBezTo>
                  <a:pt x="58238" y="41004"/>
                  <a:pt x="58360" y="41065"/>
                  <a:pt x="58694" y="40852"/>
                </a:cubicBezTo>
                <a:close/>
                <a:moveTo>
                  <a:pt x="57570" y="42767"/>
                </a:moveTo>
                <a:cubicBezTo>
                  <a:pt x="57874" y="42615"/>
                  <a:pt x="58208" y="42311"/>
                  <a:pt x="58330" y="42068"/>
                </a:cubicBezTo>
                <a:cubicBezTo>
                  <a:pt x="58421" y="41855"/>
                  <a:pt x="58269" y="41855"/>
                  <a:pt x="57965" y="42007"/>
                </a:cubicBezTo>
                <a:cubicBezTo>
                  <a:pt x="57661" y="42159"/>
                  <a:pt x="57327" y="42463"/>
                  <a:pt x="57205" y="42646"/>
                </a:cubicBezTo>
                <a:cubicBezTo>
                  <a:pt x="57114" y="42889"/>
                  <a:pt x="57266" y="42919"/>
                  <a:pt x="57570" y="42767"/>
                </a:cubicBezTo>
                <a:close/>
                <a:moveTo>
                  <a:pt x="56962" y="43861"/>
                </a:moveTo>
                <a:cubicBezTo>
                  <a:pt x="56658" y="43983"/>
                  <a:pt x="56293" y="44257"/>
                  <a:pt x="56202" y="44409"/>
                </a:cubicBezTo>
                <a:cubicBezTo>
                  <a:pt x="56080" y="44591"/>
                  <a:pt x="56232" y="44652"/>
                  <a:pt x="56536" y="44500"/>
                </a:cubicBezTo>
                <a:cubicBezTo>
                  <a:pt x="56840" y="44409"/>
                  <a:pt x="57175" y="44135"/>
                  <a:pt x="57266" y="43953"/>
                </a:cubicBezTo>
                <a:cubicBezTo>
                  <a:pt x="57357" y="43801"/>
                  <a:pt x="57205" y="43740"/>
                  <a:pt x="56962" y="43861"/>
                </a:cubicBezTo>
                <a:close/>
                <a:moveTo>
                  <a:pt x="55928" y="45533"/>
                </a:moveTo>
                <a:cubicBezTo>
                  <a:pt x="55624" y="45655"/>
                  <a:pt x="55260" y="45837"/>
                  <a:pt x="55169" y="45989"/>
                </a:cubicBezTo>
                <a:cubicBezTo>
                  <a:pt x="55047" y="46141"/>
                  <a:pt x="55199" y="46263"/>
                  <a:pt x="55503" y="46141"/>
                </a:cubicBezTo>
                <a:cubicBezTo>
                  <a:pt x="55807" y="46080"/>
                  <a:pt x="56141" y="45837"/>
                  <a:pt x="56232" y="45655"/>
                </a:cubicBezTo>
                <a:cubicBezTo>
                  <a:pt x="56384" y="45503"/>
                  <a:pt x="56232" y="45412"/>
                  <a:pt x="55928" y="45533"/>
                </a:cubicBezTo>
                <a:close/>
                <a:moveTo>
                  <a:pt x="54925" y="47144"/>
                </a:moveTo>
                <a:cubicBezTo>
                  <a:pt x="54621" y="47205"/>
                  <a:pt x="54287" y="47387"/>
                  <a:pt x="54165" y="47539"/>
                </a:cubicBezTo>
                <a:cubicBezTo>
                  <a:pt x="54074" y="47691"/>
                  <a:pt x="54226" y="47813"/>
                  <a:pt x="54561" y="47752"/>
                </a:cubicBezTo>
                <a:cubicBezTo>
                  <a:pt x="54865" y="47661"/>
                  <a:pt x="55199" y="47448"/>
                  <a:pt x="55320" y="47296"/>
                </a:cubicBezTo>
                <a:cubicBezTo>
                  <a:pt x="55381" y="47083"/>
                  <a:pt x="55229" y="47023"/>
                  <a:pt x="54925" y="47144"/>
                </a:cubicBezTo>
                <a:close/>
                <a:moveTo>
                  <a:pt x="53922" y="48694"/>
                </a:moveTo>
                <a:cubicBezTo>
                  <a:pt x="53558" y="48755"/>
                  <a:pt x="53223" y="48968"/>
                  <a:pt x="53071" y="49120"/>
                </a:cubicBezTo>
                <a:cubicBezTo>
                  <a:pt x="52950" y="49302"/>
                  <a:pt x="53102" y="49363"/>
                  <a:pt x="53466" y="49302"/>
                </a:cubicBezTo>
                <a:cubicBezTo>
                  <a:pt x="53801" y="49211"/>
                  <a:pt x="54135" y="49029"/>
                  <a:pt x="54257" y="48846"/>
                </a:cubicBezTo>
                <a:cubicBezTo>
                  <a:pt x="54378" y="48694"/>
                  <a:pt x="54226" y="48603"/>
                  <a:pt x="53922" y="48694"/>
                </a:cubicBezTo>
                <a:close/>
                <a:moveTo>
                  <a:pt x="52767" y="50275"/>
                </a:moveTo>
                <a:cubicBezTo>
                  <a:pt x="52433" y="50366"/>
                  <a:pt x="52007" y="50549"/>
                  <a:pt x="51855" y="50731"/>
                </a:cubicBezTo>
                <a:cubicBezTo>
                  <a:pt x="51703" y="50944"/>
                  <a:pt x="51886" y="51035"/>
                  <a:pt x="52281" y="50974"/>
                </a:cubicBezTo>
                <a:cubicBezTo>
                  <a:pt x="52646" y="50883"/>
                  <a:pt x="53041" y="50670"/>
                  <a:pt x="53162" y="50518"/>
                </a:cubicBezTo>
                <a:cubicBezTo>
                  <a:pt x="53314" y="50275"/>
                  <a:pt x="53102" y="50214"/>
                  <a:pt x="52767" y="50275"/>
                </a:cubicBezTo>
                <a:close/>
                <a:moveTo>
                  <a:pt x="50943" y="52767"/>
                </a:moveTo>
                <a:cubicBezTo>
                  <a:pt x="51369" y="52676"/>
                  <a:pt x="51795" y="52403"/>
                  <a:pt x="51947" y="52220"/>
                </a:cubicBezTo>
                <a:cubicBezTo>
                  <a:pt x="52099" y="52038"/>
                  <a:pt x="51886" y="51947"/>
                  <a:pt x="51521" y="52038"/>
                </a:cubicBezTo>
                <a:cubicBezTo>
                  <a:pt x="51126" y="52099"/>
                  <a:pt x="50670" y="52342"/>
                  <a:pt x="50518" y="52555"/>
                </a:cubicBezTo>
                <a:cubicBezTo>
                  <a:pt x="50336" y="52707"/>
                  <a:pt x="50518" y="52828"/>
                  <a:pt x="50943" y="52767"/>
                </a:cubicBezTo>
                <a:close/>
                <a:moveTo>
                  <a:pt x="49363" y="54834"/>
                </a:moveTo>
                <a:cubicBezTo>
                  <a:pt x="49819" y="54713"/>
                  <a:pt x="50305" y="54439"/>
                  <a:pt x="50457" y="54196"/>
                </a:cubicBezTo>
                <a:cubicBezTo>
                  <a:pt x="50609" y="53983"/>
                  <a:pt x="50427" y="53892"/>
                  <a:pt x="50001" y="53983"/>
                </a:cubicBezTo>
                <a:cubicBezTo>
                  <a:pt x="49576" y="54074"/>
                  <a:pt x="49059" y="54348"/>
                  <a:pt x="48846" y="54622"/>
                </a:cubicBezTo>
                <a:cubicBezTo>
                  <a:pt x="48694" y="54804"/>
                  <a:pt x="48907" y="54956"/>
                  <a:pt x="49363" y="54834"/>
                </a:cubicBezTo>
                <a:close/>
                <a:moveTo>
                  <a:pt x="47904" y="56871"/>
                </a:moveTo>
                <a:cubicBezTo>
                  <a:pt x="48299" y="56780"/>
                  <a:pt x="48755" y="56567"/>
                  <a:pt x="48907" y="56324"/>
                </a:cubicBezTo>
                <a:cubicBezTo>
                  <a:pt x="49059" y="56111"/>
                  <a:pt x="48846" y="56020"/>
                  <a:pt x="48451" y="56050"/>
                </a:cubicBezTo>
                <a:cubicBezTo>
                  <a:pt x="48026" y="56141"/>
                  <a:pt x="47570" y="56324"/>
                  <a:pt x="47448" y="56567"/>
                </a:cubicBezTo>
                <a:cubicBezTo>
                  <a:pt x="47296" y="56780"/>
                  <a:pt x="47539" y="56932"/>
                  <a:pt x="47904" y="56871"/>
                </a:cubicBezTo>
                <a:close/>
                <a:moveTo>
                  <a:pt x="47874" y="58512"/>
                </a:moveTo>
                <a:cubicBezTo>
                  <a:pt x="47934" y="58269"/>
                  <a:pt x="47722" y="58147"/>
                  <a:pt x="47387" y="58178"/>
                </a:cubicBezTo>
                <a:cubicBezTo>
                  <a:pt x="47022" y="58269"/>
                  <a:pt x="46718" y="58482"/>
                  <a:pt x="46688" y="58725"/>
                </a:cubicBezTo>
                <a:cubicBezTo>
                  <a:pt x="46658" y="58968"/>
                  <a:pt x="46870" y="59120"/>
                  <a:pt x="47174" y="59090"/>
                </a:cubicBezTo>
                <a:cubicBezTo>
                  <a:pt x="47478" y="59059"/>
                  <a:pt x="47782" y="58786"/>
                  <a:pt x="47874" y="58512"/>
                </a:cubicBezTo>
                <a:close/>
                <a:moveTo>
                  <a:pt x="46627" y="61217"/>
                </a:moveTo>
                <a:cubicBezTo>
                  <a:pt x="46627" y="61521"/>
                  <a:pt x="46840" y="61734"/>
                  <a:pt x="47114" y="61643"/>
                </a:cubicBezTo>
                <a:cubicBezTo>
                  <a:pt x="47387" y="61582"/>
                  <a:pt x="47570" y="61309"/>
                  <a:pt x="47570" y="61005"/>
                </a:cubicBezTo>
                <a:cubicBezTo>
                  <a:pt x="47570" y="60701"/>
                  <a:pt x="47326" y="60549"/>
                  <a:pt x="47083" y="60609"/>
                </a:cubicBezTo>
                <a:cubicBezTo>
                  <a:pt x="46810" y="60701"/>
                  <a:pt x="46627" y="60974"/>
                  <a:pt x="46627" y="61217"/>
                </a:cubicBezTo>
                <a:close/>
                <a:moveTo>
                  <a:pt x="47266" y="63315"/>
                </a:moveTo>
                <a:cubicBezTo>
                  <a:pt x="47022" y="63406"/>
                  <a:pt x="46870" y="63649"/>
                  <a:pt x="46931" y="63953"/>
                </a:cubicBezTo>
                <a:cubicBezTo>
                  <a:pt x="46962" y="64257"/>
                  <a:pt x="47174" y="64470"/>
                  <a:pt x="47418" y="64409"/>
                </a:cubicBezTo>
                <a:cubicBezTo>
                  <a:pt x="47630" y="64348"/>
                  <a:pt x="47782" y="64044"/>
                  <a:pt x="47752" y="63740"/>
                </a:cubicBezTo>
                <a:cubicBezTo>
                  <a:pt x="47722" y="63436"/>
                  <a:pt x="47539" y="63254"/>
                  <a:pt x="47266" y="63315"/>
                </a:cubicBezTo>
                <a:close/>
                <a:moveTo>
                  <a:pt x="47630" y="66111"/>
                </a:moveTo>
                <a:cubicBezTo>
                  <a:pt x="47418" y="66202"/>
                  <a:pt x="47266" y="66476"/>
                  <a:pt x="47296" y="66780"/>
                </a:cubicBezTo>
                <a:cubicBezTo>
                  <a:pt x="47326" y="67084"/>
                  <a:pt x="47570" y="67266"/>
                  <a:pt x="47782" y="67175"/>
                </a:cubicBezTo>
                <a:cubicBezTo>
                  <a:pt x="48026" y="67114"/>
                  <a:pt x="48177" y="66810"/>
                  <a:pt x="48147" y="66506"/>
                </a:cubicBezTo>
                <a:cubicBezTo>
                  <a:pt x="48086" y="66233"/>
                  <a:pt x="47874" y="66050"/>
                  <a:pt x="47630" y="66111"/>
                </a:cubicBezTo>
                <a:close/>
                <a:moveTo>
                  <a:pt x="47934" y="69819"/>
                </a:moveTo>
                <a:cubicBezTo>
                  <a:pt x="48208" y="69728"/>
                  <a:pt x="48390" y="69485"/>
                  <a:pt x="48390" y="69211"/>
                </a:cubicBezTo>
                <a:cubicBezTo>
                  <a:pt x="48390" y="68938"/>
                  <a:pt x="48177" y="68755"/>
                  <a:pt x="47934" y="68816"/>
                </a:cubicBezTo>
                <a:cubicBezTo>
                  <a:pt x="47722" y="68907"/>
                  <a:pt x="47539" y="69181"/>
                  <a:pt x="47539" y="69424"/>
                </a:cubicBezTo>
                <a:cubicBezTo>
                  <a:pt x="47478" y="69698"/>
                  <a:pt x="47691" y="69850"/>
                  <a:pt x="47934" y="69819"/>
                </a:cubicBezTo>
                <a:close/>
                <a:moveTo>
                  <a:pt x="47630" y="72008"/>
                </a:moveTo>
                <a:cubicBezTo>
                  <a:pt x="47934" y="71977"/>
                  <a:pt x="48208" y="71765"/>
                  <a:pt x="48238" y="71521"/>
                </a:cubicBezTo>
                <a:cubicBezTo>
                  <a:pt x="48299" y="71309"/>
                  <a:pt x="48086" y="71126"/>
                  <a:pt x="47843" y="71187"/>
                </a:cubicBezTo>
                <a:cubicBezTo>
                  <a:pt x="47570" y="71218"/>
                  <a:pt x="47296" y="71430"/>
                  <a:pt x="47235" y="71673"/>
                </a:cubicBezTo>
                <a:cubicBezTo>
                  <a:pt x="47174" y="71947"/>
                  <a:pt x="47326" y="72099"/>
                  <a:pt x="47630" y="72008"/>
                </a:cubicBezTo>
                <a:close/>
                <a:moveTo>
                  <a:pt x="47570" y="73376"/>
                </a:moveTo>
                <a:cubicBezTo>
                  <a:pt x="47661" y="73193"/>
                  <a:pt x="47478" y="73072"/>
                  <a:pt x="47174" y="73132"/>
                </a:cubicBezTo>
                <a:cubicBezTo>
                  <a:pt x="46870" y="73163"/>
                  <a:pt x="46567" y="73284"/>
                  <a:pt x="46354" y="73497"/>
                </a:cubicBezTo>
                <a:cubicBezTo>
                  <a:pt x="46111" y="73740"/>
                  <a:pt x="46384" y="73771"/>
                  <a:pt x="46779" y="73740"/>
                </a:cubicBezTo>
                <a:cubicBezTo>
                  <a:pt x="47114" y="73740"/>
                  <a:pt x="47448" y="73588"/>
                  <a:pt x="47570" y="73376"/>
                </a:cubicBezTo>
                <a:close/>
                <a:moveTo>
                  <a:pt x="44439" y="75442"/>
                </a:moveTo>
                <a:cubicBezTo>
                  <a:pt x="44864" y="75351"/>
                  <a:pt x="45442" y="75169"/>
                  <a:pt x="45715" y="75017"/>
                </a:cubicBezTo>
                <a:cubicBezTo>
                  <a:pt x="45959" y="74865"/>
                  <a:pt x="45776" y="74804"/>
                  <a:pt x="45320" y="74865"/>
                </a:cubicBezTo>
                <a:cubicBezTo>
                  <a:pt x="44864" y="74926"/>
                  <a:pt x="44348" y="75139"/>
                  <a:pt x="44074" y="75291"/>
                </a:cubicBezTo>
                <a:cubicBezTo>
                  <a:pt x="43892" y="75442"/>
                  <a:pt x="44044" y="75503"/>
                  <a:pt x="44439" y="75442"/>
                </a:cubicBezTo>
                <a:close/>
                <a:moveTo>
                  <a:pt x="43497" y="76354"/>
                </a:moveTo>
                <a:cubicBezTo>
                  <a:pt x="43740" y="76233"/>
                  <a:pt x="43588" y="76172"/>
                  <a:pt x="43162" y="76202"/>
                </a:cubicBezTo>
                <a:cubicBezTo>
                  <a:pt x="42737" y="76233"/>
                  <a:pt x="42250" y="76354"/>
                  <a:pt x="42068" y="76446"/>
                </a:cubicBezTo>
                <a:cubicBezTo>
                  <a:pt x="41825" y="76567"/>
                  <a:pt x="41977" y="76658"/>
                  <a:pt x="42372" y="76628"/>
                </a:cubicBezTo>
                <a:cubicBezTo>
                  <a:pt x="42767" y="76628"/>
                  <a:pt x="43284" y="76476"/>
                  <a:pt x="43497" y="76354"/>
                </a:cubicBezTo>
                <a:close/>
                <a:moveTo>
                  <a:pt x="40457" y="77570"/>
                </a:moveTo>
                <a:cubicBezTo>
                  <a:pt x="40852" y="77570"/>
                  <a:pt x="41308" y="77479"/>
                  <a:pt x="41521" y="77388"/>
                </a:cubicBezTo>
                <a:cubicBezTo>
                  <a:pt x="41703" y="77266"/>
                  <a:pt x="41612" y="77236"/>
                  <a:pt x="41217" y="77236"/>
                </a:cubicBezTo>
                <a:cubicBezTo>
                  <a:pt x="40852" y="77236"/>
                  <a:pt x="40335" y="77297"/>
                  <a:pt x="40153" y="77388"/>
                </a:cubicBezTo>
                <a:cubicBezTo>
                  <a:pt x="39940" y="77479"/>
                  <a:pt x="40092" y="77570"/>
                  <a:pt x="40457" y="77570"/>
                </a:cubicBezTo>
                <a:close/>
                <a:moveTo>
                  <a:pt x="39667" y="78239"/>
                </a:moveTo>
                <a:cubicBezTo>
                  <a:pt x="39849" y="78178"/>
                  <a:pt x="39727" y="78087"/>
                  <a:pt x="39363" y="78057"/>
                </a:cubicBezTo>
                <a:cubicBezTo>
                  <a:pt x="38968" y="78026"/>
                  <a:pt x="38512" y="78057"/>
                  <a:pt x="38299" y="78148"/>
                </a:cubicBezTo>
                <a:cubicBezTo>
                  <a:pt x="38117" y="78208"/>
                  <a:pt x="38268" y="78330"/>
                  <a:pt x="38633" y="78360"/>
                </a:cubicBezTo>
                <a:cubicBezTo>
                  <a:pt x="38968" y="78391"/>
                  <a:pt x="39424" y="78330"/>
                  <a:pt x="39667" y="78239"/>
                </a:cubicBezTo>
                <a:close/>
                <a:moveTo>
                  <a:pt x="37843" y="79060"/>
                </a:moveTo>
                <a:cubicBezTo>
                  <a:pt x="38025" y="78968"/>
                  <a:pt x="37873" y="78847"/>
                  <a:pt x="37509" y="78786"/>
                </a:cubicBezTo>
                <a:cubicBezTo>
                  <a:pt x="37113" y="78695"/>
                  <a:pt x="36627" y="78756"/>
                  <a:pt x="36445" y="78816"/>
                </a:cubicBezTo>
                <a:cubicBezTo>
                  <a:pt x="36232" y="78908"/>
                  <a:pt x="36384" y="79060"/>
                  <a:pt x="36779" y="79090"/>
                </a:cubicBezTo>
                <a:cubicBezTo>
                  <a:pt x="37144" y="79151"/>
                  <a:pt x="37661" y="79120"/>
                  <a:pt x="37843" y="79060"/>
                </a:cubicBezTo>
                <a:close/>
                <a:moveTo>
                  <a:pt x="36019" y="79911"/>
                </a:moveTo>
                <a:cubicBezTo>
                  <a:pt x="36202" y="79819"/>
                  <a:pt x="36050" y="79698"/>
                  <a:pt x="35685" y="79607"/>
                </a:cubicBezTo>
                <a:cubicBezTo>
                  <a:pt x="35290" y="79546"/>
                  <a:pt x="34803" y="79546"/>
                  <a:pt x="34621" y="79667"/>
                </a:cubicBezTo>
                <a:cubicBezTo>
                  <a:pt x="34408" y="79759"/>
                  <a:pt x="34560" y="79911"/>
                  <a:pt x="34986" y="80002"/>
                </a:cubicBezTo>
                <a:cubicBezTo>
                  <a:pt x="35381" y="80032"/>
                  <a:pt x="35837" y="80002"/>
                  <a:pt x="36019" y="79911"/>
                </a:cubicBezTo>
                <a:close/>
                <a:moveTo>
                  <a:pt x="33132" y="81187"/>
                </a:moveTo>
                <a:cubicBezTo>
                  <a:pt x="33557" y="81248"/>
                  <a:pt x="34043" y="81187"/>
                  <a:pt x="34226" y="81035"/>
                </a:cubicBezTo>
                <a:cubicBezTo>
                  <a:pt x="34408" y="80883"/>
                  <a:pt x="34256" y="80731"/>
                  <a:pt x="33861" y="80640"/>
                </a:cubicBezTo>
                <a:cubicBezTo>
                  <a:pt x="33436" y="80579"/>
                  <a:pt x="32949" y="80610"/>
                  <a:pt x="32736" y="80762"/>
                </a:cubicBezTo>
                <a:cubicBezTo>
                  <a:pt x="32554" y="80914"/>
                  <a:pt x="32706" y="81096"/>
                  <a:pt x="33132" y="81187"/>
                </a:cubicBezTo>
                <a:close/>
                <a:moveTo>
                  <a:pt x="32037" y="82160"/>
                </a:moveTo>
                <a:cubicBezTo>
                  <a:pt x="31612" y="82130"/>
                  <a:pt x="31125" y="82190"/>
                  <a:pt x="30913" y="82464"/>
                </a:cubicBezTo>
                <a:cubicBezTo>
                  <a:pt x="30730" y="82707"/>
                  <a:pt x="30913" y="82920"/>
                  <a:pt x="31308" y="82950"/>
                </a:cubicBezTo>
                <a:cubicBezTo>
                  <a:pt x="31733" y="83011"/>
                  <a:pt x="32189" y="82798"/>
                  <a:pt x="32402" y="82616"/>
                </a:cubicBezTo>
                <a:cubicBezTo>
                  <a:pt x="32584" y="82403"/>
                  <a:pt x="32402" y="82190"/>
                  <a:pt x="32037" y="82160"/>
                </a:cubicBezTo>
                <a:close/>
                <a:moveTo>
                  <a:pt x="30153" y="84288"/>
                </a:moveTo>
                <a:cubicBezTo>
                  <a:pt x="29758" y="84288"/>
                  <a:pt x="29241" y="84470"/>
                  <a:pt x="29028" y="84744"/>
                </a:cubicBezTo>
                <a:cubicBezTo>
                  <a:pt x="28785" y="85017"/>
                  <a:pt x="28937" y="85230"/>
                  <a:pt x="29363" y="85230"/>
                </a:cubicBezTo>
                <a:cubicBezTo>
                  <a:pt x="29788" y="85230"/>
                  <a:pt x="30305" y="85017"/>
                  <a:pt x="30548" y="84774"/>
                </a:cubicBezTo>
                <a:cubicBezTo>
                  <a:pt x="30730" y="84531"/>
                  <a:pt x="30548" y="84288"/>
                  <a:pt x="30153" y="84288"/>
                </a:cubicBezTo>
                <a:close/>
                <a:moveTo>
                  <a:pt x="28025" y="86689"/>
                </a:moveTo>
                <a:cubicBezTo>
                  <a:pt x="27660" y="86719"/>
                  <a:pt x="27174" y="86962"/>
                  <a:pt x="26931" y="87206"/>
                </a:cubicBezTo>
                <a:cubicBezTo>
                  <a:pt x="26718" y="87479"/>
                  <a:pt x="26809" y="87722"/>
                  <a:pt x="27204" y="87662"/>
                </a:cubicBezTo>
                <a:cubicBezTo>
                  <a:pt x="27569" y="87631"/>
                  <a:pt x="28086" y="87418"/>
                  <a:pt x="28329" y="87145"/>
                </a:cubicBezTo>
                <a:cubicBezTo>
                  <a:pt x="28542" y="86871"/>
                  <a:pt x="28420" y="86689"/>
                  <a:pt x="28025" y="86689"/>
                </a:cubicBezTo>
                <a:close/>
                <a:moveTo>
                  <a:pt x="25897" y="89181"/>
                </a:moveTo>
                <a:cubicBezTo>
                  <a:pt x="25563" y="89242"/>
                  <a:pt x="25077" y="89485"/>
                  <a:pt x="24834" y="89759"/>
                </a:cubicBezTo>
                <a:cubicBezTo>
                  <a:pt x="24621" y="90063"/>
                  <a:pt x="24742" y="90245"/>
                  <a:pt x="25077" y="90184"/>
                </a:cubicBezTo>
                <a:cubicBezTo>
                  <a:pt x="25411" y="90154"/>
                  <a:pt x="25867" y="89850"/>
                  <a:pt x="26141" y="89576"/>
                </a:cubicBezTo>
                <a:cubicBezTo>
                  <a:pt x="26353" y="89333"/>
                  <a:pt x="26262" y="89151"/>
                  <a:pt x="25897" y="89181"/>
                </a:cubicBezTo>
                <a:close/>
                <a:moveTo>
                  <a:pt x="23831" y="91826"/>
                </a:moveTo>
                <a:cubicBezTo>
                  <a:pt x="23527" y="91887"/>
                  <a:pt x="23071" y="92160"/>
                  <a:pt x="22827" y="92464"/>
                </a:cubicBezTo>
                <a:cubicBezTo>
                  <a:pt x="22584" y="92768"/>
                  <a:pt x="22675" y="92950"/>
                  <a:pt x="22979" y="92890"/>
                </a:cubicBezTo>
                <a:cubicBezTo>
                  <a:pt x="23283" y="92798"/>
                  <a:pt x="23739" y="92494"/>
                  <a:pt x="23983" y="92221"/>
                </a:cubicBezTo>
                <a:cubicBezTo>
                  <a:pt x="24195" y="91887"/>
                  <a:pt x="24134" y="91735"/>
                  <a:pt x="23831" y="91826"/>
                </a:cubicBezTo>
                <a:close/>
                <a:moveTo>
                  <a:pt x="84774" y="15533"/>
                </a:moveTo>
                <a:cubicBezTo>
                  <a:pt x="84987" y="15442"/>
                  <a:pt x="85321" y="15168"/>
                  <a:pt x="85473" y="14955"/>
                </a:cubicBezTo>
                <a:cubicBezTo>
                  <a:pt x="85625" y="14712"/>
                  <a:pt x="85595" y="14560"/>
                  <a:pt x="85382" y="14651"/>
                </a:cubicBezTo>
                <a:cubicBezTo>
                  <a:pt x="85139" y="14712"/>
                  <a:pt x="84804" y="14955"/>
                  <a:pt x="84652" y="15168"/>
                </a:cubicBezTo>
                <a:cubicBezTo>
                  <a:pt x="84500" y="15442"/>
                  <a:pt x="84531" y="15594"/>
                  <a:pt x="84774" y="15533"/>
                </a:cubicBezTo>
                <a:close/>
                <a:moveTo>
                  <a:pt x="83801" y="16931"/>
                </a:moveTo>
                <a:cubicBezTo>
                  <a:pt x="83588" y="16992"/>
                  <a:pt x="83254" y="17235"/>
                  <a:pt x="83041" y="17509"/>
                </a:cubicBezTo>
                <a:cubicBezTo>
                  <a:pt x="82859" y="17752"/>
                  <a:pt x="82950" y="17904"/>
                  <a:pt x="83193" y="17843"/>
                </a:cubicBezTo>
                <a:cubicBezTo>
                  <a:pt x="83437" y="17752"/>
                  <a:pt x="83771" y="17509"/>
                  <a:pt x="83953" y="17235"/>
                </a:cubicBezTo>
                <a:cubicBezTo>
                  <a:pt x="84105" y="16961"/>
                  <a:pt x="84075" y="16840"/>
                  <a:pt x="83801" y="16931"/>
                </a:cubicBezTo>
                <a:close/>
                <a:moveTo>
                  <a:pt x="82281" y="19211"/>
                </a:moveTo>
                <a:cubicBezTo>
                  <a:pt x="82038" y="19271"/>
                  <a:pt x="81674" y="19515"/>
                  <a:pt x="81522" y="19788"/>
                </a:cubicBezTo>
                <a:cubicBezTo>
                  <a:pt x="81339" y="20031"/>
                  <a:pt x="81430" y="20183"/>
                  <a:pt x="81674" y="20123"/>
                </a:cubicBezTo>
                <a:cubicBezTo>
                  <a:pt x="81947" y="20031"/>
                  <a:pt x="82281" y="19727"/>
                  <a:pt x="82433" y="19515"/>
                </a:cubicBezTo>
                <a:cubicBezTo>
                  <a:pt x="82585" y="19271"/>
                  <a:pt x="82525" y="19119"/>
                  <a:pt x="82281" y="19211"/>
                </a:cubicBezTo>
                <a:close/>
                <a:moveTo>
                  <a:pt x="80731" y="21551"/>
                </a:moveTo>
                <a:cubicBezTo>
                  <a:pt x="80458" y="21642"/>
                  <a:pt x="80123" y="21916"/>
                  <a:pt x="79941" y="22129"/>
                </a:cubicBezTo>
                <a:cubicBezTo>
                  <a:pt x="79759" y="22402"/>
                  <a:pt x="79850" y="22554"/>
                  <a:pt x="80123" y="22463"/>
                </a:cubicBezTo>
                <a:cubicBezTo>
                  <a:pt x="80397" y="22402"/>
                  <a:pt x="80731" y="22098"/>
                  <a:pt x="80914" y="21855"/>
                </a:cubicBezTo>
                <a:cubicBezTo>
                  <a:pt x="81066" y="21612"/>
                  <a:pt x="81005" y="21490"/>
                  <a:pt x="80731" y="21551"/>
                </a:cubicBezTo>
                <a:close/>
                <a:moveTo>
                  <a:pt x="79181" y="23922"/>
                </a:moveTo>
                <a:cubicBezTo>
                  <a:pt x="78908" y="23983"/>
                  <a:pt x="78543" y="24256"/>
                  <a:pt x="78330" y="24530"/>
                </a:cubicBezTo>
                <a:cubicBezTo>
                  <a:pt x="78148" y="24803"/>
                  <a:pt x="78269" y="24955"/>
                  <a:pt x="78543" y="24864"/>
                </a:cubicBezTo>
                <a:cubicBezTo>
                  <a:pt x="78816" y="24803"/>
                  <a:pt x="79181" y="24500"/>
                  <a:pt x="79363" y="24256"/>
                </a:cubicBezTo>
                <a:cubicBezTo>
                  <a:pt x="79546" y="23952"/>
                  <a:pt x="79485" y="23831"/>
                  <a:pt x="79181" y="23922"/>
                </a:cubicBezTo>
                <a:close/>
                <a:moveTo>
                  <a:pt x="77570" y="26171"/>
                </a:moveTo>
                <a:cubicBezTo>
                  <a:pt x="77266" y="26232"/>
                  <a:pt x="76901" y="26414"/>
                  <a:pt x="76719" y="26658"/>
                </a:cubicBezTo>
                <a:cubicBezTo>
                  <a:pt x="76506" y="26870"/>
                  <a:pt x="76628" y="27022"/>
                  <a:pt x="76932" y="26962"/>
                </a:cubicBezTo>
                <a:cubicBezTo>
                  <a:pt x="77236" y="26901"/>
                  <a:pt x="77661" y="26688"/>
                  <a:pt x="77813" y="26475"/>
                </a:cubicBezTo>
                <a:cubicBezTo>
                  <a:pt x="77965" y="26232"/>
                  <a:pt x="77874" y="26110"/>
                  <a:pt x="77570" y="26171"/>
                </a:cubicBezTo>
                <a:close/>
                <a:moveTo>
                  <a:pt x="75138" y="28755"/>
                </a:moveTo>
                <a:cubicBezTo>
                  <a:pt x="75442" y="28694"/>
                  <a:pt x="75868" y="28512"/>
                  <a:pt x="76050" y="28329"/>
                </a:cubicBezTo>
                <a:cubicBezTo>
                  <a:pt x="76263" y="28147"/>
                  <a:pt x="76142" y="28025"/>
                  <a:pt x="75838" y="28056"/>
                </a:cubicBezTo>
                <a:cubicBezTo>
                  <a:pt x="75534" y="28086"/>
                  <a:pt x="75108" y="28238"/>
                  <a:pt x="74926" y="28421"/>
                </a:cubicBezTo>
                <a:cubicBezTo>
                  <a:pt x="74743" y="28664"/>
                  <a:pt x="74804" y="28785"/>
                  <a:pt x="75138" y="28755"/>
                </a:cubicBezTo>
                <a:close/>
                <a:moveTo>
                  <a:pt x="73315" y="30305"/>
                </a:moveTo>
                <a:cubicBezTo>
                  <a:pt x="73619" y="30275"/>
                  <a:pt x="74075" y="30123"/>
                  <a:pt x="74287" y="29971"/>
                </a:cubicBezTo>
                <a:cubicBezTo>
                  <a:pt x="74470" y="29819"/>
                  <a:pt x="74379" y="29697"/>
                  <a:pt x="74044" y="29728"/>
                </a:cubicBezTo>
                <a:cubicBezTo>
                  <a:pt x="73740" y="29758"/>
                  <a:pt x="73284" y="29880"/>
                  <a:pt x="73102" y="30062"/>
                </a:cubicBezTo>
                <a:cubicBezTo>
                  <a:pt x="72920" y="30214"/>
                  <a:pt x="72980" y="30335"/>
                  <a:pt x="73315" y="30305"/>
                </a:cubicBezTo>
                <a:close/>
                <a:moveTo>
                  <a:pt x="71157" y="31430"/>
                </a:moveTo>
                <a:cubicBezTo>
                  <a:pt x="70944" y="31582"/>
                  <a:pt x="71005" y="31673"/>
                  <a:pt x="71339" y="31673"/>
                </a:cubicBezTo>
                <a:cubicBezTo>
                  <a:pt x="71704" y="31673"/>
                  <a:pt x="72160" y="31521"/>
                  <a:pt x="72372" y="31399"/>
                </a:cubicBezTo>
                <a:cubicBezTo>
                  <a:pt x="72616" y="31247"/>
                  <a:pt x="72494" y="31187"/>
                  <a:pt x="72190" y="31187"/>
                </a:cubicBezTo>
                <a:cubicBezTo>
                  <a:pt x="71856" y="31187"/>
                  <a:pt x="71400" y="31278"/>
                  <a:pt x="71157" y="31430"/>
                </a:cubicBezTo>
                <a:close/>
                <a:moveTo>
                  <a:pt x="70062" y="32311"/>
                </a:moveTo>
                <a:cubicBezTo>
                  <a:pt x="69728" y="32311"/>
                  <a:pt x="69272" y="32402"/>
                  <a:pt x="68999" y="32494"/>
                </a:cubicBezTo>
                <a:cubicBezTo>
                  <a:pt x="68755" y="32615"/>
                  <a:pt x="68847" y="32706"/>
                  <a:pt x="69151" y="32706"/>
                </a:cubicBezTo>
                <a:cubicBezTo>
                  <a:pt x="69485" y="32706"/>
                  <a:pt x="69971" y="32585"/>
                  <a:pt x="70214" y="32463"/>
                </a:cubicBezTo>
                <a:cubicBezTo>
                  <a:pt x="70488" y="32402"/>
                  <a:pt x="70397" y="32311"/>
                  <a:pt x="70062" y="32311"/>
                </a:cubicBezTo>
                <a:close/>
                <a:moveTo>
                  <a:pt x="67813" y="33253"/>
                </a:moveTo>
                <a:cubicBezTo>
                  <a:pt x="67479" y="33253"/>
                  <a:pt x="67023" y="33345"/>
                  <a:pt x="66749" y="33466"/>
                </a:cubicBezTo>
                <a:cubicBezTo>
                  <a:pt x="66536" y="33557"/>
                  <a:pt x="66567" y="33649"/>
                  <a:pt x="66901" y="33618"/>
                </a:cubicBezTo>
                <a:cubicBezTo>
                  <a:pt x="67236" y="33618"/>
                  <a:pt x="67752" y="33497"/>
                  <a:pt x="67965" y="33405"/>
                </a:cubicBezTo>
                <a:cubicBezTo>
                  <a:pt x="68239" y="33314"/>
                  <a:pt x="68147" y="33223"/>
                  <a:pt x="67813" y="33253"/>
                </a:cubicBezTo>
                <a:close/>
                <a:moveTo>
                  <a:pt x="65564" y="34135"/>
                </a:moveTo>
                <a:cubicBezTo>
                  <a:pt x="65229" y="34165"/>
                  <a:pt x="64774" y="34256"/>
                  <a:pt x="64561" y="34348"/>
                </a:cubicBezTo>
                <a:cubicBezTo>
                  <a:pt x="64318" y="34469"/>
                  <a:pt x="64409" y="34560"/>
                  <a:pt x="64743" y="34530"/>
                </a:cubicBezTo>
                <a:cubicBezTo>
                  <a:pt x="65077" y="34469"/>
                  <a:pt x="65533" y="34348"/>
                  <a:pt x="65807" y="34256"/>
                </a:cubicBezTo>
                <a:cubicBezTo>
                  <a:pt x="65989" y="34165"/>
                  <a:pt x="65868" y="34135"/>
                  <a:pt x="65564" y="34135"/>
                </a:cubicBezTo>
                <a:close/>
                <a:moveTo>
                  <a:pt x="63588" y="35229"/>
                </a:moveTo>
                <a:cubicBezTo>
                  <a:pt x="63831" y="35138"/>
                  <a:pt x="63740" y="35077"/>
                  <a:pt x="63406" y="35138"/>
                </a:cubicBezTo>
                <a:cubicBezTo>
                  <a:pt x="63071" y="35168"/>
                  <a:pt x="62615" y="35320"/>
                  <a:pt x="62372" y="35442"/>
                </a:cubicBezTo>
                <a:cubicBezTo>
                  <a:pt x="62160" y="35533"/>
                  <a:pt x="62220" y="35624"/>
                  <a:pt x="62585" y="35594"/>
                </a:cubicBezTo>
                <a:cubicBezTo>
                  <a:pt x="62919" y="35533"/>
                  <a:pt x="63375" y="35381"/>
                  <a:pt x="63588" y="35229"/>
                </a:cubicBezTo>
                <a:close/>
                <a:moveTo>
                  <a:pt x="60366" y="36840"/>
                </a:moveTo>
                <a:cubicBezTo>
                  <a:pt x="60153" y="37022"/>
                  <a:pt x="60245" y="37053"/>
                  <a:pt x="60609" y="36931"/>
                </a:cubicBezTo>
                <a:cubicBezTo>
                  <a:pt x="60944" y="36840"/>
                  <a:pt x="61369" y="36597"/>
                  <a:pt x="61582" y="36445"/>
                </a:cubicBezTo>
                <a:cubicBezTo>
                  <a:pt x="61825" y="36293"/>
                  <a:pt x="61704" y="36263"/>
                  <a:pt x="61369" y="36354"/>
                </a:cubicBezTo>
                <a:cubicBezTo>
                  <a:pt x="61065" y="36506"/>
                  <a:pt x="60609" y="36688"/>
                  <a:pt x="60366" y="36840"/>
                </a:cubicBezTo>
                <a:close/>
                <a:moveTo>
                  <a:pt x="59454" y="38026"/>
                </a:moveTo>
                <a:cubicBezTo>
                  <a:pt x="59120" y="38117"/>
                  <a:pt x="58664" y="38360"/>
                  <a:pt x="58482" y="38542"/>
                </a:cubicBezTo>
                <a:cubicBezTo>
                  <a:pt x="58269" y="38725"/>
                  <a:pt x="58390" y="38816"/>
                  <a:pt x="58725" y="38694"/>
                </a:cubicBezTo>
                <a:cubicBezTo>
                  <a:pt x="59090" y="38573"/>
                  <a:pt x="59485" y="38329"/>
                  <a:pt x="59697" y="38117"/>
                </a:cubicBezTo>
                <a:cubicBezTo>
                  <a:pt x="59910" y="37904"/>
                  <a:pt x="59789" y="37874"/>
                  <a:pt x="59454" y="38026"/>
                </a:cubicBezTo>
                <a:close/>
                <a:moveTo>
                  <a:pt x="57114" y="40305"/>
                </a:moveTo>
                <a:cubicBezTo>
                  <a:pt x="57448" y="40214"/>
                  <a:pt x="57813" y="40001"/>
                  <a:pt x="58026" y="39788"/>
                </a:cubicBezTo>
                <a:cubicBezTo>
                  <a:pt x="58178" y="39606"/>
                  <a:pt x="58056" y="39576"/>
                  <a:pt x="57722" y="39637"/>
                </a:cubicBezTo>
                <a:cubicBezTo>
                  <a:pt x="57357" y="39728"/>
                  <a:pt x="56962" y="39940"/>
                  <a:pt x="56810" y="40092"/>
                </a:cubicBezTo>
                <a:cubicBezTo>
                  <a:pt x="56658" y="40305"/>
                  <a:pt x="56810" y="40396"/>
                  <a:pt x="57114" y="40305"/>
                </a:cubicBezTo>
                <a:close/>
                <a:moveTo>
                  <a:pt x="55837" y="42007"/>
                </a:moveTo>
                <a:cubicBezTo>
                  <a:pt x="56141" y="41916"/>
                  <a:pt x="56506" y="41703"/>
                  <a:pt x="56597" y="41521"/>
                </a:cubicBezTo>
                <a:cubicBezTo>
                  <a:pt x="56719" y="41308"/>
                  <a:pt x="56597" y="41247"/>
                  <a:pt x="56263" y="41308"/>
                </a:cubicBezTo>
                <a:cubicBezTo>
                  <a:pt x="55959" y="41399"/>
                  <a:pt x="55624" y="41582"/>
                  <a:pt x="55503" y="41764"/>
                </a:cubicBezTo>
                <a:cubicBezTo>
                  <a:pt x="55381" y="41977"/>
                  <a:pt x="55533" y="42068"/>
                  <a:pt x="55837" y="42007"/>
                </a:cubicBezTo>
                <a:close/>
                <a:moveTo>
                  <a:pt x="55199" y="43041"/>
                </a:moveTo>
                <a:cubicBezTo>
                  <a:pt x="54895" y="43071"/>
                  <a:pt x="54561" y="43254"/>
                  <a:pt x="54439" y="43406"/>
                </a:cubicBezTo>
                <a:cubicBezTo>
                  <a:pt x="54317" y="43558"/>
                  <a:pt x="54469" y="43710"/>
                  <a:pt x="54773" y="43649"/>
                </a:cubicBezTo>
                <a:cubicBezTo>
                  <a:pt x="55077" y="43588"/>
                  <a:pt x="55442" y="43406"/>
                  <a:pt x="55533" y="43223"/>
                </a:cubicBezTo>
                <a:cubicBezTo>
                  <a:pt x="55655" y="43071"/>
                  <a:pt x="55503" y="42980"/>
                  <a:pt x="55199" y="43041"/>
                </a:cubicBezTo>
                <a:close/>
                <a:moveTo>
                  <a:pt x="53406" y="44895"/>
                </a:moveTo>
                <a:cubicBezTo>
                  <a:pt x="53314" y="45047"/>
                  <a:pt x="53466" y="45199"/>
                  <a:pt x="53770" y="45169"/>
                </a:cubicBezTo>
                <a:cubicBezTo>
                  <a:pt x="54074" y="45108"/>
                  <a:pt x="54409" y="44956"/>
                  <a:pt x="54530" y="44804"/>
                </a:cubicBezTo>
                <a:cubicBezTo>
                  <a:pt x="54621" y="44652"/>
                  <a:pt x="54469" y="44561"/>
                  <a:pt x="54165" y="44591"/>
                </a:cubicBezTo>
                <a:cubicBezTo>
                  <a:pt x="53861" y="44591"/>
                  <a:pt x="53527" y="44743"/>
                  <a:pt x="53406" y="44895"/>
                </a:cubicBezTo>
                <a:close/>
                <a:moveTo>
                  <a:pt x="52706" y="46627"/>
                </a:moveTo>
                <a:cubicBezTo>
                  <a:pt x="53041" y="46627"/>
                  <a:pt x="53375" y="46476"/>
                  <a:pt x="53497" y="46324"/>
                </a:cubicBezTo>
                <a:cubicBezTo>
                  <a:pt x="53618" y="46172"/>
                  <a:pt x="53466" y="46080"/>
                  <a:pt x="53162" y="46080"/>
                </a:cubicBezTo>
                <a:cubicBezTo>
                  <a:pt x="52858" y="46080"/>
                  <a:pt x="52463" y="46232"/>
                  <a:pt x="52342" y="46384"/>
                </a:cubicBezTo>
                <a:cubicBezTo>
                  <a:pt x="52190" y="46476"/>
                  <a:pt x="52342" y="46627"/>
                  <a:pt x="52706" y="46627"/>
                </a:cubicBezTo>
                <a:close/>
                <a:moveTo>
                  <a:pt x="51521" y="48086"/>
                </a:moveTo>
                <a:cubicBezTo>
                  <a:pt x="51855" y="48086"/>
                  <a:pt x="52251" y="47934"/>
                  <a:pt x="52342" y="47783"/>
                </a:cubicBezTo>
                <a:cubicBezTo>
                  <a:pt x="52463" y="47631"/>
                  <a:pt x="52311" y="47509"/>
                  <a:pt x="51977" y="47509"/>
                </a:cubicBezTo>
                <a:cubicBezTo>
                  <a:pt x="51643" y="47509"/>
                  <a:pt x="51247" y="47631"/>
                  <a:pt x="51095" y="47813"/>
                </a:cubicBezTo>
                <a:cubicBezTo>
                  <a:pt x="50974" y="47965"/>
                  <a:pt x="51187" y="48086"/>
                  <a:pt x="51521" y="48086"/>
                </a:cubicBezTo>
                <a:close/>
                <a:moveTo>
                  <a:pt x="50184" y="49667"/>
                </a:moveTo>
                <a:cubicBezTo>
                  <a:pt x="50579" y="49667"/>
                  <a:pt x="50974" y="49485"/>
                  <a:pt x="51126" y="49333"/>
                </a:cubicBezTo>
                <a:cubicBezTo>
                  <a:pt x="51278" y="49150"/>
                  <a:pt x="51095" y="49029"/>
                  <a:pt x="50731" y="49029"/>
                </a:cubicBezTo>
                <a:cubicBezTo>
                  <a:pt x="50336" y="49029"/>
                  <a:pt x="49910" y="49181"/>
                  <a:pt x="49758" y="49333"/>
                </a:cubicBezTo>
                <a:cubicBezTo>
                  <a:pt x="49606" y="49515"/>
                  <a:pt x="49819" y="49667"/>
                  <a:pt x="50184" y="49667"/>
                </a:cubicBezTo>
                <a:close/>
                <a:moveTo>
                  <a:pt x="48664" y="51430"/>
                </a:moveTo>
                <a:cubicBezTo>
                  <a:pt x="49089" y="51400"/>
                  <a:pt x="49576" y="51187"/>
                  <a:pt x="49728" y="51004"/>
                </a:cubicBezTo>
                <a:cubicBezTo>
                  <a:pt x="49880" y="50822"/>
                  <a:pt x="49697" y="50700"/>
                  <a:pt x="49302" y="50700"/>
                </a:cubicBezTo>
                <a:cubicBezTo>
                  <a:pt x="48907" y="50700"/>
                  <a:pt x="48390" y="50883"/>
                  <a:pt x="48238" y="51096"/>
                </a:cubicBezTo>
                <a:cubicBezTo>
                  <a:pt x="48026" y="51278"/>
                  <a:pt x="48238" y="51430"/>
                  <a:pt x="48664" y="51430"/>
                </a:cubicBezTo>
                <a:close/>
                <a:moveTo>
                  <a:pt x="46931" y="53406"/>
                </a:moveTo>
                <a:cubicBezTo>
                  <a:pt x="47387" y="53375"/>
                  <a:pt x="47874" y="53132"/>
                  <a:pt x="48086" y="52919"/>
                </a:cubicBezTo>
                <a:cubicBezTo>
                  <a:pt x="48299" y="52676"/>
                  <a:pt x="48056" y="52555"/>
                  <a:pt x="47600" y="52615"/>
                </a:cubicBezTo>
                <a:cubicBezTo>
                  <a:pt x="47144" y="52646"/>
                  <a:pt x="46627" y="52828"/>
                  <a:pt x="46475" y="53071"/>
                </a:cubicBezTo>
                <a:cubicBezTo>
                  <a:pt x="46263" y="53254"/>
                  <a:pt x="46506" y="53406"/>
                  <a:pt x="46931" y="53406"/>
                </a:cubicBezTo>
                <a:close/>
                <a:moveTo>
                  <a:pt x="45472" y="55138"/>
                </a:moveTo>
                <a:cubicBezTo>
                  <a:pt x="45898" y="55199"/>
                  <a:pt x="46354" y="55047"/>
                  <a:pt x="46506" y="54834"/>
                </a:cubicBezTo>
                <a:cubicBezTo>
                  <a:pt x="46658" y="54652"/>
                  <a:pt x="46475" y="54500"/>
                  <a:pt x="46019" y="54500"/>
                </a:cubicBezTo>
                <a:cubicBezTo>
                  <a:pt x="45594" y="54500"/>
                  <a:pt x="45138" y="54591"/>
                  <a:pt x="44986" y="54774"/>
                </a:cubicBezTo>
                <a:cubicBezTo>
                  <a:pt x="44834" y="54925"/>
                  <a:pt x="45047" y="55108"/>
                  <a:pt x="45472" y="55138"/>
                </a:cubicBezTo>
                <a:close/>
                <a:moveTo>
                  <a:pt x="44864" y="56232"/>
                </a:moveTo>
                <a:cubicBezTo>
                  <a:pt x="44530" y="56202"/>
                  <a:pt x="44196" y="56354"/>
                  <a:pt x="44135" y="56567"/>
                </a:cubicBezTo>
                <a:cubicBezTo>
                  <a:pt x="44104" y="56780"/>
                  <a:pt x="44348" y="56992"/>
                  <a:pt x="44652" y="56992"/>
                </a:cubicBezTo>
                <a:cubicBezTo>
                  <a:pt x="44986" y="57053"/>
                  <a:pt x="45290" y="56840"/>
                  <a:pt x="45351" y="56628"/>
                </a:cubicBezTo>
                <a:cubicBezTo>
                  <a:pt x="45442" y="56445"/>
                  <a:pt x="45199" y="56232"/>
                  <a:pt x="44864" y="56232"/>
                </a:cubicBezTo>
                <a:close/>
                <a:moveTo>
                  <a:pt x="44530" y="58391"/>
                </a:moveTo>
                <a:cubicBezTo>
                  <a:pt x="44226" y="58391"/>
                  <a:pt x="44044" y="58543"/>
                  <a:pt x="44044" y="58786"/>
                </a:cubicBezTo>
                <a:cubicBezTo>
                  <a:pt x="44044" y="59059"/>
                  <a:pt x="44287" y="59302"/>
                  <a:pt x="44560" y="59333"/>
                </a:cubicBezTo>
                <a:cubicBezTo>
                  <a:pt x="44834" y="59333"/>
                  <a:pt x="45047" y="59150"/>
                  <a:pt x="45047" y="58877"/>
                </a:cubicBezTo>
                <a:cubicBezTo>
                  <a:pt x="45016" y="58603"/>
                  <a:pt x="44804" y="58391"/>
                  <a:pt x="44530" y="58391"/>
                </a:cubicBezTo>
                <a:close/>
                <a:moveTo>
                  <a:pt x="44864" y="61947"/>
                </a:moveTo>
                <a:cubicBezTo>
                  <a:pt x="45108" y="61947"/>
                  <a:pt x="45290" y="61673"/>
                  <a:pt x="45199" y="61400"/>
                </a:cubicBezTo>
                <a:cubicBezTo>
                  <a:pt x="45168" y="61096"/>
                  <a:pt x="44956" y="60883"/>
                  <a:pt x="44682" y="60883"/>
                </a:cubicBezTo>
                <a:cubicBezTo>
                  <a:pt x="44408" y="60883"/>
                  <a:pt x="44256" y="61096"/>
                  <a:pt x="44287" y="61400"/>
                </a:cubicBezTo>
                <a:cubicBezTo>
                  <a:pt x="44408" y="61673"/>
                  <a:pt x="44652" y="61947"/>
                  <a:pt x="44864" y="61947"/>
                </a:cubicBezTo>
                <a:close/>
                <a:moveTo>
                  <a:pt x="45138" y="63649"/>
                </a:moveTo>
                <a:cubicBezTo>
                  <a:pt x="44895" y="63649"/>
                  <a:pt x="44743" y="63923"/>
                  <a:pt x="44804" y="64227"/>
                </a:cubicBezTo>
                <a:cubicBezTo>
                  <a:pt x="44834" y="64530"/>
                  <a:pt x="45047" y="64804"/>
                  <a:pt x="45290" y="64804"/>
                </a:cubicBezTo>
                <a:cubicBezTo>
                  <a:pt x="45503" y="64804"/>
                  <a:pt x="45655" y="64530"/>
                  <a:pt x="45624" y="64196"/>
                </a:cubicBezTo>
                <a:cubicBezTo>
                  <a:pt x="45594" y="63892"/>
                  <a:pt x="45351" y="63649"/>
                  <a:pt x="45138" y="63649"/>
                </a:cubicBezTo>
                <a:close/>
                <a:moveTo>
                  <a:pt x="45472" y="66506"/>
                </a:moveTo>
                <a:cubicBezTo>
                  <a:pt x="45260" y="66506"/>
                  <a:pt x="45047" y="66780"/>
                  <a:pt x="45047" y="67084"/>
                </a:cubicBezTo>
                <a:cubicBezTo>
                  <a:pt x="45047" y="67388"/>
                  <a:pt x="45290" y="67600"/>
                  <a:pt x="45533" y="67600"/>
                </a:cubicBezTo>
                <a:cubicBezTo>
                  <a:pt x="45807" y="67600"/>
                  <a:pt x="46019" y="67357"/>
                  <a:pt x="45959" y="67053"/>
                </a:cubicBezTo>
                <a:cubicBezTo>
                  <a:pt x="45959" y="66689"/>
                  <a:pt x="45746" y="66476"/>
                  <a:pt x="45472" y="66506"/>
                </a:cubicBezTo>
                <a:close/>
                <a:moveTo>
                  <a:pt x="45442" y="70154"/>
                </a:moveTo>
                <a:cubicBezTo>
                  <a:pt x="45746" y="70154"/>
                  <a:pt x="46019" y="69941"/>
                  <a:pt x="46019" y="69667"/>
                </a:cubicBezTo>
                <a:cubicBezTo>
                  <a:pt x="46050" y="69394"/>
                  <a:pt x="45807" y="69211"/>
                  <a:pt x="45563" y="69211"/>
                </a:cubicBezTo>
                <a:cubicBezTo>
                  <a:pt x="45290" y="69211"/>
                  <a:pt x="45016" y="69424"/>
                  <a:pt x="44986" y="69698"/>
                </a:cubicBezTo>
                <a:cubicBezTo>
                  <a:pt x="44956" y="69941"/>
                  <a:pt x="45138" y="70154"/>
                  <a:pt x="45442" y="70154"/>
                </a:cubicBezTo>
                <a:close/>
                <a:moveTo>
                  <a:pt x="45503" y="71856"/>
                </a:moveTo>
                <a:cubicBezTo>
                  <a:pt x="45594" y="71643"/>
                  <a:pt x="45411" y="71491"/>
                  <a:pt x="45108" y="71491"/>
                </a:cubicBezTo>
                <a:cubicBezTo>
                  <a:pt x="44743" y="71491"/>
                  <a:pt x="44378" y="71704"/>
                  <a:pt x="44196" y="71977"/>
                </a:cubicBezTo>
                <a:cubicBezTo>
                  <a:pt x="43983" y="72251"/>
                  <a:pt x="44196" y="72433"/>
                  <a:pt x="44652" y="72373"/>
                </a:cubicBezTo>
                <a:cubicBezTo>
                  <a:pt x="45016" y="72281"/>
                  <a:pt x="45442" y="72099"/>
                  <a:pt x="45503" y="71856"/>
                </a:cubicBezTo>
                <a:close/>
                <a:moveTo>
                  <a:pt x="42676" y="74348"/>
                </a:moveTo>
                <a:cubicBezTo>
                  <a:pt x="43071" y="74348"/>
                  <a:pt x="43618" y="74135"/>
                  <a:pt x="43831" y="73953"/>
                </a:cubicBezTo>
                <a:cubicBezTo>
                  <a:pt x="44074" y="73771"/>
                  <a:pt x="43892" y="73619"/>
                  <a:pt x="43466" y="73649"/>
                </a:cubicBezTo>
                <a:cubicBezTo>
                  <a:pt x="43041" y="73680"/>
                  <a:pt x="42554" y="73832"/>
                  <a:pt x="42311" y="74044"/>
                </a:cubicBezTo>
                <a:cubicBezTo>
                  <a:pt x="42098" y="74196"/>
                  <a:pt x="42281" y="74348"/>
                  <a:pt x="42676" y="74348"/>
                </a:cubicBezTo>
                <a:close/>
                <a:moveTo>
                  <a:pt x="41825" y="75442"/>
                </a:moveTo>
                <a:cubicBezTo>
                  <a:pt x="42068" y="75321"/>
                  <a:pt x="41916" y="75199"/>
                  <a:pt x="41490" y="75169"/>
                </a:cubicBezTo>
                <a:cubicBezTo>
                  <a:pt x="41095" y="75139"/>
                  <a:pt x="40609" y="75199"/>
                  <a:pt x="40396" y="75321"/>
                </a:cubicBezTo>
                <a:cubicBezTo>
                  <a:pt x="40183" y="75442"/>
                  <a:pt x="40305" y="75594"/>
                  <a:pt x="40731" y="75594"/>
                </a:cubicBezTo>
                <a:cubicBezTo>
                  <a:pt x="41156" y="75625"/>
                  <a:pt x="41642" y="75564"/>
                  <a:pt x="41825" y="75442"/>
                </a:cubicBezTo>
                <a:close/>
                <a:moveTo>
                  <a:pt x="38876" y="76476"/>
                </a:moveTo>
                <a:cubicBezTo>
                  <a:pt x="39241" y="76537"/>
                  <a:pt x="39727" y="76506"/>
                  <a:pt x="39940" y="76415"/>
                </a:cubicBezTo>
                <a:cubicBezTo>
                  <a:pt x="40123" y="76354"/>
                  <a:pt x="40001" y="76233"/>
                  <a:pt x="39636" y="76172"/>
                </a:cubicBezTo>
                <a:cubicBezTo>
                  <a:pt x="39241" y="76081"/>
                  <a:pt x="38755" y="76081"/>
                  <a:pt x="38572" y="76172"/>
                </a:cubicBezTo>
                <a:cubicBezTo>
                  <a:pt x="38329" y="76233"/>
                  <a:pt x="38481" y="76385"/>
                  <a:pt x="38876" y="76476"/>
                </a:cubicBezTo>
                <a:close/>
                <a:moveTo>
                  <a:pt x="36961" y="77084"/>
                </a:moveTo>
                <a:cubicBezTo>
                  <a:pt x="37357" y="77175"/>
                  <a:pt x="37843" y="77175"/>
                  <a:pt x="38025" y="77114"/>
                </a:cubicBezTo>
                <a:cubicBezTo>
                  <a:pt x="38208" y="77023"/>
                  <a:pt x="38117" y="76932"/>
                  <a:pt x="37721" y="76841"/>
                </a:cubicBezTo>
                <a:cubicBezTo>
                  <a:pt x="37357" y="76780"/>
                  <a:pt x="36840" y="76689"/>
                  <a:pt x="36658" y="76780"/>
                </a:cubicBezTo>
                <a:cubicBezTo>
                  <a:pt x="36445" y="76810"/>
                  <a:pt x="36597" y="76962"/>
                  <a:pt x="36961" y="77084"/>
                </a:cubicBezTo>
                <a:close/>
                <a:moveTo>
                  <a:pt x="36141" y="77692"/>
                </a:moveTo>
                <a:cubicBezTo>
                  <a:pt x="36323" y="77601"/>
                  <a:pt x="36202" y="77479"/>
                  <a:pt x="35776" y="77388"/>
                </a:cubicBezTo>
                <a:cubicBezTo>
                  <a:pt x="35411" y="77266"/>
                  <a:pt x="34925" y="77175"/>
                  <a:pt x="34682" y="77205"/>
                </a:cubicBezTo>
                <a:cubicBezTo>
                  <a:pt x="34469" y="77266"/>
                  <a:pt x="34651" y="77449"/>
                  <a:pt x="35016" y="77570"/>
                </a:cubicBezTo>
                <a:cubicBezTo>
                  <a:pt x="35442" y="77722"/>
                  <a:pt x="35928" y="77753"/>
                  <a:pt x="36141" y="77692"/>
                </a:cubicBezTo>
                <a:close/>
                <a:moveTo>
                  <a:pt x="33132" y="78178"/>
                </a:moveTo>
                <a:cubicBezTo>
                  <a:pt x="33557" y="78330"/>
                  <a:pt x="34043" y="78330"/>
                  <a:pt x="34226" y="78239"/>
                </a:cubicBezTo>
                <a:cubicBezTo>
                  <a:pt x="34408" y="78178"/>
                  <a:pt x="34256" y="78026"/>
                  <a:pt x="33892" y="77905"/>
                </a:cubicBezTo>
                <a:cubicBezTo>
                  <a:pt x="33466" y="77753"/>
                  <a:pt x="32980" y="77722"/>
                  <a:pt x="32797" y="77783"/>
                </a:cubicBezTo>
                <a:cubicBezTo>
                  <a:pt x="32554" y="77874"/>
                  <a:pt x="32706" y="78057"/>
                  <a:pt x="33132" y="78178"/>
                </a:cubicBezTo>
                <a:close/>
                <a:moveTo>
                  <a:pt x="31977" y="78664"/>
                </a:moveTo>
                <a:cubicBezTo>
                  <a:pt x="31581" y="78543"/>
                  <a:pt x="31065" y="78512"/>
                  <a:pt x="30882" y="78634"/>
                </a:cubicBezTo>
                <a:cubicBezTo>
                  <a:pt x="30700" y="78756"/>
                  <a:pt x="30852" y="78968"/>
                  <a:pt x="31277" y="79090"/>
                </a:cubicBezTo>
                <a:cubicBezTo>
                  <a:pt x="31673" y="79212"/>
                  <a:pt x="32189" y="79212"/>
                  <a:pt x="32372" y="79090"/>
                </a:cubicBezTo>
                <a:cubicBezTo>
                  <a:pt x="32554" y="78968"/>
                  <a:pt x="32372" y="78816"/>
                  <a:pt x="31977" y="78664"/>
                </a:cubicBezTo>
                <a:close/>
                <a:moveTo>
                  <a:pt x="30092" y="79819"/>
                </a:moveTo>
                <a:cubicBezTo>
                  <a:pt x="29667" y="79698"/>
                  <a:pt x="29180" y="79728"/>
                  <a:pt x="28998" y="79911"/>
                </a:cubicBezTo>
                <a:cubicBezTo>
                  <a:pt x="28785" y="80123"/>
                  <a:pt x="28937" y="80336"/>
                  <a:pt x="29363" y="80458"/>
                </a:cubicBezTo>
                <a:cubicBezTo>
                  <a:pt x="29788" y="80579"/>
                  <a:pt x="30274" y="80488"/>
                  <a:pt x="30457" y="80306"/>
                </a:cubicBezTo>
                <a:cubicBezTo>
                  <a:pt x="30670" y="80154"/>
                  <a:pt x="30518" y="79911"/>
                  <a:pt x="30092" y="79819"/>
                </a:cubicBezTo>
                <a:close/>
                <a:moveTo>
                  <a:pt x="28268" y="81643"/>
                </a:moveTo>
                <a:cubicBezTo>
                  <a:pt x="27843" y="81552"/>
                  <a:pt x="27387" y="81704"/>
                  <a:pt x="27204" y="81978"/>
                </a:cubicBezTo>
                <a:cubicBezTo>
                  <a:pt x="27022" y="82251"/>
                  <a:pt x="27174" y="82494"/>
                  <a:pt x="27569" y="82555"/>
                </a:cubicBezTo>
                <a:cubicBezTo>
                  <a:pt x="27995" y="82585"/>
                  <a:pt x="28481" y="82433"/>
                  <a:pt x="28694" y="82160"/>
                </a:cubicBezTo>
                <a:cubicBezTo>
                  <a:pt x="28846" y="81947"/>
                  <a:pt x="28633" y="81704"/>
                  <a:pt x="28268" y="81643"/>
                </a:cubicBezTo>
                <a:close/>
                <a:moveTo>
                  <a:pt x="26414" y="84105"/>
                </a:moveTo>
                <a:cubicBezTo>
                  <a:pt x="26019" y="84075"/>
                  <a:pt x="25533" y="84257"/>
                  <a:pt x="25350" y="84531"/>
                </a:cubicBezTo>
                <a:cubicBezTo>
                  <a:pt x="25138" y="84774"/>
                  <a:pt x="25290" y="85078"/>
                  <a:pt x="25685" y="85078"/>
                </a:cubicBezTo>
                <a:cubicBezTo>
                  <a:pt x="26049" y="85139"/>
                  <a:pt x="26566" y="84896"/>
                  <a:pt x="26749" y="84622"/>
                </a:cubicBezTo>
                <a:cubicBezTo>
                  <a:pt x="26961" y="84379"/>
                  <a:pt x="26809" y="84136"/>
                  <a:pt x="26414" y="84105"/>
                </a:cubicBezTo>
                <a:close/>
                <a:moveTo>
                  <a:pt x="23831" y="87753"/>
                </a:moveTo>
                <a:cubicBezTo>
                  <a:pt x="24165" y="87753"/>
                  <a:pt x="24621" y="87510"/>
                  <a:pt x="24834" y="87266"/>
                </a:cubicBezTo>
                <a:cubicBezTo>
                  <a:pt x="25046" y="86932"/>
                  <a:pt x="24925" y="86719"/>
                  <a:pt x="24530" y="86689"/>
                </a:cubicBezTo>
                <a:cubicBezTo>
                  <a:pt x="24165" y="86658"/>
                  <a:pt x="23739" y="86871"/>
                  <a:pt x="23527" y="87175"/>
                </a:cubicBezTo>
                <a:cubicBezTo>
                  <a:pt x="23283" y="87479"/>
                  <a:pt x="23466" y="87753"/>
                  <a:pt x="23831" y="87753"/>
                </a:cubicBezTo>
                <a:close/>
                <a:moveTo>
                  <a:pt x="22706" y="89424"/>
                </a:moveTo>
                <a:cubicBezTo>
                  <a:pt x="22372" y="89424"/>
                  <a:pt x="21946" y="89637"/>
                  <a:pt x="21764" y="89941"/>
                </a:cubicBezTo>
                <a:cubicBezTo>
                  <a:pt x="21581" y="90245"/>
                  <a:pt x="21703" y="90519"/>
                  <a:pt x="22007" y="90519"/>
                </a:cubicBezTo>
                <a:cubicBezTo>
                  <a:pt x="22341" y="90519"/>
                  <a:pt x="22767" y="90245"/>
                  <a:pt x="22949" y="90002"/>
                </a:cubicBezTo>
                <a:cubicBezTo>
                  <a:pt x="23162" y="89637"/>
                  <a:pt x="23071" y="89424"/>
                  <a:pt x="22706" y="89424"/>
                </a:cubicBezTo>
                <a:close/>
                <a:moveTo>
                  <a:pt x="84075" y="12524"/>
                </a:moveTo>
                <a:cubicBezTo>
                  <a:pt x="83892" y="12797"/>
                  <a:pt x="83953" y="13101"/>
                  <a:pt x="84196" y="13162"/>
                </a:cubicBezTo>
                <a:cubicBezTo>
                  <a:pt x="84470" y="13253"/>
                  <a:pt x="84804" y="13101"/>
                  <a:pt x="84956" y="12858"/>
                </a:cubicBezTo>
                <a:cubicBezTo>
                  <a:pt x="85047" y="12706"/>
                  <a:pt x="85108" y="12554"/>
                  <a:pt x="85017" y="12432"/>
                </a:cubicBezTo>
                <a:cubicBezTo>
                  <a:pt x="84956" y="12402"/>
                  <a:pt x="84926" y="12311"/>
                  <a:pt x="84835" y="12280"/>
                </a:cubicBezTo>
                <a:lnTo>
                  <a:pt x="84835" y="12280"/>
                </a:lnTo>
                <a:cubicBezTo>
                  <a:pt x="84622" y="12189"/>
                  <a:pt x="84227" y="12280"/>
                  <a:pt x="84075" y="12524"/>
                </a:cubicBezTo>
                <a:close/>
                <a:moveTo>
                  <a:pt x="82525" y="15533"/>
                </a:moveTo>
                <a:cubicBezTo>
                  <a:pt x="82798" y="15594"/>
                  <a:pt x="83133" y="15411"/>
                  <a:pt x="83315" y="15168"/>
                </a:cubicBezTo>
                <a:cubicBezTo>
                  <a:pt x="83497" y="14925"/>
                  <a:pt x="83437" y="14682"/>
                  <a:pt x="83193" y="14621"/>
                </a:cubicBezTo>
                <a:cubicBezTo>
                  <a:pt x="82950" y="14530"/>
                  <a:pt x="82585" y="14651"/>
                  <a:pt x="82403" y="14925"/>
                </a:cubicBezTo>
                <a:cubicBezTo>
                  <a:pt x="82190" y="15138"/>
                  <a:pt x="82251" y="15442"/>
                  <a:pt x="82525" y="15533"/>
                </a:cubicBezTo>
                <a:close/>
                <a:moveTo>
                  <a:pt x="81491" y="16961"/>
                </a:moveTo>
                <a:cubicBezTo>
                  <a:pt x="81218" y="16901"/>
                  <a:pt x="80853" y="17053"/>
                  <a:pt x="80670" y="17296"/>
                </a:cubicBezTo>
                <a:cubicBezTo>
                  <a:pt x="80458" y="17569"/>
                  <a:pt x="80549" y="17843"/>
                  <a:pt x="80822" y="17904"/>
                </a:cubicBezTo>
                <a:cubicBezTo>
                  <a:pt x="81066" y="17995"/>
                  <a:pt x="81461" y="17812"/>
                  <a:pt x="81613" y="17539"/>
                </a:cubicBezTo>
                <a:cubicBezTo>
                  <a:pt x="81826" y="17265"/>
                  <a:pt x="81795" y="17053"/>
                  <a:pt x="81491" y="16961"/>
                </a:cubicBezTo>
                <a:close/>
                <a:moveTo>
                  <a:pt x="79850" y="19332"/>
                </a:moveTo>
                <a:cubicBezTo>
                  <a:pt x="79576" y="19271"/>
                  <a:pt x="79212" y="19393"/>
                  <a:pt x="79029" y="19667"/>
                </a:cubicBezTo>
                <a:cubicBezTo>
                  <a:pt x="78816" y="19940"/>
                  <a:pt x="78908" y="20183"/>
                  <a:pt x="79212" y="20275"/>
                </a:cubicBezTo>
                <a:cubicBezTo>
                  <a:pt x="79485" y="20305"/>
                  <a:pt x="79850" y="20123"/>
                  <a:pt x="80063" y="19879"/>
                </a:cubicBezTo>
                <a:cubicBezTo>
                  <a:pt x="80215" y="19606"/>
                  <a:pt x="80123" y="19393"/>
                  <a:pt x="79850" y="19332"/>
                </a:cubicBezTo>
                <a:close/>
                <a:moveTo>
                  <a:pt x="78178" y="21703"/>
                </a:moveTo>
                <a:cubicBezTo>
                  <a:pt x="77874" y="21673"/>
                  <a:pt x="77509" y="21794"/>
                  <a:pt x="77327" y="22068"/>
                </a:cubicBezTo>
                <a:cubicBezTo>
                  <a:pt x="77114" y="22311"/>
                  <a:pt x="77236" y="22585"/>
                  <a:pt x="77509" y="22615"/>
                </a:cubicBezTo>
                <a:cubicBezTo>
                  <a:pt x="77813" y="22676"/>
                  <a:pt x="78178" y="22463"/>
                  <a:pt x="78391" y="22189"/>
                </a:cubicBezTo>
                <a:cubicBezTo>
                  <a:pt x="78573" y="21977"/>
                  <a:pt x="78482" y="21794"/>
                  <a:pt x="78178" y="21703"/>
                </a:cubicBezTo>
                <a:close/>
                <a:moveTo>
                  <a:pt x="75838" y="24955"/>
                </a:moveTo>
                <a:cubicBezTo>
                  <a:pt x="76142" y="24986"/>
                  <a:pt x="76567" y="24834"/>
                  <a:pt x="76749" y="24591"/>
                </a:cubicBezTo>
                <a:cubicBezTo>
                  <a:pt x="76932" y="24378"/>
                  <a:pt x="76810" y="24135"/>
                  <a:pt x="76506" y="24104"/>
                </a:cubicBezTo>
                <a:cubicBezTo>
                  <a:pt x="76202" y="24074"/>
                  <a:pt x="75807" y="24196"/>
                  <a:pt x="75594" y="24408"/>
                </a:cubicBezTo>
                <a:cubicBezTo>
                  <a:pt x="75412" y="24651"/>
                  <a:pt x="75534" y="24895"/>
                  <a:pt x="75838" y="24955"/>
                </a:cubicBezTo>
                <a:close/>
                <a:moveTo>
                  <a:pt x="74044" y="26931"/>
                </a:moveTo>
                <a:cubicBezTo>
                  <a:pt x="74348" y="26992"/>
                  <a:pt x="74774" y="26840"/>
                  <a:pt x="74956" y="26658"/>
                </a:cubicBezTo>
                <a:cubicBezTo>
                  <a:pt x="75138" y="26475"/>
                  <a:pt x="75078" y="26232"/>
                  <a:pt x="74743" y="26202"/>
                </a:cubicBezTo>
                <a:cubicBezTo>
                  <a:pt x="74439" y="26110"/>
                  <a:pt x="74014" y="26232"/>
                  <a:pt x="73831" y="26414"/>
                </a:cubicBezTo>
                <a:cubicBezTo>
                  <a:pt x="73679" y="26627"/>
                  <a:pt x="73740" y="26840"/>
                  <a:pt x="74044" y="26931"/>
                </a:cubicBezTo>
                <a:close/>
                <a:moveTo>
                  <a:pt x="72251" y="28633"/>
                </a:moveTo>
                <a:cubicBezTo>
                  <a:pt x="72555" y="28694"/>
                  <a:pt x="72980" y="28603"/>
                  <a:pt x="73163" y="28390"/>
                </a:cubicBezTo>
                <a:cubicBezTo>
                  <a:pt x="73376" y="28208"/>
                  <a:pt x="73284" y="28025"/>
                  <a:pt x="72980" y="27995"/>
                </a:cubicBezTo>
                <a:cubicBezTo>
                  <a:pt x="72676" y="27904"/>
                  <a:pt x="72251" y="27995"/>
                  <a:pt x="72069" y="28177"/>
                </a:cubicBezTo>
                <a:cubicBezTo>
                  <a:pt x="71856" y="28360"/>
                  <a:pt x="71917" y="28542"/>
                  <a:pt x="72251" y="28633"/>
                </a:cubicBezTo>
                <a:close/>
                <a:moveTo>
                  <a:pt x="70427" y="30153"/>
                </a:moveTo>
                <a:cubicBezTo>
                  <a:pt x="70731" y="30183"/>
                  <a:pt x="71157" y="30123"/>
                  <a:pt x="71339" y="29910"/>
                </a:cubicBezTo>
                <a:cubicBezTo>
                  <a:pt x="71552" y="29758"/>
                  <a:pt x="71461" y="29576"/>
                  <a:pt x="71157" y="29545"/>
                </a:cubicBezTo>
                <a:cubicBezTo>
                  <a:pt x="70853" y="29454"/>
                  <a:pt x="70427" y="29545"/>
                  <a:pt x="70245" y="29728"/>
                </a:cubicBezTo>
                <a:cubicBezTo>
                  <a:pt x="70032" y="29910"/>
                  <a:pt x="70123" y="30123"/>
                  <a:pt x="70427" y="30153"/>
                </a:cubicBezTo>
                <a:close/>
                <a:moveTo>
                  <a:pt x="68239" y="31095"/>
                </a:moveTo>
                <a:cubicBezTo>
                  <a:pt x="67995" y="31217"/>
                  <a:pt x="68056" y="31399"/>
                  <a:pt x="68391" y="31430"/>
                </a:cubicBezTo>
                <a:cubicBezTo>
                  <a:pt x="68695" y="31521"/>
                  <a:pt x="69151" y="31430"/>
                  <a:pt x="69363" y="31339"/>
                </a:cubicBezTo>
                <a:cubicBezTo>
                  <a:pt x="69606" y="31217"/>
                  <a:pt x="69515" y="31065"/>
                  <a:pt x="69211" y="30974"/>
                </a:cubicBezTo>
                <a:cubicBezTo>
                  <a:pt x="68907" y="30913"/>
                  <a:pt x="68451" y="30974"/>
                  <a:pt x="68239" y="31095"/>
                </a:cubicBezTo>
                <a:close/>
                <a:moveTo>
                  <a:pt x="67053" y="32068"/>
                </a:moveTo>
                <a:cubicBezTo>
                  <a:pt x="66749" y="32007"/>
                  <a:pt x="66293" y="32038"/>
                  <a:pt x="66081" y="32159"/>
                </a:cubicBezTo>
                <a:cubicBezTo>
                  <a:pt x="65837" y="32281"/>
                  <a:pt x="65868" y="32433"/>
                  <a:pt x="66172" y="32463"/>
                </a:cubicBezTo>
                <a:cubicBezTo>
                  <a:pt x="66476" y="32554"/>
                  <a:pt x="66932" y="32463"/>
                  <a:pt x="67205" y="32342"/>
                </a:cubicBezTo>
                <a:cubicBezTo>
                  <a:pt x="67448" y="32281"/>
                  <a:pt x="67357" y="32159"/>
                  <a:pt x="67053" y="32068"/>
                </a:cubicBezTo>
                <a:close/>
                <a:moveTo>
                  <a:pt x="64804" y="33071"/>
                </a:moveTo>
                <a:cubicBezTo>
                  <a:pt x="64500" y="33041"/>
                  <a:pt x="64044" y="33041"/>
                  <a:pt x="63831" y="33162"/>
                </a:cubicBezTo>
                <a:cubicBezTo>
                  <a:pt x="63588" y="33253"/>
                  <a:pt x="63649" y="33405"/>
                  <a:pt x="63953" y="33466"/>
                </a:cubicBezTo>
                <a:cubicBezTo>
                  <a:pt x="64257" y="33497"/>
                  <a:pt x="64713" y="33466"/>
                  <a:pt x="64956" y="33345"/>
                </a:cubicBezTo>
                <a:cubicBezTo>
                  <a:pt x="65199" y="33253"/>
                  <a:pt x="65108" y="33162"/>
                  <a:pt x="64804" y="33071"/>
                </a:cubicBezTo>
                <a:close/>
                <a:moveTo>
                  <a:pt x="62585" y="34135"/>
                </a:moveTo>
                <a:cubicBezTo>
                  <a:pt x="62281" y="34105"/>
                  <a:pt x="61825" y="34165"/>
                  <a:pt x="61582" y="34287"/>
                </a:cubicBezTo>
                <a:cubicBezTo>
                  <a:pt x="61339" y="34408"/>
                  <a:pt x="61400" y="34560"/>
                  <a:pt x="61734" y="34591"/>
                </a:cubicBezTo>
                <a:cubicBezTo>
                  <a:pt x="62038" y="34621"/>
                  <a:pt x="62494" y="34530"/>
                  <a:pt x="62737" y="34408"/>
                </a:cubicBezTo>
                <a:cubicBezTo>
                  <a:pt x="62950" y="34287"/>
                  <a:pt x="62919" y="34165"/>
                  <a:pt x="62585" y="34135"/>
                </a:cubicBezTo>
                <a:close/>
                <a:moveTo>
                  <a:pt x="59424" y="35624"/>
                </a:moveTo>
                <a:cubicBezTo>
                  <a:pt x="59181" y="35776"/>
                  <a:pt x="59272" y="35959"/>
                  <a:pt x="59576" y="35959"/>
                </a:cubicBezTo>
                <a:cubicBezTo>
                  <a:pt x="59910" y="35959"/>
                  <a:pt x="60336" y="35807"/>
                  <a:pt x="60549" y="35655"/>
                </a:cubicBezTo>
                <a:cubicBezTo>
                  <a:pt x="60792" y="35503"/>
                  <a:pt x="60701" y="35381"/>
                  <a:pt x="60397" y="35381"/>
                </a:cubicBezTo>
                <a:cubicBezTo>
                  <a:pt x="60093" y="35351"/>
                  <a:pt x="59637" y="35472"/>
                  <a:pt x="59424" y="35624"/>
                </a:cubicBezTo>
                <a:close/>
                <a:moveTo>
                  <a:pt x="58330" y="36901"/>
                </a:moveTo>
                <a:cubicBezTo>
                  <a:pt x="57965" y="36901"/>
                  <a:pt x="57509" y="37022"/>
                  <a:pt x="57296" y="37205"/>
                </a:cubicBezTo>
                <a:cubicBezTo>
                  <a:pt x="57053" y="37357"/>
                  <a:pt x="57175" y="37570"/>
                  <a:pt x="57509" y="37570"/>
                </a:cubicBezTo>
                <a:cubicBezTo>
                  <a:pt x="57874" y="37570"/>
                  <a:pt x="58330" y="37418"/>
                  <a:pt x="58542" y="37205"/>
                </a:cubicBezTo>
                <a:cubicBezTo>
                  <a:pt x="58725" y="37022"/>
                  <a:pt x="58664" y="36901"/>
                  <a:pt x="58330" y="36901"/>
                </a:cubicBezTo>
                <a:close/>
                <a:moveTo>
                  <a:pt x="55351" y="38694"/>
                </a:moveTo>
                <a:cubicBezTo>
                  <a:pt x="55169" y="38846"/>
                  <a:pt x="55260" y="39029"/>
                  <a:pt x="55624" y="39029"/>
                </a:cubicBezTo>
                <a:cubicBezTo>
                  <a:pt x="55959" y="39089"/>
                  <a:pt x="56384" y="38937"/>
                  <a:pt x="56567" y="38785"/>
                </a:cubicBezTo>
                <a:cubicBezTo>
                  <a:pt x="56749" y="38633"/>
                  <a:pt x="56658" y="38481"/>
                  <a:pt x="56293" y="38481"/>
                </a:cubicBezTo>
                <a:cubicBezTo>
                  <a:pt x="55989" y="38421"/>
                  <a:pt x="55533" y="38542"/>
                  <a:pt x="55351" y="38694"/>
                </a:cubicBezTo>
                <a:close/>
                <a:moveTo>
                  <a:pt x="53861" y="40214"/>
                </a:moveTo>
                <a:cubicBezTo>
                  <a:pt x="53710" y="40396"/>
                  <a:pt x="53861" y="40548"/>
                  <a:pt x="54226" y="40609"/>
                </a:cubicBezTo>
                <a:cubicBezTo>
                  <a:pt x="54500" y="40640"/>
                  <a:pt x="54895" y="40488"/>
                  <a:pt x="55047" y="40305"/>
                </a:cubicBezTo>
                <a:cubicBezTo>
                  <a:pt x="55199" y="40153"/>
                  <a:pt x="55047" y="40001"/>
                  <a:pt x="54743" y="39940"/>
                </a:cubicBezTo>
                <a:cubicBezTo>
                  <a:pt x="54378" y="39910"/>
                  <a:pt x="53983" y="40032"/>
                  <a:pt x="53861" y="40214"/>
                </a:cubicBezTo>
                <a:close/>
                <a:moveTo>
                  <a:pt x="53071" y="42159"/>
                </a:moveTo>
                <a:cubicBezTo>
                  <a:pt x="53375" y="42190"/>
                  <a:pt x="53710" y="42068"/>
                  <a:pt x="53831" y="41916"/>
                </a:cubicBezTo>
                <a:cubicBezTo>
                  <a:pt x="53953" y="41764"/>
                  <a:pt x="53801" y="41612"/>
                  <a:pt x="53497" y="41582"/>
                </a:cubicBezTo>
                <a:cubicBezTo>
                  <a:pt x="53193" y="41551"/>
                  <a:pt x="52858" y="41612"/>
                  <a:pt x="52737" y="41795"/>
                </a:cubicBezTo>
                <a:cubicBezTo>
                  <a:pt x="52615" y="41916"/>
                  <a:pt x="52767" y="42129"/>
                  <a:pt x="53071" y="42159"/>
                </a:cubicBezTo>
                <a:close/>
                <a:moveTo>
                  <a:pt x="51977" y="43558"/>
                </a:moveTo>
                <a:cubicBezTo>
                  <a:pt x="52281" y="43649"/>
                  <a:pt x="52615" y="43527"/>
                  <a:pt x="52767" y="43375"/>
                </a:cubicBezTo>
                <a:cubicBezTo>
                  <a:pt x="52889" y="43223"/>
                  <a:pt x="52737" y="43071"/>
                  <a:pt x="52433" y="43041"/>
                </a:cubicBezTo>
                <a:cubicBezTo>
                  <a:pt x="52129" y="42980"/>
                  <a:pt x="51795" y="43041"/>
                  <a:pt x="51643" y="43193"/>
                </a:cubicBezTo>
                <a:cubicBezTo>
                  <a:pt x="51521" y="43345"/>
                  <a:pt x="51673" y="43527"/>
                  <a:pt x="51977" y="43558"/>
                </a:cubicBezTo>
                <a:close/>
                <a:moveTo>
                  <a:pt x="50822" y="44925"/>
                </a:moveTo>
                <a:cubicBezTo>
                  <a:pt x="51187" y="45017"/>
                  <a:pt x="51521" y="44925"/>
                  <a:pt x="51643" y="44773"/>
                </a:cubicBezTo>
                <a:cubicBezTo>
                  <a:pt x="51734" y="44621"/>
                  <a:pt x="51582" y="44469"/>
                  <a:pt x="51278" y="44409"/>
                </a:cubicBezTo>
                <a:cubicBezTo>
                  <a:pt x="50974" y="44317"/>
                  <a:pt x="50609" y="44409"/>
                  <a:pt x="50457" y="44500"/>
                </a:cubicBezTo>
                <a:cubicBezTo>
                  <a:pt x="50336" y="44652"/>
                  <a:pt x="50518" y="44865"/>
                  <a:pt x="50822" y="44925"/>
                </a:cubicBezTo>
                <a:close/>
                <a:moveTo>
                  <a:pt x="49211" y="45868"/>
                </a:moveTo>
                <a:cubicBezTo>
                  <a:pt x="49059" y="46020"/>
                  <a:pt x="49211" y="46232"/>
                  <a:pt x="49576" y="46293"/>
                </a:cubicBezTo>
                <a:cubicBezTo>
                  <a:pt x="49910" y="46384"/>
                  <a:pt x="50336" y="46293"/>
                  <a:pt x="50457" y="46141"/>
                </a:cubicBezTo>
                <a:cubicBezTo>
                  <a:pt x="50609" y="45989"/>
                  <a:pt x="50427" y="45837"/>
                  <a:pt x="50062" y="45776"/>
                </a:cubicBezTo>
                <a:cubicBezTo>
                  <a:pt x="49758" y="45685"/>
                  <a:pt x="49363" y="45716"/>
                  <a:pt x="49211" y="45868"/>
                </a:cubicBezTo>
                <a:close/>
                <a:moveTo>
                  <a:pt x="47752" y="47327"/>
                </a:moveTo>
                <a:cubicBezTo>
                  <a:pt x="47600" y="47479"/>
                  <a:pt x="47752" y="47691"/>
                  <a:pt x="48147" y="47783"/>
                </a:cubicBezTo>
                <a:cubicBezTo>
                  <a:pt x="48512" y="47843"/>
                  <a:pt x="48968" y="47752"/>
                  <a:pt x="49120" y="47600"/>
                </a:cubicBezTo>
                <a:cubicBezTo>
                  <a:pt x="49272" y="47448"/>
                  <a:pt x="49120" y="47235"/>
                  <a:pt x="48755" y="47175"/>
                </a:cubicBezTo>
                <a:cubicBezTo>
                  <a:pt x="48360" y="47144"/>
                  <a:pt x="47934" y="47175"/>
                  <a:pt x="47752" y="47327"/>
                </a:cubicBezTo>
                <a:close/>
                <a:moveTo>
                  <a:pt x="46050" y="48968"/>
                </a:moveTo>
                <a:cubicBezTo>
                  <a:pt x="45867" y="49150"/>
                  <a:pt x="46019" y="49363"/>
                  <a:pt x="46475" y="49424"/>
                </a:cubicBezTo>
                <a:cubicBezTo>
                  <a:pt x="46870" y="49485"/>
                  <a:pt x="47387" y="49363"/>
                  <a:pt x="47570" y="49181"/>
                </a:cubicBezTo>
                <a:cubicBezTo>
                  <a:pt x="47752" y="48998"/>
                  <a:pt x="47570" y="48816"/>
                  <a:pt x="47144" y="48755"/>
                </a:cubicBezTo>
                <a:cubicBezTo>
                  <a:pt x="46779" y="48694"/>
                  <a:pt x="46263" y="48755"/>
                  <a:pt x="46050" y="48968"/>
                </a:cubicBezTo>
                <a:close/>
                <a:moveTo>
                  <a:pt x="44135" y="50822"/>
                </a:moveTo>
                <a:cubicBezTo>
                  <a:pt x="43952" y="51004"/>
                  <a:pt x="44135" y="51248"/>
                  <a:pt x="44591" y="51308"/>
                </a:cubicBezTo>
                <a:cubicBezTo>
                  <a:pt x="45047" y="51400"/>
                  <a:pt x="45563" y="51278"/>
                  <a:pt x="45776" y="51035"/>
                </a:cubicBezTo>
                <a:cubicBezTo>
                  <a:pt x="45959" y="50822"/>
                  <a:pt x="45776" y="50640"/>
                  <a:pt x="45320" y="50579"/>
                </a:cubicBezTo>
                <a:cubicBezTo>
                  <a:pt x="44834" y="50518"/>
                  <a:pt x="44348" y="50640"/>
                  <a:pt x="44135" y="50822"/>
                </a:cubicBezTo>
                <a:close/>
                <a:moveTo>
                  <a:pt x="43618" y="52311"/>
                </a:moveTo>
                <a:cubicBezTo>
                  <a:pt x="43193" y="52190"/>
                  <a:pt x="42737" y="52220"/>
                  <a:pt x="42585" y="52372"/>
                </a:cubicBezTo>
                <a:cubicBezTo>
                  <a:pt x="42433" y="52524"/>
                  <a:pt x="42676" y="52767"/>
                  <a:pt x="43041" y="52919"/>
                </a:cubicBezTo>
                <a:cubicBezTo>
                  <a:pt x="43466" y="53011"/>
                  <a:pt x="43922" y="52980"/>
                  <a:pt x="44074" y="52798"/>
                </a:cubicBezTo>
                <a:cubicBezTo>
                  <a:pt x="44226" y="52615"/>
                  <a:pt x="44044" y="52403"/>
                  <a:pt x="43618" y="52311"/>
                </a:cubicBezTo>
                <a:close/>
                <a:moveTo>
                  <a:pt x="42858" y="54318"/>
                </a:moveTo>
                <a:cubicBezTo>
                  <a:pt x="42919" y="54135"/>
                  <a:pt x="42737" y="53892"/>
                  <a:pt x="42372" y="53770"/>
                </a:cubicBezTo>
                <a:cubicBezTo>
                  <a:pt x="41977" y="53679"/>
                  <a:pt x="41642" y="53710"/>
                  <a:pt x="41551" y="53892"/>
                </a:cubicBezTo>
                <a:cubicBezTo>
                  <a:pt x="41490" y="54074"/>
                  <a:pt x="41764" y="54348"/>
                  <a:pt x="42068" y="54470"/>
                </a:cubicBezTo>
                <a:cubicBezTo>
                  <a:pt x="42433" y="54530"/>
                  <a:pt x="42767" y="54470"/>
                  <a:pt x="42858" y="54318"/>
                </a:cubicBezTo>
                <a:close/>
                <a:moveTo>
                  <a:pt x="41916" y="55594"/>
                </a:moveTo>
                <a:cubicBezTo>
                  <a:pt x="41612" y="55473"/>
                  <a:pt x="41369" y="55564"/>
                  <a:pt x="41369" y="55837"/>
                </a:cubicBezTo>
                <a:cubicBezTo>
                  <a:pt x="41369" y="56050"/>
                  <a:pt x="41642" y="56354"/>
                  <a:pt x="41916" y="56476"/>
                </a:cubicBezTo>
                <a:cubicBezTo>
                  <a:pt x="42220" y="56597"/>
                  <a:pt x="42433" y="56445"/>
                  <a:pt x="42433" y="56202"/>
                </a:cubicBezTo>
                <a:cubicBezTo>
                  <a:pt x="42433" y="55959"/>
                  <a:pt x="42220" y="55716"/>
                  <a:pt x="41916" y="55594"/>
                </a:cubicBezTo>
                <a:close/>
                <a:moveTo>
                  <a:pt x="42159" y="58877"/>
                </a:moveTo>
                <a:cubicBezTo>
                  <a:pt x="42433" y="58938"/>
                  <a:pt x="42585" y="58786"/>
                  <a:pt x="42554" y="58482"/>
                </a:cubicBezTo>
                <a:cubicBezTo>
                  <a:pt x="42524" y="58239"/>
                  <a:pt x="42281" y="57935"/>
                  <a:pt x="42007" y="57843"/>
                </a:cubicBezTo>
                <a:cubicBezTo>
                  <a:pt x="41764" y="57783"/>
                  <a:pt x="41551" y="57874"/>
                  <a:pt x="41642" y="58178"/>
                </a:cubicBezTo>
                <a:cubicBezTo>
                  <a:pt x="41673" y="58482"/>
                  <a:pt x="41946" y="58786"/>
                  <a:pt x="42159" y="58877"/>
                </a:cubicBezTo>
                <a:close/>
                <a:moveTo>
                  <a:pt x="42129" y="60974"/>
                </a:moveTo>
                <a:cubicBezTo>
                  <a:pt x="42159" y="61278"/>
                  <a:pt x="42433" y="61613"/>
                  <a:pt x="42676" y="61673"/>
                </a:cubicBezTo>
                <a:cubicBezTo>
                  <a:pt x="42919" y="61764"/>
                  <a:pt x="43071" y="61521"/>
                  <a:pt x="43010" y="61217"/>
                </a:cubicBezTo>
                <a:cubicBezTo>
                  <a:pt x="42980" y="60913"/>
                  <a:pt x="42706" y="60609"/>
                  <a:pt x="42463" y="60549"/>
                </a:cubicBezTo>
                <a:cubicBezTo>
                  <a:pt x="42220" y="60457"/>
                  <a:pt x="42068" y="60609"/>
                  <a:pt x="42129" y="60974"/>
                </a:cubicBezTo>
                <a:close/>
                <a:moveTo>
                  <a:pt x="42524" y="63831"/>
                </a:moveTo>
                <a:cubicBezTo>
                  <a:pt x="42554" y="64166"/>
                  <a:pt x="42767" y="64500"/>
                  <a:pt x="43041" y="64561"/>
                </a:cubicBezTo>
                <a:cubicBezTo>
                  <a:pt x="43314" y="64652"/>
                  <a:pt x="43497" y="64409"/>
                  <a:pt x="43466" y="64105"/>
                </a:cubicBezTo>
                <a:cubicBezTo>
                  <a:pt x="43436" y="63801"/>
                  <a:pt x="43193" y="63497"/>
                  <a:pt x="42919" y="63436"/>
                </a:cubicBezTo>
                <a:cubicBezTo>
                  <a:pt x="42676" y="63345"/>
                  <a:pt x="42463" y="63558"/>
                  <a:pt x="42524" y="63831"/>
                </a:cubicBezTo>
                <a:close/>
                <a:moveTo>
                  <a:pt x="42524" y="66689"/>
                </a:moveTo>
                <a:cubicBezTo>
                  <a:pt x="42463" y="66993"/>
                  <a:pt x="42706" y="67296"/>
                  <a:pt x="43010" y="67388"/>
                </a:cubicBezTo>
                <a:cubicBezTo>
                  <a:pt x="43314" y="67448"/>
                  <a:pt x="43527" y="67236"/>
                  <a:pt x="43588" y="66932"/>
                </a:cubicBezTo>
                <a:cubicBezTo>
                  <a:pt x="43588" y="66628"/>
                  <a:pt x="43345" y="66354"/>
                  <a:pt x="43071" y="66293"/>
                </a:cubicBezTo>
                <a:cubicBezTo>
                  <a:pt x="42767" y="66233"/>
                  <a:pt x="42554" y="66385"/>
                  <a:pt x="42524" y="66689"/>
                </a:cubicBezTo>
                <a:close/>
                <a:moveTo>
                  <a:pt x="41946" y="69363"/>
                </a:moveTo>
                <a:cubicBezTo>
                  <a:pt x="41794" y="69667"/>
                  <a:pt x="41977" y="69971"/>
                  <a:pt x="42402" y="69971"/>
                </a:cubicBezTo>
                <a:cubicBezTo>
                  <a:pt x="42828" y="70002"/>
                  <a:pt x="43193" y="69819"/>
                  <a:pt x="43284" y="69546"/>
                </a:cubicBezTo>
                <a:cubicBezTo>
                  <a:pt x="43345" y="69272"/>
                  <a:pt x="43132" y="69029"/>
                  <a:pt x="42828" y="68938"/>
                </a:cubicBezTo>
                <a:cubicBezTo>
                  <a:pt x="42433" y="68907"/>
                  <a:pt x="42098" y="69059"/>
                  <a:pt x="41946" y="69363"/>
                </a:cubicBezTo>
                <a:close/>
                <a:moveTo>
                  <a:pt x="41825" y="71977"/>
                </a:moveTo>
                <a:cubicBezTo>
                  <a:pt x="42007" y="71765"/>
                  <a:pt x="41825" y="71521"/>
                  <a:pt x="41399" y="71461"/>
                </a:cubicBezTo>
                <a:cubicBezTo>
                  <a:pt x="41004" y="71369"/>
                  <a:pt x="40548" y="71491"/>
                  <a:pt x="40396" y="71704"/>
                </a:cubicBezTo>
                <a:cubicBezTo>
                  <a:pt x="40183" y="71947"/>
                  <a:pt x="40396" y="72221"/>
                  <a:pt x="40761" y="72281"/>
                </a:cubicBezTo>
                <a:cubicBezTo>
                  <a:pt x="41186" y="72373"/>
                  <a:pt x="41642" y="72221"/>
                  <a:pt x="41825" y="71977"/>
                </a:cubicBezTo>
                <a:close/>
                <a:moveTo>
                  <a:pt x="38633" y="73284"/>
                </a:moveTo>
                <a:cubicBezTo>
                  <a:pt x="38451" y="73376"/>
                  <a:pt x="38603" y="73649"/>
                  <a:pt x="38968" y="73771"/>
                </a:cubicBezTo>
                <a:cubicBezTo>
                  <a:pt x="39363" y="73923"/>
                  <a:pt x="39849" y="73892"/>
                  <a:pt x="40031" y="73740"/>
                </a:cubicBezTo>
                <a:cubicBezTo>
                  <a:pt x="40214" y="73588"/>
                  <a:pt x="40062" y="73376"/>
                  <a:pt x="39667" y="73284"/>
                </a:cubicBezTo>
                <a:cubicBezTo>
                  <a:pt x="39332" y="73132"/>
                  <a:pt x="38816" y="73132"/>
                  <a:pt x="38633" y="73284"/>
                </a:cubicBezTo>
                <a:close/>
                <a:moveTo>
                  <a:pt x="38268" y="74804"/>
                </a:moveTo>
                <a:cubicBezTo>
                  <a:pt x="38451" y="74713"/>
                  <a:pt x="38299" y="74531"/>
                  <a:pt x="37904" y="74379"/>
                </a:cubicBezTo>
                <a:cubicBezTo>
                  <a:pt x="37539" y="74227"/>
                  <a:pt x="37053" y="74135"/>
                  <a:pt x="36840" y="74227"/>
                </a:cubicBezTo>
                <a:cubicBezTo>
                  <a:pt x="36658" y="74287"/>
                  <a:pt x="36809" y="74531"/>
                  <a:pt x="37205" y="74683"/>
                </a:cubicBezTo>
                <a:cubicBezTo>
                  <a:pt x="37569" y="74835"/>
                  <a:pt x="38056" y="74895"/>
                  <a:pt x="38268" y="74804"/>
                </a:cubicBezTo>
                <a:close/>
                <a:moveTo>
                  <a:pt x="35290" y="75199"/>
                </a:moveTo>
                <a:cubicBezTo>
                  <a:pt x="35685" y="75412"/>
                  <a:pt x="36171" y="75503"/>
                  <a:pt x="36384" y="75442"/>
                </a:cubicBezTo>
                <a:cubicBezTo>
                  <a:pt x="36597" y="75412"/>
                  <a:pt x="36475" y="75199"/>
                  <a:pt x="36050" y="75017"/>
                </a:cubicBezTo>
                <a:cubicBezTo>
                  <a:pt x="35685" y="74835"/>
                  <a:pt x="35168" y="74683"/>
                  <a:pt x="34955" y="74743"/>
                </a:cubicBezTo>
                <a:cubicBezTo>
                  <a:pt x="34712" y="74804"/>
                  <a:pt x="34864" y="75017"/>
                  <a:pt x="35290" y="75199"/>
                </a:cubicBezTo>
                <a:close/>
                <a:moveTo>
                  <a:pt x="33314" y="75594"/>
                </a:moveTo>
                <a:cubicBezTo>
                  <a:pt x="33740" y="75807"/>
                  <a:pt x="34226" y="75929"/>
                  <a:pt x="34408" y="75898"/>
                </a:cubicBezTo>
                <a:cubicBezTo>
                  <a:pt x="34651" y="75868"/>
                  <a:pt x="34499" y="75655"/>
                  <a:pt x="34074" y="75442"/>
                </a:cubicBezTo>
                <a:cubicBezTo>
                  <a:pt x="33648" y="75199"/>
                  <a:pt x="33162" y="75047"/>
                  <a:pt x="32949" y="75108"/>
                </a:cubicBezTo>
                <a:cubicBezTo>
                  <a:pt x="32736" y="75169"/>
                  <a:pt x="32888" y="75412"/>
                  <a:pt x="33314" y="75594"/>
                </a:cubicBezTo>
                <a:close/>
                <a:moveTo>
                  <a:pt x="32129" y="75807"/>
                </a:moveTo>
                <a:cubicBezTo>
                  <a:pt x="31733" y="75594"/>
                  <a:pt x="31217" y="75442"/>
                  <a:pt x="31004" y="75473"/>
                </a:cubicBezTo>
                <a:cubicBezTo>
                  <a:pt x="30761" y="75503"/>
                  <a:pt x="30913" y="75777"/>
                  <a:pt x="31338" y="75959"/>
                </a:cubicBezTo>
                <a:cubicBezTo>
                  <a:pt x="31764" y="76202"/>
                  <a:pt x="32250" y="76324"/>
                  <a:pt x="32493" y="76263"/>
                </a:cubicBezTo>
                <a:cubicBezTo>
                  <a:pt x="32676" y="76233"/>
                  <a:pt x="32524" y="76050"/>
                  <a:pt x="32129" y="75807"/>
                </a:cubicBezTo>
                <a:close/>
                <a:moveTo>
                  <a:pt x="30153" y="76354"/>
                </a:moveTo>
                <a:cubicBezTo>
                  <a:pt x="29758" y="76111"/>
                  <a:pt x="29241" y="76020"/>
                  <a:pt x="29028" y="76081"/>
                </a:cubicBezTo>
                <a:cubicBezTo>
                  <a:pt x="28785" y="76172"/>
                  <a:pt x="28998" y="76415"/>
                  <a:pt x="29363" y="76628"/>
                </a:cubicBezTo>
                <a:cubicBezTo>
                  <a:pt x="29788" y="76810"/>
                  <a:pt x="30274" y="76932"/>
                  <a:pt x="30518" y="76841"/>
                </a:cubicBezTo>
                <a:cubicBezTo>
                  <a:pt x="30730" y="76780"/>
                  <a:pt x="30548" y="76537"/>
                  <a:pt x="30153" y="76354"/>
                </a:cubicBezTo>
                <a:close/>
                <a:moveTo>
                  <a:pt x="28238" y="77236"/>
                </a:moveTo>
                <a:cubicBezTo>
                  <a:pt x="27812" y="77023"/>
                  <a:pt x="27356" y="76962"/>
                  <a:pt x="27113" y="77114"/>
                </a:cubicBezTo>
                <a:cubicBezTo>
                  <a:pt x="26931" y="77266"/>
                  <a:pt x="27083" y="77540"/>
                  <a:pt x="27478" y="77722"/>
                </a:cubicBezTo>
                <a:cubicBezTo>
                  <a:pt x="27843" y="77905"/>
                  <a:pt x="28329" y="77905"/>
                  <a:pt x="28572" y="77783"/>
                </a:cubicBezTo>
                <a:cubicBezTo>
                  <a:pt x="28785" y="77631"/>
                  <a:pt x="28633" y="77418"/>
                  <a:pt x="28238" y="77236"/>
                </a:cubicBezTo>
                <a:close/>
                <a:moveTo>
                  <a:pt x="25381" y="78756"/>
                </a:moveTo>
                <a:cubicBezTo>
                  <a:pt x="25198" y="78968"/>
                  <a:pt x="25350" y="79272"/>
                  <a:pt x="25715" y="79424"/>
                </a:cubicBezTo>
                <a:cubicBezTo>
                  <a:pt x="26110" y="79546"/>
                  <a:pt x="26566" y="79455"/>
                  <a:pt x="26779" y="79272"/>
                </a:cubicBezTo>
                <a:cubicBezTo>
                  <a:pt x="26961" y="79090"/>
                  <a:pt x="26809" y="78816"/>
                  <a:pt x="26445" y="78664"/>
                </a:cubicBezTo>
                <a:cubicBezTo>
                  <a:pt x="26019" y="78482"/>
                  <a:pt x="25563" y="78512"/>
                  <a:pt x="25381" y="78756"/>
                </a:cubicBezTo>
                <a:close/>
                <a:moveTo>
                  <a:pt x="24013" y="81856"/>
                </a:moveTo>
                <a:cubicBezTo>
                  <a:pt x="24378" y="81978"/>
                  <a:pt x="24834" y="81826"/>
                  <a:pt x="25046" y="81552"/>
                </a:cubicBezTo>
                <a:cubicBezTo>
                  <a:pt x="25229" y="81278"/>
                  <a:pt x="25077" y="80974"/>
                  <a:pt x="24682" y="80853"/>
                </a:cubicBezTo>
                <a:cubicBezTo>
                  <a:pt x="24317" y="80762"/>
                  <a:pt x="23861" y="80853"/>
                  <a:pt x="23679" y="81126"/>
                </a:cubicBezTo>
                <a:cubicBezTo>
                  <a:pt x="23466" y="81400"/>
                  <a:pt x="23618" y="81734"/>
                  <a:pt x="24013" y="81856"/>
                </a:cubicBezTo>
                <a:close/>
                <a:moveTo>
                  <a:pt x="22341" y="84470"/>
                </a:moveTo>
                <a:cubicBezTo>
                  <a:pt x="22675" y="84592"/>
                  <a:pt x="23131" y="84440"/>
                  <a:pt x="23314" y="84136"/>
                </a:cubicBezTo>
                <a:cubicBezTo>
                  <a:pt x="23527" y="83832"/>
                  <a:pt x="23375" y="83528"/>
                  <a:pt x="23010" y="83406"/>
                </a:cubicBezTo>
                <a:cubicBezTo>
                  <a:pt x="22675" y="83285"/>
                  <a:pt x="22220" y="83406"/>
                  <a:pt x="22068" y="83710"/>
                </a:cubicBezTo>
                <a:cubicBezTo>
                  <a:pt x="21855" y="84014"/>
                  <a:pt x="21946" y="84379"/>
                  <a:pt x="22341" y="84470"/>
                </a:cubicBezTo>
                <a:close/>
                <a:moveTo>
                  <a:pt x="20700" y="87206"/>
                </a:moveTo>
                <a:cubicBezTo>
                  <a:pt x="21034" y="87327"/>
                  <a:pt x="21460" y="87145"/>
                  <a:pt x="21612" y="86841"/>
                </a:cubicBezTo>
                <a:cubicBezTo>
                  <a:pt x="21794" y="86537"/>
                  <a:pt x="21642" y="86233"/>
                  <a:pt x="21308" y="86111"/>
                </a:cubicBezTo>
                <a:cubicBezTo>
                  <a:pt x="20973" y="85990"/>
                  <a:pt x="20548" y="86142"/>
                  <a:pt x="20396" y="86446"/>
                </a:cubicBezTo>
                <a:cubicBezTo>
                  <a:pt x="20244" y="86750"/>
                  <a:pt x="20365" y="87114"/>
                  <a:pt x="20700" y="87206"/>
                </a:cubicBezTo>
                <a:close/>
                <a:moveTo>
                  <a:pt x="19758" y="88938"/>
                </a:moveTo>
                <a:cubicBezTo>
                  <a:pt x="19454" y="88817"/>
                  <a:pt x="19028" y="88969"/>
                  <a:pt x="18876" y="89272"/>
                </a:cubicBezTo>
                <a:cubicBezTo>
                  <a:pt x="18724" y="89576"/>
                  <a:pt x="18846" y="89941"/>
                  <a:pt x="19150" y="90032"/>
                </a:cubicBezTo>
                <a:cubicBezTo>
                  <a:pt x="19454" y="90154"/>
                  <a:pt x="19818" y="89941"/>
                  <a:pt x="20031" y="89637"/>
                </a:cubicBezTo>
                <a:cubicBezTo>
                  <a:pt x="20183" y="89333"/>
                  <a:pt x="20061" y="88999"/>
                  <a:pt x="19758" y="88938"/>
                </a:cubicBezTo>
                <a:close/>
                <a:moveTo>
                  <a:pt x="81826" y="11673"/>
                </a:moveTo>
                <a:cubicBezTo>
                  <a:pt x="82069" y="11916"/>
                  <a:pt x="82433" y="11825"/>
                  <a:pt x="82646" y="11581"/>
                </a:cubicBezTo>
                <a:cubicBezTo>
                  <a:pt x="82829" y="11308"/>
                  <a:pt x="82798" y="10913"/>
                  <a:pt x="82555" y="10700"/>
                </a:cubicBezTo>
                <a:cubicBezTo>
                  <a:pt x="82342" y="10457"/>
                  <a:pt x="81978" y="10518"/>
                  <a:pt x="81795" y="10761"/>
                </a:cubicBezTo>
                <a:cubicBezTo>
                  <a:pt x="81582" y="11034"/>
                  <a:pt x="81613" y="11460"/>
                  <a:pt x="81826" y="11673"/>
                </a:cubicBezTo>
                <a:close/>
                <a:moveTo>
                  <a:pt x="80093" y="14165"/>
                </a:moveTo>
                <a:cubicBezTo>
                  <a:pt x="80367" y="14347"/>
                  <a:pt x="80701" y="14256"/>
                  <a:pt x="80883" y="14013"/>
                </a:cubicBezTo>
                <a:cubicBezTo>
                  <a:pt x="81066" y="13739"/>
                  <a:pt x="81035" y="13344"/>
                  <a:pt x="80762" y="13162"/>
                </a:cubicBezTo>
                <a:cubicBezTo>
                  <a:pt x="80549" y="12980"/>
                  <a:pt x="80154" y="13010"/>
                  <a:pt x="79971" y="13284"/>
                </a:cubicBezTo>
                <a:cubicBezTo>
                  <a:pt x="79789" y="13587"/>
                  <a:pt x="79819" y="13952"/>
                  <a:pt x="80093" y="14165"/>
                </a:cubicBezTo>
                <a:close/>
                <a:moveTo>
                  <a:pt x="78300" y="16657"/>
                </a:moveTo>
                <a:cubicBezTo>
                  <a:pt x="78573" y="16840"/>
                  <a:pt x="78938" y="16779"/>
                  <a:pt x="79151" y="16505"/>
                </a:cubicBezTo>
                <a:cubicBezTo>
                  <a:pt x="79333" y="16232"/>
                  <a:pt x="79242" y="15867"/>
                  <a:pt x="79029" y="15685"/>
                </a:cubicBezTo>
                <a:cubicBezTo>
                  <a:pt x="78756" y="15472"/>
                  <a:pt x="78421" y="15533"/>
                  <a:pt x="78239" y="15837"/>
                </a:cubicBezTo>
                <a:cubicBezTo>
                  <a:pt x="77996" y="16080"/>
                  <a:pt x="78087" y="16475"/>
                  <a:pt x="78300" y="16657"/>
                </a:cubicBezTo>
                <a:close/>
                <a:moveTo>
                  <a:pt x="76567" y="19119"/>
                </a:moveTo>
                <a:cubicBezTo>
                  <a:pt x="76810" y="19271"/>
                  <a:pt x="77205" y="19211"/>
                  <a:pt x="77388" y="18937"/>
                </a:cubicBezTo>
                <a:cubicBezTo>
                  <a:pt x="77570" y="18664"/>
                  <a:pt x="77509" y="18329"/>
                  <a:pt x="77236" y="18147"/>
                </a:cubicBezTo>
                <a:cubicBezTo>
                  <a:pt x="76962" y="17964"/>
                  <a:pt x="76597" y="18025"/>
                  <a:pt x="76415" y="18299"/>
                </a:cubicBezTo>
                <a:cubicBezTo>
                  <a:pt x="76263" y="18603"/>
                  <a:pt x="76294" y="18968"/>
                  <a:pt x="76567" y="19119"/>
                </a:cubicBezTo>
                <a:close/>
                <a:moveTo>
                  <a:pt x="74804" y="21642"/>
                </a:moveTo>
                <a:cubicBezTo>
                  <a:pt x="75078" y="21794"/>
                  <a:pt x="75503" y="21673"/>
                  <a:pt x="75686" y="21399"/>
                </a:cubicBezTo>
                <a:cubicBezTo>
                  <a:pt x="75868" y="21126"/>
                  <a:pt x="75777" y="20791"/>
                  <a:pt x="75534" y="20639"/>
                </a:cubicBezTo>
                <a:cubicBezTo>
                  <a:pt x="75260" y="20487"/>
                  <a:pt x="74895" y="20578"/>
                  <a:pt x="74683" y="20852"/>
                </a:cubicBezTo>
                <a:cubicBezTo>
                  <a:pt x="74470" y="21095"/>
                  <a:pt x="74531" y="21490"/>
                  <a:pt x="74804" y="21642"/>
                </a:cubicBezTo>
                <a:close/>
                <a:moveTo>
                  <a:pt x="73011" y="23922"/>
                </a:moveTo>
                <a:cubicBezTo>
                  <a:pt x="73284" y="24074"/>
                  <a:pt x="73710" y="23983"/>
                  <a:pt x="73892" y="23770"/>
                </a:cubicBezTo>
                <a:cubicBezTo>
                  <a:pt x="74075" y="23527"/>
                  <a:pt x="74014" y="23223"/>
                  <a:pt x="73740" y="23071"/>
                </a:cubicBezTo>
                <a:cubicBezTo>
                  <a:pt x="73467" y="22919"/>
                  <a:pt x="73102" y="23010"/>
                  <a:pt x="72889" y="23223"/>
                </a:cubicBezTo>
                <a:cubicBezTo>
                  <a:pt x="72676" y="23466"/>
                  <a:pt x="72768" y="23770"/>
                  <a:pt x="73011" y="23922"/>
                </a:cubicBezTo>
                <a:close/>
                <a:moveTo>
                  <a:pt x="71278" y="25898"/>
                </a:moveTo>
                <a:cubicBezTo>
                  <a:pt x="71552" y="26050"/>
                  <a:pt x="71947" y="25958"/>
                  <a:pt x="72160" y="25776"/>
                </a:cubicBezTo>
                <a:cubicBezTo>
                  <a:pt x="72342" y="25594"/>
                  <a:pt x="72251" y="25290"/>
                  <a:pt x="72008" y="25168"/>
                </a:cubicBezTo>
                <a:cubicBezTo>
                  <a:pt x="71734" y="25016"/>
                  <a:pt x="71339" y="25107"/>
                  <a:pt x="71157" y="25290"/>
                </a:cubicBezTo>
                <a:cubicBezTo>
                  <a:pt x="70944" y="25472"/>
                  <a:pt x="71005" y="25776"/>
                  <a:pt x="71278" y="25898"/>
                </a:cubicBezTo>
                <a:close/>
                <a:moveTo>
                  <a:pt x="69515" y="27691"/>
                </a:moveTo>
                <a:cubicBezTo>
                  <a:pt x="69789" y="27782"/>
                  <a:pt x="70184" y="27752"/>
                  <a:pt x="70366" y="27569"/>
                </a:cubicBezTo>
                <a:cubicBezTo>
                  <a:pt x="70549" y="27387"/>
                  <a:pt x="70488" y="27114"/>
                  <a:pt x="70214" y="26992"/>
                </a:cubicBezTo>
                <a:cubicBezTo>
                  <a:pt x="69941" y="26840"/>
                  <a:pt x="69576" y="26931"/>
                  <a:pt x="69363" y="27114"/>
                </a:cubicBezTo>
                <a:cubicBezTo>
                  <a:pt x="69181" y="27296"/>
                  <a:pt x="69272" y="27569"/>
                  <a:pt x="69515" y="27691"/>
                </a:cubicBezTo>
                <a:close/>
                <a:moveTo>
                  <a:pt x="67692" y="29272"/>
                </a:moveTo>
                <a:cubicBezTo>
                  <a:pt x="67965" y="29393"/>
                  <a:pt x="68391" y="29393"/>
                  <a:pt x="68573" y="29241"/>
                </a:cubicBezTo>
                <a:cubicBezTo>
                  <a:pt x="68755" y="29089"/>
                  <a:pt x="68725" y="28846"/>
                  <a:pt x="68451" y="28694"/>
                </a:cubicBezTo>
                <a:cubicBezTo>
                  <a:pt x="68178" y="28603"/>
                  <a:pt x="67813" y="28603"/>
                  <a:pt x="67631" y="28755"/>
                </a:cubicBezTo>
                <a:cubicBezTo>
                  <a:pt x="67388" y="28907"/>
                  <a:pt x="67448" y="29120"/>
                  <a:pt x="67692" y="29272"/>
                </a:cubicBezTo>
                <a:close/>
                <a:moveTo>
                  <a:pt x="65564" y="30032"/>
                </a:moveTo>
                <a:cubicBezTo>
                  <a:pt x="65351" y="30153"/>
                  <a:pt x="65351" y="30366"/>
                  <a:pt x="65655" y="30487"/>
                </a:cubicBezTo>
                <a:cubicBezTo>
                  <a:pt x="65929" y="30639"/>
                  <a:pt x="66385" y="30639"/>
                  <a:pt x="66597" y="30487"/>
                </a:cubicBezTo>
                <a:cubicBezTo>
                  <a:pt x="66840" y="30366"/>
                  <a:pt x="66780" y="30153"/>
                  <a:pt x="66536" y="30032"/>
                </a:cubicBezTo>
                <a:cubicBezTo>
                  <a:pt x="66172" y="29910"/>
                  <a:pt x="65807" y="29880"/>
                  <a:pt x="65564" y="30032"/>
                </a:cubicBezTo>
                <a:close/>
                <a:moveTo>
                  <a:pt x="64287" y="31126"/>
                </a:moveTo>
                <a:cubicBezTo>
                  <a:pt x="64014" y="31035"/>
                  <a:pt x="63588" y="30974"/>
                  <a:pt x="63375" y="31095"/>
                </a:cubicBezTo>
                <a:cubicBezTo>
                  <a:pt x="63132" y="31217"/>
                  <a:pt x="63132" y="31399"/>
                  <a:pt x="63406" y="31551"/>
                </a:cubicBezTo>
                <a:cubicBezTo>
                  <a:pt x="63679" y="31673"/>
                  <a:pt x="64135" y="31673"/>
                  <a:pt x="64348" y="31551"/>
                </a:cubicBezTo>
                <a:cubicBezTo>
                  <a:pt x="64622" y="31490"/>
                  <a:pt x="64591" y="31278"/>
                  <a:pt x="64287" y="31126"/>
                </a:cubicBezTo>
                <a:close/>
                <a:moveTo>
                  <a:pt x="62068" y="32250"/>
                </a:moveTo>
                <a:cubicBezTo>
                  <a:pt x="61825" y="32129"/>
                  <a:pt x="61400" y="32129"/>
                  <a:pt x="61156" y="32250"/>
                </a:cubicBezTo>
                <a:cubicBezTo>
                  <a:pt x="60944" y="32342"/>
                  <a:pt x="60944" y="32585"/>
                  <a:pt x="61217" y="32706"/>
                </a:cubicBezTo>
                <a:cubicBezTo>
                  <a:pt x="61460" y="32798"/>
                  <a:pt x="61916" y="32798"/>
                  <a:pt x="62160" y="32646"/>
                </a:cubicBezTo>
                <a:cubicBezTo>
                  <a:pt x="62372" y="32554"/>
                  <a:pt x="62342" y="32342"/>
                  <a:pt x="62068" y="32250"/>
                </a:cubicBezTo>
                <a:close/>
                <a:moveTo>
                  <a:pt x="59849" y="33405"/>
                </a:moveTo>
                <a:cubicBezTo>
                  <a:pt x="59576" y="33314"/>
                  <a:pt x="59150" y="33345"/>
                  <a:pt x="58877" y="33497"/>
                </a:cubicBezTo>
                <a:cubicBezTo>
                  <a:pt x="58634" y="33649"/>
                  <a:pt x="58664" y="33831"/>
                  <a:pt x="58938" y="33953"/>
                </a:cubicBezTo>
                <a:cubicBezTo>
                  <a:pt x="59242" y="34013"/>
                  <a:pt x="59637" y="33983"/>
                  <a:pt x="59880" y="33831"/>
                </a:cubicBezTo>
                <a:cubicBezTo>
                  <a:pt x="60153" y="33709"/>
                  <a:pt x="60093" y="33527"/>
                  <a:pt x="59849" y="33405"/>
                </a:cubicBezTo>
                <a:close/>
                <a:moveTo>
                  <a:pt x="56536" y="35047"/>
                </a:moveTo>
                <a:cubicBezTo>
                  <a:pt x="56263" y="35229"/>
                  <a:pt x="56293" y="35442"/>
                  <a:pt x="56597" y="35503"/>
                </a:cubicBezTo>
                <a:cubicBezTo>
                  <a:pt x="56901" y="35594"/>
                  <a:pt x="57357" y="35503"/>
                  <a:pt x="57631" y="35320"/>
                </a:cubicBezTo>
                <a:cubicBezTo>
                  <a:pt x="57904" y="35138"/>
                  <a:pt x="57813" y="34925"/>
                  <a:pt x="57509" y="34864"/>
                </a:cubicBezTo>
                <a:cubicBezTo>
                  <a:pt x="57266" y="34773"/>
                  <a:pt x="56810" y="34864"/>
                  <a:pt x="56536" y="35047"/>
                </a:cubicBezTo>
                <a:close/>
                <a:moveTo>
                  <a:pt x="54257" y="36567"/>
                </a:moveTo>
                <a:cubicBezTo>
                  <a:pt x="54013" y="36719"/>
                  <a:pt x="54105" y="36901"/>
                  <a:pt x="54409" y="37022"/>
                </a:cubicBezTo>
                <a:cubicBezTo>
                  <a:pt x="54713" y="37114"/>
                  <a:pt x="55169" y="37022"/>
                  <a:pt x="55381" y="36871"/>
                </a:cubicBezTo>
                <a:cubicBezTo>
                  <a:pt x="55624" y="36719"/>
                  <a:pt x="55533" y="36536"/>
                  <a:pt x="55229" y="36445"/>
                </a:cubicBezTo>
                <a:cubicBezTo>
                  <a:pt x="54925" y="36354"/>
                  <a:pt x="54469" y="36415"/>
                  <a:pt x="54257" y="36567"/>
                </a:cubicBezTo>
                <a:close/>
                <a:moveTo>
                  <a:pt x="53314" y="37904"/>
                </a:moveTo>
                <a:cubicBezTo>
                  <a:pt x="53010" y="37813"/>
                  <a:pt x="52615" y="37904"/>
                  <a:pt x="52463" y="38056"/>
                </a:cubicBezTo>
                <a:cubicBezTo>
                  <a:pt x="52311" y="38208"/>
                  <a:pt x="52372" y="38390"/>
                  <a:pt x="52706" y="38481"/>
                </a:cubicBezTo>
                <a:cubicBezTo>
                  <a:pt x="52980" y="38542"/>
                  <a:pt x="53375" y="38481"/>
                  <a:pt x="53527" y="38329"/>
                </a:cubicBezTo>
                <a:cubicBezTo>
                  <a:pt x="53679" y="38178"/>
                  <a:pt x="53618" y="37965"/>
                  <a:pt x="53314" y="37904"/>
                </a:cubicBezTo>
                <a:close/>
                <a:moveTo>
                  <a:pt x="51430" y="40032"/>
                </a:moveTo>
                <a:cubicBezTo>
                  <a:pt x="51703" y="40092"/>
                  <a:pt x="52038" y="40032"/>
                  <a:pt x="52159" y="39849"/>
                </a:cubicBezTo>
                <a:cubicBezTo>
                  <a:pt x="52281" y="39637"/>
                  <a:pt x="52159" y="39454"/>
                  <a:pt x="51886" y="39424"/>
                </a:cubicBezTo>
                <a:cubicBezTo>
                  <a:pt x="51612" y="39333"/>
                  <a:pt x="51339" y="39454"/>
                  <a:pt x="51217" y="39606"/>
                </a:cubicBezTo>
                <a:cubicBezTo>
                  <a:pt x="51065" y="39758"/>
                  <a:pt x="51187" y="39940"/>
                  <a:pt x="51430" y="40032"/>
                </a:cubicBezTo>
                <a:close/>
                <a:moveTo>
                  <a:pt x="50336" y="41430"/>
                </a:moveTo>
                <a:cubicBezTo>
                  <a:pt x="50609" y="41521"/>
                  <a:pt x="50943" y="41460"/>
                  <a:pt x="51065" y="41308"/>
                </a:cubicBezTo>
                <a:cubicBezTo>
                  <a:pt x="51187" y="41156"/>
                  <a:pt x="51065" y="40974"/>
                  <a:pt x="50792" y="40913"/>
                </a:cubicBezTo>
                <a:cubicBezTo>
                  <a:pt x="50518" y="40822"/>
                  <a:pt x="50214" y="40913"/>
                  <a:pt x="50123" y="41065"/>
                </a:cubicBezTo>
                <a:cubicBezTo>
                  <a:pt x="49971" y="41156"/>
                  <a:pt x="50062" y="41369"/>
                  <a:pt x="50336" y="41430"/>
                </a:cubicBezTo>
                <a:close/>
                <a:moveTo>
                  <a:pt x="48937" y="42342"/>
                </a:moveTo>
                <a:cubicBezTo>
                  <a:pt x="48816" y="42494"/>
                  <a:pt x="48907" y="42646"/>
                  <a:pt x="49211" y="42767"/>
                </a:cubicBezTo>
                <a:cubicBezTo>
                  <a:pt x="49454" y="42828"/>
                  <a:pt x="49819" y="42798"/>
                  <a:pt x="49971" y="42676"/>
                </a:cubicBezTo>
                <a:cubicBezTo>
                  <a:pt x="50062" y="42524"/>
                  <a:pt x="49971" y="42342"/>
                  <a:pt x="49697" y="42281"/>
                </a:cubicBezTo>
                <a:cubicBezTo>
                  <a:pt x="49393" y="42159"/>
                  <a:pt x="49059" y="42190"/>
                  <a:pt x="48937" y="42342"/>
                </a:cubicBezTo>
                <a:close/>
                <a:moveTo>
                  <a:pt x="47691" y="43649"/>
                </a:moveTo>
                <a:cubicBezTo>
                  <a:pt x="47539" y="43801"/>
                  <a:pt x="47630" y="43983"/>
                  <a:pt x="47904" y="44044"/>
                </a:cubicBezTo>
                <a:cubicBezTo>
                  <a:pt x="48208" y="44165"/>
                  <a:pt x="48542" y="44135"/>
                  <a:pt x="48694" y="43983"/>
                </a:cubicBezTo>
                <a:cubicBezTo>
                  <a:pt x="48846" y="43831"/>
                  <a:pt x="48694" y="43618"/>
                  <a:pt x="48451" y="43558"/>
                </a:cubicBezTo>
                <a:cubicBezTo>
                  <a:pt x="48147" y="43436"/>
                  <a:pt x="47843" y="43497"/>
                  <a:pt x="47691" y="43649"/>
                </a:cubicBezTo>
                <a:close/>
                <a:moveTo>
                  <a:pt x="46202" y="44956"/>
                </a:moveTo>
                <a:cubicBezTo>
                  <a:pt x="46019" y="45108"/>
                  <a:pt x="46111" y="45320"/>
                  <a:pt x="46415" y="45412"/>
                </a:cubicBezTo>
                <a:cubicBezTo>
                  <a:pt x="46718" y="45533"/>
                  <a:pt x="47144" y="45472"/>
                  <a:pt x="47296" y="45320"/>
                </a:cubicBezTo>
                <a:cubicBezTo>
                  <a:pt x="47448" y="45169"/>
                  <a:pt x="47326" y="44956"/>
                  <a:pt x="47022" y="44865"/>
                </a:cubicBezTo>
                <a:cubicBezTo>
                  <a:pt x="46718" y="44773"/>
                  <a:pt x="46384" y="44804"/>
                  <a:pt x="46202" y="44956"/>
                </a:cubicBezTo>
                <a:close/>
                <a:moveTo>
                  <a:pt x="44682" y="46901"/>
                </a:moveTo>
                <a:cubicBezTo>
                  <a:pt x="45016" y="47023"/>
                  <a:pt x="45472" y="46931"/>
                  <a:pt x="45655" y="46779"/>
                </a:cubicBezTo>
                <a:cubicBezTo>
                  <a:pt x="45867" y="46627"/>
                  <a:pt x="45746" y="46415"/>
                  <a:pt x="45411" y="46293"/>
                </a:cubicBezTo>
                <a:cubicBezTo>
                  <a:pt x="45047" y="46172"/>
                  <a:pt x="44652" y="46263"/>
                  <a:pt x="44439" y="46415"/>
                </a:cubicBezTo>
                <a:cubicBezTo>
                  <a:pt x="44256" y="46597"/>
                  <a:pt x="44348" y="46779"/>
                  <a:pt x="44682" y="46901"/>
                </a:cubicBezTo>
                <a:close/>
                <a:moveTo>
                  <a:pt x="42372" y="48117"/>
                </a:moveTo>
                <a:cubicBezTo>
                  <a:pt x="42129" y="48299"/>
                  <a:pt x="42250" y="48542"/>
                  <a:pt x="42615" y="48664"/>
                </a:cubicBezTo>
                <a:cubicBezTo>
                  <a:pt x="43010" y="48755"/>
                  <a:pt x="43497" y="48694"/>
                  <a:pt x="43740" y="48451"/>
                </a:cubicBezTo>
                <a:cubicBezTo>
                  <a:pt x="43952" y="48269"/>
                  <a:pt x="43831" y="48056"/>
                  <a:pt x="43466" y="47934"/>
                </a:cubicBezTo>
                <a:cubicBezTo>
                  <a:pt x="43071" y="47813"/>
                  <a:pt x="42585" y="47934"/>
                  <a:pt x="42372" y="48117"/>
                </a:cubicBezTo>
                <a:close/>
                <a:moveTo>
                  <a:pt x="41490" y="49606"/>
                </a:moveTo>
                <a:cubicBezTo>
                  <a:pt x="41095" y="49485"/>
                  <a:pt x="40700" y="49485"/>
                  <a:pt x="40487" y="49637"/>
                </a:cubicBezTo>
                <a:cubicBezTo>
                  <a:pt x="40305" y="49789"/>
                  <a:pt x="40457" y="50032"/>
                  <a:pt x="40822" y="50184"/>
                </a:cubicBezTo>
                <a:cubicBezTo>
                  <a:pt x="41217" y="50336"/>
                  <a:pt x="41642" y="50275"/>
                  <a:pt x="41825" y="50123"/>
                </a:cubicBezTo>
                <a:cubicBezTo>
                  <a:pt x="42007" y="49971"/>
                  <a:pt x="41825" y="49758"/>
                  <a:pt x="41490" y="49606"/>
                </a:cubicBezTo>
                <a:close/>
                <a:moveTo>
                  <a:pt x="39211" y="50974"/>
                </a:moveTo>
                <a:cubicBezTo>
                  <a:pt x="39120" y="51126"/>
                  <a:pt x="39272" y="51339"/>
                  <a:pt x="39636" y="51491"/>
                </a:cubicBezTo>
                <a:cubicBezTo>
                  <a:pt x="39940" y="51643"/>
                  <a:pt x="40305" y="51643"/>
                  <a:pt x="40427" y="51491"/>
                </a:cubicBezTo>
                <a:cubicBezTo>
                  <a:pt x="40548" y="51339"/>
                  <a:pt x="40335" y="51126"/>
                  <a:pt x="40001" y="50974"/>
                </a:cubicBezTo>
                <a:cubicBezTo>
                  <a:pt x="39667" y="50822"/>
                  <a:pt x="39272" y="50822"/>
                  <a:pt x="39211" y="50974"/>
                </a:cubicBezTo>
                <a:close/>
                <a:moveTo>
                  <a:pt x="39272" y="52494"/>
                </a:moveTo>
                <a:cubicBezTo>
                  <a:pt x="38968" y="52342"/>
                  <a:pt x="38755" y="52372"/>
                  <a:pt x="38755" y="52615"/>
                </a:cubicBezTo>
                <a:cubicBezTo>
                  <a:pt x="38755" y="52798"/>
                  <a:pt x="38937" y="53071"/>
                  <a:pt x="39211" y="53193"/>
                </a:cubicBezTo>
                <a:cubicBezTo>
                  <a:pt x="39484" y="53375"/>
                  <a:pt x="39727" y="53284"/>
                  <a:pt x="39727" y="53102"/>
                </a:cubicBezTo>
                <a:cubicBezTo>
                  <a:pt x="39788" y="52859"/>
                  <a:pt x="39576" y="52615"/>
                  <a:pt x="39272" y="52494"/>
                </a:cubicBezTo>
                <a:close/>
                <a:moveTo>
                  <a:pt x="39393" y="55260"/>
                </a:moveTo>
                <a:cubicBezTo>
                  <a:pt x="39667" y="55412"/>
                  <a:pt x="39819" y="55290"/>
                  <a:pt x="39819" y="55077"/>
                </a:cubicBezTo>
                <a:cubicBezTo>
                  <a:pt x="39788" y="54834"/>
                  <a:pt x="39545" y="54530"/>
                  <a:pt x="39272" y="54378"/>
                </a:cubicBezTo>
                <a:cubicBezTo>
                  <a:pt x="39028" y="54226"/>
                  <a:pt x="38876" y="54318"/>
                  <a:pt x="38907" y="54591"/>
                </a:cubicBezTo>
                <a:cubicBezTo>
                  <a:pt x="38907" y="54804"/>
                  <a:pt x="39120" y="55108"/>
                  <a:pt x="39393" y="55260"/>
                </a:cubicBezTo>
                <a:close/>
                <a:moveTo>
                  <a:pt x="40183" y="57509"/>
                </a:moveTo>
                <a:cubicBezTo>
                  <a:pt x="40153" y="57236"/>
                  <a:pt x="39879" y="56901"/>
                  <a:pt x="39667" y="56749"/>
                </a:cubicBezTo>
                <a:cubicBezTo>
                  <a:pt x="39393" y="56597"/>
                  <a:pt x="39241" y="56719"/>
                  <a:pt x="39332" y="56962"/>
                </a:cubicBezTo>
                <a:cubicBezTo>
                  <a:pt x="39363" y="57236"/>
                  <a:pt x="39636" y="57600"/>
                  <a:pt x="39849" y="57752"/>
                </a:cubicBezTo>
                <a:cubicBezTo>
                  <a:pt x="40092" y="57874"/>
                  <a:pt x="40244" y="57752"/>
                  <a:pt x="40183" y="57509"/>
                </a:cubicBezTo>
                <a:close/>
                <a:moveTo>
                  <a:pt x="40639" y="60245"/>
                </a:moveTo>
                <a:cubicBezTo>
                  <a:pt x="40609" y="59941"/>
                  <a:pt x="40335" y="59546"/>
                  <a:pt x="40092" y="59394"/>
                </a:cubicBezTo>
                <a:cubicBezTo>
                  <a:pt x="39819" y="59242"/>
                  <a:pt x="39667" y="59363"/>
                  <a:pt x="39667" y="59667"/>
                </a:cubicBezTo>
                <a:cubicBezTo>
                  <a:pt x="39697" y="59971"/>
                  <a:pt x="39940" y="60366"/>
                  <a:pt x="40183" y="60549"/>
                </a:cubicBezTo>
                <a:cubicBezTo>
                  <a:pt x="40487" y="60670"/>
                  <a:pt x="40700" y="60549"/>
                  <a:pt x="40639" y="60245"/>
                </a:cubicBezTo>
                <a:close/>
                <a:moveTo>
                  <a:pt x="40396" y="63345"/>
                </a:moveTo>
                <a:cubicBezTo>
                  <a:pt x="40700" y="63558"/>
                  <a:pt x="40943" y="63436"/>
                  <a:pt x="40913" y="63132"/>
                </a:cubicBezTo>
                <a:cubicBezTo>
                  <a:pt x="40913" y="62828"/>
                  <a:pt x="40639" y="62403"/>
                  <a:pt x="40396" y="62251"/>
                </a:cubicBezTo>
                <a:cubicBezTo>
                  <a:pt x="40092" y="62068"/>
                  <a:pt x="39849" y="62190"/>
                  <a:pt x="39849" y="62494"/>
                </a:cubicBezTo>
                <a:cubicBezTo>
                  <a:pt x="39849" y="62798"/>
                  <a:pt x="40092" y="63193"/>
                  <a:pt x="40396" y="63345"/>
                </a:cubicBezTo>
                <a:close/>
                <a:moveTo>
                  <a:pt x="40244" y="65078"/>
                </a:moveTo>
                <a:cubicBezTo>
                  <a:pt x="39879" y="64865"/>
                  <a:pt x="39576" y="64956"/>
                  <a:pt x="39515" y="65260"/>
                </a:cubicBezTo>
                <a:cubicBezTo>
                  <a:pt x="39424" y="65564"/>
                  <a:pt x="39667" y="65929"/>
                  <a:pt x="40001" y="66141"/>
                </a:cubicBezTo>
                <a:cubicBezTo>
                  <a:pt x="40335" y="66324"/>
                  <a:pt x="40700" y="66233"/>
                  <a:pt x="40731" y="65929"/>
                </a:cubicBezTo>
                <a:cubicBezTo>
                  <a:pt x="40791" y="65686"/>
                  <a:pt x="40548" y="65260"/>
                  <a:pt x="40244" y="65078"/>
                </a:cubicBezTo>
                <a:close/>
                <a:moveTo>
                  <a:pt x="38329" y="67965"/>
                </a:moveTo>
                <a:cubicBezTo>
                  <a:pt x="38177" y="68208"/>
                  <a:pt x="38360" y="68603"/>
                  <a:pt x="38755" y="68786"/>
                </a:cubicBezTo>
                <a:cubicBezTo>
                  <a:pt x="39120" y="68968"/>
                  <a:pt x="39576" y="68938"/>
                  <a:pt x="39727" y="68634"/>
                </a:cubicBezTo>
                <a:cubicBezTo>
                  <a:pt x="39879" y="68360"/>
                  <a:pt x="39697" y="67996"/>
                  <a:pt x="39332" y="67813"/>
                </a:cubicBezTo>
                <a:cubicBezTo>
                  <a:pt x="38907" y="67600"/>
                  <a:pt x="38481" y="67692"/>
                  <a:pt x="38329" y="67965"/>
                </a:cubicBezTo>
                <a:close/>
                <a:moveTo>
                  <a:pt x="38177" y="70762"/>
                </a:moveTo>
                <a:cubicBezTo>
                  <a:pt x="38360" y="70579"/>
                  <a:pt x="38177" y="70275"/>
                  <a:pt x="37813" y="70032"/>
                </a:cubicBezTo>
                <a:cubicBezTo>
                  <a:pt x="37417" y="69819"/>
                  <a:pt x="36961" y="69728"/>
                  <a:pt x="36779" y="69941"/>
                </a:cubicBezTo>
                <a:cubicBezTo>
                  <a:pt x="36597" y="70093"/>
                  <a:pt x="36749" y="70427"/>
                  <a:pt x="37144" y="70701"/>
                </a:cubicBezTo>
                <a:cubicBezTo>
                  <a:pt x="37539" y="70914"/>
                  <a:pt x="37995" y="70944"/>
                  <a:pt x="38177" y="70762"/>
                </a:cubicBezTo>
                <a:close/>
                <a:moveTo>
                  <a:pt x="35411" y="71795"/>
                </a:moveTo>
                <a:cubicBezTo>
                  <a:pt x="35776" y="72069"/>
                  <a:pt x="36262" y="72221"/>
                  <a:pt x="36475" y="72099"/>
                </a:cubicBezTo>
                <a:cubicBezTo>
                  <a:pt x="36658" y="71977"/>
                  <a:pt x="36506" y="71673"/>
                  <a:pt x="36141" y="71400"/>
                </a:cubicBezTo>
                <a:cubicBezTo>
                  <a:pt x="35746" y="71157"/>
                  <a:pt x="35290" y="71005"/>
                  <a:pt x="35107" y="71096"/>
                </a:cubicBezTo>
                <a:cubicBezTo>
                  <a:pt x="34864" y="71187"/>
                  <a:pt x="35016" y="71521"/>
                  <a:pt x="35411" y="71795"/>
                </a:cubicBezTo>
                <a:close/>
                <a:moveTo>
                  <a:pt x="34651" y="72859"/>
                </a:moveTo>
                <a:cubicBezTo>
                  <a:pt x="34834" y="72768"/>
                  <a:pt x="34682" y="72525"/>
                  <a:pt x="34317" y="72221"/>
                </a:cubicBezTo>
                <a:cubicBezTo>
                  <a:pt x="33922" y="71917"/>
                  <a:pt x="33466" y="71765"/>
                  <a:pt x="33284" y="71795"/>
                </a:cubicBezTo>
                <a:cubicBezTo>
                  <a:pt x="33101" y="71856"/>
                  <a:pt x="33192" y="72129"/>
                  <a:pt x="33588" y="72433"/>
                </a:cubicBezTo>
                <a:cubicBezTo>
                  <a:pt x="33952" y="72737"/>
                  <a:pt x="34469" y="72920"/>
                  <a:pt x="34651" y="72859"/>
                </a:cubicBezTo>
                <a:close/>
                <a:moveTo>
                  <a:pt x="32736" y="73345"/>
                </a:moveTo>
                <a:cubicBezTo>
                  <a:pt x="32980" y="73315"/>
                  <a:pt x="32828" y="73041"/>
                  <a:pt x="32433" y="72768"/>
                </a:cubicBezTo>
                <a:cubicBezTo>
                  <a:pt x="32068" y="72464"/>
                  <a:pt x="31612" y="72281"/>
                  <a:pt x="31429" y="72312"/>
                </a:cubicBezTo>
                <a:cubicBezTo>
                  <a:pt x="31217" y="72373"/>
                  <a:pt x="31338" y="72616"/>
                  <a:pt x="31673" y="72920"/>
                </a:cubicBezTo>
                <a:cubicBezTo>
                  <a:pt x="32068" y="73193"/>
                  <a:pt x="32554" y="73376"/>
                  <a:pt x="32736" y="73345"/>
                </a:cubicBezTo>
                <a:close/>
                <a:moveTo>
                  <a:pt x="29758" y="73315"/>
                </a:moveTo>
                <a:cubicBezTo>
                  <a:pt x="30092" y="73588"/>
                  <a:pt x="30578" y="73771"/>
                  <a:pt x="30761" y="73740"/>
                </a:cubicBezTo>
                <a:cubicBezTo>
                  <a:pt x="31004" y="73680"/>
                  <a:pt x="30852" y="73406"/>
                  <a:pt x="30518" y="73163"/>
                </a:cubicBezTo>
                <a:cubicBezTo>
                  <a:pt x="30153" y="72889"/>
                  <a:pt x="29697" y="72707"/>
                  <a:pt x="29484" y="72737"/>
                </a:cubicBezTo>
                <a:cubicBezTo>
                  <a:pt x="29302" y="72768"/>
                  <a:pt x="29393" y="73041"/>
                  <a:pt x="29758" y="73315"/>
                </a:cubicBezTo>
                <a:close/>
                <a:moveTo>
                  <a:pt x="28572" y="73588"/>
                </a:moveTo>
                <a:cubicBezTo>
                  <a:pt x="28238" y="73315"/>
                  <a:pt x="27782" y="73193"/>
                  <a:pt x="27569" y="73224"/>
                </a:cubicBezTo>
                <a:cubicBezTo>
                  <a:pt x="27387" y="73315"/>
                  <a:pt x="27478" y="73588"/>
                  <a:pt x="27812" y="73801"/>
                </a:cubicBezTo>
                <a:cubicBezTo>
                  <a:pt x="28147" y="74044"/>
                  <a:pt x="28603" y="74196"/>
                  <a:pt x="28846" y="74105"/>
                </a:cubicBezTo>
                <a:cubicBezTo>
                  <a:pt x="29059" y="74075"/>
                  <a:pt x="28907" y="73832"/>
                  <a:pt x="28572" y="73588"/>
                </a:cubicBezTo>
                <a:close/>
                <a:moveTo>
                  <a:pt x="26657" y="74287"/>
                </a:moveTo>
                <a:cubicBezTo>
                  <a:pt x="26323" y="74075"/>
                  <a:pt x="25958" y="73984"/>
                  <a:pt x="25715" y="74105"/>
                </a:cubicBezTo>
                <a:cubicBezTo>
                  <a:pt x="25533" y="74227"/>
                  <a:pt x="25593" y="74500"/>
                  <a:pt x="25958" y="74683"/>
                </a:cubicBezTo>
                <a:cubicBezTo>
                  <a:pt x="26262" y="74865"/>
                  <a:pt x="26718" y="74987"/>
                  <a:pt x="26900" y="74865"/>
                </a:cubicBezTo>
                <a:cubicBezTo>
                  <a:pt x="27113" y="74743"/>
                  <a:pt x="27022" y="74531"/>
                  <a:pt x="26657" y="74287"/>
                </a:cubicBezTo>
                <a:close/>
                <a:moveTo>
                  <a:pt x="23983" y="75351"/>
                </a:moveTo>
                <a:cubicBezTo>
                  <a:pt x="23770" y="75564"/>
                  <a:pt x="23861" y="75807"/>
                  <a:pt x="24165" y="76020"/>
                </a:cubicBezTo>
                <a:cubicBezTo>
                  <a:pt x="24469" y="76202"/>
                  <a:pt x="24894" y="76202"/>
                  <a:pt x="25077" y="76050"/>
                </a:cubicBezTo>
                <a:cubicBezTo>
                  <a:pt x="25259" y="75898"/>
                  <a:pt x="25138" y="75625"/>
                  <a:pt x="24834" y="75442"/>
                </a:cubicBezTo>
                <a:cubicBezTo>
                  <a:pt x="24530" y="75199"/>
                  <a:pt x="24165" y="75199"/>
                  <a:pt x="23983" y="75351"/>
                </a:cubicBezTo>
                <a:close/>
                <a:moveTo>
                  <a:pt x="22524" y="78057"/>
                </a:moveTo>
                <a:cubicBezTo>
                  <a:pt x="22827" y="78208"/>
                  <a:pt x="23253" y="78148"/>
                  <a:pt x="23405" y="77874"/>
                </a:cubicBezTo>
                <a:cubicBezTo>
                  <a:pt x="23587" y="77631"/>
                  <a:pt x="23466" y="77297"/>
                  <a:pt x="23162" y="77145"/>
                </a:cubicBezTo>
                <a:cubicBezTo>
                  <a:pt x="22858" y="76993"/>
                  <a:pt x="22493" y="77023"/>
                  <a:pt x="22341" y="77297"/>
                </a:cubicBezTo>
                <a:cubicBezTo>
                  <a:pt x="22159" y="77570"/>
                  <a:pt x="22220" y="77905"/>
                  <a:pt x="22524" y="78057"/>
                </a:cubicBezTo>
                <a:close/>
                <a:moveTo>
                  <a:pt x="21764" y="80306"/>
                </a:moveTo>
                <a:cubicBezTo>
                  <a:pt x="21946" y="80032"/>
                  <a:pt x="21855" y="79698"/>
                  <a:pt x="21551" y="79516"/>
                </a:cubicBezTo>
                <a:cubicBezTo>
                  <a:pt x="21247" y="79364"/>
                  <a:pt x="20882" y="79424"/>
                  <a:pt x="20700" y="79698"/>
                </a:cubicBezTo>
                <a:cubicBezTo>
                  <a:pt x="20517" y="79971"/>
                  <a:pt x="20578" y="80336"/>
                  <a:pt x="20882" y="80488"/>
                </a:cubicBezTo>
                <a:cubicBezTo>
                  <a:pt x="21186" y="80671"/>
                  <a:pt x="21581" y="80610"/>
                  <a:pt x="21764" y="80306"/>
                </a:cubicBezTo>
                <a:close/>
                <a:moveTo>
                  <a:pt x="20183" y="82889"/>
                </a:moveTo>
                <a:cubicBezTo>
                  <a:pt x="20335" y="82585"/>
                  <a:pt x="20213" y="82251"/>
                  <a:pt x="19940" y="82038"/>
                </a:cubicBezTo>
                <a:cubicBezTo>
                  <a:pt x="19666" y="81856"/>
                  <a:pt x="19332" y="81947"/>
                  <a:pt x="19150" y="82251"/>
                </a:cubicBezTo>
                <a:cubicBezTo>
                  <a:pt x="18998" y="82494"/>
                  <a:pt x="19058" y="82920"/>
                  <a:pt x="19332" y="83072"/>
                </a:cubicBezTo>
                <a:cubicBezTo>
                  <a:pt x="19636" y="83254"/>
                  <a:pt x="20031" y="83193"/>
                  <a:pt x="20183" y="82889"/>
                </a:cubicBezTo>
                <a:close/>
                <a:moveTo>
                  <a:pt x="18450" y="84713"/>
                </a:moveTo>
                <a:cubicBezTo>
                  <a:pt x="18207" y="84531"/>
                  <a:pt x="17843" y="84592"/>
                  <a:pt x="17691" y="84896"/>
                </a:cubicBezTo>
                <a:cubicBezTo>
                  <a:pt x="17539" y="85199"/>
                  <a:pt x="17630" y="85595"/>
                  <a:pt x="17903" y="85777"/>
                </a:cubicBezTo>
                <a:cubicBezTo>
                  <a:pt x="18147" y="85959"/>
                  <a:pt x="18511" y="85838"/>
                  <a:pt x="18694" y="85595"/>
                </a:cubicBezTo>
                <a:cubicBezTo>
                  <a:pt x="18846" y="85291"/>
                  <a:pt x="18724" y="84896"/>
                  <a:pt x="18450" y="84713"/>
                </a:cubicBezTo>
                <a:close/>
                <a:moveTo>
                  <a:pt x="17204" y="88330"/>
                </a:moveTo>
                <a:cubicBezTo>
                  <a:pt x="17356" y="88026"/>
                  <a:pt x="17295" y="87631"/>
                  <a:pt x="17022" y="87418"/>
                </a:cubicBezTo>
                <a:cubicBezTo>
                  <a:pt x="16748" y="87206"/>
                  <a:pt x="16444" y="87266"/>
                  <a:pt x="16292" y="87570"/>
                </a:cubicBezTo>
                <a:cubicBezTo>
                  <a:pt x="16262" y="87631"/>
                  <a:pt x="16232" y="87753"/>
                  <a:pt x="16232" y="87813"/>
                </a:cubicBezTo>
                <a:cubicBezTo>
                  <a:pt x="16475" y="88057"/>
                  <a:pt x="16718" y="88269"/>
                  <a:pt x="16991" y="88513"/>
                </a:cubicBezTo>
                <a:cubicBezTo>
                  <a:pt x="17083" y="88513"/>
                  <a:pt x="17174" y="88421"/>
                  <a:pt x="17204" y="88330"/>
                </a:cubicBezTo>
                <a:close/>
                <a:moveTo>
                  <a:pt x="79911" y="9454"/>
                </a:moveTo>
                <a:cubicBezTo>
                  <a:pt x="80093" y="9697"/>
                  <a:pt x="80397" y="9697"/>
                  <a:pt x="80610" y="9393"/>
                </a:cubicBezTo>
                <a:cubicBezTo>
                  <a:pt x="80701" y="9302"/>
                  <a:pt x="80731" y="9180"/>
                  <a:pt x="80762" y="9028"/>
                </a:cubicBezTo>
                <a:cubicBezTo>
                  <a:pt x="80701" y="8998"/>
                  <a:pt x="80610" y="8907"/>
                  <a:pt x="80549" y="8876"/>
                </a:cubicBezTo>
                <a:cubicBezTo>
                  <a:pt x="80336" y="8724"/>
                  <a:pt x="80154" y="8603"/>
                  <a:pt x="79941" y="8451"/>
                </a:cubicBezTo>
                <a:cubicBezTo>
                  <a:pt x="79759" y="8724"/>
                  <a:pt x="79698" y="9180"/>
                  <a:pt x="79911" y="9454"/>
                </a:cubicBezTo>
                <a:close/>
                <a:moveTo>
                  <a:pt x="78026" y="12068"/>
                </a:moveTo>
                <a:cubicBezTo>
                  <a:pt x="78239" y="12341"/>
                  <a:pt x="78573" y="12280"/>
                  <a:pt x="78756" y="11977"/>
                </a:cubicBezTo>
                <a:cubicBezTo>
                  <a:pt x="78938" y="11733"/>
                  <a:pt x="78938" y="11277"/>
                  <a:pt x="78756" y="11004"/>
                </a:cubicBezTo>
                <a:cubicBezTo>
                  <a:pt x="78573" y="10730"/>
                  <a:pt x="78269" y="10761"/>
                  <a:pt x="78026" y="11034"/>
                </a:cubicBezTo>
                <a:cubicBezTo>
                  <a:pt x="77844" y="11369"/>
                  <a:pt x="77844" y="11825"/>
                  <a:pt x="78026" y="12068"/>
                </a:cubicBezTo>
                <a:close/>
                <a:moveTo>
                  <a:pt x="76172" y="14682"/>
                </a:moveTo>
                <a:cubicBezTo>
                  <a:pt x="76354" y="14925"/>
                  <a:pt x="76719" y="14864"/>
                  <a:pt x="76932" y="14621"/>
                </a:cubicBezTo>
                <a:cubicBezTo>
                  <a:pt x="77114" y="14347"/>
                  <a:pt x="77114" y="13891"/>
                  <a:pt x="76932" y="13648"/>
                </a:cubicBezTo>
                <a:cubicBezTo>
                  <a:pt x="76749" y="13436"/>
                  <a:pt x="76415" y="13436"/>
                  <a:pt x="76202" y="13739"/>
                </a:cubicBezTo>
                <a:cubicBezTo>
                  <a:pt x="75990" y="14043"/>
                  <a:pt x="75990" y="14469"/>
                  <a:pt x="76172" y="14682"/>
                </a:cubicBezTo>
                <a:close/>
                <a:moveTo>
                  <a:pt x="74348" y="17296"/>
                </a:moveTo>
                <a:cubicBezTo>
                  <a:pt x="74591" y="17539"/>
                  <a:pt x="74926" y="17448"/>
                  <a:pt x="75108" y="17205"/>
                </a:cubicBezTo>
                <a:cubicBezTo>
                  <a:pt x="75290" y="16931"/>
                  <a:pt x="75290" y="16505"/>
                  <a:pt x="75078" y="16293"/>
                </a:cubicBezTo>
                <a:cubicBezTo>
                  <a:pt x="74835" y="16050"/>
                  <a:pt x="74531" y="16080"/>
                  <a:pt x="74318" y="16384"/>
                </a:cubicBezTo>
                <a:cubicBezTo>
                  <a:pt x="74135" y="16657"/>
                  <a:pt x="74135" y="17083"/>
                  <a:pt x="74348" y="17296"/>
                </a:cubicBezTo>
                <a:close/>
                <a:moveTo>
                  <a:pt x="72494" y="19940"/>
                </a:moveTo>
                <a:cubicBezTo>
                  <a:pt x="72707" y="20153"/>
                  <a:pt x="73072" y="20092"/>
                  <a:pt x="73284" y="19788"/>
                </a:cubicBezTo>
                <a:cubicBezTo>
                  <a:pt x="73467" y="19515"/>
                  <a:pt x="73436" y="19089"/>
                  <a:pt x="73254" y="18876"/>
                </a:cubicBezTo>
                <a:cubicBezTo>
                  <a:pt x="73011" y="18633"/>
                  <a:pt x="72676" y="18724"/>
                  <a:pt x="72494" y="18968"/>
                </a:cubicBezTo>
                <a:cubicBezTo>
                  <a:pt x="72251" y="19271"/>
                  <a:pt x="72251" y="19697"/>
                  <a:pt x="72494" y="19940"/>
                </a:cubicBezTo>
                <a:close/>
                <a:moveTo>
                  <a:pt x="70701" y="22372"/>
                </a:moveTo>
                <a:cubicBezTo>
                  <a:pt x="70944" y="22554"/>
                  <a:pt x="71278" y="22524"/>
                  <a:pt x="71461" y="22250"/>
                </a:cubicBezTo>
                <a:cubicBezTo>
                  <a:pt x="71643" y="21977"/>
                  <a:pt x="71613" y="21642"/>
                  <a:pt x="71400" y="21460"/>
                </a:cubicBezTo>
                <a:cubicBezTo>
                  <a:pt x="71157" y="21247"/>
                  <a:pt x="70822" y="21308"/>
                  <a:pt x="70640" y="21551"/>
                </a:cubicBezTo>
                <a:cubicBezTo>
                  <a:pt x="70427" y="21794"/>
                  <a:pt x="70488" y="22159"/>
                  <a:pt x="70701" y="22372"/>
                </a:cubicBezTo>
                <a:close/>
                <a:moveTo>
                  <a:pt x="68968" y="24439"/>
                </a:moveTo>
                <a:cubicBezTo>
                  <a:pt x="69181" y="24651"/>
                  <a:pt x="69515" y="24591"/>
                  <a:pt x="69728" y="24378"/>
                </a:cubicBezTo>
                <a:cubicBezTo>
                  <a:pt x="69910" y="24135"/>
                  <a:pt x="69880" y="23831"/>
                  <a:pt x="69637" y="23648"/>
                </a:cubicBezTo>
                <a:cubicBezTo>
                  <a:pt x="69424" y="23466"/>
                  <a:pt x="69059" y="23496"/>
                  <a:pt x="68877" y="23740"/>
                </a:cubicBezTo>
                <a:cubicBezTo>
                  <a:pt x="68725" y="23952"/>
                  <a:pt x="68725" y="24256"/>
                  <a:pt x="68968" y="24439"/>
                </a:cubicBezTo>
                <a:close/>
                <a:moveTo>
                  <a:pt x="67296" y="26323"/>
                </a:moveTo>
                <a:cubicBezTo>
                  <a:pt x="67509" y="26475"/>
                  <a:pt x="67844" y="26475"/>
                  <a:pt x="67995" y="26232"/>
                </a:cubicBezTo>
                <a:cubicBezTo>
                  <a:pt x="68208" y="26050"/>
                  <a:pt x="68147" y="25746"/>
                  <a:pt x="67935" y="25594"/>
                </a:cubicBezTo>
                <a:cubicBezTo>
                  <a:pt x="67692" y="25442"/>
                  <a:pt x="67388" y="25442"/>
                  <a:pt x="67205" y="25624"/>
                </a:cubicBezTo>
                <a:cubicBezTo>
                  <a:pt x="67053" y="25867"/>
                  <a:pt x="67053" y="26171"/>
                  <a:pt x="67296" y="26323"/>
                </a:cubicBezTo>
                <a:close/>
                <a:moveTo>
                  <a:pt x="65412" y="27873"/>
                </a:moveTo>
                <a:cubicBezTo>
                  <a:pt x="65655" y="28025"/>
                  <a:pt x="66020" y="28056"/>
                  <a:pt x="66233" y="27904"/>
                </a:cubicBezTo>
                <a:cubicBezTo>
                  <a:pt x="66445" y="27752"/>
                  <a:pt x="66415" y="27478"/>
                  <a:pt x="66172" y="27326"/>
                </a:cubicBezTo>
                <a:cubicBezTo>
                  <a:pt x="65959" y="27174"/>
                  <a:pt x="65625" y="27144"/>
                  <a:pt x="65381" y="27296"/>
                </a:cubicBezTo>
                <a:cubicBezTo>
                  <a:pt x="65199" y="27448"/>
                  <a:pt x="65199" y="27721"/>
                  <a:pt x="65412" y="27873"/>
                </a:cubicBezTo>
                <a:close/>
                <a:moveTo>
                  <a:pt x="63375" y="28603"/>
                </a:moveTo>
                <a:cubicBezTo>
                  <a:pt x="63132" y="28694"/>
                  <a:pt x="63132" y="28968"/>
                  <a:pt x="63375" y="29120"/>
                </a:cubicBezTo>
                <a:cubicBezTo>
                  <a:pt x="63588" y="29272"/>
                  <a:pt x="63983" y="29302"/>
                  <a:pt x="64196" y="29150"/>
                </a:cubicBezTo>
                <a:cubicBezTo>
                  <a:pt x="64439" y="29059"/>
                  <a:pt x="64439" y="28785"/>
                  <a:pt x="64196" y="28633"/>
                </a:cubicBezTo>
                <a:cubicBezTo>
                  <a:pt x="63953" y="28512"/>
                  <a:pt x="63588" y="28481"/>
                  <a:pt x="63375" y="28603"/>
                </a:cubicBezTo>
                <a:close/>
                <a:moveTo>
                  <a:pt x="62008" y="29849"/>
                </a:moveTo>
                <a:cubicBezTo>
                  <a:pt x="61764" y="29697"/>
                  <a:pt x="61400" y="29667"/>
                  <a:pt x="61156" y="29819"/>
                </a:cubicBezTo>
                <a:cubicBezTo>
                  <a:pt x="60944" y="29910"/>
                  <a:pt x="60883" y="30153"/>
                  <a:pt x="61126" y="30305"/>
                </a:cubicBezTo>
                <a:cubicBezTo>
                  <a:pt x="61339" y="30457"/>
                  <a:pt x="61734" y="30457"/>
                  <a:pt x="62008" y="30335"/>
                </a:cubicBezTo>
                <a:cubicBezTo>
                  <a:pt x="62220" y="30214"/>
                  <a:pt x="62220" y="30001"/>
                  <a:pt x="62008" y="29849"/>
                </a:cubicBezTo>
                <a:close/>
                <a:moveTo>
                  <a:pt x="59758" y="31035"/>
                </a:moveTo>
                <a:cubicBezTo>
                  <a:pt x="59545" y="30852"/>
                  <a:pt x="59150" y="30852"/>
                  <a:pt x="58877" y="31035"/>
                </a:cubicBezTo>
                <a:cubicBezTo>
                  <a:pt x="58634" y="31187"/>
                  <a:pt x="58634" y="31399"/>
                  <a:pt x="58846" y="31521"/>
                </a:cubicBezTo>
                <a:cubicBezTo>
                  <a:pt x="59090" y="31673"/>
                  <a:pt x="59485" y="31612"/>
                  <a:pt x="59728" y="31521"/>
                </a:cubicBezTo>
                <a:cubicBezTo>
                  <a:pt x="60001" y="31369"/>
                  <a:pt x="60032" y="31187"/>
                  <a:pt x="59758" y="31035"/>
                </a:cubicBezTo>
                <a:close/>
                <a:moveTo>
                  <a:pt x="57448" y="32342"/>
                </a:moveTo>
                <a:cubicBezTo>
                  <a:pt x="57205" y="32250"/>
                  <a:pt x="56779" y="32250"/>
                  <a:pt x="56536" y="32433"/>
                </a:cubicBezTo>
                <a:cubicBezTo>
                  <a:pt x="56263" y="32585"/>
                  <a:pt x="56232" y="32828"/>
                  <a:pt x="56506" y="32949"/>
                </a:cubicBezTo>
                <a:cubicBezTo>
                  <a:pt x="56719" y="33071"/>
                  <a:pt x="57144" y="33041"/>
                  <a:pt x="57418" y="32889"/>
                </a:cubicBezTo>
                <a:cubicBezTo>
                  <a:pt x="57661" y="32706"/>
                  <a:pt x="57722" y="32463"/>
                  <a:pt x="57448" y="32342"/>
                </a:cubicBezTo>
                <a:close/>
                <a:moveTo>
                  <a:pt x="55017" y="33983"/>
                </a:moveTo>
                <a:cubicBezTo>
                  <a:pt x="54743" y="33861"/>
                  <a:pt x="54317" y="33953"/>
                  <a:pt x="54074" y="34135"/>
                </a:cubicBezTo>
                <a:cubicBezTo>
                  <a:pt x="53801" y="34317"/>
                  <a:pt x="53801" y="34560"/>
                  <a:pt x="54013" y="34682"/>
                </a:cubicBezTo>
                <a:cubicBezTo>
                  <a:pt x="54287" y="34773"/>
                  <a:pt x="54713" y="34712"/>
                  <a:pt x="54986" y="34530"/>
                </a:cubicBezTo>
                <a:cubicBezTo>
                  <a:pt x="55229" y="34317"/>
                  <a:pt x="55229" y="34105"/>
                  <a:pt x="55017" y="33983"/>
                </a:cubicBezTo>
                <a:close/>
                <a:moveTo>
                  <a:pt x="51855" y="35776"/>
                </a:moveTo>
                <a:cubicBezTo>
                  <a:pt x="51673" y="35959"/>
                  <a:pt x="51673" y="36141"/>
                  <a:pt x="51886" y="36232"/>
                </a:cubicBezTo>
                <a:cubicBezTo>
                  <a:pt x="52129" y="36293"/>
                  <a:pt x="52494" y="36232"/>
                  <a:pt x="52706" y="36080"/>
                </a:cubicBezTo>
                <a:cubicBezTo>
                  <a:pt x="52919" y="35928"/>
                  <a:pt x="52889" y="35685"/>
                  <a:pt x="52646" y="35624"/>
                </a:cubicBezTo>
                <a:cubicBezTo>
                  <a:pt x="52433" y="35533"/>
                  <a:pt x="52099" y="35624"/>
                  <a:pt x="51855" y="35776"/>
                </a:cubicBezTo>
                <a:close/>
                <a:moveTo>
                  <a:pt x="50457" y="37874"/>
                </a:moveTo>
                <a:cubicBezTo>
                  <a:pt x="50640" y="37934"/>
                  <a:pt x="50913" y="37813"/>
                  <a:pt x="51065" y="37630"/>
                </a:cubicBezTo>
                <a:cubicBezTo>
                  <a:pt x="51217" y="37448"/>
                  <a:pt x="51126" y="37266"/>
                  <a:pt x="50943" y="37205"/>
                </a:cubicBezTo>
                <a:cubicBezTo>
                  <a:pt x="50731" y="37144"/>
                  <a:pt x="50457" y="37266"/>
                  <a:pt x="50336" y="37448"/>
                </a:cubicBezTo>
                <a:cubicBezTo>
                  <a:pt x="50184" y="37630"/>
                  <a:pt x="50275" y="37813"/>
                  <a:pt x="50457" y="37874"/>
                </a:cubicBezTo>
                <a:close/>
                <a:moveTo>
                  <a:pt x="49302" y="39424"/>
                </a:moveTo>
                <a:cubicBezTo>
                  <a:pt x="49515" y="39485"/>
                  <a:pt x="49758" y="39424"/>
                  <a:pt x="49910" y="39241"/>
                </a:cubicBezTo>
                <a:cubicBezTo>
                  <a:pt x="50032" y="39089"/>
                  <a:pt x="49971" y="38877"/>
                  <a:pt x="49758" y="38816"/>
                </a:cubicBezTo>
                <a:cubicBezTo>
                  <a:pt x="49576" y="38725"/>
                  <a:pt x="49302" y="38816"/>
                  <a:pt x="49211" y="38968"/>
                </a:cubicBezTo>
                <a:cubicBezTo>
                  <a:pt x="49059" y="39150"/>
                  <a:pt x="49120" y="39333"/>
                  <a:pt x="49302" y="39424"/>
                </a:cubicBezTo>
                <a:close/>
                <a:moveTo>
                  <a:pt x="48177" y="40761"/>
                </a:moveTo>
                <a:cubicBezTo>
                  <a:pt x="48360" y="40822"/>
                  <a:pt x="48664" y="40761"/>
                  <a:pt x="48785" y="40640"/>
                </a:cubicBezTo>
                <a:cubicBezTo>
                  <a:pt x="48907" y="40488"/>
                  <a:pt x="48816" y="40336"/>
                  <a:pt x="48633" y="40244"/>
                </a:cubicBezTo>
                <a:cubicBezTo>
                  <a:pt x="48451" y="40184"/>
                  <a:pt x="48177" y="40214"/>
                  <a:pt x="48026" y="40366"/>
                </a:cubicBezTo>
                <a:cubicBezTo>
                  <a:pt x="47904" y="40488"/>
                  <a:pt x="47995" y="40670"/>
                  <a:pt x="48177" y="40761"/>
                </a:cubicBezTo>
                <a:close/>
                <a:moveTo>
                  <a:pt x="47448" y="41521"/>
                </a:moveTo>
                <a:cubicBezTo>
                  <a:pt x="47235" y="41430"/>
                  <a:pt x="46962" y="41460"/>
                  <a:pt x="46810" y="41582"/>
                </a:cubicBezTo>
                <a:cubicBezTo>
                  <a:pt x="46658" y="41703"/>
                  <a:pt x="46718" y="41886"/>
                  <a:pt x="46962" y="41977"/>
                </a:cubicBezTo>
                <a:cubicBezTo>
                  <a:pt x="47174" y="42038"/>
                  <a:pt x="47448" y="42007"/>
                  <a:pt x="47600" y="41855"/>
                </a:cubicBezTo>
                <a:cubicBezTo>
                  <a:pt x="47752" y="41764"/>
                  <a:pt x="47691" y="41582"/>
                  <a:pt x="47448" y="41521"/>
                </a:cubicBezTo>
                <a:close/>
                <a:moveTo>
                  <a:pt x="45411" y="42828"/>
                </a:moveTo>
                <a:cubicBezTo>
                  <a:pt x="45260" y="42980"/>
                  <a:pt x="45290" y="43132"/>
                  <a:pt x="45503" y="43254"/>
                </a:cubicBezTo>
                <a:cubicBezTo>
                  <a:pt x="45746" y="43345"/>
                  <a:pt x="46080" y="43284"/>
                  <a:pt x="46232" y="43193"/>
                </a:cubicBezTo>
                <a:cubicBezTo>
                  <a:pt x="46384" y="43041"/>
                  <a:pt x="46354" y="42889"/>
                  <a:pt x="46080" y="42767"/>
                </a:cubicBezTo>
                <a:cubicBezTo>
                  <a:pt x="45898" y="42646"/>
                  <a:pt x="45594" y="42676"/>
                  <a:pt x="45411" y="42828"/>
                </a:cubicBezTo>
                <a:close/>
                <a:moveTo>
                  <a:pt x="43770" y="44135"/>
                </a:moveTo>
                <a:cubicBezTo>
                  <a:pt x="43588" y="44287"/>
                  <a:pt x="43618" y="44469"/>
                  <a:pt x="43861" y="44561"/>
                </a:cubicBezTo>
                <a:cubicBezTo>
                  <a:pt x="44135" y="44621"/>
                  <a:pt x="44530" y="44591"/>
                  <a:pt x="44712" y="44439"/>
                </a:cubicBezTo>
                <a:cubicBezTo>
                  <a:pt x="44895" y="44287"/>
                  <a:pt x="44864" y="44074"/>
                  <a:pt x="44591" y="44013"/>
                </a:cubicBezTo>
                <a:cubicBezTo>
                  <a:pt x="44287" y="43953"/>
                  <a:pt x="43952" y="43983"/>
                  <a:pt x="43770" y="44135"/>
                </a:cubicBezTo>
                <a:close/>
                <a:moveTo>
                  <a:pt x="41764" y="45624"/>
                </a:moveTo>
                <a:cubicBezTo>
                  <a:pt x="41521" y="45807"/>
                  <a:pt x="41521" y="45989"/>
                  <a:pt x="41794" y="46080"/>
                </a:cubicBezTo>
                <a:cubicBezTo>
                  <a:pt x="42068" y="46141"/>
                  <a:pt x="42524" y="46080"/>
                  <a:pt x="42737" y="45928"/>
                </a:cubicBezTo>
                <a:cubicBezTo>
                  <a:pt x="42980" y="45716"/>
                  <a:pt x="42919" y="45533"/>
                  <a:pt x="42676" y="45472"/>
                </a:cubicBezTo>
                <a:cubicBezTo>
                  <a:pt x="42402" y="45381"/>
                  <a:pt x="41977" y="45412"/>
                  <a:pt x="41764" y="45624"/>
                </a:cubicBezTo>
                <a:close/>
                <a:moveTo>
                  <a:pt x="40396" y="47083"/>
                </a:moveTo>
                <a:cubicBezTo>
                  <a:pt x="40092" y="47023"/>
                  <a:pt x="39697" y="47053"/>
                  <a:pt x="39484" y="47205"/>
                </a:cubicBezTo>
                <a:cubicBezTo>
                  <a:pt x="39241" y="47357"/>
                  <a:pt x="39272" y="47600"/>
                  <a:pt x="39576" y="47661"/>
                </a:cubicBezTo>
                <a:cubicBezTo>
                  <a:pt x="39849" y="47783"/>
                  <a:pt x="40275" y="47752"/>
                  <a:pt x="40487" y="47539"/>
                </a:cubicBezTo>
                <a:cubicBezTo>
                  <a:pt x="40731" y="47387"/>
                  <a:pt x="40700" y="47175"/>
                  <a:pt x="40396" y="47083"/>
                </a:cubicBezTo>
                <a:close/>
                <a:moveTo>
                  <a:pt x="37721" y="48542"/>
                </a:moveTo>
                <a:cubicBezTo>
                  <a:pt x="37569" y="48694"/>
                  <a:pt x="37691" y="48877"/>
                  <a:pt x="37904" y="48998"/>
                </a:cubicBezTo>
                <a:cubicBezTo>
                  <a:pt x="38177" y="49120"/>
                  <a:pt x="38512" y="49120"/>
                  <a:pt x="38664" y="48968"/>
                </a:cubicBezTo>
                <a:cubicBezTo>
                  <a:pt x="38876" y="48846"/>
                  <a:pt x="38755" y="48603"/>
                  <a:pt x="38481" y="48512"/>
                </a:cubicBezTo>
                <a:cubicBezTo>
                  <a:pt x="38208" y="48360"/>
                  <a:pt x="37843" y="48390"/>
                  <a:pt x="37721" y="48542"/>
                </a:cubicBezTo>
                <a:close/>
                <a:moveTo>
                  <a:pt x="37661" y="50245"/>
                </a:moveTo>
                <a:cubicBezTo>
                  <a:pt x="37721" y="50093"/>
                  <a:pt x="37569" y="49880"/>
                  <a:pt x="37357" y="49758"/>
                </a:cubicBezTo>
                <a:cubicBezTo>
                  <a:pt x="37113" y="49637"/>
                  <a:pt x="36840" y="49667"/>
                  <a:pt x="36809" y="49819"/>
                </a:cubicBezTo>
                <a:cubicBezTo>
                  <a:pt x="36749" y="49971"/>
                  <a:pt x="36901" y="50214"/>
                  <a:pt x="37113" y="50275"/>
                </a:cubicBezTo>
                <a:cubicBezTo>
                  <a:pt x="37296" y="50427"/>
                  <a:pt x="37569" y="50427"/>
                  <a:pt x="37661" y="50245"/>
                </a:cubicBezTo>
                <a:close/>
                <a:moveTo>
                  <a:pt x="36992" y="51947"/>
                </a:moveTo>
                <a:cubicBezTo>
                  <a:pt x="37235" y="52068"/>
                  <a:pt x="37387" y="52038"/>
                  <a:pt x="37387" y="51856"/>
                </a:cubicBezTo>
                <a:cubicBezTo>
                  <a:pt x="37387" y="51643"/>
                  <a:pt x="37205" y="51400"/>
                  <a:pt x="36961" y="51278"/>
                </a:cubicBezTo>
                <a:cubicBezTo>
                  <a:pt x="36749" y="51156"/>
                  <a:pt x="36536" y="51187"/>
                  <a:pt x="36536" y="51400"/>
                </a:cubicBezTo>
                <a:cubicBezTo>
                  <a:pt x="36597" y="51582"/>
                  <a:pt x="36779" y="51856"/>
                  <a:pt x="36992" y="51947"/>
                </a:cubicBezTo>
                <a:close/>
                <a:moveTo>
                  <a:pt x="36779" y="53254"/>
                </a:moveTo>
                <a:cubicBezTo>
                  <a:pt x="36809" y="53466"/>
                  <a:pt x="36992" y="53770"/>
                  <a:pt x="37235" y="53922"/>
                </a:cubicBezTo>
                <a:cubicBezTo>
                  <a:pt x="37448" y="54074"/>
                  <a:pt x="37600" y="54014"/>
                  <a:pt x="37569" y="53770"/>
                </a:cubicBezTo>
                <a:cubicBezTo>
                  <a:pt x="37539" y="53558"/>
                  <a:pt x="37357" y="53254"/>
                  <a:pt x="37113" y="53102"/>
                </a:cubicBezTo>
                <a:cubicBezTo>
                  <a:pt x="36901" y="52950"/>
                  <a:pt x="36749" y="53011"/>
                  <a:pt x="36779" y="53254"/>
                </a:cubicBezTo>
                <a:close/>
                <a:moveTo>
                  <a:pt x="37113" y="55412"/>
                </a:moveTo>
                <a:cubicBezTo>
                  <a:pt x="37144" y="55685"/>
                  <a:pt x="37387" y="56020"/>
                  <a:pt x="37600" y="56202"/>
                </a:cubicBezTo>
                <a:cubicBezTo>
                  <a:pt x="37843" y="56415"/>
                  <a:pt x="38025" y="56324"/>
                  <a:pt x="37934" y="56050"/>
                </a:cubicBezTo>
                <a:cubicBezTo>
                  <a:pt x="37904" y="55807"/>
                  <a:pt x="37691" y="55442"/>
                  <a:pt x="37448" y="55260"/>
                </a:cubicBezTo>
                <a:cubicBezTo>
                  <a:pt x="37235" y="55108"/>
                  <a:pt x="37083" y="55138"/>
                  <a:pt x="37113" y="55412"/>
                </a:cubicBezTo>
                <a:close/>
                <a:moveTo>
                  <a:pt x="37813" y="58755"/>
                </a:moveTo>
                <a:cubicBezTo>
                  <a:pt x="38056" y="58998"/>
                  <a:pt x="38268" y="58907"/>
                  <a:pt x="38268" y="58603"/>
                </a:cubicBezTo>
                <a:cubicBezTo>
                  <a:pt x="38268" y="58299"/>
                  <a:pt x="38025" y="57935"/>
                  <a:pt x="37752" y="57722"/>
                </a:cubicBezTo>
                <a:cubicBezTo>
                  <a:pt x="37509" y="57540"/>
                  <a:pt x="37296" y="57570"/>
                  <a:pt x="37296" y="57843"/>
                </a:cubicBezTo>
                <a:cubicBezTo>
                  <a:pt x="37357" y="58147"/>
                  <a:pt x="37539" y="58512"/>
                  <a:pt x="37813" y="58755"/>
                </a:cubicBezTo>
                <a:close/>
                <a:moveTo>
                  <a:pt x="37600" y="61430"/>
                </a:moveTo>
                <a:cubicBezTo>
                  <a:pt x="37904" y="61643"/>
                  <a:pt x="38177" y="61613"/>
                  <a:pt x="38208" y="61309"/>
                </a:cubicBezTo>
                <a:cubicBezTo>
                  <a:pt x="38268" y="61005"/>
                  <a:pt x="38025" y="60579"/>
                  <a:pt x="37752" y="60366"/>
                </a:cubicBezTo>
                <a:cubicBezTo>
                  <a:pt x="37448" y="60123"/>
                  <a:pt x="37235" y="60154"/>
                  <a:pt x="37205" y="60457"/>
                </a:cubicBezTo>
                <a:cubicBezTo>
                  <a:pt x="37113" y="60761"/>
                  <a:pt x="37296" y="61187"/>
                  <a:pt x="37600" y="61430"/>
                </a:cubicBezTo>
                <a:close/>
                <a:moveTo>
                  <a:pt x="37235" y="63041"/>
                </a:moveTo>
                <a:cubicBezTo>
                  <a:pt x="36901" y="62828"/>
                  <a:pt x="36597" y="62828"/>
                  <a:pt x="36445" y="63132"/>
                </a:cubicBezTo>
                <a:cubicBezTo>
                  <a:pt x="36293" y="63436"/>
                  <a:pt x="36445" y="63892"/>
                  <a:pt x="36779" y="64135"/>
                </a:cubicBezTo>
                <a:cubicBezTo>
                  <a:pt x="37113" y="64409"/>
                  <a:pt x="37539" y="64287"/>
                  <a:pt x="37661" y="64044"/>
                </a:cubicBezTo>
                <a:cubicBezTo>
                  <a:pt x="37752" y="63740"/>
                  <a:pt x="37569" y="63315"/>
                  <a:pt x="37235" y="63041"/>
                </a:cubicBezTo>
                <a:close/>
                <a:moveTo>
                  <a:pt x="36323" y="66628"/>
                </a:moveTo>
                <a:cubicBezTo>
                  <a:pt x="36475" y="66354"/>
                  <a:pt x="36323" y="65929"/>
                  <a:pt x="35989" y="65686"/>
                </a:cubicBezTo>
                <a:cubicBezTo>
                  <a:pt x="35624" y="65412"/>
                  <a:pt x="35229" y="65412"/>
                  <a:pt x="35077" y="65594"/>
                </a:cubicBezTo>
                <a:cubicBezTo>
                  <a:pt x="34864" y="65777"/>
                  <a:pt x="35016" y="66202"/>
                  <a:pt x="35411" y="66506"/>
                </a:cubicBezTo>
                <a:cubicBezTo>
                  <a:pt x="35746" y="66810"/>
                  <a:pt x="36171" y="66871"/>
                  <a:pt x="36323" y="66628"/>
                </a:cubicBezTo>
                <a:close/>
                <a:moveTo>
                  <a:pt x="34712" y="68330"/>
                </a:moveTo>
                <a:cubicBezTo>
                  <a:pt x="34925" y="68178"/>
                  <a:pt x="34773" y="67813"/>
                  <a:pt x="34378" y="67509"/>
                </a:cubicBezTo>
                <a:cubicBezTo>
                  <a:pt x="34043" y="67205"/>
                  <a:pt x="33588" y="67053"/>
                  <a:pt x="33436" y="67205"/>
                </a:cubicBezTo>
                <a:cubicBezTo>
                  <a:pt x="33253" y="67357"/>
                  <a:pt x="33405" y="67692"/>
                  <a:pt x="33740" y="68026"/>
                </a:cubicBezTo>
                <a:cubicBezTo>
                  <a:pt x="34104" y="68330"/>
                  <a:pt x="34530" y="68482"/>
                  <a:pt x="34712" y="68330"/>
                </a:cubicBezTo>
                <a:close/>
                <a:moveTo>
                  <a:pt x="32068" y="68968"/>
                </a:moveTo>
                <a:cubicBezTo>
                  <a:pt x="32402" y="69272"/>
                  <a:pt x="32858" y="69485"/>
                  <a:pt x="33010" y="69394"/>
                </a:cubicBezTo>
                <a:cubicBezTo>
                  <a:pt x="33192" y="69333"/>
                  <a:pt x="33040" y="68968"/>
                  <a:pt x="32706" y="68634"/>
                </a:cubicBezTo>
                <a:cubicBezTo>
                  <a:pt x="32372" y="68300"/>
                  <a:pt x="31946" y="68148"/>
                  <a:pt x="31764" y="68208"/>
                </a:cubicBezTo>
                <a:cubicBezTo>
                  <a:pt x="31612" y="68330"/>
                  <a:pt x="31733" y="68664"/>
                  <a:pt x="32068" y="68968"/>
                </a:cubicBezTo>
                <a:close/>
                <a:moveTo>
                  <a:pt x="31308" y="70123"/>
                </a:moveTo>
                <a:cubicBezTo>
                  <a:pt x="31490" y="70032"/>
                  <a:pt x="31369" y="69728"/>
                  <a:pt x="31034" y="69424"/>
                </a:cubicBezTo>
                <a:cubicBezTo>
                  <a:pt x="30700" y="69120"/>
                  <a:pt x="30274" y="68938"/>
                  <a:pt x="30122" y="69029"/>
                </a:cubicBezTo>
                <a:cubicBezTo>
                  <a:pt x="29940" y="69090"/>
                  <a:pt x="30062" y="69394"/>
                  <a:pt x="30366" y="69698"/>
                </a:cubicBezTo>
                <a:cubicBezTo>
                  <a:pt x="30670" y="70002"/>
                  <a:pt x="31125" y="70184"/>
                  <a:pt x="31308" y="70123"/>
                </a:cubicBezTo>
                <a:close/>
                <a:moveTo>
                  <a:pt x="28603" y="70275"/>
                </a:moveTo>
                <a:cubicBezTo>
                  <a:pt x="28907" y="70579"/>
                  <a:pt x="29332" y="70762"/>
                  <a:pt x="29515" y="70701"/>
                </a:cubicBezTo>
                <a:cubicBezTo>
                  <a:pt x="29697" y="70610"/>
                  <a:pt x="29606" y="70336"/>
                  <a:pt x="29302" y="70032"/>
                </a:cubicBezTo>
                <a:cubicBezTo>
                  <a:pt x="28998" y="69728"/>
                  <a:pt x="28572" y="69546"/>
                  <a:pt x="28390" y="69637"/>
                </a:cubicBezTo>
                <a:cubicBezTo>
                  <a:pt x="28177" y="69698"/>
                  <a:pt x="28268" y="69971"/>
                  <a:pt x="28603" y="70275"/>
                </a:cubicBezTo>
                <a:close/>
                <a:moveTo>
                  <a:pt x="27691" y="71218"/>
                </a:moveTo>
                <a:cubicBezTo>
                  <a:pt x="27873" y="71157"/>
                  <a:pt x="27812" y="70883"/>
                  <a:pt x="27508" y="70610"/>
                </a:cubicBezTo>
                <a:cubicBezTo>
                  <a:pt x="27204" y="70336"/>
                  <a:pt x="26809" y="70184"/>
                  <a:pt x="26627" y="70275"/>
                </a:cubicBezTo>
                <a:cubicBezTo>
                  <a:pt x="26445" y="70336"/>
                  <a:pt x="26505" y="70610"/>
                  <a:pt x="26779" y="70883"/>
                </a:cubicBezTo>
                <a:cubicBezTo>
                  <a:pt x="27113" y="71157"/>
                  <a:pt x="27508" y="71309"/>
                  <a:pt x="27691" y="71218"/>
                </a:cubicBezTo>
                <a:close/>
                <a:moveTo>
                  <a:pt x="25745" y="71339"/>
                </a:moveTo>
                <a:cubicBezTo>
                  <a:pt x="25502" y="71096"/>
                  <a:pt x="25138" y="71005"/>
                  <a:pt x="24955" y="71066"/>
                </a:cubicBezTo>
                <a:cubicBezTo>
                  <a:pt x="24773" y="71187"/>
                  <a:pt x="24803" y="71461"/>
                  <a:pt x="25077" y="71673"/>
                </a:cubicBezTo>
                <a:cubicBezTo>
                  <a:pt x="25350" y="71917"/>
                  <a:pt x="25715" y="72008"/>
                  <a:pt x="25897" y="71917"/>
                </a:cubicBezTo>
                <a:cubicBezTo>
                  <a:pt x="26110" y="71825"/>
                  <a:pt x="26019" y="71552"/>
                  <a:pt x="25745" y="71339"/>
                </a:cubicBezTo>
                <a:close/>
                <a:moveTo>
                  <a:pt x="24195" y="72920"/>
                </a:moveTo>
                <a:cubicBezTo>
                  <a:pt x="24378" y="72828"/>
                  <a:pt x="24317" y="72525"/>
                  <a:pt x="24074" y="72312"/>
                </a:cubicBezTo>
                <a:cubicBezTo>
                  <a:pt x="23861" y="72129"/>
                  <a:pt x="23527" y="72069"/>
                  <a:pt x="23314" y="72221"/>
                </a:cubicBezTo>
                <a:cubicBezTo>
                  <a:pt x="23131" y="72373"/>
                  <a:pt x="23162" y="72616"/>
                  <a:pt x="23435" y="72828"/>
                </a:cubicBezTo>
                <a:cubicBezTo>
                  <a:pt x="23618" y="73011"/>
                  <a:pt x="24013" y="73041"/>
                  <a:pt x="24195" y="72920"/>
                </a:cubicBezTo>
                <a:close/>
                <a:moveTo>
                  <a:pt x="21733" y="73680"/>
                </a:moveTo>
                <a:cubicBezTo>
                  <a:pt x="21581" y="73892"/>
                  <a:pt x="21581" y="74196"/>
                  <a:pt x="21794" y="74379"/>
                </a:cubicBezTo>
                <a:cubicBezTo>
                  <a:pt x="22037" y="74561"/>
                  <a:pt x="22341" y="74531"/>
                  <a:pt x="22524" y="74348"/>
                </a:cubicBezTo>
                <a:cubicBezTo>
                  <a:pt x="22706" y="74135"/>
                  <a:pt x="22645" y="73832"/>
                  <a:pt x="22402" y="73680"/>
                </a:cubicBezTo>
                <a:cubicBezTo>
                  <a:pt x="22189" y="73497"/>
                  <a:pt x="21885" y="73497"/>
                  <a:pt x="21733" y="73680"/>
                </a:cubicBezTo>
                <a:close/>
                <a:moveTo>
                  <a:pt x="20244" y="76506"/>
                </a:moveTo>
                <a:cubicBezTo>
                  <a:pt x="20426" y="76689"/>
                  <a:pt x="20791" y="76628"/>
                  <a:pt x="20943" y="76385"/>
                </a:cubicBezTo>
                <a:cubicBezTo>
                  <a:pt x="21125" y="76172"/>
                  <a:pt x="21034" y="75807"/>
                  <a:pt x="20852" y="75625"/>
                </a:cubicBezTo>
                <a:cubicBezTo>
                  <a:pt x="20669" y="75442"/>
                  <a:pt x="20365" y="75503"/>
                  <a:pt x="20213" y="75746"/>
                </a:cubicBezTo>
                <a:cubicBezTo>
                  <a:pt x="20031" y="75959"/>
                  <a:pt x="20061" y="76324"/>
                  <a:pt x="20244" y="76506"/>
                </a:cubicBezTo>
                <a:close/>
                <a:moveTo>
                  <a:pt x="18694" y="78816"/>
                </a:moveTo>
                <a:cubicBezTo>
                  <a:pt x="18876" y="78999"/>
                  <a:pt x="19180" y="78968"/>
                  <a:pt x="19332" y="78695"/>
                </a:cubicBezTo>
                <a:cubicBezTo>
                  <a:pt x="19484" y="78452"/>
                  <a:pt x="19454" y="78087"/>
                  <a:pt x="19271" y="77874"/>
                </a:cubicBezTo>
                <a:cubicBezTo>
                  <a:pt x="19058" y="77692"/>
                  <a:pt x="18785" y="77722"/>
                  <a:pt x="18602" y="77996"/>
                </a:cubicBezTo>
                <a:cubicBezTo>
                  <a:pt x="18511" y="78208"/>
                  <a:pt x="18511" y="78604"/>
                  <a:pt x="18694" y="78816"/>
                </a:cubicBezTo>
                <a:close/>
                <a:moveTo>
                  <a:pt x="17903" y="81126"/>
                </a:moveTo>
                <a:cubicBezTo>
                  <a:pt x="18055" y="80883"/>
                  <a:pt x="17995" y="80488"/>
                  <a:pt x="17812" y="80245"/>
                </a:cubicBezTo>
                <a:cubicBezTo>
                  <a:pt x="17630" y="80032"/>
                  <a:pt x="17356" y="80063"/>
                  <a:pt x="17204" y="80336"/>
                </a:cubicBezTo>
                <a:cubicBezTo>
                  <a:pt x="17052" y="80610"/>
                  <a:pt x="17052" y="81005"/>
                  <a:pt x="17235" y="81248"/>
                </a:cubicBezTo>
                <a:cubicBezTo>
                  <a:pt x="17478" y="81430"/>
                  <a:pt x="17751" y="81400"/>
                  <a:pt x="17903" y="81126"/>
                </a:cubicBezTo>
                <a:close/>
                <a:moveTo>
                  <a:pt x="16536" y="83680"/>
                </a:moveTo>
                <a:cubicBezTo>
                  <a:pt x="16688" y="83406"/>
                  <a:pt x="16627" y="83011"/>
                  <a:pt x="16444" y="82737"/>
                </a:cubicBezTo>
                <a:cubicBezTo>
                  <a:pt x="16262" y="82494"/>
                  <a:pt x="16019" y="82494"/>
                  <a:pt x="15867" y="82768"/>
                </a:cubicBezTo>
                <a:cubicBezTo>
                  <a:pt x="15715" y="83041"/>
                  <a:pt x="15715" y="83467"/>
                  <a:pt x="15928" y="83710"/>
                </a:cubicBezTo>
                <a:cubicBezTo>
                  <a:pt x="16110" y="83984"/>
                  <a:pt x="16384" y="83953"/>
                  <a:pt x="16536" y="83680"/>
                </a:cubicBezTo>
                <a:close/>
                <a:moveTo>
                  <a:pt x="15168" y="85230"/>
                </a:moveTo>
                <a:cubicBezTo>
                  <a:pt x="15016" y="84987"/>
                  <a:pt x="14773" y="84987"/>
                  <a:pt x="14621" y="85230"/>
                </a:cubicBezTo>
                <a:cubicBezTo>
                  <a:pt x="14469" y="85503"/>
                  <a:pt x="14469" y="85959"/>
                  <a:pt x="14621" y="86263"/>
                </a:cubicBezTo>
                <a:cubicBezTo>
                  <a:pt x="14773" y="86537"/>
                  <a:pt x="15046" y="86537"/>
                  <a:pt x="15168" y="86263"/>
                </a:cubicBezTo>
                <a:cubicBezTo>
                  <a:pt x="15350" y="85959"/>
                  <a:pt x="15350" y="85503"/>
                  <a:pt x="15168" y="85230"/>
                </a:cubicBezTo>
                <a:close/>
                <a:moveTo>
                  <a:pt x="76354" y="9606"/>
                </a:moveTo>
                <a:cubicBezTo>
                  <a:pt x="76506" y="9910"/>
                  <a:pt x="76871" y="9849"/>
                  <a:pt x="77053" y="9545"/>
                </a:cubicBezTo>
                <a:cubicBezTo>
                  <a:pt x="77266" y="9241"/>
                  <a:pt x="77266" y="8785"/>
                  <a:pt x="77114" y="8481"/>
                </a:cubicBezTo>
                <a:cubicBezTo>
                  <a:pt x="76962" y="8177"/>
                  <a:pt x="76658" y="8177"/>
                  <a:pt x="76445" y="8481"/>
                </a:cubicBezTo>
                <a:cubicBezTo>
                  <a:pt x="76263" y="8785"/>
                  <a:pt x="76202" y="9302"/>
                  <a:pt x="76354" y="9606"/>
                </a:cubicBezTo>
                <a:close/>
                <a:moveTo>
                  <a:pt x="74439" y="12341"/>
                </a:moveTo>
                <a:cubicBezTo>
                  <a:pt x="74622" y="12584"/>
                  <a:pt x="74926" y="12584"/>
                  <a:pt x="75138" y="12280"/>
                </a:cubicBezTo>
                <a:cubicBezTo>
                  <a:pt x="75382" y="11977"/>
                  <a:pt x="75382" y="11521"/>
                  <a:pt x="75230" y="11277"/>
                </a:cubicBezTo>
                <a:cubicBezTo>
                  <a:pt x="75047" y="11004"/>
                  <a:pt x="74743" y="11004"/>
                  <a:pt x="74531" y="11308"/>
                </a:cubicBezTo>
                <a:cubicBezTo>
                  <a:pt x="74287" y="11581"/>
                  <a:pt x="74227" y="12068"/>
                  <a:pt x="74439" y="12341"/>
                </a:cubicBezTo>
                <a:close/>
                <a:moveTo>
                  <a:pt x="72494" y="15077"/>
                </a:moveTo>
                <a:cubicBezTo>
                  <a:pt x="72676" y="15320"/>
                  <a:pt x="72980" y="15290"/>
                  <a:pt x="73224" y="14986"/>
                </a:cubicBezTo>
                <a:cubicBezTo>
                  <a:pt x="73436" y="14682"/>
                  <a:pt x="73436" y="14226"/>
                  <a:pt x="73254" y="13952"/>
                </a:cubicBezTo>
                <a:cubicBezTo>
                  <a:pt x="73072" y="13709"/>
                  <a:pt x="72768" y="13739"/>
                  <a:pt x="72524" y="14043"/>
                </a:cubicBezTo>
                <a:cubicBezTo>
                  <a:pt x="72342" y="14347"/>
                  <a:pt x="72312" y="14803"/>
                  <a:pt x="72494" y="15077"/>
                </a:cubicBezTo>
                <a:close/>
                <a:moveTo>
                  <a:pt x="70549" y="17812"/>
                </a:moveTo>
                <a:cubicBezTo>
                  <a:pt x="70731" y="18056"/>
                  <a:pt x="71096" y="17995"/>
                  <a:pt x="71278" y="17721"/>
                </a:cubicBezTo>
                <a:cubicBezTo>
                  <a:pt x="71461" y="17417"/>
                  <a:pt x="71491" y="16992"/>
                  <a:pt x="71309" y="16749"/>
                </a:cubicBezTo>
                <a:cubicBezTo>
                  <a:pt x="71126" y="16475"/>
                  <a:pt x="70792" y="16505"/>
                  <a:pt x="70579" y="16809"/>
                </a:cubicBezTo>
                <a:cubicBezTo>
                  <a:pt x="70366" y="17113"/>
                  <a:pt x="70366" y="17569"/>
                  <a:pt x="70549" y="17812"/>
                </a:cubicBezTo>
                <a:close/>
                <a:moveTo>
                  <a:pt x="69424" y="19423"/>
                </a:moveTo>
                <a:cubicBezTo>
                  <a:pt x="69211" y="19211"/>
                  <a:pt x="68877" y="19241"/>
                  <a:pt x="68695" y="19515"/>
                </a:cubicBezTo>
                <a:cubicBezTo>
                  <a:pt x="68512" y="19788"/>
                  <a:pt x="68512" y="20183"/>
                  <a:pt x="68695" y="20427"/>
                </a:cubicBezTo>
                <a:cubicBezTo>
                  <a:pt x="68877" y="20639"/>
                  <a:pt x="69211" y="20609"/>
                  <a:pt x="69424" y="20335"/>
                </a:cubicBezTo>
                <a:cubicBezTo>
                  <a:pt x="69637" y="20092"/>
                  <a:pt x="69637" y="19667"/>
                  <a:pt x="69424" y="19423"/>
                </a:cubicBezTo>
                <a:close/>
                <a:moveTo>
                  <a:pt x="67023" y="22676"/>
                </a:moveTo>
                <a:cubicBezTo>
                  <a:pt x="67205" y="22889"/>
                  <a:pt x="67540" y="22858"/>
                  <a:pt x="67752" y="22615"/>
                </a:cubicBezTo>
                <a:cubicBezTo>
                  <a:pt x="67935" y="22402"/>
                  <a:pt x="67904" y="22007"/>
                  <a:pt x="67692" y="21825"/>
                </a:cubicBezTo>
                <a:cubicBezTo>
                  <a:pt x="67509" y="21582"/>
                  <a:pt x="67175" y="21642"/>
                  <a:pt x="66992" y="21855"/>
                </a:cubicBezTo>
                <a:cubicBezTo>
                  <a:pt x="66780" y="22098"/>
                  <a:pt x="66780" y="22433"/>
                  <a:pt x="67023" y="22676"/>
                </a:cubicBezTo>
                <a:close/>
                <a:moveTo>
                  <a:pt x="65351" y="24651"/>
                </a:moveTo>
                <a:cubicBezTo>
                  <a:pt x="65533" y="24834"/>
                  <a:pt x="65868" y="24834"/>
                  <a:pt x="66081" y="24651"/>
                </a:cubicBezTo>
                <a:cubicBezTo>
                  <a:pt x="66263" y="24408"/>
                  <a:pt x="66233" y="24104"/>
                  <a:pt x="66020" y="23892"/>
                </a:cubicBezTo>
                <a:cubicBezTo>
                  <a:pt x="65837" y="23679"/>
                  <a:pt x="65533" y="23679"/>
                  <a:pt x="65351" y="23922"/>
                </a:cubicBezTo>
                <a:cubicBezTo>
                  <a:pt x="65108" y="24135"/>
                  <a:pt x="65169" y="24439"/>
                  <a:pt x="65351" y="24651"/>
                </a:cubicBezTo>
                <a:close/>
                <a:moveTo>
                  <a:pt x="63436" y="26232"/>
                </a:moveTo>
                <a:cubicBezTo>
                  <a:pt x="63649" y="26414"/>
                  <a:pt x="64014" y="26475"/>
                  <a:pt x="64196" y="26323"/>
                </a:cubicBezTo>
                <a:cubicBezTo>
                  <a:pt x="64439" y="26171"/>
                  <a:pt x="64439" y="25867"/>
                  <a:pt x="64196" y="25655"/>
                </a:cubicBezTo>
                <a:cubicBezTo>
                  <a:pt x="64014" y="25472"/>
                  <a:pt x="63679" y="25442"/>
                  <a:pt x="63436" y="25624"/>
                </a:cubicBezTo>
                <a:cubicBezTo>
                  <a:pt x="63254" y="25776"/>
                  <a:pt x="63254" y="26050"/>
                  <a:pt x="63436" y="26232"/>
                </a:cubicBezTo>
                <a:close/>
                <a:moveTo>
                  <a:pt x="61400" y="27569"/>
                </a:moveTo>
                <a:cubicBezTo>
                  <a:pt x="61582" y="27752"/>
                  <a:pt x="61977" y="27782"/>
                  <a:pt x="62190" y="27630"/>
                </a:cubicBezTo>
                <a:cubicBezTo>
                  <a:pt x="62433" y="27478"/>
                  <a:pt x="62463" y="27266"/>
                  <a:pt x="62220" y="27083"/>
                </a:cubicBezTo>
                <a:cubicBezTo>
                  <a:pt x="62038" y="26870"/>
                  <a:pt x="61704" y="26840"/>
                  <a:pt x="61430" y="26992"/>
                </a:cubicBezTo>
                <a:cubicBezTo>
                  <a:pt x="61217" y="27114"/>
                  <a:pt x="61217" y="27387"/>
                  <a:pt x="61400" y="27569"/>
                </a:cubicBezTo>
                <a:close/>
                <a:moveTo>
                  <a:pt x="59272" y="28299"/>
                </a:moveTo>
                <a:cubicBezTo>
                  <a:pt x="59029" y="28451"/>
                  <a:pt x="58998" y="28664"/>
                  <a:pt x="59181" y="28846"/>
                </a:cubicBezTo>
                <a:cubicBezTo>
                  <a:pt x="59394" y="28998"/>
                  <a:pt x="59758" y="29059"/>
                  <a:pt x="60001" y="28907"/>
                </a:cubicBezTo>
                <a:cubicBezTo>
                  <a:pt x="60214" y="28755"/>
                  <a:pt x="60245" y="28512"/>
                  <a:pt x="60062" y="28329"/>
                </a:cubicBezTo>
                <a:cubicBezTo>
                  <a:pt x="59880" y="28177"/>
                  <a:pt x="59545" y="28147"/>
                  <a:pt x="59272" y="28299"/>
                </a:cubicBezTo>
                <a:close/>
                <a:moveTo>
                  <a:pt x="57813" y="29667"/>
                </a:moveTo>
                <a:cubicBezTo>
                  <a:pt x="57631" y="29515"/>
                  <a:pt x="57266" y="29515"/>
                  <a:pt x="56992" y="29667"/>
                </a:cubicBezTo>
                <a:cubicBezTo>
                  <a:pt x="56719" y="29819"/>
                  <a:pt x="56688" y="30062"/>
                  <a:pt x="56871" y="30214"/>
                </a:cubicBezTo>
                <a:cubicBezTo>
                  <a:pt x="57053" y="30366"/>
                  <a:pt x="57448" y="30366"/>
                  <a:pt x="57722" y="30214"/>
                </a:cubicBezTo>
                <a:cubicBezTo>
                  <a:pt x="57965" y="30032"/>
                  <a:pt x="58026" y="29819"/>
                  <a:pt x="57813" y="29667"/>
                </a:cubicBezTo>
                <a:close/>
                <a:moveTo>
                  <a:pt x="55442" y="31187"/>
                </a:moveTo>
                <a:cubicBezTo>
                  <a:pt x="55229" y="31035"/>
                  <a:pt x="54865" y="31095"/>
                  <a:pt x="54591" y="31278"/>
                </a:cubicBezTo>
                <a:cubicBezTo>
                  <a:pt x="54317" y="31490"/>
                  <a:pt x="54257" y="31734"/>
                  <a:pt x="54439" y="31855"/>
                </a:cubicBezTo>
                <a:cubicBezTo>
                  <a:pt x="54621" y="31977"/>
                  <a:pt x="55047" y="31946"/>
                  <a:pt x="55320" y="31734"/>
                </a:cubicBezTo>
                <a:cubicBezTo>
                  <a:pt x="55594" y="31551"/>
                  <a:pt x="55624" y="31278"/>
                  <a:pt x="55442" y="31187"/>
                </a:cubicBezTo>
                <a:close/>
                <a:moveTo>
                  <a:pt x="52919" y="33041"/>
                </a:moveTo>
                <a:cubicBezTo>
                  <a:pt x="52737" y="32949"/>
                  <a:pt x="52402" y="33071"/>
                  <a:pt x="52159" y="33314"/>
                </a:cubicBezTo>
                <a:cubicBezTo>
                  <a:pt x="51947" y="33527"/>
                  <a:pt x="51855" y="33770"/>
                  <a:pt x="52038" y="33831"/>
                </a:cubicBezTo>
                <a:cubicBezTo>
                  <a:pt x="52190" y="33922"/>
                  <a:pt x="52585" y="33801"/>
                  <a:pt x="52798" y="33618"/>
                </a:cubicBezTo>
                <a:cubicBezTo>
                  <a:pt x="53071" y="33375"/>
                  <a:pt x="53102" y="33101"/>
                  <a:pt x="52919" y="33041"/>
                </a:cubicBezTo>
                <a:close/>
                <a:moveTo>
                  <a:pt x="50275" y="35199"/>
                </a:moveTo>
                <a:cubicBezTo>
                  <a:pt x="50062" y="35381"/>
                  <a:pt x="50062" y="35594"/>
                  <a:pt x="50184" y="35655"/>
                </a:cubicBezTo>
                <a:cubicBezTo>
                  <a:pt x="50336" y="35685"/>
                  <a:pt x="50609" y="35594"/>
                  <a:pt x="50792" y="35381"/>
                </a:cubicBezTo>
                <a:cubicBezTo>
                  <a:pt x="50974" y="35199"/>
                  <a:pt x="50974" y="34986"/>
                  <a:pt x="50822" y="34925"/>
                </a:cubicBezTo>
                <a:cubicBezTo>
                  <a:pt x="50731" y="34895"/>
                  <a:pt x="50457" y="35016"/>
                  <a:pt x="50275" y="35199"/>
                </a:cubicBezTo>
                <a:close/>
                <a:moveTo>
                  <a:pt x="49424" y="36719"/>
                </a:moveTo>
                <a:cubicBezTo>
                  <a:pt x="49302" y="36688"/>
                  <a:pt x="49089" y="36810"/>
                  <a:pt x="48937" y="36992"/>
                </a:cubicBezTo>
                <a:cubicBezTo>
                  <a:pt x="48785" y="37174"/>
                  <a:pt x="48785" y="37326"/>
                  <a:pt x="48937" y="37357"/>
                </a:cubicBezTo>
                <a:cubicBezTo>
                  <a:pt x="49089" y="37418"/>
                  <a:pt x="49302" y="37326"/>
                  <a:pt x="49424" y="37144"/>
                </a:cubicBezTo>
                <a:cubicBezTo>
                  <a:pt x="49545" y="36962"/>
                  <a:pt x="49545" y="36810"/>
                  <a:pt x="49424" y="36719"/>
                </a:cubicBezTo>
                <a:close/>
                <a:moveTo>
                  <a:pt x="47722" y="38846"/>
                </a:moveTo>
                <a:cubicBezTo>
                  <a:pt x="47874" y="38937"/>
                  <a:pt x="48086" y="38846"/>
                  <a:pt x="48208" y="38694"/>
                </a:cubicBezTo>
                <a:cubicBezTo>
                  <a:pt x="48329" y="38542"/>
                  <a:pt x="48329" y="38390"/>
                  <a:pt x="48177" y="38329"/>
                </a:cubicBezTo>
                <a:cubicBezTo>
                  <a:pt x="48026" y="38269"/>
                  <a:pt x="47843" y="38360"/>
                  <a:pt x="47691" y="38512"/>
                </a:cubicBezTo>
                <a:cubicBezTo>
                  <a:pt x="47570" y="38633"/>
                  <a:pt x="47570" y="38785"/>
                  <a:pt x="47722" y="38846"/>
                </a:cubicBezTo>
                <a:close/>
                <a:moveTo>
                  <a:pt x="46506" y="40092"/>
                </a:moveTo>
                <a:cubicBezTo>
                  <a:pt x="46658" y="40184"/>
                  <a:pt x="46931" y="40092"/>
                  <a:pt x="47022" y="40001"/>
                </a:cubicBezTo>
                <a:cubicBezTo>
                  <a:pt x="47174" y="39849"/>
                  <a:pt x="47144" y="39697"/>
                  <a:pt x="46992" y="39606"/>
                </a:cubicBezTo>
                <a:cubicBezTo>
                  <a:pt x="46840" y="39545"/>
                  <a:pt x="46627" y="39606"/>
                  <a:pt x="46475" y="39728"/>
                </a:cubicBezTo>
                <a:cubicBezTo>
                  <a:pt x="46354" y="39880"/>
                  <a:pt x="46354" y="40032"/>
                  <a:pt x="46506" y="40092"/>
                </a:cubicBezTo>
                <a:close/>
                <a:moveTo>
                  <a:pt x="45715" y="40792"/>
                </a:moveTo>
                <a:cubicBezTo>
                  <a:pt x="45563" y="40700"/>
                  <a:pt x="45290" y="40761"/>
                  <a:pt x="45138" y="40913"/>
                </a:cubicBezTo>
                <a:cubicBezTo>
                  <a:pt x="44986" y="41004"/>
                  <a:pt x="44986" y="41217"/>
                  <a:pt x="45138" y="41278"/>
                </a:cubicBezTo>
                <a:cubicBezTo>
                  <a:pt x="45290" y="41369"/>
                  <a:pt x="45594" y="41308"/>
                  <a:pt x="45746" y="41217"/>
                </a:cubicBezTo>
                <a:cubicBezTo>
                  <a:pt x="45898" y="41065"/>
                  <a:pt x="45867" y="40852"/>
                  <a:pt x="45715" y="40792"/>
                </a:cubicBezTo>
                <a:close/>
                <a:moveTo>
                  <a:pt x="44226" y="41977"/>
                </a:moveTo>
                <a:cubicBezTo>
                  <a:pt x="44044" y="41886"/>
                  <a:pt x="43770" y="41916"/>
                  <a:pt x="43588" y="42038"/>
                </a:cubicBezTo>
                <a:cubicBezTo>
                  <a:pt x="43375" y="42159"/>
                  <a:pt x="43375" y="42342"/>
                  <a:pt x="43588" y="42433"/>
                </a:cubicBezTo>
                <a:cubicBezTo>
                  <a:pt x="43770" y="42494"/>
                  <a:pt x="44074" y="42463"/>
                  <a:pt x="44226" y="42342"/>
                </a:cubicBezTo>
                <a:cubicBezTo>
                  <a:pt x="44439" y="42220"/>
                  <a:pt x="44408" y="42038"/>
                  <a:pt x="44226" y="41977"/>
                </a:cubicBezTo>
                <a:close/>
                <a:moveTo>
                  <a:pt x="42524" y="43223"/>
                </a:moveTo>
                <a:cubicBezTo>
                  <a:pt x="42311" y="43132"/>
                  <a:pt x="41977" y="43193"/>
                  <a:pt x="41794" y="43345"/>
                </a:cubicBezTo>
                <a:cubicBezTo>
                  <a:pt x="41551" y="43497"/>
                  <a:pt x="41551" y="43679"/>
                  <a:pt x="41764" y="43740"/>
                </a:cubicBezTo>
                <a:cubicBezTo>
                  <a:pt x="41946" y="43831"/>
                  <a:pt x="42281" y="43801"/>
                  <a:pt x="42524" y="43649"/>
                </a:cubicBezTo>
                <a:cubicBezTo>
                  <a:pt x="42706" y="43497"/>
                  <a:pt x="42706" y="43345"/>
                  <a:pt x="42524" y="43223"/>
                </a:cubicBezTo>
                <a:close/>
                <a:moveTo>
                  <a:pt x="40457" y="44652"/>
                </a:moveTo>
                <a:cubicBezTo>
                  <a:pt x="40244" y="44591"/>
                  <a:pt x="39879" y="44621"/>
                  <a:pt x="39636" y="44804"/>
                </a:cubicBezTo>
                <a:cubicBezTo>
                  <a:pt x="39363" y="45017"/>
                  <a:pt x="39332" y="45199"/>
                  <a:pt x="39545" y="45320"/>
                </a:cubicBezTo>
                <a:cubicBezTo>
                  <a:pt x="39788" y="45381"/>
                  <a:pt x="40153" y="45320"/>
                  <a:pt x="40427" y="45169"/>
                </a:cubicBezTo>
                <a:cubicBezTo>
                  <a:pt x="40639" y="44956"/>
                  <a:pt x="40639" y="44743"/>
                  <a:pt x="40457" y="44652"/>
                </a:cubicBezTo>
                <a:close/>
                <a:moveTo>
                  <a:pt x="37265" y="46749"/>
                </a:moveTo>
                <a:cubicBezTo>
                  <a:pt x="37509" y="46871"/>
                  <a:pt x="37843" y="46840"/>
                  <a:pt x="38056" y="46688"/>
                </a:cubicBezTo>
                <a:cubicBezTo>
                  <a:pt x="38299" y="46536"/>
                  <a:pt x="38299" y="46324"/>
                  <a:pt x="38056" y="46232"/>
                </a:cubicBezTo>
                <a:cubicBezTo>
                  <a:pt x="37843" y="46141"/>
                  <a:pt x="37448" y="46172"/>
                  <a:pt x="37235" y="46324"/>
                </a:cubicBezTo>
                <a:cubicBezTo>
                  <a:pt x="37053" y="46476"/>
                  <a:pt x="37053" y="46688"/>
                  <a:pt x="37265" y="46749"/>
                </a:cubicBezTo>
                <a:close/>
                <a:moveTo>
                  <a:pt x="35837" y="48086"/>
                </a:moveTo>
                <a:cubicBezTo>
                  <a:pt x="36019" y="48147"/>
                  <a:pt x="36293" y="48117"/>
                  <a:pt x="36445" y="47965"/>
                </a:cubicBezTo>
                <a:cubicBezTo>
                  <a:pt x="36536" y="47813"/>
                  <a:pt x="36506" y="47631"/>
                  <a:pt x="36323" y="47539"/>
                </a:cubicBezTo>
                <a:cubicBezTo>
                  <a:pt x="36141" y="47479"/>
                  <a:pt x="35837" y="47509"/>
                  <a:pt x="35715" y="47661"/>
                </a:cubicBezTo>
                <a:cubicBezTo>
                  <a:pt x="35563" y="47813"/>
                  <a:pt x="35624" y="47995"/>
                  <a:pt x="35837" y="48086"/>
                </a:cubicBezTo>
                <a:close/>
                <a:moveTo>
                  <a:pt x="35138" y="49454"/>
                </a:moveTo>
                <a:cubicBezTo>
                  <a:pt x="35320" y="49515"/>
                  <a:pt x="35533" y="49485"/>
                  <a:pt x="35594" y="49333"/>
                </a:cubicBezTo>
                <a:cubicBezTo>
                  <a:pt x="35624" y="49181"/>
                  <a:pt x="35533" y="48998"/>
                  <a:pt x="35320" y="48907"/>
                </a:cubicBezTo>
                <a:cubicBezTo>
                  <a:pt x="35138" y="48846"/>
                  <a:pt x="34925" y="48877"/>
                  <a:pt x="34864" y="49029"/>
                </a:cubicBezTo>
                <a:cubicBezTo>
                  <a:pt x="34834" y="49181"/>
                  <a:pt x="34955" y="49363"/>
                  <a:pt x="35138" y="49454"/>
                </a:cubicBezTo>
                <a:close/>
                <a:moveTo>
                  <a:pt x="35016" y="50275"/>
                </a:moveTo>
                <a:cubicBezTo>
                  <a:pt x="34834" y="50184"/>
                  <a:pt x="34651" y="50245"/>
                  <a:pt x="34651" y="50397"/>
                </a:cubicBezTo>
                <a:cubicBezTo>
                  <a:pt x="34651" y="50549"/>
                  <a:pt x="34834" y="50792"/>
                  <a:pt x="35016" y="50852"/>
                </a:cubicBezTo>
                <a:cubicBezTo>
                  <a:pt x="35259" y="50974"/>
                  <a:pt x="35411" y="50883"/>
                  <a:pt x="35411" y="50731"/>
                </a:cubicBezTo>
                <a:cubicBezTo>
                  <a:pt x="35411" y="50579"/>
                  <a:pt x="35229" y="50397"/>
                  <a:pt x="35016" y="50275"/>
                </a:cubicBezTo>
                <a:close/>
                <a:moveTo>
                  <a:pt x="35138" y="51795"/>
                </a:moveTo>
                <a:cubicBezTo>
                  <a:pt x="34925" y="51704"/>
                  <a:pt x="34773" y="51734"/>
                  <a:pt x="34773" y="51916"/>
                </a:cubicBezTo>
                <a:cubicBezTo>
                  <a:pt x="34803" y="52099"/>
                  <a:pt x="34986" y="52342"/>
                  <a:pt x="35229" y="52494"/>
                </a:cubicBezTo>
                <a:cubicBezTo>
                  <a:pt x="35442" y="52646"/>
                  <a:pt x="35594" y="52615"/>
                  <a:pt x="35563" y="52403"/>
                </a:cubicBezTo>
                <a:cubicBezTo>
                  <a:pt x="35563" y="52190"/>
                  <a:pt x="35320" y="51916"/>
                  <a:pt x="35138" y="51795"/>
                </a:cubicBezTo>
                <a:close/>
                <a:moveTo>
                  <a:pt x="35837" y="54378"/>
                </a:moveTo>
                <a:cubicBezTo>
                  <a:pt x="35776" y="54166"/>
                  <a:pt x="35594" y="53831"/>
                  <a:pt x="35381" y="53618"/>
                </a:cubicBezTo>
                <a:cubicBezTo>
                  <a:pt x="35138" y="53436"/>
                  <a:pt x="34955" y="53466"/>
                  <a:pt x="34955" y="53679"/>
                </a:cubicBezTo>
                <a:cubicBezTo>
                  <a:pt x="34955" y="53892"/>
                  <a:pt x="35168" y="54226"/>
                  <a:pt x="35411" y="54439"/>
                </a:cubicBezTo>
                <a:cubicBezTo>
                  <a:pt x="35685" y="54652"/>
                  <a:pt x="35837" y="54622"/>
                  <a:pt x="35837" y="54378"/>
                </a:cubicBezTo>
                <a:close/>
                <a:moveTo>
                  <a:pt x="35381" y="56658"/>
                </a:moveTo>
                <a:cubicBezTo>
                  <a:pt x="35624" y="56901"/>
                  <a:pt x="35867" y="56901"/>
                  <a:pt x="35898" y="56628"/>
                </a:cubicBezTo>
                <a:cubicBezTo>
                  <a:pt x="35898" y="56354"/>
                  <a:pt x="35715" y="55989"/>
                  <a:pt x="35442" y="55746"/>
                </a:cubicBezTo>
                <a:cubicBezTo>
                  <a:pt x="35168" y="55533"/>
                  <a:pt x="34955" y="55533"/>
                  <a:pt x="34955" y="55807"/>
                </a:cubicBezTo>
                <a:cubicBezTo>
                  <a:pt x="34925" y="56050"/>
                  <a:pt x="35107" y="56445"/>
                  <a:pt x="35381" y="56658"/>
                </a:cubicBezTo>
                <a:close/>
                <a:moveTo>
                  <a:pt x="34864" y="59090"/>
                </a:moveTo>
                <a:cubicBezTo>
                  <a:pt x="35168" y="59363"/>
                  <a:pt x="35472" y="59333"/>
                  <a:pt x="35563" y="59059"/>
                </a:cubicBezTo>
                <a:cubicBezTo>
                  <a:pt x="35624" y="58786"/>
                  <a:pt x="35442" y="58360"/>
                  <a:pt x="35138" y="58117"/>
                </a:cubicBezTo>
                <a:cubicBezTo>
                  <a:pt x="34834" y="57843"/>
                  <a:pt x="34560" y="57874"/>
                  <a:pt x="34499" y="58147"/>
                </a:cubicBezTo>
                <a:cubicBezTo>
                  <a:pt x="34408" y="58421"/>
                  <a:pt x="34560" y="58847"/>
                  <a:pt x="34864" y="59090"/>
                </a:cubicBezTo>
                <a:close/>
                <a:moveTo>
                  <a:pt x="33436" y="60701"/>
                </a:moveTo>
                <a:cubicBezTo>
                  <a:pt x="33284" y="61005"/>
                  <a:pt x="33405" y="61430"/>
                  <a:pt x="33740" y="61673"/>
                </a:cubicBezTo>
                <a:cubicBezTo>
                  <a:pt x="34074" y="61947"/>
                  <a:pt x="34469" y="61947"/>
                  <a:pt x="34621" y="61643"/>
                </a:cubicBezTo>
                <a:cubicBezTo>
                  <a:pt x="34743" y="61339"/>
                  <a:pt x="34621" y="60883"/>
                  <a:pt x="34317" y="60609"/>
                </a:cubicBezTo>
                <a:cubicBezTo>
                  <a:pt x="33952" y="60397"/>
                  <a:pt x="33588" y="60427"/>
                  <a:pt x="33436" y="60701"/>
                </a:cubicBezTo>
                <a:close/>
                <a:moveTo>
                  <a:pt x="32250" y="63649"/>
                </a:moveTo>
                <a:cubicBezTo>
                  <a:pt x="32554" y="63953"/>
                  <a:pt x="32980" y="64075"/>
                  <a:pt x="33132" y="63892"/>
                </a:cubicBezTo>
                <a:cubicBezTo>
                  <a:pt x="33284" y="63679"/>
                  <a:pt x="33162" y="63284"/>
                  <a:pt x="32828" y="62980"/>
                </a:cubicBezTo>
                <a:cubicBezTo>
                  <a:pt x="32493" y="62676"/>
                  <a:pt x="32098" y="62585"/>
                  <a:pt x="31946" y="62768"/>
                </a:cubicBezTo>
                <a:cubicBezTo>
                  <a:pt x="31794" y="62980"/>
                  <a:pt x="31916" y="63345"/>
                  <a:pt x="32250" y="63649"/>
                </a:cubicBezTo>
                <a:close/>
                <a:moveTo>
                  <a:pt x="31612" y="65351"/>
                </a:moveTo>
                <a:cubicBezTo>
                  <a:pt x="31764" y="65199"/>
                  <a:pt x="31642" y="64834"/>
                  <a:pt x="31338" y="64530"/>
                </a:cubicBezTo>
                <a:cubicBezTo>
                  <a:pt x="31034" y="64227"/>
                  <a:pt x="30670" y="64075"/>
                  <a:pt x="30487" y="64227"/>
                </a:cubicBezTo>
                <a:cubicBezTo>
                  <a:pt x="30335" y="64379"/>
                  <a:pt x="30457" y="64713"/>
                  <a:pt x="30761" y="65017"/>
                </a:cubicBezTo>
                <a:cubicBezTo>
                  <a:pt x="31034" y="65351"/>
                  <a:pt x="31429" y="65534"/>
                  <a:pt x="31612" y="65351"/>
                </a:cubicBezTo>
                <a:close/>
                <a:moveTo>
                  <a:pt x="30001" y="66476"/>
                </a:moveTo>
                <a:cubicBezTo>
                  <a:pt x="30214" y="66354"/>
                  <a:pt x="30092" y="66020"/>
                  <a:pt x="29788" y="65716"/>
                </a:cubicBezTo>
                <a:cubicBezTo>
                  <a:pt x="29484" y="65412"/>
                  <a:pt x="29150" y="65260"/>
                  <a:pt x="28937" y="65351"/>
                </a:cubicBezTo>
                <a:cubicBezTo>
                  <a:pt x="28785" y="65473"/>
                  <a:pt x="28876" y="65777"/>
                  <a:pt x="29180" y="66081"/>
                </a:cubicBezTo>
                <a:cubicBezTo>
                  <a:pt x="29484" y="66385"/>
                  <a:pt x="29849" y="66597"/>
                  <a:pt x="30001" y="66476"/>
                </a:cubicBezTo>
                <a:close/>
                <a:moveTo>
                  <a:pt x="28451" y="67296"/>
                </a:moveTo>
                <a:cubicBezTo>
                  <a:pt x="28633" y="67236"/>
                  <a:pt x="28542" y="66932"/>
                  <a:pt x="28268" y="66628"/>
                </a:cubicBezTo>
                <a:cubicBezTo>
                  <a:pt x="27995" y="66354"/>
                  <a:pt x="27660" y="66202"/>
                  <a:pt x="27478" y="66293"/>
                </a:cubicBezTo>
                <a:cubicBezTo>
                  <a:pt x="27326" y="66385"/>
                  <a:pt x="27387" y="66658"/>
                  <a:pt x="27660" y="66932"/>
                </a:cubicBezTo>
                <a:cubicBezTo>
                  <a:pt x="27873" y="67236"/>
                  <a:pt x="28268" y="67418"/>
                  <a:pt x="28451" y="67296"/>
                </a:cubicBezTo>
                <a:close/>
                <a:moveTo>
                  <a:pt x="26049" y="67813"/>
                </a:moveTo>
                <a:cubicBezTo>
                  <a:pt x="26293" y="68026"/>
                  <a:pt x="26657" y="68178"/>
                  <a:pt x="26809" y="68117"/>
                </a:cubicBezTo>
                <a:cubicBezTo>
                  <a:pt x="27022" y="68026"/>
                  <a:pt x="26931" y="67722"/>
                  <a:pt x="26657" y="67448"/>
                </a:cubicBezTo>
                <a:cubicBezTo>
                  <a:pt x="26414" y="67205"/>
                  <a:pt x="26110" y="67084"/>
                  <a:pt x="25897" y="67205"/>
                </a:cubicBezTo>
                <a:cubicBezTo>
                  <a:pt x="25806" y="67266"/>
                  <a:pt x="25837" y="67540"/>
                  <a:pt x="26049" y="67813"/>
                </a:cubicBezTo>
                <a:close/>
                <a:moveTo>
                  <a:pt x="25259" y="68907"/>
                </a:moveTo>
                <a:cubicBezTo>
                  <a:pt x="25442" y="68786"/>
                  <a:pt x="25381" y="68512"/>
                  <a:pt x="25138" y="68300"/>
                </a:cubicBezTo>
                <a:cubicBezTo>
                  <a:pt x="24925" y="68056"/>
                  <a:pt x="24621" y="67996"/>
                  <a:pt x="24469" y="68056"/>
                </a:cubicBezTo>
                <a:cubicBezTo>
                  <a:pt x="24317" y="68178"/>
                  <a:pt x="24347" y="68452"/>
                  <a:pt x="24530" y="68634"/>
                </a:cubicBezTo>
                <a:cubicBezTo>
                  <a:pt x="24742" y="68907"/>
                  <a:pt x="25077" y="69029"/>
                  <a:pt x="25259" y="68907"/>
                </a:cubicBezTo>
                <a:close/>
                <a:moveTo>
                  <a:pt x="23679" y="69880"/>
                </a:moveTo>
                <a:cubicBezTo>
                  <a:pt x="23831" y="69789"/>
                  <a:pt x="23770" y="69515"/>
                  <a:pt x="23587" y="69333"/>
                </a:cubicBezTo>
                <a:cubicBezTo>
                  <a:pt x="23405" y="69120"/>
                  <a:pt x="23101" y="69090"/>
                  <a:pt x="22949" y="69242"/>
                </a:cubicBezTo>
                <a:cubicBezTo>
                  <a:pt x="22797" y="69394"/>
                  <a:pt x="22797" y="69637"/>
                  <a:pt x="23010" y="69789"/>
                </a:cubicBezTo>
                <a:cubicBezTo>
                  <a:pt x="23223" y="69941"/>
                  <a:pt x="23527" y="70002"/>
                  <a:pt x="23679" y="69880"/>
                </a:cubicBezTo>
                <a:close/>
                <a:moveTo>
                  <a:pt x="22159" y="71096"/>
                </a:moveTo>
                <a:cubicBezTo>
                  <a:pt x="22311" y="70944"/>
                  <a:pt x="22311" y="70701"/>
                  <a:pt x="22098" y="70549"/>
                </a:cubicBezTo>
                <a:cubicBezTo>
                  <a:pt x="21916" y="70397"/>
                  <a:pt x="21642" y="70427"/>
                  <a:pt x="21460" y="70610"/>
                </a:cubicBezTo>
                <a:cubicBezTo>
                  <a:pt x="21308" y="70762"/>
                  <a:pt x="21308" y="71005"/>
                  <a:pt x="21490" y="71157"/>
                </a:cubicBezTo>
                <a:cubicBezTo>
                  <a:pt x="21733" y="71309"/>
                  <a:pt x="22007" y="71248"/>
                  <a:pt x="22159" y="71096"/>
                </a:cubicBezTo>
                <a:close/>
                <a:moveTo>
                  <a:pt x="20061" y="72312"/>
                </a:moveTo>
                <a:cubicBezTo>
                  <a:pt x="19909" y="72525"/>
                  <a:pt x="19909" y="72768"/>
                  <a:pt x="20092" y="72889"/>
                </a:cubicBezTo>
                <a:cubicBezTo>
                  <a:pt x="20244" y="73011"/>
                  <a:pt x="20517" y="72920"/>
                  <a:pt x="20669" y="72737"/>
                </a:cubicBezTo>
                <a:cubicBezTo>
                  <a:pt x="20821" y="72555"/>
                  <a:pt x="20821" y="72281"/>
                  <a:pt x="20639" y="72129"/>
                </a:cubicBezTo>
                <a:cubicBezTo>
                  <a:pt x="20487" y="72008"/>
                  <a:pt x="20213" y="72099"/>
                  <a:pt x="20061" y="72312"/>
                </a:cubicBezTo>
                <a:close/>
                <a:moveTo>
                  <a:pt x="18694" y="74835"/>
                </a:moveTo>
                <a:cubicBezTo>
                  <a:pt x="18846" y="74987"/>
                  <a:pt x="19119" y="74956"/>
                  <a:pt x="19271" y="74713"/>
                </a:cubicBezTo>
                <a:cubicBezTo>
                  <a:pt x="19423" y="74500"/>
                  <a:pt x="19423" y="74166"/>
                  <a:pt x="19271" y="74075"/>
                </a:cubicBezTo>
                <a:cubicBezTo>
                  <a:pt x="19119" y="73923"/>
                  <a:pt x="18846" y="73984"/>
                  <a:pt x="18694" y="74227"/>
                </a:cubicBezTo>
                <a:cubicBezTo>
                  <a:pt x="18542" y="74409"/>
                  <a:pt x="18542" y="74713"/>
                  <a:pt x="18694" y="74835"/>
                </a:cubicBezTo>
                <a:close/>
                <a:moveTo>
                  <a:pt x="17235" y="76932"/>
                </a:moveTo>
                <a:cubicBezTo>
                  <a:pt x="17387" y="77114"/>
                  <a:pt x="17630" y="77084"/>
                  <a:pt x="17782" y="76841"/>
                </a:cubicBezTo>
                <a:cubicBezTo>
                  <a:pt x="17934" y="76628"/>
                  <a:pt x="17934" y="76263"/>
                  <a:pt x="17812" y="76081"/>
                </a:cubicBezTo>
                <a:cubicBezTo>
                  <a:pt x="17660" y="75929"/>
                  <a:pt x="17447" y="75959"/>
                  <a:pt x="17295" y="76202"/>
                </a:cubicBezTo>
                <a:cubicBezTo>
                  <a:pt x="17143" y="76415"/>
                  <a:pt x="17143" y="76780"/>
                  <a:pt x="17235" y="76932"/>
                </a:cubicBezTo>
                <a:close/>
                <a:moveTo>
                  <a:pt x="15958" y="79090"/>
                </a:moveTo>
                <a:cubicBezTo>
                  <a:pt x="16080" y="79303"/>
                  <a:pt x="16292" y="79272"/>
                  <a:pt x="16444" y="79060"/>
                </a:cubicBezTo>
                <a:cubicBezTo>
                  <a:pt x="16596" y="78816"/>
                  <a:pt x="16596" y="78452"/>
                  <a:pt x="16444" y="78239"/>
                </a:cubicBezTo>
                <a:cubicBezTo>
                  <a:pt x="16323" y="78057"/>
                  <a:pt x="16110" y="78087"/>
                  <a:pt x="15958" y="78330"/>
                </a:cubicBezTo>
                <a:cubicBezTo>
                  <a:pt x="15836" y="78543"/>
                  <a:pt x="15806" y="78908"/>
                  <a:pt x="15958" y="79090"/>
                </a:cubicBezTo>
                <a:close/>
                <a:moveTo>
                  <a:pt x="15198" y="81339"/>
                </a:moveTo>
                <a:cubicBezTo>
                  <a:pt x="15320" y="81066"/>
                  <a:pt x="15350" y="80671"/>
                  <a:pt x="15229" y="80458"/>
                </a:cubicBezTo>
                <a:cubicBezTo>
                  <a:pt x="15107" y="80215"/>
                  <a:pt x="14925" y="80215"/>
                  <a:pt x="14773" y="80488"/>
                </a:cubicBezTo>
                <a:cubicBezTo>
                  <a:pt x="14651" y="80701"/>
                  <a:pt x="14621" y="81096"/>
                  <a:pt x="14742" y="81370"/>
                </a:cubicBezTo>
                <a:cubicBezTo>
                  <a:pt x="14864" y="81552"/>
                  <a:pt x="15046" y="81552"/>
                  <a:pt x="15198" y="81339"/>
                </a:cubicBezTo>
                <a:close/>
                <a:moveTo>
                  <a:pt x="14013" y="82707"/>
                </a:moveTo>
                <a:cubicBezTo>
                  <a:pt x="13891" y="82433"/>
                  <a:pt x="13709" y="82433"/>
                  <a:pt x="13587" y="82646"/>
                </a:cubicBezTo>
                <a:cubicBezTo>
                  <a:pt x="13496" y="82889"/>
                  <a:pt x="13435" y="83315"/>
                  <a:pt x="13557" y="83619"/>
                </a:cubicBezTo>
                <a:cubicBezTo>
                  <a:pt x="13678" y="83862"/>
                  <a:pt x="13861" y="83923"/>
                  <a:pt x="13982" y="83649"/>
                </a:cubicBezTo>
                <a:cubicBezTo>
                  <a:pt x="14134" y="83376"/>
                  <a:pt x="14134" y="82950"/>
                  <a:pt x="14013" y="82707"/>
                </a:cubicBezTo>
                <a:close/>
                <a:moveTo>
                  <a:pt x="74926" y="6809"/>
                </a:moveTo>
                <a:cubicBezTo>
                  <a:pt x="75078" y="7113"/>
                  <a:pt x="75382" y="7113"/>
                  <a:pt x="75594" y="6809"/>
                </a:cubicBezTo>
                <a:cubicBezTo>
                  <a:pt x="75777" y="6566"/>
                  <a:pt x="75868" y="6171"/>
                  <a:pt x="75777" y="5897"/>
                </a:cubicBezTo>
                <a:cubicBezTo>
                  <a:pt x="75594" y="5806"/>
                  <a:pt x="75382" y="5685"/>
                  <a:pt x="75169" y="5563"/>
                </a:cubicBezTo>
                <a:cubicBezTo>
                  <a:pt x="75138" y="5593"/>
                  <a:pt x="75108" y="5654"/>
                  <a:pt x="75078" y="5715"/>
                </a:cubicBezTo>
                <a:cubicBezTo>
                  <a:pt x="74835" y="6019"/>
                  <a:pt x="74774" y="6505"/>
                  <a:pt x="74926" y="6809"/>
                </a:cubicBezTo>
                <a:close/>
                <a:moveTo>
                  <a:pt x="72920" y="9697"/>
                </a:moveTo>
                <a:cubicBezTo>
                  <a:pt x="73072" y="10001"/>
                  <a:pt x="73376" y="9970"/>
                  <a:pt x="73588" y="9666"/>
                </a:cubicBezTo>
                <a:cubicBezTo>
                  <a:pt x="73831" y="9363"/>
                  <a:pt x="73862" y="8876"/>
                  <a:pt x="73710" y="8572"/>
                </a:cubicBezTo>
                <a:cubicBezTo>
                  <a:pt x="73558" y="8268"/>
                  <a:pt x="73254" y="8299"/>
                  <a:pt x="73011" y="8603"/>
                </a:cubicBezTo>
                <a:cubicBezTo>
                  <a:pt x="72798" y="8907"/>
                  <a:pt x="72707" y="9393"/>
                  <a:pt x="72920" y="9697"/>
                </a:cubicBezTo>
                <a:close/>
                <a:moveTo>
                  <a:pt x="70853" y="12584"/>
                </a:moveTo>
                <a:cubicBezTo>
                  <a:pt x="71005" y="12858"/>
                  <a:pt x="71339" y="12858"/>
                  <a:pt x="71582" y="12554"/>
                </a:cubicBezTo>
                <a:cubicBezTo>
                  <a:pt x="71795" y="12250"/>
                  <a:pt x="71856" y="11764"/>
                  <a:pt x="71643" y="11490"/>
                </a:cubicBezTo>
                <a:cubicBezTo>
                  <a:pt x="71491" y="11217"/>
                  <a:pt x="71157" y="11217"/>
                  <a:pt x="70974" y="11521"/>
                </a:cubicBezTo>
                <a:cubicBezTo>
                  <a:pt x="70731" y="11825"/>
                  <a:pt x="70701" y="12280"/>
                  <a:pt x="70853" y="12584"/>
                </a:cubicBezTo>
                <a:close/>
                <a:moveTo>
                  <a:pt x="68847" y="15442"/>
                </a:moveTo>
                <a:cubicBezTo>
                  <a:pt x="69029" y="15715"/>
                  <a:pt x="69333" y="15685"/>
                  <a:pt x="69576" y="15381"/>
                </a:cubicBezTo>
                <a:cubicBezTo>
                  <a:pt x="69789" y="15077"/>
                  <a:pt x="69819" y="14621"/>
                  <a:pt x="69637" y="14317"/>
                </a:cubicBezTo>
                <a:cubicBezTo>
                  <a:pt x="69454" y="14043"/>
                  <a:pt x="69151" y="14074"/>
                  <a:pt x="68907" y="14378"/>
                </a:cubicBezTo>
                <a:cubicBezTo>
                  <a:pt x="68725" y="14682"/>
                  <a:pt x="68695" y="15168"/>
                  <a:pt x="68847" y="15442"/>
                </a:cubicBezTo>
                <a:close/>
                <a:moveTo>
                  <a:pt x="67661" y="17144"/>
                </a:moveTo>
                <a:cubicBezTo>
                  <a:pt x="67479" y="16901"/>
                  <a:pt x="67175" y="16931"/>
                  <a:pt x="66932" y="17235"/>
                </a:cubicBezTo>
                <a:cubicBezTo>
                  <a:pt x="66749" y="17539"/>
                  <a:pt x="66719" y="17964"/>
                  <a:pt x="66901" y="18208"/>
                </a:cubicBezTo>
                <a:cubicBezTo>
                  <a:pt x="67084" y="18481"/>
                  <a:pt x="67388" y="18451"/>
                  <a:pt x="67631" y="18147"/>
                </a:cubicBezTo>
                <a:cubicBezTo>
                  <a:pt x="67813" y="17843"/>
                  <a:pt x="67813" y="17387"/>
                  <a:pt x="67661" y="17144"/>
                </a:cubicBezTo>
                <a:close/>
                <a:moveTo>
                  <a:pt x="65837" y="19727"/>
                </a:moveTo>
                <a:cubicBezTo>
                  <a:pt x="65655" y="19515"/>
                  <a:pt x="65321" y="19515"/>
                  <a:pt x="65169" y="19788"/>
                </a:cubicBezTo>
                <a:cubicBezTo>
                  <a:pt x="64956" y="20031"/>
                  <a:pt x="65017" y="20427"/>
                  <a:pt x="65199" y="20639"/>
                </a:cubicBezTo>
                <a:cubicBezTo>
                  <a:pt x="65381" y="20882"/>
                  <a:pt x="65685" y="20882"/>
                  <a:pt x="65868" y="20609"/>
                </a:cubicBezTo>
                <a:cubicBezTo>
                  <a:pt x="66020" y="20335"/>
                  <a:pt x="66020" y="19971"/>
                  <a:pt x="65837" y="19727"/>
                </a:cubicBezTo>
                <a:close/>
                <a:moveTo>
                  <a:pt x="63497" y="22737"/>
                </a:moveTo>
                <a:cubicBezTo>
                  <a:pt x="63679" y="22980"/>
                  <a:pt x="64014" y="22980"/>
                  <a:pt x="64196" y="22737"/>
                </a:cubicBezTo>
                <a:cubicBezTo>
                  <a:pt x="64409" y="22524"/>
                  <a:pt x="64409" y="22159"/>
                  <a:pt x="64166" y="21946"/>
                </a:cubicBezTo>
                <a:cubicBezTo>
                  <a:pt x="63983" y="21703"/>
                  <a:pt x="63649" y="21703"/>
                  <a:pt x="63436" y="21946"/>
                </a:cubicBezTo>
                <a:cubicBezTo>
                  <a:pt x="63254" y="22220"/>
                  <a:pt x="63284" y="22554"/>
                  <a:pt x="63497" y="22737"/>
                </a:cubicBezTo>
                <a:close/>
                <a:moveTo>
                  <a:pt x="61612" y="24439"/>
                </a:moveTo>
                <a:cubicBezTo>
                  <a:pt x="61825" y="24651"/>
                  <a:pt x="62160" y="24682"/>
                  <a:pt x="62372" y="24530"/>
                </a:cubicBezTo>
                <a:cubicBezTo>
                  <a:pt x="62615" y="24378"/>
                  <a:pt x="62615" y="24044"/>
                  <a:pt x="62372" y="23831"/>
                </a:cubicBezTo>
                <a:cubicBezTo>
                  <a:pt x="62190" y="23648"/>
                  <a:pt x="61856" y="23618"/>
                  <a:pt x="61612" y="23800"/>
                </a:cubicBezTo>
                <a:cubicBezTo>
                  <a:pt x="61430" y="23922"/>
                  <a:pt x="61400" y="24226"/>
                  <a:pt x="61612" y="24439"/>
                </a:cubicBezTo>
                <a:close/>
                <a:moveTo>
                  <a:pt x="59576" y="25898"/>
                </a:moveTo>
                <a:cubicBezTo>
                  <a:pt x="59758" y="26080"/>
                  <a:pt x="60093" y="26110"/>
                  <a:pt x="60336" y="25928"/>
                </a:cubicBezTo>
                <a:cubicBezTo>
                  <a:pt x="60549" y="25776"/>
                  <a:pt x="60609" y="25503"/>
                  <a:pt x="60366" y="25320"/>
                </a:cubicBezTo>
                <a:cubicBezTo>
                  <a:pt x="60184" y="25138"/>
                  <a:pt x="59849" y="25107"/>
                  <a:pt x="59606" y="25290"/>
                </a:cubicBezTo>
                <a:cubicBezTo>
                  <a:pt x="59424" y="25442"/>
                  <a:pt x="59394" y="25715"/>
                  <a:pt x="59576" y="25898"/>
                </a:cubicBezTo>
                <a:close/>
                <a:moveTo>
                  <a:pt x="57570" y="26810"/>
                </a:moveTo>
                <a:cubicBezTo>
                  <a:pt x="57327" y="26992"/>
                  <a:pt x="57296" y="27235"/>
                  <a:pt x="57448" y="27387"/>
                </a:cubicBezTo>
                <a:cubicBezTo>
                  <a:pt x="57631" y="27539"/>
                  <a:pt x="57965" y="27539"/>
                  <a:pt x="58208" y="27387"/>
                </a:cubicBezTo>
                <a:cubicBezTo>
                  <a:pt x="58421" y="27235"/>
                  <a:pt x="58482" y="26962"/>
                  <a:pt x="58269" y="26810"/>
                </a:cubicBezTo>
                <a:cubicBezTo>
                  <a:pt x="58117" y="26627"/>
                  <a:pt x="57783" y="26627"/>
                  <a:pt x="57570" y="26810"/>
                </a:cubicBezTo>
                <a:close/>
                <a:moveTo>
                  <a:pt x="56111" y="28329"/>
                </a:moveTo>
                <a:cubicBezTo>
                  <a:pt x="55959" y="28208"/>
                  <a:pt x="55655" y="28299"/>
                  <a:pt x="55442" y="28481"/>
                </a:cubicBezTo>
                <a:cubicBezTo>
                  <a:pt x="55199" y="28664"/>
                  <a:pt x="55138" y="28937"/>
                  <a:pt x="55229" y="28998"/>
                </a:cubicBezTo>
                <a:cubicBezTo>
                  <a:pt x="55381" y="29120"/>
                  <a:pt x="55685" y="29059"/>
                  <a:pt x="55959" y="28846"/>
                </a:cubicBezTo>
                <a:cubicBezTo>
                  <a:pt x="56232" y="28694"/>
                  <a:pt x="56293" y="28451"/>
                  <a:pt x="56111" y="28329"/>
                </a:cubicBezTo>
                <a:close/>
                <a:moveTo>
                  <a:pt x="53922" y="30214"/>
                </a:moveTo>
                <a:cubicBezTo>
                  <a:pt x="53801" y="30153"/>
                  <a:pt x="53497" y="30275"/>
                  <a:pt x="53223" y="30487"/>
                </a:cubicBezTo>
                <a:cubicBezTo>
                  <a:pt x="53010" y="30731"/>
                  <a:pt x="52889" y="30974"/>
                  <a:pt x="53010" y="31035"/>
                </a:cubicBezTo>
                <a:cubicBezTo>
                  <a:pt x="53102" y="31095"/>
                  <a:pt x="53406" y="30974"/>
                  <a:pt x="53679" y="30761"/>
                </a:cubicBezTo>
                <a:cubicBezTo>
                  <a:pt x="53953" y="30518"/>
                  <a:pt x="54013" y="30305"/>
                  <a:pt x="53922" y="30214"/>
                </a:cubicBezTo>
                <a:close/>
                <a:moveTo>
                  <a:pt x="51643" y="32402"/>
                </a:moveTo>
                <a:cubicBezTo>
                  <a:pt x="51521" y="32342"/>
                  <a:pt x="51247" y="32494"/>
                  <a:pt x="51035" y="32767"/>
                </a:cubicBezTo>
                <a:cubicBezTo>
                  <a:pt x="50792" y="33041"/>
                  <a:pt x="50731" y="33223"/>
                  <a:pt x="50822" y="33314"/>
                </a:cubicBezTo>
                <a:cubicBezTo>
                  <a:pt x="50943" y="33345"/>
                  <a:pt x="51217" y="33193"/>
                  <a:pt x="51430" y="32949"/>
                </a:cubicBezTo>
                <a:cubicBezTo>
                  <a:pt x="51643" y="32706"/>
                  <a:pt x="51734" y="32463"/>
                  <a:pt x="51643" y="32402"/>
                </a:cubicBezTo>
                <a:close/>
                <a:moveTo>
                  <a:pt x="49302" y="34864"/>
                </a:moveTo>
                <a:cubicBezTo>
                  <a:pt x="49150" y="35077"/>
                  <a:pt x="49089" y="35290"/>
                  <a:pt x="49211" y="35320"/>
                </a:cubicBezTo>
                <a:cubicBezTo>
                  <a:pt x="49272" y="35351"/>
                  <a:pt x="49515" y="35199"/>
                  <a:pt x="49667" y="35016"/>
                </a:cubicBezTo>
                <a:cubicBezTo>
                  <a:pt x="49819" y="34773"/>
                  <a:pt x="49880" y="34591"/>
                  <a:pt x="49758" y="34560"/>
                </a:cubicBezTo>
                <a:cubicBezTo>
                  <a:pt x="49697" y="34530"/>
                  <a:pt x="49454" y="34682"/>
                  <a:pt x="49302" y="34864"/>
                </a:cubicBezTo>
                <a:close/>
                <a:moveTo>
                  <a:pt x="47904" y="36567"/>
                </a:moveTo>
                <a:cubicBezTo>
                  <a:pt x="47752" y="36719"/>
                  <a:pt x="47722" y="36901"/>
                  <a:pt x="47843" y="36962"/>
                </a:cubicBezTo>
                <a:cubicBezTo>
                  <a:pt x="47934" y="36992"/>
                  <a:pt x="48147" y="36901"/>
                  <a:pt x="48299" y="36719"/>
                </a:cubicBezTo>
                <a:cubicBezTo>
                  <a:pt x="48451" y="36567"/>
                  <a:pt x="48481" y="36384"/>
                  <a:pt x="48360" y="36354"/>
                </a:cubicBezTo>
                <a:cubicBezTo>
                  <a:pt x="48238" y="36293"/>
                  <a:pt x="48056" y="36415"/>
                  <a:pt x="47904" y="36567"/>
                </a:cubicBezTo>
                <a:close/>
                <a:moveTo>
                  <a:pt x="46567" y="37965"/>
                </a:moveTo>
                <a:cubicBezTo>
                  <a:pt x="46415" y="38117"/>
                  <a:pt x="46415" y="38269"/>
                  <a:pt x="46536" y="38329"/>
                </a:cubicBezTo>
                <a:cubicBezTo>
                  <a:pt x="46658" y="38360"/>
                  <a:pt x="46870" y="38329"/>
                  <a:pt x="46992" y="38178"/>
                </a:cubicBezTo>
                <a:cubicBezTo>
                  <a:pt x="47144" y="37995"/>
                  <a:pt x="47144" y="37874"/>
                  <a:pt x="47022" y="37813"/>
                </a:cubicBezTo>
                <a:cubicBezTo>
                  <a:pt x="46962" y="37752"/>
                  <a:pt x="46718" y="37813"/>
                  <a:pt x="46567" y="37965"/>
                </a:cubicBezTo>
                <a:close/>
                <a:moveTo>
                  <a:pt x="45199" y="39485"/>
                </a:moveTo>
                <a:cubicBezTo>
                  <a:pt x="45320" y="39576"/>
                  <a:pt x="45563" y="39515"/>
                  <a:pt x="45715" y="39393"/>
                </a:cubicBezTo>
                <a:cubicBezTo>
                  <a:pt x="45867" y="39272"/>
                  <a:pt x="45867" y="39120"/>
                  <a:pt x="45746" y="39029"/>
                </a:cubicBezTo>
                <a:cubicBezTo>
                  <a:pt x="45624" y="38968"/>
                  <a:pt x="45411" y="39029"/>
                  <a:pt x="45260" y="39150"/>
                </a:cubicBezTo>
                <a:cubicBezTo>
                  <a:pt x="45108" y="39272"/>
                  <a:pt x="45047" y="39424"/>
                  <a:pt x="45199" y="39485"/>
                </a:cubicBezTo>
                <a:close/>
                <a:moveTo>
                  <a:pt x="44348" y="40153"/>
                </a:moveTo>
                <a:cubicBezTo>
                  <a:pt x="44196" y="40062"/>
                  <a:pt x="43952" y="40092"/>
                  <a:pt x="43770" y="40214"/>
                </a:cubicBezTo>
                <a:cubicBezTo>
                  <a:pt x="43618" y="40336"/>
                  <a:pt x="43588" y="40488"/>
                  <a:pt x="43740" y="40548"/>
                </a:cubicBezTo>
                <a:cubicBezTo>
                  <a:pt x="43861" y="40640"/>
                  <a:pt x="44135" y="40609"/>
                  <a:pt x="44287" y="40488"/>
                </a:cubicBezTo>
                <a:cubicBezTo>
                  <a:pt x="44439" y="40366"/>
                  <a:pt x="44439" y="40214"/>
                  <a:pt x="44348" y="40153"/>
                </a:cubicBezTo>
                <a:close/>
                <a:moveTo>
                  <a:pt x="42737" y="41247"/>
                </a:moveTo>
                <a:cubicBezTo>
                  <a:pt x="42585" y="41156"/>
                  <a:pt x="42311" y="41217"/>
                  <a:pt x="42129" y="41308"/>
                </a:cubicBezTo>
                <a:cubicBezTo>
                  <a:pt x="41946" y="41430"/>
                  <a:pt x="41916" y="41612"/>
                  <a:pt x="42068" y="41703"/>
                </a:cubicBezTo>
                <a:cubicBezTo>
                  <a:pt x="42220" y="41764"/>
                  <a:pt x="42524" y="41734"/>
                  <a:pt x="42706" y="41612"/>
                </a:cubicBezTo>
                <a:cubicBezTo>
                  <a:pt x="42858" y="41521"/>
                  <a:pt x="42889" y="41308"/>
                  <a:pt x="42737" y="41247"/>
                </a:cubicBezTo>
                <a:close/>
                <a:moveTo>
                  <a:pt x="40031" y="42950"/>
                </a:moveTo>
                <a:cubicBezTo>
                  <a:pt x="40244" y="43041"/>
                  <a:pt x="40548" y="42980"/>
                  <a:pt x="40761" y="42828"/>
                </a:cubicBezTo>
                <a:cubicBezTo>
                  <a:pt x="41004" y="42676"/>
                  <a:pt x="41034" y="42494"/>
                  <a:pt x="40852" y="42433"/>
                </a:cubicBezTo>
                <a:cubicBezTo>
                  <a:pt x="40700" y="42342"/>
                  <a:pt x="40335" y="42372"/>
                  <a:pt x="40123" y="42524"/>
                </a:cubicBezTo>
                <a:cubicBezTo>
                  <a:pt x="39940" y="42676"/>
                  <a:pt x="39879" y="42889"/>
                  <a:pt x="40031" y="42950"/>
                </a:cubicBezTo>
                <a:close/>
                <a:moveTo>
                  <a:pt x="37661" y="44469"/>
                </a:moveTo>
                <a:cubicBezTo>
                  <a:pt x="37843" y="44561"/>
                  <a:pt x="38268" y="44500"/>
                  <a:pt x="38512" y="44317"/>
                </a:cubicBezTo>
                <a:cubicBezTo>
                  <a:pt x="38785" y="44135"/>
                  <a:pt x="38876" y="43953"/>
                  <a:pt x="38664" y="43861"/>
                </a:cubicBezTo>
                <a:cubicBezTo>
                  <a:pt x="38481" y="43801"/>
                  <a:pt x="38117" y="43831"/>
                  <a:pt x="37843" y="44013"/>
                </a:cubicBezTo>
                <a:cubicBezTo>
                  <a:pt x="37539" y="44165"/>
                  <a:pt x="37448" y="44409"/>
                  <a:pt x="37661" y="44469"/>
                </a:cubicBezTo>
                <a:close/>
                <a:moveTo>
                  <a:pt x="36171" y="45807"/>
                </a:moveTo>
                <a:cubicBezTo>
                  <a:pt x="36384" y="45655"/>
                  <a:pt x="36384" y="45472"/>
                  <a:pt x="36202" y="45351"/>
                </a:cubicBezTo>
                <a:cubicBezTo>
                  <a:pt x="36019" y="45260"/>
                  <a:pt x="35685" y="45320"/>
                  <a:pt x="35472" y="45472"/>
                </a:cubicBezTo>
                <a:cubicBezTo>
                  <a:pt x="35259" y="45624"/>
                  <a:pt x="35259" y="45807"/>
                  <a:pt x="35442" y="45928"/>
                </a:cubicBezTo>
                <a:cubicBezTo>
                  <a:pt x="35624" y="46020"/>
                  <a:pt x="35928" y="45959"/>
                  <a:pt x="36171" y="45807"/>
                </a:cubicBezTo>
                <a:close/>
                <a:moveTo>
                  <a:pt x="34530" y="46779"/>
                </a:moveTo>
                <a:cubicBezTo>
                  <a:pt x="34347" y="46719"/>
                  <a:pt x="34074" y="46749"/>
                  <a:pt x="33952" y="46901"/>
                </a:cubicBezTo>
                <a:cubicBezTo>
                  <a:pt x="33861" y="47053"/>
                  <a:pt x="33892" y="47235"/>
                  <a:pt x="34074" y="47327"/>
                </a:cubicBezTo>
                <a:cubicBezTo>
                  <a:pt x="34256" y="47387"/>
                  <a:pt x="34499" y="47357"/>
                  <a:pt x="34651" y="47205"/>
                </a:cubicBezTo>
                <a:cubicBezTo>
                  <a:pt x="34773" y="47053"/>
                  <a:pt x="34712" y="46871"/>
                  <a:pt x="34530" y="46779"/>
                </a:cubicBezTo>
                <a:close/>
                <a:moveTo>
                  <a:pt x="33770" y="48573"/>
                </a:moveTo>
                <a:cubicBezTo>
                  <a:pt x="33861" y="48421"/>
                  <a:pt x="33740" y="48238"/>
                  <a:pt x="33557" y="48147"/>
                </a:cubicBezTo>
                <a:cubicBezTo>
                  <a:pt x="33344" y="48086"/>
                  <a:pt x="33132" y="48117"/>
                  <a:pt x="33040" y="48269"/>
                </a:cubicBezTo>
                <a:cubicBezTo>
                  <a:pt x="32980" y="48421"/>
                  <a:pt x="33132" y="48573"/>
                  <a:pt x="33314" y="48694"/>
                </a:cubicBezTo>
                <a:cubicBezTo>
                  <a:pt x="33496" y="48755"/>
                  <a:pt x="33740" y="48694"/>
                  <a:pt x="33770" y="48573"/>
                </a:cubicBezTo>
                <a:close/>
                <a:moveTo>
                  <a:pt x="33040" y="49971"/>
                </a:moveTo>
                <a:cubicBezTo>
                  <a:pt x="33284" y="50062"/>
                  <a:pt x="33466" y="50032"/>
                  <a:pt x="33466" y="49880"/>
                </a:cubicBezTo>
                <a:cubicBezTo>
                  <a:pt x="33466" y="49728"/>
                  <a:pt x="33314" y="49515"/>
                  <a:pt x="33132" y="49454"/>
                </a:cubicBezTo>
                <a:cubicBezTo>
                  <a:pt x="32888" y="49363"/>
                  <a:pt x="32706" y="49424"/>
                  <a:pt x="32676" y="49576"/>
                </a:cubicBezTo>
                <a:cubicBezTo>
                  <a:pt x="32645" y="49728"/>
                  <a:pt x="32828" y="49910"/>
                  <a:pt x="33040" y="49971"/>
                </a:cubicBezTo>
                <a:close/>
                <a:moveTo>
                  <a:pt x="33010" y="51400"/>
                </a:moveTo>
                <a:cubicBezTo>
                  <a:pt x="33284" y="51491"/>
                  <a:pt x="33466" y="51460"/>
                  <a:pt x="33466" y="51278"/>
                </a:cubicBezTo>
                <a:cubicBezTo>
                  <a:pt x="33466" y="51126"/>
                  <a:pt x="33284" y="50883"/>
                  <a:pt x="33010" y="50822"/>
                </a:cubicBezTo>
                <a:cubicBezTo>
                  <a:pt x="32797" y="50731"/>
                  <a:pt x="32554" y="50792"/>
                  <a:pt x="32554" y="50944"/>
                </a:cubicBezTo>
                <a:cubicBezTo>
                  <a:pt x="32554" y="51096"/>
                  <a:pt x="32736" y="51278"/>
                  <a:pt x="33010" y="51400"/>
                </a:cubicBezTo>
                <a:close/>
                <a:moveTo>
                  <a:pt x="33010" y="52919"/>
                </a:moveTo>
                <a:cubicBezTo>
                  <a:pt x="33284" y="53011"/>
                  <a:pt x="33496" y="52980"/>
                  <a:pt x="33496" y="52828"/>
                </a:cubicBezTo>
                <a:cubicBezTo>
                  <a:pt x="33496" y="52646"/>
                  <a:pt x="33284" y="52403"/>
                  <a:pt x="33010" y="52311"/>
                </a:cubicBezTo>
                <a:cubicBezTo>
                  <a:pt x="32736" y="52190"/>
                  <a:pt x="32524" y="52220"/>
                  <a:pt x="32524" y="52403"/>
                </a:cubicBezTo>
                <a:cubicBezTo>
                  <a:pt x="32524" y="52555"/>
                  <a:pt x="32736" y="52798"/>
                  <a:pt x="33010" y="52919"/>
                </a:cubicBezTo>
                <a:close/>
                <a:moveTo>
                  <a:pt x="32828" y="54682"/>
                </a:moveTo>
                <a:cubicBezTo>
                  <a:pt x="33132" y="54834"/>
                  <a:pt x="33405" y="54804"/>
                  <a:pt x="33436" y="54622"/>
                </a:cubicBezTo>
                <a:cubicBezTo>
                  <a:pt x="33466" y="54378"/>
                  <a:pt x="33253" y="54074"/>
                  <a:pt x="32949" y="53953"/>
                </a:cubicBezTo>
                <a:cubicBezTo>
                  <a:pt x="32645" y="53801"/>
                  <a:pt x="32372" y="53892"/>
                  <a:pt x="32341" y="54074"/>
                </a:cubicBezTo>
                <a:cubicBezTo>
                  <a:pt x="32341" y="54226"/>
                  <a:pt x="32524" y="54530"/>
                  <a:pt x="32828" y="54682"/>
                </a:cubicBezTo>
                <a:close/>
                <a:moveTo>
                  <a:pt x="31764" y="56050"/>
                </a:moveTo>
                <a:cubicBezTo>
                  <a:pt x="31673" y="56293"/>
                  <a:pt x="31825" y="56628"/>
                  <a:pt x="32129" y="56810"/>
                </a:cubicBezTo>
                <a:cubicBezTo>
                  <a:pt x="32433" y="56992"/>
                  <a:pt x="32736" y="56992"/>
                  <a:pt x="32858" y="56749"/>
                </a:cubicBezTo>
                <a:cubicBezTo>
                  <a:pt x="32949" y="56476"/>
                  <a:pt x="32797" y="56111"/>
                  <a:pt x="32493" y="55898"/>
                </a:cubicBezTo>
                <a:cubicBezTo>
                  <a:pt x="32189" y="55746"/>
                  <a:pt x="31885" y="55837"/>
                  <a:pt x="31764" y="56050"/>
                </a:cubicBezTo>
                <a:close/>
                <a:moveTo>
                  <a:pt x="30882" y="59181"/>
                </a:moveTo>
                <a:cubicBezTo>
                  <a:pt x="31186" y="59454"/>
                  <a:pt x="31521" y="59454"/>
                  <a:pt x="31673" y="59211"/>
                </a:cubicBezTo>
                <a:cubicBezTo>
                  <a:pt x="31825" y="58998"/>
                  <a:pt x="31733" y="58512"/>
                  <a:pt x="31429" y="58299"/>
                </a:cubicBezTo>
                <a:cubicBezTo>
                  <a:pt x="31125" y="58087"/>
                  <a:pt x="30761" y="58117"/>
                  <a:pt x="30609" y="58330"/>
                </a:cubicBezTo>
                <a:cubicBezTo>
                  <a:pt x="30518" y="58573"/>
                  <a:pt x="30609" y="58938"/>
                  <a:pt x="30882" y="59181"/>
                </a:cubicBezTo>
                <a:close/>
                <a:moveTo>
                  <a:pt x="30305" y="61187"/>
                </a:moveTo>
                <a:cubicBezTo>
                  <a:pt x="30457" y="61005"/>
                  <a:pt x="30366" y="60609"/>
                  <a:pt x="30092" y="60366"/>
                </a:cubicBezTo>
                <a:cubicBezTo>
                  <a:pt x="29818" y="60093"/>
                  <a:pt x="29484" y="60032"/>
                  <a:pt x="29332" y="60245"/>
                </a:cubicBezTo>
                <a:cubicBezTo>
                  <a:pt x="29180" y="60427"/>
                  <a:pt x="29302" y="60761"/>
                  <a:pt x="29545" y="61005"/>
                </a:cubicBezTo>
                <a:cubicBezTo>
                  <a:pt x="29788" y="61278"/>
                  <a:pt x="30153" y="61339"/>
                  <a:pt x="30305" y="61187"/>
                </a:cubicBezTo>
                <a:close/>
                <a:moveTo>
                  <a:pt x="28907" y="62676"/>
                </a:moveTo>
                <a:cubicBezTo>
                  <a:pt x="29059" y="62524"/>
                  <a:pt x="28937" y="62160"/>
                  <a:pt x="28724" y="61947"/>
                </a:cubicBezTo>
                <a:cubicBezTo>
                  <a:pt x="28451" y="61673"/>
                  <a:pt x="28147" y="61643"/>
                  <a:pt x="27995" y="61795"/>
                </a:cubicBezTo>
                <a:cubicBezTo>
                  <a:pt x="27843" y="61947"/>
                  <a:pt x="27934" y="62220"/>
                  <a:pt x="28177" y="62494"/>
                </a:cubicBezTo>
                <a:cubicBezTo>
                  <a:pt x="28420" y="62707"/>
                  <a:pt x="28755" y="62828"/>
                  <a:pt x="28907" y="62676"/>
                </a:cubicBezTo>
                <a:close/>
                <a:moveTo>
                  <a:pt x="27356" y="63254"/>
                </a:moveTo>
                <a:cubicBezTo>
                  <a:pt x="27113" y="63011"/>
                  <a:pt x="26779" y="62980"/>
                  <a:pt x="26627" y="63132"/>
                </a:cubicBezTo>
                <a:cubicBezTo>
                  <a:pt x="26475" y="63284"/>
                  <a:pt x="26566" y="63497"/>
                  <a:pt x="26779" y="63679"/>
                </a:cubicBezTo>
                <a:cubicBezTo>
                  <a:pt x="27022" y="63892"/>
                  <a:pt x="27326" y="64014"/>
                  <a:pt x="27478" y="63892"/>
                </a:cubicBezTo>
                <a:cubicBezTo>
                  <a:pt x="27660" y="63771"/>
                  <a:pt x="27569" y="63436"/>
                  <a:pt x="27356" y="63254"/>
                </a:cubicBezTo>
                <a:close/>
                <a:moveTo>
                  <a:pt x="25442" y="64834"/>
                </a:moveTo>
                <a:cubicBezTo>
                  <a:pt x="25685" y="64986"/>
                  <a:pt x="25989" y="65078"/>
                  <a:pt x="26141" y="64956"/>
                </a:cubicBezTo>
                <a:cubicBezTo>
                  <a:pt x="26293" y="64834"/>
                  <a:pt x="26201" y="64561"/>
                  <a:pt x="25989" y="64379"/>
                </a:cubicBezTo>
                <a:cubicBezTo>
                  <a:pt x="25745" y="64196"/>
                  <a:pt x="25442" y="64196"/>
                  <a:pt x="25290" y="64348"/>
                </a:cubicBezTo>
                <a:cubicBezTo>
                  <a:pt x="25138" y="64470"/>
                  <a:pt x="25229" y="64682"/>
                  <a:pt x="25442" y="64834"/>
                </a:cubicBezTo>
                <a:close/>
                <a:moveTo>
                  <a:pt x="24742" y="66050"/>
                </a:moveTo>
                <a:cubicBezTo>
                  <a:pt x="24894" y="65929"/>
                  <a:pt x="24834" y="65716"/>
                  <a:pt x="24621" y="65564"/>
                </a:cubicBezTo>
                <a:cubicBezTo>
                  <a:pt x="24378" y="65442"/>
                  <a:pt x="24074" y="65442"/>
                  <a:pt x="23922" y="65594"/>
                </a:cubicBezTo>
                <a:cubicBezTo>
                  <a:pt x="23770" y="65746"/>
                  <a:pt x="23831" y="65929"/>
                  <a:pt x="24043" y="66050"/>
                </a:cubicBezTo>
                <a:cubicBezTo>
                  <a:pt x="24286" y="66172"/>
                  <a:pt x="24590" y="66172"/>
                  <a:pt x="24742" y="66050"/>
                </a:cubicBezTo>
                <a:close/>
                <a:moveTo>
                  <a:pt x="23223" y="66810"/>
                </a:moveTo>
                <a:cubicBezTo>
                  <a:pt x="23010" y="66749"/>
                  <a:pt x="22706" y="66780"/>
                  <a:pt x="22554" y="66932"/>
                </a:cubicBezTo>
                <a:cubicBezTo>
                  <a:pt x="22402" y="67084"/>
                  <a:pt x="22463" y="67266"/>
                  <a:pt x="22645" y="67357"/>
                </a:cubicBezTo>
                <a:cubicBezTo>
                  <a:pt x="22827" y="67418"/>
                  <a:pt x="23131" y="67388"/>
                  <a:pt x="23283" y="67266"/>
                </a:cubicBezTo>
                <a:cubicBezTo>
                  <a:pt x="23435" y="67145"/>
                  <a:pt x="23405" y="66871"/>
                  <a:pt x="23223" y="66810"/>
                </a:cubicBezTo>
                <a:close/>
                <a:moveTo>
                  <a:pt x="21885" y="68603"/>
                </a:moveTo>
                <a:cubicBezTo>
                  <a:pt x="22037" y="68452"/>
                  <a:pt x="22007" y="68239"/>
                  <a:pt x="21794" y="68178"/>
                </a:cubicBezTo>
                <a:cubicBezTo>
                  <a:pt x="21612" y="68117"/>
                  <a:pt x="21338" y="68208"/>
                  <a:pt x="21186" y="68360"/>
                </a:cubicBezTo>
                <a:cubicBezTo>
                  <a:pt x="21034" y="68512"/>
                  <a:pt x="21095" y="68725"/>
                  <a:pt x="21277" y="68755"/>
                </a:cubicBezTo>
                <a:cubicBezTo>
                  <a:pt x="21460" y="68877"/>
                  <a:pt x="21733" y="68786"/>
                  <a:pt x="21885" y="68603"/>
                </a:cubicBezTo>
                <a:close/>
                <a:moveTo>
                  <a:pt x="20426" y="69728"/>
                </a:moveTo>
                <a:cubicBezTo>
                  <a:pt x="20244" y="69698"/>
                  <a:pt x="20031" y="69819"/>
                  <a:pt x="19879" y="70002"/>
                </a:cubicBezTo>
                <a:cubicBezTo>
                  <a:pt x="19727" y="70184"/>
                  <a:pt x="19758" y="70336"/>
                  <a:pt x="19909" y="70366"/>
                </a:cubicBezTo>
                <a:cubicBezTo>
                  <a:pt x="20092" y="70427"/>
                  <a:pt x="20335" y="70306"/>
                  <a:pt x="20487" y="70154"/>
                </a:cubicBezTo>
                <a:cubicBezTo>
                  <a:pt x="20639" y="69971"/>
                  <a:pt x="20639" y="69789"/>
                  <a:pt x="20426" y="69728"/>
                </a:cubicBezTo>
                <a:close/>
                <a:moveTo>
                  <a:pt x="19119" y="71461"/>
                </a:moveTo>
                <a:cubicBezTo>
                  <a:pt x="18967" y="71400"/>
                  <a:pt x="18694" y="71521"/>
                  <a:pt x="18572" y="71704"/>
                </a:cubicBezTo>
                <a:cubicBezTo>
                  <a:pt x="18420" y="71886"/>
                  <a:pt x="18450" y="72099"/>
                  <a:pt x="18602" y="72129"/>
                </a:cubicBezTo>
                <a:cubicBezTo>
                  <a:pt x="18754" y="72160"/>
                  <a:pt x="19028" y="72099"/>
                  <a:pt x="19150" y="71886"/>
                </a:cubicBezTo>
                <a:cubicBezTo>
                  <a:pt x="19302" y="71673"/>
                  <a:pt x="19271" y="71491"/>
                  <a:pt x="19119" y="71461"/>
                </a:cubicBezTo>
                <a:close/>
                <a:moveTo>
                  <a:pt x="17356" y="73832"/>
                </a:moveTo>
                <a:cubicBezTo>
                  <a:pt x="17508" y="73923"/>
                  <a:pt x="17751" y="73832"/>
                  <a:pt x="17843" y="73649"/>
                </a:cubicBezTo>
                <a:cubicBezTo>
                  <a:pt x="17995" y="73467"/>
                  <a:pt x="17995" y="73224"/>
                  <a:pt x="17843" y="73163"/>
                </a:cubicBezTo>
                <a:cubicBezTo>
                  <a:pt x="17691" y="73072"/>
                  <a:pt x="17478" y="73193"/>
                  <a:pt x="17356" y="73376"/>
                </a:cubicBezTo>
                <a:cubicBezTo>
                  <a:pt x="17204" y="73588"/>
                  <a:pt x="17204" y="73771"/>
                  <a:pt x="17356" y="73832"/>
                </a:cubicBezTo>
                <a:close/>
                <a:moveTo>
                  <a:pt x="16110" y="75564"/>
                </a:moveTo>
                <a:cubicBezTo>
                  <a:pt x="16232" y="75655"/>
                  <a:pt x="16444" y="75625"/>
                  <a:pt x="16596" y="75412"/>
                </a:cubicBezTo>
                <a:cubicBezTo>
                  <a:pt x="16748" y="75169"/>
                  <a:pt x="16748" y="74956"/>
                  <a:pt x="16627" y="74865"/>
                </a:cubicBezTo>
                <a:cubicBezTo>
                  <a:pt x="16536" y="74804"/>
                  <a:pt x="16292" y="74865"/>
                  <a:pt x="16140" y="75017"/>
                </a:cubicBezTo>
                <a:cubicBezTo>
                  <a:pt x="15988" y="75199"/>
                  <a:pt x="15958" y="75442"/>
                  <a:pt x="16110" y="75564"/>
                </a:cubicBezTo>
                <a:close/>
                <a:moveTo>
                  <a:pt x="14864" y="77449"/>
                </a:moveTo>
                <a:cubicBezTo>
                  <a:pt x="14955" y="77601"/>
                  <a:pt x="15168" y="77570"/>
                  <a:pt x="15259" y="77327"/>
                </a:cubicBezTo>
                <a:cubicBezTo>
                  <a:pt x="15381" y="77114"/>
                  <a:pt x="15411" y="76841"/>
                  <a:pt x="15320" y="76689"/>
                </a:cubicBezTo>
                <a:cubicBezTo>
                  <a:pt x="15198" y="76537"/>
                  <a:pt x="15016" y="76628"/>
                  <a:pt x="14864" y="76810"/>
                </a:cubicBezTo>
                <a:cubicBezTo>
                  <a:pt x="14773" y="77023"/>
                  <a:pt x="14773" y="77297"/>
                  <a:pt x="14864" y="77449"/>
                </a:cubicBezTo>
                <a:close/>
                <a:moveTo>
                  <a:pt x="13739" y="79303"/>
                </a:moveTo>
                <a:cubicBezTo>
                  <a:pt x="13861" y="79516"/>
                  <a:pt x="14013" y="79516"/>
                  <a:pt x="14165" y="79272"/>
                </a:cubicBezTo>
                <a:cubicBezTo>
                  <a:pt x="14286" y="79060"/>
                  <a:pt x="14317" y="78756"/>
                  <a:pt x="14195" y="78543"/>
                </a:cubicBezTo>
                <a:cubicBezTo>
                  <a:pt x="14104" y="78360"/>
                  <a:pt x="13952" y="78391"/>
                  <a:pt x="13800" y="78604"/>
                </a:cubicBezTo>
                <a:cubicBezTo>
                  <a:pt x="13678" y="78816"/>
                  <a:pt x="13648" y="79151"/>
                  <a:pt x="13739" y="79303"/>
                </a:cubicBezTo>
                <a:close/>
                <a:moveTo>
                  <a:pt x="13101" y="80488"/>
                </a:moveTo>
                <a:cubicBezTo>
                  <a:pt x="13040" y="80275"/>
                  <a:pt x="12827" y="80306"/>
                  <a:pt x="12736" y="80488"/>
                </a:cubicBezTo>
                <a:cubicBezTo>
                  <a:pt x="12615" y="80671"/>
                  <a:pt x="12615" y="81035"/>
                  <a:pt x="12675" y="81248"/>
                </a:cubicBezTo>
                <a:cubicBezTo>
                  <a:pt x="12766" y="81491"/>
                  <a:pt x="12949" y="81491"/>
                  <a:pt x="13070" y="81278"/>
                </a:cubicBezTo>
                <a:cubicBezTo>
                  <a:pt x="13192" y="81066"/>
                  <a:pt x="13222" y="80671"/>
                  <a:pt x="13101" y="80488"/>
                </a:cubicBezTo>
                <a:close/>
                <a:moveTo>
                  <a:pt x="12037" y="83254"/>
                </a:moveTo>
                <a:cubicBezTo>
                  <a:pt x="12159" y="83041"/>
                  <a:pt x="12189" y="82646"/>
                  <a:pt x="12067" y="82403"/>
                </a:cubicBezTo>
                <a:cubicBezTo>
                  <a:pt x="12007" y="82130"/>
                  <a:pt x="11855" y="82130"/>
                  <a:pt x="11733" y="82312"/>
                </a:cubicBezTo>
                <a:cubicBezTo>
                  <a:pt x="11672" y="82464"/>
                  <a:pt x="11611" y="82707"/>
                  <a:pt x="11672" y="82920"/>
                </a:cubicBezTo>
                <a:cubicBezTo>
                  <a:pt x="11763" y="83072"/>
                  <a:pt x="11885" y="83193"/>
                  <a:pt x="12007" y="83315"/>
                </a:cubicBezTo>
                <a:cubicBezTo>
                  <a:pt x="12007" y="83345"/>
                  <a:pt x="12007" y="83345"/>
                  <a:pt x="12037" y="83254"/>
                </a:cubicBezTo>
                <a:close/>
                <a:moveTo>
                  <a:pt x="71430" y="7022"/>
                </a:moveTo>
                <a:cubicBezTo>
                  <a:pt x="71582" y="7326"/>
                  <a:pt x="71917" y="7265"/>
                  <a:pt x="72160" y="6961"/>
                </a:cubicBezTo>
                <a:cubicBezTo>
                  <a:pt x="72372" y="6627"/>
                  <a:pt x="72464" y="6141"/>
                  <a:pt x="72312" y="5837"/>
                </a:cubicBezTo>
                <a:cubicBezTo>
                  <a:pt x="72160" y="5533"/>
                  <a:pt x="71795" y="5563"/>
                  <a:pt x="71582" y="5897"/>
                </a:cubicBezTo>
                <a:cubicBezTo>
                  <a:pt x="71339" y="6201"/>
                  <a:pt x="71278" y="6718"/>
                  <a:pt x="71430" y="7022"/>
                </a:cubicBezTo>
                <a:close/>
                <a:moveTo>
                  <a:pt x="69333" y="10001"/>
                </a:moveTo>
                <a:cubicBezTo>
                  <a:pt x="69485" y="10274"/>
                  <a:pt x="69819" y="10274"/>
                  <a:pt x="70062" y="9940"/>
                </a:cubicBezTo>
                <a:cubicBezTo>
                  <a:pt x="70275" y="9636"/>
                  <a:pt x="70336" y="9089"/>
                  <a:pt x="70184" y="8846"/>
                </a:cubicBezTo>
                <a:cubicBezTo>
                  <a:pt x="70002" y="8572"/>
                  <a:pt x="69667" y="8572"/>
                  <a:pt x="69454" y="8907"/>
                </a:cubicBezTo>
                <a:cubicBezTo>
                  <a:pt x="69181" y="9241"/>
                  <a:pt x="69151" y="9697"/>
                  <a:pt x="69333" y="10001"/>
                </a:cubicBezTo>
                <a:close/>
                <a:moveTo>
                  <a:pt x="67205" y="12980"/>
                </a:moveTo>
                <a:cubicBezTo>
                  <a:pt x="67388" y="13253"/>
                  <a:pt x="67692" y="13192"/>
                  <a:pt x="67935" y="12888"/>
                </a:cubicBezTo>
                <a:cubicBezTo>
                  <a:pt x="68147" y="12584"/>
                  <a:pt x="68208" y="12098"/>
                  <a:pt x="67995" y="11825"/>
                </a:cubicBezTo>
                <a:cubicBezTo>
                  <a:pt x="67813" y="11581"/>
                  <a:pt x="67509" y="11612"/>
                  <a:pt x="67296" y="11946"/>
                </a:cubicBezTo>
                <a:cubicBezTo>
                  <a:pt x="67084" y="12220"/>
                  <a:pt x="67053" y="12706"/>
                  <a:pt x="67205" y="12980"/>
                </a:cubicBezTo>
                <a:close/>
                <a:moveTo>
                  <a:pt x="65169" y="15898"/>
                </a:moveTo>
                <a:cubicBezTo>
                  <a:pt x="65351" y="16171"/>
                  <a:pt x="65685" y="16141"/>
                  <a:pt x="65868" y="15837"/>
                </a:cubicBezTo>
                <a:cubicBezTo>
                  <a:pt x="66111" y="15533"/>
                  <a:pt x="66141" y="15016"/>
                  <a:pt x="65959" y="14773"/>
                </a:cubicBezTo>
                <a:cubicBezTo>
                  <a:pt x="65777" y="14499"/>
                  <a:pt x="65412" y="14560"/>
                  <a:pt x="65199" y="14864"/>
                </a:cubicBezTo>
                <a:cubicBezTo>
                  <a:pt x="65017" y="15168"/>
                  <a:pt x="64956" y="15624"/>
                  <a:pt x="65169" y="15898"/>
                </a:cubicBezTo>
                <a:close/>
                <a:moveTo>
                  <a:pt x="63284" y="18481"/>
                </a:moveTo>
                <a:cubicBezTo>
                  <a:pt x="63497" y="18724"/>
                  <a:pt x="63831" y="18724"/>
                  <a:pt x="64014" y="18451"/>
                </a:cubicBezTo>
                <a:cubicBezTo>
                  <a:pt x="64196" y="18177"/>
                  <a:pt x="64196" y="17752"/>
                  <a:pt x="64014" y="17478"/>
                </a:cubicBezTo>
                <a:cubicBezTo>
                  <a:pt x="63831" y="17265"/>
                  <a:pt x="63497" y="17265"/>
                  <a:pt x="63284" y="17569"/>
                </a:cubicBezTo>
                <a:cubicBezTo>
                  <a:pt x="63071" y="17843"/>
                  <a:pt x="63102" y="18268"/>
                  <a:pt x="63284" y="18481"/>
                </a:cubicBezTo>
                <a:close/>
                <a:moveTo>
                  <a:pt x="61582" y="20761"/>
                </a:moveTo>
                <a:cubicBezTo>
                  <a:pt x="61764" y="21004"/>
                  <a:pt x="62129" y="21004"/>
                  <a:pt x="62311" y="20761"/>
                </a:cubicBezTo>
                <a:cubicBezTo>
                  <a:pt x="62494" y="20518"/>
                  <a:pt x="62463" y="20153"/>
                  <a:pt x="62281" y="19910"/>
                </a:cubicBezTo>
                <a:cubicBezTo>
                  <a:pt x="62038" y="19697"/>
                  <a:pt x="61734" y="19727"/>
                  <a:pt x="61552" y="19971"/>
                </a:cubicBezTo>
                <a:cubicBezTo>
                  <a:pt x="61369" y="20183"/>
                  <a:pt x="61369" y="20548"/>
                  <a:pt x="61582" y="20761"/>
                </a:cubicBezTo>
                <a:close/>
                <a:moveTo>
                  <a:pt x="59789" y="22615"/>
                </a:moveTo>
                <a:cubicBezTo>
                  <a:pt x="60001" y="22828"/>
                  <a:pt x="60336" y="22828"/>
                  <a:pt x="60518" y="22615"/>
                </a:cubicBezTo>
                <a:cubicBezTo>
                  <a:pt x="60701" y="22433"/>
                  <a:pt x="60701" y="22098"/>
                  <a:pt x="60518" y="21916"/>
                </a:cubicBezTo>
                <a:cubicBezTo>
                  <a:pt x="60336" y="21703"/>
                  <a:pt x="60001" y="21703"/>
                  <a:pt x="59789" y="21946"/>
                </a:cubicBezTo>
                <a:cubicBezTo>
                  <a:pt x="59606" y="22159"/>
                  <a:pt x="59606" y="22463"/>
                  <a:pt x="59789" y="22615"/>
                </a:cubicBezTo>
                <a:close/>
                <a:moveTo>
                  <a:pt x="57935" y="24408"/>
                </a:moveTo>
                <a:cubicBezTo>
                  <a:pt x="58086" y="24560"/>
                  <a:pt x="58390" y="24530"/>
                  <a:pt x="58634" y="24348"/>
                </a:cubicBezTo>
                <a:cubicBezTo>
                  <a:pt x="58816" y="24135"/>
                  <a:pt x="58846" y="23861"/>
                  <a:pt x="58664" y="23709"/>
                </a:cubicBezTo>
                <a:cubicBezTo>
                  <a:pt x="58482" y="23588"/>
                  <a:pt x="58208" y="23618"/>
                  <a:pt x="58026" y="23800"/>
                </a:cubicBezTo>
                <a:cubicBezTo>
                  <a:pt x="57813" y="23983"/>
                  <a:pt x="57783" y="24287"/>
                  <a:pt x="57935" y="24408"/>
                </a:cubicBezTo>
                <a:close/>
                <a:moveTo>
                  <a:pt x="56080" y="26262"/>
                </a:moveTo>
                <a:cubicBezTo>
                  <a:pt x="56202" y="26384"/>
                  <a:pt x="56506" y="26262"/>
                  <a:pt x="56688" y="26080"/>
                </a:cubicBezTo>
                <a:cubicBezTo>
                  <a:pt x="56901" y="25898"/>
                  <a:pt x="56962" y="25624"/>
                  <a:pt x="56810" y="25503"/>
                </a:cubicBezTo>
                <a:cubicBezTo>
                  <a:pt x="56658" y="25411"/>
                  <a:pt x="56384" y="25472"/>
                  <a:pt x="56202" y="25715"/>
                </a:cubicBezTo>
                <a:cubicBezTo>
                  <a:pt x="55989" y="25928"/>
                  <a:pt x="55959" y="26171"/>
                  <a:pt x="56080" y="26262"/>
                </a:cubicBezTo>
                <a:close/>
                <a:moveTo>
                  <a:pt x="54135" y="28299"/>
                </a:moveTo>
                <a:cubicBezTo>
                  <a:pt x="54257" y="28360"/>
                  <a:pt x="54530" y="28208"/>
                  <a:pt x="54743" y="27995"/>
                </a:cubicBezTo>
                <a:cubicBezTo>
                  <a:pt x="54986" y="27752"/>
                  <a:pt x="55047" y="27539"/>
                  <a:pt x="54925" y="27448"/>
                </a:cubicBezTo>
                <a:cubicBezTo>
                  <a:pt x="54834" y="27387"/>
                  <a:pt x="54561" y="27539"/>
                  <a:pt x="54378" y="27752"/>
                </a:cubicBezTo>
                <a:cubicBezTo>
                  <a:pt x="54135" y="28025"/>
                  <a:pt x="54074" y="28238"/>
                  <a:pt x="54135" y="28299"/>
                </a:cubicBezTo>
                <a:close/>
                <a:moveTo>
                  <a:pt x="52099" y="30518"/>
                </a:moveTo>
                <a:cubicBezTo>
                  <a:pt x="52159" y="30548"/>
                  <a:pt x="52433" y="30427"/>
                  <a:pt x="52706" y="30153"/>
                </a:cubicBezTo>
                <a:cubicBezTo>
                  <a:pt x="52919" y="29880"/>
                  <a:pt x="53041" y="29667"/>
                  <a:pt x="52950" y="29606"/>
                </a:cubicBezTo>
                <a:cubicBezTo>
                  <a:pt x="52889" y="29576"/>
                  <a:pt x="52615" y="29728"/>
                  <a:pt x="52402" y="30001"/>
                </a:cubicBezTo>
                <a:cubicBezTo>
                  <a:pt x="52129" y="30275"/>
                  <a:pt x="52007" y="30487"/>
                  <a:pt x="52099" y="30518"/>
                </a:cubicBezTo>
                <a:close/>
                <a:moveTo>
                  <a:pt x="50761" y="32007"/>
                </a:moveTo>
                <a:cubicBezTo>
                  <a:pt x="50670" y="31977"/>
                  <a:pt x="50427" y="32159"/>
                  <a:pt x="50214" y="32433"/>
                </a:cubicBezTo>
                <a:cubicBezTo>
                  <a:pt x="50032" y="32706"/>
                  <a:pt x="49910" y="32919"/>
                  <a:pt x="50001" y="32919"/>
                </a:cubicBezTo>
                <a:cubicBezTo>
                  <a:pt x="50062" y="32949"/>
                  <a:pt x="50305" y="32767"/>
                  <a:pt x="50488" y="32494"/>
                </a:cubicBezTo>
                <a:cubicBezTo>
                  <a:pt x="50731" y="32281"/>
                  <a:pt x="50822" y="32038"/>
                  <a:pt x="50761" y="32007"/>
                </a:cubicBezTo>
                <a:close/>
                <a:moveTo>
                  <a:pt x="48360" y="34986"/>
                </a:moveTo>
                <a:cubicBezTo>
                  <a:pt x="48451" y="35016"/>
                  <a:pt x="48664" y="34895"/>
                  <a:pt x="48816" y="34682"/>
                </a:cubicBezTo>
                <a:cubicBezTo>
                  <a:pt x="48968" y="34469"/>
                  <a:pt x="49059" y="34256"/>
                  <a:pt x="48968" y="34226"/>
                </a:cubicBezTo>
                <a:cubicBezTo>
                  <a:pt x="48907" y="34165"/>
                  <a:pt x="48664" y="34317"/>
                  <a:pt x="48512" y="34530"/>
                </a:cubicBezTo>
                <a:cubicBezTo>
                  <a:pt x="48360" y="34743"/>
                  <a:pt x="48299" y="34925"/>
                  <a:pt x="48360" y="34986"/>
                </a:cubicBezTo>
                <a:close/>
                <a:moveTo>
                  <a:pt x="46931" y="36536"/>
                </a:moveTo>
                <a:cubicBezTo>
                  <a:pt x="47022" y="36567"/>
                  <a:pt x="47235" y="36506"/>
                  <a:pt x="47387" y="36354"/>
                </a:cubicBezTo>
                <a:cubicBezTo>
                  <a:pt x="47539" y="36171"/>
                  <a:pt x="47570" y="35989"/>
                  <a:pt x="47478" y="35959"/>
                </a:cubicBezTo>
                <a:cubicBezTo>
                  <a:pt x="47387" y="35928"/>
                  <a:pt x="47174" y="36050"/>
                  <a:pt x="47022" y="36171"/>
                </a:cubicBezTo>
                <a:cubicBezTo>
                  <a:pt x="46840" y="36354"/>
                  <a:pt x="46810" y="36506"/>
                  <a:pt x="46931" y="36536"/>
                </a:cubicBezTo>
                <a:close/>
                <a:moveTo>
                  <a:pt x="46050" y="37326"/>
                </a:moveTo>
                <a:cubicBezTo>
                  <a:pt x="45928" y="37296"/>
                  <a:pt x="45715" y="37326"/>
                  <a:pt x="45563" y="37478"/>
                </a:cubicBezTo>
                <a:cubicBezTo>
                  <a:pt x="45411" y="37600"/>
                  <a:pt x="45351" y="37752"/>
                  <a:pt x="45472" y="37813"/>
                </a:cubicBezTo>
                <a:cubicBezTo>
                  <a:pt x="45594" y="37874"/>
                  <a:pt x="45807" y="37813"/>
                  <a:pt x="45959" y="37661"/>
                </a:cubicBezTo>
                <a:cubicBezTo>
                  <a:pt x="46111" y="37509"/>
                  <a:pt x="46171" y="37357"/>
                  <a:pt x="46050" y="37326"/>
                </a:cubicBezTo>
                <a:close/>
                <a:moveTo>
                  <a:pt x="44591" y="38481"/>
                </a:moveTo>
                <a:cubicBezTo>
                  <a:pt x="44500" y="38390"/>
                  <a:pt x="44256" y="38481"/>
                  <a:pt x="44074" y="38573"/>
                </a:cubicBezTo>
                <a:cubicBezTo>
                  <a:pt x="43922" y="38694"/>
                  <a:pt x="43892" y="38846"/>
                  <a:pt x="43983" y="38877"/>
                </a:cubicBezTo>
                <a:cubicBezTo>
                  <a:pt x="44104" y="38968"/>
                  <a:pt x="44378" y="38937"/>
                  <a:pt x="44530" y="38816"/>
                </a:cubicBezTo>
                <a:cubicBezTo>
                  <a:pt x="44712" y="38664"/>
                  <a:pt x="44743" y="38542"/>
                  <a:pt x="44591" y="38481"/>
                </a:cubicBezTo>
                <a:close/>
                <a:moveTo>
                  <a:pt x="43071" y="39485"/>
                </a:moveTo>
                <a:cubicBezTo>
                  <a:pt x="42919" y="39424"/>
                  <a:pt x="42706" y="39454"/>
                  <a:pt x="42524" y="39576"/>
                </a:cubicBezTo>
                <a:cubicBezTo>
                  <a:pt x="42311" y="39697"/>
                  <a:pt x="42281" y="39849"/>
                  <a:pt x="42433" y="39910"/>
                </a:cubicBezTo>
                <a:cubicBezTo>
                  <a:pt x="42585" y="40001"/>
                  <a:pt x="42858" y="39940"/>
                  <a:pt x="43010" y="39849"/>
                </a:cubicBezTo>
                <a:cubicBezTo>
                  <a:pt x="43193" y="39728"/>
                  <a:pt x="43223" y="39576"/>
                  <a:pt x="43071" y="39485"/>
                </a:cubicBezTo>
                <a:close/>
                <a:moveTo>
                  <a:pt x="40700" y="40609"/>
                </a:moveTo>
                <a:cubicBezTo>
                  <a:pt x="40457" y="40700"/>
                  <a:pt x="40427" y="40852"/>
                  <a:pt x="40579" y="40944"/>
                </a:cubicBezTo>
                <a:cubicBezTo>
                  <a:pt x="40731" y="41004"/>
                  <a:pt x="41034" y="40974"/>
                  <a:pt x="41217" y="40852"/>
                </a:cubicBezTo>
                <a:cubicBezTo>
                  <a:pt x="41399" y="40761"/>
                  <a:pt x="41460" y="40609"/>
                  <a:pt x="41308" y="40518"/>
                </a:cubicBezTo>
                <a:cubicBezTo>
                  <a:pt x="41217" y="40457"/>
                  <a:pt x="40913" y="40488"/>
                  <a:pt x="40700" y="40609"/>
                </a:cubicBezTo>
                <a:close/>
                <a:moveTo>
                  <a:pt x="39241" y="42068"/>
                </a:moveTo>
                <a:cubicBezTo>
                  <a:pt x="39484" y="41916"/>
                  <a:pt x="39545" y="41764"/>
                  <a:pt x="39363" y="41703"/>
                </a:cubicBezTo>
                <a:cubicBezTo>
                  <a:pt x="39211" y="41612"/>
                  <a:pt x="38876" y="41673"/>
                  <a:pt x="38603" y="41825"/>
                </a:cubicBezTo>
                <a:cubicBezTo>
                  <a:pt x="38329" y="41977"/>
                  <a:pt x="38299" y="42129"/>
                  <a:pt x="38451" y="42220"/>
                </a:cubicBezTo>
                <a:cubicBezTo>
                  <a:pt x="38633" y="42281"/>
                  <a:pt x="38968" y="42220"/>
                  <a:pt x="39241" y="42068"/>
                </a:cubicBezTo>
                <a:close/>
                <a:moveTo>
                  <a:pt x="36141" y="43193"/>
                </a:moveTo>
                <a:cubicBezTo>
                  <a:pt x="35867" y="43345"/>
                  <a:pt x="35746" y="43558"/>
                  <a:pt x="35928" y="43649"/>
                </a:cubicBezTo>
                <a:cubicBezTo>
                  <a:pt x="36141" y="43710"/>
                  <a:pt x="36506" y="43679"/>
                  <a:pt x="36779" y="43497"/>
                </a:cubicBezTo>
                <a:cubicBezTo>
                  <a:pt x="37053" y="43314"/>
                  <a:pt x="37113" y="43102"/>
                  <a:pt x="36961" y="43041"/>
                </a:cubicBezTo>
                <a:cubicBezTo>
                  <a:pt x="36779" y="42950"/>
                  <a:pt x="36445" y="43041"/>
                  <a:pt x="36141" y="43193"/>
                </a:cubicBezTo>
                <a:close/>
                <a:moveTo>
                  <a:pt x="34530" y="44591"/>
                </a:moveTo>
                <a:cubicBezTo>
                  <a:pt x="34347" y="44500"/>
                  <a:pt x="34013" y="44591"/>
                  <a:pt x="33800" y="44743"/>
                </a:cubicBezTo>
                <a:cubicBezTo>
                  <a:pt x="33588" y="44895"/>
                  <a:pt x="33588" y="45108"/>
                  <a:pt x="33770" y="45199"/>
                </a:cubicBezTo>
                <a:cubicBezTo>
                  <a:pt x="33952" y="45260"/>
                  <a:pt x="34256" y="45229"/>
                  <a:pt x="34469" y="45047"/>
                </a:cubicBezTo>
                <a:cubicBezTo>
                  <a:pt x="34682" y="44865"/>
                  <a:pt x="34712" y="44652"/>
                  <a:pt x="34530" y="44591"/>
                </a:cubicBezTo>
                <a:close/>
                <a:moveTo>
                  <a:pt x="32189" y="46172"/>
                </a:moveTo>
                <a:cubicBezTo>
                  <a:pt x="32037" y="46324"/>
                  <a:pt x="32098" y="46536"/>
                  <a:pt x="32281" y="46597"/>
                </a:cubicBezTo>
                <a:cubicBezTo>
                  <a:pt x="32463" y="46688"/>
                  <a:pt x="32736" y="46597"/>
                  <a:pt x="32888" y="46445"/>
                </a:cubicBezTo>
                <a:cubicBezTo>
                  <a:pt x="33040" y="46293"/>
                  <a:pt x="33010" y="46111"/>
                  <a:pt x="32828" y="46020"/>
                </a:cubicBezTo>
                <a:cubicBezTo>
                  <a:pt x="32645" y="45989"/>
                  <a:pt x="32341" y="46020"/>
                  <a:pt x="32189" y="46172"/>
                </a:cubicBezTo>
                <a:close/>
                <a:moveTo>
                  <a:pt x="31369" y="47995"/>
                </a:moveTo>
                <a:cubicBezTo>
                  <a:pt x="31612" y="48086"/>
                  <a:pt x="31825" y="47995"/>
                  <a:pt x="31916" y="47843"/>
                </a:cubicBezTo>
                <a:cubicBezTo>
                  <a:pt x="31977" y="47691"/>
                  <a:pt x="31916" y="47509"/>
                  <a:pt x="31673" y="47479"/>
                </a:cubicBezTo>
                <a:cubicBezTo>
                  <a:pt x="31460" y="47387"/>
                  <a:pt x="31217" y="47479"/>
                  <a:pt x="31125" y="47631"/>
                </a:cubicBezTo>
                <a:cubicBezTo>
                  <a:pt x="31034" y="47752"/>
                  <a:pt x="31156" y="47934"/>
                  <a:pt x="31369" y="47995"/>
                </a:cubicBezTo>
                <a:close/>
                <a:moveTo>
                  <a:pt x="30852" y="49333"/>
                </a:moveTo>
                <a:cubicBezTo>
                  <a:pt x="31125" y="49424"/>
                  <a:pt x="31338" y="49333"/>
                  <a:pt x="31369" y="49181"/>
                </a:cubicBezTo>
                <a:cubicBezTo>
                  <a:pt x="31429" y="49029"/>
                  <a:pt x="31277" y="48877"/>
                  <a:pt x="31034" y="48816"/>
                </a:cubicBezTo>
                <a:cubicBezTo>
                  <a:pt x="30822" y="48725"/>
                  <a:pt x="30548" y="48816"/>
                  <a:pt x="30518" y="48968"/>
                </a:cubicBezTo>
                <a:cubicBezTo>
                  <a:pt x="30426" y="49120"/>
                  <a:pt x="30578" y="49272"/>
                  <a:pt x="30852" y="49333"/>
                </a:cubicBezTo>
                <a:close/>
                <a:moveTo>
                  <a:pt x="31125" y="50518"/>
                </a:moveTo>
                <a:cubicBezTo>
                  <a:pt x="31156" y="50366"/>
                  <a:pt x="30913" y="50214"/>
                  <a:pt x="30670" y="50123"/>
                </a:cubicBezTo>
                <a:cubicBezTo>
                  <a:pt x="30396" y="50093"/>
                  <a:pt x="30122" y="50153"/>
                  <a:pt x="30092" y="50336"/>
                </a:cubicBezTo>
                <a:cubicBezTo>
                  <a:pt x="30062" y="50488"/>
                  <a:pt x="30274" y="50640"/>
                  <a:pt x="30548" y="50670"/>
                </a:cubicBezTo>
                <a:cubicBezTo>
                  <a:pt x="30852" y="50700"/>
                  <a:pt x="31065" y="50670"/>
                  <a:pt x="31125" y="50518"/>
                </a:cubicBezTo>
                <a:close/>
                <a:moveTo>
                  <a:pt x="30913" y="51916"/>
                </a:moveTo>
                <a:cubicBezTo>
                  <a:pt x="30974" y="51764"/>
                  <a:pt x="30730" y="51582"/>
                  <a:pt x="30426" y="51552"/>
                </a:cubicBezTo>
                <a:cubicBezTo>
                  <a:pt x="30122" y="51491"/>
                  <a:pt x="29849" y="51582"/>
                  <a:pt x="29818" y="51764"/>
                </a:cubicBezTo>
                <a:cubicBezTo>
                  <a:pt x="29788" y="51916"/>
                  <a:pt x="30001" y="52099"/>
                  <a:pt x="30305" y="52159"/>
                </a:cubicBezTo>
                <a:cubicBezTo>
                  <a:pt x="30609" y="52159"/>
                  <a:pt x="30882" y="52068"/>
                  <a:pt x="30913" y="51916"/>
                </a:cubicBezTo>
                <a:close/>
                <a:moveTo>
                  <a:pt x="30609" y="53527"/>
                </a:moveTo>
                <a:cubicBezTo>
                  <a:pt x="30670" y="53315"/>
                  <a:pt x="30426" y="53132"/>
                  <a:pt x="30122" y="53071"/>
                </a:cubicBezTo>
                <a:cubicBezTo>
                  <a:pt x="29818" y="53011"/>
                  <a:pt x="29515" y="53132"/>
                  <a:pt x="29454" y="53315"/>
                </a:cubicBezTo>
                <a:cubicBezTo>
                  <a:pt x="29393" y="53527"/>
                  <a:pt x="29606" y="53710"/>
                  <a:pt x="29940" y="53740"/>
                </a:cubicBezTo>
                <a:cubicBezTo>
                  <a:pt x="30274" y="53770"/>
                  <a:pt x="30578" y="53710"/>
                  <a:pt x="30609" y="53527"/>
                </a:cubicBezTo>
                <a:close/>
                <a:moveTo>
                  <a:pt x="29241" y="55685"/>
                </a:moveTo>
                <a:cubicBezTo>
                  <a:pt x="29545" y="55746"/>
                  <a:pt x="29910" y="55685"/>
                  <a:pt x="30001" y="55412"/>
                </a:cubicBezTo>
                <a:cubicBezTo>
                  <a:pt x="30092" y="55199"/>
                  <a:pt x="29910" y="54956"/>
                  <a:pt x="29606" y="54895"/>
                </a:cubicBezTo>
                <a:cubicBezTo>
                  <a:pt x="29241" y="54834"/>
                  <a:pt x="28937" y="54956"/>
                  <a:pt x="28876" y="55199"/>
                </a:cubicBezTo>
                <a:cubicBezTo>
                  <a:pt x="28755" y="55381"/>
                  <a:pt x="28937" y="55594"/>
                  <a:pt x="29241" y="55685"/>
                </a:cubicBezTo>
                <a:close/>
                <a:moveTo>
                  <a:pt x="28238" y="57661"/>
                </a:moveTo>
                <a:cubicBezTo>
                  <a:pt x="28542" y="57722"/>
                  <a:pt x="28876" y="57661"/>
                  <a:pt x="28998" y="57479"/>
                </a:cubicBezTo>
                <a:cubicBezTo>
                  <a:pt x="29089" y="57236"/>
                  <a:pt x="28998" y="56962"/>
                  <a:pt x="28694" y="56901"/>
                </a:cubicBezTo>
                <a:cubicBezTo>
                  <a:pt x="28390" y="56810"/>
                  <a:pt x="28025" y="56932"/>
                  <a:pt x="27934" y="57175"/>
                </a:cubicBezTo>
                <a:cubicBezTo>
                  <a:pt x="27812" y="57327"/>
                  <a:pt x="27934" y="57540"/>
                  <a:pt x="28238" y="57661"/>
                </a:cubicBezTo>
                <a:close/>
                <a:moveTo>
                  <a:pt x="27508" y="58755"/>
                </a:moveTo>
                <a:cubicBezTo>
                  <a:pt x="27235" y="58695"/>
                  <a:pt x="26900" y="58755"/>
                  <a:pt x="26779" y="58938"/>
                </a:cubicBezTo>
                <a:cubicBezTo>
                  <a:pt x="26657" y="59150"/>
                  <a:pt x="26779" y="59333"/>
                  <a:pt x="27052" y="59454"/>
                </a:cubicBezTo>
                <a:cubicBezTo>
                  <a:pt x="27326" y="59515"/>
                  <a:pt x="27660" y="59485"/>
                  <a:pt x="27782" y="59302"/>
                </a:cubicBezTo>
                <a:cubicBezTo>
                  <a:pt x="27934" y="59150"/>
                  <a:pt x="27812" y="58877"/>
                  <a:pt x="27508" y="58755"/>
                </a:cubicBezTo>
                <a:close/>
                <a:moveTo>
                  <a:pt x="26323" y="60457"/>
                </a:moveTo>
                <a:cubicBezTo>
                  <a:pt x="26049" y="60397"/>
                  <a:pt x="25745" y="60457"/>
                  <a:pt x="25654" y="60670"/>
                </a:cubicBezTo>
                <a:cubicBezTo>
                  <a:pt x="25533" y="60853"/>
                  <a:pt x="25593" y="61005"/>
                  <a:pt x="25867" y="61065"/>
                </a:cubicBezTo>
                <a:cubicBezTo>
                  <a:pt x="26141" y="61157"/>
                  <a:pt x="26445" y="61126"/>
                  <a:pt x="26566" y="60913"/>
                </a:cubicBezTo>
                <a:cubicBezTo>
                  <a:pt x="26718" y="60761"/>
                  <a:pt x="26597" y="60549"/>
                  <a:pt x="26323" y="60457"/>
                </a:cubicBezTo>
                <a:close/>
                <a:moveTo>
                  <a:pt x="24621" y="62555"/>
                </a:moveTo>
                <a:cubicBezTo>
                  <a:pt x="24834" y="62585"/>
                  <a:pt x="25138" y="62555"/>
                  <a:pt x="25290" y="62403"/>
                </a:cubicBezTo>
                <a:cubicBezTo>
                  <a:pt x="25442" y="62251"/>
                  <a:pt x="25350" y="62068"/>
                  <a:pt x="25107" y="61977"/>
                </a:cubicBezTo>
                <a:cubicBezTo>
                  <a:pt x="24864" y="61916"/>
                  <a:pt x="24590" y="62038"/>
                  <a:pt x="24438" y="62190"/>
                </a:cubicBezTo>
                <a:cubicBezTo>
                  <a:pt x="24317" y="62372"/>
                  <a:pt x="24378" y="62524"/>
                  <a:pt x="24621" y="62555"/>
                </a:cubicBezTo>
                <a:close/>
                <a:moveTo>
                  <a:pt x="23891" y="63436"/>
                </a:moveTo>
                <a:cubicBezTo>
                  <a:pt x="23679" y="63406"/>
                  <a:pt x="23375" y="63497"/>
                  <a:pt x="23253" y="63649"/>
                </a:cubicBezTo>
                <a:cubicBezTo>
                  <a:pt x="23101" y="63801"/>
                  <a:pt x="23162" y="63953"/>
                  <a:pt x="23405" y="64014"/>
                </a:cubicBezTo>
                <a:cubicBezTo>
                  <a:pt x="23618" y="64044"/>
                  <a:pt x="23922" y="63953"/>
                  <a:pt x="24043" y="63801"/>
                </a:cubicBezTo>
                <a:cubicBezTo>
                  <a:pt x="24195" y="63649"/>
                  <a:pt x="24134" y="63467"/>
                  <a:pt x="23891" y="63436"/>
                </a:cubicBezTo>
                <a:close/>
                <a:moveTo>
                  <a:pt x="22615" y="64926"/>
                </a:moveTo>
                <a:cubicBezTo>
                  <a:pt x="22372" y="64865"/>
                  <a:pt x="22098" y="65017"/>
                  <a:pt x="21946" y="65169"/>
                </a:cubicBezTo>
                <a:cubicBezTo>
                  <a:pt x="21794" y="65321"/>
                  <a:pt x="21885" y="65473"/>
                  <a:pt x="22068" y="65473"/>
                </a:cubicBezTo>
                <a:cubicBezTo>
                  <a:pt x="22250" y="65473"/>
                  <a:pt x="22554" y="65412"/>
                  <a:pt x="22706" y="65230"/>
                </a:cubicBezTo>
                <a:cubicBezTo>
                  <a:pt x="22919" y="65108"/>
                  <a:pt x="22827" y="64956"/>
                  <a:pt x="22615" y="64926"/>
                </a:cubicBezTo>
                <a:close/>
                <a:moveTo>
                  <a:pt x="21338" y="66445"/>
                </a:moveTo>
                <a:cubicBezTo>
                  <a:pt x="21156" y="66445"/>
                  <a:pt x="20882" y="66597"/>
                  <a:pt x="20730" y="66749"/>
                </a:cubicBezTo>
                <a:cubicBezTo>
                  <a:pt x="20578" y="66932"/>
                  <a:pt x="20669" y="67053"/>
                  <a:pt x="20852" y="67053"/>
                </a:cubicBezTo>
                <a:cubicBezTo>
                  <a:pt x="21034" y="67053"/>
                  <a:pt x="21308" y="66932"/>
                  <a:pt x="21460" y="66749"/>
                </a:cubicBezTo>
                <a:cubicBezTo>
                  <a:pt x="21612" y="66597"/>
                  <a:pt x="21551" y="66445"/>
                  <a:pt x="21338" y="66445"/>
                </a:cubicBezTo>
                <a:close/>
                <a:moveTo>
                  <a:pt x="20092" y="67996"/>
                </a:moveTo>
                <a:cubicBezTo>
                  <a:pt x="19909" y="67996"/>
                  <a:pt x="19636" y="68178"/>
                  <a:pt x="19514" y="68330"/>
                </a:cubicBezTo>
                <a:cubicBezTo>
                  <a:pt x="19362" y="68512"/>
                  <a:pt x="19454" y="68634"/>
                  <a:pt x="19606" y="68634"/>
                </a:cubicBezTo>
                <a:cubicBezTo>
                  <a:pt x="19788" y="68634"/>
                  <a:pt x="20061" y="68482"/>
                  <a:pt x="20183" y="68300"/>
                </a:cubicBezTo>
                <a:cubicBezTo>
                  <a:pt x="20274" y="68148"/>
                  <a:pt x="20244" y="67996"/>
                  <a:pt x="20092" y="67996"/>
                </a:cubicBezTo>
                <a:close/>
                <a:moveTo>
                  <a:pt x="18846" y="69667"/>
                </a:moveTo>
                <a:cubicBezTo>
                  <a:pt x="18663" y="69667"/>
                  <a:pt x="18420" y="69850"/>
                  <a:pt x="18268" y="70032"/>
                </a:cubicBezTo>
                <a:cubicBezTo>
                  <a:pt x="18116" y="70245"/>
                  <a:pt x="18147" y="70336"/>
                  <a:pt x="18359" y="70336"/>
                </a:cubicBezTo>
                <a:cubicBezTo>
                  <a:pt x="18542" y="70336"/>
                  <a:pt x="18754" y="70154"/>
                  <a:pt x="18906" y="70002"/>
                </a:cubicBezTo>
                <a:cubicBezTo>
                  <a:pt x="19028" y="69789"/>
                  <a:pt x="18998" y="69637"/>
                  <a:pt x="18846" y="69667"/>
                </a:cubicBezTo>
                <a:close/>
                <a:moveTo>
                  <a:pt x="17630" y="71309"/>
                </a:moveTo>
                <a:cubicBezTo>
                  <a:pt x="17478" y="71309"/>
                  <a:pt x="17204" y="71461"/>
                  <a:pt x="17083" y="71643"/>
                </a:cubicBezTo>
                <a:cubicBezTo>
                  <a:pt x="16991" y="71795"/>
                  <a:pt x="17022" y="71947"/>
                  <a:pt x="17174" y="71947"/>
                </a:cubicBezTo>
                <a:cubicBezTo>
                  <a:pt x="17326" y="71947"/>
                  <a:pt x="17599" y="71795"/>
                  <a:pt x="17691" y="71643"/>
                </a:cubicBezTo>
                <a:cubicBezTo>
                  <a:pt x="17812" y="71461"/>
                  <a:pt x="17782" y="71309"/>
                  <a:pt x="17630" y="71309"/>
                </a:cubicBezTo>
                <a:close/>
                <a:moveTo>
                  <a:pt x="16444" y="72828"/>
                </a:moveTo>
                <a:cubicBezTo>
                  <a:pt x="16292" y="72828"/>
                  <a:pt x="16080" y="72920"/>
                  <a:pt x="15958" y="73072"/>
                </a:cubicBezTo>
                <a:cubicBezTo>
                  <a:pt x="15836" y="73224"/>
                  <a:pt x="15867" y="73376"/>
                  <a:pt x="16019" y="73376"/>
                </a:cubicBezTo>
                <a:cubicBezTo>
                  <a:pt x="16171" y="73376"/>
                  <a:pt x="16414" y="73315"/>
                  <a:pt x="16536" y="73132"/>
                </a:cubicBezTo>
                <a:cubicBezTo>
                  <a:pt x="16627" y="73011"/>
                  <a:pt x="16596" y="72859"/>
                  <a:pt x="16444" y="72828"/>
                </a:cubicBezTo>
                <a:close/>
                <a:moveTo>
                  <a:pt x="15350" y="74287"/>
                </a:moveTo>
                <a:cubicBezTo>
                  <a:pt x="15198" y="74257"/>
                  <a:pt x="15016" y="74379"/>
                  <a:pt x="14894" y="74531"/>
                </a:cubicBezTo>
                <a:cubicBezTo>
                  <a:pt x="14773" y="74683"/>
                  <a:pt x="14803" y="74835"/>
                  <a:pt x="14925" y="74865"/>
                </a:cubicBezTo>
                <a:cubicBezTo>
                  <a:pt x="15077" y="74895"/>
                  <a:pt x="15259" y="74835"/>
                  <a:pt x="15381" y="74683"/>
                </a:cubicBezTo>
                <a:cubicBezTo>
                  <a:pt x="15533" y="74500"/>
                  <a:pt x="15502" y="74348"/>
                  <a:pt x="15350" y="74287"/>
                </a:cubicBezTo>
                <a:close/>
                <a:moveTo>
                  <a:pt x="13861" y="76354"/>
                </a:moveTo>
                <a:cubicBezTo>
                  <a:pt x="13982" y="76415"/>
                  <a:pt x="14165" y="76385"/>
                  <a:pt x="14286" y="76202"/>
                </a:cubicBezTo>
                <a:cubicBezTo>
                  <a:pt x="14408" y="76020"/>
                  <a:pt x="14408" y="75807"/>
                  <a:pt x="14286" y="75746"/>
                </a:cubicBezTo>
                <a:cubicBezTo>
                  <a:pt x="14165" y="75716"/>
                  <a:pt x="13982" y="75777"/>
                  <a:pt x="13861" y="75929"/>
                </a:cubicBezTo>
                <a:cubicBezTo>
                  <a:pt x="13739" y="76081"/>
                  <a:pt x="13739" y="76263"/>
                  <a:pt x="13861" y="76354"/>
                </a:cubicBezTo>
                <a:close/>
                <a:moveTo>
                  <a:pt x="12827" y="77905"/>
                </a:moveTo>
                <a:cubicBezTo>
                  <a:pt x="12949" y="78026"/>
                  <a:pt x="13101" y="77965"/>
                  <a:pt x="13222" y="77783"/>
                </a:cubicBezTo>
                <a:cubicBezTo>
                  <a:pt x="13344" y="77601"/>
                  <a:pt x="13344" y="77388"/>
                  <a:pt x="13222" y="77266"/>
                </a:cubicBezTo>
                <a:cubicBezTo>
                  <a:pt x="13101" y="77145"/>
                  <a:pt x="12918" y="77205"/>
                  <a:pt x="12797" y="77388"/>
                </a:cubicBezTo>
                <a:cubicBezTo>
                  <a:pt x="12736" y="77601"/>
                  <a:pt x="12736" y="77783"/>
                  <a:pt x="12827" y="77905"/>
                </a:cubicBezTo>
                <a:close/>
                <a:moveTo>
                  <a:pt x="11855" y="79516"/>
                </a:moveTo>
                <a:cubicBezTo>
                  <a:pt x="11946" y="79667"/>
                  <a:pt x="12128" y="79667"/>
                  <a:pt x="12219" y="79455"/>
                </a:cubicBezTo>
                <a:cubicBezTo>
                  <a:pt x="12341" y="79272"/>
                  <a:pt x="12341" y="78999"/>
                  <a:pt x="12219" y="78908"/>
                </a:cubicBezTo>
                <a:cubicBezTo>
                  <a:pt x="12128" y="78756"/>
                  <a:pt x="11946" y="78816"/>
                  <a:pt x="11855" y="78968"/>
                </a:cubicBezTo>
                <a:cubicBezTo>
                  <a:pt x="11733" y="79120"/>
                  <a:pt x="11733" y="79364"/>
                  <a:pt x="11855" y="79516"/>
                </a:cubicBezTo>
                <a:close/>
                <a:moveTo>
                  <a:pt x="11277" y="80488"/>
                </a:moveTo>
                <a:cubicBezTo>
                  <a:pt x="11156" y="80336"/>
                  <a:pt x="11004" y="80336"/>
                  <a:pt x="10943" y="80519"/>
                </a:cubicBezTo>
                <a:cubicBezTo>
                  <a:pt x="10821" y="80731"/>
                  <a:pt x="10821" y="80974"/>
                  <a:pt x="10943" y="81126"/>
                </a:cubicBezTo>
                <a:cubicBezTo>
                  <a:pt x="11004" y="81339"/>
                  <a:pt x="11216" y="81339"/>
                  <a:pt x="11277" y="81126"/>
                </a:cubicBezTo>
                <a:cubicBezTo>
                  <a:pt x="11368" y="80944"/>
                  <a:pt x="11368" y="80640"/>
                  <a:pt x="11277" y="80488"/>
                </a:cubicBezTo>
                <a:close/>
                <a:moveTo>
                  <a:pt x="69910" y="4378"/>
                </a:moveTo>
                <a:cubicBezTo>
                  <a:pt x="70093" y="4651"/>
                  <a:pt x="70397" y="4621"/>
                  <a:pt x="70670" y="4286"/>
                </a:cubicBezTo>
                <a:cubicBezTo>
                  <a:pt x="70822" y="4043"/>
                  <a:pt x="70883" y="3739"/>
                  <a:pt x="70883" y="3466"/>
                </a:cubicBezTo>
                <a:cubicBezTo>
                  <a:pt x="70640" y="3375"/>
                  <a:pt x="70397" y="3253"/>
                  <a:pt x="70123" y="3162"/>
                </a:cubicBezTo>
                <a:lnTo>
                  <a:pt x="70032" y="3283"/>
                </a:lnTo>
                <a:cubicBezTo>
                  <a:pt x="69758" y="3618"/>
                  <a:pt x="69728" y="4104"/>
                  <a:pt x="69910" y="4378"/>
                </a:cubicBezTo>
                <a:close/>
                <a:moveTo>
                  <a:pt x="67692" y="7508"/>
                </a:moveTo>
                <a:cubicBezTo>
                  <a:pt x="67904" y="7752"/>
                  <a:pt x="68239" y="7691"/>
                  <a:pt x="68451" y="7387"/>
                </a:cubicBezTo>
                <a:cubicBezTo>
                  <a:pt x="68695" y="7052"/>
                  <a:pt x="68755" y="6566"/>
                  <a:pt x="68573" y="6293"/>
                </a:cubicBezTo>
                <a:cubicBezTo>
                  <a:pt x="68391" y="6019"/>
                  <a:pt x="68056" y="6110"/>
                  <a:pt x="67813" y="6445"/>
                </a:cubicBezTo>
                <a:cubicBezTo>
                  <a:pt x="67540" y="6748"/>
                  <a:pt x="67509" y="7235"/>
                  <a:pt x="67692" y="7508"/>
                </a:cubicBezTo>
                <a:close/>
                <a:moveTo>
                  <a:pt x="65533" y="10578"/>
                </a:moveTo>
                <a:cubicBezTo>
                  <a:pt x="65716" y="10852"/>
                  <a:pt x="66081" y="10761"/>
                  <a:pt x="66293" y="10426"/>
                </a:cubicBezTo>
                <a:cubicBezTo>
                  <a:pt x="66536" y="10092"/>
                  <a:pt x="66567" y="9636"/>
                  <a:pt x="66385" y="9363"/>
                </a:cubicBezTo>
                <a:cubicBezTo>
                  <a:pt x="66172" y="9089"/>
                  <a:pt x="65837" y="9180"/>
                  <a:pt x="65564" y="9514"/>
                </a:cubicBezTo>
                <a:cubicBezTo>
                  <a:pt x="65351" y="9849"/>
                  <a:pt x="65351" y="10305"/>
                  <a:pt x="65533" y="10578"/>
                </a:cubicBezTo>
                <a:close/>
                <a:moveTo>
                  <a:pt x="63375" y="13618"/>
                </a:moveTo>
                <a:cubicBezTo>
                  <a:pt x="63558" y="13861"/>
                  <a:pt x="63953" y="13770"/>
                  <a:pt x="64166" y="13466"/>
                </a:cubicBezTo>
                <a:cubicBezTo>
                  <a:pt x="64409" y="13132"/>
                  <a:pt x="64439" y="12676"/>
                  <a:pt x="64257" y="12432"/>
                </a:cubicBezTo>
                <a:cubicBezTo>
                  <a:pt x="64044" y="12220"/>
                  <a:pt x="63679" y="12280"/>
                  <a:pt x="63436" y="12584"/>
                </a:cubicBezTo>
                <a:cubicBezTo>
                  <a:pt x="63193" y="12949"/>
                  <a:pt x="63193" y="13375"/>
                  <a:pt x="63375" y="13618"/>
                </a:cubicBezTo>
                <a:close/>
                <a:moveTo>
                  <a:pt x="61400" y="16445"/>
                </a:moveTo>
                <a:cubicBezTo>
                  <a:pt x="61612" y="16657"/>
                  <a:pt x="61916" y="16566"/>
                  <a:pt x="62129" y="16323"/>
                </a:cubicBezTo>
                <a:cubicBezTo>
                  <a:pt x="62311" y="16019"/>
                  <a:pt x="62311" y="15594"/>
                  <a:pt x="62129" y="15381"/>
                </a:cubicBezTo>
                <a:cubicBezTo>
                  <a:pt x="61886" y="15138"/>
                  <a:pt x="61552" y="15229"/>
                  <a:pt x="61369" y="15502"/>
                </a:cubicBezTo>
                <a:cubicBezTo>
                  <a:pt x="61156" y="15776"/>
                  <a:pt x="61156" y="16202"/>
                  <a:pt x="61400" y="16445"/>
                </a:cubicBezTo>
                <a:close/>
                <a:moveTo>
                  <a:pt x="60366" y="17995"/>
                </a:moveTo>
                <a:cubicBezTo>
                  <a:pt x="60184" y="17812"/>
                  <a:pt x="59849" y="17873"/>
                  <a:pt x="59637" y="18147"/>
                </a:cubicBezTo>
                <a:cubicBezTo>
                  <a:pt x="59454" y="18420"/>
                  <a:pt x="59485" y="18755"/>
                  <a:pt x="59697" y="18937"/>
                </a:cubicBezTo>
                <a:cubicBezTo>
                  <a:pt x="59880" y="19119"/>
                  <a:pt x="60214" y="19089"/>
                  <a:pt x="60366" y="18816"/>
                </a:cubicBezTo>
                <a:cubicBezTo>
                  <a:pt x="60609" y="18572"/>
                  <a:pt x="60609" y="18177"/>
                  <a:pt x="60366" y="17995"/>
                </a:cubicBezTo>
                <a:close/>
                <a:moveTo>
                  <a:pt x="58725" y="20305"/>
                </a:moveTo>
                <a:cubicBezTo>
                  <a:pt x="58542" y="20153"/>
                  <a:pt x="58238" y="20244"/>
                  <a:pt x="58086" y="20487"/>
                </a:cubicBezTo>
                <a:cubicBezTo>
                  <a:pt x="57935" y="20761"/>
                  <a:pt x="57935" y="21065"/>
                  <a:pt x="58117" y="21186"/>
                </a:cubicBezTo>
                <a:cubicBezTo>
                  <a:pt x="58330" y="21338"/>
                  <a:pt x="58573" y="21247"/>
                  <a:pt x="58786" y="21034"/>
                </a:cubicBezTo>
                <a:cubicBezTo>
                  <a:pt x="58938" y="20791"/>
                  <a:pt x="58938" y="20457"/>
                  <a:pt x="58725" y="20305"/>
                </a:cubicBezTo>
                <a:close/>
                <a:moveTo>
                  <a:pt x="57144" y="23132"/>
                </a:moveTo>
                <a:cubicBezTo>
                  <a:pt x="57327" y="22889"/>
                  <a:pt x="57327" y="22585"/>
                  <a:pt x="57175" y="22463"/>
                </a:cubicBezTo>
                <a:cubicBezTo>
                  <a:pt x="57023" y="22372"/>
                  <a:pt x="56749" y="22463"/>
                  <a:pt x="56597" y="22737"/>
                </a:cubicBezTo>
                <a:cubicBezTo>
                  <a:pt x="56445" y="22980"/>
                  <a:pt x="56415" y="23284"/>
                  <a:pt x="56567" y="23344"/>
                </a:cubicBezTo>
                <a:cubicBezTo>
                  <a:pt x="56688" y="23466"/>
                  <a:pt x="56962" y="23344"/>
                  <a:pt x="57144" y="23132"/>
                </a:cubicBezTo>
                <a:close/>
                <a:moveTo>
                  <a:pt x="54986" y="25594"/>
                </a:moveTo>
                <a:cubicBezTo>
                  <a:pt x="55077" y="25624"/>
                  <a:pt x="55351" y="25503"/>
                  <a:pt x="55503" y="25259"/>
                </a:cubicBezTo>
                <a:cubicBezTo>
                  <a:pt x="55685" y="25016"/>
                  <a:pt x="55746" y="24743"/>
                  <a:pt x="55594" y="24682"/>
                </a:cubicBezTo>
                <a:cubicBezTo>
                  <a:pt x="55472" y="24591"/>
                  <a:pt x="55199" y="24743"/>
                  <a:pt x="55047" y="25016"/>
                </a:cubicBezTo>
                <a:cubicBezTo>
                  <a:pt x="54895" y="25290"/>
                  <a:pt x="54834" y="25503"/>
                  <a:pt x="54986" y="25594"/>
                </a:cubicBezTo>
                <a:close/>
                <a:moveTo>
                  <a:pt x="53254" y="27904"/>
                </a:moveTo>
                <a:cubicBezTo>
                  <a:pt x="53375" y="27934"/>
                  <a:pt x="53618" y="27752"/>
                  <a:pt x="53801" y="27478"/>
                </a:cubicBezTo>
                <a:cubicBezTo>
                  <a:pt x="53983" y="27235"/>
                  <a:pt x="54074" y="26992"/>
                  <a:pt x="53953" y="26962"/>
                </a:cubicBezTo>
                <a:cubicBezTo>
                  <a:pt x="53831" y="26931"/>
                  <a:pt x="53618" y="27114"/>
                  <a:pt x="53406" y="27387"/>
                </a:cubicBezTo>
                <a:cubicBezTo>
                  <a:pt x="53223" y="27630"/>
                  <a:pt x="53162" y="27873"/>
                  <a:pt x="53254" y="27904"/>
                </a:cubicBezTo>
                <a:close/>
                <a:moveTo>
                  <a:pt x="51278" y="30305"/>
                </a:moveTo>
                <a:cubicBezTo>
                  <a:pt x="51369" y="30305"/>
                  <a:pt x="51643" y="30123"/>
                  <a:pt x="51855" y="29849"/>
                </a:cubicBezTo>
                <a:cubicBezTo>
                  <a:pt x="52099" y="29576"/>
                  <a:pt x="52190" y="29363"/>
                  <a:pt x="52099" y="29363"/>
                </a:cubicBezTo>
                <a:cubicBezTo>
                  <a:pt x="52007" y="29363"/>
                  <a:pt x="51734" y="29545"/>
                  <a:pt x="51521" y="29819"/>
                </a:cubicBezTo>
                <a:cubicBezTo>
                  <a:pt x="51339" y="30062"/>
                  <a:pt x="51217" y="30305"/>
                  <a:pt x="51278" y="30305"/>
                </a:cubicBezTo>
                <a:close/>
                <a:moveTo>
                  <a:pt x="49241" y="32767"/>
                </a:moveTo>
                <a:cubicBezTo>
                  <a:pt x="49363" y="32767"/>
                  <a:pt x="49576" y="32615"/>
                  <a:pt x="49758" y="32342"/>
                </a:cubicBezTo>
                <a:cubicBezTo>
                  <a:pt x="50001" y="32098"/>
                  <a:pt x="50062" y="31855"/>
                  <a:pt x="50001" y="31855"/>
                </a:cubicBezTo>
                <a:cubicBezTo>
                  <a:pt x="49910" y="31855"/>
                  <a:pt x="49667" y="32038"/>
                  <a:pt x="49424" y="32311"/>
                </a:cubicBezTo>
                <a:cubicBezTo>
                  <a:pt x="49241" y="32554"/>
                  <a:pt x="49120" y="32767"/>
                  <a:pt x="49241" y="32767"/>
                </a:cubicBezTo>
                <a:close/>
                <a:moveTo>
                  <a:pt x="47478" y="34682"/>
                </a:moveTo>
                <a:cubicBezTo>
                  <a:pt x="47600" y="34712"/>
                  <a:pt x="47843" y="34560"/>
                  <a:pt x="47995" y="34378"/>
                </a:cubicBezTo>
                <a:cubicBezTo>
                  <a:pt x="48177" y="34165"/>
                  <a:pt x="48238" y="33983"/>
                  <a:pt x="48147" y="33953"/>
                </a:cubicBezTo>
                <a:cubicBezTo>
                  <a:pt x="48026" y="33922"/>
                  <a:pt x="47782" y="34074"/>
                  <a:pt x="47600" y="34256"/>
                </a:cubicBezTo>
                <a:cubicBezTo>
                  <a:pt x="47448" y="34469"/>
                  <a:pt x="47387" y="34682"/>
                  <a:pt x="47478" y="34682"/>
                </a:cubicBezTo>
                <a:close/>
                <a:moveTo>
                  <a:pt x="46019" y="35837"/>
                </a:moveTo>
                <a:cubicBezTo>
                  <a:pt x="45807" y="35989"/>
                  <a:pt x="45776" y="36141"/>
                  <a:pt x="45928" y="36202"/>
                </a:cubicBezTo>
                <a:cubicBezTo>
                  <a:pt x="46050" y="36232"/>
                  <a:pt x="46263" y="36141"/>
                  <a:pt x="46415" y="35989"/>
                </a:cubicBezTo>
                <a:cubicBezTo>
                  <a:pt x="46567" y="35837"/>
                  <a:pt x="46658" y="35685"/>
                  <a:pt x="46536" y="35655"/>
                </a:cubicBezTo>
                <a:cubicBezTo>
                  <a:pt x="46415" y="35594"/>
                  <a:pt x="46202" y="35685"/>
                  <a:pt x="46019" y="35837"/>
                </a:cubicBezTo>
                <a:close/>
                <a:moveTo>
                  <a:pt x="44986" y="36901"/>
                </a:moveTo>
                <a:cubicBezTo>
                  <a:pt x="44864" y="36871"/>
                  <a:pt x="44591" y="36931"/>
                  <a:pt x="44439" y="37053"/>
                </a:cubicBezTo>
                <a:cubicBezTo>
                  <a:pt x="44287" y="37174"/>
                  <a:pt x="44256" y="37296"/>
                  <a:pt x="44378" y="37357"/>
                </a:cubicBezTo>
                <a:cubicBezTo>
                  <a:pt x="44500" y="37418"/>
                  <a:pt x="44743" y="37357"/>
                  <a:pt x="44895" y="37266"/>
                </a:cubicBezTo>
                <a:cubicBezTo>
                  <a:pt x="45108" y="37053"/>
                  <a:pt x="45138" y="36962"/>
                  <a:pt x="44986" y="36901"/>
                </a:cubicBezTo>
                <a:close/>
                <a:moveTo>
                  <a:pt x="42767" y="38360"/>
                </a:moveTo>
                <a:cubicBezTo>
                  <a:pt x="42919" y="38390"/>
                  <a:pt x="43193" y="38360"/>
                  <a:pt x="43345" y="38269"/>
                </a:cubicBezTo>
                <a:cubicBezTo>
                  <a:pt x="43527" y="38178"/>
                  <a:pt x="43527" y="38056"/>
                  <a:pt x="43436" y="37965"/>
                </a:cubicBezTo>
                <a:cubicBezTo>
                  <a:pt x="43284" y="37934"/>
                  <a:pt x="43010" y="37965"/>
                  <a:pt x="42858" y="38086"/>
                </a:cubicBezTo>
                <a:cubicBezTo>
                  <a:pt x="42676" y="38178"/>
                  <a:pt x="42615" y="38269"/>
                  <a:pt x="42767" y="38360"/>
                </a:cubicBezTo>
                <a:close/>
                <a:moveTo>
                  <a:pt x="41764" y="38937"/>
                </a:moveTo>
                <a:cubicBezTo>
                  <a:pt x="41612" y="38846"/>
                  <a:pt x="41308" y="38877"/>
                  <a:pt x="41095" y="38998"/>
                </a:cubicBezTo>
                <a:cubicBezTo>
                  <a:pt x="40913" y="39120"/>
                  <a:pt x="40883" y="39241"/>
                  <a:pt x="41034" y="39302"/>
                </a:cubicBezTo>
                <a:cubicBezTo>
                  <a:pt x="41186" y="39393"/>
                  <a:pt x="41490" y="39333"/>
                  <a:pt x="41673" y="39241"/>
                </a:cubicBezTo>
                <a:cubicBezTo>
                  <a:pt x="41855" y="39120"/>
                  <a:pt x="41916" y="38968"/>
                  <a:pt x="41764" y="38937"/>
                </a:cubicBezTo>
                <a:close/>
                <a:moveTo>
                  <a:pt x="39120" y="39940"/>
                </a:moveTo>
                <a:cubicBezTo>
                  <a:pt x="38907" y="40062"/>
                  <a:pt x="38876" y="40214"/>
                  <a:pt x="39059" y="40305"/>
                </a:cubicBezTo>
                <a:cubicBezTo>
                  <a:pt x="39241" y="40366"/>
                  <a:pt x="39545" y="40336"/>
                  <a:pt x="39788" y="40214"/>
                </a:cubicBezTo>
                <a:cubicBezTo>
                  <a:pt x="40001" y="40092"/>
                  <a:pt x="40031" y="39940"/>
                  <a:pt x="39849" y="39880"/>
                </a:cubicBezTo>
                <a:cubicBezTo>
                  <a:pt x="39697" y="39849"/>
                  <a:pt x="39393" y="39880"/>
                  <a:pt x="39120" y="39940"/>
                </a:cubicBezTo>
                <a:close/>
                <a:moveTo>
                  <a:pt x="37721" y="40974"/>
                </a:moveTo>
                <a:cubicBezTo>
                  <a:pt x="37539" y="40913"/>
                  <a:pt x="37144" y="40944"/>
                  <a:pt x="36901" y="41095"/>
                </a:cubicBezTo>
                <a:cubicBezTo>
                  <a:pt x="36627" y="41247"/>
                  <a:pt x="36597" y="41399"/>
                  <a:pt x="36779" y="41460"/>
                </a:cubicBezTo>
                <a:cubicBezTo>
                  <a:pt x="36961" y="41551"/>
                  <a:pt x="37357" y="41460"/>
                  <a:pt x="37600" y="41369"/>
                </a:cubicBezTo>
                <a:cubicBezTo>
                  <a:pt x="37843" y="41217"/>
                  <a:pt x="37904" y="41065"/>
                  <a:pt x="37721" y="40974"/>
                </a:cubicBezTo>
                <a:close/>
                <a:moveTo>
                  <a:pt x="34226" y="42889"/>
                </a:moveTo>
                <a:cubicBezTo>
                  <a:pt x="34408" y="42950"/>
                  <a:pt x="34834" y="42889"/>
                  <a:pt x="35107" y="42737"/>
                </a:cubicBezTo>
                <a:cubicBezTo>
                  <a:pt x="35381" y="42554"/>
                  <a:pt x="35442" y="42372"/>
                  <a:pt x="35259" y="42281"/>
                </a:cubicBezTo>
                <a:cubicBezTo>
                  <a:pt x="35077" y="42190"/>
                  <a:pt x="34651" y="42281"/>
                  <a:pt x="34378" y="42433"/>
                </a:cubicBezTo>
                <a:cubicBezTo>
                  <a:pt x="34104" y="42615"/>
                  <a:pt x="34043" y="42798"/>
                  <a:pt x="34226" y="42889"/>
                </a:cubicBezTo>
                <a:close/>
                <a:moveTo>
                  <a:pt x="32797" y="43831"/>
                </a:moveTo>
                <a:cubicBezTo>
                  <a:pt x="32584" y="43740"/>
                  <a:pt x="32220" y="43831"/>
                  <a:pt x="31977" y="43983"/>
                </a:cubicBezTo>
                <a:cubicBezTo>
                  <a:pt x="31764" y="44135"/>
                  <a:pt x="31764" y="44348"/>
                  <a:pt x="31977" y="44439"/>
                </a:cubicBezTo>
                <a:cubicBezTo>
                  <a:pt x="32220" y="44500"/>
                  <a:pt x="32524" y="44439"/>
                  <a:pt x="32736" y="44287"/>
                </a:cubicBezTo>
                <a:cubicBezTo>
                  <a:pt x="32980" y="44135"/>
                  <a:pt x="33010" y="43892"/>
                  <a:pt x="32797" y="43831"/>
                </a:cubicBezTo>
                <a:close/>
                <a:moveTo>
                  <a:pt x="30214" y="45533"/>
                </a:moveTo>
                <a:cubicBezTo>
                  <a:pt x="30062" y="45685"/>
                  <a:pt x="30092" y="45868"/>
                  <a:pt x="30366" y="45959"/>
                </a:cubicBezTo>
                <a:cubicBezTo>
                  <a:pt x="30578" y="46020"/>
                  <a:pt x="30882" y="45959"/>
                  <a:pt x="31034" y="45807"/>
                </a:cubicBezTo>
                <a:cubicBezTo>
                  <a:pt x="31186" y="45655"/>
                  <a:pt x="31156" y="45442"/>
                  <a:pt x="30913" y="45381"/>
                </a:cubicBezTo>
                <a:cubicBezTo>
                  <a:pt x="30700" y="45320"/>
                  <a:pt x="30396" y="45381"/>
                  <a:pt x="30214" y="45533"/>
                </a:cubicBezTo>
                <a:close/>
                <a:moveTo>
                  <a:pt x="29180" y="47448"/>
                </a:moveTo>
                <a:cubicBezTo>
                  <a:pt x="29454" y="47479"/>
                  <a:pt x="29697" y="47387"/>
                  <a:pt x="29818" y="47235"/>
                </a:cubicBezTo>
                <a:cubicBezTo>
                  <a:pt x="29940" y="47083"/>
                  <a:pt x="29818" y="46901"/>
                  <a:pt x="29606" y="46871"/>
                </a:cubicBezTo>
                <a:cubicBezTo>
                  <a:pt x="29363" y="46779"/>
                  <a:pt x="29028" y="46901"/>
                  <a:pt x="28907" y="47053"/>
                </a:cubicBezTo>
                <a:cubicBezTo>
                  <a:pt x="28785" y="47235"/>
                  <a:pt x="28937" y="47387"/>
                  <a:pt x="29180" y="47448"/>
                </a:cubicBezTo>
                <a:close/>
                <a:moveTo>
                  <a:pt x="28420" y="48907"/>
                </a:moveTo>
                <a:cubicBezTo>
                  <a:pt x="28694" y="48968"/>
                  <a:pt x="28998" y="48846"/>
                  <a:pt x="29028" y="48694"/>
                </a:cubicBezTo>
                <a:cubicBezTo>
                  <a:pt x="29089" y="48542"/>
                  <a:pt x="28937" y="48390"/>
                  <a:pt x="28694" y="48360"/>
                </a:cubicBezTo>
                <a:cubicBezTo>
                  <a:pt x="28420" y="48299"/>
                  <a:pt x="28116" y="48421"/>
                  <a:pt x="28025" y="48573"/>
                </a:cubicBezTo>
                <a:cubicBezTo>
                  <a:pt x="27964" y="48725"/>
                  <a:pt x="28116" y="48877"/>
                  <a:pt x="28420" y="48907"/>
                </a:cubicBezTo>
                <a:close/>
                <a:moveTo>
                  <a:pt x="27843" y="50397"/>
                </a:moveTo>
                <a:cubicBezTo>
                  <a:pt x="28147" y="50397"/>
                  <a:pt x="28420" y="50275"/>
                  <a:pt x="28481" y="50123"/>
                </a:cubicBezTo>
                <a:cubicBezTo>
                  <a:pt x="28542" y="49971"/>
                  <a:pt x="28329" y="49819"/>
                  <a:pt x="28025" y="49789"/>
                </a:cubicBezTo>
                <a:cubicBezTo>
                  <a:pt x="27721" y="49789"/>
                  <a:pt x="27417" y="49910"/>
                  <a:pt x="27387" y="50062"/>
                </a:cubicBezTo>
                <a:cubicBezTo>
                  <a:pt x="27356" y="50245"/>
                  <a:pt x="27539" y="50397"/>
                  <a:pt x="27843" y="50397"/>
                </a:cubicBezTo>
                <a:close/>
                <a:moveTo>
                  <a:pt x="28086" y="51643"/>
                </a:moveTo>
                <a:cubicBezTo>
                  <a:pt x="28116" y="51460"/>
                  <a:pt x="27873" y="51339"/>
                  <a:pt x="27569" y="51339"/>
                </a:cubicBezTo>
                <a:cubicBezTo>
                  <a:pt x="27265" y="51339"/>
                  <a:pt x="26961" y="51491"/>
                  <a:pt x="26900" y="51704"/>
                </a:cubicBezTo>
                <a:cubicBezTo>
                  <a:pt x="26870" y="51886"/>
                  <a:pt x="27083" y="52008"/>
                  <a:pt x="27387" y="52008"/>
                </a:cubicBezTo>
                <a:cubicBezTo>
                  <a:pt x="27721" y="51947"/>
                  <a:pt x="28025" y="51795"/>
                  <a:pt x="28086" y="51643"/>
                </a:cubicBezTo>
                <a:close/>
                <a:moveTo>
                  <a:pt x="26900" y="53740"/>
                </a:moveTo>
                <a:cubicBezTo>
                  <a:pt x="27235" y="53710"/>
                  <a:pt x="27539" y="53527"/>
                  <a:pt x="27630" y="53315"/>
                </a:cubicBezTo>
                <a:cubicBezTo>
                  <a:pt x="27691" y="53132"/>
                  <a:pt x="27478" y="52980"/>
                  <a:pt x="27113" y="53011"/>
                </a:cubicBezTo>
                <a:cubicBezTo>
                  <a:pt x="26779" y="53071"/>
                  <a:pt x="26475" y="53254"/>
                  <a:pt x="26414" y="53466"/>
                </a:cubicBezTo>
                <a:cubicBezTo>
                  <a:pt x="26353" y="53679"/>
                  <a:pt x="26597" y="53770"/>
                  <a:pt x="26900" y="53740"/>
                </a:cubicBezTo>
                <a:close/>
                <a:moveTo>
                  <a:pt x="27083" y="55108"/>
                </a:moveTo>
                <a:cubicBezTo>
                  <a:pt x="27174" y="54925"/>
                  <a:pt x="26931" y="54774"/>
                  <a:pt x="26627" y="54804"/>
                </a:cubicBezTo>
                <a:cubicBezTo>
                  <a:pt x="26323" y="54834"/>
                  <a:pt x="26019" y="54986"/>
                  <a:pt x="25958" y="55169"/>
                </a:cubicBezTo>
                <a:cubicBezTo>
                  <a:pt x="25867" y="55381"/>
                  <a:pt x="26049" y="55473"/>
                  <a:pt x="26414" y="55473"/>
                </a:cubicBezTo>
                <a:cubicBezTo>
                  <a:pt x="26657" y="55442"/>
                  <a:pt x="27022" y="55290"/>
                  <a:pt x="27083" y="55108"/>
                </a:cubicBezTo>
                <a:close/>
                <a:moveTo>
                  <a:pt x="26293" y="56932"/>
                </a:moveTo>
                <a:cubicBezTo>
                  <a:pt x="26384" y="56749"/>
                  <a:pt x="26201" y="56567"/>
                  <a:pt x="25897" y="56597"/>
                </a:cubicBezTo>
                <a:cubicBezTo>
                  <a:pt x="25593" y="56597"/>
                  <a:pt x="25290" y="56780"/>
                  <a:pt x="25198" y="56992"/>
                </a:cubicBezTo>
                <a:cubicBezTo>
                  <a:pt x="25107" y="57205"/>
                  <a:pt x="25259" y="57357"/>
                  <a:pt x="25533" y="57357"/>
                </a:cubicBezTo>
                <a:cubicBezTo>
                  <a:pt x="25837" y="57327"/>
                  <a:pt x="26171" y="57114"/>
                  <a:pt x="26293" y="56932"/>
                </a:cubicBezTo>
                <a:close/>
                <a:moveTo>
                  <a:pt x="24590" y="59150"/>
                </a:moveTo>
                <a:cubicBezTo>
                  <a:pt x="24834" y="59150"/>
                  <a:pt x="25138" y="58998"/>
                  <a:pt x="25259" y="58786"/>
                </a:cubicBezTo>
                <a:cubicBezTo>
                  <a:pt x="25381" y="58603"/>
                  <a:pt x="25229" y="58421"/>
                  <a:pt x="24955" y="58451"/>
                </a:cubicBezTo>
                <a:cubicBezTo>
                  <a:pt x="24682" y="58451"/>
                  <a:pt x="24347" y="58634"/>
                  <a:pt x="24286" y="58847"/>
                </a:cubicBezTo>
                <a:cubicBezTo>
                  <a:pt x="24165" y="59029"/>
                  <a:pt x="24317" y="59181"/>
                  <a:pt x="24590" y="59150"/>
                </a:cubicBezTo>
                <a:close/>
                <a:moveTo>
                  <a:pt x="23557" y="60853"/>
                </a:moveTo>
                <a:cubicBezTo>
                  <a:pt x="23831" y="60822"/>
                  <a:pt x="24134" y="60701"/>
                  <a:pt x="24226" y="60518"/>
                </a:cubicBezTo>
                <a:cubicBezTo>
                  <a:pt x="24347" y="60306"/>
                  <a:pt x="24226" y="60154"/>
                  <a:pt x="23983" y="60214"/>
                </a:cubicBezTo>
                <a:cubicBezTo>
                  <a:pt x="23709" y="60214"/>
                  <a:pt x="23405" y="60397"/>
                  <a:pt x="23283" y="60579"/>
                </a:cubicBezTo>
                <a:cubicBezTo>
                  <a:pt x="23162" y="60761"/>
                  <a:pt x="23283" y="60883"/>
                  <a:pt x="23557" y="60853"/>
                </a:cubicBezTo>
                <a:close/>
                <a:moveTo>
                  <a:pt x="22858" y="61825"/>
                </a:moveTo>
                <a:cubicBezTo>
                  <a:pt x="22645" y="61886"/>
                  <a:pt x="22341" y="62068"/>
                  <a:pt x="22220" y="62220"/>
                </a:cubicBezTo>
                <a:cubicBezTo>
                  <a:pt x="22098" y="62403"/>
                  <a:pt x="22220" y="62494"/>
                  <a:pt x="22463" y="62494"/>
                </a:cubicBezTo>
                <a:cubicBezTo>
                  <a:pt x="22675" y="62433"/>
                  <a:pt x="22979" y="62281"/>
                  <a:pt x="23101" y="62129"/>
                </a:cubicBezTo>
                <a:cubicBezTo>
                  <a:pt x="23253" y="61947"/>
                  <a:pt x="23131" y="61825"/>
                  <a:pt x="22858" y="61825"/>
                </a:cubicBezTo>
                <a:close/>
                <a:moveTo>
                  <a:pt x="21794" y="63467"/>
                </a:moveTo>
                <a:cubicBezTo>
                  <a:pt x="21581" y="63497"/>
                  <a:pt x="21277" y="63679"/>
                  <a:pt x="21156" y="63892"/>
                </a:cubicBezTo>
                <a:cubicBezTo>
                  <a:pt x="21034" y="64075"/>
                  <a:pt x="21125" y="64135"/>
                  <a:pt x="21338" y="64105"/>
                </a:cubicBezTo>
                <a:cubicBezTo>
                  <a:pt x="21581" y="64075"/>
                  <a:pt x="21824" y="63923"/>
                  <a:pt x="22007" y="63740"/>
                </a:cubicBezTo>
                <a:cubicBezTo>
                  <a:pt x="22098" y="63558"/>
                  <a:pt x="22037" y="63436"/>
                  <a:pt x="21794" y="63467"/>
                </a:cubicBezTo>
                <a:close/>
                <a:moveTo>
                  <a:pt x="20669" y="65078"/>
                </a:moveTo>
                <a:cubicBezTo>
                  <a:pt x="20426" y="65108"/>
                  <a:pt x="20183" y="65321"/>
                  <a:pt x="20031" y="65473"/>
                </a:cubicBezTo>
                <a:cubicBezTo>
                  <a:pt x="19909" y="65686"/>
                  <a:pt x="19970" y="65746"/>
                  <a:pt x="20183" y="65716"/>
                </a:cubicBezTo>
                <a:cubicBezTo>
                  <a:pt x="20396" y="65686"/>
                  <a:pt x="20669" y="65473"/>
                  <a:pt x="20791" y="65290"/>
                </a:cubicBezTo>
                <a:cubicBezTo>
                  <a:pt x="20943" y="65138"/>
                  <a:pt x="20852" y="65017"/>
                  <a:pt x="20669" y="65078"/>
                </a:cubicBezTo>
                <a:close/>
                <a:moveTo>
                  <a:pt x="19484" y="66689"/>
                </a:moveTo>
                <a:cubicBezTo>
                  <a:pt x="19271" y="66780"/>
                  <a:pt x="18998" y="66962"/>
                  <a:pt x="18876" y="67145"/>
                </a:cubicBezTo>
                <a:cubicBezTo>
                  <a:pt x="18754" y="67327"/>
                  <a:pt x="18846" y="67418"/>
                  <a:pt x="19028" y="67327"/>
                </a:cubicBezTo>
                <a:cubicBezTo>
                  <a:pt x="19271" y="67266"/>
                  <a:pt x="19514" y="67084"/>
                  <a:pt x="19636" y="66932"/>
                </a:cubicBezTo>
                <a:cubicBezTo>
                  <a:pt x="19758" y="66749"/>
                  <a:pt x="19666" y="66658"/>
                  <a:pt x="19484" y="66689"/>
                </a:cubicBezTo>
                <a:close/>
                <a:moveTo>
                  <a:pt x="18299" y="68360"/>
                </a:moveTo>
                <a:cubicBezTo>
                  <a:pt x="18116" y="68452"/>
                  <a:pt x="17812" y="68664"/>
                  <a:pt x="17691" y="68877"/>
                </a:cubicBezTo>
                <a:cubicBezTo>
                  <a:pt x="17599" y="69059"/>
                  <a:pt x="17630" y="69120"/>
                  <a:pt x="17843" y="69059"/>
                </a:cubicBezTo>
                <a:cubicBezTo>
                  <a:pt x="18025" y="68968"/>
                  <a:pt x="18299" y="68786"/>
                  <a:pt x="18450" y="68603"/>
                </a:cubicBezTo>
                <a:cubicBezTo>
                  <a:pt x="18542" y="68421"/>
                  <a:pt x="18511" y="68300"/>
                  <a:pt x="18299" y="68360"/>
                </a:cubicBezTo>
                <a:close/>
                <a:moveTo>
                  <a:pt x="17083" y="70093"/>
                </a:moveTo>
                <a:cubicBezTo>
                  <a:pt x="16900" y="70154"/>
                  <a:pt x="16596" y="70397"/>
                  <a:pt x="16475" y="70549"/>
                </a:cubicBezTo>
                <a:cubicBezTo>
                  <a:pt x="16384" y="70731"/>
                  <a:pt x="16444" y="70762"/>
                  <a:pt x="16627" y="70701"/>
                </a:cubicBezTo>
                <a:cubicBezTo>
                  <a:pt x="16840" y="70610"/>
                  <a:pt x="17083" y="70427"/>
                  <a:pt x="17235" y="70245"/>
                </a:cubicBezTo>
                <a:cubicBezTo>
                  <a:pt x="17356" y="70123"/>
                  <a:pt x="17295" y="70002"/>
                  <a:pt x="17083" y="70093"/>
                </a:cubicBezTo>
                <a:close/>
                <a:moveTo>
                  <a:pt x="15958" y="71643"/>
                </a:moveTo>
                <a:cubicBezTo>
                  <a:pt x="15776" y="71704"/>
                  <a:pt x="15502" y="71886"/>
                  <a:pt x="15381" y="72069"/>
                </a:cubicBezTo>
                <a:cubicBezTo>
                  <a:pt x="15259" y="72221"/>
                  <a:pt x="15350" y="72281"/>
                  <a:pt x="15533" y="72221"/>
                </a:cubicBezTo>
                <a:cubicBezTo>
                  <a:pt x="15715" y="72129"/>
                  <a:pt x="15988" y="71977"/>
                  <a:pt x="16110" y="71825"/>
                </a:cubicBezTo>
                <a:cubicBezTo>
                  <a:pt x="16171" y="71673"/>
                  <a:pt x="16140" y="71552"/>
                  <a:pt x="15958" y="71643"/>
                </a:cubicBezTo>
                <a:close/>
                <a:moveTo>
                  <a:pt x="14894" y="73041"/>
                </a:moveTo>
                <a:cubicBezTo>
                  <a:pt x="14712" y="73132"/>
                  <a:pt x="14438" y="73284"/>
                  <a:pt x="14347" y="73436"/>
                </a:cubicBezTo>
                <a:cubicBezTo>
                  <a:pt x="14256" y="73588"/>
                  <a:pt x="14317" y="73619"/>
                  <a:pt x="14499" y="73588"/>
                </a:cubicBezTo>
                <a:cubicBezTo>
                  <a:pt x="14712" y="73528"/>
                  <a:pt x="14925" y="73376"/>
                  <a:pt x="15046" y="73224"/>
                </a:cubicBezTo>
                <a:cubicBezTo>
                  <a:pt x="15168" y="73072"/>
                  <a:pt x="15077" y="73011"/>
                  <a:pt x="14894" y="73041"/>
                </a:cubicBezTo>
                <a:close/>
                <a:moveTo>
                  <a:pt x="13891" y="74348"/>
                </a:moveTo>
                <a:cubicBezTo>
                  <a:pt x="13709" y="74379"/>
                  <a:pt x="13496" y="74531"/>
                  <a:pt x="13374" y="74683"/>
                </a:cubicBezTo>
                <a:cubicBezTo>
                  <a:pt x="13253" y="74804"/>
                  <a:pt x="13344" y="74865"/>
                  <a:pt x="13526" y="74835"/>
                </a:cubicBezTo>
                <a:cubicBezTo>
                  <a:pt x="13709" y="74804"/>
                  <a:pt x="13891" y="74683"/>
                  <a:pt x="14013" y="74531"/>
                </a:cubicBezTo>
                <a:cubicBezTo>
                  <a:pt x="14134" y="74409"/>
                  <a:pt x="14104" y="74287"/>
                  <a:pt x="13891" y="74348"/>
                </a:cubicBezTo>
                <a:close/>
                <a:moveTo>
                  <a:pt x="12979" y="75594"/>
                </a:moveTo>
                <a:cubicBezTo>
                  <a:pt x="12827" y="75625"/>
                  <a:pt x="12615" y="75746"/>
                  <a:pt x="12493" y="75898"/>
                </a:cubicBezTo>
                <a:cubicBezTo>
                  <a:pt x="12371" y="76020"/>
                  <a:pt x="12463" y="76081"/>
                  <a:pt x="12615" y="76081"/>
                </a:cubicBezTo>
                <a:cubicBezTo>
                  <a:pt x="12766" y="76081"/>
                  <a:pt x="12979" y="75959"/>
                  <a:pt x="13070" y="75807"/>
                </a:cubicBezTo>
                <a:cubicBezTo>
                  <a:pt x="13192" y="75655"/>
                  <a:pt x="13131" y="75564"/>
                  <a:pt x="12979" y="75594"/>
                </a:cubicBezTo>
                <a:close/>
                <a:moveTo>
                  <a:pt x="12067" y="76780"/>
                </a:moveTo>
                <a:cubicBezTo>
                  <a:pt x="11915" y="76780"/>
                  <a:pt x="11703" y="76871"/>
                  <a:pt x="11611" y="77023"/>
                </a:cubicBezTo>
                <a:cubicBezTo>
                  <a:pt x="11520" y="77145"/>
                  <a:pt x="11581" y="77266"/>
                  <a:pt x="11733" y="77266"/>
                </a:cubicBezTo>
                <a:cubicBezTo>
                  <a:pt x="11885" y="77266"/>
                  <a:pt x="12067" y="77175"/>
                  <a:pt x="12189" y="77023"/>
                </a:cubicBezTo>
                <a:cubicBezTo>
                  <a:pt x="12219" y="76932"/>
                  <a:pt x="12219" y="76780"/>
                  <a:pt x="12067" y="76780"/>
                </a:cubicBezTo>
                <a:close/>
                <a:moveTo>
                  <a:pt x="10791" y="78604"/>
                </a:moveTo>
                <a:cubicBezTo>
                  <a:pt x="10943" y="78634"/>
                  <a:pt x="11125" y="78543"/>
                  <a:pt x="11216" y="78391"/>
                </a:cubicBezTo>
                <a:cubicBezTo>
                  <a:pt x="11308" y="78239"/>
                  <a:pt x="11277" y="78087"/>
                  <a:pt x="11125" y="78057"/>
                </a:cubicBezTo>
                <a:cubicBezTo>
                  <a:pt x="10973" y="78026"/>
                  <a:pt x="10791" y="78148"/>
                  <a:pt x="10669" y="78300"/>
                </a:cubicBezTo>
                <a:cubicBezTo>
                  <a:pt x="10608" y="78452"/>
                  <a:pt x="10639" y="78543"/>
                  <a:pt x="10791" y="78604"/>
                </a:cubicBezTo>
                <a:close/>
                <a:moveTo>
                  <a:pt x="10244" y="79424"/>
                </a:moveTo>
                <a:cubicBezTo>
                  <a:pt x="10092" y="79364"/>
                  <a:pt x="9909" y="79455"/>
                  <a:pt x="9849" y="79607"/>
                </a:cubicBezTo>
                <a:cubicBezTo>
                  <a:pt x="9727" y="79759"/>
                  <a:pt x="9788" y="79911"/>
                  <a:pt x="9909" y="80002"/>
                </a:cubicBezTo>
                <a:cubicBezTo>
                  <a:pt x="10061" y="80063"/>
                  <a:pt x="10213" y="80032"/>
                  <a:pt x="10335" y="79850"/>
                </a:cubicBezTo>
                <a:cubicBezTo>
                  <a:pt x="10396" y="79667"/>
                  <a:pt x="10365" y="79455"/>
                  <a:pt x="10244" y="79424"/>
                </a:cubicBezTo>
                <a:close/>
                <a:moveTo>
                  <a:pt x="65837" y="5259"/>
                </a:moveTo>
                <a:cubicBezTo>
                  <a:pt x="66081" y="5472"/>
                  <a:pt x="66445" y="5411"/>
                  <a:pt x="66688" y="5016"/>
                </a:cubicBezTo>
                <a:cubicBezTo>
                  <a:pt x="66901" y="4682"/>
                  <a:pt x="66932" y="4195"/>
                  <a:pt x="66749" y="3952"/>
                </a:cubicBezTo>
                <a:cubicBezTo>
                  <a:pt x="66536" y="3739"/>
                  <a:pt x="66141" y="3861"/>
                  <a:pt x="65929" y="4195"/>
                </a:cubicBezTo>
                <a:cubicBezTo>
                  <a:pt x="65655" y="4560"/>
                  <a:pt x="65655" y="5016"/>
                  <a:pt x="65837" y="5259"/>
                </a:cubicBezTo>
                <a:close/>
                <a:moveTo>
                  <a:pt x="63588" y="8451"/>
                </a:moveTo>
                <a:cubicBezTo>
                  <a:pt x="63831" y="8694"/>
                  <a:pt x="64196" y="8572"/>
                  <a:pt x="64439" y="8238"/>
                </a:cubicBezTo>
                <a:cubicBezTo>
                  <a:pt x="64652" y="7873"/>
                  <a:pt x="64713" y="7417"/>
                  <a:pt x="64470" y="7204"/>
                </a:cubicBezTo>
                <a:cubicBezTo>
                  <a:pt x="64257" y="6961"/>
                  <a:pt x="63862" y="7083"/>
                  <a:pt x="63588" y="7417"/>
                </a:cubicBezTo>
                <a:cubicBezTo>
                  <a:pt x="63375" y="7752"/>
                  <a:pt x="63375" y="8238"/>
                  <a:pt x="63588" y="8451"/>
                </a:cubicBezTo>
                <a:close/>
                <a:moveTo>
                  <a:pt x="61400" y="11581"/>
                </a:moveTo>
                <a:cubicBezTo>
                  <a:pt x="61612" y="11764"/>
                  <a:pt x="62008" y="11673"/>
                  <a:pt x="62220" y="11338"/>
                </a:cubicBezTo>
                <a:cubicBezTo>
                  <a:pt x="62463" y="11004"/>
                  <a:pt x="62494" y="10548"/>
                  <a:pt x="62281" y="10366"/>
                </a:cubicBezTo>
                <a:cubicBezTo>
                  <a:pt x="62038" y="10153"/>
                  <a:pt x="61673" y="10274"/>
                  <a:pt x="61400" y="10609"/>
                </a:cubicBezTo>
                <a:cubicBezTo>
                  <a:pt x="61126" y="10973"/>
                  <a:pt x="61126" y="11369"/>
                  <a:pt x="61400" y="11581"/>
                </a:cubicBezTo>
                <a:close/>
                <a:moveTo>
                  <a:pt x="60062" y="13375"/>
                </a:moveTo>
                <a:cubicBezTo>
                  <a:pt x="59849" y="13192"/>
                  <a:pt x="59454" y="13314"/>
                  <a:pt x="59272" y="13648"/>
                </a:cubicBezTo>
                <a:cubicBezTo>
                  <a:pt x="59090" y="13983"/>
                  <a:pt x="59120" y="14378"/>
                  <a:pt x="59333" y="14560"/>
                </a:cubicBezTo>
                <a:cubicBezTo>
                  <a:pt x="59576" y="14743"/>
                  <a:pt x="59910" y="14651"/>
                  <a:pt x="60093" y="14347"/>
                </a:cubicBezTo>
                <a:cubicBezTo>
                  <a:pt x="60336" y="14043"/>
                  <a:pt x="60336" y="13618"/>
                  <a:pt x="60062" y="13375"/>
                </a:cubicBezTo>
                <a:close/>
                <a:moveTo>
                  <a:pt x="57661" y="16597"/>
                </a:moveTo>
                <a:cubicBezTo>
                  <a:pt x="57509" y="16901"/>
                  <a:pt x="57570" y="17265"/>
                  <a:pt x="57783" y="17387"/>
                </a:cubicBezTo>
                <a:cubicBezTo>
                  <a:pt x="58026" y="17539"/>
                  <a:pt x="58299" y="17417"/>
                  <a:pt x="58451" y="17113"/>
                </a:cubicBezTo>
                <a:cubicBezTo>
                  <a:pt x="58603" y="16809"/>
                  <a:pt x="58573" y="16445"/>
                  <a:pt x="58360" y="16293"/>
                </a:cubicBezTo>
                <a:cubicBezTo>
                  <a:pt x="58178" y="16171"/>
                  <a:pt x="57813" y="16293"/>
                  <a:pt x="57661" y="16597"/>
                </a:cubicBezTo>
                <a:close/>
                <a:moveTo>
                  <a:pt x="56354" y="19363"/>
                </a:moveTo>
                <a:cubicBezTo>
                  <a:pt x="56202" y="19667"/>
                  <a:pt x="56263" y="19971"/>
                  <a:pt x="56445" y="20092"/>
                </a:cubicBezTo>
                <a:cubicBezTo>
                  <a:pt x="56658" y="20183"/>
                  <a:pt x="56901" y="20031"/>
                  <a:pt x="57053" y="19788"/>
                </a:cubicBezTo>
                <a:cubicBezTo>
                  <a:pt x="57205" y="19515"/>
                  <a:pt x="57175" y="19180"/>
                  <a:pt x="56992" y="19059"/>
                </a:cubicBezTo>
                <a:cubicBezTo>
                  <a:pt x="56749" y="18907"/>
                  <a:pt x="56445" y="19059"/>
                  <a:pt x="56354" y="19363"/>
                </a:cubicBezTo>
                <a:close/>
                <a:moveTo>
                  <a:pt x="55138" y="22068"/>
                </a:moveTo>
                <a:cubicBezTo>
                  <a:pt x="55017" y="22372"/>
                  <a:pt x="55017" y="22615"/>
                  <a:pt x="55169" y="22676"/>
                </a:cubicBezTo>
                <a:cubicBezTo>
                  <a:pt x="55320" y="22706"/>
                  <a:pt x="55533" y="22554"/>
                  <a:pt x="55685" y="22281"/>
                </a:cubicBezTo>
                <a:cubicBezTo>
                  <a:pt x="55837" y="22007"/>
                  <a:pt x="55807" y="21703"/>
                  <a:pt x="55655" y="21642"/>
                </a:cubicBezTo>
                <a:cubicBezTo>
                  <a:pt x="55503" y="21551"/>
                  <a:pt x="55229" y="21764"/>
                  <a:pt x="55138" y="22068"/>
                </a:cubicBezTo>
                <a:close/>
                <a:moveTo>
                  <a:pt x="53861" y="24712"/>
                </a:moveTo>
                <a:cubicBezTo>
                  <a:pt x="53710" y="25016"/>
                  <a:pt x="53710" y="25259"/>
                  <a:pt x="53831" y="25259"/>
                </a:cubicBezTo>
                <a:cubicBezTo>
                  <a:pt x="53953" y="25259"/>
                  <a:pt x="54226" y="25047"/>
                  <a:pt x="54378" y="24803"/>
                </a:cubicBezTo>
                <a:cubicBezTo>
                  <a:pt x="54500" y="24530"/>
                  <a:pt x="54500" y="24256"/>
                  <a:pt x="54409" y="24226"/>
                </a:cubicBezTo>
                <a:cubicBezTo>
                  <a:pt x="54257" y="24196"/>
                  <a:pt x="53983" y="24408"/>
                  <a:pt x="53861" y="24712"/>
                </a:cubicBezTo>
                <a:close/>
                <a:moveTo>
                  <a:pt x="52402" y="27326"/>
                </a:moveTo>
                <a:cubicBezTo>
                  <a:pt x="52190" y="27600"/>
                  <a:pt x="52159" y="27843"/>
                  <a:pt x="52281" y="27843"/>
                </a:cubicBezTo>
                <a:cubicBezTo>
                  <a:pt x="52402" y="27843"/>
                  <a:pt x="52646" y="27600"/>
                  <a:pt x="52798" y="27296"/>
                </a:cubicBezTo>
                <a:cubicBezTo>
                  <a:pt x="53010" y="27022"/>
                  <a:pt x="53041" y="26810"/>
                  <a:pt x="52919" y="26810"/>
                </a:cubicBezTo>
                <a:cubicBezTo>
                  <a:pt x="52798" y="26810"/>
                  <a:pt x="52585" y="27083"/>
                  <a:pt x="52402" y="27326"/>
                </a:cubicBezTo>
                <a:close/>
                <a:moveTo>
                  <a:pt x="50336" y="30366"/>
                </a:moveTo>
                <a:cubicBezTo>
                  <a:pt x="50457" y="30335"/>
                  <a:pt x="50761" y="30092"/>
                  <a:pt x="50974" y="29849"/>
                </a:cubicBezTo>
                <a:cubicBezTo>
                  <a:pt x="51217" y="29576"/>
                  <a:pt x="51278" y="29363"/>
                  <a:pt x="51187" y="29393"/>
                </a:cubicBezTo>
                <a:cubicBezTo>
                  <a:pt x="51065" y="29424"/>
                  <a:pt x="50761" y="29667"/>
                  <a:pt x="50518" y="29940"/>
                </a:cubicBezTo>
                <a:cubicBezTo>
                  <a:pt x="50305" y="30214"/>
                  <a:pt x="50214" y="30427"/>
                  <a:pt x="50336" y="30366"/>
                </a:cubicBezTo>
                <a:close/>
                <a:moveTo>
                  <a:pt x="48998" y="31886"/>
                </a:moveTo>
                <a:cubicBezTo>
                  <a:pt x="48907" y="31916"/>
                  <a:pt x="48603" y="32159"/>
                  <a:pt x="48360" y="32372"/>
                </a:cubicBezTo>
                <a:cubicBezTo>
                  <a:pt x="48147" y="32615"/>
                  <a:pt x="48086" y="32767"/>
                  <a:pt x="48208" y="32767"/>
                </a:cubicBezTo>
                <a:cubicBezTo>
                  <a:pt x="48360" y="32767"/>
                  <a:pt x="48633" y="32585"/>
                  <a:pt x="48816" y="32311"/>
                </a:cubicBezTo>
                <a:cubicBezTo>
                  <a:pt x="49059" y="32038"/>
                  <a:pt x="49120" y="31855"/>
                  <a:pt x="48998" y="31886"/>
                </a:cubicBezTo>
                <a:close/>
                <a:moveTo>
                  <a:pt x="47083" y="33922"/>
                </a:moveTo>
                <a:cubicBezTo>
                  <a:pt x="46931" y="33922"/>
                  <a:pt x="46658" y="34074"/>
                  <a:pt x="46475" y="34256"/>
                </a:cubicBezTo>
                <a:cubicBezTo>
                  <a:pt x="46263" y="34439"/>
                  <a:pt x="46232" y="34560"/>
                  <a:pt x="46384" y="34560"/>
                </a:cubicBezTo>
                <a:cubicBezTo>
                  <a:pt x="46536" y="34560"/>
                  <a:pt x="46810" y="34439"/>
                  <a:pt x="46992" y="34256"/>
                </a:cubicBezTo>
                <a:cubicBezTo>
                  <a:pt x="47144" y="34074"/>
                  <a:pt x="47235" y="33861"/>
                  <a:pt x="47083" y="33922"/>
                </a:cubicBezTo>
                <a:close/>
                <a:moveTo>
                  <a:pt x="45351" y="35381"/>
                </a:moveTo>
                <a:cubicBezTo>
                  <a:pt x="45199" y="35381"/>
                  <a:pt x="44956" y="35503"/>
                  <a:pt x="44743" y="35624"/>
                </a:cubicBezTo>
                <a:cubicBezTo>
                  <a:pt x="44560" y="35776"/>
                  <a:pt x="44560" y="35867"/>
                  <a:pt x="44712" y="35867"/>
                </a:cubicBezTo>
                <a:cubicBezTo>
                  <a:pt x="44864" y="35867"/>
                  <a:pt x="45138" y="35807"/>
                  <a:pt x="45320" y="35655"/>
                </a:cubicBezTo>
                <a:cubicBezTo>
                  <a:pt x="45472" y="35533"/>
                  <a:pt x="45503" y="35442"/>
                  <a:pt x="45351" y="35381"/>
                </a:cubicBezTo>
                <a:close/>
                <a:moveTo>
                  <a:pt x="43010" y="36992"/>
                </a:moveTo>
                <a:cubicBezTo>
                  <a:pt x="43162" y="37022"/>
                  <a:pt x="43466" y="36962"/>
                  <a:pt x="43618" y="36840"/>
                </a:cubicBezTo>
                <a:cubicBezTo>
                  <a:pt x="43801" y="36719"/>
                  <a:pt x="43801" y="36597"/>
                  <a:pt x="43649" y="36567"/>
                </a:cubicBezTo>
                <a:cubicBezTo>
                  <a:pt x="43497" y="36536"/>
                  <a:pt x="43193" y="36597"/>
                  <a:pt x="43010" y="36719"/>
                </a:cubicBezTo>
                <a:cubicBezTo>
                  <a:pt x="42858" y="36840"/>
                  <a:pt x="42858" y="36962"/>
                  <a:pt x="43010" y="36992"/>
                </a:cubicBezTo>
                <a:close/>
                <a:moveTo>
                  <a:pt x="41247" y="37904"/>
                </a:moveTo>
                <a:cubicBezTo>
                  <a:pt x="41460" y="37934"/>
                  <a:pt x="41764" y="37904"/>
                  <a:pt x="41946" y="37782"/>
                </a:cubicBezTo>
                <a:cubicBezTo>
                  <a:pt x="42129" y="37661"/>
                  <a:pt x="42129" y="37570"/>
                  <a:pt x="41977" y="37509"/>
                </a:cubicBezTo>
                <a:cubicBezTo>
                  <a:pt x="41794" y="37478"/>
                  <a:pt x="41490" y="37509"/>
                  <a:pt x="41308" y="37630"/>
                </a:cubicBezTo>
                <a:cubicBezTo>
                  <a:pt x="41095" y="37752"/>
                  <a:pt x="41095" y="37874"/>
                  <a:pt x="41247" y="37904"/>
                </a:cubicBezTo>
                <a:close/>
                <a:moveTo>
                  <a:pt x="39363" y="38512"/>
                </a:moveTo>
                <a:cubicBezTo>
                  <a:pt x="39120" y="38573"/>
                  <a:pt x="39120" y="38725"/>
                  <a:pt x="39363" y="38785"/>
                </a:cubicBezTo>
                <a:cubicBezTo>
                  <a:pt x="39576" y="38816"/>
                  <a:pt x="39879" y="38785"/>
                  <a:pt x="40123" y="38694"/>
                </a:cubicBezTo>
                <a:cubicBezTo>
                  <a:pt x="40335" y="38573"/>
                  <a:pt x="40335" y="38481"/>
                  <a:pt x="40153" y="38421"/>
                </a:cubicBezTo>
                <a:cubicBezTo>
                  <a:pt x="39940" y="38390"/>
                  <a:pt x="39576" y="38421"/>
                  <a:pt x="39363" y="38512"/>
                </a:cubicBezTo>
                <a:close/>
                <a:moveTo>
                  <a:pt x="37144" y="39728"/>
                </a:moveTo>
                <a:cubicBezTo>
                  <a:pt x="37387" y="39788"/>
                  <a:pt x="37752" y="39728"/>
                  <a:pt x="38025" y="39637"/>
                </a:cubicBezTo>
                <a:cubicBezTo>
                  <a:pt x="38268" y="39545"/>
                  <a:pt x="38299" y="39424"/>
                  <a:pt x="38056" y="39333"/>
                </a:cubicBezTo>
                <a:cubicBezTo>
                  <a:pt x="37843" y="39302"/>
                  <a:pt x="37448" y="39333"/>
                  <a:pt x="37205" y="39424"/>
                </a:cubicBezTo>
                <a:cubicBezTo>
                  <a:pt x="36961" y="39545"/>
                  <a:pt x="36931" y="39697"/>
                  <a:pt x="37144" y="39728"/>
                </a:cubicBezTo>
                <a:close/>
                <a:moveTo>
                  <a:pt x="35624" y="40700"/>
                </a:moveTo>
                <a:cubicBezTo>
                  <a:pt x="35898" y="40609"/>
                  <a:pt x="35928" y="40457"/>
                  <a:pt x="35685" y="40366"/>
                </a:cubicBezTo>
                <a:cubicBezTo>
                  <a:pt x="35442" y="40275"/>
                  <a:pt x="34986" y="40336"/>
                  <a:pt x="34712" y="40488"/>
                </a:cubicBezTo>
                <a:cubicBezTo>
                  <a:pt x="34469" y="40579"/>
                  <a:pt x="34469" y="40761"/>
                  <a:pt x="34682" y="40822"/>
                </a:cubicBezTo>
                <a:cubicBezTo>
                  <a:pt x="34986" y="40913"/>
                  <a:pt x="35381" y="40822"/>
                  <a:pt x="35624" y="40700"/>
                </a:cubicBezTo>
                <a:close/>
                <a:moveTo>
                  <a:pt x="33132" y="42007"/>
                </a:moveTo>
                <a:cubicBezTo>
                  <a:pt x="33405" y="41855"/>
                  <a:pt x="33436" y="41673"/>
                  <a:pt x="33192" y="41582"/>
                </a:cubicBezTo>
                <a:cubicBezTo>
                  <a:pt x="32949" y="41521"/>
                  <a:pt x="32524" y="41582"/>
                  <a:pt x="32220" y="41734"/>
                </a:cubicBezTo>
                <a:cubicBezTo>
                  <a:pt x="31916" y="41916"/>
                  <a:pt x="31916" y="42129"/>
                  <a:pt x="32189" y="42190"/>
                </a:cubicBezTo>
                <a:cubicBezTo>
                  <a:pt x="32402" y="42281"/>
                  <a:pt x="32828" y="42159"/>
                  <a:pt x="33132" y="42007"/>
                </a:cubicBezTo>
                <a:close/>
                <a:moveTo>
                  <a:pt x="30670" y="43193"/>
                </a:moveTo>
                <a:cubicBezTo>
                  <a:pt x="30396" y="43102"/>
                  <a:pt x="29970" y="43223"/>
                  <a:pt x="29758" y="43375"/>
                </a:cubicBezTo>
                <a:cubicBezTo>
                  <a:pt x="29515" y="43558"/>
                  <a:pt x="29545" y="43740"/>
                  <a:pt x="29818" y="43801"/>
                </a:cubicBezTo>
                <a:cubicBezTo>
                  <a:pt x="30092" y="43861"/>
                  <a:pt x="30457" y="43801"/>
                  <a:pt x="30700" y="43588"/>
                </a:cubicBezTo>
                <a:cubicBezTo>
                  <a:pt x="30913" y="43436"/>
                  <a:pt x="30913" y="43223"/>
                  <a:pt x="30670" y="43193"/>
                </a:cubicBezTo>
                <a:close/>
                <a:moveTo>
                  <a:pt x="27843" y="44956"/>
                </a:moveTo>
                <a:cubicBezTo>
                  <a:pt x="27660" y="45169"/>
                  <a:pt x="27782" y="45351"/>
                  <a:pt x="28025" y="45381"/>
                </a:cubicBezTo>
                <a:cubicBezTo>
                  <a:pt x="28299" y="45412"/>
                  <a:pt x="28633" y="45351"/>
                  <a:pt x="28846" y="45169"/>
                </a:cubicBezTo>
                <a:cubicBezTo>
                  <a:pt x="29028" y="44956"/>
                  <a:pt x="28937" y="44773"/>
                  <a:pt x="28694" y="44743"/>
                </a:cubicBezTo>
                <a:cubicBezTo>
                  <a:pt x="28420" y="44713"/>
                  <a:pt x="28025" y="44804"/>
                  <a:pt x="27843" y="44956"/>
                </a:cubicBezTo>
                <a:close/>
                <a:moveTo>
                  <a:pt x="26657" y="47053"/>
                </a:moveTo>
                <a:cubicBezTo>
                  <a:pt x="26961" y="47083"/>
                  <a:pt x="27265" y="46992"/>
                  <a:pt x="27417" y="46779"/>
                </a:cubicBezTo>
                <a:cubicBezTo>
                  <a:pt x="27539" y="46597"/>
                  <a:pt x="27478" y="46445"/>
                  <a:pt x="27144" y="46384"/>
                </a:cubicBezTo>
                <a:cubicBezTo>
                  <a:pt x="26870" y="46324"/>
                  <a:pt x="26505" y="46445"/>
                  <a:pt x="26353" y="46627"/>
                </a:cubicBezTo>
                <a:cubicBezTo>
                  <a:pt x="26262" y="46871"/>
                  <a:pt x="26414" y="47023"/>
                  <a:pt x="26657" y="47053"/>
                </a:cubicBezTo>
                <a:close/>
                <a:moveTo>
                  <a:pt x="25685" y="48755"/>
                </a:moveTo>
                <a:cubicBezTo>
                  <a:pt x="25989" y="48755"/>
                  <a:pt x="26323" y="48603"/>
                  <a:pt x="26414" y="48451"/>
                </a:cubicBezTo>
                <a:cubicBezTo>
                  <a:pt x="26475" y="48269"/>
                  <a:pt x="26323" y="48117"/>
                  <a:pt x="26019" y="48117"/>
                </a:cubicBezTo>
                <a:cubicBezTo>
                  <a:pt x="25715" y="48117"/>
                  <a:pt x="25381" y="48238"/>
                  <a:pt x="25259" y="48421"/>
                </a:cubicBezTo>
                <a:cubicBezTo>
                  <a:pt x="25198" y="48573"/>
                  <a:pt x="25381" y="48725"/>
                  <a:pt x="25685" y="48755"/>
                </a:cubicBezTo>
                <a:close/>
                <a:moveTo>
                  <a:pt x="24955" y="50518"/>
                </a:moveTo>
                <a:cubicBezTo>
                  <a:pt x="25290" y="50488"/>
                  <a:pt x="25593" y="50336"/>
                  <a:pt x="25685" y="50123"/>
                </a:cubicBezTo>
                <a:cubicBezTo>
                  <a:pt x="25745" y="49941"/>
                  <a:pt x="25563" y="49789"/>
                  <a:pt x="25229" y="49819"/>
                </a:cubicBezTo>
                <a:cubicBezTo>
                  <a:pt x="24925" y="49819"/>
                  <a:pt x="24560" y="50032"/>
                  <a:pt x="24499" y="50245"/>
                </a:cubicBezTo>
                <a:cubicBezTo>
                  <a:pt x="24438" y="50397"/>
                  <a:pt x="24621" y="50549"/>
                  <a:pt x="24955" y="50518"/>
                </a:cubicBezTo>
                <a:close/>
                <a:moveTo>
                  <a:pt x="24378" y="52403"/>
                </a:moveTo>
                <a:cubicBezTo>
                  <a:pt x="24742" y="52342"/>
                  <a:pt x="25046" y="52099"/>
                  <a:pt x="25077" y="51916"/>
                </a:cubicBezTo>
                <a:cubicBezTo>
                  <a:pt x="25138" y="51734"/>
                  <a:pt x="24925" y="51582"/>
                  <a:pt x="24590" y="51643"/>
                </a:cubicBezTo>
                <a:cubicBezTo>
                  <a:pt x="24226" y="51673"/>
                  <a:pt x="23922" y="51916"/>
                  <a:pt x="23861" y="52159"/>
                </a:cubicBezTo>
                <a:cubicBezTo>
                  <a:pt x="23861" y="52342"/>
                  <a:pt x="24043" y="52463"/>
                  <a:pt x="24378" y="52403"/>
                </a:cubicBezTo>
                <a:close/>
                <a:moveTo>
                  <a:pt x="23983" y="54226"/>
                </a:moveTo>
                <a:cubicBezTo>
                  <a:pt x="24286" y="54166"/>
                  <a:pt x="24590" y="53983"/>
                  <a:pt x="24621" y="53770"/>
                </a:cubicBezTo>
                <a:cubicBezTo>
                  <a:pt x="24651" y="53588"/>
                  <a:pt x="24438" y="53466"/>
                  <a:pt x="24134" y="53558"/>
                </a:cubicBezTo>
                <a:cubicBezTo>
                  <a:pt x="23831" y="53618"/>
                  <a:pt x="23527" y="53862"/>
                  <a:pt x="23466" y="54044"/>
                </a:cubicBezTo>
                <a:cubicBezTo>
                  <a:pt x="23435" y="54196"/>
                  <a:pt x="23679" y="54318"/>
                  <a:pt x="23983" y="54226"/>
                </a:cubicBezTo>
                <a:close/>
                <a:moveTo>
                  <a:pt x="23527" y="55959"/>
                </a:moveTo>
                <a:cubicBezTo>
                  <a:pt x="23831" y="55868"/>
                  <a:pt x="24134" y="55655"/>
                  <a:pt x="24195" y="55442"/>
                </a:cubicBezTo>
                <a:cubicBezTo>
                  <a:pt x="24286" y="55260"/>
                  <a:pt x="24043" y="55138"/>
                  <a:pt x="23739" y="55229"/>
                </a:cubicBezTo>
                <a:cubicBezTo>
                  <a:pt x="23435" y="55290"/>
                  <a:pt x="23131" y="55533"/>
                  <a:pt x="23101" y="55716"/>
                </a:cubicBezTo>
                <a:cubicBezTo>
                  <a:pt x="23010" y="55959"/>
                  <a:pt x="23223" y="56020"/>
                  <a:pt x="23527" y="55959"/>
                </a:cubicBezTo>
                <a:close/>
                <a:moveTo>
                  <a:pt x="22858" y="57722"/>
                </a:moveTo>
                <a:cubicBezTo>
                  <a:pt x="23162" y="57661"/>
                  <a:pt x="23466" y="57418"/>
                  <a:pt x="23557" y="57236"/>
                </a:cubicBezTo>
                <a:cubicBezTo>
                  <a:pt x="23618" y="57053"/>
                  <a:pt x="23435" y="56932"/>
                  <a:pt x="23131" y="56992"/>
                </a:cubicBezTo>
                <a:cubicBezTo>
                  <a:pt x="22827" y="57084"/>
                  <a:pt x="22524" y="57327"/>
                  <a:pt x="22463" y="57509"/>
                </a:cubicBezTo>
                <a:cubicBezTo>
                  <a:pt x="22402" y="57722"/>
                  <a:pt x="22554" y="57813"/>
                  <a:pt x="22858" y="57722"/>
                </a:cubicBezTo>
                <a:close/>
                <a:moveTo>
                  <a:pt x="22706" y="59090"/>
                </a:moveTo>
                <a:cubicBezTo>
                  <a:pt x="22797" y="58907"/>
                  <a:pt x="22645" y="58786"/>
                  <a:pt x="22372" y="58877"/>
                </a:cubicBezTo>
                <a:cubicBezTo>
                  <a:pt x="22068" y="58938"/>
                  <a:pt x="21764" y="59211"/>
                  <a:pt x="21703" y="59394"/>
                </a:cubicBezTo>
                <a:cubicBezTo>
                  <a:pt x="21612" y="59606"/>
                  <a:pt x="21764" y="59667"/>
                  <a:pt x="22037" y="59606"/>
                </a:cubicBezTo>
                <a:cubicBezTo>
                  <a:pt x="22341" y="59515"/>
                  <a:pt x="22645" y="59333"/>
                  <a:pt x="22706" y="59090"/>
                </a:cubicBezTo>
                <a:close/>
                <a:moveTo>
                  <a:pt x="21156" y="61369"/>
                </a:moveTo>
                <a:cubicBezTo>
                  <a:pt x="21429" y="61309"/>
                  <a:pt x="21733" y="61065"/>
                  <a:pt x="21824" y="60883"/>
                </a:cubicBezTo>
                <a:cubicBezTo>
                  <a:pt x="21946" y="60701"/>
                  <a:pt x="21794" y="60609"/>
                  <a:pt x="21551" y="60701"/>
                </a:cubicBezTo>
                <a:cubicBezTo>
                  <a:pt x="21277" y="60761"/>
                  <a:pt x="20973" y="61035"/>
                  <a:pt x="20852" y="61217"/>
                </a:cubicBezTo>
                <a:cubicBezTo>
                  <a:pt x="20730" y="61430"/>
                  <a:pt x="20882" y="61461"/>
                  <a:pt x="21156" y="61369"/>
                </a:cubicBezTo>
                <a:close/>
                <a:moveTo>
                  <a:pt x="20183" y="63071"/>
                </a:moveTo>
                <a:cubicBezTo>
                  <a:pt x="20426" y="62980"/>
                  <a:pt x="20730" y="62768"/>
                  <a:pt x="20821" y="62585"/>
                </a:cubicBezTo>
                <a:cubicBezTo>
                  <a:pt x="20943" y="62403"/>
                  <a:pt x="20821" y="62312"/>
                  <a:pt x="20548" y="62433"/>
                </a:cubicBezTo>
                <a:cubicBezTo>
                  <a:pt x="20274" y="62555"/>
                  <a:pt x="19970" y="62768"/>
                  <a:pt x="19879" y="62980"/>
                </a:cubicBezTo>
                <a:cubicBezTo>
                  <a:pt x="19788" y="63163"/>
                  <a:pt x="19940" y="63193"/>
                  <a:pt x="20183" y="63071"/>
                </a:cubicBezTo>
                <a:close/>
                <a:moveTo>
                  <a:pt x="19818" y="64318"/>
                </a:moveTo>
                <a:cubicBezTo>
                  <a:pt x="19940" y="64105"/>
                  <a:pt x="19818" y="64044"/>
                  <a:pt x="19545" y="64166"/>
                </a:cubicBezTo>
                <a:cubicBezTo>
                  <a:pt x="19302" y="64257"/>
                  <a:pt x="18998" y="64530"/>
                  <a:pt x="18876" y="64713"/>
                </a:cubicBezTo>
                <a:cubicBezTo>
                  <a:pt x="18754" y="64926"/>
                  <a:pt x="18876" y="64956"/>
                  <a:pt x="19150" y="64834"/>
                </a:cubicBezTo>
                <a:cubicBezTo>
                  <a:pt x="19423" y="64713"/>
                  <a:pt x="19727" y="64500"/>
                  <a:pt x="19818" y="64318"/>
                </a:cubicBezTo>
                <a:close/>
                <a:moveTo>
                  <a:pt x="18055" y="66537"/>
                </a:moveTo>
                <a:cubicBezTo>
                  <a:pt x="18299" y="66445"/>
                  <a:pt x="18602" y="66172"/>
                  <a:pt x="18724" y="65989"/>
                </a:cubicBezTo>
                <a:cubicBezTo>
                  <a:pt x="18846" y="65777"/>
                  <a:pt x="18754" y="65716"/>
                  <a:pt x="18511" y="65868"/>
                </a:cubicBezTo>
                <a:cubicBezTo>
                  <a:pt x="18238" y="65989"/>
                  <a:pt x="17934" y="66233"/>
                  <a:pt x="17812" y="66476"/>
                </a:cubicBezTo>
                <a:cubicBezTo>
                  <a:pt x="17660" y="66658"/>
                  <a:pt x="17782" y="66689"/>
                  <a:pt x="18055" y="66537"/>
                </a:cubicBezTo>
                <a:close/>
                <a:moveTo>
                  <a:pt x="16900" y="68330"/>
                </a:moveTo>
                <a:cubicBezTo>
                  <a:pt x="17174" y="68178"/>
                  <a:pt x="17478" y="67904"/>
                  <a:pt x="17599" y="67722"/>
                </a:cubicBezTo>
                <a:cubicBezTo>
                  <a:pt x="17691" y="67540"/>
                  <a:pt x="17630" y="67448"/>
                  <a:pt x="17356" y="67600"/>
                </a:cubicBezTo>
                <a:cubicBezTo>
                  <a:pt x="17083" y="67752"/>
                  <a:pt x="16779" y="68026"/>
                  <a:pt x="16627" y="68239"/>
                </a:cubicBezTo>
                <a:cubicBezTo>
                  <a:pt x="16536" y="68452"/>
                  <a:pt x="16627" y="68482"/>
                  <a:pt x="16900" y="68330"/>
                </a:cubicBezTo>
                <a:close/>
                <a:moveTo>
                  <a:pt x="16140" y="69424"/>
                </a:moveTo>
                <a:cubicBezTo>
                  <a:pt x="15867" y="69576"/>
                  <a:pt x="15533" y="69880"/>
                  <a:pt x="15381" y="70093"/>
                </a:cubicBezTo>
                <a:cubicBezTo>
                  <a:pt x="15229" y="70275"/>
                  <a:pt x="15381" y="70275"/>
                  <a:pt x="15654" y="70123"/>
                </a:cubicBezTo>
                <a:cubicBezTo>
                  <a:pt x="15928" y="69971"/>
                  <a:pt x="16232" y="69698"/>
                  <a:pt x="16384" y="69515"/>
                </a:cubicBezTo>
                <a:cubicBezTo>
                  <a:pt x="16536" y="69333"/>
                  <a:pt x="16414" y="69272"/>
                  <a:pt x="16140" y="69424"/>
                </a:cubicBezTo>
                <a:close/>
                <a:moveTo>
                  <a:pt x="14925" y="71157"/>
                </a:moveTo>
                <a:cubicBezTo>
                  <a:pt x="14651" y="71309"/>
                  <a:pt x="14317" y="71613"/>
                  <a:pt x="14195" y="71765"/>
                </a:cubicBezTo>
                <a:cubicBezTo>
                  <a:pt x="14104" y="71917"/>
                  <a:pt x="14195" y="71917"/>
                  <a:pt x="14469" y="71765"/>
                </a:cubicBezTo>
                <a:cubicBezTo>
                  <a:pt x="14742" y="71613"/>
                  <a:pt x="15046" y="71369"/>
                  <a:pt x="15168" y="71187"/>
                </a:cubicBezTo>
                <a:cubicBezTo>
                  <a:pt x="15320" y="71035"/>
                  <a:pt x="15198" y="71005"/>
                  <a:pt x="14925" y="71157"/>
                </a:cubicBezTo>
                <a:close/>
                <a:moveTo>
                  <a:pt x="13830" y="72616"/>
                </a:moveTo>
                <a:cubicBezTo>
                  <a:pt x="13557" y="72768"/>
                  <a:pt x="13253" y="73041"/>
                  <a:pt x="13131" y="73193"/>
                </a:cubicBezTo>
                <a:cubicBezTo>
                  <a:pt x="13040" y="73345"/>
                  <a:pt x="13192" y="73315"/>
                  <a:pt x="13435" y="73163"/>
                </a:cubicBezTo>
                <a:cubicBezTo>
                  <a:pt x="13709" y="73011"/>
                  <a:pt x="13982" y="72768"/>
                  <a:pt x="14104" y="72616"/>
                </a:cubicBezTo>
                <a:cubicBezTo>
                  <a:pt x="14195" y="72525"/>
                  <a:pt x="14104" y="72464"/>
                  <a:pt x="13830" y="72616"/>
                </a:cubicBezTo>
                <a:close/>
                <a:moveTo>
                  <a:pt x="12888" y="73953"/>
                </a:moveTo>
                <a:cubicBezTo>
                  <a:pt x="12615" y="74105"/>
                  <a:pt x="12311" y="74348"/>
                  <a:pt x="12219" y="74500"/>
                </a:cubicBezTo>
                <a:cubicBezTo>
                  <a:pt x="12128" y="74591"/>
                  <a:pt x="12280" y="74591"/>
                  <a:pt x="12523" y="74439"/>
                </a:cubicBezTo>
                <a:cubicBezTo>
                  <a:pt x="12797" y="74287"/>
                  <a:pt x="13070" y="74105"/>
                  <a:pt x="13131" y="73953"/>
                </a:cubicBezTo>
                <a:cubicBezTo>
                  <a:pt x="13253" y="73801"/>
                  <a:pt x="13131" y="73801"/>
                  <a:pt x="12888" y="73953"/>
                </a:cubicBezTo>
                <a:close/>
                <a:moveTo>
                  <a:pt x="11976" y="75139"/>
                </a:moveTo>
                <a:cubicBezTo>
                  <a:pt x="11703" y="75291"/>
                  <a:pt x="11429" y="75473"/>
                  <a:pt x="11308" y="75625"/>
                </a:cubicBezTo>
                <a:cubicBezTo>
                  <a:pt x="11247" y="75746"/>
                  <a:pt x="11368" y="75716"/>
                  <a:pt x="11611" y="75594"/>
                </a:cubicBezTo>
                <a:cubicBezTo>
                  <a:pt x="11885" y="75473"/>
                  <a:pt x="12098" y="75291"/>
                  <a:pt x="12219" y="75139"/>
                </a:cubicBezTo>
                <a:cubicBezTo>
                  <a:pt x="12341" y="75017"/>
                  <a:pt x="12219" y="74987"/>
                  <a:pt x="11976" y="75139"/>
                </a:cubicBezTo>
                <a:close/>
                <a:moveTo>
                  <a:pt x="11125" y="76233"/>
                </a:moveTo>
                <a:cubicBezTo>
                  <a:pt x="10912" y="76354"/>
                  <a:pt x="10608" y="76567"/>
                  <a:pt x="10517" y="76689"/>
                </a:cubicBezTo>
                <a:cubicBezTo>
                  <a:pt x="10426" y="76810"/>
                  <a:pt x="10548" y="76780"/>
                  <a:pt x="10821" y="76658"/>
                </a:cubicBezTo>
                <a:cubicBezTo>
                  <a:pt x="11064" y="76537"/>
                  <a:pt x="11308" y="76354"/>
                  <a:pt x="11399" y="76233"/>
                </a:cubicBezTo>
                <a:cubicBezTo>
                  <a:pt x="11459" y="76111"/>
                  <a:pt x="11399" y="76111"/>
                  <a:pt x="11125" y="76233"/>
                </a:cubicBezTo>
                <a:close/>
                <a:moveTo>
                  <a:pt x="10335" y="77297"/>
                </a:moveTo>
                <a:cubicBezTo>
                  <a:pt x="10092" y="77418"/>
                  <a:pt x="9788" y="77601"/>
                  <a:pt x="9727" y="77722"/>
                </a:cubicBezTo>
                <a:cubicBezTo>
                  <a:pt x="9636" y="77844"/>
                  <a:pt x="9757" y="77844"/>
                  <a:pt x="10000" y="77722"/>
                </a:cubicBezTo>
                <a:cubicBezTo>
                  <a:pt x="10213" y="77601"/>
                  <a:pt x="10487" y="77449"/>
                  <a:pt x="10548" y="77327"/>
                </a:cubicBezTo>
                <a:cubicBezTo>
                  <a:pt x="10639" y="77236"/>
                  <a:pt x="10548" y="77175"/>
                  <a:pt x="10335" y="77297"/>
                </a:cubicBezTo>
                <a:close/>
                <a:moveTo>
                  <a:pt x="9484" y="78360"/>
                </a:moveTo>
                <a:cubicBezTo>
                  <a:pt x="9271" y="78482"/>
                  <a:pt x="8997" y="78664"/>
                  <a:pt x="8876" y="78786"/>
                </a:cubicBezTo>
                <a:cubicBezTo>
                  <a:pt x="8815" y="78908"/>
                  <a:pt x="8937" y="78908"/>
                  <a:pt x="9149" y="78786"/>
                </a:cubicBezTo>
                <a:cubicBezTo>
                  <a:pt x="9393" y="78695"/>
                  <a:pt x="9605" y="78543"/>
                  <a:pt x="9727" y="78391"/>
                </a:cubicBezTo>
                <a:cubicBezTo>
                  <a:pt x="9788" y="78330"/>
                  <a:pt x="9727" y="78300"/>
                  <a:pt x="9484" y="78360"/>
                </a:cubicBezTo>
                <a:close/>
                <a:moveTo>
                  <a:pt x="63649" y="3405"/>
                </a:moveTo>
                <a:cubicBezTo>
                  <a:pt x="63892" y="3587"/>
                  <a:pt x="64318" y="3435"/>
                  <a:pt x="64591" y="3040"/>
                </a:cubicBezTo>
                <a:cubicBezTo>
                  <a:pt x="64865" y="2706"/>
                  <a:pt x="64865" y="2250"/>
                  <a:pt x="64591" y="2068"/>
                </a:cubicBezTo>
                <a:cubicBezTo>
                  <a:pt x="64318" y="1885"/>
                  <a:pt x="63892" y="2068"/>
                  <a:pt x="63649" y="2402"/>
                </a:cubicBezTo>
                <a:cubicBezTo>
                  <a:pt x="63345" y="2827"/>
                  <a:pt x="63375" y="3253"/>
                  <a:pt x="63649" y="3405"/>
                </a:cubicBezTo>
                <a:close/>
                <a:moveTo>
                  <a:pt x="61308" y="6718"/>
                </a:moveTo>
                <a:cubicBezTo>
                  <a:pt x="61582" y="6870"/>
                  <a:pt x="62008" y="6718"/>
                  <a:pt x="62281" y="6353"/>
                </a:cubicBezTo>
                <a:cubicBezTo>
                  <a:pt x="62524" y="6019"/>
                  <a:pt x="62494" y="5563"/>
                  <a:pt x="62220" y="5411"/>
                </a:cubicBezTo>
                <a:cubicBezTo>
                  <a:pt x="61977" y="5259"/>
                  <a:pt x="61521" y="5411"/>
                  <a:pt x="61278" y="5776"/>
                </a:cubicBezTo>
                <a:cubicBezTo>
                  <a:pt x="61004" y="6141"/>
                  <a:pt x="61004" y="6505"/>
                  <a:pt x="61308" y="6718"/>
                </a:cubicBezTo>
                <a:close/>
                <a:moveTo>
                  <a:pt x="58998" y="9940"/>
                </a:moveTo>
                <a:cubicBezTo>
                  <a:pt x="59272" y="10092"/>
                  <a:pt x="59728" y="9940"/>
                  <a:pt x="59941" y="9606"/>
                </a:cubicBezTo>
                <a:cubicBezTo>
                  <a:pt x="60214" y="9241"/>
                  <a:pt x="60184" y="8846"/>
                  <a:pt x="59910" y="8694"/>
                </a:cubicBezTo>
                <a:cubicBezTo>
                  <a:pt x="59637" y="8542"/>
                  <a:pt x="59181" y="8694"/>
                  <a:pt x="58938" y="9059"/>
                </a:cubicBezTo>
                <a:cubicBezTo>
                  <a:pt x="58694" y="9393"/>
                  <a:pt x="58725" y="9788"/>
                  <a:pt x="58998" y="9940"/>
                </a:cubicBezTo>
                <a:close/>
                <a:moveTo>
                  <a:pt x="57722" y="11885"/>
                </a:moveTo>
                <a:cubicBezTo>
                  <a:pt x="57448" y="11733"/>
                  <a:pt x="57023" y="11916"/>
                  <a:pt x="56840" y="12280"/>
                </a:cubicBezTo>
                <a:cubicBezTo>
                  <a:pt x="56658" y="12615"/>
                  <a:pt x="56719" y="13010"/>
                  <a:pt x="57023" y="13162"/>
                </a:cubicBezTo>
                <a:cubicBezTo>
                  <a:pt x="57296" y="13284"/>
                  <a:pt x="57661" y="13132"/>
                  <a:pt x="57874" y="12797"/>
                </a:cubicBezTo>
                <a:cubicBezTo>
                  <a:pt x="58056" y="12402"/>
                  <a:pt x="58026" y="12037"/>
                  <a:pt x="57722" y="11885"/>
                </a:cubicBezTo>
                <a:close/>
                <a:moveTo>
                  <a:pt x="55442" y="15533"/>
                </a:moveTo>
                <a:cubicBezTo>
                  <a:pt x="55320" y="15867"/>
                  <a:pt x="55381" y="16202"/>
                  <a:pt x="55655" y="16323"/>
                </a:cubicBezTo>
                <a:cubicBezTo>
                  <a:pt x="55928" y="16384"/>
                  <a:pt x="56202" y="16202"/>
                  <a:pt x="56354" y="15898"/>
                </a:cubicBezTo>
                <a:cubicBezTo>
                  <a:pt x="56506" y="15563"/>
                  <a:pt x="56415" y="15168"/>
                  <a:pt x="56141" y="15107"/>
                </a:cubicBezTo>
                <a:cubicBezTo>
                  <a:pt x="55898" y="14955"/>
                  <a:pt x="55533" y="15168"/>
                  <a:pt x="55442" y="15533"/>
                </a:cubicBezTo>
                <a:close/>
                <a:moveTo>
                  <a:pt x="54409" y="18755"/>
                </a:moveTo>
                <a:cubicBezTo>
                  <a:pt x="54287" y="19089"/>
                  <a:pt x="54409" y="19393"/>
                  <a:pt x="54591" y="19423"/>
                </a:cubicBezTo>
                <a:cubicBezTo>
                  <a:pt x="54834" y="19484"/>
                  <a:pt x="55047" y="19241"/>
                  <a:pt x="55169" y="18937"/>
                </a:cubicBezTo>
                <a:cubicBezTo>
                  <a:pt x="55260" y="18603"/>
                  <a:pt x="55199" y="18299"/>
                  <a:pt x="54986" y="18208"/>
                </a:cubicBezTo>
                <a:cubicBezTo>
                  <a:pt x="54773" y="18147"/>
                  <a:pt x="54469" y="18420"/>
                  <a:pt x="54409" y="18755"/>
                </a:cubicBezTo>
                <a:close/>
                <a:moveTo>
                  <a:pt x="54013" y="21247"/>
                </a:moveTo>
                <a:cubicBezTo>
                  <a:pt x="53831" y="21247"/>
                  <a:pt x="53618" y="21521"/>
                  <a:pt x="53497" y="21855"/>
                </a:cubicBezTo>
                <a:cubicBezTo>
                  <a:pt x="53375" y="22220"/>
                  <a:pt x="53466" y="22433"/>
                  <a:pt x="53649" y="22433"/>
                </a:cubicBezTo>
                <a:cubicBezTo>
                  <a:pt x="53831" y="22433"/>
                  <a:pt x="54074" y="22159"/>
                  <a:pt x="54165" y="21855"/>
                </a:cubicBezTo>
                <a:cubicBezTo>
                  <a:pt x="54257" y="21551"/>
                  <a:pt x="54226" y="21308"/>
                  <a:pt x="54013" y="21247"/>
                </a:cubicBezTo>
                <a:close/>
                <a:moveTo>
                  <a:pt x="53010" y="24256"/>
                </a:moveTo>
                <a:cubicBezTo>
                  <a:pt x="52858" y="24287"/>
                  <a:pt x="52585" y="24591"/>
                  <a:pt x="52463" y="24895"/>
                </a:cubicBezTo>
                <a:cubicBezTo>
                  <a:pt x="52342" y="25259"/>
                  <a:pt x="52342" y="25442"/>
                  <a:pt x="52554" y="25411"/>
                </a:cubicBezTo>
                <a:cubicBezTo>
                  <a:pt x="52706" y="25351"/>
                  <a:pt x="52950" y="25047"/>
                  <a:pt x="53071" y="24743"/>
                </a:cubicBezTo>
                <a:cubicBezTo>
                  <a:pt x="53193" y="24439"/>
                  <a:pt x="53162" y="24226"/>
                  <a:pt x="53010" y="24256"/>
                </a:cubicBezTo>
                <a:close/>
                <a:moveTo>
                  <a:pt x="51035" y="28208"/>
                </a:moveTo>
                <a:cubicBezTo>
                  <a:pt x="51187" y="28147"/>
                  <a:pt x="51491" y="27873"/>
                  <a:pt x="51643" y="27569"/>
                </a:cubicBezTo>
                <a:cubicBezTo>
                  <a:pt x="51825" y="27266"/>
                  <a:pt x="51825" y="27083"/>
                  <a:pt x="51673" y="27144"/>
                </a:cubicBezTo>
                <a:cubicBezTo>
                  <a:pt x="51521" y="27235"/>
                  <a:pt x="51217" y="27509"/>
                  <a:pt x="51065" y="27813"/>
                </a:cubicBezTo>
                <a:cubicBezTo>
                  <a:pt x="50883" y="28086"/>
                  <a:pt x="50822" y="28299"/>
                  <a:pt x="51035" y="28208"/>
                </a:cubicBezTo>
                <a:close/>
                <a:moveTo>
                  <a:pt x="48937" y="30822"/>
                </a:moveTo>
                <a:cubicBezTo>
                  <a:pt x="49120" y="30761"/>
                  <a:pt x="49454" y="30487"/>
                  <a:pt x="49728" y="30183"/>
                </a:cubicBezTo>
                <a:cubicBezTo>
                  <a:pt x="49971" y="29910"/>
                  <a:pt x="50032" y="29728"/>
                  <a:pt x="49849" y="29788"/>
                </a:cubicBezTo>
                <a:cubicBezTo>
                  <a:pt x="49667" y="29880"/>
                  <a:pt x="49302" y="30183"/>
                  <a:pt x="49059" y="30487"/>
                </a:cubicBezTo>
                <a:cubicBezTo>
                  <a:pt x="48785" y="30791"/>
                  <a:pt x="48755" y="30913"/>
                  <a:pt x="48937" y="30822"/>
                </a:cubicBezTo>
                <a:close/>
                <a:moveTo>
                  <a:pt x="46718" y="33041"/>
                </a:moveTo>
                <a:cubicBezTo>
                  <a:pt x="46931" y="33010"/>
                  <a:pt x="47266" y="32798"/>
                  <a:pt x="47448" y="32585"/>
                </a:cubicBezTo>
                <a:cubicBezTo>
                  <a:pt x="47691" y="32342"/>
                  <a:pt x="47722" y="32190"/>
                  <a:pt x="47539" y="32281"/>
                </a:cubicBezTo>
                <a:cubicBezTo>
                  <a:pt x="47326" y="32342"/>
                  <a:pt x="46962" y="32585"/>
                  <a:pt x="46718" y="32767"/>
                </a:cubicBezTo>
                <a:cubicBezTo>
                  <a:pt x="46536" y="32949"/>
                  <a:pt x="46536" y="33071"/>
                  <a:pt x="46718" y="33041"/>
                </a:cubicBezTo>
                <a:close/>
                <a:moveTo>
                  <a:pt x="44834" y="34621"/>
                </a:moveTo>
                <a:cubicBezTo>
                  <a:pt x="45016" y="34591"/>
                  <a:pt x="45320" y="34469"/>
                  <a:pt x="45563" y="34317"/>
                </a:cubicBezTo>
                <a:cubicBezTo>
                  <a:pt x="45746" y="34165"/>
                  <a:pt x="45776" y="34074"/>
                  <a:pt x="45563" y="34074"/>
                </a:cubicBezTo>
                <a:cubicBezTo>
                  <a:pt x="45351" y="34105"/>
                  <a:pt x="45016" y="34256"/>
                  <a:pt x="44804" y="34408"/>
                </a:cubicBezTo>
                <a:cubicBezTo>
                  <a:pt x="44591" y="34560"/>
                  <a:pt x="44591" y="34621"/>
                  <a:pt x="44834" y="34621"/>
                </a:cubicBezTo>
                <a:close/>
                <a:moveTo>
                  <a:pt x="43740" y="35381"/>
                </a:moveTo>
                <a:cubicBezTo>
                  <a:pt x="43497" y="35381"/>
                  <a:pt x="43162" y="35503"/>
                  <a:pt x="42980" y="35624"/>
                </a:cubicBezTo>
                <a:cubicBezTo>
                  <a:pt x="42767" y="35715"/>
                  <a:pt x="42828" y="35807"/>
                  <a:pt x="43010" y="35807"/>
                </a:cubicBezTo>
                <a:cubicBezTo>
                  <a:pt x="43223" y="35807"/>
                  <a:pt x="43527" y="35715"/>
                  <a:pt x="43740" y="35594"/>
                </a:cubicBezTo>
                <a:cubicBezTo>
                  <a:pt x="43952" y="35472"/>
                  <a:pt x="43952" y="35381"/>
                  <a:pt x="43740" y="35381"/>
                </a:cubicBezTo>
                <a:close/>
                <a:moveTo>
                  <a:pt x="41186" y="36749"/>
                </a:moveTo>
                <a:cubicBezTo>
                  <a:pt x="41399" y="36810"/>
                  <a:pt x="41764" y="36719"/>
                  <a:pt x="41946" y="36597"/>
                </a:cubicBezTo>
                <a:cubicBezTo>
                  <a:pt x="42129" y="36506"/>
                  <a:pt x="42129" y="36415"/>
                  <a:pt x="41916" y="36415"/>
                </a:cubicBezTo>
                <a:cubicBezTo>
                  <a:pt x="41673" y="36415"/>
                  <a:pt x="41308" y="36445"/>
                  <a:pt x="41095" y="36567"/>
                </a:cubicBezTo>
                <a:cubicBezTo>
                  <a:pt x="40913" y="36627"/>
                  <a:pt x="40943" y="36749"/>
                  <a:pt x="41186" y="36749"/>
                </a:cubicBezTo>
                <a:close/>
                <a:moveTo>
                  <a:pt x="39241" y="37570"/>
                </a:moveTo>
                <a:cubicBezTo>
                  <a:pt x="39515" y="37600"/>
                  <a:pt x="39879" y="37570"/>
                  <a:pt x="40092" y="37478"/>
                </a:cubicBezTo>
                <a:cubicBezTo>
                  <a:pt x="40305" y="37418"/>
                  <a:pt x="40275" y="37296"/>
                  <a:pt x="40031" y="37266"/>
                </a:cubicBezTo>
                <a:cubicBezTo>
                  <a:pt x="39788" y="37205"/>
                  <a:pt x="39393" y="37266"/>
                  <a:pt x="39180" y="37326"/>
                </a:cubicBezTo>
                <a:cubicBezTo>
                  <a:pt x="38937" y="37448"/>
                  <a:pt x="39028" y="37509"/>
                  <a:pt x="39241" y="37570"/>
                </a:cubicBezTo>
                <a:close/>
                <a:moveTo>
                  <a:pt x="37053" y="38086"/>
                </a:moveTo>
                <a:cubicBezTo>
                  <a:pt x="36779" y="38178"/>
                  <a:pt x="36840" y="38269"/>
                  <a:pt x="37113" y="38360"/>
                </a:cubicBezTo>
                <a:cubicBezTo>
                  <a:pt x="37417" y="38390"/>
                  <a:pt x="37843" y="38360"/>
                  <a:pt x="38056" y="38269"/>
                </a:cubicBezTo>
                <a:cubicBezTo>
                  <a:pt x="38299" y="38208"/>
                  <a:pt x="38299" y="38086"/>
                  <a:pt x="37995" y="38056"/>
                </a:cubicBezTo>
                <a:cubicBezTo>
                  <a:pt x="37721" y="37965"/>
                  <a:pt x="37265" y="38026"/>
                  <a:pt x="37053" y="38086"/>
                </a:cubicBezTo>
                <a:close/>
                <a:moveTo>
                  <a:pt x="34560" y="38937"/>
                </a:moveTo>
                <a:cubicBezTo>
                  <a:pt x="34317" y="38998"/>
                  <a:pt x="34347" y="39150"/>
                  <a:pt x="34651" y="39241"/>
                </a:cubicBezTo>
                <a:cubicBezTo>
                  <a:pt x="34955" y="39302"/>
                  <a:pt x="35442" y="39272"/>
                  <a:pt x="35715" y="39150"/>
                </a:cubicBezTo>
                <a:cubicBezTo>
                  <a:pt x="35989" y="39029"/>
                  <a:pt x="35989" y="38937"/>
                  <a:pt x="35685" y="38877"/>
                </a:cubicBezTo>
                <a:cubicBezTo>
                  <a:pt x="35320" y="38785"/>
                  <a:pt x="34834" y="38816"/>
                  <a:pt x="34560" y="38937"/>
                </a:cubicBezTo>
                <a:close/>
                <a:moveTo>
                  <a:pt x="32098" y="40214"/>
                </a:moveTo>
                <a:cubicBezTo>
                  <a:pt x="32433" y="40305"/>
                  <a:pt x="32888" y="40214"/>
                  <a:pt x="33192" y="40092"/>
                </a:cubicBezTo>
                <a:cubicBezTo>
                  <a:pt x="33466" y="40001"/>
                  <a:pt x="33466" y="39849"/>
                  <a:pt x="33132" y="39758"/>
                </a:cubicBezTo>
                <a:cubicBezTo>
                  <a:pt x="32797" y="39697"/>
                  <a:pt x="32281" y="39728"/>
                  <a:pt x="31977" y="39880"/>
                </a:cubicBezTo>
                <a:cubicBezTo>
                  <a:pt x="31733" y="40032"/>
                  <a:pt x="31764" y="40184"/>
                  <a:pt x="32098" y="40214"/>
                </a:cubicBezTo>
                <a:close/>
                <a:moveTo>
                  <a:pt x="30548" y="41430"/>
                </a:moveTo>
                <a:cubicBezTo>
                  <a:pt x="30852" y="41278"/>
                  <a:pt x="30822" y="41095"/>
                  <a:pt x="30457" y="41004"/>
                </a:cubicBezTo>
                <a:cubicBezTo>
                  <a:pt x="30122" y="40974"/>
                  <a:pt x="29545" y="41065"/>
                  <a:pt x="29302" y="41217"/>
                </a:cubicBezTo>
                <a:cubicBezTo>
                  <a:pt x="28998" y="41369"/>
                  <a:pt x="29059" y="41551"/>
                  <a:pt x="29393" y="41612"/>
                </a:cubicBezTo>
                <a:cubicBezTo>
                  <a:pt x="29758" y="41703"/>
                  <a:pt x="30244" y="41582"/>
                  <a:pt x="30548" y="41430"/>
                </a:cubicBezTo>
                <a:close/>
                <a:moveTo>
                  <a:pt x="27934" y="42585"/>
                </a:moveTo>
                <a:cubicBezTo>
                  <a:pt x="27569" y="42494"/>
                  <a:pt x="27083" y="42615"/>
                  <a:pt x="26870" y="42798"/>
                </a:cubicBezTo>
                <a:cubicBezTo>
                  <a:pt x="26627" y="42980"/>
                  <a:pt x="26749" y="43193"/>
                  <a:pt x="27052" y="43223"/>
                </a:cubicBezTo>
                <a:cubicBezTo>
                  <a:pt x="27387" y="43254"/>
                  <a:pt x="27843" y="43193"/>
                  <a:pt x="28086" y="42980"/>
                </a:cubicBezTo>
                <a:cubicBezTo>
                  <a:pt x="28329" y="42828"/>
                  <a:pt x="28268" y="42646"/>
                  <a:pt x="27934" y="42585"/>
                </a:cubicBezTo>
                <a:close/>
                <a:moveTo>
                  <a:pt x="25897" y="44287"/>
                </a:moveTo>
                <a:cubicBezTo>
                  <a:pt x="25563" y="44257"/>
                  <a:pt x="25107" y="44348"/>
                  <a:pt x="24925" y="44561"/>
                </a:cubicBezTo>
                <a:cubicBezTo>
                  <a:pt x="24742" y="44743"/>
                  <a:pt x="24864" y="44925"/>
                  <a:pt x="25229" y="44956"/>
                </a:cubicBezTo>
                <a:cubicBezTo>
                  <a:pt x="25563" y="45017"/>
                  <a:pt x="25989" y="44895"/>
                  <a:pt x="26171" y="44713"/>
                </a:cubicBezTo>
                <a:cubicBezTo>
                  <a:pt x="26323" y="44500"/>
                  <a:pt x="26262" y="44317"/>
                  <a:pt x="25897" y="44287"/>
                </a:cubicBezTo>
                <a:close/>
                <a:moveTo>
                  <a:pt x="23770" y="46840"/>
                </a:moveTo>
                <a:cubicBezTo>
                  <a:pt x="24134" y="46840"/>
                  <a:pt x="24499" y="46688"/>
                  <a:pt x="24651" y="46476"/>
                </a:cubicBezTo>
                <a:cubicBezTo>
                  <a:pt x="24803" y="46293"/>
                  <a:pt x="24651" y="46111"/>
                  <a:pt x="24317" y="46080"/>
                </a:cubicBezTo>
                <a:cubicBezTo>
                  <a:pt x="23983" y="46020"/>
                  <a:pt x="23557" y="46172"/>
                  <a:pt x="23405" y="46415"/>
                </a:cubicBezTo>
                <a:cubicBezTo>
                  <a:pt x="23253" y="46627"/>
                  <a:pt x="23435" y="46840"/>
                  <a:pt x="23770" y="46840"/>
                </a:cubicBezTo>
                <a:close/>
                <a:moveTo>
                  <a:pt x="23527" y="48421"/>
                </a:moveTo>
                <a:cubicBezTo>
                  <a:pt x="23618" y="48208"/>
                  <a:pt x="23435" y="48056"/>
                  <a:pt x="23101" y="48056"/>
                </a:cubicBezTo>
                <a:cubicBezTo>
                  <a:pt x="22767" y="48056"/>
                  <a:pt x="22372" y="48238"/>
                  <a:pt x="22250" y="48451"/>
                </a:cubicBezTo>
                <a:cubicBezTo>
                  <a:pt x="22159" y="48694"/>
                  <a:pt x="22372" y="48846"/>
                  <a:pt x="22675" y="48846"/>
                </a:cubicBezTo>
                <a:cubicBezTo>
                  <a:pt x="23010" y="48816"/>
                  <a:pt x="23405" y="48603"/>
                  <a:pt x="23527" y="48421"/>
                </a:cubicBezTo>
                <a:close/>
                <a:moveTo>
                  <a:pt x="21460" y="50670"/>
                </a:moveTo>
                <a:cubicBezTo>
                  <a:pt x="21399" y="50944"/>
                  <a:pt x="21612" y="51035"/>
                  <a:pt x="21946" y="50974"/>
                </a:cubicBezTo>
                <a:cubicBezTo>
                  <a:pt x="22311" y="50883"/>
                  <a:pt x="22615" y="50670"/>
                  <a:pt x="22675" y="50427"/>
                </a:cubicBezTo>
                <a:cubicBezTo>
                  <a:pt x="22767" y="50214"/>
                  <a:pt x="22554" y="50062"/>
                  <a:pt x="22220" y="50093"/>
                </a:cubicBezTo>
                <a:cubicBezTo>
                  <a:pt x="21885" y="50184"/>
                  <a:pt x="21551" y="50397"/>
                  <a:pt x="21460" y="50670"/>
                </a:cubicBezTo>
                <a:close/>
                <a:moveTo>
                  <a:pt x="21429" y="53163"/>
                </a:moveTo>
                <a:cubicBezTo>
                  <a:pt x="21733" y="53102"/>
                  <a:pt x="22037" y="52828"/>
                  <a:pt x="22068" y="52615"/>
                </a:cubicBezTo>
                <a:cubicBezTo>
                  <a:pt x="22098" y="52372"/>
                  <a:pt x="21916" y="52220"/>
                  <a:pt x="21581" y="52342"/>
                </a:cubicBezTo>
                <a:cubicBezTo>
                  <a:pt x="21247" y="52433"/>
                  <a:pt x="20973" y="52737"/>
                  <a:pt x="20943" y="52950"/>
                </a:cubicBezTo>
                <a:cubicBezTo>
                  <a:pt x="20882" y="53163"/>
                  <a:pt x="21125" y="53284"/>
                  <a:pt x="21429" y="53163"/>
                </a:cubicBezTo>
                <a:close/>
                <a:moveTo>
                  <a:pt x="21733" y="54500"/>
                </a:moveTo>
                <a:cubicBezTo>
                  <a:pt x="21764" y="54318"/>
                  <a:pt x="21551" y="54226"/>
                  <a:pt x="21247" y="54318"/>
                </a:cubicBezTo>
                <a:cubicBezTo>
                  <a:pt x="20943" y="54439"/>
                  <a:pt x="20639" y="54682"/>
                  <a:pt x="20578" y="54895"/>
                </a:cubicBezTo>
                <a:cubicBezTo>
                  <a:pt x="20548" y="55077"/>
                  <a:pt x="20791" y="55138"/>
                  <a:pt x="21065" y="55047"/>
                </a:cubicBezTo>
                <a:cubicBezTo>
                  <a:pt x="21429" y="54956"/>
                  <a:pt x="21703" y="54713"/>
                  <a:pt x="21733" y="54500"/>
                </a:cubicBezTo>
                <a:close/>
                <a:moveTo>
                  <a:pt x="20669" y="56901"/>
                </a:moveTo>
                <a:cubicBezTo>
                  <a:pt x="20973" y="56780"/>
                  <a:pt x="21277" y="56506"/>
                  <a:pt x="21338" y="56324"/>
                </a:cubicBezTo>
                <a:cubicBezTo>
                  <a:pt x="21399" y="56141"/>
                  <a:pt x="21186" y="56050"/>
                  <a:pt x="20852" y="56172"/>
                </a:cubicBezTo>
                <a:cubicBezTo>
                  <a:pt x="20548" y="56293"/>
                  <a:pt x="20244" y="56567"/>
                  <a:pt x="20183" y="56780"/>
                </a:cubicBezTo>
                <a:cubicBezTo>
                  <a:pt x="20122" y="56962"/>
                  <a:pt x="20365" y="57053"/>
                  <a:pt x="20669" y="56901"/>
                </a:cubicBezTo>
                <a:close/>
                <a:moveTo>
                  <a:pt x="20092" y="58755"/>
                </a:moveTo>
                <a:cubicBezTo>
                  <a:pt x="20396" y="58603"/>
                  <a:pt x="20700" y="58330"/>
                  <a:pt x="20791" y="58117"/>
                </a:cubicBezTo>
                <a:cubicBezTo>
                  <a:pt x="20852" y="57935"/>
                  <a:pt x="20669" y="57843"/>
                  <a:pt x="20305" y="57995"/>
                </a:cubicBezTo>
                <a:cubicBezTo>
                  <a:pt x="20031" y="58147"/>
                  <a:pt x="19697" y="58421"/>
                  <a:pt x="19636" y="58634"/>
                </a:cubicBezTo>
                <a:cubicBezTo>
                  <a:pt x="19606" y="58877"/>
                  <a:pt x="19788" y="58907"/>
                  <a:pt x="20092" y="58755"/>
                </a:cubicBezTo>
                <a:close/>
                <a:moveTo>
                  <a:pt x="20092" y="60032"/>
                </a:moveTo>
                <a:cubicBezTo>
                  <a:pt x="20183" y="59850"/>
                  <a:pt x="19970" y="59789"/>
                  <a:pt x="19666" y="59941"/>
                </a:cubicBezTo>
                <a:cubicBezTo>
                  <a:pt x="19362" y="60093"/>
                  <a:pt x="19028" y="60397"/>
                  <a:pt x="18967" y="60609"/>
                </a:cubicBezTo>
                <a:cubicBezTo>
                  <a:pt x="18876" y="60853"/>
                  <a:pt x="19058" y="60853"/>
                  <a:pt x="19362" y="60701"/>
                </a:cubicBezTo>
                <a:cubicBezTo>
                  <a:pt x="19666" y="60549"/>
                  <a:pt x="19970" y="60275"/>
                  <a:pt x="20092" y="60032"/>
                </a:cubicBezTo>
                <a:close/>
                <a:moveTo>
                  <a:pt x="19271" y="61916"/>
                </a:moveTo>
                <a:cubicBezTo>
                  <a:pt x="19362" y="61734"/>
                  <a:pt x="19180" y="61673"/>
                  <a:pt x="18876" y="61825"/>
                </a:cubicBezTo>
                <a:cubicBezTo>
                  <a:pt x="18572" y="61977"/>
                  <a:pt x="18238" y="62342"/>
                  <a:pt x="18116" y="62524"/>
                </a:cubicBezTo>
                <a:cubicBezTo>
                  <a:pt x="17995" y="62707"/>
                  <a:pt x="18207" y="62737"/>
                  <a:pt x="18511" y="62555"/>
                </a:cubicBezTo>
                <a:cubicBezTo>
                  <a:pt x="18846" y="62403"/>
                  <a:pt x="19150" y="62099"/>
                  <a:pt x="19271" y="61916"/>
                </a:cubicBezTo>
                <a:close/>
                <a:moveTo>
                  <a:pt x="18359" y="63740"/>
                </a:moveTo>
                <a:cubicBezTo>
                  <a:pt x="18450" y="63558"/>
                  <a:pt x="18299" y="63497"/>
                  <a:pt x="17964" y="63710"/>
                </a:cubicBezTo>
                <a:cubicBezTo>
                  <a:pt x="17660" y="63892"/>
                  <a:pt x="17295" y="64196"/>
                  <a:pt x="17204" y="64409"/>
                </a:cubicBezTo>
                <a:cubicBezTo>
                  <a:pt x="17083" y="64622"/>
                  <a:pt x="17295" y="64622"/>
                  <a:pt x="17599" y="64409"/>
                </a:cubicBezTo>
                <a:cubicBezTo>
                  <a:pt x="17903" y="64227"/>
                  <a:pt x="18238" y="63923"/>
                  <a:pt x="18359" y="63740"/>
                </a:cubicBezTo>
                <a:close/>
                <a:moveTo>
                  <a:pt x="17326" y="65564"/>
                </a:moveTo>
                <a:cubicBezTo>
                  <a:pt x="17447" y="65351"/>
                  <a:pt x="17295" y="65321"/>
                  <a:pt x="16991" y="65534"/>
                </a:cubicBezTo>
                <a:cubicBezTo>
                  <a:pt x="16688" y="65716"/>
                  <a:pt x="16292" y="66050"/>
                  <a:pt x="16171" y="66293"/>
                </a:cubicBezTo>
                <a:cubicBezTo>
                  <a:pt x="16080" y="66476"/>
                  <a:pt x="16262" y="66476"/>
                  <a:pt x="16566" y="66293"/>
                </a:cubicBezTo>
                <a:cubicBezTo>
                  <a:pt x="16870" y="66050"/>
                  <a:pt x="17204" y="65746"/>
                  <a:pt x="17326" y="65564"/>
                </a:cubicBezTo>
                <a:close/>
                <a:moveTo>
                  <a:pt x="15836" y="67418"/>
                </a:moveTo>
                <a:cubicBezTo>
                  <a:pt x="15502" y="67631"/>
                  <a:pt x="15107" y="67996"/>
                  <a:pt x="14955" y="68208"/>
                </a:cubicBezTo>
                <a:cubicBezTo>
                  <a:pt x="14803" y="68452"/>
                  <a:pt x="15016" y="68421"/>
                  <a:pt x="15350" y="68178"/>
                </a:cubicBezTo>
                <a:cubicBezTo>
                  <a:pt x="15684" y="67965"/>
                  <a:pt x="16080" y="67600"/>
                  <a:pt x="16171" y="67418"/>
                </a:cubicBezTo>
                <a:cubicBezTo>
                  <a:pt x="16292" y="67205"/>
                  <a:pt x="16140" y="67205"/>
                  <a:pt x="15836" y="67418"/>
                </a:cubicBezTo>
                <a:close/>
                <a:moveTo>
                  <a:pt x="14043" y="70154"/>
                </a:moveTo>
                <a:cubicBezTo>
                  <a:pt x="14438" y="69880"/>
                  <a:pt x="14803" y="69546"/>
                  <a:pt x="14925" y="69333"/>
                </a:cubicBezTo>
                <a:cubicBezTo>
                  <a:pt x="15077" y="69090"/>
                  <a:pt x="14925" y="69120"/>
                  <a:pt x="14560" y="69363"/>
                </a:cubicBezTo>
                <a:cubicBezTo>
                  <a:pt x="14195" y="69576"/>
                  <a:pt x="13739" y="70002"/>
                  <a:pt x="13587" y="70245"/>
                </a:cubicBezTo>
                <a:cubicBezTo>
                  <a:pt x="13526" y="70458"/>
                  <a:pt x="13709" y="70397"/>
                  <a:pt x="14043" y="70154"/>
                </a:cubicBezTo>
                <a:close/>
                <a:moveTo>
                  <a:pt x="13253" y="71339"/>
                </a:moveTo>
                <a:cubicBezTo>
                  <a:pt x="12888" y="71613"/>
                  <a:pt x="12463" y="71977"/>
                  <a:pt x="12311" y="72160"/>
                </a:cubicBezTo>
                <a:cubicBezTo>
                  <a:pt x="12159" y="72373"/>
                  <a:pt x="12371" y="72281"/>
                  <a:pt x="12766" y="72008"/>
                </a:cubicBezTo>
                <a:cubicBezTo>
                  <a:pt x="13131" y="71765"/>
                  <a:pt x="13526" y="71400"/>
                  <a:pt x="13648" y="71218"/>
                </a:cubicBezTo>
                <a:cubicBezTo>
                  <a:pt x="13800" y="71035"/>
                  <a:pt x="13648" y="71066"/>
                  <a:pt x="13253" y="71339"/>
                </a:cubicBezTo>
                <a:close/>
                <a:moveTo>
                  <a:pt x="12037" y="73011"/>
                </a:moveTo>
                <a:cubicBezTo>
                  <a:pt x="11672" y="73284"/>
                  <a:pt x="11247" y="73619"/>
                  <a:pt x="11125" y="73801"/>
                </a:cubicBezTo>
                <a:cubicBezTo>
                  <a:pt x="11004" y="73953"/>
                  <a:pt x="11247" y="73892"/>
                  <a:pt x="11611" y="73619"/>
                </a:cubicBezTo>
                <a:cubicBezTo>
                  <a:pt x="12007" y="73345"/>
                  <a:pt x="12341" y="73041"/>
                  <a:pt x="12493" y="72889"/>
                </a:cubicBezTo>
                <a:cubicBezTo>
                  <a:pt x="12584" y="72707"/>
                  <a:pt x="12432" y="72768"/>
                  <a:pt x="12037" y="73011"/>
                </a:cubicBezTo>
                <a:close/>
                <a:moveTo>
                  <a:pt x="10973" y="74500"/>
                </a:moveTo>
                <a:cubicBezTo>
                  <a:pt x="10608" y="74743"/>
                  <a:pt x="10213" y="75108"/>
                  <a:pt x="10092" y="75199"/>
                </a:cubicBezTo>
                <a:cubicBezTo>
                  <a:pt x="10000" y="75351"/>
                  <a:pt x="10244" y="75260"/>
                  <a:pt x="10608" y="74987"/>
                </a:cubicBezTo>
                <a:cubicBezTo>
                  <a:pt x="10973" y="74713"/>
                  <a:pt x="11308" y="74439"/>
                  <a:pt x="11429" y="74287"/>
                </a:cubicBezTo>
                <a:cubicBezTo>
                  <a:pt x="11551" y="74135"/>
                  <a:pt x="11368" y="74227"/>
                  <a:pt x="10973" y="74500"/>
                </a:cubicBezTo>
                <a:close/>
                <a:moveTo>
                  <a:pt x="10061" y="75746"/>
                </a:moveTo>
                <a:cubicBezTo>
                  <a:pt x="9697" y="76020"/>
                  <a:pt x="9301" y="76324"/>
                  <a:pt x="9180" y="76476"/>
                </a:cubicBezTo>
                <a:cubicBezTo>
                  <a:pt x="9119" y="76567"/>
                  <a:pt x="9332" y="76476"/>
                  <a:pt x="9727" y="76233"/>
                </a:cubicBezTo>
                <a:cubicBezTo>
                  <a:pt x="10092" y="75959"/>
                  <a:pt x="10456" y="75716"/>
                  <a:pt x="10517" y="75594"/>
                </a:cubicBezTo>
                <a:cubicBezTo>
                  <a:pt x="10639" y="75412"/>
                  <a:pt x="10396" y="75473"/>
                  <a:pt x="10061" y="75746"/>
                </a:cubicBezTo>
                <a:close/>
                <a:moveTo>
                  <a:pt x="9180" y="76841"/>
                </a:moveTo>
                <a:cubicBezTo>
                  <a:pt x="8815" y="77084"/>
                  <a:pt x="8420" y="77418"/>
                  <a:pt x="8359" y="77540"/>
                </a:cubicBezTo>
                <a:cubicBezTo>
                  <a:pt x="8268" y="77631"/>
                  <a:pt x="8511" y="77540"/>
                  <a:pt x="8876" y="77266"/>
                </a:cubicBezTo>
                <a:cubicBezTo>
                  <a:pt x="9271" y="77023"/>
                  <a:pt x="9575" y="76719"/>
                  <a:pt x="9666" y="76628"/>
                </a:cubicBezTo>
                <a:cubicBezTo>
                  <a:pt x="9757" y="76537"/>
                  <a:pt x="9575" y="76628"/>
                  <a:pt x="9180" y="76841"/>
                </a:cubicBezTo>
                <a:close/>
                <a:moveTo>
                  <a:pt x="8390" y="77905"/>
                </a:moveTo>
                <a:cubicBezTo>
                  <a:pt x="8268" y="77965"/>
                  <a:pt x="8207" y="78057"/>
                  <a:pt x="8086" y="78148"/>
                </a:cubicBezTo>
                <a:cubicBezTo>
                  <a:pt x="8116" y="78178"/>
                  <a:pt x="8116" y="78208"/>
                  <a:pt x="8177" y="78239"/>
                </a:cubicBezTo>
                <a:cubicBezTo>
                  <a:pt x="8511" y="78026"/>
                  <a:pt x="8785" y="77783"/>
                  <a:pt x="8845" y="77692"/>
                </a:cubicBezTo>
                <a:cubicBezTo>
                  <a:pt x="8967" y="77570"/>
                  <a:pt x="8785" y="77692"/>
                  <a:pt x="8390" y="77905"/>
                </a:cubicBezTo>
                <a:close/>
                <a:moveTo>
                  <a:pt x="60944" y="2037"/>
                </a:moveTo>
                <a:cubicBezTo>
                  <a:pt x="61278" y="2159"/>
                  <a:pt x="61734" y="1946"/>
                  <a:pt x="62008" y="1581"/>
                </a:cubicBezTo>
                <a:cubicBezTo>
                  <a:pt x="62281" y="1186"/>
                  <a:pt x="62220" y="821"/>
                  <a:pt x="61886" y="700"/>
                </a:cubicBezTo>
                <a:cubicBezTo>
                  <a:pt x="61552" y="578"/>
                  <a:pt x="61065" y="821"/>
                  <a:pt x="60792" y="1186"/>
                </a:cubicBezTo>
                <a:cubicBezTo>
                  <a:pt x="60549" y="1520"/>
                  <a:pt x="60640" y="1916"/>
                  <a:pt x="60944" y="2037"/>
                </a:cubicBezTo>
                <a:close/>
                <a:moveTo>
                  <a:pt x="58573" y="5381"/>
                </a:moveTo>
                <a:cubicBezTo>
                  <a:pt x="58938" y="5472"/>
                  <a:pt x="59394" y="5290"/>
                  <a:pt x="59637" y="4925"/>
                </a:cubicBezTo>
                <a:cubicBezTo>
                  <a:pt x="59910" y="4530"/>
                  <a:pt x="59880" y="4165"/>
                  <a:pt x="59545" y="4043"/>
                </a:cubicBezTo>
                <a:cubicBezTo>
                  <a:pt x="59181" y="3922"/>
                  <a:pt x="58694" y="4165"/>
                  <a:pt x="58482" y="4499"/>
                </a:cubicBezTo>
                <a:cubicBezTo>
                  <a:pt x="58178" y="4864"/>
                  <a:pt x="58238" y="5259"/>
                  <a:pt x="58573" y="5381"/>
                </a:cubicBezTo>
                <a:close/>
                <a:moveTo>
                  <a:pt x="56263" y="8694"/>
                </a:moveTo>
                <a:cubicBezTo>
                  <a:pt x="56597" y="8785"/>
                  <a:pt x="57053" y="8603"/>
                  <a:pt x="57296" y="8268"/>
                </a:cubicBezTo>
                <a:cubicBezTo>
                  <a:pt x="57570" y="7934"/>
                  <a:pt x="57479" y="7508"/>
                  <a:pt x="57175" y="7387"/>
                </a:cubicBezTo>
                <a:cubicBezTo>
                  <a:pt x="56840" y="7265"/>
                  <a:pt x="56354" y="7508"/>
                  <a:pt x="56111" y="7843"/>
                </a:cubicBezTo>
                <a:cubicBezTo>
                  <a:pt x="55837" y="8177"/>
                  <a:pt x="55928" y="8572"/>
                  <a:pt x="56263" y="8694"/>
                </a:cubicBezTo>
                <a:close/>
                <a:moveTo>
                  <a:pt x="55047" y="10730"/>
                </a:moveTo>
                <a:cubicBezTo>
                  <a:pt x="54743" y="10670"/>
                  <a:pt x="54317" y="10882"/>
                  <a:pt x="54165" y="11308"/>
                </a:cubicBezTo>
                <a:cubicBezTo>
                  <a:pt x="54013" y="11673"/>
                  <a:pt x="54135" y="12068"/>
                  <a:pt x="54439" y="12129"/>
                </a:cubicBezTo>
                <a:cubicBezTo>
                  <a:pt x="54743" y="12220"/>
                  <a:pt x="55077" y="11977"/>
                  <a:pt x="55290" y="11612"/>
                </a:cubicBezTo>
                <a:cubicBezTo>
                  <a:pt x="55472" y="11217"/>
                  <a:pt x="55381" y="10822"/>
                  <a:pt x="55047" y="10730"/>
                </a:cubicBezTo>
                <a:close/>
                <a:moveTo>
                  <a:pt x="53071" y="14864"/>
                </a:moveTo>
                <a:cubicBezTo>
                  <a:pt x="52980" y="15259"/>
                  <a:pt x="53102" y="15594"/>
                  <a:pt x="53375" y="15624"/>
                </a:cubicBezTo>
                <a:cubicBezTo>
                  <a:pt x="53649" y="15685"/>
                  <a:pt x="53892" y="15411"/>
                  <a:pt x="54013" y="15016"/>
                </a:cubicBezTo>
                <a:cubicBezTo>
                  <a:pt x="54135" y="14651"/>
                  <a:pt x="54013" y="14256"/>
                  <a:pt x="53740" y="14226"/>
                </a:cubicBezTo>
                <a:cubicBezTo>
                  <a:pt x="53466" y="14195"/>
                  <a:pt x="53162" y="14499"/>
                  <a:pt x="53071" y="14864"/>
                </a:cubicBezTo>
                <a:close/>
                <a:moveTo>
                  <a:pt x="52615" y="19180"/>
                </a:moveTo>
                <a:cubicBezTo>
                  <a:pt x="52858" y="19180"/>
                  <a:pt x="53071" y="18907"/>
                  <a:pt x="53162" y="18512"/>
                </a:cubicBezTo>
                <a:cubicBezTo>
                  <a:pt x="53223" y="18147"/>
                  <a:pt x="53102" y="17812"/>
                  <a:pt x="52889" y="17812"/>
                </a:cubicBezTo>
                <a:cubicBezTo>
                  <a:pt x="52646" y="17812"/>
                  <a:pt x="52402" y="18116"/>
                  <a:pt x="52311" y="18512"/>
                </a:cubicBezTo>
                <a:cubicBezTo>
                  <a:pt x="52281" y="18846"/>
                  <a:pt x="52402" y="19180"/>
                  <a:pt x="52615" y="19180"/>
                </a:cubicBezTo>
                <a:close/>
                <a:moveTo>
                  <a:pt x="52190" y="21247"/>
                </a:moveTo>
                <a:cubicBezTo>
                  <a:pt x="52007" y="21308"/>
                  <a:pt x="51795" y="21642"/>
                  <a:pt x="51703" y="22007"/>
                </a:cubicBezTo>
                <a:cubicBezTo>
                  <a:pt x="51643" y="22402"/>
                  <a:pt x="51703" y="22676"/>
                  <a:pt x="51947" y="22615"/>
                </a:cubicBezTo>
                <a:cubicBezTo>
                  <a:pt x="52129" y="22585"/>
                  <a:pt x="52342" y="22281"/>
                  <a:pt x="52433" y="21946"/>
                </a:cubicBezTo>
                <a:cubicBezTo>
                  <a:pt x="52494" y="21521"/>
                  <a:pt x="52433" y="21217"/>
                  <a:pt x="52190" y="21247"/>
                </a:cubicBezTo>
                <a:close/>
                <a:moveTo>
                  <a:pt x="50943" y="25867"/>
                </a:moveTo>
                <a:cubicBezTo>
                  <a:pt x="51126" y="25776"/>
                  <a:pt x="51369" y="25472"/>
                  <a:pt x="51521" y="25138"/>
                </a:cubicBezTo>
                <a:cubicBezTo>
                  <a:pt x="51643" y="24803"/>
                  <a:pt x="51582" y="24530"/>
                  <a:pt x="51399" y="24591"/>
                </a:cubicBezTo>
                <a:cubicBezTo>
                  <a:pt x="51217" y="24651"/>
                  <a:pt x="50974" y="25016"/>
                  <a:pt x="50822" y="25351"/>
                </a:cubicBezTo>
                <a:cubicBezTo>
                  <a:pt x="50731" y="25715"/>
                  <a:pt x="50761" y="25898"/>
                  <a:pt x="50943" y="25867"/>
                </a:cubicBezTo>
                <a:close/>
                <a:moveTo>
                  <a:pt x="50062" y="27691"/>
                </a:moveTo>
                <a:cubicBezTo>
                  <a:pt x="49880" y="27752"/>
                  <a:pt x="49576" y="28086"/>
                  <a:pt x="49393" y="28390"/>
                </a:cubicBezTo>
                <a:cubicBezTo>
                  <a:pt x="49211" y="28694"/>
                  <a:pt x="49211" y="28907"/>
                  <a:pt x="49393" y="28816"/>
                </a:cubicBezTo>
                <a:cubicBezTo>
                  <a:pt x="49576" y="28755"/>
                  <a:pt x="49880" y="28451"/>
                  <a:pt x="50062" y="28147"/>
                </a:cubicBezTo>
                <a:cubicBezTo>
                  <a:pt x="50275" y="27843"/>
                  <a:pt x="50275" y="27600"/>
                  <a:pt x="50062" y="27691"/>
                </a:cubicBezTo>
                <a:close/>
                <a:moveTo>
                  <a:pt x="47083" y="31490"/>
                </a:moveTo>
                <a:cubicBezTo>
                  <a:pt x="47296" y="31399"/>
                  <a:pt x="47691" y="31187"/>
                  <a:pt x="47934" y="30883"/>
                </a:cubicBezTo>
                <a:cubicBezTo>
                  <a:pt x="48208" y="30609"/>
                  <a:pt x="48299" y="30427"/>
                  <a:pt x="48056" y="30487"/>
                </a:cubicBezTo>
                <a:cubicBezTo>
                  <a:pt x="47813" y="30579"/>
                  <a:pt x="47418" y="30883"/>
                  <a:pt x="47144" y="31126"/>
                </a:cubicBezTo>
                <a:cubicBezTo>
                  <a:pt x="46870" y="31399"/>
                  <a:pt x="46840" y="31551"/>
                  <a:pt x="47083" y="31490"/>
                </a:cubicBezTo>
                <a:close/>
                <a:moveTo>
                  <a:pt x="45655" y="32706"/>
                </a:moveTo>
                <a:cubicBezTo>
                  <a:pt x="45442" y="32737"/>
                  <a:pt x="45016" y="32919"/>
                  <a:pt x="44804" y="33101"/>
                </a:cubicBezTo>
                <a:cubicBezTo>
                  <a:pt x="44560" y="33314"/>
                  <a:pt x="44560" y="33375"/>
                  <a:pt x="44804" y="33345"/>
                </a:cubicBezTo>
                <a:cubicBezTo>
                  <a:pt x="45016" y="33314"/>
                  <a:pt x="45411" y="33132"/>
                  <a:pt x="45624" y="32949"/>
                </a:cubicBezTo>
                <a:cubicBezTo>
                  <a:pt x="45867" y="32798"/>
                  <a:pt x="45898" y="32646"/>
                  <a:pt x="45655" y="32706"/>
                </a:cubicBezTo>
                <a:close/>
                <a:moveTo>
                  <a:pt x="43527" y="34256"/>
                </a:moveTo>
                <a:cubicBezTo>
                  <a:pt x="43314" y="34256"/>
                  <a:pt x="42889" y="34408"/>
                  <a:pt x="42676" y="34530"/>
                </a:cubicBezTo>
                <a:cubicBezTo>
                  <a:pt x="42433" y="34621"/>
                  <a:pt x="42463" y="34743"/>
                  <a:pt x="42737" y="34743"/>
                </a:cubicBezTo>
                <a:cubicBezTo>
                  <a:pt x="43010" y="34743"/>
                  <a:pt x="43345" y="34621"/>
                  <a:pt x="43588" y="34469"/>
                </a:cubicBezTo>
                <a:cubicBezTo>
                  <a:pt x="43801" y="34317"/>
                  <a:pt x="43801" y="34226"/>
                  <a:pt x="43527" y="34256"/>
                </a:cubicBezTo>
                <a:close/>
                <a:moveTo>
                  <a:pt x="40791" y="35685"/>
                </a:moveTo>
                <a:cubicBezTo>
                  <a:pt x="41065" y="35715"/>
                  <a:pt x="41460" y="35655"/>
                  <a:pt x="41673" y="35533"/>
                </a:cubicBezTo>
                <a:cubicBezTo>
                  <a:pt x="41916" y="35412"/>
                  <a:pt x="41855" y="35351"/>
                  <a:pt x="41582" y="35320"/>
                </a:cubicBezTo>
                <a:cubicBezTo>
                  <a:pt x="41338" y="35320"/>
                  <a:pt x="40913" y="35351"/>
                  <a:pt x="40731" y="35472"/>
                </a:cubicBezTo>
                <a:cubicBezTo>
                  <a:pt x="40487" y="35594"/>
                  <a:pt x="40548" y="35685"/>
                  <a:pt x="40791" y="35685"/>
                </a:cubicBezTo>
                <a:close/>
                <a:moveTo>
                  <a:pt x="38785" y="36445"/>
                </a:moveTo>
                <a:cubicBezTo>
                  <a:pt x="39089" y="36475"/>
                  <a:pt x="39484" y="36475"/>
                  <a:pt x="39697" y="36415"/>
                </a:cubicBezTo>
                <a:cubicBezTo>
                  <a:pt x="39940" y="36354"/>
                  <a:pt x="39879" y="36232"/>
                  <a:pt x="39576" y="36202"/>
                </a:cubicBezTo>
                <a:cubicBezTo>
                  <a:pt x="39332" y="36141"/>
                  <a:pt x="38876" y="36202"/>
                  <a:pt x="38633" y="36232"/>
                </a:cubicBezTo>
                <a:cubicBezTo>
                  <a:pt x="38420" y="36293"/>
                  <a:pt x="38481" y="36384"/>
                  <a:pt x="38785" y="36445"/>
                </a:cubicBezTo>
                <a:close/>
                <a:moveTo>
                  <a:pt x="36627" y="37053"/>
                </a:moveTo>
                <a:cubicBezTo>
                  <a:pt x="36931" y="37144"/>
                  <a:pt x="37387" y="37144"/>
                  <a:pt x="37600" y="37053"/>
                </a:cubicBezTo>
                <a:cubicBezTo>
                  <a:pt x="37843" y="36992"/>
                  <a:pt x="37813" y="36871"/>
                  <a:pt x="37509" y="36840"/>
                </a:cubicBezTo>
                <a:cubicBezTo>
                  <a:pt x="37205" y="36749"/>
                  <a:pt x="36749" y="36749"/>
                  <a:pt x="36475" y="36840"/>
                </a:cubicBezTo>
                <a:cubicBezTo>
                  <a:pt x="36202" y="36871"/>
                  <a:pt x="36293" y="36992"/>
                  <a:pt x="36627" y="37053"/>
                </a:cubicBezTo>
                <a:close/>
                <a:moveTo>
                  <a:pt x="34195" y="37722"/>
                </a:moveTo>
                <a:cubicBezTo>
                  <a:pt x="34530" y="37782"/>
                  <a:pt x="35016" y="37782"/>
                  <a:pt x="35290" y="37722"/>
                </a:cubicBezTo>
                <a:cubicBezTo>
                  <a:pt x="35563" y="37630"/>
                  <a:pt x="35533" y="37509"/>
                  <a:pt x="35168" y="37448"/>
                </a:cubicBezTo>
                <a:cubicBezTo>
                  <a:pt x="34834" y="37357"/>
                  <a:pt x="34347" y="37357"/>
                  <a:pt x="34043" y="37448"/>
                </a:cubicBezTo>
                <a:cubicBezTo>
                  <a:pt x="33770" y="37478"/>
                  <a:pt x="33861" y="37630"/>
                  <a:pt x="34195" y="37722"/>
                </a:cubicBezTo>
                <a:close/>
                <a:moveTo>
                  <a:pt x="32584" y="38208"/>
                </a:moveTo>
                <a:cubicBezTo>
                  <a:pt x="32250" y="38117"/>
                  <a:pt x="31673" y="38117"/>
                  <a:pt x="31429" y="38238"/>
                </a:cubicBezTo>
                <a:cubicBezTo>
                  <a:pt x="31125" y="38360"/>
                  <a:pt x="31186" y="38481"/>
                  <a:pt x="31581" y="38573"/>
                </a:cubicBezTo>
                <a:cubicBezTo>
                  <a:pt x="31946" y="38664"/>
                  <a:pt x="32433" y="38664"/>
                  <a:pt x="32736" y="38542"/>
                </a:cubicBezTo>
                <a:cubicBezTo>
                  <a:pt x="32980" y="38390"/>
                  <a:pt x="32949" y="38269"/>
                  <a:pt x="32584" y="38208"/>
                </a:cubicBezTo>
                <a:close/>
                <a:moveTo>
                  <a:pt x="30062" y="39485"/>
                </a:moveTo>
                <a:cubicBezTo>
                  <a:pt x="30366" y="39393"/>
                  <a:pt x="30274" y="39241"/>
                  <a:pt x="29910" y="39150"/>
                </a:cubicBezTo>
                <a:cubicBezTo>
                  <a:pt x="29515" y="39059"/>
                  <a:pt x="28937" y="39120"/>
                  <a:pt x="28633" y="39272"/>
                </a:cubicBezTo>
                <a:cubicBezTo>
                  <a:pt x="28329" y="39424"/>
                  <a:pt x="28420" y="39576"/>
                  <a:pt x="28785" y="39606"/>
                </a:cubicBezTo>
                <a:cubicBezTo>
                  <a:pt x="29211" y="39697"/>
                  <a:pt x="29758" y="39606"/>
                  <a:pt x="30062" y="39485"/>
                </a:cubicBezTo>
                <a:close/>
                <a:moveTo>
                  <a:pt x="27113" y="40518"/>
                </a:moveTo>
                <a:cubicBezTo>
                  <a:pt x="26749" y="40488"/>
                  <a:pt x="26171" y="40548"/>
                  <a:pt x="25867" y="40761"/>
                </a:cubicBezTo>
                <a:cubicBezTo>
                  <a:pt x="25593" y="40944"/>
                  <a:pt x="25685" y="41095"/>
                  <a:pt x="26110" y="41126"/>
                </a:cubicBezTo>
                <a:cubicBezTo>
                  <a:pt x="26475" y="41156"/>
                  <a:pt x="27022" y="41035"/>
                  <a:pt x="27265" y="40913"/>
                </a:cubicBezTo>
                <a:cubicBezTo>
                  <a:pt x="27539" y="40761"/>
                  <a:pt x="27508" y="40548"/>
                  <a:pt x="27113" y="40518"/>
                </a:cubicBezTo>
                <a:close/>
                <a:moveTo>
                  <a:pt x="24925" y="42585"/>
                </a:moveTo>
                <a:cubicBezTo>
                  <a:pt x="25138" y="42372"/>
                  <a:pt x="25077" y="42190"/>
                  <a:pt x="24682" y="42159"/>
                </a:cubicBezTo>
                <a:cubicBezTo>
                  <a:pt x="24317" y="42129"/>
                  <a:pt x="23831" y="42281"/>
                  <a:pt x="23587" y="42463"/>
                </a:cubicBezTo>
                <a:cubicBezTo>
                  <a:pt x="23375" y="42646"/>
                  <a:pt x="23527" y="42828"/>
                  <a:pt x="23861" y="42889"/>
                </a:cubicBezTo>
                <a:cubicBezTo>
                  <a:pt x="24195" y="42919"/>
                  <a:pt x="24682" y="42767"/>
                  <a:pt x="24925" y="42585"/>
                </a:cubicBezTo>
                <a:close/>
                <a:moveTo>
                  <a:pt x="22037" y="44804"/>
                </a:moveTo>
                <a:cubicBezTo>
                  <a:pt x="22402" y="44804"/>
                  <a:pt x="22827" y="44621"/>
                  <a:pt x="23010" y="44439"/>
                </a:cubicBezTo>
                <a:cubicBezTo>
                  <a:pt x="23223" y="44196"/>
                  <a:pt x="23071" y="44044"/>
                  <a:pt x="22706" y="44044"/>
                </a:cubicBezTo>
                <a:cubicBezTo>
                  <a:pt x="22341" y="44044"/>
                  <a:pt x="21885" y="44196"/>
                  <a:pt x="21703" y="44439"/>
                </a:cubicBezTo>
                <a:cubicBezTo>
                  <a:pt x="21490" y="44621"/>
                  <a:pt x="21642" y="44804"/>
                  <a:pt x="22037" y="44804"/>
                </a:cubicBezTo>
                <a:close/>
                <a:moveTo>
                  <a:pt x="20639" y="46992"/>
                </a:moveTo>
                <a:cubicBezTo>
                  <a:pt x="20973" y="46931"/>
                  <a:pt x="21399" y="46719"/>
                  <a:pt x="21490" y="46476"/>
                </a:cubicBezTo>
                <a:cubicBezTo>
                  <a:pt x="21642" y="46263"/>
                  <a:pt x="21490" y="46080"/>
                  <a:pt x="21125" y="46111"/>
                </a:cubicBezTo>
                <a:cubicBezTo>
                  <a:pt x="20791" y="46141"/>
                  <a:pt x="20305" y="46384"/>
                  <a:pt x="20213" y="46597"/>
                </a:cubicBezTo>
                <a:cubicBezTo>
                  <a:pt x="20061" y="46871"/>
                  <a:pt x="20244" y="47023"/>
                  <a:pt x="20639" y="46992"/>
                </a:cubicBezTo>
                <a:close/>
                <a:moveTo>
                  <a:pt x="20396" y="48694"/>
                </a:moveTo>
                <a:cubicBezTo>
                  <a:pt x="20517" y="48421"/>
                  <a:pt x="20305" y="48269"/>
                  <a:pt x="19970" y="48360"/>
                </a:cubicBezTo>
                <a:cubicBezTo>
                  <a:pt x="19636" y="48390"/>
                  <a:pt x="19271" y="48634"/>
                  <a:pt x="19150" y="48907"/>
                </a:cubicBezTo>
                <a:cubicBezTo>
                  <a:pt x="19028" y="49181"/>
                  <a:pt x="19241" y="49333"/>
                  <a:pt x="19606" y="49272"/>
                </a:cubicBezTo>
                <a:cubicBezTo>
                  <a:pt x="19940" y="49211"/>
                  <a:pt x="20335" y="48968"/>
                  <a:pt x="20396" y="48694"/>
                </a:cubicBezTo>
                <a:close/>
                <a:moveTo>
                  <a:pt x="19636" y="51126"/>
                </a:moveTo>
                <a:cubicBezTo>
                  <a:pt x="19727" y="50852"/>
                  <a:pt x="19484" y="50700"/>
                  <a:pt x="19150" y="50792"/>
                </a:cubicBezTo>
                <a:cubicBezTo>
                  <a:pt x="18815" y="50852"/>
                  <a:pt x="18450" y="51156"/>
                  <a:pt x="18390" y="51460"/>
                </a:cubicBezTo>
                <a:cubicBezTo>
                  <a:pt x="18299" y="51764"/>
                  <a:pt x="18542" y="51886"/>
                  <a:pt x="18876" y="51795"/>
                </a:cubicBezTo>
                <a:cubicBezTo>
                  <a:pt x="19271" y="51704"/>
                  <a:pt x="19575" y="51400"/>
                  <a:pt x="19636" y="51126"/>
                </a:cubicBezTo>
                <a:close/>
                <a:moveTo>
                  <a:pt x="18511" y="54074"/>
                </a:moveTo>
                <a:cubicBezTo>
                  <a:pt x="18846" y="53983"/>
                  <a:pt x="19150" y="53710"/>
                  <a:pt x="19180" y="53466"/>
                </a:cubicBezTo>
                <a:cubicBezTo>
                  <a:pt x="19210" y="53254"/>
                  <a:pt x="18998" y="53132"/>
                  <a:pt x="18663" y="53223"/>
                </a:cubicBezTo>
                <a:cubicBezTo>
                  <a:pt x="18299" y="53315"/>
                  <a:pt x="17995" y="53588"/>
                  <a:pt x="17964" y="53831"/>
                </a:cubicBezTo>
                <a:cubicBezTo>
                  <a:pt x="17903" y="54074"/>
                  <a:pt x="18147" y="54196"/>
                  <a:pt x="18511" y="54074"/>
                </a:cubicBezTo>
                <a:close/>
                <a:moveTo>
                  <a:pt x="18086" y="56141"/>
                </a:moveTo>
                <a:cubicBezTo>
                  <a:pt x="18420" y="56020"/>
                  <a:pt x="18724" y="55746"/>
                  <a:pt x="18754" y="55533"/>
                </a:cubicBezTo>
                <a:cubicBezTo>
                  <a:pt x="18815" y="55290"/>
                  <a:pt x="18572" y="55229"/>
                  <a:pt x="18238" y="55351"/>
                </a:cubicBezTo>
                <a:cubicBezTo>
                  <a:pt x="17903" y="55442"/>
                  <a:pt x="17599" y="55716"/>
                  <a:pt x="17508" y="55959"/>
                </a:cubicBezTo>
                <a:cubicBezTo>
                  <a:pt x="17508" y="56202"/>
                  <a:pt x="17751" y="56293"/>
                  <a:pt x="18086" y="56141"/>
                </a:cubicBezTo>
                <a:close/>
                <a:moveTo>
                  <a:pt x="17630" y="58147"/>
                </a:moveTo>
                <a:cubicBezTo>
                  <a:pt x="17964" y="57995"/>
                  <a:pt x="18299" y="57722"/>
                  <a:pt x="18359" y="57509"/>
                </a:cubicBezTo>
                <a:cubicBezTo>
                  <a:pt x="18390" y="57266"/>
                  <a:pt x="18147" y="57236"/>
                  <a:pt x="17812" y="57357"/>
                </a:cubicBezTo>
                <a:cubicBezTo>
                  <a:pt x="17478" y="57509"/>
                  <a:pt x="17143" y="57752"/>
                  <a:pt x="17083" y="57995"/>
                </a:cubicBezTo>
                <a:cubicBezTo>
                  <a:pt x="17052" y="58239"/>
                  <a:pt x="17295" y="58269"/>
                  <a:pt x="17630" y="58147"/>
                </a:cubicBezTo>
                <a:close/>
                <a:moveTo>
                  <a:pt x="17052" y="60214"/>
                </a:moveTo>
                <a:cubicBezTo>
                  <a:pt x="17387" y="60002"/>
                  <a:pt x="17751" y="59698"/>
                  <a:pt x="17812" y="59485"/>
                </a:cubicBezTo>
                <a:cubicBezTo>
                  <a:pt x="17903" y="59242"/>
                  <a:pt x="17660" y="59181"/>
                  <a:pt x="17326" y="59363"/>
                </a:cubicBezTo>
                <a:cubicBezTo>
                  <a:pt x="16991" y="59515"/>
                  <a:pt x="16596" y="59850"/>
                  <a:pt x="16536" y="60093"/>
                </a:cubicBezTo>
                <a:cubicBezTo>
                  <a:pt x="16444" y="60366"/>
                  <a:pt x="16688" y="60397"/>
                  <a:pt x="17052" y="60214"/>
                </a:cubicBezTo>
                <a:close/>
                <a:moveTo>
                  <a:pt x="17083" y="61521"/>
                </a:moveTo>
                <a:cubicBezTo>
                  <a:pt x="17174" y="61309"/>
                  <a:pt x="16991" y="61278"/>
                  <a:pt x="16596" y="61461"/>
                </a:cubicBezTo>
                <a:cubicBezTo>
                  <a:pt x="16232" y="61643"/>
                  <a:pt x="15836" y="61977"/>
                  <a:pt x="15776" y="62220"/>
                </a:cubicBezTo>
                <a:cubicBezTo>
                  <a:pt x="15684" y="62433"/>
                  <a:pt x="15928" y="62433"/>
                  <a:pt x="16292" y="62251"/>
                </a:cubicBezTo>
                <a:cubicBezTo>
                  <a:pt x="16627" y="62099"/>
                  <a:pt x="17022" y="61764"/>
                  <a:pt x="17083" y="61521"/>
                </a:cubicBezTo>
                <a:close/>
                <a:moveTo>
                  <a:pt x="16232" y="63558"/>
                </a:moveTo>
                <a:cubicBezTo>
                  <a:pt x="16323" y="63315"/>
                  <a:pt x="16110" y="63315"/>
                  <a:pt x="15715" y="63497"/>
                </a:cubicBezTo>
                <a:cubicBezTo>
                  <a:pt x="15350" y="63710"/>
                  <a:pt x="14955" y="64075"/>
                  <a:pt x="14864" y="64257"/>
                </a:cubicBezTo>
                <a:cubicBezTo>
                  <a:pt x="14742" y="64500"/>
                  <a:pt x="14955" y="64500"/>
                  <a:pt x="15350" y="64257"/>
                </a:cubicBezTo>
                <a:cubicBezTo>
                  <a:pt x="15776" y="64075"/>
                  <a:pt x="16140" y="63740"/>
                  <a:pt x="16232" y="63558"/>
                </a:cubicBezTo>
                <a:close/>
                <a:moveTo>
                  <a:pt x="15229" y="65534"/>
                </a:moveTo>
                <a:cubicBezTo>
                  <a:pt x="15350" y="65290"/>
                  <a:pt x="15107" y="65290"/>
                  <a:pt x="14742" y="65534"/>
                </a:cubicBezTo>
                <a:cubicBezTo>
                  <a:pt x="14347" y="65746"/>
                  <a:pt x="13952" y="66111"/>
                  <a:pt x="13800" y="66324"/>
                </a:cubicBezTo>
                <a:cubicBezTo>
                  <a:pt x="13678" y="66537"/>
                  <a:pt x="13891" y="66537"/>
                  <a:pt x="14286" y="66293"/>
                </a:cubicBezTo>
                <a:cubicBezTo>
                  <a:pt x="14742" y="66050"/>
                  <a:pt x="15107" y="65716"/>
                  <a:pt x="15229" y="65534"/>
                </a:cubicBezTo>
                <a:close/>
                <a:moveTo>
                  <a:pt x="14134" y="67509"/>
                </a:moveTo>
                <a:cubicBezTo>
                  <a:pt x="14225" y="67266"/>
                  <a:pt x="14043" y="67266"/>
                  <a:pt x="13648" y="67540"/>
                </a:cubicBezTo>
                <a:cubicBezTo>
                  <a:pt x="13222" y="67752"/>
                  <a:pt x="12797" y="68148"/>
                  <a:pt x="12645" y="68360"/>
                </a:cubicBezTo>
                <a:cubicBezTo>
                  <a:pt x="12493" y="68603"/>
                  <a:pt x="12766" y="68573"/>
                  <a:pt x="13131" y="68330"/>
                </a:cubicBezTo>
                <a:cubicBezTo>
                  <a:pt x="13587" y="68117"/>
                  <a:pt x="14013" y="67722"/>
                  <a:pt x="14134" y="67509"/>
                </a:cubicBezTo>
                <a:close/>
                <a:moveTo>
                  <a:pt x="11885" y="70427"/>
                </a:moveTo>
                <a:cubicBezTo>
                  <a:pt x="12311" y="70154"/>
                  <a:pt x="12766" y="69789"/>
                  <a:pt x="12888" y="69546"/>
                </a:cubicBezTo>
                <a:cubicBezTo>
                  <a:pt x="13040" y="69333"/>
                  <a:pt x="12797" y="69333"/>
                  <a:pt x="12432" y="69576"/>
                </a:cubicBezTo>
                <a:cubicBezTo>
                  <a:pt x="12007" y="69850"/>
                  <a:pt x="11551" y="70214"/>
                  <a:pt x="11399" y="70458"/>
                </a:cubicBezTo>
                <a:cubicBezTo>
                  <a:pt x="11247" y="70731"/>
                  <a:pt x="11459" y="70701"/>
                  <a:pt x="11885" y="70427"/>
                </a:cubicBezTo>
                <a:close/>
                <a:moveTo>
                  <a:pt x="9940" y="72616"/>
                </a:moveTo>
                <a:cubicBezTo>
                  <a:pt x="9788" y="72859"/>
                  <a:pt x="10031" y="72828"/>
                  <a:pt x="10426" y="72555"/>
                </a:cubicBezTo>
                <a:cubicBezTo>
                  <a:pt x="10852" y="72281"/>
                  <a:pt x="11308" y="71856"/>
                  <a:pt x="11459" y="71643"/>
                </a:cubicBezTo>
                <a:cubicBezTo>
                  <a:pt x="11611" y="71400"/>
                  <a:pt x="11429" y="71400"/>
                  <a:pt x="11004" y="71704"/>
                </a:cubicBezTo>
                <a:cubicBezTo>
                  <a:pt x="10608" y="71977"/>
                  <a:pt x="10092" y="72403"/>
                  <a:pt x="9940" y="72616"/>
                </a:cubicBezTo>
                <a:close/>
                <a:moveTo>
                  <a:pt x="9605" y="73740"/>
                </a:moveTo>
                <a:cubicBezTo>
                  <a:pt x="9180" y="73984"/>
                  <a:pt x="8693" y="74409"/>
                  <a:pt x="8541" y="74591"/>
                </a:cubicBezTo>
                <a:cubicBezTo>
                  <a:pt x="8390" y="74804"/>
                  <a:pt x="8663" y="74713"/>
                  <a:pt x="9119" y="74439"/>
                </a:cubicBezTo>
                <a:cubicBezTo>
                  <a:pt x="9545" y="74196"/>
                  <a:pt x="10000" y="73801"/>
                  <a:pt x="10152" y="73619"/>
                </a:cubicBezTo>
                <a:cubicBezTo>
                  <a:pt x="10244" y="73436"/>
                  <a:pt x="10031" y="73467"/>
                  <a:pt x="9605" y="73740"/>
                </a:cubicBezTo>
                <a:close/>
                <a:moveTo>
                  <a:pt x="8390" y="75473"/>
                </a:moveTo>
                <a:cubicBezTo>
                  <a:pt x="7934" y="75746"/>
                  <a:pt x="7478" y="76111"/>
                  <a:pt x="7326" y="76324"/>
                </a:cubicBezTo>
                <a:cubicBezTo>
                  <a:pt x="7204" y="76476"/>
                  <a:pt x="7478" y="76385"/>
                  <a:pt x="7934" y="76081"/>
                </a:cubicBezTo>
                <a:cubicBezTo>
                  <a:pt x="8390" y="75807"/>
                  <a:pt x="8815" y="75442"/>
                  <a:pt x="8937" y="75291"/>
                </a:cubicBezTo>
                <a:cubicBezTo>
                  <a:pt x="9028" y="75108"/>
                  <a:pt x="8815" y="75169"/>
                  <a:pt x="8390" y="75473"/>
                </a:cubicBezTo>
                <a:close/>
                <a:moveTo>
                  <a:pt x="7326" y="76932"/>
                </a:moveTo>
                <a:cubicBezTo>
                  <a:pt x="7356" y="76993"/>
                  <a:pt x="7417" y="77023"/>
                  <a:pt x="7447" y="77114"/>
                </a:cubicBezTo>
                <a:cubicBezTo>
                  <a:pt x="7630" y="76962"/>
                  <a:pt x="7812" y="76810"/>
                  <a:pt x="7873" y="76719"/>
                </a:cubicBezTo>
                <a:cubicBezTo>
                  <a:pt x="7964" y="76537"/>
                  <a:pt x="7751" y="76658"/>
                  <a:pt x="7326" y="76932"/>
                </a:cubicBezTo>
                <a:close/>
                <a:moveTo>
                  <a:pt x="57570" y="1368"/>
                </a:moveTo>
                <a:cubicBezTo>
                  <a:pt x="57965" y="1429"/>
                  <a:pt x="58512" y="1156"/>
                  <a:pt x="58725" y="761"/>
                </a:cubicBezTo>
                <a:cubicBezTo>
                  <a:pt x="58998" y="396"/>
                  <a:pt x="58877" y="61"/>
                  <a:pt x="58482" y="61"/>
                </a:cubicBezTo>
                <a:cubicBezTo>
                  <a:pt x="58056" y="1"/>
                  <a:pt x="57509" y="305"/>
                  <a:pt x="57266" y="700"/>
                </a:cubicBezTo>
                <a:cubicBezTo>
                  <a:pt x="57023" y="1034"/>
                  <a:pt x="57144" y="1338"/>
                  <a:pt x="57570" y="1368"/>
                </a:cubicBezTo>
                <a:close/>
                <a:moveTo>
                  <a:pt x="55169" y="4773"/>
                </a:moveTo>
                <a:cubicBezTo>
                  <a:pt x="55594" y="4803"/>
                  <a:pt x="56111" y="4530"/>
                  <a:pt x="56354" y="4165"/>
                </a:cubicBezTo>
                <a:cubicBezTo>
                  <a:pt x="56597" y="3770"/>
                  <a:pt x="56506" y="3466"/>
                  <a:pt x="56080" y="3435"/>
                </a:cubicBezTo>
                <a:cubicBezTo>
                  <a:pt x="55655" y="3405"/>
                  <a:pt x="55138" y="3709"/>
                  <a:pt x="54865" y="4043"/>
                </a:cubicBezTo>
                <a:cubicBezTo>
                  <a:pt x="54621" y="4408"/>
                  <a:pt x="54773" y="4712"/>
                  <a:pt x="55169" y="4773"/>
                </a:cubicBezTo>
                <a:close/>
                <a:moveTo>
                  <a:pt x="53770" y="6779"/>
                </a:moveTo>
                <a:cubicBezTo>
                  <a:pt x="53345" y="6748"/>
                  <a:pt x="52798" y="7052"/>
                  <a:pt x="52615" y="7478"/>
                </a:cubicBezTo>
                <a:cubicBezTo>
                  <a:pt x="52433" y="7843"/>
                  <a:pt x="52585" y="8177"/>
                  <a:pt x="52950" y="8177"/>
                </a:cubicBezTo>
                <a:cubicBezTo>
                  <a:pt x="53345" y="8177"/>
                  <a:pt x="53801" y="7904"/>
                  <a:pt x="54074" y="7539"/>
                </a:cubicBezTo>
                <a:cubicBezTo>
                  <a:pt x="54257" y="7113"/>
                  <a:pt x="54165" y="6779"/>
                  <a:pt x="53770" y="6779"/>
                </a:cubicBezTo>
                <a:close/>
                <a:moveTo>
                  <a:pt x="51217" y="11217"/>
                </a:moveTo>
                <a:cubicBezTo>
                  <a:pt x="51095" y="11642"/>
                  <a:pt x="51278" y="11946"/>
                  <a:pt x="51582" y="11916"/>
                </a:cubicBezTo>
                <a:cubicBezTo>
                  <a:pt x="51886" y="11885"/>
                  <a:pt x="52251" y="11521"/>
                  <a:pt x="52402" y="11125"/>
                </a:cubicBezTo>
                <a:cubicBezTo>
                  <a:pt x="52494" y="10700"/>
                  <a:pt x="52342" y="10366"/>
                  <a:pt x="52007" y="10396"/>
                </a:cubicBezTo>
                <a:cubicBezTo>
                  <a:pt x="51703" y="10426"/>
                  <a:pt x="51339" y="10822"/>
                  <a:pt x="51217" y="11217"/>
                </a:cubicBezTo>
                <a:close/>
                <a:moveTo>
                  <a:pt x="50943" y="15837"/>
                </a:moveTo>
                <a:cubicBezTo>
                  <a:pt x="51217" y="15746"/>
                  <a:pt x="51491" y="15381"/>
                  <a:pt x="51551" y="14955"/>
                </a:cubicBezTo>
                <a:cubicBezTo>
                  <a:pt x="51643" y="14530"/>
                  <a:pt x="51430" y="14226"/>
                  <a:pt x="51187" y="14256"/>
                </a:cubicBezTo>
                <a:cubicBezTo>
                  <a:pt x="50913" y="14347"/>
                  <a:pt x="50609" y="14712"/>
                  <a:pt x="50579" y="15168"/>
                </a:cubicBezTo>
                <a:cubicBezTo>
                  <a:pt x="50488" y="15594"/>
                  <a:pt x="50670" y="15867"/>
                  <a:pt x="50943" y="15837"/>
                </a:cubicBezTo>
                <a:close/>
                <a:moveTo>
                  <a:pt x="50518" y="19667"/>
                </a:moveTo>
                <a:cubicBezTo>
                  <a:pt x="50761" y="19545"/>
                  <a:pt x="50974" y="19180"/>
                  <a:pt x="51035" y="18755"/>
                </a:cubicBezTo>
                <a:cubicBezTo>
                  <a:pt x="51065" y="18329"/>
                  <a:pt x="50913" y="18056"/>
                  <a:pt x="50670" y="18147"/>
                </a:cubicBezTo>
                <a:cubicBezTo>
                  <a:pt x="50457" y="18208"/>
                  <a:pt x="50214" y="18664"/>
                  <a:pt x="50184" y="19089"/>
                </a:cubicBezTo>
                <a:cubicBezTo>
                  <a:pt x="50153" y="19515"/>
                  <a:pt x="50305" y="19727"/>
                  <a:pt x="50518" y="19667"/>
                </a:cubicBezTo>
                <a:close/>
                <a:moveTo>
                  <a:pt x="50275" y="21916"/>
                </a:moveTo>
                <a:cubicBezTo>
                  <a:pt x="50032" y="22007"/>
                  <a:pt x="49819" y="22433"/>
                  <a:pt x="49728" y="22858"/>
                </a:cubicBezTo>
                <a:cubicBezTo>
                  <a:pt x="49667" y="23223"/>
                  <a:pt x="49819" y="23466"/>
                  <a:pt x="50001" y="23344"/>
                </a:cubicBezTo>
                <a:cubicBezTo>
                  <a:pt x="50214" y="23223"/>
                  <a:pt x="50457" y="22828"/>
                  <a:pt x="50518" y="22433"/>
                </a:cubicBezTo>
                <a:cubicBezTo>
                  <a:pt x="50609" y="22068"/>
                  <a:pt x="50488" y="21794"/>
                  <a:pt x="50275" y="21916"/>
                </a:cubicBezTo>
                <a:close/>
                <a:moveTo>
                  <a:pt x="49515" y="25442"/>
                </a:moveTo>
                <a:cubicBezTo>
                  <a:pt x="49272" y="25563"/>
                  <a:pt x="48968" y="25958"/>
                  <a:pt x="48846" y="26323"/>
                </a:cubicBezTo>
                <a:cubicBezTo>
                  <a:pt x="48694" y="26658"/>
                  <a:pt x="48816" y="26840"/>
                  <a:pt x="49059" y="26718"/>
                </a:cubicBezTo>
                <a:cubicBezTo>
                  <a:pt x="49272" y="26627"/>
                  <a:pt x="49576" y="26232"/>
                  <a:pt x="49697" y="25867"/>
                </a:cubicBezTo>
                <a:cubicBezTo>
                  <a:pt x="49819" y="25503"/>
                  <a:pt x="49728" y="25320"/>
                  <a:pt x="49515" y="25442"/>
                </a:cubicBezTo>
                <a:close/>
                <a:moveTo>
                  <a:pt x="48056" y="28633"/>
                </a:moveTo>
                <a:cubicBezTo>
                  <a:pt x="47782" y="28755"/>
                  <a:pt x="47387" y="29089"/>
                  <a:pt x="47144" y="29393"/>
                </a:cubicBezTo>
                <a:cubicBezTo>
                  <a:pt x="46931" y="29697"/>
                  <a:pt x="46962" y="29849"/>
                  <a:pt x="47235" y="29758"/>
                </a:cubicBezTo>
                <a:cubicBezTo>
                  <a:pt x="47539" y="29667"/>
                  <a:pt x="47904" y="29302"/>
                  <a:pt x="48147" y="28998"/>
                </a:cubicBezTo>
                <a:cubicBezTo>
                  <a:pt x="48360" y="28694"/>
                  <a:pt x="48329" y="28512"/>
                  <a:pt x="48056" y="28633"/>
                </a:cubicBezTo>
                <a:close/>
                <a:moveTo>
                  <a:pt x="44591" y="32129"/>
                </a:moveTo>
                <a:cubicBezTo>
                  <a:pt x="44895" y="32098"/>
                  <a:pt x="45351" y="31855"/>
                  <a:pt x="45655" y="31642"/>
                </a:cubicBezTo>
                <a:cubicBezTo>
                  <a:pt x="45959" y="31399"/>
                  <a:pt x="45959" y="31247"/>
                  <a:pt x="45624" y="31339"/>
                </a:cubicBezTo>
                <a:cubicBezTo>
                  <a:pt x="45320" y="31399"/>
                  <a:pt x="44773" y="31642"/>
                  <a:pt x="44530" y="31855"/>
                </a:cubicBezTo>
                <a:cubicBezTo>
                  <a:pt x="44256" y="32038"/>
                  <a:pt x="44287" y="32159"/>
                  <a:pt x="44591" y="32129"/>
                </a:cubicBezTo>
                <a:close/>
                <a:moveTo>
                  <a:pt x="43162" y="33101"/>
                </a:moveTo>
                <a:cubicBezTo>
                  <a:pt x="42858" y="33132"/>
                  <a:pt x="42372" y="33253"/>
                  <a:pt x="42129" y="33405"/>
                </a:cubicBezTo>
                <a:cubicBezTo>
                  <a:pt x="41916" y="33557"/>
                  <a:pt x="41977" y="33649"/>
                  <a:pt x="42281" y="33649"/>
                </a:cubicBezTo>
                <a:cubicBezTo>
                  <a:pt x="42585" y="33649"/>
                  <a:pt x="43041" y="33497"/>
                  <a:pt x="43284" y="33345"/>
                </a:cubicBezTo>
                <a:cubicBezTo>
                  <a:pt x="43497" y="33193"/>
                  <a:pt x="43466" y="33071"/>
                  <a:pt x="43162" y="33101"/>
                </a:cubicBezTo>
                <a:close/>
                <a:moveTo>
                  <a:pt x="40943" y="34287"/>
                </a:moveTo>
                <a:cubicBezTo>
                  <a:pt x="40609" y="34287"/>
                  <a:pt x="40153" y="34317"/>
                  <a:pt x="39940" y="34439"/>
                </a:cubicBezTo>
                <a:cubicBezTo>
                  <a:pt x="39697" y="34530"/>
                  <a:pt x="39788" y="34621"/>
                  <a:pt x="40123" y="34682"/>
                </a:cubicBezTo>
                <a:cubicBezTo>
                  <a:pt x="40457" y="34712"/>
                  <a:pt x="40883" y="34621"/>
                  <a:pt x="41095" y="34530"/>
                </a:cubicBezTo>
                <a:cubicBezTo>
                  <a:pt x="41338" y="34408"/>
                  <a:pt x="41247" y="34317"/>
                  <a:pt x="40943" y="34287"/>
                </a:cubicBezTo>
                <a:close/>
                <a:moveTo>
                  <a:pt x="38816" y="35077"/>
                </a:moveTo>
                <a:cubicBezTo>
                  <a:pt x="38481" y="35047"/>
                  <a:pt x="37995" y="35047"/>
                  <a:pt x="37752" y="35077"/>
                </a:cubicBezTo>
                <a:cubicBezTo>
                  <a:pt x="37539" y="35168"/>
                  <a:pt x="37600" y="35229"/>
                  <a:pt x="37995" y="35320"/>
                </a:cubicBezTo>
                <a:cubicBezTo>
                  <a:pt x="38329" y="35381"/>
                  <a:pt x="38785" y="35351"/>
                  <a:pt x="39028" y="35290"/>
                </a:cubicBezTo>
                <a:cubicBezTo>
                  <a:pt x="39241" y="35229"/>
                  <a:pt x="39180" y="35168"/>
                  <a:pt x="38816" y="35077"/>
                </a:cubicBezTo>
                <a:close/>
                <a:moveTo>
                  <a:pt x="36627" y="35655"/>
                </a:moveTo>
                <a:cubicBezTo>
                  <a:pt x="36232" y="35594"/>
                  <a:pt x="35746" y="35533"/>
                  <a:pt x="35472" y="35594"/>
                </a:cubicBezTo>
                <a:cubicBezTo>
                  <a:pt x="35229" y="35624"/>
                  <a:pt x="35320" y="35746"/>
                  <a:pt x="35715" y="35837"/>
                </a:cubicBezTo>
                <a:cubicBezTo>
                  <a:pt x="36080" y="35928"/>
                  <a:pt x="36597" y="35959"/>
                  <a:pt x="36809" y="35928"/>
                </a:cubicBezTo>
                <a:cubicBezTo>
                  <a:pt x="37083" y="35807"/>
                  <a:pt x="36992" y="35746"/>
                  <a:pt x="36627" y="35655"/>
                </a:cubicBezTo>
                <a:close/>
                <a:moveTo>
                  <a:pt x="33040" y="35959"/>
                </a:moveTo>
                <a:cubicBezTo>
                  <a:pt x="32797" y="35989"/>
                  <a:pt x="32888" y="36141"/>
                  <a:pt x="33284" y="36263"/>
                </a:cubicBezTo>
                <a:cubicBezTo>
                  <a:pt x="33709" y="36384"/>
                  <a:pt x="34195" y="36415"/>
                  <a:pt x="34469" y="36354"/>
                </a:cubicBezTo>
                <a:cubicBezTo>
                  <a:pt x="34712" y="36293"/>
                  <a:pt x="34651" y="36171"/>
                  <a:pt x="34226" y="36080"/>
                </a:cubicBezTo>
                <a:cubicBezTo>
                  <a:pt x="33892" y="35959"/>
                  <a:pt x="33344" y="35928"/>
                  <a:pt x="33040" y="35959"/>
                </a:cubicBezTo>
                <a:close/>
                <a:moveTo>
                  <a:pt x="30609" y="36871"/>
                </a:moveTo>
                <a:cubicBezTo>
                  <a:pt x="31034" y="36992"/>
                  <a:pt x="31612" y="36992"/>
                  <a:pt x="31916" y="36901"/>
                </a:cubicBezTo>
                <a:cubicBezTo>
                  <a:pt x="32220" y="36840"/>
                  <a:pt x="32098" y="36719"/>
                  <a:pt x="31673" y="36597"/>
                </a:cubicBezTo>
                <a:cubicBezTo>
                  <a:pt x="31277" y="36506"/>
                  <a:pt x="30670" y="36445"/>
                  <a:pt x="30366" y="36536"/>
                </a:cubicBezTo>
                <a:cubicBezTo>
                  <a:pt x="30092" y="36597"/>
                  <a:pt x="30214" y="36749"/>
                  <a:pt x="30609" y="36871"/>
                </a:cubicBezTo>
                <a:close/>
                <a:moveTo>
                  <a:pt x="29180" y="37752"/>
                </a:moveTo>
                <a:cubicBezTo>
                  <a:pt x="29484" y="37630"/>
                  <a:pt x="29363" y="37478"/>
                  <a:pt x="28937" y="37418"/>
                </a:cubicBezTo>
                <a:cubicBezTo>
                  <a:pt x="28542" y="37326"/>
                  <a:pt x="27873" y="37326"/>
                  <a:pt x="27569" y="37448"/>
                </a:cubicBezTo>
                <a:cubicBezTo>
                  <a:pt x="27265" y="37539"/>
                  <a:pt x="27387" y="37722"/>
                  <a:pt x="27812" y="37813"/>
                </a:cubicBezTo>
                <a:cubicBezTo>
                  <a:pt x="28268" y="37874"/>
                  <a:pt x="28876" y="37874"/>
                  <a:pt x="29180" y="37752"/>
                </a:cubicBezTo>
                <a:close/>
                <a:moveTo>
                  <a:pt x="26293" y="38937"/>
                </a:moveTo>
                <a:cubicBezTo>
                  <a:pt x="26627" y="38755"/>
                  <a:pt x="26505" y="38573"/>
                  <a:pt x="26049" y="38542"/>
                </a:cubicBezTo>
                <a:cubicBezTo>
                  <a:pt x="25593" y="38512"/>
                  <a:pt x="24955" y="38573"/>
                  <a:pt x="24651" y="38725"/>
                </a:cubicBezTo>
                <a:cubicBezTo>
                  <a:pt x="24347" y="38877"/>
                  <a:pt x="24469" y="39089"/>
                  <a:pt x="24925" y="39120"/>
                </a:cubicBezTo>
                <a:cubicBezTo>
                  <a:pt x="25350" y="39181"/>
                  <a:pt x="25958" y="39120"/>
                  <a:pt x="26293" y="38937"/>
                </a:cubicBezTo>
                <a:close/>
                <a:moveTo>
                  <a:pt x="23557" y="40518"/>
                </a:moveTo>
                <a:cubicBezTo>
                  <a:pt x="23831" y="40336"/>
                  <a:pt x="23709" y="40184"/>
                  <a:pt x="23253" y="40153"/>
                </a:cubicBezTo>
                <a:cubicBezTo>
                  <a:pt x="22827" y="40092"/>
                  <a:pt x="22220" y="40244"/>
                  <a:pt x="22007" y="40457"/>
                </a:cubicBezTo>
                <a:cubicBezTo>
                  <a:pt x="21733" y="40640"/>
                  <a:pt x="21885" y="40822"/>
                  <a:pt x="22311" y="40822"/>
                </a:cubicBezTo>
                <a:cubicBezTo>
                  <a:pt x="22767" y="40822"/>
                  <a:pt x="23283" y="40670"/>
                  <a:pt x="23557" y="40518"/>
                </a:cubicBezTo>
                <a:close/>
                <a:moveTo>
                  <a:pt x="20973" y="41916"/>
                </a:moveTo>
                <a:cubicBezTo>
                  <a:pt x="20548" y="41916"/>
                  <a:pt x="20031" y="42068"/>
                  <a:pt x="19818" y="42311"/>
                </a:cubicBezTo>
                <a:cubicBezTo>
                  <a:pt x="19606" y="42524"/>
                  <a:pt x="19788" y="42737"/>
                  <a:pt x="20213" y="42737"/>
                </a:cubicBezTo>
                <a:cubicBezTo>
                  <a:pt x="20639" y="42737"/>
                  <a:pt x="21125" y="42524"/>
                  <a:pt x="21338" y="42342"/>
                </a:cubicBezTo>
                <a:cubicBezTo>
                  <a:pt x="21551" y="42129"/>
                  <a:pt x="21399" y="41916"/>
                  <a:pt x="20973" y="41916"/>
                </a:cubicBezTo>
                <a:close/>
                <a:moveTo>
                  <a:pt x="19150" y="44013"/>
                </a:moveTo>
                <a:cubicBezTo>
                  <a:pt x="18724" y="44013"/>
                  <a:pt x="18268" y="44257"/>
                  <a:pt x="18116" y="44500"/>
                </a:cubicBezTo>
                <a:cubicBezTo>
                  <a:pt x="17964" y="44773"/>
                  <a:pt x="18147" y="44956"/>
                  <a:pt x="18542" y="44925"/>
                </a:cubicBezTo>
                <a:cubicBezTo>
                  <a:pt x="18906" y="44895"/>
                  <a:pt x="19362" y="44713"/>
                  <a:pt x="19575" y="44439"/>
                </a:cubicBezTo>
                <a:cubicBezTo>
                  <a:pt x="19727" y="44165"/>
                  <a:pt x="19514" y="43983"/>
                  <a:pt x="19150" y="44013"/>
                </a:cubicBezTo>
                <a:close/>
                <a:moveTo>
                  <a:pt x="18116" y="46840"/>
                </a:moveTo>
                <a:cubicBezTo>
                  <a:pt x="18268" y="46567"/>
                  <a:pt x="18025" y="46384"/>
                  <a:pt x="17660" y="46384"/>
                </a:cubicBezTo>
                <a:cubicBezTo>
                  <a:pt x="17265" y="46415"/>
                  <a:pt x="16870" y="46688"/>
                  <a:pt x="16718" y="46992"/>
                </a:cubicBezTo>
                <a:cubicBezTo>
                  <a:pt x="16596" y="47235"/>
                  <a:pt x="16809" y="47387"/>
                  <a:pt x="17204" y="47357"/>
                </a:cubicBezTo>
                <a:cubicBezTo>
                  <a:pt x="17599" y="47327"/>
                  <a:pt x="17964" y="47083"/>
                  <a:pt x="18116" y="46840"/>
                </a:cubicBezTo>
                <a:close/>
                <a:moveTo>
                  <a:pt x="16292" y="49910"/>
                </a:moveTo>
                <a:cubicBezTo>
                  <a:pt x="16688" y="49819"/>
                  <a:pt x="17052" y="49576"/>
                  <a:pt x="17143" y="49272"/>
                </a:cubicBezTo>
                <a:cubicBezTo>
                  <a:pt x="17204" y="48998"/>
                  <a:pt x="16991" y="48816"/>
                  <a:pt x="16627" y="48846"/>
                </a:cubicBezTo>
                <a:cubicBezTo>
                  <a:pt x="16262" y="48877"/>
                  <a:pt x="15867" y="49150"/>
                  <a:pt x="15806" y="49454"/>
                </a:cubicBezTo>
                <a:cubicBezTo>
                  <a:pt x="15684" y="49789"/>
                  <a:pt x="15928" y="49971"/>
                  <a:pt x="16292" y="49910"/>
                </a:cubicBezTo>
                <a:close/>
                <a:moveTo>
                  <a:pt x="15684" y="52676"/>
                </a:moveTo>
                <a:cubicBezTo>
                  <a:pt x="16080" y="52615"/>
                  <a:pt x="16384" y="52311"/>
                  <a:pt x="16444" y="52008"/>
                </a:cubicBezTo>
                <a:cubicBezTo>
                  <a:pt x="16536" y="51704"/>
                  <a:pt x="16262" y="51491"/>
                  <a:pt x="15928" y="51582"/>
                </a:cubicBezTo>
                <a:cubicBezTo>
                  <a:pt x="15533" y="51643"/>
                  <a:pt x="15198" y="51947"/>
                  <a:pt x="15107" y="52251"/>
                </a:cubicBezTo>
                <a:cubicBezTo>
                  <a:pt x="15046" y="52615"/>
                  <a:pt x="15320" y="52767"/>
                  <a:pt x="15684" y="52676"/>
                </a:cubicBezTo>
                <a:close/>
                <a:moveTo>
                  <a:pt x="15229" y="55047"/>
                </a:moveTo>
                <a:cubicBezTo>
                  <a:pt x="15624" y="54956"/>
                  <a:pt x="15928" y="54652"/>
                  <a:pt x="15958" y="54439"/>
                </a:cubicBezTo>
                <a:cubicBezTo>
                  <a:pt x="15988" y="54166"/>
                  <a:pt x="15776" y="54044"/>
                  <a:pt x="15381" y="54135"/>
                </a:cubicBezTo>
                <a:cubicBezTo>
                  <a:pt x="15016" y="54196"/>
                  <a:pt x="14712" y="54470"/>
                  <a:pt x="14651" y="54743"/>
                </a:cubicBezTo>
                <a:cubicBezTo>
                  <a:pt x="14621" y="54986"/>
                  <a:pt x="14894" y="55138"/>
                  <a:pt x="15229" y="55047"/>
                </a:cubicBezTo>
                <a:close/>
                <a:moveTo>
                  <a:pt x="15016" y="56415"/>
                </a:moveTo>
                <a:cubicBezTo>
                  <a:pt x="14621" y="56506"/>
                  <a:pt x="14317" y="56780"/>
                  <a:pt x="14256" y="56992"/>
                </a:cubicBezTo>
                <a:cubicBezTo>
                  <a:pt x="14195" y="57236"/>
                  <a:pt x="14438" y="57388"/>
                  <a:pt x="14803" y="57266"/>
                </a:cubicBezTo>
                <a:cubicBezTo>
                  <a:pt x="15198" y="57144"/>
                  <a:pt x="15502" y="56840"/>
                  <a:pt x="15563" y="56628"/>
                </a:cubicBezTo>
                <a:cubicBezTo>
                  <a:pt x="15624" y="56415"/>
                  <a:pt x="15350" y="56324"/>
                  <a:pt x="15016" y="56415"/>
                </a:cubicBezTo>
                <a:close/>
                <a:moveTo>
                  <a:pt x="15077" y="58847"/>
                </a:moveTo>
                <a:cubicBezTo>
                  <a:pt x="15168" y="58573"/>
                  <a:pt x="14894" y="58482"/>
                  <a:pt x="14499" y="58634"/>
                </a:cubicBezTo>
                <a:cubicBezTo>
                  <a:pt x="14134" y="58786"/>
                  <a:pt x="13800" y="59150"/>
                  <a:pt x="13709" y="59394"/>
                </a:cubicBezTo>
                <a:cubicBezTo>
                  <a:pt x="13618" y="59667"/>
                  <a:pt x="13891" y="59758"/>
                  <a:pt x="14286" y="59606"/>
                </a:cubicBezTo>
                <a:cubicBezTo>
                  <a:pt x="14651" y="59394"/>
                  <a:pt x="15046" y="59059"/>
                  <a:pt x="15077" y="58847"/>
                </a:cubicBezTo>
                <a:close/>
                <a:moveTo>
                  <a:pt x="14408" y="61126"/>
                </a:moveTo>
                <a:cubicBezTo>
                  <a:pt x="14469" y="60883"/>
                  <a:pt x="14256" y="60792"/>
                  <a:pt x="13830" y="60974"/>
                </a:cubicBezTo>
                <a:cubicBezTo>
                  <a:pt x="13435" y="61126"/>
                  <a:pt x="13040" y="61461"/>
                  <a:pt x="12949" y="61734"/>
                </a:cubicBezTo>
                <a:cubicBezTo>
                  <a:pt x="12888" y="61977"/>
                  <a:pt x="13101" y="62068"/>
                  <a:pt x="13526" y="61886"/>
                </a:cubicBezTo>
                <a:cubicBezTo>
                  <a:pt x="13952" y="61734"/>
                  <a:pt x="14317" y="61369"/>
                  <a:pt x="14408" y="61126"/>
                </a:cubicBezTo>
                <a:close/>
                <a:moveTo>
                  <a:pt x="13557" y="63345"/>
                </a:moveTo>
                <a:cubicBezTo>
                  <a:pt x="13678" y="63132"/>
                  <a:pt x="13405" y="63102"/>
                  <a:pt x="12979" y="63284"/>
                </a:cubicBezTo>
                <a:cubicBezTo>
                  <a:pt x="12584" y="63467"/>
                  <a:pt x="12159" y="63801"/>
                  <a:pt x="12037" y="64075"/>
                </a:cubicBezTo>
                <a:cubicBezTo>
                  <a:pt x="11915" y="64318"/>
                  <a:pt x="12189" y="64379"/>
                  <a:pt x="12615" y="64196"/>
                </a:cubicBezTo>
                <a:cubicBezTo>
                  <a:pt x="13070" y="63923"/>
                  <a:pt x="13496" y="63588"/>
                  <a:pt x="13557" y="63345"/>
                </a:cubicBezTo>
                <a:close/>
                <a:moveTo>
                  <a:pt x="12584" y="65534"/>
                </a:moveTo>
                <a:cubicBezTo>
                  <a:pt x="12675" y="65290"/>
                  <a:pt x="12432" y="65260"/>
                  <a:pt x="12007" y="65473"/>
                </a:cubicBezTo>
                <a:cubicBezTo>
                  <a:pt x="11581" y="65716"/>
                  <a:pt x="11125" y="66050"/>
                  <a:pt x="10973" y="66293"/>
                </a:cubicBezTo>
                <a:cubicBezTo>
                  <a:pt x="10852" y="66506"/>
                  <a:pt x="11125" y="66537"/>
                  <a:pt x="11551" y="66324"/>
                </a:cubicBezTo>
                <a:cubicBezTo>
                  <a:pt x="12037" y="66111"/>
                  <a:pt x="12463" y="65746"/>
                  <a:pt x="12584" y="65534"/>
                </a:cubicBezTo>
                <a:close/>
                <a:moveTo>
                  <a:pt x="10396" y="68512"/>
                </a:moveTo>
                <a:cubicBezTo>
                  <a:pt x="10852" y="68300"/>
                  <a:pt x="11368" y="67904"/>
                  <a:pt x="11459" y="67631"/>
                </a:cubicBezTo>
                <a:cubicBezTo>
                  <a:pt x="11581" y="67418"/>
                  <a:pt x="11368" y="67418"/>
                  <a:pt x="10912" y="67631"/>
                </a:cubicBezTo>
                <a:cubicBezTo>
                  <a:pt x="10426" y="67874"/>
                  <a:pt x="9940" y="68239"/>
                  <a:pt x="9849" y="68482"/>
                </a:cubicBezTo>
                <a:cubicBezTo>
                  <a:pt x="9636" y="68755"/>
                  <a:pt x="9940" y="68755"/>
                  <a:pt x="10396" y="68512"/>
                </a:cubicBezTo>
                <a:close/>
                <a:moveTo>
                  <a:pt x="9089" y="70701"/>
                </a:moveTo>
                <a:cubicBezTo>
                  <a:pt x="9575" y="70427"/>
                  <a:pt x="10061" y="70032"/>
                  <a:pt x="10213" y="69819"/>
                </a:cubicBezTo>
                <a:cubicBezTo>
                  <a:pt x="10365" y="69576"/>
                  <a:pt x="10092" y="69576"/>
                  <a:pt x="9605" y="69850"/>
                </a:cubicBezTo>
                <a:cubicBezTo>
                  <a:pt x="9149" y="70062"/>
                  <a:pt x="8633" y="70488"/>
                  <a:pt x="8481" y="70731"/>
                </a:cubicBezTo>
                <a:cubicBezTo>
                  <a:pt x="8329" y="70944"/>
                  <a:pt x="8633" y="70944"/>
                  <a:pt x="9089" y="70701"/>
                </a:cubicBezTo>
                <a:close/>
                <a:moveTo>
                  <a:pt x="8238" y="72069"/>
                </a:moveTo>
                <a:cubicBezTo>
                  <a:pt x="7751" y="72312"/>
                  <a:pt x="7204" y="72707"/>
                  <a:pt x="7052" y="72980"/>
                </a:cubicBezTo>
                <a:cubicBezTo>
                  <a:pt x="6900" y="73193"/>
                  <a:pt x="7174" y="73193"/>
                  <a:pt x="7660" y="72980"/>
                </a:cubicBezTo>
                <a:cubicBezTo>
                  <a:pt x="8146" y="72707"/>
                  <a:pt x="8693" y="72281"/>
                  <a:pt x="8845" y="72069"/>
                </a:cubicBezTo>
                <a:cubicBezTo>
                  <a:pt x="8997" y="71765"/>
                  <a:pt x="8724" y="71795"/>
                  <a:pt x="8238" y="72069"/>
                </a:cubicBezTo>
                <a:close/>
                <a:moveTo>
                  <a:pt x="6718" y="74257"/>
                </a:moveTo>
                <a:cubicBezTo>
                  <a:pt x="6505" y="74379"/>
                  <a:pt x="6262" y="74531"/>
                  <a:pt x="6079" y="74652"/>
                </a:cubicBezTo>
                <a:cubicBezTo>
                  <a:pt x="6140" y="74743"/>
                  <a:pt x="6171" y="74865"/>
                  <a:pt x="6262" y="75017"/>
                </a:cubicBezTo>
                <a:cubicBezTo>
                  <a:pt x="6718" y="74743"/>
                  <a:pt x="7174" y="74409"/>
                  <a:pt x="7326" y="74196"/>
                </a:cubicBezTo>
                <a:cubicBezTo>
                  <a:pt x="7478" y="73953"/>
                  <a:pt x="7204" y="73984"/>
                  <a:pt x="6718" y="74257"/>
                </a:cubicBezTo>
                <a:close/>
                <a:moveTo>
                  <a:pt x="53618" y="1368"/>
                </a:moveTo>
                <a:cubicBezTo>
                  <a:pt x="54074" y="1338"/>
                  <a:pt x="54621" y="1034"/>
                  <a:pt x="54895" y="669"/>
                </a:cubicBezTo>
                <a:cubicBezTo>
                  <a:pt x="55169" y="274"/>
                  <a:pt x="55017" y="1"/>
                  <a:pt x="54561" y="1"/>
                </a:cubicBezTo>
                <a:cubicBezTo>
                  <a:pt x="54105" y="61"/>
                  <a:pt x="53527" y="365"/>
                  <a:pt x="53254" y="730"/>
                </a:cubicBezTo>
                <a:cubicBezTo>
                  <a:pt x="52950" y="1156"/>
                  <a:pt x="53162" y="1429"/>
                  <a:pt x="53618" y="1368"/>
                </a:cubicBezTo>
                <a:close/>
                <a:moveTo>
                  <a:pt x="51217" y="4773"/>
                </a:moveTo>
                <a:cubicBezTo>
                  <a:pt x="51673" y="4712"/>
                  <a:pt x="52251" y="4408"/>
                  <a:pt x="52494" y="4074"/>
                </a:cubicBezTo>
                <a:cubicBezTo>
                  <a:pt x="52767" y="3709"/>
                  <a:pt x="52615" y="3435"/>
                  <a:pt x="52159" y="3466"/>
                </a:cubicBezTo>
                <a:cubicBezTo>
                  <a:pt x="51703" y="3496"/>
                  <a:pt x="51126" y="3831"/>
                  <a:pt x="50883" y="4195"/>
                </a:cubicBezTo>
                <a:cubicBezTo>
                  <a:pt x="50579" y="4530"/>
                  <a:pt x="50761" y="4803"/>
                  <a:pt x="51217" y="4773"/>
                </a:cubicBezTo>
                <a:close/>
                <a:moveTo>
                  <a:pt x="50032" y="6961"/>
                </a:moveTo>
                <a:cubicBezTo>
                  <a:pt x="49606" y="7022"/>
                  <a:pt x="49181" y="7417"/>
                  <a:pt x="49059" y="7843"/>
                </a:cubicBezTo>
                <a:cubicBezTo>
                  <a:pt x="48937" y="8268"/>
                  <a:pt x="49120" y="8572"/>
                  <a:pt x="49515" y="8481"/>
                </a:cubicBezTo>
                <a:cubicBezTo>
                  <a:pt x="49880" y="8420"/>
                  <a:pt x="50305" y="8025"/>
                  <a:pt x="50457" y="7630"/>
                </a:cubicBezTo>
                <a:cubicBezTo>
                  <a:pt x="50609" y="7204"/>
                  <a:pt x="50427" y="6900"/>
                  <a:pt x="50032" y="6961"/>
                </a:cubicBezTo>
                <a:close/>
                <a:moveTo>
                  <a:pt x="48755" y="12615"/>
                </a:moveTo>
                <a:cubicBezTo>
                  <a:pt x="49059" y="12524"/>
                  <a:pt x="49363" y="12068"/>
                  <a:pt x="49393" y="11612"/>
                </a:cubicBezTo>
                <a:cubicBezTo>
                  <a:pt x="49454" y="11156"/>
                  <a:pt x="49241" y="10852"/>
                  <a:pt x="48937" y="10973"/>
                </a:cubicBezTo>
                <a:cubicBezTo>
                  <a:pt x="48603" y="11065"/>
                  <a:pt x="48299" y="11521"/>
                  <a:pt x="48238" y="11977"/>
                </a:cubicBezTo>
                <a:cubicBezTo>
                  <a:pt x="48238" y="12493"/>
                  <a:pt x="48451" y="12736"/>
                  <a:pt x="48755" y="12615"/>
                </a:cubicBezTo>
                <a:close/>
                <a:moveTo>
                  <a:pt x="48603" y="15168"/>
                </a:moveTo>
                <a:cubicBezTo>
                  <a:pt x="48329" y="15290"/>
                  <a:pt x="48056" y="15776"/>
                  <a:pt x="48056" y="16232"/>
                </a:cubicBezTo>
                <a:cubicBezTo>
                  <a:pt x="48056" y="16688"/>
                  <a:pt x="48238" y="16961"/>
                  <a:pt x="48512" y="16809"/>
                </a:cubicBezTo>
                <a:cubicBezTo>
                  <a:pt x="48785" y="16657"/>
                  <a:pt x="48998" y="16202"/>
                  <a:pt x="49059" y="15746"/>
                </a:cubicBezTo>
                <a:cubicBezTo>
                  <a:pt x="49089" y="15320"/>
                  <a:pt x="48846" y="15077"/>
                  <a:pt x="48603" y="15168"/>
                </a:cubicBezTo>
                <a:close/>
                <a:moveTo>
                  <a:pt x="48390" y="19271"/>
                </a:moveTo>
                <a:cubicBezTo>
                  <a:pt x="48147" y="19423"/>
                  <a:pt x="47904" y="19879"/>
                  <a:pt x="47874" y="20305"/>
                </a:cubicBezTo>
                <a:cubicBezTo>
                  <a:pt x="47843" y="20730"/>
                  <a:pt x="48026" y="20943"/>
                  <a:pt x="48299" y="20852"/>
                </a:cubicBezTo>
                <a:cubicBezTo>
                  <a:pt x="48542" y="20700"/>
                  <a:pt x="48785" y="20244"/>
                  <a:pt x="48816" y="19819"/>
                </a:cubicBezTo>
                <a:cubicBezTo>
                  <a:pt x="48846" y="19363"/>
                  <a:pt x="48664" y="19119"/>
                  <a:pt x="48390" y="19271"/>
                </a:cubicBezTo>
                <a:close/>
                <a:moveTo>
                  <a:pt x="48026" y="23132"/>
                </a:moveTo>
                <a:cubicBezTo>
                  <a:pt x="47752" y="23284"/>
                  <a:pt x="47448" y="23679"/>
                  <a:pt x="47387" y="24074"/>
                </a:cubicBezTo>
                <a:cubicBezTo>
                  <a:pt x="47296" y="24439"/>
                  <a:pt x="47448" y="24682"/>
                  <a:pt x="47722" y="24530"/>
                </a:cubicBezTo>
                <a:cubicBezTo>
                  <a:pt x="47995" y="24408"/>
                  <a:pt x="48299" y="23983"/>
                  <a:pt x="48360" y="23588"/>
                </a:cubicBezTo>
                <a:cubicBezTo>
                  <a:pt x="48451" y="23193"/>
                  <a:pt x="48299" y="22980"/>
                  <a:pt x="48026" y="23132"/>
                </a:cubicBezTo>
                <a:close/>
                <a:moveTo>
                  <a:pt x="46171" y="27387"/>
                </a:moveTo>
                <a:cubicBezTo>
                  <a:pt x="45959" y="27721"/>
                  <a:pt x="46080" y="27904"/>
                  <a:pt x="46415" y="27843"/>
                </a:cubicBezTo>
                <a:cubicBezTo>
                  <a:pt x="46779" y="27752"/>
                  <a:pt x="47144" y="27387"/>
                  <a:pt x="47326" y="27022"/>
                </a:cubicBezTo>
                <a:cubicBezTo>
                  <a:pt x="47478" y="26688"/>
                  <a:pt x="47387" y="26506"/>
                  <a:pt x="47083" y="26627"/>
                </a:cubicBezTo>
                <a:cubicBezTo>
                  <a:pt x="46718" y="26688"/>
                  <a:pt x="46354" y="27022"/>
                  <a:pt x="46171" y="27387"/>
                </a:cubicBezTo>
                <a:close/>
                <a:moveTo>
                  <a:pt x="43983" y="30457"/>
                </a:moveTo>
                <a:cubicBezTo>
                  <a:pt x="44408" y="30427"/>
                  <a:pt x="44986" y="30183"/>
                  <a:pt x="45290" y="29910"/>
                </a:cubicBezTo>
                <a:cubicBezTo>
                  <a:pt x="45594" y="29667"/>
                  <a:pt x="45503" y="29454"/>
                  <a:pt x="45108" y="29515"/>
                </a:cubicBezTo>
                <a:cubicBezTo>
                  <a:pt x="44712" y="29545"/>
                  <a:pt x="44104" y="29788"/>
                  <a:pt x="43801" y="30032"/>
                </a:cubicBezTo>
                <a:cubicBezTo>
                  <a:pt x="43497" y="30275"/>
                  <a:pt x="43588" y="30457"/>
                  <a:pt x="43983" y="30457"/>
                </a:cubicBezTo>
                <a:close/>
                <a:moveTo>
                  <a:pt x="41095" y="31946"/>
                </a:moveTo>
                <a:cubicBezTo>
                  <a:pt x="40822" y="32098"/>
                  <a:pt x="40943" y="32281"/>
                  <a:pt x="41338" y="32281"/>
                </a:cubicBezTo>
                <a:cubicBezTo>
                  <a:pt x="41703" y="32311"/>
                  <a:pt x="42250" y="32159"/>
                  <a:pt x="42554" y="32007"/>
                </a:cubicBezTo>
                <a:cubicBezTo>
                  <a:pt x="42828" y="31825"/>
                  <a:pt x="42737" y="31673"/>
                  <a:pt x="42372" y="31673"/>
                </a:cubicBezTo>
                <a:cubicBezTo>
                  <a:pt x="41946" y="31642"/>
                  <a:pt x="41369" y="31734"/>
                  <a:pt x="41095" y="31946"/>
                </a:cubicBezTo>
                <a:close/>
                <a:moveTo>
                  <a:pt x="39879" y="33041"/>
                </a:moveTo>
                <a:cubicBezTo>
                  <a:pt x="39515" y="33010"/>
                  <a:pt x="38937" y="33010"/>
                  <a:pt x="38724" y="33101"/>
                </a:cubicBezTo>
                <a:cubicBezTo>
                  <a:pt x="38451" y="33223"/>
                  <a:pt x="38603" y="33345"/>
                  <a:pt x="38968" y="33405"/>
                </a:cubicBezTo>
                <a:cubicBezTo>
                  <a:pt x="39363" y="33497"/>
                  <a:pt x="39879" y="33436"/>
                  <a:pt x="40153" y="33345"/>
                </a:cubicBezTo>
                <a:cubicBezTo>
                  <a:pt x="40396" y="33223"/>
                  <a:pt x="40275" y="33071"/>
                  <a:pt x="39879" y="33041"/>
                </a:cubicBezTo>
                <a:close/>
                <a:moveTo>
                  <a:pt x="37600" y="33831"/>
                </a:moveTo>
                <a:cubicBezTo>
                  <a:pt x="37205" y="33770"/>
                  <a:pt x="36658" y="33679"/>
                  <a:pt x="36384" y="33770"/>
                </a:cubicBezTo>
                <a:cubicBezTo>
                  <a:pt x="36141" y="33801"/>
                  <a:pt x="36293" y="33953"/>
                  <a:pt x="36688" y="34074"/>
                </a:cubicBezTo>
                <a:cubicBezTo>
                  <a:pt x="37113" y="34165"/>
                  <a:pt x="37600" y="34165"/>
                  <a:pt x="37873" y="34135"/>
                </a:cubicBezTo>
                <a:cubicBezTo>
                  <a:pt x="38117" y="34074"/>
                  <a:pt x="37995" y="33953"/>
                  <a:pt x="37600" y="33831"/>
                </a:cubicBezTo>
                <a:close/>
                <a:moveTo>
                  <a:pt x="35290" y="34287"/>
                </a:moveTo>
                <a:cubicBezTo>
                  <a:pt x="34864" y="34165"/>
                  <a:pt x="34317" y="34074"/>
                  <a:pt x="34074" y="34105"/>
                </a:cubicBezTo>
                <a:cubicBezTo>
                  <a:pt x="33800" y="34135"/>
                  <a:pt x="33952" y="34256"/>
                  <a:pt x="34378" y="34408"/>
                </a:cubicBezTo>
                <a:cubicBezTo>
                  <a:pt x="34803" y="34560"/>
                  <a:pt x="35381" y="34621"/>
                  <a:pt x="35594" y="34560"/>
                </a:cubicBezTo>
                <a:cubicBezTo>
                  <a:pt x="35867" y="34560"/>
                  <a:pt x="35715" y="34439"/>
                  <a:pt x="35290" y="34287"/>
                </a:cubicBezTo>
                <a:close/>
                <a:moveTo>
                  <a:pt x="33192" y="34895"/>
                </a:moveTo>
                <a:cubicBezTo>
                  <a:pt x="33466" y="34864"/>
                  <a:pt x="33314" y="34712"/>
                  <a:pt x="32949" y="34591"/>
                </a:cubicBezTo>
                <a:cubicBezTo>
                  <a:pt x="32524" y="34469"/>
                  <a:pt x="31977" y="34408"/>
                  <a:pt x="31703" y="34439"/>
                </a:cubicBezTo>
                <a:cubicBezTo>
                  <a:pt x="31460" y="34469"/>
                  <a:pt x="31581" y="34591"/>
                  <a:pt x="31977" y="34743"/>
                </a:cubicBezTo>
                <a:cubicBezTo>
                  <a:pt x="32402" y="34864"/>
                  <a:pt x="32949" y="34925"/>
                  <a:pt x="33192" y="34895"/>
                </a:cubicBezTo>
                <a:close/>
                <a:moveTo>
                  <a:pt x="30457" y="34986"/>
                </a:moveTo>
                <a:cubicBezTo>
                  <a:pt x="30062" y="34864"/>
                  <a:pt x="29484" y="34773"/>
                  <a:pt x="29180" y="34864"/>
                </a:cubicBezTo>
                <a:cubicBezTo>
                  <a:pt x="28876" y="34925"/>
                  <a:pt x="28998" y="35047"/>
                  <a:pt x="29454" y="35168"/>
                </a:cubicBezTo>
                <a:cubicBezTo>
                  <a:pt x="29849" y="35290"/>
                  <a:pt x="30457" y="35320"/>
                  <a:pt x="30730" y="35290"/>
                </a:cubicBezTo>
                <a:cubicBezTo>
                  <a:pt x="31004" y="35229"/>
                  <a:pt x="30882" y="35077"/>
                  <a:pt x="30457" y="34986"/>
                </a:cubicBezTo>
                <a:close/>
                <a:moveTo>
                  <a:pt x="26566" y="35959"/>
                </a:moveTo>
                <a:cubicBezTo>
                  <a:pt x="27022" y="36050"/>
                  <a:pt x="27660" y="36050"/>
                  <a:pt x="27964" y="35928"/>
                </a:cubicBezTo>
                <a:cubicBezTo>
                  <a:pt x="28268" y="35837"/>
                  <a:pt x="28177" y="35685"/>
                  <a:pt x="27721" y="35594"/>
                </a:cubicBezTo>
                <a:cubicBezTo>
                  <a:pt x="27265" y="35472"/>
                  <a:pt x="26657" y="35472"/>
                  <a:pt x="26323" y="35594"/>
                </a:cubicBezTo>
                <a:cubicBezTo>
                  <a:pt x="25989" y="35746"/>
                  <a:pt x="26110" y="35867"/>
                  <a:pt x="26566" y="35959"/>
                </a:cubicBezTo>
                <a:close/>
                <a:moveTo>
                  <a:pt x="24742" y="36627"/>
                </a:moveTo>
                <a:cubicBezTo>
                  <a:pt x="24226" y="36567"/>
                  <a:pt x="23557" y="36688"/>
                  <a:pt x="23223" y="36840"/>
                </a:cubicBezTo>
                <a:cubicBezTo>
                  <a:pt x="22858" y="36992"/>
                  <a:pt x="22979" y="37174"/>
                  <a:pt x="23466" y="37205"/>
                </a:cubicBezTo>
                <a:cubicBezTo>
                  <a:pt x="23983" y="37235"/>
                  <a:pt x="24651" y="37144"/>
                  <a:pt x="24955" y="36992"/>
                </a:cubicBezTo>
                <a:cubicBezTo>
                  <a:pt x="25350" y="36871"/>
                  <a:pt x="25229" y="36719"/>
                  <a:pt x="24742" y="36627"/>
                </a:cubicBezTo>
                <a:close/>
                <a:moveTo>
                  <a:pt x="20365" y="38481"/>
                </a:moveTo>
                <a:cubicBezTo>
                  <a:pt x="20061" y="38664"/>
                  <a:pt x="20213" y="38816"/>
                  <a:pt x="20700" y="38846"/>
                </a:cubicBezTo>
                <a:cubicBezTo>
                  <a:pt x="21156" y="38877"/>
                  <a:pt x="21764" y="38725"/>
                  <a:pt x="22068" y="38542"/>
                </a:cubicBezTo>
                <a:cubicBezTo>
                  <a:pt x="22372" y="38360"/>
                  <a:pt x="22220" y="38208"/>
                  <a:pt x="21764" y="38178"/>
                </a:cubicBezTo>
                <a:cubicBezTo>
                  <a:pt x="21277" y="38178"/>
                  <a:pt x="20639" y="38329"/>
                  <a:pt x="20365" y="38481"/>
                </a:cubicBezTo>
                <a:close/>
                <a:moveTo>
                  <a:pt x="17934" y="40305"/>
                </a:moveTo>
                <a:cubicBezTo>
                  <a:pt x="17691" y="40518"/>
                  <a:pt x="17843" y="40670"/>
                  <a:pt x="18299" y="40670"/>
                </a:cubicBezTo>
                <a:cubicBezTo>
                  <a:pt x="18754" y="40670"/>
                  <a:pt x="19302" y="40518"/>
                  <a:pt x="19545" y="40305"/>
                </a:cubicBezTo>
                <a:cubicBezTo>
                  <a:pt x="19818" y="40092"/>
                  <a:pt x="19636" y="39910"/>
                  <a:pt x="19210" y="39910"/>
                </a:cubicBezTo>
                <a:cubicBezTo>
                  <a:pt x="18724" y="39940"/>
                  <a:pt x="18147" y="40092"/>
                  <a:pt x="17934" y="40305"/>
                </a:cubicBezTo>
                <a:close/>
                <a:moveTo>
                  <a:pt x="16323" y="42767"/>
                </a:moveTo>
                <a:cubicBezTo>
                  <a:pt x="16748" y="42767"/>
                  <a:pt x="17295" y="42585"/>
                  <a:pt x="17478" y="42311"/>
                </a:cubicBezTo>
                <a:cubicBezTo>
                  <a:pt x="17660" y="42068"/>
                  <a:pt x="17508" y="41886"/>
                  <a:pt x="17052" y="41886"/>
                </a:cubicBezTo>
                <a:cubicBezTo>
                  <a:pt x="16596" y="41886"/>
                  <a:pt x="16110" y="42068"/>
                  <a:pt x="15867" y="42311"/>
                </a:cubicBezTo>
                <a:cubicBezTo>
                  <a:pt x="15684" y="42585"/>
                  <a:pt x="15928" y="42767"/>
                  <a:pt x="16323" y="42767"/>
                </a:cubicBezTo>
                <a:close/>
                <a:moveTo>
                  <a:pt x="14742" y="45169"/>
                </a:moveTo>
                <a:cubicBezTo>
                  <a:pt x="15168" y="45108"/>
                  <a:pt x="15624" y="44895"/>
                  <a:pt x="15806" y="44621"/>
                </a:cubicBezTo>
                <a:cubicBezTo>
                  <a:pt x="15958" y="44348"/>
                  <a:pt x="15745" y="44165"/>
                  <a:pt x="15350" y="44165"/>
                </a:cubicBezTo>
                <a:cubicBezTo>
                  <a:pt x="14925" y="44165"/>
                  <a:pt x="14438" y="44378"/>
                  <a:pt x="14286" y="44652"/>
                </a:cubicBezTo>
                <a:cubicBezTo>
                  <a:pt x="14104" y="44956"/>
                  <a:pt x="14317" y="45169"/>
                  <a:pt x="14742" y="45169"/>
                </a:cubicBezTo>
                <a:close/>
                <a:moveTo>
                  <a:pt x="13557" y="47783"/>
                </a:moveTo>
                <a:cubicBezTo>
                  <a:pt x="13982" y="47752"/>
                  <a:pt x="14408" y="47479"/>
                  <a:pt x="14469" y="47205"/>
                </a:cubicBezTo>
                <a:cubicBezTo>
                  <a:pt x="14590" y="46901"/>
                  <a:pt x="14347" y="46688"/>
                  <a:pt x="13952" y="46719"/>
                </a:cubicBezTo>
                <a:cubicBezTo>
                  <a:pt x="13526" y="46749"/>
                  <a:pt x="13070" y="47023"/>
                  <a:pt x="12949" y="47327"/>
                </a:cubicBezTo>
                <a:cubicBezTo>
                  <a:pt x="12888" y="47631"/>
                  <a:pt x="13131" y="47813"/>
                  <a:pt x="13557" y="47783"/>
                </a:cubicBezTo>
                <a:close/>
                <a:moveTo>
                  <a:pt x="12797" y="50397"/>
                </a:moveTo>
                <a:cubicBezTo>
                  <a:pt x="13222" y="50366"/>
                  <a:pt x="13587" y="50062"/>
                  <a:pt x="13678" y="49789"/>
                </a:cubicBezTo>
                <a:cubicBezTo>
                  <a:pt x="13739" y="49485"/>
                  <a:pt x="13466" y="49302"/>
                  <a:pt x="13101" y="49333"/>
                </a:cubicBezTo>
                <a:cubicBezTo>
                  <a:pt x="12675" y="49363"/>
                  <a:pt x="12311" y="49637"/>
                  <a:pt x="12219" y="49941"/>
                </a:cubicBezTo>
                <a:cubicBezTo>
                  <a:pt x="12128" y="50214"/>
                  <a:pt x="12371" y="50427"/>
                  <a:pt x="12797" y="50397"/>
                </a:cubicBezTo>
                <a:close/>
                <a:moveTo>
                  <a:pt x="12280" y="53102"/>
                </a:moveTo>
                <a:cubicBezTo>
                  <a:pt x="12645" y="53071"/>
                  <a:pt x="12979" y="52798"/>
                  <a:pt x="13070" y="52524"/>
                </a:cubicBezTo>
                <a:cubicBezTo>
                  <a:pt x="13101" y="52251"/>
                  <a:pt x="12827" y="52068"/>
                  <a:pt x="12463" y="52099"/>
                </a:cubicBezTo>
                <a:cubicBezTo>
                  <a:pt x="12067" y="52159"/>
                  <a:pt x="11703" y="52403"/>
                  <a:pt x="11672" y="52676"/>
                </a:cubicBezTo>
                <a:cubicBezTo>
                  <a:pt x="11581" y="52950"/>
                  <a:pt x="11885" y="53132"/>
                  <a:pt x="12280" y="53102"/>
                </a:cubicBezTo>
                <a:close/>
                <a:moveTo>
                  <a:pt x="12645" y="55047"/>
                </a:moveTo>
                <a:cubicBezTo>
                  <a:pt x="12675" y="54774"/>
                  <a:pt x="12432" y="54591"/>
                  <a:pt x="12037" y="54622"/>
                </a:cubicBezTo>
                <a:cubicBezTo>
                  <a:pt x="11672" y="54652"/>
                  <a:pt x="11277" y="54925"/>
                  <a:pt x="11247" y="55199"/>
                </a:cubicBezTo>
                <a:cubicBezTo>
                  <a:pt x="11186" y="55442"/>
                  <a:pt x="11520" y="55655"/>
                  <a:pt x="11885" y="55594"/>
                </a:cubicBezTo>
                <a:cubicBezTo>
                  <a:pt x="12280" y="55564"/>
                  <a:pt x="12615" y="55290"/>
                  <a:pt x="12645" y="55047"/>
                </a:cubicBezTo>
                <a:close/>
                <a:moveTo>
                  <a:pt x="12189" y="57479"/>
                </a:moveTo>
                <a:cubicBezTo>
                  <a:pt x="12280" y="57175"/>
                  <a:pt x="12007" y="57023"/>
                  <a:pt x="11581" y="57114"/>
                </a:cubicBezTo>
                <a:cubicBezTo>
                  <a:pt x="11156" y="57205"/>
                  <a:pt x="10760" y="57509"/>
                  <a:pt x="10669" y="57813"/>
                </a:cubicBezTo>
                <a:cubicBezTo>
                  <a:pt x="10608" y="58117"/>
                  <a:pt x="10912" y="58269"/>
                  <a:pt x="11308" y="58178"/>
                </a:cubicBezTo>
                <a:cubicBezTo>
                  <a:pt x="11763" y="58087"/>
                  <a:pt x="12159" y="57752"/>
                  <a:pt x="12189" y="57479"/>
                </a:cubicBezTo>
                <a:close/>
                <a:moveTo>
                  <a:pt x="11520" y="60032"/>
                </a:moveTo>
                <a:cubicBezTo>
                  <a:pt x="11581" y="59789"/>
                  <a:pt x="11308" y="59637"/>
                  <a:pt x="10852" y="59728"/>
                </a:cubicBezTo>
                <a:cubicBezTo>
                  <a:pt x="10396" y="59819"/>
                  <a:pt x="9940" y="60123"/>
                  <a:pt x="9818" y="60397"/>
                </a:cubicBezTo>
                <a:cubicBezTo>
                  <a:pt x="9727" y="60640"/>
                  <a:pt x="10061" y="60792"/>
                  <a:pt x="10517" y="60731"/>
                </a:cubicBezTo>
                <a:cubicBezTo>
                  <a:pt x="11004" y="60609"/>
                  <a:pt x="11429" y="60306"/>
                  <a:pt x="11520" y="60032"/>
                </a:cubicBezTo>
                <a:close/>
                <a:moveTo>
                  <a:pt x="10639" y="62494"/>
                </a:moveTo>
                <a:cubicBezTo>
                  <a:pt x="10760" y="62220"/>
                  <a:pt x="10456" y="62099"/>
                  <a:pt x="9940" y="62160"/>
                </a:cubicBezTo>
                <a:cubicBezTo>
                  <a:pt x="9453" y="62281"/>
                  <a:pt x="8967" y="62555"/>
                  <a:pt x="8845" y="62828"/>
                </a:cubicBezTo>
                <a:cubicBezTo>
                  <a:pt x="8724" y="63071"/>
                  <a:pt x="9028" y="63223"/>
                  <a:pt x="9545" y="63132"/>
                </a:cubicBezTo>
                <a:cubicBezTo>
                  <a:pt x="10061" y="63041"/>
                  <a:pt x="10548" y="62737"/>
                  <a:pt x="10639" y="62494"/>
                </a:cubicBezTo>
                <a:close/>
                <a:moveTo>
                  <a:pt x="9605" y="64865"/>
                </a:moveTo>
                <a:cubicBezTo>
                  <a:pt x="9727" y="64622"/>
                  <a:pt x="9423" y="64500"/>
                  <a:pt x="8937" y="64622"/>
                </a:cubicBezTo>
                <a:cubicBezTo>
                  <a:pt x="8420" y="64713"/>
                  <a:pt x="7903" y="64986"/>
                  <a:pt x="7782" y="65260"/>
                </a:cubicBezTo>
                <a:cubicBezTo>
                  <a:pt x="7660" y="65534"/>
                  <a:pt x="7964" y="65625"/>
                  <a:pt x="8511" y="65564"/>
                </a:cubicBezTo>
                <a:cubicBezTo>
                  <a:pt x="8997" y="65442"/>
                  <a:pt x="9484" y="65138"/>
                  <a:pt x="9605" y="64865"/>
                </a:cubicBezTo>
                <a:close/>
                <a:moveTo>
                  <a:pt x="8420" y="67236"/>
                </a:moveTo>
                <a:cubicBezTo>
                  <a:pt x="8572" y="66962"/>
                  <a:pt x="8268" y="66871"/>
                  <a:pt x="7751" y="66962"/>
                </a:cubicBezTo>
                <a:cubicBezTo>
                  <a:pt x="7204" y="67084"/>
                  <a:pt x="6687" y="67357"/>
                  <a:pt x="6535" y="67600"/>
                </a:cubicBezTo>
                <a:cubicBezTo>
                  <a:pt x="6383" y="67874"/>
                  <a:pt x="6718" y="67996"/>
                  <a:pt x="7265" y="67874"/>
                </a:cubicBezTo>
                <a:cubicBezTo>
                  <a:pt x="7782" y="67752"/>
                  <a:pt x="8329" y="67448"/>
                  <a:pt x="8420" y="67236"/>
                </a:cubicBezTo>
                <a:close/>
                <a:moveTo>
                  <a:pt x="6444" y="69272"/>
                </a:moveTo>
                <a:cubicBezTo>
                  <a:pt x="5927" y="69394"/>
                  <a:pt x="5350" y="69667"/>
                  <a:pt x="5198" y="69880"/>
                </a:cubicBezTo>
                <a:cubicBezTo>
                  <a:pt x="5046" y="70154"/>
                  <a:pt x="5350" y="70275"/>
                  <a:pt x="5927" y="70154"/>
                </a:cubicBezTo>
                <a:cubicBezTo>
                  <a:pt x="6444" y="70032"/>
                  <a:pt x="7022" y="69728"/>
                  <a:pt x="7174" y="69515"/>
                </a:cubicBezTo>
                <a:cubicBezTo>
                  <a:pt x="7295" y="69272"/>
                  <a:pt x="6991" y="69181"/>
                  <a:pt x="6444" y="69272"/>
                </a:cubicBezTo>
                <a:close/>
                <a:moveTo>
                  <a:pt x="5016" y="71552"/>
                </a:moveTo>
                <a:cubicBezTo>
                  <a:pt x="4864" y="71613"/>
                  <a:pt x="4712" y="71643"/>
                  <a:pt x="4590" y="71673"/>
                </a:cubicBezTo>
                <a:cubicBezTo>
                  <a:pt x="4712" y="71917"/>
                  <a:pt x="4772" y="72129"/>
                  <a:pt x="4894" y="72312"/>
                </a:cubicBezTo>
                <a:cubicBezTo>
                  <a:pt x="5259" y="72160"/>
                  <a:pt x="5563" y="71977"/>
                  <a:pt x="5745" y="71795"/>
                </a:cubicBezTo>
                <a:cubicBezTo>
                  <a:pt x="5897" y="71552"/>
                  <a:pt x="5593" y="71461"/>
                  <a:pt x="5016" y="71552"/>
                </a:cubicBezTo>
                <a:close/>
                <a:moveTo>
                  <a:pt x="49302" y="1764"/>
                </a:moveTo>
                <a:cubicBezTo>
                  <a:pt x="49819" y="1733"/>
                  <a:pt x="50366" y="1368"/>
                  <a:pt x="50640" y="1004"/>
                </a:cubicBezTo>
                <a:cubicBezTo>
                  <a:pt x="50913" y="609"/>
                  <a:pt x="50731" y="365"/>
                  <a:pt x="50275" y="426"/>
                </a:cubicBezTo>
                <a:cubicBezTo>
                  <a:pt x="49758" y="457"/>
                  <a:pt x="49211" y="821"/>
                  <a:pt x="48937" y="1186"/>
                </a:cubicBezTo>
                <a:cubicBezTo>
                  <a:pt x="48664" y="1520"/>
                  <a:pt x="48816" y="1794"/>
                  <a:pt x="49302" y="1764"/>
                </a:cubicBezTo>
                <a:close/>
                <a:moveTo>
                  <a:pt x="47904" y="3800"/>
                </a:moveTo>
                <a:cubicBezTo>
                  <a:pt x="47448" y="3891"/>
                  <a:pt x="46931" y="4286"/>
                  <a:pt x="46779" y="4682"/>
                </a:cubicBezTo>
                <a:cubicBezTo>
                  <a:pt x="46567" y="5107"/>
                  <a:pt x="46810" y="5381"/>
                  <a:pt x="47235" y="5290"/>
                </a:cubicBezTo>
                <a:cubicBezTo>
                  <a:pt x="47630" y="5229"/>
                  <a:pt x="48147" y="4803"/>
                  <a:pt x="48329" y="4438"/>
                </a:cubicBezTo>
                <a:cubicBezTo>
                  <a:pt x="48512" y="4013"/>
                  <a:pt x="48329" y="3739"/>
                  <a:pt x="47904" y="3800"/>
                </a:cubicBezTo>
                <a:close/>
                <a:moveTo>
                  <a:pt x="46232" y="9393"/>
                </a:moveTo>
                <a:cubicBezTo>
                  <a:pt x="46567" y="9302"/>
                  <a:pt x="46901" y="8785"/>
                  <a:pt x="46992" y="8329"/>
                </a:cubicBezTo>
                <a:cubicBezTo>
                  <a:pt x="47083" y="7873"/>
                  <a:pt x="46870" y="7630"/>
                  <a:pt x="46506" y="7691"/>
                </a:cubicBezTo>
                <a:cubicBezTo>
                  <a:pt x="46111" y="7812"/>
                  <a:pt x="45776" y="8268"/>
                  <a:pt x="45715" y="8755"/>
                </a:cubicBezTo>
                <a:cubicBezTo>
                  <a:pt x="45655" y="9241"/>
                  <a:pt x="45898" y="9514"/>
                  <a:pt x="46232" y="9393"/>
                </a:cubicBezTo>
                <a:close/>
                <a:moveTo>
                  <a:pt x="45959" y="13800"/>
                </a:moveTo>
                <a:cubicBezTo>
                  <a:pt x="46263" y="13709"/>
                  <a:pt x="46536" y="13192"/>
                  <a:pt x="46567" y="12706"/>
                </a:cubicBezTo>
                <a:cubicBezTo>
                  <a:pt x="46567" y="12220"/>
                  <a:pt x="46354" y="11946"/>
                  <a:pt x="46050" y="12068"/>
                </a:cubicBezTo>
                <a:cubicBezTo>
                  <a:pt x="45746" y="12189"/>
                  <a:pt x="45472" y="12676"/>
                  <a:pt x="45442" y="13162"/>
                </a:cubicBezTo>
                <a:cubicBezTo>
                  <a:pt x="45411" y="13648"/>
                  <a:pt x="45655" y="13922"/>
                  <a:pt x="45959" y="13800"/>
                </a:cubicBezTo>
                <a:close/>
                <a:moveTo>
                  <a:pt x="45928" y="16384"/>
                </a:moveTo>
                <a:cubicBezTo>
                  <a:pt x="45624" y="16505"/>
                  <a:pt x="45351" y="16961"/>
                  <a:pt x="45351" y="17417"/>
                </a:cubicBezTo>
                <a:cubicBezTo>
                  <a:pt x="45351" y="17873"/>
                  <a:pt x="45594" y="18147"/>
                  <a:pt x="45898" y="18025"/>
                </a:cubicBezTo>
                <a:cubicBezTo>
                  <a:pt x="46202" y="17904"/>
                  <a:pt x="46475" y="17448"/>
                  <a:pt x="46506" y="16992"/>
                </a:cubicBezTo>
                <a:cubicBezTo>
                  <a:pt x="46475" y="16536"/>
                  <a:pt x="46232" y="16293"/>
                  <a:pt x="45928" y="16384"/>
                </a:cubicBezTo>
                <a:close/>
                <a:moveTo>
                  <a:pt x="45016" y="21247"/>
                </a:moveTo>
                <a:cubicBezTo>
                  <a:pt x="44956" y="21642"/>
                  <a:pt x="45168" y="21946"/>
                  <a:pt x="45563" y="21855"/>
                </a:cubicBezTo>
                <a:cubicBezTo>
                  <a:pt x="45898" y="21794"/>
                  <a:pt x="46232" y="21399"/>
                  <a:pt x="46263" y="21004"/>
                </a:cubicBezTo>
                <a:cubicBezTo>
                  <a:pt x="46323" y="20578"/>
                  <a:pt x="46080" y="20305"/>
                  <a:pt x="45746" y="20396"/>
                </a:cubicBezTo>
                <a:cubicBezTo>
                  <a:pt x="45411" y="20487"/>
                  <a:pt x="45108" y="20882"/>
                  <a:pt x="45016" y="21247"/>
                </a:cubicBezTo>
                <a:close/>
                <a:moveTo>
                  <a:pt x="44135" y="24682"/>
                </a:moveTo>
                <a:cubicBezTo>
                  <a:pt x="43983" y="25016"/>
                  <a:pt x="44196" y="25290"/>
                  <a:pt x="44591" y="25259"/>
                </a:cubicBezTo>
                <a:cubicBezTo>
                  <a:pt x="45016" y="25259"/>
                  <a:pt x="45442" y="24955"/>
                  <a:pt x="45563" y="24560"/>
                </a:cubicBezTo>
                <a:cubicBezTo>
                  <a:pt x="45655" y="24196"/>
                  <a:pt x="45442" y="23922"/>
                  <a:pt x="45047" y="23952"/>
                </a:cubicBezTo>
                <a:cubicBezTo>
                  <a:pt x="44682" y="24044"/>
                  <a:pt x="44287" y="24348"/>
                  <a:pt x="44135" y="24682"/>
                </a:cubicBezTo>
                <a:close/>
                <a:moveTo>
                  <a:pt x="43527" y="27022"/>
                </a:moveTo>
                <a:cubicBezTo>
                  <a:pt x="43071" y="27022"/>
                  <a:pt x="42554" y="27235"/>
                  <a:pt x="42250" y="27478"/>
                </a:cubicBezTo>
                <a:cubicBezTo>
                  <a:pt x="41977" y="27752"/>
                  <a:pt x="42129" y="27995"/>
                  <a:pt x="42585" y="28025"/>
                </a:cubicBezTo>
                <a:cubicBezTo>
                  <a:pt x="43071" y="28056"/>
                  <a:pt x="43649" y="27873"/>
                  <a:pt x="43922" y="27569"/>
                </a:cubicBezTo>
                <a:cubicBezTo>
                  <a:pt x="44196" y="27296"/>
                  <a:pt x="43983" y="27022"/>
                  <a:pt x="43527" y="27022"/>
                </a:cubicBezTo>
                <a:close/>
                <a:moveTo>
                  <a:pt x="39576" y="29576"/>
                </a:moveTo>
                <a:cubicBezTo>
                  <a:pt x="39302" y="29758"/>
                  <a:pt x="39424" y="30001"/>
                  <a:pt x="39879" y="30062"/>
                </a:cubicBezTo>
                <a:cubicBezTo>
                  <a:pt x="40335" y="30153"/>
                  <a:pt x="40943" y="30032"/>
                  <a:pt x="41247" y="29849"/>
                </a:cubicBezTo>
                <a:cubicBezTo>
                  <a:pt x="41551" y="29606"/>
                  <a:pt x="41399" y="29393"/>
                  <a:pt x="40943" y="29363"/>
                </a:cubicBezTo>
                <a:cubicBezTo>
                  <a:pt x="40457" y="29272"/>
                  <a:pt x="39879" y="29393"/>
                  <a:pt x="39576" y="29576"/>
                </a:cubicBezTo>
                <a:close/>
                <a:moveTo>
                  <a:pt x="37144" y="31187"/>
                </a:moveTo>
                <a:cubicBezTo>
                  <a:pt x="36901" y="31339"/>
                  <a:pt x="37053" y="31490"/>
                  <a:pt x="37448" y="31582"/>
                </a:cubicBezTo>
                <a:cubicBezTo>
                  <a:pt x="37873" y="31703"/>
                  <a:pt x="38420" y="31673"/>
                  <a:pt x="38664" y="31521"/>
                </a:cubicBezTo>
                <a:cubicBezTo>
                  <a:pt x="38937" y="31369"/>
                  <a:pt x="38785" y="31156"/>
                  <a:pt x="38360" y="31065"/>
                </a:cubicBezTo>
                <a:cubicBezTo>
                  <a:pt x="37965" y="30974"/>
                  <a:pt x="37417" y="31035"/>
                  <a:pt x="37144" y="31187"/>
                </a:cubicBezTo>
                <a:close/>
                <a:moveTo>
                  <a:pt x="34925" y="32068"/>
                </a:moveTo>
                <a:cubicBezTo>
                  <a:pt x="34682" y="32159"/>
                  <a:pt x="34803" y="32311"/>
                  <a:pt x="35168" y="32433"/>
                </a:cubicBezTo>
                <a:cubicBezTo>
                  <a:pt x="35594" y="32554"/>
                  <a:pt x="36080" y="32585"/>
                  <a:pt x="36354" y="32494"/>
                </a:cubicBezTo>
                <a:cubicBezTo>
                  <a:pt x="36597" y="32433"/>
                  <a:pt x="36475" y="32281"/>
                  <a:pt x="36050" y="32159"/>
                </a:cubicBezTo>
                <a:cubicBezTo>
                  <a:pt x="35685" y="32038"/>
                  <a:pt x="35138" y="32007"/>
                  <a:pt x="34925" y="32068"/>
                </a:cubicBezTo>
                <a:close/>
                <a:moveTo>
                  <a:pt x="33800" y="32767"/>
                </a:moveTo>
                <a:cubicBezTo>
                  <a:pt x="33436" y="32646"/>
                  <a:pt x="32888" y="32585"/>
                  <a:pt x="32645" y="32615"/>
                </a:cubicBezTo>
                <a:cubicBezTo>
                  <a:pt x="32372" y="32646"/>
                  <a:pt x="32524" y="32798"/>
                  <a:pt x="32888" y="32919"/>
                </a:cubicBezTo>
                <a:cubicBezTo>
                  <a:pt x="33314" y="33041"/>
                  <a:pt x="33800" y="33101"/>
                  <a:pt x="34074" y="33071"/>
                </a:cubicBezTo>
                <a:cubicBezTo>
                  <a:pt x="34347" y="33041"/>
                  <a:pt x="34226" y="32889"/>
                  <a:pt x="33800" y="32767"/>
                </a:cubicBezTo>
                <a:close/>
                <a:moveTo>
                  <a:pt x="31521" y="33101"/>
                </a:moveTo>
                <a:cubicBezTo>
                  <a:pt x="31125" y="33010"/>
                  <a:pt x="30578" y="32919"/>
                  <a:pt x="30305" y="32949"/>
                </a:cubicBezTo>
                <a:cubicBezTo>
                  <a:pt x="30062" y="32980"/>
                  <a:pt x="30153" y="33101"/>
                  <a:pt x="30578" y="33253"/>
                </a:cubicBezTo>
                <a:cubicBezTo>
                  <a:pt x="31004" y="33375"/>
                  <a:pt x="31521" y="33436"/>
                  <a:pt x="31794" y="33405"/>
                </a:cubicBezTo>
                <a:cubicBezTo>
                  <a:pt x="32068" y="33375"/>
                  <a:pt x="31946" y="33253"/>
                  <a:pt x="31521" y="33101"/>
                </a:cubicBezTo>
                <a:close/>
                <a:moveTo>
                  <a:pt x="27843" y="33314"/>
                </a:moveTo>
                <a:cubicBezTo>
                  <a:pt x="27539" y="33345"/>
                  <a:pt x="27691" y="33497"/>
                  <a:pt x="28116" y="33588"/>
                </a:cubicBezTo>
                <a:cubicBezTo>
                  <a:pt x="28542" y="33709"/>
                  <a:pt x="29089" y="33801"/>
                  <a:pt x="29393" y="33770"/>
                </a:cubicBezTo>
                <a:cubicBezTo>
                  <a:pt x="29667" y="33709"/>
                  <a:pt x="29545" y="33557"/>
                  <a:pt x="29150" y="33466"/>
                </a:cubicBezTo>
                <a:cubicBezTo>
                  <a:pt x="28694" y="33345"/>
                  <a:pt x="28116" y="33253"/>
                  <a:pt x="27843" y="33314"/>
                </a:cubicBezTo>
                <a:close/>
                <a:moveTo>
                  <a:pt x="25350" y="34226"/>
                </a:moveTo>
                <a:cubicBezTo>
                  <a:pt x="25806" y="34317"/>
                  <a:pt x="26445" y="34317"/>
                  <a:pt x="26749" y="34256"/>
                </a:cubicBezTo>
                <a:cubicBezTo>
                  <a:pt x="27052" y="34165"/>
                  <a:pt x="26931" y="34013"/>
                  <a:pt x="26475" y="33953"/>
                </a:cubicBezTo>
                <a:cubicBezTo>
                  <a:pt x="26019" y="33831"/>
                  <a:pt x="25411" y="33801"/>
                  <a:pt x="25107" y="33922"/>
                </a:cubicBezTo>
                <a:cubicBezTo>
                  <a:pt x="24773" y="33983"/>
                  <a:pt x="24834" y="34135"/>
                  <a:pt x="25350" y="34226"/>
                </a:cubicBezTo>
                <a:close/>
                <a:moveTo>
                  <a:pt x="23709" y="35168"/>
                </a:moveTo>
                <a:cubicBezTo>
                  <a:pt x="24043" y="35016"/>
                  <a:pt x="23922" y="34864"/>
                  <a:pt x="23466" y="34773"/>
                </a:cubicBezTo>
                <a:cubicBezTo>
                  <a:pt x="22979" y="34712"/>
                  <a:pt x="22341" y="34743"/>
                  <a:pt x="21946" y="34895"/>
                </a:cubicBezTo>
                <a:cubicBezTo>
                  <a:pt x="21581" y="35047"/>
                  <a:pt x="21703" y="35229"/>
                  <a:pt x="22189" y="35290"/>
                </a:cubicBezTo>
                <a:cubicBezTo>
                  <a:pt x="22675" y="35351"/>
                  <a:pt x="23375" y="35320"/>
                  <a:pt x="23709" y="35168"/>
                </a:cubicBezTo>
                <a:close/>
                <a:moveTo>
                  <a:pt x="20517" y="36627"/>
                </a:moveTo>
                <a:cubicBezTo>
                  <a:pt x="20852" y="36445"/>
                  <a:pt x="20700" y="36293"/>
                  <a:pt x="20244" y="36263"/>
                </a:cubicBezTo>
                <a:cubicBezTo>
                  <a:pt x="19758" y="36232"/>
                  <a:pt x="19119" y="36354"/>
                  <a:pt x="18815" y="36475"/>
                </a:cubicBezTo>
                <a:cubicBezTo>
                  <a:pt x="18511" y="36688"/>
                  <a:pt x="18602" y="36840"/>
                  <a:pt x="19119" y="36871"/>
                </a:cubicBezTo>
                <a:cubicBezTo>
                  <a:pt x="19575" y="36962"/>
                  <a:pt x="20213" y="36840"/>
                  <a:pt x="20517" y="36627"/>
                </a:cubicBezTo>
                <a:close/>
                <a:moveTo>
                  <a:pt x="17782" y="38360"/>
                </a:moveTo>
                <a:cubicBezTo>
                  <a:pt x="18055" y="38178"/>
                  <a:pt x="17934" y="37965"/>
                  <a:pt x="17447" y="37934"/>
                </a:cubicBezTo>
                <a:cubicBezTo>
                  <a:pt x="16991" y="37904"/>
                  <a:pt x="16384" y="38026"/>
                  <a:pt x="16110" y="38238"/>
                </a:cubicBezTo>
                <a:cubicBezTo>
                  <a:pt x="15836" y="38421"/>
                  <a:pt x="15988" y="38633"/>
                  <a:pt x="16444" y="38664"/>
                </a:cubicBezTo>
                <a:cubicBezTo>
                  <a:pt x="16900" y="38694"/>
                  <a:pt x="17478" y="38542"/>
                  <a:pt x="17782" y="38360"/>
                </a:cubicBezTo>
                <a:close/>
                <a:moveTo>
                  <a:pt x="14165" y="40548"/>
                </a:moveTo>
                <a:cubicBezTo>
                  <a:pt x="14621" y="40609"/>
                  <a:pt x="15168" y="40396"/>
                  <a:pt x="15411" y="40214"/>
                </a:cubicBezTo>
                <a:cubicBezTo>
                  <a:pt x="15654" y="40001"/>
                  <a:pt x="15502" y="39788"/>
                  <a:pt x="15046" y="39788"/>
                </a:cubicBezTo>
                <a:cubicBezTo>
                  <a:pt x="14590" y="39758"/>
                  <a:pt x="14013" y="39910"/>
                  <a:pt x="13800" y="40153"/>
                </a:cubicBezTo>
                <a:cubicBezTo>
                  <a:pt x="13526" y="40336"/>
                  <a:pt x="13709" y="40548"/>
                  <a:pt x="14165" y="40548"/>
                </a:cubicBezTo>
                <a:close/>
                <a:moveTo>
                  <a:pt x="12280" y="42767"/>
                </a:moveTo>
                <a:cubicBezTo>
                  <a:pt x="12736" y="42767"/>
                  <a:pt x="13222" y="42585"/>
                  <a:pt x="13405" y="42342"/>
                </a:cubicBezTo>
                <a:cubicBezTo>
                  <a:pt x="13587" y="42129"/>
                  <a:pt x="13405" y="41886"/>
                  <a:pt x="12949" y="41886"/>
                </a:cubicBezTo>
                <a:cubicBezTo>
                  <a:pt x="12493" y="41855"/>
                  <a:pt x="11946" y="42038"/>
                  <a:pt x="11763" y="42311"/>
                </a:cubicBezTo>
                <a:cubicBezTo>
                  <a:pt x="11611" y="42494"/>
                  <a:pt x="11824" y="42737"/>
                  <a:pt x="12280" y="42767"/>
                </a:cubicBezTo>
                <a:close/>
                <a:moveTo>
                  <a:pt x="10760" y="45229"/>
                </a:moveTo>
                <a:cubicBezTo>
                  <a:pt x="11216" y="45229"/>
                  <a:pt x="11672" y="45017"/>
                  <a:pt x="11824" y="44713"/>
                </a:cubicBezTo>
                <a:cubicBezTo>
                  <a:pt x="11946" y="44439"/>
                  <a:pt x="11733" y="44196"/>
                  <a:pt x="11277" y="44165"/>
                </a:cubicBezTo>
                <a:cubicBezTo>
                  <a:pt x="10821" y="44165"/>
                  <a:pt x="10335" y="44348"/>
                  <a:pt x="10183" y="44652"/>
                </a:cubicBezTo>
                <a:cubicBezTo>
                  <a:pt x="10061" y="44956"/>
                  <a:pt x="10304" y="45229"/>
                  <a:pt x="10760" y="45229"/>
                </a:cubicBezTo>
                <a:close/>
                <a:moveTo>
                  <a:pt x="9636" y="47995"/>
                </a:moveTo>
                <a:cubicBezTo>
                  <a:pt x="10092" y="47995"/>
                  <a:pt x="10517" y="47783"/>
                  <a:pt x="10608" y="47509"/>
                </a:cubicBezTo>
                <a:cubicBezTo>
                  <a:pt x="10700" y="47175"/>
                  <a:pt x="10456" y="46931"/>
                  <a:pt x="10031" y="46931"/>
                </a:cubicBezTo>
                <a:cubicBezTo>
                  <a:pt x="9605" y="46931"/>
                  <a:pt x="9119" y="47205"/>
                  <a:pt x="8997" y="47539"/>
                </a:cubicBezTo>
                <a:cubicBezTo>
                  <a:pt x="8876" y="47813"/>
                  <a:pt x="9180" y="47995"/>
                  <a:pt x="9636" y="47995"/>
                </a:cubicBezTo>
                <a:close/>
                <a:moveTo>
                  <a:pt x="9849" y="50093"/>
                </a:moveTo>
                <a:cubicBezTo>
                  <a:pt x="9909" y="49789"/>
                  <a:pt x="9605" y="49576"/>
                  <a:pt x="9180" y="49606"/>
                </a:cubicBezTo>
                <a:cubicBezTo>
                  <a:pt x="8785" y="49606"/>
                  <a:pt x="8359" y="49819"/>
                  <a:pt x="8268" y="50123"/>
                </a:cubicBezTo>
                <a:cubicBezTo>
                  <a:pt x="8207" y="50427"/>
                  <a:pt x="8511" y="50670"/>
                  <a:pt x="8967" y="50670"/>
                </a:cubicBezTo>
                <a:cubicBezTo>
                  <a:pt x="9393" y="50670"/>
                  <a:pt x="9788" y="50397"/>
                  <a:pt x="9849" y="50093"/>
                </a:cubicBezTo>
                <a:close/>
                <a:moveTo>
                  <a:pt x="9332" y="52798"/>
                </a:moveTo>
                <a:cubicBezTo>
                  <a:pt x="9393" y="52524"/>
                  <a:pt x="9089" y="52311"/>
                  <a:pt x="8663" y="52311"/>
                </a:cubicBezTo>
                <a:cubicBezTo>
                  <a:pt x="8238" y="52311"/>
                  <a:pt x="7812" y="52524"/>
                  <a:pt x="7782" y="52828"/>
                </a:cubicBezTo>
                <a:cubicBezTo>
                  <a:pt x="7751" y="53102"/>
                  <a:pt x="8055" y="53375"/>
                  <a:pt x="8511" y="53315"/>
                </a:cubicBezTo>
                <a:cubicBezTo>
                  <a:pt x="8937" y="53315"/>
                  <a:pt x="9301" y="53102"/>
                  <a:pt x="9332" y="52798"/>
                </a:cubicBezTo>
                <a:close/>
                <a:moveTo>
                  <a:pt x="8845" y="55442"/>
                </a:moveTo>
                <a:cubicBezTo>
                  <a:pt x="8937" y="55138"/>
                  <a:pt x="8633" y="54956"/>
                  <a:pt x="8116" y="54986"/>
                </a:cubicBezTo>
                <a:cubicBezTo>
                  <a:pt x="7660" y="55047"/>
                  <a:pt x="7204" y="55290"/>
                  <a:pt x="7113" y="55594"/>
                </a:cubicBezTo>
                <a:cubicBezTo>
                  <a:pt x="7022" y="55898"/>
                  <a:pt x="7326" y="56141"/>
                  <a:pt x="7812" y="56111"/>
                </a:cubicBezTo>
                <a:cubicBezTo>
                  <a:pt x="8329" y="56050"/>
                  <a:pt x="8785" y="55746"/>
                  <a:pt x="8845" y="55442"/>
                </a:cubicBezTo>
                <a:close/>
                <a:moveTo>
                  <a:pt x="8055" y="58147"/>
                </a:moveTo>
                <a:cubicBezTo>
                  <a:pt x="8146" y="57843"/>
                  <a:pt x="7812" y="57661"/>
                  <a:pt x="7326" y="57691"/>
                </a:cubicBezTo>
                <a:cubicBezTo>
                  <a:pt x="6839" y="57722"/>
                  <a:pt x="6353" y="57995"/>
                  <a:pt x="6231" y="58269"/>
                </a:cubicBezTo>
                <a:cubicBezTo>
                  <a:pt x="6110" y="58573"/>
                  <a:pt x="6444" y="58755"/>
                  <a:pt x="6961" y="58725"/>
                </a:cubicBezTo>
                <a:cubicBezTo>
                  <a:pt x="7478" y="58725"/>
                  <a:pt x="7964" y="58451"/>
                  <a:pt x="8055" y="58147"/>
                </a:cubicBezTo>
                <a:close/>
                <a:moveTo>
                  <a:pt x="7113" y="60761"/>
                </a:moveTo>
                <a:cubicBezTo>
                  <a:pt x="7204" y="60518"/>
                  <a:pt x="6870" y="60306"/>
                  <a:pt x="6383" y="60366"/>
                </a:cubicBezTo>
                <a:cubicBezTo>
                  <a:pt x="5836" y="60397"/>
                  <a:pt x="5350" y="60609"/>
                  <a:pt x="5228" y="60883"/>
                </a:cubicBezTo>
                <a:cubicBezTo>
                  <a:pt x="5137" y="61157"/>
                  <a:pt x="5472" y="61369"/>
                  <a:pt x="5958" y="61339"/>
                </a:cubicBezTo>
                <a:cubicBezTo>
                  <a:pt x="6444" y="61309"/>
                  <a:pt x="6991" y="61035"/>
                  <a:pt x="7113" y="60761"/>
                </a:cubicBezTo>
                <a:close/>
                <a:moveTo>
                  <a:pt x="6049" y="63254"/>
                </a:moveTo>
                <a:cubicBezTo>
                  <a:pt x="6140" y="62980"/>
                  <a:pt x="5836" y="62798"/>
                  <a:pt x="5320" y="62828"/>
                </a:cubicBezTo>
                <a:cubicBezTo>
                  <a:pt x="4772" y="62859"/>
                  <a:pt x="4256" y="63071"/>
                  <a:pt x="4134" y="63345"/>
                </a:cubicBezTo>
                <a:cubicBezTo>
                  <a:pt x="4013" y="63619"/>
                  <a:pt x="4316" y="63801"/>
                  <a:pt x="4864" y="63801"/>
                </a:cubicBezTo>
                <a:cubicBezTo>
                  <a:pt x="5350" y="63771"/>
                  <a:pt x="5897" y="63497"/>
                  <a:pt x="6049" y="63254"/>
                </a:cubicBezTo>
                <a:close/>
                <a:moveTo>
                  <a:pt x="4073" y="65230"/>
                </a:moveTo>
                <a:cubicBezTo>
                  <a:pt x="3526" y="65260"/>
                  <a:pt x="2949" y="65442"/>
                  <a:pt x="2827" y="65716"/>
                </a:cubicBezTo>
                <a:cubicBezTo>
                  <a:pt x="2706" y="65989"/>
                  <a:pt x="3040" y="66172"/>
                  <a:pt x="3557" y="66172"/>
                </a:cubicBezTo>
                <a:cubicBezTo>
                  <a:pt x="4104" y="66141"/>
                  <a:pt x="4651" y="65898"/>
                  <a:pt x="4803" y="65625"/>
                </a:cubicBezTo>
                <a:cubicBezTo>
                  <a:pt x="4924" y="65351"/>
                  <a:pt x="4620" y="65230"/>
                  <a:pt x="4073" y="65230"/>
                </a:cubicBezTo>
                <a:close/>
                <a:moveTo>
                  <a:pt x="2918" y="67540"/>
                </a:moveTo>
                <a:lnTo>
                  <a:pt x="3161" y="68208"/>
                </a:lnTo>
                <a:cubicBezTo>
                  <a:pt x="3313" y="68148"/>
                  <a:pt x="3405" y="68026"/>
                  <a:pt x="3496" y="67965"/>
                </a:cubicBezTo>
                <a:cubicBezTo>
                  <a:pt x="3648" y="67722"/>
                  <a:pt x="3374" y="67570"/>
                  <a:pt x="2918" y="67540"/>
                </a:cubicBezTo>
                <a:close/>
                <a:moveTo>
                  <a:pt x="45016" y="2220"/>
                </a:moveTo>
                <a:cubicBezTo>
                  <a:pt x="45472" y="2159"/>
                  <a:pt x="46019" y="1794"/>
                  <a:pt x="46263" y="1429"/>
                </a:cubicBezTo>
                <a:cubicBezTo>
                  <a:pt x="46536" y="1034"/>
                  <a:pt x="46354" y="761"/>
                  <a:pt x="45898" y="821"/>
                </a:cubicBezTo>
                <a:cubicBezTo>
                  <a:pt x="45442" y="852"/>
                  <a:pt x="44834" y="1186"/>
                  <a:pt x="44591" y="1581"/>
                </a:cubicBezTo>
                <a:cubicBezTo>
                  <a:pt x="44378" y="1976"/>
                  <a:pt x="44560" y="2250"/>
                  <a:pt x="45016" y="2220"/>
                </a:cubicBezTo>
                <a:close/>
                <a:moveTo>
                  <a:pt x="43193" y="5472"/>
                </a:moveTo>
                <a:cubicBezTo>
                  <a:pt x="43101" y="5958"/>
                  <a:pt x="43314" y="6262"/>
                  <a:pt x="43679" y="6141"/>
                </a:cubicBezTo>
                <a:cubicBezTo>
                  <a:pt x="44013" y="6049"/>
                  <a:pt x="44408" y="5593"/>
                  <a:pt x="44530" y="5138"/>
                </a:cubicBezTo>
                <a:cubicBezTo>
                  <a:pt x="44621" y="4682"/>
                  <a:pt x="44439" y="4438"/>
                  <a:pt x="44074" y="4499"/>
                </a:cubicBezTo>
                <a:cubicBezTo>
                  <a:pt x="43679" y="4621"/>
                  <a:pt x="43314" y="5016"/>
                  <a:pt x="43193" y="5472"/>
                </a:cubicBezTo>
                <a:close/>
                <a:moveTo>
                  <a:pt x="43284" y="10518"/>
                </a:moveTo>
                <a:cubicBezTo>
                  <a:pt x="43588" y="10396"/>
                  <a:pt x="43831" y="9910"/>
                  <a:pt x="43892" y="9454"/>
                </a:cubicBezTo>
                <a:cubicBezTo>
                  <a:pt x="43922" y="8937"/>
                  <a:pt x="43679" y="8694"/>
                  <a:pt x="43375" y="8755"/>
                </a:cubicBezTo>
                <a:cubicBezTo>
                  <a:pt x="43071" y="8876"/>
                  <a:pt x="42767" y="9332"/>
                  <a:pt x="42767" y="9818"/>
                </a:cubicBezTo>
                <a:cubicBezTo>
                  <a:pt x="42706" y="10274"/>
                  <a:pt x="42980" y="10578"/>
                  <a:pt x="43284" y="10518"/>
                </a:cubicBezTo>
                <a:close/>
                <a:moveTo>
                  <a:pt x="43193" y="13162"/>
                </a:moveTo>
                <a:cubicBezTo>
                  <a:pt x="42889" y="13284"/>
                  <a:pt x="42676" y="13739"/>
                  <a:pt x="42676" y="14195"/>
                </a:cubicBezTo>
                <a:cubicBezTo>
                  <a:pt x="42676" y="14651"/>
                  <a:pt x="42889" y="14955"/>
                  <a:pt x="43193" y="14834"/>
                </a:cubicBezTo>
                <a:cubicBezTo>
                  <a:pt x="43497" y="14773"/>
                  <a:pt x="43740" y="14256"/>
                  <a:pt x="43770" y="13800"/>
                </a:cubicBezTo>
                <a:cubicBezTo>
                  <a:pt x="43740" y="13344"/>
                  <a:pt x="43497" y="13040"/>
                  <a:pt x="43193" y="13162"/>
                </a:cubicBezTo>
                <a:close/>
                <a:moveTo>
                  <a:pt x="43071" y="17296"/>
                </a:moveTo>
                <a:cubicBezTo>
                  <a:pt x="42767" y="17387"/>
                  <a:pt x="42524" y="17752"/>
                  <a:pt x="42463" y="18177"/>
                </a:cubicBezTo>
                <a:cubicBezTo>
                  <a:pt x="42433" y="18603"/>
                  <a:pt x="42676" y="18846"/>
                  <a:pt x="42980" y="18816"/>
                </a:cubicBezTo>
                <a:cubicBezTo>
                  <a:pt x="43253" y="18755"/>
                  <a:pt x="43588" y="18360"/>
                  <a:pt x="43618" y="17964"/>
                </a:cubicBezTo>
                <a:cubicBezTo>
                  <a:pt x="43618" y="17509"/>
                  <a:pt x="43375" y="17235"/>
                  <a:pt x="43071" y="17296"/>
                </a:cubicBezTo>
                <a:close/>
                <a:moveTo>
                  <a:pt x="41825" y="21673"/>
                </a:moveTo>
                <a:cubicBezTo>
                  <a:pt x="41703" y="22007"/>
                  <a:pt x="41916" y="22281"/>
                  <a:pt x="42281" y="22281"/>
                </a:cubicBezTo>
                <a:cubicBezTo>
                  <a:pt x="42615" y="22250"/>
                  <a:pt x="43010" y="21946"/>
                  <a:pt x="43132" y="21551"/>
                </a:cubicBezTo>
                <a:cubicBezTo>
                  <a:pt x="43193" y="21186"/>
                  <a:pt x="42980" y="20913"/>
                  <a:pt x="42615" y="20943"/>
                </a:cubicBezTo>
                <a:cubicBezTo>
                  <a:pt x="42281" y="21004"/>
                  <a:pt x="41946" y="21338"/>
                  <a:pt x="41825" y="21673"/>
                </a:cubicBezTo>
                <a:close/>
                <a:moveTo>
                  <a:pt x="41521" y="24104"/>
                </a:moveTo>
                <a:cubicBezTo>
                  <a:pt x="41156" y="24104"/>
                  <a:pt x="40700" y="24348"/>
                  <a:pt x="40457" y="24651"/>
                </a:cubicBezTo>
                <a:cubicBezTo>
                  <a:pt x="40275" y="24955"/>
                  <a:pt x="40427" y="25168"/>
                  <a:pt x="40852" y="25199"/>
                </a:cubicBezTo>
                <a:cubicBezTo>
                  <a:pt x="41247" y="25259"/>
                  <a:pt x="41764" y="25016"/>
                  <a:pt x="41946" y="24712"/>
                </a:cubicBezTo>
                <a:cubicBezTo>
                  <a:pt x="42098" y="24408"/>
                  <a:pt x="41916" y="24135"/>
                  <a:pt x="41521" y="24104"/>
                </a:cubicBezTo>
                <a:close/>
                <a:moveTo>
                  <a:pt x="39393" y="26688"/>
                </a:moveTo>
                <a:cubicBezTo>
                  <a:pt x="38937" y="26627"/>
                  <a:pt x="38360" y="26779"/>
                  <a:pt x="38117" y="26992"/>
                </a:cubicBezTo>
                <a:cubicBezTo>
                  <a:pt x="37843" y="27235"/>
                  <a:pt x="37965" y="27448"/>
                  <a:pt x="38360" y="27509"/>
                </a:cubicBezTo>
                <a:cubicBezTo>
                  <a:pt x="38785" y="27600"/>
                  <a:pt x="39363" y="27478"/>
                  <a:pt x="39667" y="27235"/>
                </a:cubicBezTo>
                <a:cubicBezTo>
                  <a:pt x="40001" y="26992"/>
                  <a:pt x="39849" y="26779"/>
                  <a:pt x="39393" y="26688"/>
                </a:cubicBezTo>
                <a:close/>
                <a:moveTo>
                  <a:pt x="35776" y="28785"/>
                </a:moveTo>
                <a:cubicBezTo>
                  <a:pt x="35563" y="28968"/>
                  <a:pt x="35624" y="29150"/>
                  <a:pt x="36050" y="29272"/>
                </a:cubicBezTo>
                <a:cubicBezTo>
                  <a:pt x="36445" y="29393"/>
                  <a:pt x="36961" y="29302"/>
                  <a:pt x="37235" y="29120"/>
                </a:cubicBezTo>
                <a:cubicBezTo>
                  <a:pt x="37509" y="28937"/>
                  <a:pt x="37357" y="28694"/>
                  <a:pt x="36961" y="28633"/>
                </a:cubicBezTo>
                <a:cubicBezTo>
                  <a:pt x="36536" y="28512"/>
                  <a:pt x="36050" y="28603"/>
                  <a:pt x="35776" y="28785"/>
                </a:cubicBezTo>
                <a:close/>
                <a:moveTo>
                  <a:pt x="33588" y="30153"/>
                </a:moveTo>
                <a:cubicBezTo>
                  <a:pt x="33344" y="30275"/>
                  <a:pt x="33436" y="30457"/>
                  <a:pt x="33800" y="30548"/>
                </a:cubicBezTo>
                <a:cubicBezTo>
                  <a:pt x="34195" y="30670"/>
                  <a:pt x="34682" y="30670"/>
                  <a:pt x="34955" y="30548"/>
                </a:cubicBezTo>
                <a:cubicBezTo>
                  <a:pt x="35168" y="30457"/>
                  <a:pt x="35077" y="30214"/>
                  <a:pt x="34682" y="30092"/>
                </a:cubicBezTo>
                <a:cubicBezTo>
                  <a:pt x="34317" y="30001"/>
                  <a:pt x="33800" y="30032"/>
                  <a:pt x="33588" y="30153"/>
                </a:cubicBezTo>
                <a:close/>
                <a:moveTo>
                  <a:pt x="31369" y="30943"/>
                </a:moveTo>
                <a:cubicBezTo>
                  <a:pt x="31156" y="31035"/>
                  <a:pt x="31217" y="31156"/>
                  <a:pt x="31612" y="31278"/>
                </a:cubicBezTo>
                <a:cubicBezTo>
                  <a:pt x="31977" y="31399"/>
                  <a:pt x="32493" y="31490"/>
                  <a:pt x="32736" y="31399"/>
                </a:cubicBezTo>
                <a:cubicBezTo>
                  <a:pt x="32980" y="31308"/>
                  <a:pt x="32858" y="31187"/>
                  <a:pt x="32493" y="31065"/>
                </a:cubicBezTo>
                <a:cubicBezTo>
                  <a:pt x="32098" y="30943"/>
                  <a:pt x="31612" y="30883"/>
                  <a:pt x="31369" y="30943"/>
                </a:cubicBezTo>
                <a:close/>
                <a:moveTo>
                  <a:pt x="30244" y="31582"/>
                </a:moveTo>
                <a:cubicBezTo>
                  <a:pt x="29849" y="31430"/>
                  <a:pt x="29332" y="31369"/>
                  <a:pt x="29059" y="31430"/>
                </a:cubicBezTo>
                <a:cubicBezTo>
                  <a:pt x="28785" y="31460"/>
                  <a:pt x="28907" y="31612"/>
                  <a:pt x="29302" y="31734"/>
                </a:cubicBezTo>
                <a:cubicBezTo>
                  <a:pt x="29667" y="31886"/>
                  <a:pt x="30214" y="31977"/>
                  <a:pt x="30457" y="31886"/>
                </a:cubicBezTo>
                <a:cubicBezTo>
                  <a:pt x="30730" y="31855"/>
                  <a:pt x="30609" y="31703"/>
                  <a:pt x="30244" y="31582"/>
                </a:cubicBezTo>
                <a:close/>
                <a:moveTo>
                  <a:pt x="26809" y="32068"/>
                </a:moveTo>
                <a:cubicBezTo>
                  <a:pt x="27235" y="32190"/>
                  <a:pt x="27812" y="32281"/>
                  <a:pt x="28086" y="32250"/>
                </a:cubicBezTo>
                <a:cubicBezTo>
                  <a:pt x="28329" y="32190"/>
                  <a:pt x="28238" y="32038"/>
                  <a:pt x="27843" y="31946"/>
                </a:cubicBezTo>
                <a:cubicBezTo>
                  <a:pt x="27417" y="31825"/>
                  <a:pt x="26900" y="31703"/>
                  <a:pt x="26627" y="31794"/>
                </a:cubicBezTo>
                <a:cubicBezTo>
                  <a:pt x="26323" y="31825"/>
                  <a:pt x="26414" y="31946"/>
                  <a:pt x="26809" y="32068"/>
                </a:cubicBezTo>
                <a:close/>
                <a:moveTo>
                  <a:pt x="25229" y="32311"/>
                </a:moveTo>
                <a:cubicBezTo>
                  <a:pt x="24803" y="32190"/>
                  <a:pt x="24195" y="32129"/>
                  <a:pt x="23891" y="32190"/>
                </a:cubicBezTo>
                <a:cubicBezTo>
                  <a:pt x="23587" y="32281"/>
                  <a:pt x="23679" y="32433"/>
                  <a:pt x="24134" y="32554"/>
                </a:cubicBezTo>
                <a:cubicBezTo>
                  <a:pt x="24530" y="32646"/>
                  <a:pt x="25138" y="32706"/>
                  <a:pt x="25442" y="32646"/>
                </a:cubicBezTo>
                <a:cubicBezTo>
                  <a:pt x="25745" y="32585"/>
                  <a:pt x="25654" y="32463"/>
                  <a:pt x="25229" y="32311"/>
                </a:cubicBezTo>
                <a:close/>
                <a:moveTo>
                  <a:pt x="21095" y="33375"/>
                </a:moveTo>
                <a:cubicBezTo>
                  <a:pt x="21551" y="33466"/>
                  <a:pt x="22220" y="33466"/>
                  <a:pt x="22554" y="33345"/>
                </a:cubicBezTo>
                <a:cubicBezTo>
                  <a:pt x="22919" y="33223"/>
                  <a:pt x="22797" y="33071"/>
                  <a:pt x="22341" y="33010"/>
                </a:cubicBezTo>
                <a:cubicBezTo>
                  <a:pt x="21885" y="32889"/>
                  <a:pt x="21247" y="32889"/>
                  <a:pt x="20882" y="33010"/>
                </a:cubicBezTo>
                <a:cubicBezTo>
                  <a:pt x="20517" y="33101"/>
                  <a:pt x="20578" y="33314"/>
                  <a:pt x="21095" y="33375"/>
                </a:cubicBezTo>
                <a:close/>
                <a:moveTo>
                  <a:pt x="17751" y="34834"/>
                </a:moveTo>
                <a:cubicBezTo>
                  <a:pt x="18207" y="34895"/>
                  <a:pt x="18876" y="34773"/>
                  <a:pt x="19210" y="34621"/>
                </a:cubicBezTo>
                <a:cubicBezTo>
                  <a:pt x="19606" y="34439"/>
                  <a:pt x="19484" y="34287"/>
                  <a:pt x="19028" y="34226"/>
                </a:cubicBezTo>
                <a:cubicBezTo>
                  <a:pt x="18572" y="34135"/>
                  <a:pt x="17903" y="34226"/>
                  <a:pt x="17539" y="34408"/>
                </a:cubicBezTo>
                <a:cubicBezTo>
                  <a:pt x="17204" y="34560"/>
                  <a:pt x="17295" y="34743"/>
                  <a:pt x="17751" y="34834"/>
                </a:cubicBezTo>
                <a:close/>
                <a:moveTo>
                  <a:pt x="16171" y="36232"/>
                </a:moveTo>
                <a:cubicBezTo>
                  <a:pt x="16475" y="36050"/>
                  <a:pt x="16384" y="35837"/>
                  <a:pt x="15928" y="35776"/>
                </a:cubicBezTo>
                <a:cubicBezTo>
                  <a:pt x="15472" y="35685"/>
                  <a:pt x="14864" y="35776"/>
                  <a:pt x="14560" y="35959"/>
                </a:cubicBezTo>
                <a:cubicBezTo>
                  <a:pt x="14256" y="36141"/>
                  <a:pt x="14347" y="36354"/>
                  <a:pt x="14803" y="36415"/>
                </a:cubicBezTo>
                <a:cubicBezTo>
                  <a:pt x="15259" y="36536"/>
                  <a:pt x="15867" y="36415"/>
                  <a:pt x="16171" y="36232"/>
                </a:cubicBezTo>
                <a:close/>
                <a:moveTo>
                  <a:pt x="13526" y="37965"/>
                </a:moveTo>
                <a:cubicBezTo>
                  <a:pt x="13800" y="37782"/>
                  <a:pt x="13648" y="37570"/>
                  <a:pt x="13192" y="37509"/>
                </a:cubicBezTo>
                <a:cubicBezTo>
                  <a:pt x="12736" y="37448"/>
                  <a:pt x="12159" y="37539"/>
                  <a:pt x="11885" y="37752"/>
                </a:cubicBezTo>
                <a:cubicBezTo>
                  <a:pt x="11611" y="37934"/>
                  <a:pt x="11763" y="38147"/>
                  <a:pt x="12219" y="38238"/>
                </a:cubicBezTo>
                <a:cubicBezTo>
                  <a:pt x="12675" y="38269"/>
                  <a:pt x="13253" y="38178"/>
                  <a:pt x="13526" y="37965"/>
                </a:cubicBezTo>
                <a:close/>
                <a:moveTo>
                  <a:pt x="10031" y="40184"/>
                </a:moveTo>
                <a:cubicBezTo>
                  <a:pt x="10487" y="40244"/>
                  <a:pt x="11004" y="40092"/>
                  <a:pt x="11247" y="39880"/>
                </a:cubicBezTo>
                <a:cubicBezTo>
                  <a:pt x="11459" y="39637"/>
                  <a:pt x="11308" y="39424"/>
                  <a:pt x="10852" y="39393"/>
                </a:cubicBezTo>
                <a:cubicBezTo>
                  <a:pt x="10396" y="39302"/>
                  <a:pt x="9879" y="39424"/>
                  <a:pt x="9605" y="39637"/>
                </a:cubicBezTo>
                <a:cubicBezTo>
                  <a:pt x="9393" y="39880"/>
                  <a:pt x="9575" y="40092"/>
                  <a:pt x="10031" y="40184"/>
                </a:cubicBezTo>
                <a:close/>
                <a:moveTo>
                  <a:pt x="8116" y="42433"/>
                </a:moveTo>
                <a:cubicBezTo>
                  <a:pt x="8572" y="42494"/>
                  <a:pt x="9089" y="42311"/>
                  <a:pt x="9271" y="42038"/>
                </a:cubicBezTo>
                <a:cubicBezTo>
                  <a:pt x="9453" y="41764"/>
                  <a:pt x="9271" y="41551"/>
                  <a:pt x="8815" y="41460"/>
                </a:cubicBezTo>
                <a:cubicBezTo>
                  <a:pt x="8359" y="41399"/>
                  <a:pt x="7812" y="41551"/>
                  <a:pt x="7630" y="41825"/>
                </a:cubicBezTo>
                <a:cubicBezTo>
                  <a:pt x="7478" y="42068"/>
                  <a:pt x="7721" y="42342"/>
                  <a:pt x="8116" y="42433"/>
                </a:cubicBezTo>
                <a:close/>
                <a:moveTo>
                  <a:pt x="7721" y="44561"/>
                </a:moveTo>
                <a:cubicBezTo>
                  <a:pt x="7873" y="44257"/>
                  <a:pt x="7630" y="43983"/>
                  <a:pt x="7174" y="43953"/>
                </a:cubicBezTo>
                <a:cubicBezTo>
                  <a:pt x="6718" y="43892"/>
                  <a:pt x="6231" y="44044"/>
                  <a:pt x="6079" y="44348"/>
                </a:cubicBezTo>
                <a:cubicBezTo>
                  <a:pt x="5927" y="44652"/>
                  <a:pt x="6140" y="44956"/>
                  <a:pt x="6596" y="45017"/>
                </a:cubicBezTo>
                <a:cubicBezTo>
                  <a:pt x="7113" y="45047"/>
                  <a:pt x="7569" y="44865"/>
                  <a:pt x="7721" y="44561"/>
                </a:cubicBezTo>
                <a:close/>
                <a:moveTo>
                  <a:pt x="6505" y="47448"/>
                </a:moveTo>
                <a:cubicBezTo>
                  <a:pt x="6596" y="47083"/>
                  <a:pt x="6353" y="46779"/>
                  <a:pt x="5897" y="46749"/>
                </a:cubicBezTo>
                <a:cubicBezTo>
                  <a:pt x="5441" y="46719"/>
                  <a:pt x="4985" y="46931"/>
                  <a:pt x="4864" y="47296"/>
                </a:cubicBezTo>
                <a:cubicBezTo>
                  <a:pt x="4772" y="47539"/>
                  <a:pt x="5076" y="47813"/>
                  <a:pt x="5502" y="47843"/>
                </a:cubicBezTo>
                <a:cubicBezTo>
                  <a:pt x="5988" y="47934"/>
                  <a:pt x="6414" y="47691"/>
                  <a:pt x="6505" y="47448"/>
                </a:cubicBezTo>
                <a:close/>
                <a:moveTo>
                  <a:pt x="5806" y="50062"/>
                </a:moveTo>
                <a:cubicBezTo>
                  <a:pt x="5897" y="49758"/>
                  <a:pt x="5593" y="49485"/>
                  <a:pt x="5137" y="49454"/>
                </a:cubicBezTo>
                <a:cubicBezTo>
                  <a:pt x="4681" y="49424"/>
                  <a:pt x="4256" y="49606"/>
                  <a:pt x="4225" y="49910"/>
                </a:cubicBezTo>
                <a:cubicBezTo>
                  <a:pt x="4134" y="50214"/>
                  <a:pt x="4468" y="50518"/>
                  <a:pt x="4894" y="50549"/>
                </a:cubicBezTo>
                <a:cubicBezTo>
                  <a:pt x="5350" y="50579"/>
                  <a:pt x="5775" y="50366"/>
                  <a:pt x="5806" y="50062"/>
                </a:cubicBezTo>
                <a:close/>
                <a:moveTo>
                  <a:pt x="5228" y="52859"/>
                </a:moveTo>
                <a:cubicBezTo>
                  <a:pt x="5320" y="52555"/>
                  <a:pt x="5016" y="52311"/>
                  <a:pt x="4529" y="52311"/>
                </a:cubicBezTo>
                <a:cubicBezTo>
                  <a:pt x="4073" y="52311"/>
                  <a:pt x="3617" y="52494"/>
                  <a:pt x="3496" y="52828"/>
                </a:cubicBezTo>
                <a:cubicBezTo>
                  <a:pt x="3405" y="53132"/>
                  <a:pt x="3709" y="53406"/>
                  <a:pt x="4225" y="53436"/>
                </a:cubicBezTo>
                <a:cubicBezTo>
                  <a:pt x="4681" y="53436"/>
                  <a:pt x="5168" y="53163"/>
                  <a:pt x="5228" y="52859"/>
                </a:cubicBezTo>
                <a:close/>
                <a:moveTo>
                  <a:pt x="4408" y="55655"/>
                </a:moveTo>
                <a:cubicBezTo>
                  <a:pt x="4529" y="55321"/>
                  <a:pt x="4165" y="55108"/>
                  <a:pt x="3678" y="55077"/>
                </a:cubicBezTo>
                <a:cubicBezTo>
                  <a:pt x="3192" y="55047"/>
                  <a:pt x="2736" y="55229"/>
                  <a:pt x="2614" y="55533"/>
                </a:cubicBezTo>
                <a:cubicBezTo>
                  <a:pt x="2493" y="55837"/>
                  <a:pt x="2797" y="56081"/>
                  <a:pt x="3313" y="56141"/>
                </a:cubicBezTo>
                <a:cubicBezTo>
                  <a:pt x="3830" y="56172"/>
                  <a:pt x="4286" y="55959"/>
                  <a:pt x="4408" y="55655"/>
                </a:cubicBezTo>
                <a:close/>
                <a:moveTo>
                  <a:pt x="2310" y="58755"/>
                </a:moveTo>
                <a:cubicBezTo>
                  <a:pt x="2797" y="58786"/>
                  <a:pt x="3313" y="58603"/>
                  <a:pt x="3405" y="58299"/>
                </a:cubicBezTo>
                <a:cubicBezTo>
                  <a:pt x="3526" y="58026"/>
                  <a:pt x="3222" y="57783"/>
                  <a:pt x="2706" y="57722"/>
                </a:cubicBezTo>
                <a:cubicBezTo>
                  <a:pt x="2189" y="57691"/>
                  <a:pt x="1702" y="57843"/>
                  <a:pt x="1581" y="58147"/>
                </a:cubicBezTo>
                <a:cubicBezTo>
                  <a:pt x="1520" y="58421"/>
                  <a:pt x="1824" y="58695"/>
                  <a:pt x="2310" y="58755"/>
                </a:cubicBezTo>
                <a:close/>
                <a:moveTo>
                  <a:pt x="2341" y="60792"/>
                </a:moveTo>
                <a:cubicBezTo>
                  <a:pt x="2462" y="60549"/>
                  <a:pt x="2158" y="60275"/>
                  <a:pt x="1672" y="60245"/>
                </a:cubicBezTo>
                <a:cubicBezTo>
                  <a:pt x="1429" y="60214"/>
                  <a:pt x="1186" y="60245"/>
                  <a:pt x="973" y="60275"/>
                </a:cubicBezTo>
                <a:cubicBezTo>
                  <a:pt x="1064" y="60579"/>
                  <a:pt x="1095" y="60883"/>
                  <a:pt x="1186" y="61187"/>
                </a:cubicBezTo>
                <a:lnTo>
                  <a:pt x="1247" y="61187"/>
                </a:lnTo>
                <a:cubicBezTo>
                  <a:pt x="1702" y="61278"/>
                  <a:pt x="2250" y="61126"/>
                  <a:pt x="2341" y="60792"/>
                </a:cubicBezTo>
                <a:close/>
                <a:moveTo>
                  <a:pt x="41369" y="2675"/>
                </a:moveTo>
                <a:cubicBezTo>
                  <a:pt x="41703" y="2645"/>
                  <a:pt x="42129" y="2250"/>
                  <a:pt x="42311" y="1824"/>
                </a:cubicBezTo>
                <a:cubicBezTo>
                  <a:pt x="42463" y="1429"/>
                  <a:pt x="42311" y="1125"/>
                  <a:pt x="41946" y="1156"/>
                </a:cubicBezTo>
                <a:cubicBezTo>
                  <a:pt x="41551" y="1186"/>
                  <a:pt x="41095" y="1520"/>
                  <a:pt x="41004" y="1946"/>
                </a:cubicBezTo>
                <a:cubicBezTo>
                  <a:pt x="40852" y="2372"/>
                  <a:pt x="41034" y="2706"/>
                  <a:pt x="41369" y="2675"/>
                </a:cubicBezTo>
                <a:close/>
                <a:moveTo>
                  <a:pt x="40700" y="6809"/>
                </a:moveTo>
                <a:cubicBezTo>
                  <a:pt x="41004" y="6779"/>
                  <a:pt x="41308" y="6323"/>
                  <a:pt x="41338" y="5867"/>
                </a:cubicBezTo>
                <a:cubicBezTo>
                  <a:pt x="41369" y="5411"/>
                  <a:pt x="41186" y="5077"/>
                  <a:pt x="40883" y="5107"/>
                </a:cubicBezTo>
                <a:cubicBezTo>
                  <a:pt x="40579" y="5138"/>
                  <a:pt x="40275" y="5563"/>
                  <a:pt x="40244" y="6019"/>
                </a:cubicBezTo>
                <a:cubicBezTo>
                  <a:pt x="40153" y="6505"/>
                  <a:pt x="40396" y="6900"/>
                  <a:pt x="40700" y="6809"/>
                </a:cubicBezTo>
                <a:close/>
                <a:moveTo>
                  <a:pt x="40579" y="9484"/>
                </a:moveTo>
                <a:cubicBezTo>
                  <a:pt x="40275" y="9514"/>
                  <a:pt x="40031" y="9940"/>
                  <a:pt x="40031" y="10396"/>
                </a:cubicBezTo>
                <a:cubicBezTo>
                  <a:pt x="40031" y="10882"/>
                  <a:pt x="40275" y="11217"/>
                  <a:pt x="40548" y="11186"/>
                </a:cubicBezTo>
                <a:cubicBezTo>
                  <a:pt x="40791" y="11156"/>
                  <a:pt x="41065" y="10700"/>
                  <a:pt x="41065" y="10244"/>
                </a:cubicBezTo>
                <a:cubicBezTo>
                  <a:pt x="41095" y="9758"/>
                  <a:pt x="40883" y="9454"/>
                  <a:pt x="40579" y="9484"/>
                </a:cubicBezTo>
                <a:close/>
                <a:moveTo>
                  <a:pt x="40548" y="13800"/>
                </a:moveTo>
                <a:cubicBezTo>
                  <a:pt x="40275" y="13861"/>
                  <a:pt x="40001" y="14226"/>
                  <a:pt x="40001" y="14651"/>
                </a:cubicBezTo>
                <a:cubicBezTo>
                  <a:pt x="40001" y="15107"/>
                  <a:pt x="40183" y="15442"/>
                  <a:pt x="40487" y="15411"/>
                </a:cubicBezTo>
                <a:cubicBezTo>
                  <a:pt x="40791" y="15381"/>
                  <a:pt x="41034" y="14986"/>
                  <a:pt x="41065" y="14560"/>
                </a:cubicBezTo>
                <a:cubicBezTo>
                  <a:pt x="41034" y="14104"/>
                  <a:pt x="40791" y="13770"/>
                  <a:pt x="40548" y="13800"/>
                </a:cubicBezTo>
                <a:close/>
                <a:moveTo>
                  <a:pt x="40275" y="17691"/>
                </a:moveTo>
                <a:cubicBezTo>
                  <a:pt x="39971" y="17691"/>
                  <a:pt x="39667" y="17995"/>
                  <a:pt x="39636" y="18360"/>
                </a:cubicBezTo>
                <a:cubicBezTo>
                  <a:pt x="39545" y="18755"/>
                  <a:pt x="39727" y="19059"/>
                  <a:pt x="40031" y="19059"/>
                </a:cubicBezTo>
                <a:cubicBezTo>
                  <a:pt x="40335" y="19059"/>
                  <a:pt x="40700" y="18755"/>
                  <a:pt x="40731" y="18360"/>
                </a:cubicBezTo>
                <a:cubicBezTo>
                  <a:pt x="40791" y="17995"/>
                  <a:pt x="40579" y="17691"/>
                  <a:pt x="40275" y="17691"/>
                </a:cubicBezTo>
                <a:close/>
                <a:moveTo>
                  <a:pt x="38633" y="21521"/>
                </a:moveTo>
                <a:cubicBezTo>
                  <a:pt x="38481" y="21825"/>
                  <a:pt x="38633" y="22129"/>
                  <a:pt x="38968" y="22159"/>
                </a:cubicBezTo>
                <a:cubicBezTo>
                  <a:pt x="39302" y="22220"/>
                  <a:pt x="39727" y="21977"/>
                  <a:pt x="39879" y="21673"/>
                </a:cubicBezTo>
                <a:cubicBezTo>
                  <a:pt x="40001" y="21338"/>
                  <a:pt x="39849" y="21065"/>
                  <a:pt x="39515" y="21034"/>
                </a:cubicBezTo>
                <a:cubicBezTo>
                  <a:pt x="39180" y="21004"/>
                  <a:pt x="38785" y="21186"/>
                  <a:pt x="38633" y="21521"/>
                </a:cubicBezTo>
                <a:close/>
                <a:moveTo>
                  <a:pt x="37965" y="23770"/>
                </a:moveTo>
                <a:cubicBezTo>
                  <a:pt x="37569" y="23679"/>
                  <a:pt x="37083" y="23831"/>
                  <a:pt x="36809" y="24104"/>
                </a:cubicBezTo>
                <a:cubicBezTo>
                  <a:pt x="36536" y="24378"/>
                  <a:pt x="36658" y="24651"/>
                  <a:pt x="37053" y="24712"/>
                </a:cubicBezTo>
                <a:cubicBezTo>
                  <a:pt x="37417" y="24803"/>
                  <a:pt x="37995" y="24651"/>
                  <a:pt x="38208" y="24378"/>
                </a:cubicBezTo>
                <a:cubicBezTo>
                  <a:pt x="38481" y="24104"/>
                  <a:pt x="38329" y="23831"/>
                  <a:pt x="37965" y="23770"/>
                </a:cubicBezTo>
                <a:close/>
                <a:moveTo>
                  <a:pt x="35715" y="25928"/>
                </a:moveTo>
                <a:cubicBezTo>
                  <a:pt x="35320" y="25807"/>
                  <a:pt x="34864" y="25898"/>
                  <a:pt x="34651" y="26080"/>
                </a:cubicBezTo>
                <a:cubicBezTo>
                  <a:pt x="34408" y="26262"/>
                  <a:pt x="34499" y="26536"/>
                  <a:pt x="34864" y="26627"/>
                </a:cubicBezTo>
                <a:cubicBezTo>
                  <a:pt x="35229" y="26718"/>
                  <a:pt x="35715" y="26658"/>
                  <a:pt x="35989" y="26475"/>
                </a:cubicBezTo>
                <a:cubicBezTo>
                  <a:pt x="36171" y="26323"/>
                  <a:pt x="36050" y="26050"/>
                  <a:pt x="35715" y="25928"/>
                </a:cubicBezTo>
                <a:close/>
                <a:moveTo>
                  <a:pt x="32524" y="27691"/>
                </a:moveTo>
                <a:cubicBezTo>
                  <a:pt x="32281" y="27843"/>
                  <a:pt x="32372" y="28056"/>
                  <a:pt x="32706" y="28177"/>
                </a:cubicBezTo>
                <a:cubicBezTo>
                  <a:pt x="33040" y="28269"/>
                  <a:pt x="33496" y="28269"/>
                  <a:pt x="33770" y="28147"/>
                </a:cubicBezTo>
                <a:cubicBezTo>
                  <a:pt x="34013" y="27995"/>
                  <a:pt x="33922" y="27752"/>
                  <a:pt x="33588" y="27600"/>
                </a:cubicBezTo>
                <a:cubicBezTo>
                  <a:pt x="33192" y="27478"/>
                  <a:pt x="32736" y="27539"/>
                  <a:pt x="32524" y="27691"/>
                </a:cubicBezTo>
                <a:close/>
                <a:moveTo>
                  <a:pt x="30548" y="29363"/>
                </a:moveTo>
                <a:cubicBezTo>
                  <a:pt x="30882" y="29515"/>
                  <a:pt x="31369" y="29545"/>
                  <a:pt x="31612" y="29424"/>
                </a:cubicBezTo>
                <a:cubicBezTo>
                  <a:pt x="31825" y="29302"/>
                  <a:pt x="31764" y="29089"/>
                  <a:pt x="31429" y="28968"/>
                </a:cubicBezTo>
                <a:cubicBezTo>
                  <a:pt x="31065" y="28816"/>
                  <a:pt x="30609" y="28816"/>
                  <a:pt x="30396" y="28937"/>
                </a:cubicBezTo>
                <a:cubicBezTo>
                  <a:pt x="30122" y="28998"/>
                  <a:pt x="30214" y="29211"/>
                  <a:pt x="30548" y="29363"/>
                </a:cubicBezTo>
                <a:close/>
                <a:moveTo>
                  <a:pt x="29180" y="29819"/>
                </a:moveTo>
                <a:cubicBezTo>
                  <a:pt x="28846" y="29667"/>
                  <a:pt x="28329" y="29576"/>
                  <a:pt x="28116" y="29667"/>
                </a:cubicBezTo>
                <a:cubicBezTo>
                  <a:pt x="27843" y="29728"/>
                  <a:pt x="27934" y="29880"/>
                  <a:pt x="28268" y="30032"/>
                </a:cubicBezTo>
                <a:cubicBezTo>
                  <a:pt x="28603" y="30183"/>
                  <a:pt x="29089" y="30275"/>
                  <a:pt x="29363" y="30183"/>
                </a:cubicBezTo>
                <a:cubicBezTo>
                  <a:pt x="29606" y="30123"/>
                  <a:pt x="29515" y="29971"/>
                  <a:pt x="29180" y="29819"/>
                </a:cubicBezTo>
                <a:close/>
                <a:moveTo>
                  <a:pt x="26779" y="30305"/>
                </a:moveTo>
                <a:cubicBezTo>
                  <a:pt x="26445" y="30153"/>
                  <a:pt x="25897" y="30062"/>
                  <a:pt x="25654" y="30123"/>
                </a:cubicBezTo>
                <a:cubicBezTo>
                  <a:pt x="25381" y="30153"/>
                  <a:pt x="25411" y="30305"/>
                  <a:pt x="25806" y="30457"/>
                </a:cubicBezTo>
                <a:cubicBezTo>
                  <a:pt x="26171" y="30609"/>
                  <a:pt x="26718" y="30670"/>
                  <a:pt x="26961" y="30639"/>
                </a:cubicBezTo>
                <a:cubicBezTo>
                  <a:pt x="27235" y="30609"/>
                  <a:pt x="27174" y="30457"/>
                  <a:pt x="26779" y="30305"/>
                </a:cubicBezTo>
                <a:close/>
                <a:moveTo>
                  <a:pt x="23131" y="30883"/>
                </a:moveTo>
                <a:cubicBezTo>
                  <a:pt x="23527" y="31035"/>
                  <a:pt x="24074" y="31065"/>
                  <a:pt x="24378" y="31035"/>
                </a:cubicBezTo>
                <a:cubicBezTo>
                  <a:pt x="24682" y="30974"/>
                  <a:pt x="24621" y="30822"/>
                  <a:pt x="24226" y="30670"/>
                </a:cubicBezTo>
                <a:cubicBezTo>
                  <a:pt x="23861" y="30518"/>
                  <a:pt x="23314" y="30457"/>
                  <a:pt x="23010" y="30487"/>
                </a:cubicBezTo>
                <a:cubicBezTo>
                  <a:pt x="22675" y="30548"/>
                  <a:pt x="22767" y="30731"/>
                  <a:pt x="23131" y="30883"/>
                </a:cubicBezTo>
                <a:close/>
                <a:moveTo>
                  <a:pt x="21399" y="31187"/>
                </a:moveTo>
                <a:cubicBezTo>
                  <a:pt x="20973" y="31065"/>
                  <a:pt x="20396" y="30974"/>
                  <a:pt x="20061" y="31065"/>
                </a:cubicBezTo>
                <a:cubicBezTo>
                  <a:pt x="19727" y="31126"/>
                  <a:pt x="19758" y="31339"/>
                  <a:pt x="20183" y="31430"/>
                </a:cubicBezTo>
                <a:cubicBezTo>
                  <a:pt x="20578" y="31551"/>
                  <a:pt x="21186" y="31582"/>
                  <a:pt x="21551" y="31521"/>
                </a:cubicBezTo>
                <a:cubicBezTo>
                  <a:pt x="21885" y="31490"/>
                  <a:pt x="21794" y="31308"/>
                  <a:pt x="21399" y="31187"/>
                </a:cubicBezTo>
                <a:close/>
                <a:moveTo>
                  <a:pt x="18238" y="32038"/>
                </a:moveTo>
                <a:cubicBezTo>
                  <a:pt x="17812" y="31946"/>
                  <a:pt x="17174" y="31977"/>
                  <a:pt x="16779" y="32068"/>
                </a:cubicBezTo>
                <a:cubicBezTo>
                  <a:pt x="16414" y="32250"/>
                  <a:pt x="16444" y="32433"/>
                  <a:pt x="16900" y="32554"/>
                </a:cubicBezTo>
                <a:cubicBezTo>
                  <a:pt x="17326" y="32646"/>
                  <a:pt x="17995" y="32615"/>
                  <a:pt x="18359" y="32463"/>
                </a:cubicBezTo>
                <a:cubicBezTo>
                  <a:pt x="18724" y="32342"/>
                  <a:pt x="18694" y="32159"/>
                  <a:pt x="18238" y="32038"/>
                </a:cubicBezTo>
                <a:close/>
                <a:moveTo>
                  <a:pt x="13678" y="34013"/>
                </a:moveTo>
                <a:cubicBezTo>
                  <a:pt x="14104" y="34135"/>
                  <a:pt x="14712" y="34074"/>
                  <a:pt x="15046" y="33922"/>
                </a:cubicBezTo>
                <a:cubicBezTo>
                  <a:pt x="15381" y="33709"/>
                  <a:pt x="15320" y="33527"/>
                  <a:pt x="14894" y="33405"/>
                </a:cubicBezTo>
                <a:cubicBezTo>
                  <a:pt x="14469" y="33314"/>
                  <a:pt x="13861" y="33345"/>
                  <a:pt x="13526" y="33497"/>
                </a:cubicBezTo>
                <a:cubicBezTo>
                  <a:pt x="13222" y="33649"/>
                  <a:pt x="13253" y="33922"/>
                  <a:pt x="13678" y="34013"/>
                </a:cubicBezTo>
                <a:close/>
                <a:moveTo>
                  <a:pt x="11885" y="34986"/>
                </a:moveTo>
                <a:cubicBezTo>
                  <a:pt x="11459" y="34864"/>
                  <a:pt x="10912" y="34895"/>
                  <a:pt x="10608" y="35077"/>
                </a:cubicBezTo>
                <a:cubicBezTo>
                  <a:pt x="10304" y="35290"/>
                  <a:pt x="10365" y="35503"/>
                  <a:pt x="10791" y="35624"/>
                </a:cubicBezTo>
                <a:cubicBezTo>
                  <a:pt x="11216" y="35746"/>
                  <a:pt x="11763" y="35655"/>
                  <a:pt x="12067" y="35503"/>
                </a:cubicBezTo>
                <a:cubicBezTo>
                  <a:pt x="12432" y="35320"/>
                  <a:pt x="12311" y="35077"/>
                  <a:pt x="11885" y="34986"/>
                </a:cubicBezTo>
                <a:close/>
                <a:moveTo>
                  <a:pt x="9484" y="37205"/>
                </a:moveTo>
                <a:cubicBezTo>
                  <a:pt x="9757" y="37022"/>
                  <a:pt x="9636" y="36749"/>
                  <a:pt x="9241" y="36627"/>
                </a:cubicBezTo>
                <a:cubicBezTo>
                  <a:pt x="8815" y="36536"/>
                  <a:pt x="8268" y="36567"/>
                  <a:pt x="7964" y="36749"/>
                </a:cubicBezTo>
                <a:cubicBezTo>
                  <a:pt x="7721" y="36931"/>
                  <a:pt x="7812" y="37205"/>
                  <a:pt x="8238" y="37326"/>
                </a:cubicBezTo>
                <a:cubicBezTo>
                  <a:pt x="8663" y="37478"/>
                  <a:pt x="9241" y="37418"/>
                  <a:pt x="9484" y="37205"/>
                </a:cubicBezTo>
                <a:close/>
                <a:moveTo>
                  <a:pt x="5988" y="39333"/>
                </a:moveTo>
                <a:cubicBezTo>
                  <a:pt x="6414" y="39454"/>
                  <a:pt x="6961" y="39333"/>
                  <a:pt x="7174" y="39150"/>
                </a:cubicBezTo>
                <a:cubicBezTo>
                  <a:pt x="7417" y="38937"/>
                  <a:pt x="7265" y="38664"/>
                  <a:pt x="6839" y="38542"/>
                </a:cubicBezTo>
                <a:cubicBezTo>
                  <a:pt x="6414" y="38421"/>
                  <a:pt x="5897" y="38512"/>
                  <a:pt x="5654" y="38725"/>
                </a:cubicBezTo>
                <a:cubicBezTo>
                  <a:pt x="5441" y="38937"/>
                  <a:pt x="5593" y="39241"/>
                  <a:pt x="5988" y="39333"/>
                </a:cubicBezTo>
                <a:close/>
                <a:moveTo>
                  <a:pt x="4134" y="41612"/>
                </a:moveTo>
                <a:cubicBezTo>
                  <a:pt x="4560" y="41734"/>
                  <a:pt x="5046" y="41582"/>
                  <a:pt x="5228" y="41369"/>
                </a:cubicBezTo>
                <a:cubicBezTo>
                  <a:pt x="5441" y="41095"/>
                  <a:pt x="5228" y="40822"/>
                  <a:pt x="4833" y="40700"/>
                </a:cubicBezTo>
                <a:cubicBezTo>
                  <a:pt x="4408" y="40609"/>
                  <a:pt x="3921" y="40700"/>
                  <a:pt x="3709" y="40944"/>
                </a:cubicBezTo>
                <a:cubicBezTo>
                  <a:pt x="3526" y="41156"/>
                  <a:pt x="3709" y="41521"/>
                  <a:pt x="4134" y="41612"/>
                </a:cubicBezTo>
                <a:close/>
                <a:moveTo>
                  <a:pt x="3648" y="43892"/>
                </a:moveTo>
                <a:cubicBezTo>
                  <a:pt x="3800" y="43588"/>
                  <a:pt x="3557" y="43284"/>
                  <a:pt x="3161" y="43193"/>
                </a:cubicBezTo>
                <a:cubicBezTo>
                  <a:pt x="2736" y="43071"/>
                  <a:pt x="2250" y="43223"/>
                  <a:pt x="2098" y="43527"/>
                </a:cubicBezTo>
                <a:cubicBezTo>
                  <a:pt x="1946" y="43831"/>
                  <a:pt x="2158" y="44165"/>
                  <a:pt x="2584" y="44287"/>
                </a:cubicBezTo>
                <a:cubicBezTo>
                  <a:pt x="3040" y="44409"/>
                  <a:pt x="3496" y="44196"/>
                  <a:pt x="3648" y="43892"/>
                </a:cubicBezTo>
                <a:close/>
                <a:moveTo>
                  <a:pt x="2432" y="46901"/>
                </a:moveTo>
                <a:cubicBezTo>
                  <a:pt x="2554" y="46567"/>
                  <a:pt x="2280" y="46172"/>
                  <a:pt x="1854" y="46111"/>
                </a:cubicBezTo>
                <a:cubicBezTo>
                  <a:pt x="1429" y="45989"/>
                  <a:pt x="973" y="46172"/>
                  <a:pt x="882" y="46567"/>
                </a:cubicBezTo>
                <a:cubicBezTo>
                  <a:pt x="791" y="46840"/>
                  <a:pt x="1064" y="47144"/>
                  <a:pt x="1490" y="47235"/>
                </a:cubicBezTo>
                <a:cubicBezTo>
                  <a:pt x="1946" y="47327"/>
                  <a:pt x="2341" y="47175"/>
                  <a:pt x="2432" y="46901"/>
                </a:cubicBezTo>
                <a:close/>
                <a:moveTo>
                  <a:pt x="1095" y="48877"/>
                </a:moveTo>
                <a:cubicBezTo>
                  <a:pt x="669" y="48816"/>
                  <a:pt x="274" y="48968"/>
                  <a:pt x="152" y="49302"/>
                </a:cubicBezTo>
                <a:cubicBezTo>
                  <a:pt x="61" y="49606"/>
                  <a:pt x="335" y="49971"/>
                  <a:pt x="791" y="50062"/>
                </a:cubicBezTo>
                <a:cubicBezTo>
                  <a:pt x="1247" y="50123"/>
                  <a:pt x="1672" y="49941"/>
                  <a:pt x="1733" y="49606"/>
                </a:cubicBezTo>
                <a:cubicBezTo>
                  <a:pt x="1824" y="49272"/>
                  <a:pt x="1520" y="48968"/>
                  <a:pt x="1095" y="48877"/>
                </a:cubicBezTo>
                <a:close/>
                <a:moveTo>
                  <a:pt x="912" y="52463"/>
                </a:moveTo>
                <a:cubicBezTo>
                  <a:pt x="1034" y="52159"/>
                  <a:pt x="730" y="51856"/>
                  <a:pt x="274" y="51734"/>
                </a:cubicBezTo>
                <a:cubicBezTo>
                  <a:pt x="183" y="51704"/>
                  <a:pt x="61" y="51704"/>
                  <a:pt x="0" y="51704"/>
                </a:cubicBezTo>
                <a:cubicBezTo>
                  <a:pt x="0" y="52068"/>
                  <a:pt x="31" y="52463"/>
                  <a:pt x="31" y="52798"/>
                </a:cubicBezTo>
                <a:cubicBezTo>
                  <a:pt x="456" y="52859"/>
                  <a:pt x="821" y="52707"/>
                  <a:pt x="912" y="52463"/>
                </a:cubicBezTo>
                <a:close/>
                <a:moveTo>
                  <a:pt x="38360" y="2645"/>
                </a:moveTo>
                <a:cubicBezTo>
                  <a:pt x="38664" y="2675"/>
                  <a:pt x="38968" y="2341"/>
                  <a:pt x="39089" y="1916"/>
                </a:cubicBezTo>
                <a:cubicBezTo>
                  <a:pt x="39211" y="1490"/>
                  <a:pt x="39028" y="1125"/>
                  <a:pt x="38724" y="1034"/>
                </a:cubicBezTo>
                <a:cubicBezTo>
                  <a:pt x="38420" y="1004"/>
                  <a:pt x="38056" y="1277"/>
                  <a:pt x="37995" y="1733"/>
                </a:cubicBezTo>
                <a:cubicBezTo>
                  <a:pt x="37873" y="2159"/>
                  <a:pt x="38056" y="2554"/>
                  <a:pt x="38360" y="2645"/>
                </a:cubicBezTo>
                <a:close/>
                <a:moveTo>
                  <a:pt x="38025" y="6809"/>
                </a:moveTo>
                <a:cubicBezTo>
                  <a:pt x="38299" y="6870"/>
                  <a:pt x="38572" y="6505"/>
                  <a:pt x="38572" y="6049"/>
                </a:cubicBezTo>
                <a:cubicBezTo>
                  <a:pt x="38603" y="5593"/>
                  <a:pt x="38360" y="5198"/>
                  <a:pt x="38117" y="5138"/>
                </a:cubicBezTo>
                <a:cubicBezTo>
                  <a:pt x="37813" y="5107"/>
                  <a:pt x="37569" y="5411"/>
                  <a:pt x="37569" y="5867"/>
                </a:cubicBezTo>
                <a:cubicBezTo>
                  <a:pt x="37539" y="6323"/>
                  <a:pt x="37752" y="6779"/>
                  <a:pt x="38025" y="6809"/>
                </a:cubicBezTo>
                <a:close/>
                <a:moveTo>
                  <a:pt x="38025" y="9454"/>
                </a:moveTo>
                <a:cubicBezTo>
                  <a:pt x="37752" y="9363"/>
                  <a:pt x="37539" y="9697"/>
                  <a:pt x="37539" y="10153"/>
                </a:cubicBezTo>
                <a:cubicBezTo>
                  <a:pt x="37539" y="10609"/>
                  <a:pt x="37752" y="11065"/>
                  <a:pt x="38025" y="11156"/>
                </a:cubicBezTo>
                <a:cubicBezTo>
                  <a:pt x="38299" y="11217"/>
                  <a:pt x="38512" y="10882"/>
                  <a:pt x="38512" y="10396"/>
                </a:cubicBezTo>
                <a:cubicBezTo>
                  <a:pt x="38512" y="9879"/>
                  <a:pt x="38299" y="9484"/>
                  <a:pt x="38025" y="9454"/>
                </a:cubicBezTo>
                <a:close/>
                <a:moveTo>
                  <a:pt x="37995" y="13618"/>
                </a:moveTo>
                <a:cubicBezTo>
                  <a:pt x="37721" y="13557"/>
                  <a:pt x="37509" y="13800"/>
                  <a:pt x="37448" y="14226"/>
                </a:cubicBezTo>
                <a:cubicBezTo>
                  <a:pt x="37417" y="14651"/>
                  <a:pt x="37600" y="15077"/>
                  <a:pt x="37873" y="15138"/>
                </a:cubicBezTo>
                <a:cubicBezTo>
                  <a:pt x="38147" y="15229"/>
                  <a:pt x="38420" y="14955"/>
                  <a:pt x="38451" y="14499"/>
                </a:cubicBezTo>
                <a:cubicBezTo>
                  <a:pt x="38451" y="14104"/>
                  <a:pt x="38268" y="13709"/>
                  <a:pt x="37995" y="13618"/>
                </a:cubicBezTo>
                <a:close/>
                <a:moveTo>
                  <a:pt x="37235" y="18572"/>
                </a:moveTo>
                <a:cubicBezTo>
                  <a:pt x="37539" y="18664"/>
                  <a:pt x="37843" y="18451"/>
                  <a:pt x="37904" y="18116"/>
                </a:cubicBezTo>
                <a:cubicBezTo>
                  <a:pt x="37995" y="17752"/>
                  <a:pt x="37813" y="17387"/>
                  <a:pt x="37539" y="17296"/>
                </a:cubicBezTo>
                <a:cubicBezTo>
                  <a:pt x="37235" y="17235"/>
                  <a:pt x="36961" y="17417"/>
                  <a:pt x="36901" y="17752"/>
                </a:cubicBezTo>
                <a:cubicBezTo>
                  <a:pt x="36809" y="18116"/>
                  <a:pt x="36961" y="18481"/>
                  <a:pt x="37235" y="18572"/>
                </a:cubicBezTo>
                <a:close/>
                <a:moveTo>
                  <a:pt x="35928" y="21399"/>
                </a:moveTo>
                <a:cubicBezTo>
                  <a:pt x="36232" y="21521"/>
                  <a:pt x="36658" y="21369"/>
                  <a:pt x="36809" y="21095"/>
                </a:cubicBezTo>
                <a:cubicBezTo>
                  <a:pt x="36961" y="20791"/>
                  <a:pt x="36840" y="20487"/>
                  <a:pt x="36536" y="20396"/>
                </a:cubicBezTo>
                <a:cubicBezTo>
                  <a:pt x="36232" y="20275"/>
                  <a:pt x="35898" y="20427"/>
                  <a:pt x="35715" y="20700"/>
                </a:cubicBezTo>
                <a:cubicBezTo>
                  <a:pt x="35533" y="20943"/>
                  <a:pt x="35594" y="21308"/>
                  <a:pt x="35928" y="21399"/>
                </a:cubicBezTo>
                <a:close/>
                <a:moveTo>
                  <a:pt x="33892" y="23679"/>
                </a:moveTo>
                <a:cubicBezTo>
                  <a:pt x="34195" y="23831"/>
                  <a:pt x="34651" y="23770"/>
                  <a:pt x="34864" y="23496"/>
                </a:cubicBezTo>
                <a:cubicBezTo>
                  <a:pt x="35107" y="23284"/>
                  <a:pt x="35016" y="22980"/>
                  <a:pt x="34712" y="22858"/>
                </a:cubicBezTo>
                <a:cubicBezTo>
                  <a:pt x="34408" y="22737"/>
                  <a:pt x="34013" y="22828"/>
                  <a:pt x="33770" y="23041"/>
                </a:cubicBezTo>
                <a:cubicBezTo>
                  <a:pt x="33557" y="23284"/>
                  <a:pt x="33588" y="23527"/>
                  <a:pt x="33892" y="23679"/>
                </a:cubicBezTo>
                <a:close/>
                <a:moveTo>
                  <a:pt x="31885" y="25472"/>
                </a:moveTo>
                <a:cubicBezTo>
                  <a:pt x="32189" y="25624"/>
                  <a:pt x="32584" y="25594"/>
                  <a:pt x="32828" y="25442"/>
                </a:cubicBezTo>
                <a:cubicBezTo>
                  <a:pt x="33040" y="25259"/>
                  <a:pt x="32980" y="24986"/>
                  <a:pt x="32676" y="24834"/>
                </a:cubicBezTo>
                <a:cubicBezTo>
                  <a:pt x="32372" y="24682"/>
                  <a:pt x="31977" y="24712"/>
                  <a:pt x="31764" y="24864"/>
                </a:cubicBezTo>
                <a:cubicBezTo>
                  <a:pt x="31581" y="25047"/>
                  <a:pt x="31612" y="25320"/>
                  <a:pt x="31885" y="25472"/>
                </a:cubicBezTo>
                <a:close/>
                <a:moveTo>
                  <a:pt x="29758" y="26323"/>
                </a:moveTo>
                <a:cubicBezTo>
                  <a:pt x="29515" y="26475"/>
                  <a:pt x="29545" y="26688"/>
                  <a:pt x="29818" y="26840"/>
                </a:cubicBezTo>
                <a:cubicBezTo>
                  <a:pt x="30092" y="26992"/>
                  <a:pt x="30548" y="27022"/>
                  <a:pt x="30761" y="26870"/>
                </a:cubicBezTo>
                <a:cubicBezTo>
                  <a:pt x="31004" y="26718"/>
                  <a:pt x="30913" y="26506"/>
                  <a:pt x="30670" y="26354"/>
                </a:cubicBezTo>
                <a:cubicBezTo>
                  <a:pt x="30396" y="26202"/>
                  <a:pt x="29970" y="26171"/>
                  <a:pt x="29758" y="26323"/>
                </a:cubicBezTo>
                <a:close/>
                <a:moveTo>
                  <a:pt x="28542" y="27569"/>
                </a:moveTo>
                <a:cubicBezTo>
                  <a:pt x="28268" y="27417"/>
                  <a:pt x="27812" y="27387"/>
                  <a:pt x="27569" y="27448"/>
                </a:cubicBezTo>
                <a:cubicBezTo>
                  <a:pt x="27326" y="27569"/>
                  <a:pt x="27356" y="27752"/>
                  <a:pt x="27630" y="27934"/>
                </a:cubicBezTo>
                <a:cubicBezTo>
                  <a:pt x="27934" y="28086"/>
                  <a:pt x="28329" y="28177"/>
                  <a:pt x="28603" y="28056"/>
                </a:cubicBezTo>
                <a:cubicBezTo>
                  <a:pt x="28876" y="27934"/>
                  <a:pt x="28846" y="27721"/>
                  <a:pt x="28542" y="27569"/>
                </a:cubicBezTo>
                <a:close/>
                <a:moveTo>
                  <a:pt x="25198" y="28208"/>
                </a:moveTo>
                <a:cubicBezTo>
                  <a:pt x="24925" y="28299"/>
                  <a:pt x="24925" y="28451"/>
                  <a:pt x="25229" y="28633"/>
                </a:cubicBezTo>
                <a:cubicBezTo>
                  <a:pt x="25533" y="28785"/>
                  <a:pt x="25989" y="28907"/>
                  <a:pt x="26262" y="28816"/>
                </a:cubicBezTo>
                <a:cubicBezTo>
                  <a:pt x="26505" y="28755"/>
                  <a:pt x="26475" y="28603"/>
                  <a:pt x="26171" y="28390"/>
                </a:cubicBezTo>
                <a:cubicBezTo>
                  <a:pt x="25897" y="28208"/>
                  <a:pt x="25502" y="28147"/>
                  <a:pt x="25198" y="28208"/>
                </a:cubicBezTo>
                <a:close/>
                <a:moveTo>
                  <a:pt x="23709" y="28907"/>
                </a:moveTo>
                <a:cubicBezTo>
                  <a:pt x="23405" y="28755"/>
                  <a:pt x="22919" y="28633"/>
                  <a:pt x="22645" y="28664"/>
                </a:cubicBezTo>
                <a:cubicBezTo>
                  <a:pt x="22341" y="28694"/>
                  <a:pt x="22341" y="28907"/>
                  <a:pt x="22675" y="29059"/>
                </a:cubicBezTo>
                <a:cubicBezTo>
                  <a:pt x="22979" y="29211"/>
                  <a:pt x="23527" y="29302"/>
                  <a:pt x="23770" y="29241"/>
                </a:cubicBezTo>
                <a:cubicBezTo>
                  <a:pt x="24043" y="29211"/>
                  <a:pt x="24013" y="29059"/>
                  <a:pt x="23709" y="28907"/>
                </a:cubicBezTo>
                <a:close/>
                <a:moveTo>
                  <a:pt x="20943" y="29302"/>
                </a:moveTo>
                <a:cubicBezTo>
                  <a:pt x="20578" y="29150"/>
                  <a:pt x="20092" y="29028"/>
                  <a:pt x="19758" y="29120"/>
                </a:cubicBezTo>
                <a:cubicBezTo>
                  <a:pt x="19423" y="29150"/>
                  <a:pt x="19423" y="29363"/>
                  <a:pt x="19758" y="29515"/>
                </a:cubicBezTo>
                <a:cubicBezTo>
                  <a:pt x="20092" y="29667"/>
                  <a:pt x="20639" y="29728"/>
                  <a:pt x="20943" y="29697"/>
                </a:cubicBezTo>
                <a:cubicBezTo>
                  <a:pt x="21308" y="29667"/>
                  <a:pt x="21277" y="29454"/>
                  <a:pt x="20943" y="29302"/>
                </a:cubicBezTo>
                <a:close/>
                <a:moveTo>
                  <a:pt x="16688" y="29819"/>
                </a:moveTo>
                <a:cubicBezTo>
                  <a:pt x="16323" y="29880"/>
                  <a:pt x="16292" y="30123"/>
                  <a:pt x="16627" y="30275"/>
                </a:cubicBezTo>
                <a:cubicBezTo>
                  <a:pt x="16991" y="30427"/>
                  <a:pt x="17599" y="30457"/>
                  <a:pt x="17934" y="30335"/>
                </a:cubicBezTo>
                <a:cubicBezTo>
                  <a:pt x="18268" y="30275"/>
                  <a:pt x="18268" y="30062"/>
                  <a:pt x="17934" y="29910"/>
                </a:cubicBezTo>
                <a:cubicBezTo>
                  <a:pt x="17599" y="29758"/>
                  <a:pt x="17052" y="29697"/>
                  <a:pt x="16688" y="29819"/>
                </a:cubicBezTo>
                <a:close/>
                <a:moveTo>
                  <a:pt x="14621" y="31399"/>
                </a:moveTo>
                <a:cubicBezTo>
                  <a:pt x="15016" y="31278"/>
                  <a:pt x="14955" y="31065"/>
                  <a:pt x="14621" y="30913"/>
                </a:cubicBezTo>
                <a:cubicBezTo>
                  <a:pt x="14286" y="30761"/>
                  <a:pt x="13709" y="30731"/>
                  <a:pt x="13344" y="30883"/>
                </a:cubicBezTo>
                <a:cubicBezTo>
                  <a:pt x="12949" y="30974"/>
                  <a:pt x="12949" y="31247"/>
                  <a:pt x="13283" y="31399"/>
                </a:cubicBezTo>
                <a:cubicBezTo>
                  <a:pt x="13678" y="31521"/>
                  <a:pt x="14286" y="31521"/>
                  <a:pt x="14621" y="31399"/>
                </a:cubicBezTo>
                <a:close/>
                <a:moveTo>
                  <a:pt x="10152" y="32737"/>
                </a:moveTo>
                <a:cubicBezTo>
                  <a:pt x="10487" y="32889"/>
                  <a:pt x="11064" y="32889"/>
                  <a:pt x="11399" y="32706"/>
                </a:cubicBezTo>
                <a:cubicBezTo>
                  <a:pt x="11733" y="32554"/>
                  <a:pt x="11703" y="32281"/>
                  <a:pt x="11338" y="32129"/>
                </a:cubicBezTo>
                <a:cubicBezTo>
                  <a:pt x="11004" y="31977"/>
                  <a:pt x="10426" y="31946"/>
                  <a:pt x="10122" y="32129"/>
                </a:cubicBezTo>
                <a:cubicBezTo>
                  <a:pt x="9788" y="32311"/>
                  <a:pt x="9788" y="32585"/>
                  <a:pt x="10152" y="32737"/>
                </a:cubicBezTo>
                <a:close/>
                <a:moveTo>
                  <a:pt x="8390" y="33679"/>
                </a:moveTo>
                <a:cubicBezTo>
                  <a:pt x="8055" y="33527"/>
                  <a:pt x="7508" y="33527"/>
                  <a:pt x="7204" y="33679"/>
                </a:cubicBezTo>
                <a:cubicBezTo>
                  <a:pt x="6900" y="33861"/>
                  <a:pt x="6961" y="34135"/>
                  <a:pt x="7295" y="34317"/>
                </a:cubicBezTo>
                <a:cubicBezTo>
                  <a:pt x="7630" y="34469"/>
                  <a:pt x="8177" y="34469"/>
                  <a:pt x="8481" y="34287"/>
                </a:cubicBezTo>
                <a:cubicBezTo>
                  <a:pt x="8785" y="34135"/>
                  <a:pt x="8724" y="33861"/>
                  <a:pt x="8390" y="33679"/>
                </a:cubicBezTo>
                <a:close/>
                <a:moveTo>
                  <a:pt x="5654" y="35351"/>
                </a:moveTo>
                <a:cubicBezTo>
                  <a:pt x="5320" y="35199"/>
                  <a:pt x="4833" y="35199"/>
                  <a:pt x="4529" y="35381"/>
                </a:cubicBezTo>
                <a:cubicBezTo>
                  <a:pt x="4256" y="35594"/>
                  <a:pt x="4286" y="35867"/>
                  <a:pt x="4681" y="36080"/>
                </a:cubicBezTo>
                <a:cubicBezTo>
                  <a:pt x="5016" y="36263"/>
                  <a:pt x="5532" y="36232"/>
                  <a:pt x="5806" y="36050"/>
                </a:cubicBezTo>
                <a:cubicBezTo>
                  <a:pt x="6110" y="35807"/>
                  <a:pt x="6049" y="35533"/>
                  <a:pt x="5654" y="35351"/>
                </a:cubicBezTo>
                <a:close/>
                <a:moveTo>
                  <a:pt x="3253" y="37205"/>
                </a:moveTo>
                <a:cubicBezTo>
                  <a:pt x="2918" y="37022"/>
                  <a:pt x="2432" y="37053"/>
                  <a:pt x="2189" y="37296"/>
                </a:cubicBezTo>
                <a:cubicBezTo>
                  <a:pt x="1976" y="37509"/>
                  <a:pt x="2037" y="37874"/>
                  <a:pt x="2432" y="38026"/>
                </a:cubicBezTo>
                <a:cubicBezTo>
                  <a:pt x="2766" y="38208"/>
                  <a:pt x="3253" y="38117"/>
                  <a:pt x="3526" y="37904"/>
                </a:cubicBezTo>
                <a:cubicBezTo>
                  <a:pt x="3769" y="37661"/>
                  <a:pt x="3648" y="37357"/>
                  <a:pt x="3253" y="37205"/>
                </a:cubicBezTo>
                <a:close/>
                <a:moveTo>
                  <a:pt x="1520" y="40092"/>
                </a:moveTo>
                <a:cubicBezTo>
                  <a:pt x="1702" y="39849"/>
                  <a:pt x="1581" y="39545"/>
                  <a:pt x="1247" y="39333"/>
                </a:cubicBezTo>
                <a:lnTo>
                  <a:pt x="1034" y="40366"/>
                </a:lnTo>
                <a:cubicBezTo>
                  <a:pt x="1216" y="40336"/>
                  <a:pt x="1399" y="40244"/>
                  <a:pt x="1520" y="40092"/>
                </a:cubicBezTo>
                <a:close/>
                <a:moveTo>
                  <a:pt x="35563" y="5745"/>
                </a:moveTo>
                <a:cubicBezTo>
                  <a:pt x="35837" y="5958"/>
                  <a:pt x="36050" y="5685"/>
                  <a:pt x="36050" y="5229"/>
                </a:cubicBezTo>
                <a:cubicBezTo>
                  <a:pt x="36050" y="4773"/>
                  <a:pt x="35867" y="4286"/>
                  <a:pt x="35594" y="4074"/>
                </a:cubicBezTo>
                <a:cubicBezTo>
                  <a:pt x="35320" y="3891"/>
                  <a:pt x="35107" y="4074"/>
                  <a:pt x="35107" y="4530"/>
                </a:cubicBezTo>
                <a:cubicBezTo>
                  <a:pt x="35107" y="5016"/>
                  <a:pt x="35290" y="5563"/>
                  <a:pt x="35563" y="5745"/>
                </a:cubicBezTo>
                <a:close/>
                <a:moveTo>
                  <a:pt x="35624" y="9940"/>
                </a:moveTo>
                <a:cubicBezTo>
                  <a:pt x="35898" y="10122"/>
                  <a:pt x="36080" y="9910"/>
                  <a:pt x="36080" y="9454"/>
                </a:cubicBezTo>
                <a:cubicBezTo>
                  <a:pt x="36080" y="8998"/>
                  <a:pt x="35867" y="8481"/>
                  <a:pt x="35594" y="8299"/>
                </a:cubicBezTo>
                <a:cubicBezTo>
                  <a:pt x="35320" y="8116"/>
                  <a:pt x="35138" y="8299"/>
                  <a:pt x="35138" y="8724"/>
                </a:cubicBezTo>
                <a:cubicBezTo>
                  <a:pt x="35138" y="9180"/>
                  <a:pt x="35381" y="9697"/>
                  <a:pt x="35624" y="9940"/>
                </a:cubicBezTo>
                <a:close/>
                <a:moveTo>
                  <a:pt x="35442" y="13891"/>
                </a:moveTo>
                <a:cubicBezTo>
                  <a:pt x="35715" y="14074"/>
                  <a:pt x="35928" y="13922"/>
                  <a:pt x="35989" y="13496"/>
                </a:cubicBezTo>
                <a:cubicBezTo>
                  <a:pt x="36019" y="13071"/>
                  <a:pt x="35837" y="12584"/>
                  <a:pt x="35563" y="12402"/>
                </a:cubicBezTo>
                <a:cubicBezTo>
                  <a:pt x="35290" y="12220"/>
                  <a:pt x="35077" y="12372"/>
                  <a:pt x="35077" y="12797"/>
                </a:cubicBezTo>
                <a:cubicBezTo>
                  <a:pt x="35016" y="13162"/>
                  <a:pt x="35168" y="13648"/>
                  <a:pt x="35442" y="13891"/>
                </a:cubicBezTo>
                <a:close/>
                <a:moveTo>
                  <a:pt x="35107" y="15989"/>
                </a:moveTo>
                <a:cubicBezTo>
                  <a:pt x="34834" y="15776"/>
                  <a:pt x="34621" y="15867"/>
                  <a:pt x="34499" y="16202"/>
                </a:cubicBezTo>
                <a:cubicBezTo>
                  <a:pt x="34408" y="16536"/>
                  <a:pt x="34499" y="16992"/>
                  <a:pt x="34773" y="17205"/>
                </a:cubicBezTo>
                <a:cubicBezTo>
                  <a:pt x="34986" y="17387"/>
                  <a:pt x="35290" y="17265"/>
                  <a:pt x="35411" y="16931"/>
                </a:cubicBezTo>
                <a:cubicBezTo>
                  <a:pt x="35472" y="16597"/>
                  <a:pt x="35320" y="16171"/>
                  <a:pt x="35107" y="15989"/>
                </a:cubicBezTo>
                <a:close/>
                <a:moveTo>
                  <a:pt x="34043" y="18907"/>
                </a:moveTo>
                <a:cubicBezTo>
                  <a:pt x="33800" y="18724"/>
                  <a:pt x="33496" y="18755"/>
                  <a:pt x="33314" y="18998"/>
                </a:cubicBezTo>
                <a:cubicBezTo>
                  <a:pt x="33162" y="19271"/>
                  <a:pt x="33162" y="19697"/>
                  <a:pt x="33405" y="19910"/>
                </a:cubicBezTo>
                <a:cubicBezTo>
                  <a:pt x="33618" y="20123"/>
                  <a:pt x="34013" y="20062"/>
                  <a:pt x="34165" y="19758"/>
                </a:cubicBezTo>
                <a:cubicBezTo>
                  <a:pt x="34347" y="19515"/>
                  <a:pt x="34256" y="19119"/>
                  <a:pt x="34043" y="18907"/>
                </a:cubicBezTo>
                <a:close/>
                <a:moveTo>
                  <a:pt x="31490" y="22159"/>
                </a:moveTo>
                <a:cubicBezTo>
                  <a:pt x="31733" y="22372"/>
                  <a:pt x="32068" y="22372"/>
                  <a:pt x="32281" y="22129"/>
                </a:cubicBezTo>
                <a:cubicBezTo>
                  <a:pt x="32524" y="21916"/>
                  <a:pt x="32493" y="21551"/>
                  <a:pt x="32250" y="21369"/>
                </a:cubicBezTo>
                <a:cubicBezTo>
                  <a:pt x="32037" y="21186"/>
                  <a:pt x="31673" y="21186"/>
                  <a:pt x="31490" y="21399"/>
                </a:cubicBezTo>
                <a:cubicBezTo>
                  <a:pt x="31277" y="21612"/>
                  <a:pt x="31277" y="21946"/>
                  <a:pt x="31490" y="22159"/>
                </a:cubicBezTo>
                <a:close/>
                <a:moveTo>
                  <a:pt x="29606" y="23193"/>
                </a:moveTo>
                <a:cubicBezTo>
                  <a:pt x="29393" y="23375"/>
                  <a:pt x="29363" y="23679"/>
                  <a:pt x="29606" y="23892"/>
                </a:cubicBezTo>
                <a:cubicBezTo>
                  <a:pt x="29818" y="24074"/>
                  <a:pt x="30153" y="24104"/>
                  <a:pt x="30366" y="23922"/>
                </a:cubicBezTo>
                <a:cubicBezTo>
                  <a:pt x="30578" y="23740"/>
                  <a:pt x="30548" y="23466"/>
                  <a:pt x="30305" y="23223"/>
                </a:cubicBezTo>
                <a:cubicBezTo>
                  <a:pt x="30122" y="23041"/>
                  <a:pt x="29818" y="23010"/>
                  <a:pt x="29606" y="23193"/>
                </a:cubicBezTo>
                <a:close/>
                <a:moveTo>
                  <a:pt x="27660" y="24651"/>
                </a:moveTo>
                <a:cubicBezTo>
                  <a:pt x="27417" y="24803"/>
                  <a:pt x="27387" y="25047"/>
                  <a:pt x="27630" y="25259"/>
                </a:cubicBezTo>
                <a:cubicBezTo>
                  <a:pt x="27812" y="25442"/>
                  <a:pt x="28177" y="25472"/>
                  <a:pt x="28420" y="25351"/>
                </a:cubicBezTo>
                <a:cubicBezTo>
                  <a:pt x="28633" y="25199"/>
                  <a:pt x="28633" y="24955"/>
                  <a:pt x="28420" y="24743"/>
                </a:cubicBezTo>
                <a:cubicBezTo>
                  <a:pt x="28177" y="24530"/>
                  <a:pt x="27843" y="24500"/>
                  <a:pt x="27660" y="24651"/>
                </a:cubicBezTo>
                <a:close/>
                <a:moveTo>
                  <a:pt x="26262" y="25928"/>
                </a:moveTo>
                <a:cubicBezTo>
                  <a:pt x="26049" y="25746"/>
                  <a:pt x="25685" y="25655"/>
                  <a:pt x="25411" y="25776"/>
                </a:cubicBezTo>
                <a:cubicBezTo>
                  <a:pt x="25138" y="25898"/>
                  <a:pt x="25107" y="26110"/>
                  <a:pt x="25290" y="26323"/>
                </a:cubicBezTo>
                <a:cubicBezTo>
                  <a:pt x="25533" y="26506"/>
                  <a:pt x="25897" y="26566"/>
                  <a:pt x="26171" y="26475"/>
                </a:cubicBezTo>
                <a:cubicBezTo>
                  <a:pt x="26445" y="26384"/>
                  <a:pt x="26475" y="26110"/>
                  <a:pt x="26262" y="25928"/>
                </a:cubicBezTo>
                <a:close/>
                <a:moveTo>
                  <a:pt x="23861" y="26779"/>
                </a:moveTo>
                <a:cubicBezTo>
                  <a:pt x="23618" y="26566"/>
                  <a:pt x="23253" y="26475"/>
                  <a:pt x="22979" y="26536"/>
                </a:cubicBezTo>
                <a:cubicBezTo>
                  <a:pt x="22706" y="26627"/>
                  <a:pt x="22645" y="26810"/>
                  <a:pt x="22827" y="26992"/>
                </a:cubicBezTo>
                <a:cubicBezTo>
                  <a:pt x="23071" y="27174"/>
                  <a:pt x="23466" y="27296"/>
                  <a:pt x="23739" y="27235"/>
                </a:cubicBezTo>
                <a:cubicBezTo>
                  <a:pt x="24043" y="27174"/>
                  <a:pt x="24043" y="26962"/>
                  <a:pt x="23861" y="26779"/>
                </a:cubicBezTo>
                <a:close/>
                <a:moveTo>
                  <a:pt x="20092" y="27448"/>
                </a:moveTo>
                <a:cubicBezTo>
                  <a:pt x="20335" y="27630"/>
                  <a:pt x="20791" y="27752"/>
                  <a:pt x="21095" y="27721"/>
                </a:cubicBezTo>
                <a:cubicBezTo>
                  <a:pt x="21399" y="27691"/>
                  <a:pt x="21429" y="27478"/>
                  <a:pt x="21186" y="27296"/>
                </a:cubicBezTo>
                <a:cubicBezTo>
                  <a:pt x="20973" y="27114"/>
                  <a:pt x="20548" y="26992"/>
                  <a:pt x="20244" y="27022"/>
                </a:cubicBezTo>
                <a:cubicBezTo>
                  <a:pt x="19970" y="27083"/>
                  <a:pt x="19879" y="27266"/>
                  <a:pt x="20092" y="27448"/>
                </a:cubicBezTo>
                <a:close/>
                <a:moveTo>
                  <a:pt x="18359" y="27721"/>
                </a:moveTo>
                <a:cubicBezTo>
                  <a:pt x="18116" y="27539"/>
                  <a:pt x="17660" y="27417"/>
                  <a:pt x="17356" y="27448"/>
                </a:cubicBezTo>
                <a:cubicBezTo>
                  <a:pt x="17022" y="27478"/>
                  <a:pt x="16900" y="27721"/>
                  <a:pt x="17174" y="27904"/>
                </a:cubicBezTo>
                <a:cubicBezTo>
                  <a:pt x="17387" y="28086"/>
                  <a:pt x="17903" y="28208"/>
                  <a:pt x="18238" y="28147"/>
                </a:cubicBezTo>
                <a:cubicBezTo>
                  <a:pt x="18511" y="28086"/>
                  <a:pt x="18572" y="27904"/>
                  <a:pt x="18359" y="27721"/>
                </a:cubicBezTo>
                <a:close/>
                <a:moveTo>
                  <a:pt x="14165" y="28147"/>
                </a:moveTo>
                <a:cubicBezTo>
                  <a:pt x="13830" y="28208"/>
                  <a:pt x="13678" y="28481"/>
                  <a:pt x="13952" y="28664"/>
                </a:cubicBezTo>
                <a:cubicBezTo>
                  <a:pt x="14165" y="28846"/>
                  <a:pt x="14712" y="28937"/>
                  <a:pt x="15046" y="28816"/>
                </a:cubicBezTo>
                <a:cubicBezTo>
                  <a:pt x="15381" y="28694"/>
                  <a:pt x="15472" y="28512"/>
                  <a:pt x="15229" y="28329"/>
                </a:cubicBezTo>
                <a:cubicBezTo>
                  <a:pt x="14955" y="28147"/>
                  <a:pt x="14499" y="28025"/>
                  <a:pt x="14165" y="28147"/>
                </a:cubicBezTo>
                <a:close/>
                <a:moveTo>
                  <a:pt x="10608" y="29728"/>
                </a:moveTo>
                <a:cubicBezTo>
                  <a:pt x="10821" y="29910"/>
                  <a:pt x="11368" y="30001"/>
                  <a:pt x="11703" y="29880"/>
                </a:cubicBezTo>
                <a:cubicBezTo>
                  <a:pt x="12037" y="29758"/>
                  <a:pt x="12159" y="29515"/>
                  <a:pt x="11885" y="29302"/>
                </a:cubicBezTo>
                <a:cubicBezTo>
                  <a:pt x="11672" y="29120"/>
                  <a:pt x="11156" y="29028"/>
                  <a:pt x="10821" y="29150"/>
                </a:cubicBezTo>
                <a:cubicBezTo>
                  <a:pt x="10456" y="29241"/>
                  <a:pt x="10335" y="29545"/>
                  <a:pt x="10608" y="29728"/>
                </a:cubicBezTo>
                <a:close/>
                <a:moveTo>
                  <a:pt x="7417" y="31035"/>
                </a:moveTo>
                <a:cubicBezTo>
                  <a:pt x="7630" y="31247"/>
                  <a:pt x="8116" y="31247"/>
                  <a:pt x="8481" y="31095"/>
                </a:cubicBezTo>
                <a:cubicBezTo>
                  <a:pt x="8815" y="30943"/>
                  <a:pt x="8845" y="30670"/>
                  <a:pt x="8633" y="30457"/>
                </a:cubicBezTo>
                <a:cubicBezTo>
                  <a:pt x="8390" y="30214"/>
                  <a:pt x="7934" y="30183"/>
                  <a:pt x="7599" y="30335"/>
                </a:cubicBezTo>
                <a:cubicBezTo>
                  <a:pt x="7295" y="30487"/>
                  <a:pt x="7174" y="30791"/>
                  <a:pt x="7417" y="31035"/>
                </a:cubicBezTo>
                <a:close/>
                <a:moveTo>
                  <a:pt x="5624" y="31946"/>
                </a:moveTo>
                <a:cubicBezTo>
                  <a:pt x="5380" y="31703"/>
                  <a:pt x="4924" y="31673"/>
                  <a:pt x="4620" y="31825"/>
                </a:cubicBezTo>
                <a:cubicBezTo>
                  <a:pt x="4316" y="31977"/>
                  <a:pt x="4256" y="32311"/>
                  <a:pt x="4468" y="32554"/>
                </a:cubicBezTo>
                <a:cubicBezTo>
                  <a:pt x="4712" y="32767"/>
                  <a:pt x="5198" y="32767"/>
                  <a:pt x="5502" y="32615"/>
                </a:cubicBezTo>
                <a:cubicBezTo>
                  <a:pt x="5836" y="32463"/>
                  <a:pt x="5897" y="32159"/>
                  <a:pt x="5624" y="31946"/>
                </a:cubicBezTo>
                <a:close/>
                <a:moveTo>
                  <a:pt x="2888" y="33557"/>
                </a:moveTo>
                <a:cubicBezTo>
                  <a:pt x="2797" y="33831"/>
                  <a:pt x="2706" y="34105"/>
                  <a:pt x="2614" y="34348"/>
                </a:cubicBezTo>
                <a:cubicBezTo>
                  <a:pt x="2706" y="34317"/>
                  <a:pt x="2766" y="34317"/>
                  <a:pt x="2857" y="34256"/>
                </a:cubicBezTo>
                <a:cubicBezTo>
                  <a:pt x="3101" y="34105"/>
                  <a:pt x="3101" y="33801"/>
                  <a:pt x="2888" y="33557"/>
                </a:cubicBezTo>
                <a:close/>
                <a:moveTo>
                  <a:pt x="33344" y="3739"/>
                </a:moveTo>
                <a:cubicBezTo>
                  <a:pt x="33588" y="3952"/>
                  <a:pt x="33740" y="3770"/>
                  <a:pt x="33740" y="3314"/>
                </a:cubicBezTo>
                <a:cubicBezTo>
                  <a:pt x="33740" y="3040"/>
                  <a:pt x="33709" y="2797"/>
                  <a:pt x="33588" y="2524"/>
                </a:cubicBezTo>
                <a:cubicBezTo>
                  <a:pt x="33405" y="2584"/>
                  <a:pt x="33162" y="2675"/>
                  <a:pt x="32980" y="2736"/>
                </a:cubicBezTo>
                <a:cubicBezTo>
                  <a:pt x="33010" y="3162"/>
                  <a:pt x="33162" y="3587"/>
                  <a:pt x="33344" y="3739"/>
                </a:cubicBezTo>
                <a:close/>
                <a:moveTo>
                  <a:pt x="33436" y="7812"/>
                </a:moveTo>
                <a:cubicBezTo>
                  <a:pt x="33648" y="8025"/>
                  <a:pt x="33800" y="7873"/>
                  <a:pt x="33800" y="7417"/>
                </a:cubicBezTo>
                <a:cubicBezTo>
                  <a:pt x="33800" y="6961"/>
                  <a:pt x="33618" y="6445"/>
                  <a:pt x="33405" y="6201"/>
                </a:cubicBezTo>
                <a:cubicBezTo>
                  <a:pt x="33162" y="5989"/>
                  <a:pt x="33010" y="6171"/>
                  <a:pt x="33040" y="6597"/>
                </a:cubicBezTo>
                <a:cubicBezTo>
                  <a:pt x="33040" y="7052"/>
                  <a:pt x="33192" y="7569"/>
                  <a:pt x="33436" y="7812"/>
                </a:cubicBezTo>
                <a:close/>
                <a:moveTo>
                  <a:pt x="33010" y="10548"/>
                </a:moveTo>
                <a:cubicBezTo>
                  <a:pt x="33010" y="10973"/>
                  <a:pt x="33132" y="11460"/>
                  <a:pt x="33314" y="11733"/>
                </a:cubicBezTo>
                <a:cubicBezTo>
                  <a:pt x="33496" y="11946"/>
                  <a:pt x="33709" y="11825"/>
                  <a:pt x="33740" y="11429"/>
                </a:cubicBezTo>
                <a:cubicBezTo>
                  <a:pt x="33770" y="11004"/>
                  <a:pt x="33588" y="10457"/>
                  <a:pt x="33405" y="10214"/>
                </a:cubicBezTo>
                <a:cubicBezTo>
                  <a:pt x="33192" y="9970"/>
                  <a:pt x="33040" y="10122"/>
                  <a:pt x="33010" y="10548"/>
                </a:cubicBezTo>
                <a:close/>
                <a:moveTo>
                  <a:pt x="33101" y="13800"/>
                </a:moveTo>
                <a:cubicBezTo>
                  <a:pt x="32888" y="13587"/>
                  <a:pt x="32706" y="13709"/>
                  <a:pt x="32645" y="14043"/>
                </a:cubicBezTo>
                <a:cubicBezTo>
                  <a:pt x="32554" y="14378"/>
                  <a:pt x="32645" y="14834"/>
                  <a:pt x="32828" y="15077"/>
                </a:cubicBezTo>
                <a:cubicBezTo>
                  <a:pt x="33010" y="15290"/>
                  <a:pt x="33253" y="15229"/>
                  <a:pt x="33314" y="14864"/>
                </a:cubicBezTo>
                <a:cubicBezTo>
                  <a:pt x="33405" y="14530"/>
                  <a:pt x="33284" y="14043"/>
                  <a:pt x="33101" y="13800"/>
                </a:cubicBezTo>
                <a:close/>
                <a:moveTo>
                  <a:pt x="32220" y="16840"/>
                </a:moveTo>
                <a:cubicBezTo>
                  <a:pt x="32068" y="16627"/>
                  <a:pt x="31825" y="16688"/>
                  <a:pt x="31673" y="16992"/>
                </a:cubicBezTo>
                <a:cubicBezTo>
                  <a:pt x="31521" y="17296"/>
                  <a:pt x="31521" y="17691"/>
                  <a:pt x="31673" y="17904"/>
                </a:cubicBezTo>
                <a:cubicBezTo>
                  <a:pt x="31825" y="18147"/>
                  <a:pt x="32098" y="18056"/>
                  <a:pt x="32250" y="17782"/>
                </a:cubicBezTo>
                <a:cubicBezTo>
                  <a:pt x="32402" y="17509"/>
                  <a:pt x="32372" y="17083"/>
                  <a:pt x="32220" y="16840"/>
                </a:cubicBezTo>
                <a:close/>
                <a:moveTo>
                  <a:pt x="30518" y="20183"/>
                </a:moveTo>
                <a:cubicBezTo>
                  <a:pt x="30700" y="19971"/>
                  <a:pt x="30730" y="19575"/>
                  <a:pt x="30609" y="19393"/>
                </a:cubicBezTo>
                <a:cubicBezTo>
                  <a:pt x="30457" y="19211"/>
                  <a:pt x="30183" y="19241"/>
                  <a:pt x="30001" y="19484"/>
                </a:cubicBezTo>
                <a:cubicBezTo>
                  <a:pt x="29818" y="19697"/>
                  <a:pt x="29727" y="20031"/>
                  <a:pt x="29910" y="20275"/>
                </a:cubicBezTo>
                <a:cubicBezTo>
                  <a:pt x="30062" y="20457"/>
                  <a:pt x="30305" y="20427"/>
                  <a:pt x="30518" y="20183"/>
                </a:cubicBezTo>
                <a:close/>
                <a:moveTo>
                  <a:pt x="28177" y="21369"/>
                </a:moveTo>
                <a:cubicBezTo>
                  <a:pt x="27995" y="21551"/>
                  <a:pt x="27904" y="21825"/>
                  <a:pt x="28025" y="22007"/>
                </a:cubicBezTo>
                <a:cubicBezTo>
                  <a:pt x="28147" y="22220"/>
                  <a:pt x="28451" y="22220"/>
                  <a:pt x="28633" y="22068"/>
                </a:cubicBezTo>
                <a:cubicBezTo>
                  <a:pt x="28846" y="21855"/>
                  <a:pt x="28907" y="21551"/>
                  <a:pt x="28755" y="21369"/>
                </a:cubicBezTo>
                <a:cubicBezTo>
                  <a:pt x="28633" y="21186"/>
                  <a:pt x="28390" y="21186"/>
                  <a:pt x="28177" y="21369"/>
                </a:cubicBezTo>
                <a:close/>
                <a:moveTo>
                  <a:pt x="26900" y="22919"/>
                </a:moveTo>
                <a:cubicBezTo>
                  <a:pt x="26779" y="22737"/>
                  <a:pt x="26505" y="22737"/>
                  <a:pt x="26293" y="22858"/>
                </a:cubicBezTo>
                <a:cubicBezTo>
                  <a:pt x="26049" y="23010"/>
                  <a:pt x="25989" y="23223"/>
                  <a:pt x="26110" y="23436"/>
                </a:cubicBezTo>
                <a:cubicBezTo>
                  <a:pt x="26201" y="23618"/>
                  <a:pt x="26505" y="23648"/>
                  <a:pt x="26749" y="23496"/>
                </a:cubicBezTo>
                <a:cubicBezTo>
                  <a:pt x="26931" y="23375"/>
                  <a:pt x="27022" y="23132"/>
                  <a:pt x="26900" y="22919"/>
                </a:cubicBezTo>
                <a:close/>
                <a:moveTo>
                  <a:pt x="24074" y="24074"/>
                </a:moveTo>
                <a:cubicBezTo>
                  <a:pt x="23831" y="24196"/>
                  <a:pt x="23709" y="24408"/>
                  <a:pt x="23831" y="24591"/>
                </a:cubicBezTo>
                <a:cubicBezTo>
                  <a:pt x="23922" y="24803"/>
                  <a:pt x="24286" y="24864"/>
                  <a:pt x="24530" y="24743"/>
                </a:cubicBezTo>
                <a:cubicBezTo>
                  <a:pt x="24803" y="24651"/>
                  <a:pt x="24864" y="24378"/>
                  <a:pt x="24773" y="24226"/>
                </a:cubicBezTo>
                <a:cubicBezTo>
                  <a:pt x="24621" y="23983"/>
                  <a:pt x="24347" y="23952"/>
                  <a:pt x="24074" y="24074"/>
                </a:cubicBezTo>
                <a:close/>
                <a:moveTo>
                  <a:pt x="21277" y="25290"/>
                </a:moveTo>
                <a:cubicBezTo>
                  <a:pt x="21399" y="25472"/>
                  <a:pt x="21733" y="25563"/>
                  <a:pt x="22037" y="25472"/>
                </a:cubicBezTo>
                <a:cubicBezTo>
                  <a:pt x="22311" y="25411"/>
                  <a:pt x="22402" y="25199"/>
                  <a:pt x="22311" y="25016"/>
                </a:cubicBezTo>
                <a:cubicBezTo>
                  <a:pt x="22189" y="24834"/>
                  <a:pt x="21855" y="24743"/>
                  <a:pt x="21581" y="24834"/>
                </a:cubicBezTo>
                <a:cubicBezTo>
                  <a:pt x="21308" y="24955"/>
                  <a:pt x="21156" y="25138"/>
                  <a:pt x="21277" y="25290"/>
                </a:cubicBezTo>
                <a:close/>
                <a:moveTo>
                  <a:pt x="18542" y="25776"/>
                </a:moveTo>
                <a:cubicBezTo>
                  <a:pt x="18663" y="25958"/>
                  <a:pt x="19028" y="26050"/>
                  <a:pt x="19332" y="26019"/>
                </a:cubicBezTo>
                <a:cubicBezTo>
                  <a:pt x="19636" y="25958"/>
                  <a:pt x="19758" y="25776"/>
                  <a:pt x="19636" y="25594"/>
                </a:cubicBezTo>
                <a:cubicBezTo>
                  <a:pt x="19514" y="25411"/>
                  <a:pt x="19180" y="25320"/>
                  <a:pt x="18876" y="25351"/>
                </a:cubicBezTo>
                <a:cubicBezTo>
                  <a:pt x="18572" y="25442"/>
                  <a:pt x="18420" y="25594"/>
                  <a:pt x="18542" y="25776"/>
                </a:cubicBezTo>
                <a:close/>
                <a:moveTo>
                  <a:pt x="15624" y="26202"/>
                </a:moveTo>
                <a:cubicBezTo>
                  <a:pt x="15715" y="26384"/>
                  <a:pt x="16110" y="26475"/>
                  <a:pt x="16444" y="26414"/>
                </a:cubicBezTo>
                <a:cubicBezTo>
                  <a:pt x="16779" y="26384"/>
                  <a:pt x="16931" y="26202"/>
                  <a:pt x="16840" y="26019"/>
                </a:cubicBezTo>
                <a:cubicBezTo>
                  <a:pt x="16718" y="25807"/>
                  <a:pt x="16384" y="25746"/>
                  <a:pt x="16019" y="25776"/>
                </a:cubicBezTo>
                <a:cubicBezTo>
                  <a:pt x="15684" y="25867"/>
                  <a:pt x="15502" y="26050"/>
                  <a:pt x="15624" y="26202"/>
                </a:cubicBezTo>
                <a:close/>
                <a:moveTo>
                  <a:pt x="13709" y="26566"/>
                </a:moveTo>
                <a:cubicBezTo>
                  <a:pt x="13587" y="26384"/>
                  <a:pt x="13253" y="26323"/>
                  <a:pt x="12918" y="26384"/>
                </a:cubicBezTo>
                <a:cubicBezTo>
                  <a:pt x="12584" y="26475"/>
                  <a:pt x="12341" y="26688"/>
                  <a:pt x="12463" y="26870"/>
                </a:cubicBezTo>
                <a:cubicBezTo>
                  <a:pt x="12584" y="27083"/>
                  <a:pt x="12949" y="27144"/>
                  <a:pt x="13283" y="27083"/>
                </a:cubicBezTo>
                <a:cubicBezTo>
                  <a:pt x="13648" y="26962"/>
                  <a:pt x="13830" y="26718"/>
                  <a:pt x="13709" y="26566"/>
                </a:cubicBezTo>
                <a:close/>
                <a:moveTo>
                  <a:pt x="9089" y="27873"/>
                </a:moveTo>
                <a:cubicBezTo>
                  <a:pt x="9180" y="28056"/>
                  <a:pt x="9575" y="28147"/>
                  <a:pt x="9909" y="28025"/>
                </a:cubicBezTo>
                <a:cubicBezTo>
                  <a:pt x="10304" y="27904"/>
                  <a:pt x="10487" y="27630"/>
                  <a:pt x="10365" y="27448"/>
                </a:cubicBezTo>
                <a:cubicBezTo>
                  <a:pt x="10244" y="27266"/>
                  <a:pt x="9909" y="27174"/>
                  <a:pt x="9575" y="27296"/>
                </a:cubicBezTo>
                <a:cubicBezTo>
                  <a:pt x="9241" y="27417"/>
                  <a:pt x="8997" y="27691"/>
                  <a:pt x="9089" y="27873"/>
                </a:cubicBezTo>
                <a:close/>
                <a:moveTo>
                  <a:pt x="7113" y="28542"/>
                </a:moveTo>
                <a:cubicBezTo>
                  <a:pt x="6991" y="28360"/>
                  <a:pt x="6627" y="28269"/>
                  <a:pt x="6292" y="28451"/>
                </a:cubicBezTo>
                <a:cubicBezTo>
                  <a:pt x="5958" y="28542"/>
                  <a:pt x="5745" y="28846"/>
                  <a:pt x="5836" y="29059"/>
                </a:cubicBezTo>
                <a:cubicBezTo>
                  <a:pt x="5958" y="29241"/>
                  <a:pt x="6323" y="29302"/>
                  <a:pt x="6687" y="29150"/>
                </a:cubicBezTo>
                <a:cubicBezTo>
                  <a:pt x="7022" y="28998"/>
                  <a:pt x="7204" y="28755"/>
                  <a:pt x="7113" y="28542"/>
                </a:cubicBezTo>
                <a:close/>
                <a:moveTo>
                  <a:pt x="31733" y="5776"/>
                </a:moveTo>
                <a:cubicBezTo>
                  <a:pt x="31885" y="6019"/>
                  <a:pt x="32037" y="5837"/>
                  <a:pt x="31977" y="5411"/>
                </a:cubicBezTo>
                <a:cubicBezTo>
                  <a:pt x="31977" y="4986"/>
                  <a:pt x="31825" y="4469"/>
                  <a:pt x="31642" y="4286"/>
                </a:cubicBezTo>
                <a:cubicBezTo>
                  <a:pt x="31490" y="4074"/>
                  <a:pt x="31369" y="4226"/>
                  <a:pt x="31369" y="4651"/>
                </a:cubicBezTo>
                <a:cubicBezTo>
                  <a:pt x="31429" y="5016"/>
                  <a:pt x="31521" y="5563"/>
                  <a:pt x="31733" y="5776"/>
                </a:cubicBezTo>
                <a:close/>
                <a:moveTo>
                  <a:pt x="31733" y="9636"/>
                </a:moveTo>
                <a:cubicBezTo>
                  <a:pt x="31885" y="9849"/>
                  <a:pt x="32037" y="9697"/>
                  <a:pt x="32037" y="9302"/>
                </a:cubicBezTo>
                <a:cubicBezTo>
                  <a:pt x="32037" y="8876"/>
                  <a:pt x="31916" y="8329"/>
                  <a:pt x="31733" y="8116"/>
                </a:cubicBezTo>
                <a:cubicBezTo>
                  <a:pt x="31581" y="7873"/>
                  <a:pt x="31429" y="8025"/>
                  <a:pt x="31460" y="8451"/>
                </a:cubicBezTo>
                <a:cubicBezTo>
                  <a:pt x="31460" y="8876"/>
                  <a:pt x="31581" y="9393"/>
                  <a:pt x="31733" y="9636"/>
                </a:cubicBezTo>
                <a:close/>
                <a:moveTo>
                  <a:pt x="31612" y="11764"/>
                </a:moveTo>
                <a:cubicBezTo>
                  <a:pt x="31460" y="11521"/>
                  <a:pt x="31338" y="11642"/>
                  <a:pt x="31277" y="12037"/>
                </a:cubicBezTo>
                <a:cubicBezTo>
                  <a:pt x="31217" y="12372"/>
                  <a:pt x="31277" y="12828"/>
                  <a:pt x="31429" y="13040"/>
                </a:cubicBezTo>
                <a:cubicBezTo>
                  <a:pt x="31581" y="13284"/>
                  <a:pt x="31703" y="13162"/>
                  <a:pt x="31794" y="12828"/>
                </a:cubicBezTo>
                <a:cubicBezTo>
                  <a:pt x="31825" y="12493"/>
                  <a:pt x="31733" y="11977"/>
                  <a:pt x="31612" y="11764"/>
                </a:cubicBezTo>
                <a:close/>
                <a:moveTo>
                  <a:pt x="30913" y="14864"/>
                </a:moveTo>
                <a:cubicBezTo>
                  <a:pt x="30822" y="14651"/>
                  <a:pt x="30609" y="14773"/>
                  <a:pt x="30518" y="15077"/>
                </a:cubicBezTo>
                <a:cubicBezTo>
                  <a:pt x="30396" y="15381"/>
                  <a:pt x="30366" y="15776"/>
                  <a:pt x="30457" y="15989"/>
                </a:cubicBezTo>
                <a:cubicBezTo>
                  <a:pt x="30578" y="16171"/>
                  <a:pt x="30761" y="16141"/>
                  <a:pt x="30913" y="15837"/>
                </a:cubicBezTo>
                <a:cubicBezTo>
                  <a:pt x="31065" y="15533"/>
                  <a:pt x="31034" y="15107"/>
                  <a:pt x="30913" y="14864"/>
                </a:cubicBezTo>
                <a:close/>
                <a:moveTo>
                  <a:pt x="29636" y="17539"/>
                </a:moveTo>
                <a:cubicBezTo>
                  <a:pt x="29545" y="17357"/>
                  <a:pt x="29332" y="17387"/>
                  <a:pt x="29150" y="17661"/>
                </a:cubicBezTo>
                <a:cubicBezTo>
                  <a:pt x="28937" y="17904"/>
                  <a:pt x="28846" y="18268"/>
                  <a:pt x="28907" y="18451"/>
                </a:cubicBezTo>
                <a:cubicBezTo>
                  <a:pt x="28998" y="18633"/>
                  <a:pt x="29211" y="18603"/>
                  <a:pt x="29393" y="18360"/>
                </a:cubicBezTo>
                <a:cubicBezTo>
                  <a:pt x="29636" y="18116"/>
                  <a:pt x="29697" y="17721"/>
                  <a:pt x="29636" y="17539"/>
                </a:cubicBezTo>
                <a:close/>
                <a:moveTo>
                  <a:pt x="27630" y="20335"/>
                </a:moveTo>
                <a:cubicBezTo>
                  <a:pt x="27812" y="20153"/>
                  <a:pt x="27904" y="19849"/>
                  <a:pt x="27843" y="19667"/>
                </a:cubicBezTo>
                <a:cubicBezTo>
                  <a:pt x="27782" y="19484"/>
                  <a:pt x="27539" y="19515"/>
                  <a:pt x="27356" y="19697"/>
                </a:cubicBezTo>
                <a:cubicBezTo>
                  <a:pt x="27174" y="19879"/>
                  <a:pt x="27052" y="20183"/>
                  <a:pt x="27113" y="20396"/>
                </a:cubicBezTo>
                <a:cubicBezTo>
                  <a:pt x="27204" y="20548"/>
                  <a:pt x="27417" y="20548"/>
                  <a:pt x="27630" y="20335"/>
                </a:cubicBezTo>
                <a:close/>
                <a:moveTo>
                  <a:pt x="25989" y="21338"/>
                </a:moveTo>
                <a:cubicBezTo>
                  <a:pt x="25897" y="21186"/>
                  <a:pt x="25685" y="21126"/>
                  <a:pt x="25502" y="21278"/>
                </a:cubicBezTo>
                <a:cubicBezTo>
                  <a:pt x="25259" y="21430"/>
                  <a:pt x="25138" y="21703"/>
                  <a:pt x="25229" y="21855"/>
                </a:cubicBezTo>
                <a:cubicBezTo>
                  <a:pt x="25290" y="22007"/>
                  <a:pt x="25533" y="22068"/>
                  <a:pt x="25745" y="21916"/>
                </a:cubicBezTo>
                <a:cubicBezTo>
                  <a:pt x="25958" y="21764"/>
                  <a:pt x="26049" y="21490"/>
                  <a:pt x="25989" y="21338"/>
                </a:cubicBezTo>
                <a:close/>
                <a:moveTo>
                  <a:pt x="23375" y="22524"/>
                </a:moveTo>
                <a:cubicBezTo>
                  <a:pt x="23101" y="22615"/>
                  <a:pt x="22949" y="22858"/>
                  <a:pt x="22979" y="23010"/>
                </a:cubicBezTo>
                <a:cubicBezTo>
                  <a:pt x="23071" y="23162"/>
                  <a:pt x="23314" y="23193"/>
                  <a:pt x="23557" y="23071"/>
                </a:cubicBezTo>
                <a:cubicBezTo>
                  <a:pt x="23831" y="22980"/>
                  <a:pt x="23922" y="22737"/>
                  <a:pt x="23891" y="22554"/>
                </a:cubicBezTo>
                <a:cubicBezTo>
                  <a:pt x="23861" y="22433"/>
                  <a:pt x="23618" y="22402"/>
                  <a:pt x="23375" y="22524"/>
                </a:cubicBezTo>
                <a:close/>
                <a:moveTo>
                  <a:pt x="20882" y="23436"/>
                </a:moveTo>
                <a:cubicBezTo>
                  <a:pt x="20639" y="23496"/>
                  <a:pt x="20396" y="23679"/>
                  <a:pt x="20487" y="23831"/>
                </a:cubicBezTo>
                <a:cubicBezTo>
                  <a:pt x="20517" y="23983"/>
                  <a:pt x="20821" y="24074"/>
                  <a:pt x="21095" y="23983"/>
                </a:cubicBezTo>
                <a:cubicBezTo>
                  <a:pt x="21338" y="23922"/>
                  <a:pt x="21551" y="23709"/>
                  <a:pt x="21460" y="23588"/>
                </a:cubicBezTo>
                <a:cubicBezTo>
                  <a:pt x="21429" y="23375"/>
                  <a:pt x="21186" y="23344"/>
                  <a:pt x="20882" y="23436"/>
                </a:cubicBezTo>
                <a:close/>
                <a:moveTo>
                  <a:pt x="17812" y="24287"/>
                </a:moveTo>
                <a:cubicBezTo>
                  <a:pt x="17843" y="24439"/>
                  <a:pt x="18147" y="24530"/>
                  <a:pt x="18450" y="24500"/>
                </a:cubicBezTo>
                <a:cubicBezTo>
                  <a:pt x="18754" y="24439"/>
                  <a:pt x="18967" y="24256"/>
                  <a:pt x="18906" y="24104"/>
                </a:cubicBezTo>
                <a:cubicBezTo>
                  <a:pt x="18876" y="23952"/>
                  <a:pt x="18602" y="23892"/>
                  <a:pt x="18299" y="23922"/>
                </a:cubicBezTo>
                <a:cubicBezTo>
                  <a:pt x="17964" y="23983"/>
                  <a:pt x="17782" y="24135"/>
                  <a:pt x="17812" y="24287"/>
                </a:cubicBezTo>
                <a:close/>
                <a:moveTo>
                  <a:pt x="16110" y="24560"/>
                </a:moveTo>
                <a:cubicBezTo>
                  <a:pt x="16080" y="24408"/>
                  <a:pt x="15806" y="24348"/>
                  <a:pt x="15502" y="24378"/>
                </a:cubicBezTo>
                <a:cubicBezTo>
                  <a:pt x="15198" y="24408"/>
                  <a:pt x="14925" y="24560"/>
                  <a:pt x="14955" y="24712"/>
                </a:cubicBezTo>
                <a:cubicBezTo>
                  <a:pt x="15016" y="24864"/>
                  <a:pt x="15320" y="24955"/>
                  <a:pt x="15624" y="24895"/>
                </a:cubicBezTo>
                <a:cubicBezTo>
                  <a:pt x="15928" y="24864"/>
                  <a:pt x="16140" y="24712"/>
                  <a:pt x="16110" y="24560"/>
                </a:cubicBezTo>
                <a:close/>
                <a:moveTo>
                  <a:pt x="13131" y="25016"/>
                </a:moveTo>
                <a:cubicBezTo>
                  <a:pt x="13101" y="24864"/>
                  <a:pt x="12827" y="24803"/>
                  <a:pt x="12493" y="24834"/>
                </a:cubicBezTo>
                <a:cubicBezTo>
                  <a:pt x="12159" y="24895"/>
                  <a:pt x="11885" y="25107"/>
                  <a:pt x="11885" y="25259"/>
                </a:cubicBezTo>
                <a:cubicBezTo>
                  <a:pt x="11885" y="25411"/>
                  <a:pt x="12219" y="25472"/>
                  <a:pt x="12584" y="25411"/>
                </a:cubicBezTo>
                <a:cubicBezTo>
                  <a:pt x="12918" y="25351"/>
                  <a:pt x="13192" y="25168"/>
                  <a:pt x="13131" y="25016"/>
                </a:cubicBezTo>
                <a:close/>
                <a:moveTo>
                  <a:pt x="8633" y="26171"/>
                </a:moveTo>
                <a:cubicBezTo>
                  <a:pt x="8633" y="26354"/>
                  <a:pt x="8906" y="26384"/>
                  <a:pt x="9301" y="26262"/>
                </a:cubicBezTo>
                <a:cubicBezTo>
                  <a:pt x="9666" y="26171"/>
                  <a:pt x="9940" y="25928"/>
                  <a:pt x="9940" y="25746"/>
                </a:cubicBezTo>
                <a:cubicBezTo>
                  <a:pt x="9940" y="25563"/>
                  <a:pt x="9636" y="25472"/>
                  <a:pt x="9301" y="25594"/>
                </a:cubicBezTo>
                <a:cubicBezTo>
                  <a:pt x="8937" y="25715"/>
                  <a:pt x="8633" y="25958"/>
                  <a:pt x="8633" y="26171"/>
                </a:cubicBezTo>
                <a:close/>
                <a:moveTo>
                  <a:pt x="5988" y="27387"/>
                </a:moveTo>
                <a:cubicBezTo>
                  <a:pt x="6353" y="27266"/>
                  <a:pt x="6596" y="26992"/>
                  <a:pt x="6596" y="26810"/>
                </a:cubicBezTo>
                <a:cubicBezTo>
                  <a:pt x="6596" y="26627"/>
                  <a:pt x="6292" y="26566"/>
                  <a:pt x="5958" y="26688"/>
                </a:cubicBezTo>
                <a:cubicBezTo>
                  <a:pt x="5927" y="26688"/>
                  <a:pt x="5867" y="26718"/>
                  <a:pt x="5836" y="26718"/>
                </a:cubicBezTo>
                <a:lnTo>
                  <a:pt x="5502" y="27417"/>
                </a:lnTo>
                <a:cubicBezTo>
                  <a:pt x="5654" y="27448"/>
                  <a:pt x="5806" y="27448"/>
                  <a:pt x="5988" y="27387"/>
                </a:cubicBezTo>
                <a:close/>
                <a:moveTo>
                  <a:pt x="30578" y="3770"/>
                </a:moveTo>
                <a:cubicBezTo>
                  <a:pt x="30518" y="3800"/>
                  <a:pt x="30457" y="3861"/>
                  <a:pt x="30396" y="3861"/>
                </a:cubicBezTo>
                <a:cubicBezTo>
                  <a:pt x="30457" y="3952"/>
                  <a:pt x="30548" y="3922"/>
                  <a:pt x="30578" y="3770"/>
                </a:cubicBezTo>
                <a:close/>
                <a:moveTo>
                  <a:pt x="30457" y="7569"/>
                </a:moveTo>
                <a:cubicBezTo>
                  <a:pt x="30578" y="7812"/>
                  <a:pt x="30700" y="7660"/>
                  <a:pt x="30700" y="7235"/>
                </a:cubicBezTo>
                <a:cubicBezTo>
                  <a:pt x="30700" y="6809"/>
                  <a:pt x="30578" y="6323"/>
                  <a:pt x="30426" y="6080"/>
                </a:cubicBezTo>
                <a:cubicBezTo>
                  <a:pt x="30305" y="5867"/>
                  <a:pt x="30183" y="6019"/>
                  <a:pt x="30183" y="6445"/>
                </a:cubicBezTo>
                <a:cubicBezTo>
                  <a:pt x="30244" y="6870"/>
                  <a:pt x="30305" y="7356"/>
                  <a:pt x="30457" y="7569"/>
                </a:cubicBezTo>
                <a:close/>
                <a:moveTo>
                  <a:pt x="30305" y="11065"/>
                </a:moveTo>
                <a:cubicBezTo>
                  <a:pt x="30426" y="11308"/>
                  <a:pt x="30548" y="11186"/>
                  <a:pt x="30578" y="10822"/>
                </a:cubicBezTo>
                <a:cubicBezTo>
                  <a:pt x="30609" y="10426"/>
                  <a:pt x="30548" y="9970"/>
                  <a:pt x="30426" y="9758"/>
                </a:cubicBezTo>
                <a:cubicBezTo>
                  <a:pt x="30305" y="9514"/>
                  <a:pt x="30214" y="9666"/>
                  <a:pt x="30214" y="10001"/>
                </a:cubicBezTo>
                <a:cubicBezTo>
                  <a:pt x="30153" y="10396"/>
                  <a:pt x="30214" y="10852"/>
                  <a:pt x="30305" y="11065"/>
                </a:cubicBezTo>
                <a:close/>
                <a:moveTo>
                  <a:pt x="30001" y="12949"/>
                </a:moveTo>
                <a:cubicBezTo>
                  <a:pt x="29940" y="12706"/>
                  <a:pt x="29788" y="12828"/>
                  <a:pt x="29697" y="13132"/>
                </a:cubicBezTo>
                <a:cubicBezTo>
                  <a:pt x="29636" y="13436"/>
                  <a:pt x="29606" y="13861"/>
                  <a:pt x="29667" y="14074"/>
                </a:cubicBezTo>
                <a:cubicBezTo>
                  <a:pt x="29758" y="14317"/>
                  <a:pt x="29910" y="14226"/>
                  <a:pt x="30001" y="13891"/>
                </a:cubicBezTo>
                <a:cubicBezTo>
                  <a:pt x="30092" y="13587"/>
                  <a:pt x="30092" y="13162"/>
                  <a:pt x="30001" y="12949"/>
                </a:cubicBezTo>
                <a:close/>
                <a:moveTo>
                  <a:pt x="28785" y="16536"/>
                </a:moveTo>
                <a:cubicBezTo>
                  <a:pt x="28998" y="16293"/>
                  <a:pt x="29059" y="15898"/>
                  <a:pt x="28998" y="15685"/>
                </a:cubicBezTo>
                <a:cubicBezTo>
                  <a:pt x="28907" y="15472"/>
                  <a:pt x="28755" y="15533"/>
                  <a:pt x="28603" y="15776"/>
                </a:cubicBezTo>
                <a:cubicBezTo>
                  <a:pt x="28451" y="16050"/>
                  <a:pt x="28329" y="16445"/>
                  <a:pt x="28390" y="16627"/>
                </a:cubicBezTo>
                <a:cubicBezTo>
                  <a:pt x="28420" y="16840"/>
                  <a:pt x="28603" y="16809"/>
                  <a:pt x="28785" y="16536"/>
                </a:cubicBezTo>
                <a:close/>
                <a:moveTo>
                  <a:pt x="26627" y="18755"/>
                </a:moveTo>
                <a:cubicBezTo>
                  <a:pt x="26657" y="18937"/>
                  <a:pt x="26870" y="18907"/>
                  <a:pt x="27052" y="18724"/>
                </a:cubicBezTo>
                <a:cubicBezTo>
                  <a:pt x="27235" y="18512"/>
                  <a:pt x="27356" y="18177"/>
                  <a:pt x="27326" y="17995"/>
                </a:cubicBezTo>
                <a:cubicBezTo>
                  <a:pt x="27265" y="17812"/>
                  <a:pt x="27083" y="17843"/>
                  <a:pt x="26900" y="18025"/>
                </a:cubicBezTo>
                <a:cubicBezTo>
                  <a:pt x="26749" y="18268"/>
                  <a:pt x="26597" y="18572"/>
                  <a:pt x="26627" y="18755"/>
                </a:cubicBezTo>
                <a:close/>
                <a:moveTo>
                  <a:pt x="25107" y="19788"/>
                </a:moveTo>
                <a:cubicBezTo>
                  <a:pt x="24925" y="19940"/>
                  <a:pt x="24742" y="20183"/>
                  <a:pt x="24773" y="20335"/>
                </a:cubicBezTo>
                <a:cubicBezTo>
                  <a:pt x="24803" y="20487"/>
                  <a:pt x="24986" y="20548"/>
                  <a:pt x="25198" y="20396"/>
                </a:cubicBezTo>
                <a:cubicBezTo>
                  <a:pt x="25411" y="20244"/>
                  <a:pt x="25533" y="19971"/>
                  <a:pt x="25502" y="19788"/>
                </a:cubicBezTo>
                <a:cubicBezTo>
                  <a:pt x="25533" y="19575"/>
                  <a:pt x="25350" y="19575"/>
                  <a:pt x="25107" y="19788"/>
                </a:cubicBezTo>
                <a:close/>
                <a:moveTo>
                  <a:pt x="23557" y="21126"/>
                </a:moveTo>
                <a:cubicBezTo>
                  <a:pt x="23557" y="21004"/>
                  <a:pt x="23314" y="20943"/>
                  <a:pt x="23101" y="21095"/>
                </a:cubicBezTo>
                <a:cubicBezTo>
                  <a:pt x="22858" y="21217"/>
                  <a:pt x="22675" y="21430"/>
                  <a:pt x="22675" y="21582"/>
                </a:cubicBezTo>
                <a:cubicBezTo>
                  <a:pt x="22675" y="21734"/>
                  <a:pt x="22919" y="21794"/>
                  <a:pt x="23131" y="21673"/>
                </a:cubicBezTo>
                <a:cubicBezTo>
                  <a:pt x="23405" y="21521"/>
                  <a:pt x="23587" y="21308"/>
                  <a:pt x="23557" y="21126"/>
                </a:cubicBezTo>
                <a:close/>
                <a:moveTo>
                  <a:pt x="21247" y="22159"/>
                </a:moveTo>
                <a:cubicBezTo>
                  <a:pt x="21247" y="22007"/>
                  <a:pt x="21004" y="21977"/>
                  <a:pt x="20730" y="22068"/>
                </a:cubicBezTo>
                <a:cubicBezTo>
                  <a:pt x="20487" y="22129"/>
                  <a:pt x="20244" y="22311"/>
                  <a:pt x="20244" y="22463"/>
                </a:cubicBezTo>
                <a:cubicBezTo>
                  <a:pt x="20244" y="22615"/>
                  <a:pt x="20487" y="22676"/>
                  <a:pt x="20730" y="22585"/>
                </a:cubicBezTo>
                <a:cubicBezTo>
                  <a:pt x="21034" y="22524"/>
                  <a:pt x="21247" y="22311"/>
                  <a:pt x="21247" y="22159"/>
                </a:cubicBezTo>
                <a:close/>
                <a:moveTo>
                  <a:pt x="18147" y="22615"/>
                </a:moveTo>
                <a:cubicBezTo>
                  <a:pt x="17843" y="22676"/>
                  <a:pt x="17630" y="22828"/>
                  <a:pt x="17630" y="22980"/>
                </a:cubicBezTo>
                <a:cubicBezTo>
                  <a:pt x="17630" y="23132"/>
                  <a:pt x="17903" y="23193"/>
                  <a:pt x="18147" y="23162"/>
                </a:cubicBezTo>
                <a:cubicBezTo>
                  <a:pt x="18450" y="23132"/>
                  <a:pt x="18694" y="22980"/>
                  <a:pt x="18663" y="22828"/>
                </a:cubicBezTo>
                <a:cubicBezTo>
                  <a:pt x="18694" y="22676"/>
                  <a:pt x="18420" y="22585"/>
                  <a:pt x="18147" y="22615"/>
                </a:cubicBezTo>
                <a:close/>
                <a:moveTo>
                  <a:pt x="14894" y="23344"/>
                </a:moveTo>
                <a:cubicBezTo>
                  <a:pt x="14894" y="23496"/>
                  <a:pt x="15107" y="23588"/>
                  <a:pt x="15472" y="23527"/>
                </a:cubicBezTo>
                <a:cubicBezTo>
                  <a:pt x="15745" y="23496"/>
                  <a:pt x="16019" y="23344"/>
                  <a:pt x="16019" y="23193"/>
                </a:cubicBezTo>
                <a:cubicBezTo>
                  <a:pt x="16019" y="23041"/>
                  <a:pt x="15806" y="22980"/>
                  <a:pt x="15502" y="23010"/>
                </a:cubicBezTo>
                <a:cubicBezTo>
                  <a:pt x="15168" y="23041"/>
                  <a:pt x="14894" y="23193"/>
                  <a:pt x="14894" y="23344"/>
                </a:cubicBezTo>
                <a:close/>
                <a:moveTo>
                  <a:pt x="12615" y="23344"/>
                </a:moveTo>
                <a:cubicBezTo>
                  <a:pt x="12311" y="23375"/>
                  <a:pt x="12007" y="23588"/>
                  <a:pt x="11946" y="23740"/>
                </a:cubicBezTo>
                <a:cubicBezTo>
                  <a:pt x="11915" y="23892"/>
                  <a:pt x="12189" y="23952"/>
                  <a:pt x="12493" y="23922"/>
                </a:cubicBezTo>
                <a:cubicBezTo>
                  <a:pt x="12827" y="23892"/>
                  <a:pt x="13101" y="23679"/>
                  <a:pt x="13101" y="23527"/>
                </a:cubicBezTo>
                <a:cubicBezTo>
                  <a:pt x="13192" y="23436"/>
                  <a:pt x="12949" y="23314"/>
                  <a:pt x="12615" y="23344"/>
                </a:cubicBezTo>
                <a:close/>
                <a:moveTo>
                  <a:pt x="9453" y="24591"/>
                </a:moveTo>
                <a:cubicBezTo>
                  <a:pt x="9788" y="24530"/>
                  <a:pt x="10092" y="24287"/>
                  <a:pt x="10152" y="24135"/>
                </a:cubicBezTo>
                <a:cubicBezTo>
                  <a:pt x="10183" y="23952"/>
                  <a:pt x="9940" y="23861"/>
                  <a:pt x="9605" y="23952"/>
                </a:cubicBezTo>
                <a:cubicBezTo>
                  <a:pt x="9271" y="24044"/>
                  <a:pt x="8937" y="24256"/>
                  <a:pt x="8876" y="24439"/>
                </a:cubicBezTo>
                <a:cubicBezTo>
                  <a:pt x="8845" y="24591"/>
                  <a:pt x="9089" y="24682"/>
                  <a:pt x="9453" y="24591"/>
                </a:cubicBezTo>
                <a:close/>
                <a:moveTo>
                  <a:pt x="6900" y="25047"/>
                </a:moveTo>
                <a:cubicBezTo>
                  <a:pt x="6961" y="24986"/>
                  <a:pt x="6900" y="24955"/>
                  <a:pt x="6870" y="24895"/>
                </a:cubicBezTo>
                <a:cubicBezTo>
                  <a:pt x="6748" y="25047"/>
                  <a:pt x="6687" y="25259"/>
                  <a:pt x="6566" y="25411"/>
                </a:cubicBezTo>
                <a:cubicBezTo>
                  <a:pt x="6748" y="25290"/>
                  <a:pt x="6900" y="25168"/>
                  <a:pt x="6900" y="25047"/>
                </a:cubicBezTo>
                <a:close/>
                <a:moveTo>
                  <a:pt x="29363" y="5533"/>
                </a:moveTo>
                <a:cubicBezTo>
                  <a:pt x="29484" y="5745"/>
                  <a:pt x="29545" y="5624"/>
                  <a:pt x="29545" y="5229"/>
                </a:cubicBezTo>
                <a:cubicBezTo>
                  <a:pt x="29545" y="4925"/>
                  <a:pt x="29484" y="4530"/>
                  <a:pt x="29393" y="4317"/>
                </a:cubicBezTo>
                <a:cubicBezTo>
                  <a:pt x="29332" y="4347"/>
                  <a:pt x="29211" y="4378"/>
                  <a:pt x="29150" y="4408"/>
                </a:cubicBezTo>
                <a:cubicBezTo>
                  <a:pt x="29150" y="4803"/>
                  <a:pt x="29241" y="5290"/>
                  <a:pt x="29363" y="5533"/>
                </a:cubicBezTo>
                <a:close/>
                <a:moveTo>
                  <a:pt x="29363" y="9028"/>
                </a:moveTo>
                <a:cubicBezTo>
                  <a:pt x="29484" y="9241"/>
                  <a:pt x="29606" y="9150"/>
                  <a:pt x="29606" y="8785"/>
                </a:cubicBezTo>
                <a:cubicBezTo>
                  <a:pt x="29606" y="8420"/>
                  <a:pt x="29515" y="7934"/>
                  <a:pt x="29393" y="7691"/>
                </a:cubicBezTo>
                <a:cubicBezTo>
                  <a:pt x="29302" y="7478"/>
                  <a:pt x="29211" y="7569"/>
                  <a:pt x="29180" y="7934"/>
                </a:cubicBezTo>
                <a:cubicBezTo>
                  <a:pt x="29180" y="8299"/>
                  <a:pt x="29241" y="8785"/>
                  <a:pt x="29363" y="9028"/>
                </a:cubicBezTo>
                <a:close/>
                <a:moveTo>
                  <a:pt x="28937" y="12068"/>
                </a:moveTo>
                <a:cubicBezTo>
                  <a:pt x="29028" y="12280"/>
                  <a:pt x="29180" y="12220"/>
                  <a:pt x="29211" y="11916"/>
                </a:cubicBezTo>
                <a:cubicBezTo>
                  <a:pt x="29302" y="11612"/>
                  <a:pt x="29241" y="11156"/>
                  <a:pt x="29150" y="10913"/>
                </a:cubicBezTo>
                <a:cubicBezTo>
                  <a:pt x="29059" y="10700"/>
                  <a:pt x="28937" y="10761"/>
                  <a:pt x="28876" y="11065"/>
                </a:cubicBezTo>
                <a:cubicBezTo>
                  <a:pt x="28846" y="11369"/>
                  <a:pt x="28876" y="11825"/>
                  <a:pt x="28937" y="12068"/>
                </a:cubicBezTo>
                <a:close/>
                <a:moveTo>
                  <a:pt x="28420" y="13709"/>
                </a:moveTo>
                <a:cubicBezTo>
                  <a:pt x="28329" y="13466"/>
                  <a:pt x="28238" y="13496"/>
                  <a:pt x="28116" y="13770"/>
                </a:cubicBezTo>
                <a:cubicBezTo>
                  <a:pt x="27995" y="14043"/>
                  <a:pt x="27934" y="14469"/>
                  <a:pt x="27964" y="14682"/>
                </a:cubicBezTo>
                <a:cubicBezTo>
                  <a:pt x="27995" y="14925"/>
                  <a:pt x="28147" y="14864"/>
                  <a:pt x="28299" y="14621"/>
                </a:cubicBezTo>
                <a:cubicBezTo>
                  <a:pt x="28451" y="14347"/>
                  <a:pt x="28481" y="13922"/>
                  <a:pt x="28420" y="13709"/>
                </a:cubicBezTo>
                <a:close/>
                <a:moveTo>
                  <a:pt x="26718" y="16171"/>
                </a:moveTo>
                <a:cubicBezTo>
                  <a:pt x="26505" y="16384"/>
                  <a:pt x="26414" y="16749"/>
                  <a:pt x="26414" y="16961"/>
                </a:cubicBezTo>
                <a:cubicBezTo>
                  <a:pt x="26445" y="17205"/>
                  <a:pt x="26597" y="17144"/>
                  <a:pt x="26779" y="16931"/>
                </a:cubicBezTo>
                <a:cubicBezTo>
                  <a:pt x="26961" y="16688"/>
                  <a:pt x="27083" y="16323"/>
                  <a:pt x="27083" y="16141"/>
                </a:cubicBezTo>
                <a:cubicBezTo>
                  <a:pt x="27052" y="15928"/>
                  <a:pt x="26870" y="15928"/>
                  <a:pt x="26718" y="16171"/>
                </a:cubicBezTo>
                <a:close/>
                <a:moveTo>
                  <a:pt x="24925" y="18025"/>
                </a:moveTo>
                <a:cubicBezTo>
                  <a:pt x="24742" y="18208"/>
                  <a:pt x="24590" y="18481"/>
                  <a:pt x="24590" y="18724"/>
                </a:cubicBezTo>
                <a:cubicBezTo>
                  <a:pt x="24621" y="18907"/>
                  <a:pt x="24803" y="18937"/>
                  <a:pt x="24986" y="18755"/>
                </a:cubicBezTo>
                <a:cubicBezTo>
                  <a:pt x="25198" y="18603"/>
                  <a:pt x="25350" y="18268"/>
                  <a:pt x="25290" y="18056"/>
                </a:cubicBezTo>
                <a:cubicBezTo>
                  <a:pt x="25290" y="17873"/>
                  <a:pt x="25107" y="17843"/>
                  <a:pt x="24925" y="18025"/>
                </a:cubicBezTo>
                <a:close/>
                <a:moveTo>
                  <a:pt x="22949" y="19423"/>
                </a:moveTo>
                <a:cubicBezTo>
                  <a:pt x="22706" y="19545"/>
                  <a:pt x="22524" y="19819"/>
                  <a:pt x="22554" y="20001"/>
                </a:cubicBezTo>
                <a:cubicBezTo>
                  <a:pt x="22554" y="20183"/>
                  <a:pt x="22797" y="20244"/>
                  <a:pt x="23010" y="20123"/>
                </a:cubicBezTo>
                <a:cubicBezTo>
                  <a:pt x="23253" y="20001"/>
                  <a:pt x="23405" y="19727"/>
                  <a:pt x="23405" y="19545"/>
                </a:cubicBezTo>
                <a:cubicBezTo>
                  <a:pt x="23375" y="19363"/>
                  <a:pt x="23162" y="19271"/>
                  <a:pt x="22949" y="19423"/>
                </a:cubicBezTo>
                <a:close/>
                <a:moveTo>
                  <a:pt x="20213" y="20943"/>
                </a:moveTo>
                <a:cubicBezTo>
                  <a:pt x="20213" y="21126"/>
                  <a:pt x="20426" y="21217"/>
                  <a:pt x="20700" y="21095"/>
                </a:cubicBezTo>
                <a:cubicBezTo>
                  <a:pt x="20973" y="21034"/>
                  <a:pt x="21186" y="20791"/>
                  <a:pt x="21186" y="20609"/>
                </a:cubicBezTo>
                <a:cubicBezTo>
                  <a:pt x="21186" y="20427"/>
                  <a:pt x="20973" y="20335"/>
                  <a:pt x="20700" y="20457"/>
                </a:cubicBezTo>
                <a:cubicBezTo>
                  <a:pt x="20426" y="20548"/>
                  <a:pt x="20213" y="20761"/>
                  <a:pt x="20213" y="20943"/>
                </a:cubicBezTo>
                <a:close/>
                <a:moveTo>
                  <a:pt x="17660" y="21521"/>
                </a:moveTo>
                <a:cubicBezTo>
                  <a:pt x="17660" y="21673"/>
                  <a:pt x="17903" y="21794"/>
                  <a:pt x="18147" y="21703"/>
                </a:cubicBezTo>
                <a:cubicBezTo>
                  <a:pt x="18420" y="21673"/>
                  <a:pt x="18663" y="21490"/>
                  <a:pt x="18694" y="21278"/>
                </a:cubicBezTo>
                <a:cubicBezTo>
                  <a:pt x="18694" y="21126"/>
                  <a:pt x="18450" y="21034"/>
                  <a:pt x="18207" y="21095"/>
                </a:cubicBezTo>
                <a:cubicBezTo>
                  <a:pt x="17903" y="21186"/>
                  <a:pt x="17660" y="21369"/>
                  <a:pt x="17660" y="21521"/>
                </a:cubicBezTo>
                <a:close/>
                <a:moveTo>
                  <a:pt x="16110" y="21794"/>
                </a:moveTo>
                <a:cubicBezTo>
                  <a:pt x="16140" y="21642"/>
                  <a:pt x="15928" y="21521"/>
                  <a:pt x="15654" y="21551"/>
                </a:cubicBezTo>
                <a:cubicBezTo>
                  <a:pt x="15381" y="21612"/>
                  <a:pt x="15107" y="21764"/>
                  <a:pt x="15077" y="21916"/>
                </a:cubicBezTo>
                <a:cubicBezTo>
                  <a:pt x="15046" y="22068"/>
                  <a:pt x="15259" y="22159"/>
                  <a:pt x="15563" y="22129"/>
                </a:cubicBezTo>
                <a:cubicBezTo>
                  <a:pt x="15836" y="22098"/>
                  <a:pt x="16080" y="21946"/>
                  <a:pt x="16110" y="21794"/>
                </a:cubicBezTo>
                <a:close/>
                <a:moveTo>
                  <a:pt x="12371" y="22281"/>
                </a:moveTo>
                <a:cubicBezTo>
                  <a:pt x="12341" y="22433"/>
                  <a:pt x="12523" y="22554"/>
                  <a:pt x="12827" y="22524"/>
                </a:cubicBezTo>
                <a:cubicBezTo>
                  <a:pt x="13131" y="22463"/>
                  <a:pt x="13405" y="22311"/>
                  <a:pt x="13435" y="22129"/>
                </a:cubicBezTo>
                <a:cubicBezTo>
                  <a:pt x="13496" y="21977"/>
                  <a:pt x="13283" y="21855"/>
                  <a:pt x="12979" y="21916"/>
                </a:cubicBezTo>
                <a:cubicBezTo>
                  <a:pt x="12675" y="21946"/>
                  <a:pt x="12432" y="22098"/>
                  <a:pt x="12371" y="22281"/>
                </a:cubicBezTo>
                <a:close/>
                <a:moveTo>
                  <a:pt x="10669" y="22554"/>
                </a:moveTo>
                <a:cubicBezTo>
                  <a:pt x="10760" y="22402"/>
                  <a:pt x="10548" y="22281"/>
                  <a:pt x="10244" y="22372"/>
                </a:cubicBezTo>
                <a:cubicBezTo>
                  <a:pt x="9940" y="22433"/>
                  <a:pt x="9605" y="22615"/>
                  <a:pt x="9545" y="22767"/>
                </a:cubicBezTo>
                <a:cubicBezTo>
                  <a:pt x="9453" y="22980"/>
                  <a:pt x="9636" y="23041"/>
                  <a:pt x="10000" y="22980"/>
                </a:cubicBezTo>
                <a:cubicBezTo>
                  <a:pt x="10304" y="22889"/>
                  <a:pt x="10639" y="22737"/>
                  <a:pt x="10669" y="22554"/>
                </a:cubicBezTo>
                <a:close/>
                <a:moveTo>
                  <a:pt x="28299" y="6748"/>
                </a:moveTo>
                <a:cubicBezTo>
                  <a:pt x="28420" y="6992"/>
                  <a:pt x="28542" y="6931"/>
                  <a:pt x="28542" y="6566"/>
                </a:cubicBezTo>
                <a:cubicBezTo>
                  <a:pt x="28542" y="6171"/>
                  <a:pt x="28420" y="5685"/>
                  <a:pt x="28299" y="5411"/>
                </a:cubicBezTo>
                <a:cubicBezTo>
                  <a:pt x="28177" y="5138"/>
                  <a:pt x="28086" y="5229"/>
                  <a:pt x="28086" y="5593"/>
                </a:cubicBezTo>
                <a:cubicBezTo>
                  <a:pt x="28086" y="5989"/>
                  <a:pt x="28177" y="6475"/>
                  <a:pt x="28299" y="6748"/>
                </a:cubicBezTo>
                <a:close/>
                <a:moveTo>
                  <a:pt x="28086" y="9788"/>
                </a:moveTo>
                <a:cubicBezTo>
                  <a:pt x="28177" y="10062"/>
                  <a:pt x="28299" y="10001"/>
                  <a:pt x="28329" y="9666"/>
                </a:cubicBezTo>
                <a:cubicBezTo>
                  <a:pt x="28390" y="9363"/>
                  <a:pt x="28299" y="8876"/>
                  <a:pt x="28177" y="8603"/>
                </a:cubicBezTo>
                <a:cubicBezTo>
                  <a:pt x="28086" y="8329"/>
                  <a:pt x="27964" y="8390"/>
                  <a:pt x="27934" y="8724"/>
                </a:cubicBezTo>
                <a:cubicBezTo>
                  <a:pt x="27934" y="9059"/>
                  <a:pt x="27964" y="9545"/>
                  <a:pt x="28086" y="9788"/>
                </a:cubicBezTo>
                <a:close/>
                <a:moveTo>
                  <a:pt x="27387" y="11490"/>
                </a:moveTo>
                <a:cubicBezTo>
                  <a:pt x="27326" y="11764"/>
                  <a:pt x="27326" y="12220"/>
                  <a:pt x="27387" y="12493"/>
                </a:cubicBezTo>
                <a:cubicBezTo>
                  <a:pt x="27478" y="12736"/>
                  <a:pt x="27630" y="12706"/>
                  <a:pt x="27721" y="12432"/>
                </a:cubicBezTo>
                <a:cubicBezTo>
                  <a:pt x="27843" y="12189"/>
                  <a:pt x="27843" y="11703"/>
                  <a:pt x="27721" y="11460"/>
                </a:cubicBezTo>
                <a:cubicBezTo>
                  <a:pt x="27630" y="11186"/>
                  <a:pt x="27508" y="11217"/>
                  <a:pt x="27387" y="11490"/>
                </a:cubicBezTo>
                <a:close/>
                <a:moveTo>
                  <a:pt x="26353" y="13922"/>
                </a:moveTo>
                <a:cubicBezTo>
                  <a:pt x="26201" y="14195"/>
                  <a:pt x="26141" y="14621"/>
                  <a:pt x="26171" y="14834"/>
                </a:cubicBezTo>
                <a:cubicBezTo>
                  <a:pt x="26201" y="15107"/>
                  <a:pt x="26414" y="15107"/>
                  <a:pt x="26566" y="14834"/>
                </a:cubicBezTo>
                <a:cubicBezTo>
                  <a:pt x="26718" y="14560"/>
                  <a:pt x="26809" y="14195"/>
                  <a:pt x="26749" y="13922"/>
                </a:cubicBezTo>
                <a:cubicBezTo>
                  <a:pt x="26657" y="13709"/>
                  <a:pt x="26475" y="13648"/>
                  <a:pt x="26353" y="13922"/>
                </a:cubicBezTo>
                <a:close/>
                <a:moveTo>
                  <a:pt x="24682" y="15989"/>
                </a:moveTo>
                <a:cubicBezTo>
                  <a:pt x="24499" y="16171"/>
                  <a:pt x="24347" y="16505"/>
                  <a:pt x="24378" y="16749"/>
                </a:cubicBezTo>
                <a:cubicBezTo>
                  <a:pt x="24438" y="16961"/>
                  <a:pt x="24621" y="16992"/>
                  <a:pt x="24803" y="16809"/>
                </a:cubicBezTo>
                <a:cubicBezTo>
                  <a:pt x="24986" y="16627"/>
                  <a:pt x="25138" y="16293"/>
                  <a:pt x="25107" y="16050"/>
                </a:cubicBezTo>
                <a:cubicBezTo>
                  <a:pt x="25077" y="15837"/>
                  <a:pt x="24894" y="15776"/>
                  <a:pt x="24682" y="15989"/>
                </a:cubicBezTo>
                <a:close/>
                <a:moveTo>
                  <a:pt x="22858" y="18299"/>
                </a:moveTo>
                <a:cubicBezTo>
                  <a:pt x="23101" y="18147"/>
                  <a:pt x="23253" y="17873"/>
                  <a:pt x="23223" y="17661"/>
                </a:cubicBezTo>
                <a:cubicBezTo>
                  <a:pt x="23162" y="17417"/>
                  <a:pt x="22979" y="17326"/>
                  <a:pt x="22797" y="17509"/>
                </a:cubicBezTo>
                <a:cubicBezTo>
                  <a:pt x="22554" y="17661"/>
                  <a:pt x="22402" y="17964"/>
                  <a:pt x="22463" y="18147"/>
                </a:cubicBezTo>
                <a:cubicBezTo>
                  <a:pt x="22463" y="18360"/>
                  <a:pt x="22645" y="18451"/>
                  <a:pt x="22858" y="18299"/>
                </a:cubicBezTo>
                <a:close/>
                <a:moveTo>
                  <a:pt x="20700" y="19363"/>
                </a:moveTo>
                <a:cubicBezTo>
                  <a:pt x="20973" y="19241"/>
                  <a:pt x="21156" y="19028"/>
                  <a:pt x="21125" y="18785"/>
                </a:cubicBezTo>
                <a:cubicBezTo>
                  <a:pt x="21125" y="18572"/>
                  <a:pt x="20882" y="18481"/>
                  <a:pt x="20669" y="18603"/>
                </a:cubicBezTo>
                <a:cubicBezTo>
                  <a:pt x="20426" y="18724"/>
                  <a:pt x="20213" y="18937"/>
                  <a:pt x="20213" y="19180"/>
                </a:cubicBezTo>
                <a:cubicBezTo>
                  <a:pt x="20244" y="19393"/>
                  <a:pt x="20426" y="19484"/>
                  <a:pt x="20700" y="19363"/>
                </a:cubicBezTo>
                <a:close/>
                <a:moveTo>
                  <a:pt x="17782" y="19879"/>
                </a:moveTo>
                <a:cubicBezTo>
                  <a:pt x="17782" y="20092"/>
                  <a:pt x="17964" y="20183"/>
                  <a:pt x="18238" y="20123"/>
                </a:cubicBezTo>
                <a:cubicBezTo>
                  <a:pt x="18511" y="20031"/>
                  <a:pt x="18724" y="19849"/>
                  <a:pt x="18724" y="19636"/>
                </a:cubicBezTo>
                <a:cubicBezTo>
                  <a:pt x="18724" y="19423"/>
                  <a:pt x="18542" y="19332"/>
                  <a:pt x="18238" y="19393"/>
                </a:cubicBezTo>
                <a:cubicBezTo>
                  <a:pt x="17995" y="19484"/>
                  <a:pt x="17782" y="19697"/>
                  <a:pt x="17782" y="19879"/>
                </a:cubicBezTo>
                <a:close/>
                <a:moveTo>
                  <a:pt x="15806" y="19940"/>
                </a:moveTo>
                <a:cubicBezTo>
                  <a:pt x="15533" y="19971"/>
                  <a:pt x="15320" y="20153"/>
                  <a:pt x="15259" y="20335"/>
                </a:cubicBezTo>
                <a:cubicBezTo>
                  <a:pt x="15229" y="20548"/>
                  <a:pt x="15472" y="20639"/>
                  <a:pt x="15715" y="20609"/>
                </a:cubicBezTo>
                <a:cubicBezTo>
                  <a:pt x="15988" y="20578"/>
                  <a:pt x="16232" y="20396"/>
                  <a:pt x="16262" y="20183"/>
                </a:cubicBezTo>
                <a:cubicBezTo>
                  <a:pt x="16292" y="20001"/>
                  <a:pt x="16080" y="19879"/>
                  <a:pt x="15806" y="19940"/>
                </a:cubicBezTo>
                <a:close/>
                <a:moveTo>
                  <a:pt x="13253" y="20943"/>
                </a:moveTo>
                <a:cubicBezTo>
                  <a:pt x="13526" y="20913"/>
                  <a:pt x="13800" y="20730"/>
                  <a:pt x="13830" y="20578"/>
                </a:cubicBezTo>
                <a:cubicBezTo>
                  <a:pt x="13861" y="20366"/>
                  <a:pt x="13678" y="20275"/>
                  <a:pt x="13405" y="20305"/>
                </a:cubicBezTo>
                <a:cubicBezTo>
                  <a:pt x="13131" y="20335"/>
                  <a:pt x="12888" y="20518"/>
                  <a:pt x="12827" y="20730"/>
                </a:cubicBezTo>
                <a:cubicBezTo>
                  <a:pt x="12797" y="20913"/>
                  <a:pt x="12949" y="21034"/>
                  <a:pt x="13253" y="20943"/>
                </a:cubicBezTo>
                <a:close/>
                <a:moveTo>
                  <a:pt x="11277" y="20943"/>
                </a:moveTo>
                <a:cubicBezTo>
                  <a:pt x="11368" y="20761"/>
                  <a:pt x="11156" y="20639"/>
                  <a:pt x="10912" y="20670"/>
                </a:cubicBezTo>
                <a:cubicBezTo>
                  <a:pt x="10639" y="20730"/>
                  <a:pt x="10335" y="20913"/>
                  <a:pt x="10244" y="21095"/>
                </a:cubicBezTo>
                <a:cubicBezTo>
                  <a:pt x="10183" y="21278"/>
                  <a:pt x="10365" y="21399"/>
                  <a:pt x="10639" y="21338"/>
                </a:cubicBezTo>
                <a:cubicBezTo>
                  <a:pt x="10943" y="21338"/>
                  <a:pt x="11247" y="21126"/>
                  <a:pt x="11277" y="20943"/>
                </a:cubicBezTo>
                <a:close/>
                <a:moveTo>
                  <a:pt x="26870" y="7204"/>
                </a:moveTo>
                <a:cubicBezTo>
                  <a:pt x="27022" y="7508"/>
                  <a:pt x="27144" y="7508"/>
                  <a:pt x="27204" y="7174"/>
                </a:cubicBezTo>
                <a:cubicBezTo>
                  <a:pt x="27235" y="6870"/>
                  <a:pt x="27113" y="6323"/>
                  <a:pt x="26931" y="6019"/>
                </a:cubicBezTo>
                <a:cubicBezTo>
                  <a:pt x="26779" y="5715"/>
                  <a:pt x="26627" y="5715"/>
                  <a:pt x="26597" y="6019"/>
                </a:cubicBezTo>
                <a:cubicBezTo>
                  <a:pt x="26597" y="6353"/>
                  <a:pt x="26718" y="6900"/>
                  <a:pt x="26870" y="7204"/>
                </a:cubicBezTo>
                <a:close/>
                <a:moveTo>
                  <a:pt x="26627" y="8846"/>
                </a:moveTo>
                <a:cubicBezTo>
                  <a:pt x="26475" y="8542"/>
                  <a:pt x="26323" y="8481"/>
                  <a:pt x="26262" y="8785"/>
                </a:cubicBezTo>
                <a:cubicBezTo>
                  <a:pt x="26171" y="9059"/>
                  <a:pt x="26262" y="9545"/>
                  <a:pt x="26414" y="9849"/>
                </a:cubicBezTo>
                <a:cubicBezTo>
                  <a:pt x="26566" y="10153"/>
                  <a:pt x="26718" y="10214"/>
                  <a:pt x="26779" y="9910"/>
                </a:cubicBezTo>
                <a:cubicBezTo>
                  <a:pt x="26870" y="9636"/>
                  <a:pt x="26779" y="9180"/>
                  <a:pt x="26627" y="8846"/>
                </a:cubicBezTo>
                <a:close/>
                <a:moveTo>
                  <a:pt x="25502" y="11217"/>
                </a:moveTo>
                <a:cubicBezTo>
                  <a:pt x="25381" y="11490"/>
                  <a:pt x="25381" y="11946"/>
                  <a:pt x="25502" y="12250"/>
                </a:cubicBezTo>
                <a:cubicBezTo>
                  <a:pt x="25593" y="12554"/>
                  <a:pt x="25806" y="12584"/>
                  <a:pt x="25897" y="12372"/>
                </a:cubicBezTo>
                <a:cubicBezTo>
                  <a:pt x="26019" y="12098"/>
                  <a:pt x="26019" y="11673"/>
                  <a:pt x="25897" y="11338"/>
                </a:cubicBezTo>
                <a:cubicBezTo>
                  <a:pt x="25806" y="11034"/>
                  <a:pt x="25593" y="10973"/>
                  <a:pt x="25502" y="11217"/>
                </a:cubicBezTo>
                <a:close/>
                <a:moveTo>
                  <a:pt x="24682" y="13557"/>
                </a:moveTo>
                <a:cubicBezTo>
                  <a:pt x="24621" y="13253"/>
                  <a:pt x="24378" y="13162"/>
                  <a:pt x="24226" y="13405"/>
                </a:cubicBezTo>
                <a:cubicBezTo>
                  <a:pt x="24043" y="13618"/>
                  <a:pt x="23983" y="14043"/>
                  <a:pt x="24013" y="14347"/>
                </a:cubicBezTo>
                <a:cubicBezTo>
                  <a:pt x="24074" y="14651"/>
                  <a:pt x="24286" y="14712"/>
                  <a:pt x="24469" y="14499"/>
                </a:cubicBezTo>
                <a:cubicBezTo>
                  <a:pt x="24651" y="14256"/>
                  <a:pt x="24773" y="13861"/>
                  <a:pt x="24682" y="13557"/>
                </a:cubicBezTo>
                <a:close/>
                <a:moveTo>
                  <a:pt x="22402" y="15107"/>
                </a:moveTo>
                <a:cubicBezTo>
                  <a:pt x="22220" y="15259"/>
                  <a:pt x="22068" y="15624"/>
                  <a:pt x="22159" y="15898"/>
                </a:cubicBezTo>
                <a:cubicBezTo>
                  <a:pt x="22189" y="16171"/>
                  <a:pt x="22402" y="16293"/>
                  <a:pt x="22615" y="16141"/>
                </a:cubicBezTo>
                <a:cubicBezTo>
                  <a:pt x="22827" y="15989"/>
                  <a:pt x="22949" y="15624"/>
                  <a:pt x="22858" y="15320"/>
                </a:cubicBezTo>
                <a:cubicBezTo>
                  <a:pt x="22827" y="15016"/>
                  <a:pt x="22615" y="14925"/>
                  <a:pt x="22402" y="15107"/>
                </a:cubicBezTo>
                <a:close/>
                <a:moveTo>
                  <a:pt x="20426" y="16353"/>
                </a:moveTo>
                <a:cubicBezTo>
                  <a:pt x="20213" y="16475"/>
                  <a:pt x="20061" y="16779"/>
                  <a:pt x="20092" y="17053"/>
                </a:cubicBezTo>
                <a:cubicBezTo>
                  <a:pt x="20122" y="17296"/>
                  <a:pt x="20365" y="17417"/>
                  <a:pt x="20578" y="17296"/>
                </a:cubicBezTo>
                <a:cubicBezTo>
                  <a:pt x="20821" y="17205"/>
                  <a:pt x="20973" y="16901"/>
                  <a:pt x="20943" y="16627"/>
                </a:cubicBezTo>
                <a:cubicBezTo>
                  <a:pt x="20852" y="16353"/>
                  <a:pt x="20669" y="16232"/>
                  <a:pt x="20426" y="16353"/>
                </a:cubicBezTo>
                <a:close/>
                <a:moveTo>
                  <a:pt x="17782" y="17873"/>
                </a:moveTo>
                <a:cubicBezTo>
                  <a:pt x="17782" y="18147"/>
                  <a:pt x="17995" y="18268"/>
                  <a:pt x="18268" y="18177"/>
                </a:cubicBezTo>
                <a:cubicBezTo>
                  <a:pt x="18542" y="18116"/>
                  <a:pt x="18724" y="17843"/>
                  <a:pt x="18724" y="17569"/>
                </a:cubicBezTo>
                <a:cubicBezTo>
                  <a:pt x="18694" y="17296"/>
                  <a:pt x="18450" y="17205"/>
                  <a:pt x="18238" y="17265"/>
                </a:cubicBezTo>
                <a:cubicBezTo>
                  <a:pt x="17964" y="17357"/>
                  <a:pt x="17782" y="17661"/>
                  <a:pt x="17782" y="17873"/>
                </a:cubicBezTo>
                <a:close/>
                <a:moveTo>
                  <a:pt x="15806" y="17964"/>
                </a:moveTo>
                <a:cubicBezTo>
                  <a:pt x="15533" y="18025"/>
                  <a:pt x="15350" y="18238"/>
                  <a:pt x="15350" y="18481"/>
                </a:cubicBezTo>
                <a:cubicBezTo>
                  <a:pt x="15350" y="18724"/>
                  <a:pt x="15563" y="18846"/>
                  <a:pt x="15836" y="18785"/>
                </a:cubicBezTo>
                <a:cubicBezTo>
                  <a:pt x="16110" y="18755"/>
                  <a:pt x="16292" y="18512"/>
                  <a:pt x="16292" y="18238"/>
                </a:cubicBezTo>
                <a:cubicBezTo>
                  <a:pt x="16292" y="18025"/>
                  <a:pt x="16080" y="17873"/>
                  <a:pt x="15806" y="17964"/>
                </a:cubicBezTo>
                <a:close/>
                <a:moveTo>
                  <a:pt x="13526" y="18420"/>
                </a:moveTo>
                <a:cubicBezTo>
                  <a:pt x="13283" y="18451"/>
                  <a:pt x="13070" y="18664"/>
                  <a:pt x="13070" y="18907"/>
                </a:cubicBezTo>
                <a:cubicBezTo>
                  <a:pt x="13070" y="19119"/>
                  <a:pt x="13253" y="19241"/>
                  <a:pt x="13526" y="19211"/>
                </a:cubicBezTo>
                <a:cubicBezTo>
                  <a:pt x="13800" y="19150"/>
                  <a:pt x="13982" y="18937"/>
                  <a:pt x="13982" y="18755"/>
                </a:cubicBezTo>
                <a:cubicBezTo>
                  <a:pt x="13982" y="18512"/>
                  <a:pt x="13739" y="18360"/>
                  <a:pt x="13526" y="18420"/>
                </a:cubicBezTo>
                <a:close/>
                <a:moveTo>
                  <a:pt x="11703" y="19180"/>
                </a:moveTo>
                <a:cubicBezTo>
                  <a:pt x="11733" y="18937"/>
                  <a:pt x="11520" y="18785"/>
                  <a:pt x="11277" y="18876"/>
                </a:cubicBezTo>
                <a:cubicBezTo>
                  <a:pt x="11064" y="18907"/>
                  <a:pt x="10821" y="19119"/>
                  <a:pt x="10791" y="19363"/>
                </a:cubicBezTo>
                <a:cubicBezTo>
                  <a:pt x="10760" y="19575"/>
                  <a:pt x="10943" y="19697"/>
                  <a:pt x="11216" y="19667"/>
                </a:cubicBezTo>
                <a:cubicBezTo>
                  <a:pt x="11429" y="19575"/>
                  <a:pt x="11672" y="19393"/>
                  <a:pt x="11703" y="19180"/>
                </a:cubicBezTo>
                <a:close/>
                <a:moveTo>
                  <a:pt x="25259" y="6931"/>
                </a:moveTo>
                <a:cubicBezTo>
                  <a:pt x="25259" y="6809"/>
                  <a:pt x="25259" y="6657"/>
                  <a:pt x="25229" y="6505"/>
                </a:cubicBezTo>
                <a:cubicBezTo>
                  <a:pt x="25077" y="6597"/>
                  <a:pt x="24925" y="6688"/>
                  <a:pt x="24773" y="6779"/>
                </a:cubicBezTo>
                <a:lnTo>
                  <a:pt x="24773" y="6779"/>
                </a:lnTo>
                <a:cubicBezTo>
                  <a:pt x="25046" y="7113"/>
                  <a:pt x="25229" y="7204"/>
                  <a:pt x="25259" y="6931"/>
                </a:cubicBezTo>
                <a:close/>
                <a:moveTo>
                  <a:pt x="24134" y="9089"/>
                </a:moveTo>
                <a:cubicBezTo>
                  <a:pt x="24317" y="9484"/>
                  <a:pt x="24530" y="9606"/>
                  <a:pt x="24651" y="9332"/>
                </a:cubicBezTo>
                <a:cubicBezTo>
                  <a:pt x="24742" y="9059"/>
                  <a:pt x="24651" y="8572"/>
                  <a:pt x="24469" y="8177"/>
                </a:cubicBezTo>
                <a:cubicBezTo>
                  <a:pt x="24286" y="7812"/>
                  <a:pt x="24013" y="7691"/>
                  <a:pt x="23922" y="7964"/>
                </a:cubicBezTo>
                <a:cubicBezTo>
                  <a:pt x="23831" y="8177"/>
                  <a:pt x="23922" y="8724"/>
                  <a:pt x="24134" y="9089"/>
                </a:cubicBezTo>
                <a:close/>
                <a:moveTo>
                  <a:pt x="23527" y="10396"/>
                </a:moveTo>
                <a:cubicBezTo>
                  <a:pt x="23314" y="10001"/>
                  <a:pt x="23071" y="9849"/>
                  <a:pt x="22949" y="10092"/>
                </a:cubicBezTo>
                <a:cubicBezTo>
                  <a:pt x="22827" y="10305"/>
                  <a:pt x="22858" y="10822"/>
                  <a:pt x="23010" y="11186"/>
                </a:cubicBezTo>
                <a:cubicBezTo>
                  <a:pt x="23162" y="11581"/>
                  <a:pt x="23435" y="11673"/>
                  <a:pt x="23557" y="11460"/>
                </a:cubicBezTo>
                <a:cubicBezTo>
                  <a:pt x="23709" y="11277"/>
                  <a:pt x="23709" y="10761"/>
                  <a:pt x="23527" y="10396"/>
                </a:cubicBezTo>
                <a:close/>
                <a:moveTo>
                  <a:pt x="21460" y="11977"/>
                </a:moveTo>
                <a:cubicBezTo>
                  <a:pt x="21277" y="12189"/>
                  <a:pt x="21247" y="12615"/>
                  <a:pt x="21338" y="12980"/>
                </a:cubicBezTo>
                <a:cubicBezTo>
                  <a:pt x="21460" y="13314"/>
                  <a:pt x="21733" y="13466"/>
                  <a:pt x="21916" y="13314"/>
                </a:cubicBezTo>
                <a:cubicBezTo>
                  <a:pt x="22098" y="13132"/>
                  <a:pt x="22189" y="12706"/>
                  <a:pt x="22068" y="12311"/>
                </a:cubicBezTo>
                <a:cubicBezTo>
                  <a:pt x="21946" y="11977"/>
                  <a:pt x="21703" y="11794"/>
                  <a:pt x="21460" y="11977"/>
                </a:cubicBezTo>
                <a:close/>
                <a:moveTo>
                  <a:pt x="19454" y="14317"/>
                </a:moveTo>
                <a:cubicBezTo>
                  <a:pt x="19545" y="14651"/>
                  <a:pt x="19788" y="14803"/>
                  <a:pt x="20031" y="14682"/>
                </a:cubicBezTo>
                <a:cubicBezTo>
                  <a:pt x="20244" y="14560"/>
                  <a:pt x="20305" y="14195"/>
                  <a:pt x="20213" y="13861"/>
                </a:cubicBezTo>
                <a:cubicBezTo>
                  <a:pt x="20092" y="13496"/>
                  <a:pt x="19818" y="13314"/>
                  <a:pt x="19606" y="13466"/>
                </a:cubicBezTo>
                <a:cubicBezTo>
                  <a:pt x="19423" y="13587"/>
                  <a:pt x="19332" y="13952"/>
                  <a:pt x="19454" y="14317"/>
                </a:cubicBezTo>
                <a:close/>
                <a:moveTo>
                  <a:pt x="17387" y="15290"/>
                </a:moveTo>
                <a:cubicBezTo>
                  <a:pt x="17478" y="15594"/>
                  <a:pt x="17751" y="15776"/>
                  <a:pt x="17964" y="15715"/>
                </a:cubicBezTo>
                <a:cubicBezTo>
                  <a:pt x="18207" y="15624"/>
                  <a:pt x="18359" y="15290"/>
                  <a:pt x="18238" y="14955"/>
                </a:cubicBezTo>
                <a:cubicBezTo>
                  <a:pt x="18147" y="14621"/>
                  <a:pt x="17843" y="14408"/>
                  <a:pt x="17630" y="14530"/>
                </a:cubicBezTo>
                <a:cubicBezTo>
                  <a:pt x="17387" y="14621"/>
                  <a:pt x="17295" y="14986"/>
                  <a:pt x="17387" y="15290"/>
                </a:cubicBezTo>
                <a:close/>
                <a:moveTo>
                  <a:pt x="15624" y="16445"/>
                </a:moveTo>
                <a:cubicBezTo>
                  <a:pt x="15867" y="16353"/>
                  <a:pt x="16080" y="16050"/>
                  <a:pt x="15988" y="15746"/>
                </a:cubicBezTo>
                <a:cubicBezTo>
                  <a:pt x="15958" y="15442"/>
                  <a:pt x="15684" y="15229"/>
                  <a:pt x="15411" y="15290"/>
                </a:cubicBezTo>
                <a:cubicBezTo>
                  <a:pt x="15168" y="15381"/>
                  <a:pt x="15016" y="15715"/>
                  <a:pt x="15046" y="16019"/>
                </a:cubicBezTo>
                <a:cubicBezTo>
                  <a:pt x="15107" y="16323"/>
                  <a:pt x="15381" y="16505"/>
                  <a:pt x="15624" y="16445"/>
                </a:cubicBezTo>
                <a:close/>
                <a:moveTo>
                  <a:pt x="13374" y="16992"/>
                </a:moveTo>
                <a:cubicBezTo>
                  <a:pt x="13587" y="16961"/>
                  <a:pt x="13739" y="16657"/>
                  <a:pt x="13709" y="16384"/>
                </a:cubicBezTo>
                <a:cubicBezTo>
                  <a:pt x="13678" y="16232"/>
                  <a:pt x="13587" y="16080"/>
                  <a:pt x="13466" y="16019"/>
                </a:cubicBezTo>
                <a:cubicBezTo>
                  <a:pt x="13283" y="16232"/>
                  <a:pt x="13101" y="16475"/>
                  <a:pt x="12858" y="16688"/>
                </a:cubicBezTo>
                <a:cubicBezTo>
                  <a:pt x="12918" y="16931"/>
                  <a:pt x="13131" y="17083"/>
                  <a:pt x="13374" y="16992"/>
                </a:cubicBezTo>
                <a:close/>
              </a:path>
            </a:pathLst>
          </a:custGeom>
          <a:gradFill>
            <a:gsLst>
              <a:gs pos="0">
                <a:srgbClr val="FFFFFF"/>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63"/>
          <p:cNvSpPr/>
          <p:nvPr/>
        </p:nvSpPr>
        <p:spPr>
          <a:xfrm>
            <a:off x="1691775" y="638600"/>
            <a:ext cx="1367850" cy="683925"/>
          </a:xfrm>
          <a:custGeom>
            <a:avLst/>
            <a:gdLst/>
            <a:ahLst/>
            <a:cxnLst/>
            <a:rect l="l" t="t" r="r" b="b"/>
            <a:pathLst>
              <a:path w="54714" h="27357" extrusionOk="0">
                <a:moveTo>
                  <a:pt x="27296" y="17691"/>
                </a:moveTo>
                <a:cubicBezTo>
                  <a:pt x="17539" y="17691"/>
                  <a:pt x="9636" y="9788"/>
                  <a:pt x="9636" y="0"/>
                </a:cubicBezTo>
                <a:lnTo>
                  <a:pt x="1" y="0"/>
                </a:lnTo>
                <a:cubicBezTo>
                  <a:pt x="1" y="15107"/>
                  <a:pt x="12220" y="27356"/>
                  <a:pt x="27357" y="27356"/>
                </a:cubicBezTo>
                <a:cubicBezTo>
                  <a:pt x="42433" y="27356"/>
                  <a:pt x="54713" y="15137"/>
                  <a:pt x="54713" y="0"/>
                </a:cubicBezTo>
                <a:lnTo>
                  <a:pt x="45047" y="0"/>
                </a:lnTo>
                <a:cubicBezTo>
                  <a:pt x="44956" y="9727"/>
                  <a:pt x="37084" y="17691"/>
                  <a:pt x="27296" y="1769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0" name="Google Shape;3460;p63"/>
          <p:cNvGrpSpPr/>
          <p:nvPr/>
        </p:nvGrpSpPr>
        <p:grpSpPr>
          <a:xfrm>
            <a:off x="3757175" y="803500"/>
            <a:ext cx="478000" cy="269775"/>
            <a:chOff x="3757175" y="803500"/>
            <a:chExt cx="478000" cy="269775"/>
          </a:xfrm>
        </p:grpSpPr>
        <p:sp>
          <p:nvSpPr>
            <p:cNvPr id="3461" name="Google Shape;3461;p63"/>
            <p:cNvSpPr/>
            <p:nvPr/>
          </p:nvSpPr>
          <p:spPr>
            <a:xfrm>
              <a:off x="3757175" y="803500"/>
              <a:ext cx="135275" cy="269775"/>
            </a:xfrm>
            <a:custGeom>
              <a:avLst/>
              <a:gdLst/>
              <a:ahLst/>
              <a:cxnLst/>
              <a:rect l="l" t="t" r="r" b="b"/>
              <a:pathLst>
                <a:path w="5411" h="10791" extrusionOk="0">
                  <a:moveTo>
                    <a:pt x="1" y="5380"/>
                  </a:moveTo>
                  <a:cubicBezTo>
                    <a:pt x="1" y="2432"/>
                    <a:pt x="2432" y="0"/>
                    <a:pt x="5411" y="0"/>
                  </a:cubicBezTo>
                  <a:lnTo>
                    <a:pt x="5411" y="10791"/>
                  </a:lnTo>
                  <a:cubicBezTo>
                    <a:pt x="2402" y="10791"/>
                    <a:pt x="1" y="8389"/>
                    <a:pt x="1" y="538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63"/>
            <p:cNvSpPr/>
            <p:nvPr/>
          </p:nvSpPr>
          <p:spPr>
            <a:xfrm>
              <a:off x="3928150" y="803500"/>
              <a:ext cx="135275" cy="269775"/>
            </a:xfrm>
            <a:custGeom>
              <a:avLst/>
              <a:gdLst/>
              <a:ahLst/>
              <a:cxnLst/>
              <a:rect l="l" t="t" r="r" b="b"/>
              <a:pathLst>
                <a:path w="5411" h="10791" extrusionOk="0">
                  <a:moveTo>
                    <a:pt x="1" y="5380"/>
                  </a:moveTo>
                  <a:cubicBezTo>
                    <a:pt x="1" y="2432"/>
                    <a:pt x="2432" y="0"/>
                    <a:pt x="5411" y="0"/>
                  </a:cubicBezTo>
                  <a:lnTo>
                    <a:pt x="5411" y="10791"/>
                  </a:lnTo>
                  <a:cubicBezTo>
                    <a:pt x="2432" y="10791"/>
                    <a:pt x="1" y="8389"/>
                    <a:pt x="1" y="538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63"/>
            <p:cNvSpPr/>
            <p:nvPr/>
          </p:nvSpPr>
          <p:spPr>
            <a:xfrm>
              <a:off x="4100650" y="803500"/>
              <a:ext cx="134525" cy="269775"/>
            </a:xfrm>
            <a:custGeom>
              <a:avLst/>
              <a:gdLst/>
              <a:ahLst/>
              <a:cxnLst/>
              <a:rect l="l" t="t" r="r" b="b"/>
              <a:pathLst>
                <a:path w="5381" h="10791" extrusionOk="0">
                  <a:moveTo>
                    <a:pt x="0" y="5380"/>
                  </a:moveTo>
                  <a:cubicBezTo>
                    <a:pt x="0" y="2432"/>
                    <a:pt x="2432" y="0"/>
                    <a:pt x="5380" y="0"/>
                  </a:cubicBezTo>
                  <a:lnTo>
                    <a:pt x="5380" y="10791"/>
                  </a:lnTo>
                  <a:cubicBezTo>
                    <a:pt x="2432" y="10791"/>
                    <a:pt x="0" y="8389"/>
                    <a:pt x="0" y="538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64" name="Google Shape;3464;p63"/>
          <p:cNvSpPr/>
          <p:nvPr/>
        </p:nvSpPr>
        <p:spPr>
          <a:xfrm>
            <a:off x="583100" y="847575"/>
            <a:ext cx="2175600" cy="79050"/>
          </a:xfrm>
          <a:custGeom>
            <a:avLst/>
            <a:gdLst/>
            <a:ahLst/>
            <a:cxnLst/>
            <a:rect l="l" t="t" r="r" b="b"/>
            <a:pathLst>
              <a:path w="87024" h="3162" fill="none" extrusionOk="0">
                <a:moveTo>
                  <a:pt x="1" y="0"/>
                </a:moveTo>
                <a:cubicBezTo>
                  <a:pt x="3618" y="0"/>
                  <a:pt x="3618" y="3161"/>
                  <a:pt x="7204" y="3161"/>
                </a:cubicBezTo>
                <a:cubicBezTo>
                  <a:pt x="10822" y="3161"/>
                  <a:pt x="10822" y="0"/>
                  <a:pt x="14469" y="0"/>
                </a:cubicBezTo>
                <a:cubicBezTo>
                  <a:pt x="18116" y="0"/>
                  <a:pt x="18116" y="3161"/>
                  <a:pt x="21734" y="3161"/>
                </a:cubicBezTo>
                <a:cubicBezTo>
                  <a:pt x="25351" y="3161"/>
                  <a:pt x="25351" y="0"/>
                  <a:pt x="28998" y="0"/>
                </a:cubicBezTo>
                <a:cubicBezTo>
                  <a:pt x="32585" y="0"/>
                  <a:pt x="32585" y="3161"/>
                  <a:pt x="36232" y="3161"/>
                </a:cubicBezTo>
                <a:cubicBezTo>
                  <a:pt x="39849" y="3161"/>
                  <a:pt x="39849" y="0"/>
                  <a:pt x="43497" y="0"/>
                </a:cubicBezTo>
                <a:cubicBezTo>
                  <a:pt x="47114" y="0"/>
                  <a:pt x="47114" y="3161"/>
                  <a:pt x="50761" y="3161"/>
                </a:cubicBezTo>
                <a:cubicBezTo>
                  <a:pt x="54348" y="3161"/>
                  <a:pt x="54348" y="0"/>
                  <a:pt x="57996" y="0"/>
                </a:cubicBezTo>
                <a:cubicBezTo>
                  <a:pt x="61613" y="0"/>
                  <a:pt x="61613" y="3161"/>
                  <a:pt x="65260" y="3161"/>
                </a:cubicBezTo>
                <a:cubicBezTo>
                  <a:pt x="68877" y="3161"/>
                  <a:pt x="68877" y="0"/>
                  <a:pt x="72525" y="0"/>
                </a:cubicBezTo>
                <a:cubicBezTo>
                  <a:pt x="76142" y="0"/>
                  <a:pt x="76142" y="3161"/>
                  <a:pt x="79789" y="3161"/>
                </a:cubicBezTo>
                <a:cubicBezTo>
                  <a:pt x="83376" y="3161"/>
                  <a:pt x="83376" y="0"/>
                  <a:pt x="87024" y="0"/>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Rectangle 5">
            <a:extLst>
              <a:ext uri="{FF2B5EF4-FFF2-40B4-BE49-F238E27FC236}">
                <a16:creationId xmlns:a16="http://schemas.microsoft.com/office/drawing/2014/main" id="{D5B7023A-437D-4554-ACB5-BF0A3B404B71}"/>
              </a:ext>
            </a:extLst>
          </p:cNvPr>
          <p:cNvSpPr/>
          <p:nvPr/>
        </p:nvSpPr>
        <p:spPr>
          <a:xfrm>
            <a:off x="5764261" y="1247303"/>
            <a:ext cx="3110714" cy="2343357"/>
          </a:xfrm>
          <a:prstGeom prst="rect">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9B8910C-7C12-4C12-9CD6-D9675EB25888}"/>
              </a:ext>
            </a:extLst>
          </p:cNvPr>
          <p:cNvPicPr>
            <a:picLocks noChangeAspect="1"/>
          </p:cNvPicPr>
          <p:nvPr/>
        </p:nvPicPr>
        <p:blipFill>
          <a:blip r:embed="rId3"/>
          <a:stretch>
            <a:fillRect/>
          </a:stretch>
        </p:blipFill>
        <p:spPr>
          <a:xfrm>
            <a:off x="5696857" y="1284913"/>
            <a:ext cx="3215500" cy="226813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87"/>
        <p:cNvGrpSpPr/>
        <p:nvPr/>
      </p:nvGrpSpPr>
      <p:grpSpPr>
        <a:xfrm>
          <a:off x="0" y="0"/>
          <a:ext cx="0" cy="0"/>
          <a:chOff x="0" y="0"/>
          <a:chExt cx="0" cy="0"/>
        </a:xfrm>
      </p:grpSpPr>
      <p:sp>
        <p:nvSpPr>
          <p:cNvPr id="3788" name="Google Shape;3788;p73"/>
          <p:cNvSpPr/>
          <p:nvPr/>
        </p:nvSpPr>
        <p:spPr>
          <a:xfrm>
            <a:off x="3455300" y="1547362"/>
            <a:ext cx="813900" cy="813900"/>
          </a:xfrm>
          <a:prstGeom prst="ellipse">
            <a:avLst/>
          </a:prstGeom>
          <a:gradFill>
            <a:gsLst>
              <a:gs pos="0">
                <a:srgbClr val="EC2519">
                  <a:alpha val="57647"/>
                </a:srgbClr>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73"/>
          <p:cNvSpPr/>
          <p:nvPr/>
        </p:nvSpPr>
        <p:spPr>
          <a:xfrm>
            <a:off x="3455300" y="3217012"/>
            <a:ext cx="813900" cy="813900"/>
          </a:xfrm>
          <a:prstGeom prst="ellipse">
            <a:avLst/>
          </a:prstGeom>
          <a:gradFill>
            <a:gsLst>
              <a:gs pos="0">
                <a:srgbClr val="EC2519">
                  <a:alpha val="57647"/>
                </a:srgbClr>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73"/>
          <p:cNvSpPr/>
          <p:nvPr/>
        </p:nvSpPr>
        <p:spPr>
          <a:xfrm>
            <a:off x="4867050" y="3217012"/>
            <a:ext cx="813900" cy="813900"/>
          </a:xfrm>
          <a:prstGeom prst="ellipse">
            <a:avLst/>
          </a:prstGeom>
          <a:gradFill>
            <a:gsLst>
              <a:gs pos="0">
                <a:srgbClr val="EC2519">
                  <a:alpha val="57647"/>
                </a:srgbClr>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73"/>
          <p:cNvSpPr/>
          <p:nvPr/>
        </p:nvSpPr>
        <p:spPr>
          <a:xfrm>
            <a:off x="4867100" y="1547212"/>
            <a:ext cx="813900" cy="813900"/>
          </a:xfrm>
          <a:prstGeom prst="ellipse">
            <a:avLst/>
          </a:prstGeom>
          <a:gradFill>
            <a:gsLst>
              <a:gs pos="0">
                <a:srgbClr val="EC2519">
                  <a:alpha val="57647"/>
                </a:srgbClr>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73"/>
          <p:cNvSpPr txBox="1">
            <a:spLocks noGrp="1"/>
          </p:cNvSpPr>
          <p:nvPr>
            <p:ph type="title"/>
          </p:nvPr>
        </p:nvSpPr>
        <p:spPr>
          <a:xfrm>
            <a:off x="2604300" y="540000"/>
            <a:ext cx="39354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Algorithm </a:t>
            </a:r>
            <a:r>
              <a:rPr lang="en" dirty="0"/>
              <a:t>Steps</a:t>
            </a:r>
            <a:endParaRPr dirty="0"/>
          </a:p>
        </p:txBody>
      </p:sp>
      <p:sp>
        <p:nvSpPr>
          <p:cNvPr id="3798" name="Google Shape;3798;p73"/>
          <p:cNvSpPr txBox="1"/>
          <p:nvPr/>
        </p:nvSpPr>
        <p:spPr>
          <a:xfrm>
            <a:off x="157079" y="1761701"/>
            <a:ext cx="3326800" cy="99559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chemeClr val="lt1"/>
                </a:solidFill>
                <a:latin typeface="Roboto"/>
                <a:ea typeface="Roboto"/>
                <a:cs typeface="Roboto"/>
                <a:sym typeface="Roboto"/>
              </a:rPr>
              <a:t>Assign variables (left and right) denoting the search range in the array, initially to 0 and the len(arr) respectively</a:t>
            </a:r>
          </a:p>
        </p:txBody>
      </p:sp>
      <p:sp>
        <p:nvSpPr>
          <p:cNvPr id="3799" name="Google Shape;3799;p73"/>
          <p:cNvSpPr txBox="1"/>
          <p:nvPr/>
        </p:nvSpPr>
        <p:spPr>
          <a:xfrm>
            <a:off x="1180917" y="2903543"/>
            <a:ext cx="2065500" cy="527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US" sz="2400" dirty="0">
                <a:solidFill>
                  <a:schemeClr val="lt1"/>
                </a:solidFill>
                <a:latin typeface="Bebas Neue"/>
                <a:ea typeface="Bebas Neue"/>
                <a:cs typeface="Bebas Neue"/>
                <a:sym typeface="Bebas Neue"/>
              </a:rPr>
              <a:t>Lomuto’s Partitioning</a:t>
            </a:r>
            <a:endParaRPr sz="2400" dirty="0">
              <a:solidFill>
                <a:schemeClr val="lt1"/>
              </a:solidFill>
              <a:latin typeface="Bebas Neue"/>
              <a:ea typeface="Bebas Neue"/>
              <a:cs typeface="Bebas Neue"/>
              <a:sym typeface="Bebas Neue"/>
            </a:endParaRPr>
          </a:p>
        </p:txBody>
      </p:sp>
      <p:sp>
        <p:nvSpPr>
          <p:cNvPr id="3800" name="Google Shape;3800;p73"/>
          <p:cNvSpPr txBox="1"/>
          <p:nvPr/>
        </p:nvSpPr>
        <p:spPr>
          <a:xfrm>
            <a:off x="605997" y="3310991"/>
            <a:ext cx="3165016" cy="1608998"/>
          </a:xfrm>
          <a:prstGeom prst="rect">
            <a:avLst/>
          </a:prstGeom>
          <a:noFill/>
          <a:ln>
            <a:noFill/>
          </a:ln>
        </p:spPr>
        <p:txBody>
          <a:bodyPr spcFirstLastPara="1" wrap="square" lIns="91425" tIns="91425" rIns="91425" bIns="91425" anchor="t" anchorCtr="0">
            <a:noAutofit/>
          </a:bodyPr>
          <a:lstStyle/>
          <a:p>
            <a:pPr lvl="0"/>
            <a:r>
              <a:rPr lang="en-US" sz="1200" dirty="0">
                <a:solidFill>
                  <a:schemeClr val="lt1"/>
                </a:solidFill>
                <a:latin typeface="Roboto"/>
                <a:ea typeface="Roboto"/>
                <a:cs typeface="Roboto"/>
                <a:sym typeface="Roboto"/>
              </a:rPr>
              <a:t>Choosing the pivot as the first element of the given array, and get hold of it’s index (p), loop through the element of the array and check if any element smaller than the pivot value, if found, increment the p and swap the values, finally swap the values of the first element of the array at (left) index with the current p index, return the p (denotes the current chosen pivot).</a:t>
            </a:r>
            <a:endParaRPr sz="1200" dirty="0">
              <a:solidFill>
                <a:schemeClr val="lt1"/>
              </a:solidFill>
              <a:latin typeface="Roboto"/>
              <a:ea typeface="Roboto"/>
              <a:cs typeface="Roboto"/>
              <a:sym typeface="Roboto"/>
            </a:endParaRPr>
          </a:p>
        </p:txBody>
      </p:sp>
      <p:sp>
        <p:nvSpPr>
          <p:cNvPr id="3801" name="Google Shape;3801;p73"/>
          <p:cNvSpPr txBox="1"/>
          <p:nvPr/>
        </p:nvSpPr>
        <p:spPr>
          <a:xfrm>
            <a:off x="5871900" y="3167393"/>
            <a:ext cx="206220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sz="2400" dirty="0">
                <a:solidFill>
                  <a:schemeClr val="lt1"/>
                </a:solidFill>
                <a:latin typeface="Bebas Neue"/>
                <a:ea typeface="Bebas Neue"/>
                <a:cs typeface="Bebas Neue"/>
                <a:sym typeface="Bebas Neue"/>
              </a:rPr>
              <a:t>Is Found kth element?</a:t>
            </a:r>
            <a:endParaRPr sz="2400" dirty="0">
              <a:solidFill>
                <a:schemeClr val="lt1"/>
              </a:solidFill>
              <a:latin typeface="Bebas Neue"/>
              <a:ea typeface="Bebas Neue"/>
              <a:cs typeface="Bebas Neue"/>
              <a:sym typeface="Bebas Neue"/>
            </a:endParaRPr>
          </a:p>
        </p:txBody>
      </p:sp>
      <p:sp>
        <p:nvSpPr>
          <p:cNvPr id="3802" name="Google Shape;3802;p73"/>
          <p:cNvSpPr txBox="1"/>
          <p:nvPr/>
        </p:nvSpPr>
        <p:spPr>
          <a:xfrm>
            <a:off x="5738133" y="3520512"/>
            <a:ext cx="3112667" cy="4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1"/>
                </a:solidFill>
                <a:latin typeface="Roboto"/>
                <a:ea typeface="Roboto"/>
                <a:cs typeface="Roboto"/>
                <a:sym typeface="Roboto"/>
              </a:rPr>
              <a:t>Check if the chosen pivot from the Lomuto's partitioning algorithm is the kth element, if true then return it, otherwise, update the left and right variables, and perform another iteration in the main loop.</a:t>
            </a:r>
            <a:endParaRPr dirty="0">
              <a:solidFill>
                <a:schemeClr val="lt1"/>
              </a:solidFill>
              <a:latin typeface="Roboto"/>
              <a:ea typeface="Roboto"/>
              <a:cs typeface="Roboto"/>
              <a:sym typeface="Roboto"/>
            </a:endParaRPr>
          </a:p>
        </p:txBody>
      </p:sp>
      <p:sp>
        <p:nvSpPr>
          <p:cNvPr id="3803" name="Google Shape;3803;p73"/>
          <p:cNvSpPr txBox="1"/>
          <p:nvPr/>
        </p:nvSpPr>
        <p:spPr>
          <a:xfrm>
            <a:off x="5893210" y="1533260"/>
            <a:ext cx="206220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2400" dirty="0">
                <a:solidFill>
                  <a:schemeClr val="lt1"/>
                </a:solidFill>
                <a:latin typeface="Bebas Neue"/>
                <a:ea typeface="Bebas Neue"/>
                <a:cs typeface="Bebas Neue"/>
                <a:sym typeface="Bebas Neue"/>
              </a:rPr>
              <a:t>Main Loop</a:t>
            </a:r>
            <a:endParaRPr sz="2400" dirty="0">
              <a:solidFill>
                <a:schemeClr val="lt1"/>
              </a:solidFill>
              <a:latin typeface="Bebas Neue"/>
              <a:ea typeface="Bebas Neue"/>
              <a:cs typeface="Bebas Neue"/>
              <a:sym typeface="Bebas Neue"/>
            </a:endParaRPr>
          </a:p>
        </p:txBody>
      </p:sp>
      <p:sp>
        <p:nvSpPr>
          <p:cNvPr id="3804" name="Google Shape;3804;p73"/>
          <p:cNvSpPr txBox="1"/>
          <p:nvPr/>
        </p:nvSpPr>
        <p:spPr>
          <a:xfrm>
            <a:off x="5878746" y="1876312"/>
            <a:ext cx="3045513"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1"/>
                </a:solidFill>
                <a:latin typeface="Roboto"/>
                <a:ea typeface="Roboto"/>
                <a:cs typeface="Roboto"/>
                <a:sym typeface="Roboto"/>
              </a:rPr>
              <a:t>Continuously choose a pivot returned and chosen from the Lomuto's partitioning algorithm </a:t>
            </a:r>
            <a:endParaRPr dirty="0">
              <a:solidFill>
                <a:schemeClr val="lt1"/>
              </a:solidFill>
              <a:latin typeface="Roboto"/>
              <a:ea typeface="Roboto"/>
              <a:cs typeface="Roboto"/>
              <a:sym typeface="Roboto"/>
            </a:endParaRPr>
          </a:p>
        </p:txBody>
      </p:sp>
      <p:sp>
        <p:nvSpPr>
          <p:cNvPr id="3805" name="Google Shape;3805;p73"/>
          <p:cNvSpPr txBox="1"/>
          <p:nvPr/>
        </p:nvSpPr>
        <p:spPr>
          <a:xfrm>
            <a:off x="3512458" y="1657609"/>
            <a:ext cx="699600" cy="59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latin typeface="Bebas Neue"/>
                <a:ea typeface="Bebas Neue"/>
                <a:cs typeface="Bebas Neue"/>
                <a:sym typeface="Bebas Neue"/>
              </a:rPr>
              <a:t>01</a:t>
            </a:r>
            <a:endParaRPr sz="3000">
              <a:solidFill>
                <a:schemeClr val="lt1"/>
              </a:solidFill>
              <a:latin typeface="Bebas Neue"/>
              <a:ea typeface="Bebas Neue"/>
              <a:cs typeface="Bebas Neue"/>
              <a:sym typeface="Bebas Neue"/>
            </a:endParaRPr>
          </a:p>
        </p:txBody>
      </p:sp>
      <p:sp>
        <p:nvSpPr>
          <p:cNvPr id="3806" name="Google Shape;3806;p73"/>
          <p:cNvSpPr txBox="1"/>
          <p:nvPr/>
        </p:nvSpPr>
        <p:spPr>
          <a:xfrm>
            <a:off x="4925133" y="1657609"/>
            <a:ext cx="697800" cy="59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latin typeface="Bebas Neue"/>
                <a:ea typeface="Bebas Neue"/>
                <a:cs typeface="Bebas Neue"/>
                <a:sym typeface="Bebas Neue"/>
              </a:rPr>
              <a:t>02</a:t>
            </a:r>
            <a:endParaRPr sz="3000">
              <a:solidFill>
                <a:schemeClr val="lt1"/>
              </a:solidFill>
              <a:latin typeface="Bebas Neue"/>
              <a:ea typeface="Bebas Neue"/>
              <a:cs typeface="Bebas Neue"/>
              <a:sym typeface="Bebas Neue"/>
            </a:endParaRPr>
          </a:p>
        </p:txBody>
      </p:sp>
      <p:sp>
        <p:nvSpPr>
          <p:cNvPr id="3807" name="Google Shape;3807;p73"/>
          <p:cNvSpPr txBox="1"/>
          <p:nvPr/>
        </p:nvSpPr>
        <p:spPr>
          <a:xfrm>
            <a:off x="3512458" y="3327248"/>
            <a:ext cx="699600" cy="59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latin typeface="Bebas Neue"/>
                <a:ea typeface="Bebas Neue"/>
                <a:cs typeface="Bebas Neue"/>
                <a:sym typeface="Bebas Neue"/>
              </a:rPr>
              <a:t>03</a:t>
            </a:r>
            <a:endParaRPr sz="3000">
              <a:solidFill>
                <a:schemeClr val="lt1"/>
              </a:solidFill>
              <a:latin typeface="Bebas Neue"/>
              <a:ea typeface="Bebas Neue"/>
              <a:cs typeface="Bebas Neue"/>
              <a:sym typeface="Bebas Neue"/>
            </a:endParaRPr>
          </a:p>
        </p:txBody>
      </p:sp>
      <p:sp>
        <p:nvSpPr>
          <p:cNvPr id="3808" name="Google Shape;3808;p73"/>
          <p:cNvSpPr txBox="1"/>
          <p:nvPr/>
        </p:nvSpPr>
        <p:spPr>
          <a:xfrm>
            <a:off x="4924233" y="3327248"/>
            <a:ext cx="699600" cy="59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latin typeface="Bebas Neue"/>
                <a:ea typeface="Bebas Neue"/>
                <a:cs typeface="Bebas Neue"/>
                <a:sym typeface="Bebas Neue"/>
              </a:rPr>
              <a:t>04</a:t>
            </a:r>
            <a:endParaRPr sz="3000">
              <a:solidFill>
                <a:schemeClr val="lt1"/>
              </a:solidFill>
              <a:latin typeface="Bebas Neue"/>
              <a:ea typeface="Bebas Neue"/>
              <a:cs typeface="Bebas Neue"/>
              <a:sym typeface="Bebas Neue"/>
            </a:endParaRPr>
          </a:p>
        </p:txBody>
      </p:sp>
      <p:cxnSp>
        <p:nvCxnSpPr>
          <p:cNvPr id="3809" name="Google Shape;3809;p73"/>
          <p:cNvCxnSpPr/>
          <p:nvPr/>
        </p:nvCxnSpPr>
        <p:spPr>
          <a:xfrm>
            <a:off x="4289158" y="1954309"/>
            <a:ext cx="558000" cy="0"/>
          </a:xfrm>
          <a:prstGeom prst="straightConnector1">
            <a:avLst/>
          </a:prstGeom>
          <a:noFill/>
          <a:ln w="9525" cap="flat" cmpd="sng">
            <a:solidFill>
              <a:schemeClr val="lt1"/>
            </a:solidFill>
            <a:prstDash val="solid"/>
            <a:round/>
            <a:headEnd type="none" w="med" len="med"/>
            <a:tailEnd type="oval" w="med" len="med"/>
          </a:ln>
        </p:spPr>
      </p:cxnSp>
      <p:cxnSp>
        <p:nvCxnSpPr>
          <p:cNvPr id="3810" name="Google Shape;3810;p73"/>
          <p:cNvCxnSpPr/>
          <p:nvPr/>
        </p:nvCxnSpPr>
        <p:spPr>
          <a:xfrm rot="10800000">
            <a:off x="4289133" y="3623948"/>
            <a:ext cx="558000" cy="0"/>
          </a:xfrm>
          <a:prstGeom prst="straightConnector1">
            <a:avLst/>
          </a:prstGeom>
          <a:noFill/>
          <a:ln w="9525" cap="flat" cmpd="sng">
            <a:solidFill>
              <a:schemeClr val="lt1"/>
            </a:solidFill>
            <a:prstDash val="solid"/>
            <a:round/>
            <a:headEnd type="oval" w="med" len="med"/>
            <a:tailEnd type="none" w="med" len="med"/>
          </a:ln>
        </p:spPr>
      </p:cxnSp>
      <p:cxnSp>
        <p:nvCxnSpPr>
          <p:cNvPr id="3811" name="Google Shape;3811;p73"/>
          <p:cNvCxnSpPr>
            <a:stCxn id="3791" idx="4"/>
            <a:endCxn id="3789" idx="0"/>
          </p:cNvCxnSpPr>
          <p:nvPr/>
        </p:nvCxnSpPr>
        <p:spPr>
          <a:xfrm rot="5400000">
            <a:off x="4140200" y="2083162"/>
            <a:ext cx="855900" cy="1411800"/>
          </a:xfrm>
          <a:prstGeom prst="bentConnector3">
            <a:avLst>
              <a:gd name="adj1" fmla="val 50000"/>
            </a:avLst>
          </a:prstGeom>
          <a:noFill/>
          <a:ln w="9525" cap="flat" cmpd="sng">
            <a:solidFill>
              <a:schemeClr val="lt1"/>
            </a:solidFill>
            <a:prstDash val="solid"/>
            <a:round/>
            <a:headEnd type="none" w="med" len="med"/>
            <a:tailEnd type="oval" w="med" len="med"/>
          </a:ln>
        </p:spPr>
      </p:cxnSp>
      <p:sp>
        <p:nvSpPr>
          <p:cNvPr id="22" name="Google Shape;3803;p73">
            <a:extLst>
              <a:ext uri="{FF2B5EF4-FFF2-40B4-BE49-F238E27FC236}">
                <a16:creationId xmlns:a16="http://schemas.microsoft.com/office/drawing/2014/main" id="{DC53885A-5BEC-4780-865E-21847D6646E1}"/>
              </a:ext>
            </a:extLst>
          </p:cNvPr>
          <p:cNvSpPr txBox="1"/>
          <p:nvPr/>
        </p:nvSpPr>
        <p:spPr>
          <a:xfrm>
            <a:off x="1373142" y="1430992"/>
            <a:ext cx="206220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sz="2400" dirty="0">
                <a:solidFill>
                  <a:schemeClr val="lt1"/>
                </a:solidFill>
                <a:latin typeface="Bebas Neue"/>
                <a:ea typeface="Bebas Neue"/>
                <a:cs typeface="Bebas Neue"/>
                <a:sym typeface="Bebas Neue"/>
              </a:rPr>
              <a:t>Initialization</a:t>
            </a:r>
            <a:endParaRPr sz="2400" dirty="0">
              <a:solidFill>
                <a:schemeClr val="lt1"/>
              </a:solidFill>
              <a:latin typeface="Bebas Neue"/>
              <a:ea typeface="Bebas Neue"/>
              <a:cs typeface="Bebas Neue"/>
              <a:sym typeface="Bebas Neue"/>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809"/>
                                        </p:tgtEl>
                                        <p:attrNameLst>
                                          <p:attrName>style.visibility</p:attrName>
                                        </p:attrNameLst>
                                      </p:cBhvr>
                                      <p:to>
                                        <p:strVal val="visible"/>
                                      </p:to>
                                    </p:set>
                                    <p:animEffect transition="in" filter="wipe(left)">
                                      <p:cBhvr>
                                        <p:cTn id="7" dur="500"/>
                                        <p:tgtEl>
                                          <p:spTgt spid="380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811"/>
                                        </p:tgtEl>
                                        <p:attrNameLst>
                                          <p:attrName>style.visibility</p:attrName>
                                        </p:attrNameLst>
                                      </p:cBhvr>
                                      <p:to>
                                        <p:strVal val="visible"/>
                                      </p:to>
                                    </p:set>
                                    <p:animEffect transition="in" filter="wipe(up)">
                                      <p:cBhvr>
                                        <p:cTn id="11" dur="500"/>
                                        <p:tgtEl>
                                          <p:spTgt spid="381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810"/>
                                        </p:tgtEl>
                                        <p:attrNameLst>
                                          <p:attrName>style.visibility</p:attrName>
                                        </p:attrNameLst>
                                      </p:cBhvr>
                                      <p:to>
                                        <p:strVal val="visible"/>
                                      </p:to>
                                    </p:set>
                                    <p:animEffect transition="in" filter="wipe(left)">
                                      <p:cBhvr>
                                        <p:cTn id="15" dur="500"/>
                                        <p:tgtEl>
                                          <p:spTgt spid="3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1603666"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no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2635829"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no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3667992"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no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no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no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noFill/>
              </a:rPr>
              <a:t>15</a:t>
            </a:r>
          </a:p>
        </p:txBody>
      </p:sp>
      <p:sp>
        <p:nvSpPr>
          <p:cNvPr id="9" name="TextBox 8">
            <a:extLst>
              <a:ext uri="{FF2B5EF4-FFF2-40B4-BE49-F238E27FC236}">
                <a16:creationId xmlns:a16="http://schemas.microsoft.com/office/drawing/2014/main" id="{8F1F6E24-3F2F-479F-8655-7B140FF36575}"/>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p:spTree>
    <p:extLst>
      <p:ext uri="{BB962C8B-B14F-4D97-AF65-F5344CB8AC3E}">
        <p14:creationId xmlns:p14="http://schemas.microsoft.com/office/powerpoint/2010/main" val="15771479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750"/>
                                        <p:tgtEl>
                                          <p:spTgt spid="4"/>
                                        </p:tgtEl>
                                      </p:cBhvr>
                                    </p:animEffect>
                                  </p:childTnLst>
                                </p:cTn>
                              </p:par>
                              <p:par>
                                <p:cTn id="8" presetID="35" presetClass="path" presetSubtype="0" accel="50000" decel="50000" fill="hold" grpId="1" nodeType="withEffect">
                                  <p:stCondLst>
                                    <p:cond delay="0"/>
                                  </p:stCondLst>
                                  <p:childTnLst>
                                    <p:animMotion origin="layout" path="M 0 0 L -0.25 0 E" pathEditMode="relative" ptsTypes="">
                                      <p:cBhvr>
                                        <p:cTn id="9" dur="1750" spd="-100000" fill="hold"/>
                                        <p:tgtEl>
                                          <p:spTgt spid="4"/>
                                        </p:tgtEl>
                                        <p:attrNameLst>
                                          <p:attrName>ppt_x</p:attrName>
                                          <p:attrName>ppt_y</p:attrName>
                                        </p:attrNameLst>
                                      </p:cBhvr>
                                    </p:animMotion>
                                  </p:childTnLst>
                                </p:cTn>
                              </p:par>
                              <p:par>
                                <p:cTn id="10" presetID="10" presetClass="entr" presetSubtype="0" fill="hold" grpId="0" nodeType="withEffect">
                                  <p:stCondLst>
                                    <p:cond delay="25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750"/>
                                        <p:tgtEl>
                                          <p:spTgt spid="5"/>
                                        </p:tgtEl>
                                      </p:cBhvr>
                                    </p:animEffect>
                                  </p:childTnLst>
                                </p:cTn>
                              </p:par>
                              <p:par>
                                <p:cTn id="13" presetID="35" presetClass="path" presetSubtype="0" accel="50000" decel="50000" fill="hold" grpId="1" nodeType="withEffect">
                                  <p:stCondLst>
                                    <p:cond delay="250"/>
                                  </p:stCondLst>
                                  <p:childTnLst>
                                    <p:animMotion origin="layout" path="M 0 0 L -0.25 0 E" pathEditMode="relative" ptsTypes="">
                                      <p:cBhvr>
                                        <p:cTn id="14" dur="1750" spd="-100000" fill="hold"/>
                                        <p:tgtEl>
                                          <p:spTgt spid="5"/>
                                        </p:tgtEl>
                                        <p:attrNameLst>
                                          <p:attrName>ppt_x</p:attrName>
                                          <p:attrName>ppt_y</p:attrName>
                                        </p:attrNameLst>
                                      </p:cBhvr>
                                    </p:animMotion>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750"/>
                                        <p:tgtEl>
                                          <p:spTgt spid="6"/>
                                        </p:tgtEl>
                                      </p:cBhvr>
                                    </p:animEffect>
                                  </p:childTnLst>
                                </p:cTn>
                              </p:par>
                              <p:par>
                                <p:cTn id="18" presetID="35" presetClass="path" presetSubtype="0" accel="50000" decel="50000" fill="hold" grpId="1" nodeType="withEffect">
                                  <p:stCondLst>
                                    <p:cond delay="500"/>
                                  </p:stCondLst>
                                  <p:childTnLst>
                                    <p:animMotion origin="layout" path="M 0 0 L -0.25 0 E" pathEditMode="relative" ptsTypes="">
                                      <p:cBhvr>
                                        <p:cTn id="19" dur="1750" spd="-100000" fill="hold"/>
                                        <p:tgtEl>
                                          <p:spTgt spid="6"/>
                                        </p:tgtEl>
                                        <p:attrNameLst>
                                          <p:attrName>ppt_x</p:attrName>
                                          <p:attrName>ppt_y</p:attrName>
                                        </p:attrNameLst>
                                      </p:cBhvr>
                                    </p:animMotion>
                                  </p:childTnLst>
                                </p:cTn>
                              </p:par>
                              <p:par>
                                <p:cTn id="20" presetID="10" presetClass="entr" presetSubtype="0" fill="hold" grpId="0" nodeType="withEffect">
                                  <p:stCondLst>
                                    <p:cond delay="75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750"/>
                                        <p:tgtEl>
                                          <p:spTgt spid="7"/>
                                        </p:tgtEl>
                                      </p:cBhvr>
                                    </p:animEffect>
                                  </p:childTnLst>
                                </p:cTn>
                              </p:par>
                              <p:par>
                                <p:cTn id="23" presetID="35" presetClass="path" presetSubtype="0" accel="50000" decel="50000" fill="hold" grpId="1" nodeType="withEffect">
                                  <p:stCondLst>
                                    <p:cond delay="750"/>
                                  </p:stCondLst>
                                  <p:childTnLst>
                                    <p:animMotion origin="layout" path="M 0 0 L -0.25 0 E" pathEditMode="relative" ptsTypes="">
                                      <p:cBhvr>
                                        <p:cTn id="24" dur="1750" spd="-100000" fill="hold"/>
                                        <p:tgtEl>
                                          <p:spTgt spid="7"/>
                                        </p:tgtEl>
                                        <p:attrNameLst>
                                          <p:attrName>ppt_x</p:attrName>
                                          <p:attrName>ppt_y</p:attrName>
                                        </p:attrNameLst>
                                      </p:cBhvr>
                                    </p:animMotion>
                                  </p:childTnLst>
                                </p:cTn>
                              </p:par>
                              <p:par>
                                <p:cTn id="25" presetID="10" presetClass="entr" presetSubtype="0" fill="hold" grpId="0" nodeType="withEffect">
                                  <p:stCondLst>
                                    <p:cond delay="100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750"/>
                                        <p:tgtEl>
                                          <p:spTgt spid="10"/>
                                        </p:tgtEl>
                                      </p:cBhvr>
                                    </p:animEffect>
                                  </p:childTnLst>
                                </p:cTn>
                              </p:par>
                              <p:par>
                                <p:cTn id="28" presetID="35" presetClass="path" presetSubtype="0" accel="50000" decel="50000" fill="hold" grpId="1" nodeType="withEffect">
                                  <p:stCondLst>
                                    <p:cond delay="1000"/>
                                  </p:stCondLst>
                                  <p:childTnLst>
                                    <p:animMotion origin="layout" path="M 0 0 L -0.25 0 E" pathEditMode="relative" ptsTypes="">
                                      <p:cBhvr>
                                        <p:cTn id="29" dur="1750" spd="-100000" fill="hold"/>
                                        <p:tgtEl>
                                          <p:spTgt spid="10"/>
                                        </p:tgtEl>
                                        <p:attrNameLst>
                                          <p:attrName>ppt_x</p:attrName>
                                          <p:attrName>ppt_y</p:attrName>
                                        </p:attrNameLst>
                                      </p:cBhvr>
                                    </p:animMotion>
                                  </p:childTnLst>
                                </p:cTn>
                              </p:par>
                              <p:par>
                                <p:cTn id="30" presetID="10" presetClass="entr" presetSubtype="0" fill="hold" grpId="0" nodeType="withEffect">
                                  <p:stCondLst>
                                    <p:cond delay="125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750"/>
                                        <p:tgtEl>
                                          <p:spTgt spid="11"/>
                                        </p:tgtEl>
                                      </p:cBhvr>
                                    </p:animEffect>
                                  </p:childTnLst>
                                </p:cTn>
                              </p:par>
                              <p:par>
                                <p:cTn id="33" presetID="35" presetClass="path" presetSubtype="0" accel="50000" decel="50000" fill="hold" grpId="1" nodeType="withEffect">
                                  <p:stCondLst>
                                    <p:cond delay="1250"/>
                                  </p:stCondLst>
                                  <p:childTnLst>
                                    <p:animMotion origin="layout" path="M 0 0 L -0.25 0 E" pathEditMode="relative" ptsTypes="">
                                      <p:cBhvr>
                                        <p:cTn id="34" dur="1750" spd="-100000" fill="hold"/>
                                        <p:tgtEl>
                                          <p:spTgt spid="1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10" grpId="0" animBg="1"/>
      <p:bldP spid="10" grpId="1" animBg="1"/>
      <p:bldP spid="11" grpId="0" animBg="1"/>
      <p:bldP spid="11"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1603666"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2635829"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3667992"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2590283"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p:sp>
        <p:nvSpPr>
          <p:cNvPr id="16" name="Rectangle: Rounded Corners 15">
            <a:extLst>
              <a:ext uri="{FF2B5EF4-FFF2-40B4-BE49-F238E27FC236}">
                <a16:creationId xmlns:a16="http://schemas.microsoft.com/office/drawing/2014/main" id="{D5C5125B-81A0-4A0F-A934-413C0258E277}"/>
              </a:ext>
            </a:extLst>
          </p:cNvPr>
          <p:cNvSpPr/>
          <p:nvPr/>
        </p:nvSpPr>
        <p:spPr>
          <a:xfrm>
            <a:off x="4700154" y="3260091"/>
            <a:ext cx="4161905" cy="1563369"/>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K = 3</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0</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Pivot: 7</a:t>
            </a:r>
          </a:p>
        </p:txBody>
      </p:sp>
    </p:spTree>
    <p:extLst>
      <p:ext uri="{BB962C8B-B14F-4D97-AF65-F5344CB8AC3E}">
        <p14:creationId xmlns:p14="http://schemas.microsoft.com/office/powerpoint/2010/main" val="2992099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1"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27" presetClass="emph" presetSubtype="0" fill="remove" grpId="2" nodeType="withEffect">
                                  <p:stCondLst>
                                    <p:cond delay="250"/>
                                  </p:stCondLst>
                                  <p:childTnLst>
                                    <p:animClr clrSpc="rgb" dir="cw">
                                      <p:cBhvr override="childStyle">
                                        <p:cTn id="11" dur="375" autoRev="1" fill="remove"/>
                                        <p:tgtEl>
                                          <p:spTgt spid="13"/>
                                        </p:tgtEl>
                                        <p:attrNameLst>
                                          <p:attrName>style.color</p:attrName>
                                        </p:attrNameLst>
                                      </p:cBhvr>
                                      <p:to>
                                        <a:srgbClr val="FFFFFF"/>
                                      </p:to>
                                    </p:animClr>
                                    <p:animClr clrSpc="rgb" dir="cw">
                                      <p:cBhvr>
                                        <p:cTn id="12" dur="375" autoRev="1" fill="remove"/>
                                        <p:tgtEl>
                                          <p:spTgt spid="13"/>
                                        </p:tgtEl>
                                        <p:attrNameLst>
                                          <p:attrName>fillcolor</p:attrName>
                                        </p:attrNameLst>
                                      </p:cBhvr>
                                      <p:to>
                                        <a:srgbClr val="FFFFFF"/>
                                      </p:to>
                                    </p:animClr>
                                    <p:set>
                                      <p:cBhvr>
                                        <p:cTn id="13" dur="375" autoRev="1" fill="remove"/>
                                        <p:tgtEl>
                                          <p:spTgt spid="13"/>
                                        </p:tgtEl>
                                        <p:attrNameLst>
                                          <p:attrName>fill.type</p:attrName>
                                        </p:attrNameLst>
                                      </p:cBhvr>
                                      <p:to>
                                        <p:strVal val="solid"/>
                                      </p:to>
                                    </p:set>
                                    <p:set>
                                      <p:cBhvr>
                                        <p:cTn id="14" dur="375" autoRev="1" fill="remove"/>
                                        <p:tgtEl>
                                          <p:spTgt spid="13"/>
                                        </p:tgtEl>
                                        <p:attrNameLst>
                                          <p:attrName>fill.on</p:attrName>
                                        </p:attrNameLst>
                                      </p:cBhvr>
                                      <p:to>
                                        <p:strVal val="true"/>
                                      </p:to>
                                    </p:set>
                                  </p:childTnLst>
                                </p:cTn>
                              </p:par>
                            </p:childTnLst>
                          </p:cTn>
                        </p:par>
                        <p:par>
                          <p:cTn id="15" fill="hold">
                            <p:stCondLst>
                              <p:cond delay="1000"/>
                            </p:stCondLst>
                            <p:childTnLst>
                              <p:par>
                                <p:cTn id="16" presetID="50" presetClass="entr" presetSubtype="0" decel="10000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1000" fill="hold"/>
                                        <p:tgtEl>
                                          <p:spTgt spid="16"/>
                                        </p:tgtEl>
                                        <p:attrNameLst>
                                          <p:attrName>ppt_w</p:attrName>
                                        </p:attrNameLst>
                                      </p:cBhvr>
                                      <p:tavLst>
                                        <p:tav tm="0">
                                          <p:val>
                                            <p:strVal val="#ppt_w+.3"/>
                                          </p:val>
                                        </p:tav>
                                        <p:tav tm="100000">
                                          <p:val>
                                            <p:strVal val="#ppt_w"/>
                                          </p:val>
                                        </p:tav>
                                      </p:tavLst>
                                    </p:anim>
                                    <p:anim calcmode="lin" valueType="num">
                                      <p:cBhvr>
                                        <p:cTn id="19" dur="1000" fill="hold"/>
                                        <p:tgtEl>
                                          <p:spTgt spid="16"/>
                                        </p:tgtEl>
                                        <p:attrNameLst>
                                          <p:attrName>ppt_h</p:attrName>
                                        </p:attrNameLst>
                                      </p:cBhvr>
                                      <p:tavLst>
                                        <p:tav tm="0">
                                          <p:val>
                                            <p:strVal val="#ppt_h"/>
                                          </p:val>
                                        </p:tav>
                                        <p:tav tm="100000">
                                          <p:val>
                                            <p:strVal val="#ppt_h"/>
                                          </p:val>
                                        </p:tav>
                                      </p:tavLst>
                                    </p:anim>
                                    <p:animEffect transition="in" filter="fade">
                                      <p:cBhvr>
                                        <p:cTn id="20" dur="1000"/>
                                        <p:tgtEl>
                                          <p:spTgt spid="16"/>
                                        </p:tgtEl>
                                      </p:cBhvr>
                                    </p:animEffect>
                                  </p:childTnLst>
                                </p:cTn>
                              </p:par>
                            </p:childTnLst>
                          </p:cTn>
                        </p:par>
                        <p:par>
                          <p:cTn id="21" fill="hold">
                            <p:stCondLst>
                              <p:cond delay="2000"/>
                            </p:stCondLst>
                            <p:childTnLst>
                              <p:par>
                                <p:cTn id="22" presetID="1" presetClass="entr" presetSubtype="0" fill="hold" nodeType="afterEffect">
                                  <p:stCondLst>
                                    <p:cond delay="0"/>
                                  </p:stCondLst>
                                  <p:iterate type="lt">
                                    <p:tmAbs val="20"/>
                                  </p:iterate>
                                  <p:childTnLst>
                                    <p:set>
                                      <p:cBhvr>
                                        <p:cTn id="23" dur="1" fill="hold">
                                          <p:stCondLst>
                                            <p:cond delay="0"/>
                                          </p:stCondLst>
                                        </p:cTn>
                                        <p:tgtEl>
                                          <p:spTgt spid="16">
                                            <p:txEl>
                                              <p:pRg st="1" end="1"/>
                                            </p:txEl>
                                          </p:spTgt>
                                        </p:tgtEl>
                                        <p:attrNameLst>
                                          <p:attrName>style.visibility</p:attrName>
                                        </p:attrNameLst>
                                      </p:cBhvr>
                                      <p:to>
                                        <p:strVal val="visible"/>
                                      </p:to>
                                    </p:set>
                                  </p:childTnLst>
                                </p:cTn>
                              </p:par>
                            </p:childTnLst>
                          </p:cTn>
                        </p:par>
                        <p:par>
                          <p:cTn id="24" fill="hold">
                            <p:stCondLst>
                              <p:cond delay="2041"/>
                            </p:stCondLst>
                            <p:childTnLst>
                              <p:par>
                                <p:cTn id="25" presetID="1" presetClass="entr" presetSubtype="0" fill="hold" nodeType="afterEffect">
                                  <p:stCondLst>
                                    <p:cond delay="0"/>
                                  </p:stCondLst>
                                  <p:iterate type="lt">
                                    <p:tmAbs val="20"/>
                                  </p:iterate>
                                  <p:childTnLst>
                                    <p:set>
                                      <p:cBhvr>
                                        <p:cTn id="26" dur="1" fill="hold">
                                          <p:stCondLst>
                                            <p:cond delay="0"/>
                                          </p:stCondLst>
                                        </p:cTn>
                                        <p:tgtEl>
                                          <p:spTgt spid="16">
                                            <p:txEl>
                                              <p:pRg st="0" end="0"/>
                                            </p:txEl>
                                          </p:spTgt>
                                        </p:tgtEl>
                                        <p:attrNameLst>
                                          <p:attrName>style.visibility</p:attrName>
                                        </p:attrNameLst>
                                      </p:cBhvr>
                                      <p:to>
                                        <p:strVal val="visible"/>
                                      </p:to>
                                    </p:set>
                                  </p:childTnLst>
                                </p:cTn>
                              </p:par>
                            </p:childTnLst>
                          </p:cTn>
                        </p:par>
                        <p:par>
                          <p:cTn id="27" fill="hold">
                            <p:stCondLst>
                              <p:cond delay="2082"/>
                            </p:stCondLst>
                            <p:childTnLst>
                              <p:par>
                                <p:cTn id="28" presetID="1" presetClass="entr" presetSubtype="0" fill="hold" nodeType="afterEffect">
                                  <p:stCondLst>
                                    <p:cond delay="0"/>
                                  </p:stCondLst>
                                  <p:iterate type="lt">
                                    <p:tmAbs val="20"/>
                                  </p:iterate>
                                  <p:childTnLst>
                                    <p:set>
                                      <p:cBhvr>
                                        <p:cTn id="29"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1" animBg="1"/>
      <p:bldP spid="13" grpId="2"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1603666"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2635829"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3667992"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3622446"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mc:AlternateContent xmlns:mc="http://schemas.openxmlformats.org/markup-compatibility/2006" xmlns:a14="http://schemas.microsoft.com/office/drawing/2010/main">
        <mc:Choice Requires="a14">
          <p:sp>
            <p:nvSpPr>
              <p:cNvPr id="17" name="Rectangle: Rounded Corners 16">
                <a:extLst>
                  <a:ext uri="{FF2B5EF4-FFF2-40B4-BE49-F238E27FC236}">
                    <a16:creationId xmlns:a16="http://schemas.microsoft.com/office/drawing/2014/main" id="{F76A82C7-FA29-4E1B-925F-A2C70490BD16}"/>
                  </a:ext>
                </a:extLst>
              </p:cNvPr>
              <p:cNvSpPr/>
              <p:nvPr/>
            </p:nvSpPr>
            <p:spPr>
              <a:xfrm>
                <a:off x="4700154" y="3260091"/>
                <a:ext cx="4161905" cy="1563369"/>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0</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Pivot: 7</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10 &gt; Pivot </a:t>
                </a:r>
                <a14:m>
                  <m:oMath xmlns:m="http://schemas.openxmlformats.org/officeDocument/2006/math">
                    <m:r>
                      <a:rPr lang="en-US" i="1" smtClean="0">
                        <a:solidFill>
                          <a:srgbClr val="00FF00"/>
                        </a:solidFill>
                        <a:effectLst>
                          <a:glow rad="101600">
                            <a:srgbClr val="00FF00">
                              <a:alpha val="60000"/>
                            </a:srgbClr>
                          </a:glow>
                        </a:effectLst>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p:txBody>
          </p:sp>
        </mc:Choice>
        <mc:Fallback xmlns="">
          <p:sp>
            <p:nvSpPr>
              <p:cNvPr id="17" name="Rectangle: Rounded Corners 16">
                <a:extLst>
                  <a:ext uri="{FF2B5EF4-FFF2-40B4-BE49-F238E27FC236}">
                    <a16:creationId xmlns:a16="http://schemas.microsoft.com/office/drawing/2014/main" id="{F76A82C7-FA29-4E1B-925F-A2C70490BD16}"/>
                  </a:ext>
                </a:extLst>
              </p:cNvPr>
              <p:cNvSpPr>
                <a:spLocks noRot="1" noChangeAspect="1" noMove="1" noResize="1" noEditPoints="1" noAdjustHandles="1" noChangeArrowheads="1" noChangeShapeType="1" noTextEdit="1"/>
              </p:cNvSpPr>
              <p:nvPr/>
            </p:nvSpPr>
            <p:spPr>
              <a:xfrm>
                <a:off x="4700154" y="3260091"/>
                <a:ext cx="4161905" cy="1563369"/>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1508791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1603666"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3667992"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633837"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3622446"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mc:AlternateContent xmlns:mc="http://schemas.openxmlformats.org/markup-compatibility/2006" xmlns:a14="http://schemas.microsoft.com/office/drawing/2010/main">
        <mc:Choice Requires="a14">
          <p:sp>
            <p:nvSpPr>
              <p:cNvPr id="17" name="Rectangle: Rounded Corners 16">
                <a:extLst>
                  <a:ext uri="{FF2B5EF4-FFF2-40B4-BE49-F238E27FC236}">
                    <a16:creationId xmlns:a16="http://schemas.microsoft.com/office/drawing/2014/main" id="{614737C9-64CC-4936-A189-A896FFF4592B}"/>
                  </a:ext>
                </a:extLst>
              </p:cNvPr>
              <p:cNvSpPr/>
              <p:nvPr/>
            </p:nvSpPr>
            <p:spPr>
              <a:xfrm>
                <a:off x="4700154" y="3260091"/>
                <a:ext cx="4161905" cy="1563369"/>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0</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Pivot: 7</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10 &gt; Pivot </a:t>
                </a:r>
                <a14:m>
                  <m:oMath xmlns:m="http://schemas.openxmlformats.org/officeDocument/2006/math">
                    <m:r>
                      <a:rPr lang="en-US" i="1" smtClean="0">
                        <a:solidFill>
                          <a:srgbClr val="00FF00"/>
                        </a:solidFill>
                        <a:effectLst/>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1</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4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p:txBody>
          </p:sp>
        </mc:Choice>
        <mc:Fallback xmlns="">
          <p:sp>
            <p:nvSpPr>
              <p:cNvPr id="17" name="Rectangle: Rounded Corners 16">
                <a:extLst>
                  <a:ext uri="{FF2B5EF4-FFF2-40B4-BE49-F238E27FC236}">
                    <a16:creationId xmlns:a16="http://schemas.microsoft.com/office/drawing/2014/main" id="{614737C9-64CC-4936-A189-A896FFF4592B}"/>
                  </a:ext>
                </a:extLst>
              </p:cNvPr>
              <p:cNvSpPr>
                <a:spLocks noRot="1" noChangeAspect="1" noMove="1" noResize="1" noEditPoints="1" noAdjustHandles="1" noChangeArrowheads="1" noChangeShapeType="1" noTextEdit="1"/>
              </p:cNvSpPr>
              <p:nvPr/>
            </p:nvSpPr>
            <p:spPr>
              <a:xfrm>
                <a:off x="4700154" y="3260091"/>
                <a:ext cx="4161905" cy="1563369"/>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1237373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7">
                                            <p:txEl>
                                              <p:pRg st="3" end="3"/>
                                            </p:txEl>
                                          </p:spTgt>
                                        </p:tgtEl>
                                        <p:attrNameLst>
                                          <p:attrName>style.visibility</p:attrName>
                                        </p:attrNameLst>
                                      </p:cBhvr>
                                      <p:to>
                                        <p:strVal val="visible"/>
                                      </p:to>
                                    </p:set>
                                  </p:childTnLst>
                                </p:cTn>
                              </p:par>
                            </p:childTnLst>
                          </p:cTn>
                        </p:par>
                        <p:par>
                          <p:cTn id="7" fill="hold">
                            <p:stCondLst>
                              <p:cond delay="41"/>
                            </p:stCondLst>
                            <p:childTnLst>
                              <p:par>
                                <p:cTn id="8" presetID="1" presetClass="entr" presetSubtype="0" fill="hold" nodeType="afterEffect">
                                  <p:stCondLst>
                                    <p:cond delay="0"/>
                                  </p:stCondLst>
                                  <p:iterate type="lt">
                                    <p:tmAbs val="20"/>
                                  </p:iterate>
                                  <p:childTnLst>
                                    <p:set>
                                      <p:cBhvr>
                                        <p:cTn id="9"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dge Computing Company Profile by Slidesgo">
  <a:themeElements>
    <a:clrScheme name="Simple Light">
      <a:dk1>
        <a:srgbClr val="000000"/>
      </a:dk1>
      <a:lt1>
        <a:srgbClr val="FFFFFF"/>
      </a:lt1>
      <a:dk2>
        <a:srgbClr val="272727"/>
      </a:dk2>
      <a:lt2>
        <a:srgbClr val="EC2519"/>
      </a:lt2>
      <a:accent1>
        <a:srgbClr val="FF7300"/>
      </a:accent1>
      <a:accent2>
        <a:srgbClr val="43C277"/>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548</TotalTime>
  <Words>902</Words>
  <Application>Microsoft Office PowerPoint</Application>
  <PresentationFormat>On-screen Show (16:9)</PresentationFormat>
  <Paragraphs>209</Paragraphs>
  <Slides>21</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Bebas Neue</vt:lpstr>
      <vt:lpstr>Cambria Math</vt:lpstr>
      <vt:lpstr>Lato</vt:lpstr>
      <vt:lpstr>Patrick Hand</vt:lpstr>
      <vt:lpstr>Roboto</vt:lpstr>
      <vt:lpstr>Edge Computing Company Profile by Slidesgo</vt:lpstr>
      <vt:lpstr>Quick-Select Algorithm</vt:lpstr>
      <vt:lpstr>Agenda</vt:lpstr>
      <vt:lpstr>Problem Definition</vt:lpstr>
      <vt:lpstr>Strategy</vt:lpstr>
      <vt:lpstr>Algorithm 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 Complexity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LomUto’s Algorithm</dc:title>
  <dc:creator>Omar Nader</dc:creator>
  <cp:lastModifiedBy>Youssef</cp:lastModifiedBy>
  <cp:revision>28</cp:revision>
  <dcterms:modified xsi:type="dcterms:W3CDTF">2023-12-31T20:31:19Z</dcterms:modified>
</cp:coreProperties>
</file>