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9" r:id="rId4"/>
    <p:sldId id="275" r:id="rId5"/>
    <p:sldId id="261" r:id="rId6"/>
    <p:sldId id="285" r:id="rId7"/>
    <p:sldId id="264" r:id="rId8"/>
    <p:sldId id="284" r:id="rId9"/>
    <p:sldId id="283" r:id="rId10"/>
    <p:sldId id="286" r:id="rId11"/>
    <p:sldId id="277" r:id="rId12"/>
    <p:sldId id="262" r:id="rId13"/>
    <p:sldId id="287" r:id="rId14"/>
    <p:sldId id="288" r:id="rId15"/>
    <p:sldId id="291" r:id="rId16"/>
    <p:sldId id="297" r:id="rId17"/>
    <p:sldId id="271" r:id="rId18"/>
    <p:sldId id="292" r:id="rId19"/>
    <p:sldId id="293" r:id="rId20"/>
    <p:sldId id="295" r:id="rId21"/>
    <p:sldId id="296" r:id="rId22"/>
    <p:sldId id="294" r:id="rId23"/>
    <p:sldId id="278" r:id="rId24"/>
    <p:sldId id="273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</p:embeddedFont>
    <p:embeddedFont>
      <p:font typeface="Barlow" panose="020B0604020202020204" charset="0"/>
      <p:regular r:id="rId28"/>
      <p:bold r:id="rId29"/>
      <p:italic r:id="rId30"/>
      <p:boldItalic r:id="rId31"/>
    </p:embeddedFont>
    <p:embeddedFont>
      <p:font typeface="Overpass Mono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379D70-2956-4CFA-AABB-D14723CA6AAD}">
  <a:tblStyle styleId="{EF379D70-2956-4CFA-AABB-D14723CA6A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ECFF77-E20D-4A7C-99C5-C598E728176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32" autoAdjust="0"/>
  </p:normalViewPr>
  <p:slideViewPr>
    <p:cSldViewPr snapToGrid="0">
      <p:cViewPr>
        <p:scale>
          <a:sx n="100" d="100"/>
          <a:sy n="100" d="100"/>
        </p:scale>
        <p:origin x="94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224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Description</a:t>
            </a:r>
            <a:r>
              <a:rPr lang="en-US" baseline="0" dirty="0" smtClean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553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6087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1083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9354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d4cbd36da_4_31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d4cbd36da_4_31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95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99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250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3085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033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091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3287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072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7" r:id="rId5"/>
    <p:sldLayoutId id="2147483659" r:id="rId6"/>
    <p:sldLayoutId id="2147483663" r:id="rId7"/>
    <p:sldLayoutId id="2147483665" r:id="rId8"/>
    <p:sldLayoutId id="2147483667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6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8.png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DIGITAL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CLOCK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2355150" cy="401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2"/>
                </a:solidFill>
              </a:rPr>
              <a:t>Programming in C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WRITING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068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3" name="Google Shape;753;p48"/>
          <p:cNvSpPr txBox="1"/>
          <p:nvPr/>
        </p:nvSpPr>
        <p:spPr>
          <a:xfrm flipH="1">
            <a:off x="4401750" y="3509871"/>
            <a:ext cx="2112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 algn="ctr"/>
            <a:r>
              <a:rPr lang="en-US" sz="1600" b="1" dirty="0" smtClean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USER </a:t>
            </a:r>
            <a:r>
              <a:rPr lang="en-US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ERROR</a:t>
            </a:r>
            <a:endParaRPr lang="en-US" sz="24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5" name="Google Shape;755;p48"/>
          <p:cNvSpPr txBox="1"/>
          <p:nvPr/>
        </p:nvSpPr>
        <p:spPr>
          <a:xfrm flipH="1">
            <a:off x="2640292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FINDING THE SUITABLE </a:t>
            </a:r>
            <a:r>
              <a:rPr lang="en-US" sz="1600" b="1" dirty="0" smtClean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FUNCTIONS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7" name="Google Shape;757;p48"/>
          <p:cNvSpPr txBox="1"/>
          <p:nvPr/>
        </p:nvSpPr>
        <p:spPr>
          <a:xfrm flipH="1">
            <a:off x="412749" y="3509871"/>
            <a:ext cx="29590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lvl="0" algn="ctr"/>
            <a:r>
              <a:rPr lang="en-US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FEATURES</a:t>
            </a:r>
            <a:endParaRPr lang="en-US"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59" name="Google Shape;759;p48"/>
          <p:cNvSpPr txBox="1"/>
          <p:nvPr/>
        </p:nvSpPr>
        <p:spPr>
          <a:xfrm flipH="1">
            <a:off x="6051549" y="1881880"/>
            <a:ext cx="2228851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DISPLAYED OUTPUT</a:t>
            </a:r>
            <a:endParaRPr sz="22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CHALLENGES</a:t>
            </a:r>
            <a:endParaRPr dirty="0"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11504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1</a:t>
            </a:r>
            <a:r>
              <a:rPr lang="en" sz="1600" b="1" baseline="30000" dirty="0" smtClean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ST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3" name="Google Shape;763;p48"/>
          <p:cNvSpPr txBox="1"/>
          <p:nvPr/>
        </p:nvSpPr>
        <p:spPr>
          <a:xfrm flipH="1">
            <a:off x="29149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2</a:t>
            </a:r>
            <a:r>
              <a:rPr lang="en" sz="1600" b="1" baseline="30000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ND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4" name="Google Shape;764;p48"/>
          <p:cNvSpPr txBox="1"/>
          <p:nvPr/>
        </p:nvSpPr>
        <p:spPr>
          <a:xfrm flipH="1">
            <a:off x="46764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3</a:t>
            </a:r>
            <a:r>
              <a:rPr lang="en" sz="1600" b="1" baseline="30000" dirty="0" smtClean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RD</a:t>
            </a:r>
            <a:endParaRPr sz="1600" b="1" dirty="0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765" name="Google Shape;765;p48"/>
          <p:cNvSpPr txBox="1"/>
          <p:nvPr/>
        </p:nvSpPr>
        <p:spPr>
          <a:xfrm flipH="1">
            <a:off x="64352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4</a:t>
            </a:r>
            <a:r>
              <a:rPr lang="en" sz="1600" b="1" baseline="30000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TH</a:t>
            </a:r>
            <a:endParaRPr sz="16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592231" y="25276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THE CODE IN C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500" t="8852" r="35750" b="7148"/>
          <a:stretch/>
        </p:blipFill>
        <p:spPr>
          <a:xfrm>
            <a:off x="0" y="0"/>
            <a:ext cx="448818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402" t="8580" r="34515" b="6358"/>
          <a:stretch/>
        </p:blipFill>
        <p:spPr>
          <a:xfrm>
            <a:off x="4488180" y="0"/>
            <a:ext cx="465581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229" t="8333" r="51146" b="6481"/>
          <a:stretch/>
        </p:blipFill>
        <p:spPr>
          <a:xfrm>
            <a:off x="0" y="0"/>
            <a:ext cx="4622800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334" t="8704" r="39097" b="6605"/>
          <a:stretch/>
        </p:blipFill>
        <p:spPr>
          <a:xfrm>
            <a:off x="4622800" y="1"/>
            <a:ext cx="45211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3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167" t="8556" r="37415" b="6408"/>
          <a:stretch/>
        </p:blipFill>
        <p:spPr>
          <a:xfrm>
            <a:off x="1" y="0"/>
            <a:ext cx="4678679" cy="514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83" t="8704" r="40917" b="6407"/>
          <a:stretch/>
        </p:blipFill>
        <p:spPr>
          <a:xfrm>
            <a:off x="4675728" y="0"/>
            <a:ext cx="44682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3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167" t="8852" r="62249" b="6260"/>
          <a:stretch/>
        </p:blipFill>
        <p:spPr>
          <a:xfrm>
            <a:off x="0" y="1"/>
            <a:ext cx="4724400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2813" t="8889" r="67707" b="52778"/>
          <a:stretch/>
        </p:blipFill>
        <p:spPr>
          <a:xfrm>
            <a:off x="4724400" y="0"/>
            <a:ext cx="441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/>
          <p:nvPr/>
        </p:nvSpPr>
        <p:spPr>
          <a:xfrm>
            <a:off x="0" y="3091250"/>
            <a:ext cx="2637600" cy="5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6" name="Google Shape;596;p42"/>
          <p:cNvSpPr/>
          <p:nvPr/>
        </p:nvSpPr>
        <p:spPr>
          <a:xfrm>
            <a:off x="0" y="1581150"/>
            <a:ext cx="2637600" cy="51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7" name="Google Shape;597;p42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EXAMPLES FOR TIME ZONE</a:t>
            </a:r>
            <a:endParaRPr dirty="0"/>
          </a:p>
        </p:txBody>
      </p:sp>
      <p:grpSp>
        <p:nvGrpSpPr>
          <p:cNvPr id="598" name="Google Shape;598;p42"/>
          <p:cNvGrpSpPr/>
          <p:nvPr/>
        </p:nvGrpSpPr>
        <p:grpSpPr>
          <a:xfrm>
            <a:off x="3229568" y="1246599"/>
            <a:ext cx="5216653" cy="2779101"/>
            <a:chOff x="233350" y="949250"/>
            <a:chExt cx="7137300" cy="3802300"/>
          </a:xfrm>
        </p:grpSpPr>
        <p:sp>
          <p:nvSpPr>
            <p:cNvPr id="599" name="Google Shape;599;p4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rgbClr val="FFFFFF">
                <a:alpha val="14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0" name="Google Shape;650;p42"/>
          <p:cNvSpPr txBox="1"/>
          <p:nvPr/>
        </p:nvSpPr>
        <p:spPr>
          <a:xfrm>
            <a:off x="1504949" y="3602200"/>
            <a:ext cx="1102025" cy="47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UTC (+02:00)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1" name="Google Shape;651;p42"/>
          <p:cNvSpPr txBox="1"/>
          <p:nvPr/>
        </p:nvSpPr>
        <p:spPr>
          <a:xfrm>
            <a:off x="680375" y="3091250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CAPE TOWN</a:t>
            </a:r>
            <a:endParaRPr sz="2200" b="1" dirty="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1450173" y="2088650"/>
            <a:ext cx="1156801" cy="43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UTC (-04:00)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680375" y="1577750"/>
            <a:ext cx="1957500" cy="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 smtClean="0">
                <a:solidFill>
                  <a:srgbClr val="FFFFFF"/>
                </a:solidFill>
                <a:latin typeface="Overpass Mono"/>
                <a:ea typeface="Overpass Mono"/>
                <a:cs typeface="Overpass Mono"/>
                <a:sym typeface="Overpass Mono"/>
              </a:rPr>
              <a:t>NEW YORK</a:t>
            </a:r>
            <a:endParaRPr sz="2200" b="1" dirty="0">
              <a:solidFill>
                <a:srgbClr val="FFFFFF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54" name="Google Shape;654;p42"/>
          <p:cNvSpPr/>
          <p:nvPr/>
        </p:nvSpPr>
        <p:spPr>
          <a:xfrm flipH="1">
            <a:off x="2434368" y="1829900"/>
            <a:ext cx="1680434" cy="303697"/>
          </a:xfrm>
          <a:custGeom>
            <a:avLst/>
            <a:gdLst/>
            <a:ahLst/>
            <a:cxnLst/>
            <a:rect l="l" t="t" r="r" b="b"/>
            <a:pathLst>
              <a:path w="159132" h="28205" extrusionOk="0">
                <a:moveTo>
                  <a:pt x="0" y="28205"/>
                </a:moveTo>
                <a:lnTo>
                  <a:pt x="28340" y="0"/>
                </a:lnTo>
                <a:lnTo>
                  <a:pt x="159132" y="52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sp>
      <p:cxnSp>
        <p:nvCxnSpPr>
          <p:cNvPr id="655" name="Google Shape;655;p42"/>
          <p:cNvCxnSpPr/>
          <p:nvPr/>
        </p:nvCxnSpPr>
        <p:spPr>
          <a:xfrm>
            <a:off x="2409825" y="3371775"/>
            <a:ext cx="350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TESTING AND DEBUGGING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17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407986" y="2175714"/>
            <a:ext cx="453916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RUNNING THE CODE</a:t>
            </a:r>
            <a:endParaRPr sz="28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49"/>
          <p:cNvSpPr/>
          <p:nvPr/>
        </p:nvSpPr>
        <p:spPr>
          <a:xfrm>
            <a:off x="1470602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65" y="1263056"/>
            <a:ext cx="2732554" cy="18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5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MODULE SPECIFICATIONS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/>
              <a:t>Team members: </a:t>
            </a:r>
            <a:endParaRPr lang="en-US" sz="1800" b="1" dirty="0" smtClean="0"/>
          </a:p>
          <a:p>
            <a:pPr marL="114300" indent="0">
              <a:lnSpc>
                <a:spcPct val="150000"/>
              </a:lnSpc>
              <a:buNone/>
            </a:pPr>
            <a:r>
              <a:rPr lang="en-US" sz="1800" dirty="0" smtClean="0"/>
              <a:t>               1- Mohammed Ihab</a:t>
            </a:r>
            <a:r>
              <a:rPr lang="en-US" sz="1800" dirty="0"/>
              <a:t> </a:t>
            </a:r>
            <a:r>
              <a:rPr lang="en-US" sz="1800" dirty="0" smtClean="0"/>
              <a:t>223199</a:t>
            </a:r>
          </a:p>
          <a:p>
            <a:pPr marL="114300" lvl="0" indent="0">
              <a:buNone/>
            </a:pPr>
            <a:r>
              <a:rPr lang="en-US" sz="1800" dirty="0" smtClean="0"/>
              <a:t>               2- Youssef </a:t>
            </a:r>
            <a:r>
              <a:rPr lang="en-US" sz="1800" dirty="0"/>
              <a:t>Mohamed </a:t>
            </a:r>
            <a:r>
              <a:rPr lang="en-US" sz="1800" dirty="0" smtClean="0"/>
              <a:t>219563</a:t>
            </a:r>
          </a:p>
          <a:p>
            <a:pPr marL="114300" lvl="0" indent="0">
              <a:buNone/>
            </a:pPr>
            <a:r>
              <a:rPr lang="en-US" sz="1800" dirty="0" smtClean="0"/>
              <a:t>               3- Mohamed </a:t>
            </a:r>
            <a:r>
              <a:rPr lang="en-US" sz="1800" dirty="0"/>
              <a:t>Wael </a:t>
            </a:r>
            <a:r>
              <a:rPr lang="en-US" sz="1800" dirty="0" smtClean="0"/>
              <a:t>221029</a:t>
            </a:r>
          </a:p>
          <a:p>
            <a:pPr lv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 smtClean="0"/>
              <a:t>Group</a:t>
            </a:r>
            <a:r>
              <a:rPr lang="en-US" sz="1800" b="1" dirty="0"/>
              <a:t>: </a:t>
            </a:r>
            <a:r>
              <a:rPr lang="en-US" sz="1800" b="1" dirty="0" smtClean="0"/>
              <a:t>A-1</a:t>
            </a:r>
            <a:endParaRPr lang="en-US" sz="1800" dirty="0"/>
          </a:p>
          <a:p>
            <a:pPr lv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 smtClean="0"/>
              <a:t>Academic Year: (2022/2023)</a:t>
            </a:r>
            <a:endParaRPr lang="en-US" sz="1800" dirty="0" smtClean="0"/>
          </a:p>
          <a:p>
            <a:pPr lv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 smtClean="0"/>
              <a:t>Module </a:t>
            </a:r>
            <a:r>
              <a:rPr lang="en-US" sz="1800" b="1" dirty="0"/>
              <a:t>Code: 21MTRN10C </a:t>
            </a:r>
            <a:endParaRPr lang="en-US" sz="1800" dirty="0"/>
          </a:p>
          <a:p>
            <a:pPr lvl="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b="1" dirty="0" smtClean="0"/>
              <a:t>Module Leader: Prof. Nourhan Zayed</a:t>
            </a:r>
            <a:endParaRPr lang="en-US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463202" y="2175714"/>
            <a:ext cx="468079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DIGITAL CLOCK OUTPUT</a:t>
            </a:r>
            <a:endParaRPr sz="28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49"/>
          <p:cNvSpPr/>
          <p:nvPr/>
        </p:nvSpPr>
        <p:spPr>
          <a:xfrm>
            <a:off x="1470602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65" y="1263056"/>
            <a:ext cx="2732554" cy="1809297"/>
          </a:xfrm>
          <a:prstGeom prst="rect">
            <a:avLst/>
          </a:prstGeom>
        </p:spPr>
      </p:pic>
      <p:pic>
        <p:nvPicPr>
          <p:cNvPr id="3" name="WhatsApp Video 2023-05-07 at 20.53.2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547360" y="1262605"/>
            <a:ext cx="2737558" cy="179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421898" y="2175714"/>
            <a:ext cx="472210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DIGITAL CLOCK WITH DIFF</a:t>
            </a:r>
            <a:r>
              <a:rPr lang="en-US" sz="2800" dirty="0" smtClean="0"/>
              <a:t>E</a:t>
            </a:r>
            <a:r>
              <a:rPr lang="en" sz="2800" dirty="0" smtClean="0"/>
              <a:t>RENT FORMAT </a:t>
            </a:r>
            <a:endParaRPr sz="28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49"/>
          <p:cNvSpPr/>
          <p:nvPr/>
        </p:nvSpPr>
        <p:spPr>
          <a:xfrm>
            <a:off x="1470602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65" y="1263056"/>
            <a:ext cx="2732554" cy="1809297"/>
          </a:xfrm>
          <a:prstGeom prst="rect">
            <a:avLst/>
          </a:prstGeom>
        </p:spPr>
      </p:pic>
      <p:pic>
        <p:nvPicPr>
          <p:cNvPr id="3" name="WhatsApp Video 2023-05-07 at 20.54.2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548314" y="1266453"/>
            <a:ext cx="2736604" cy="179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6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407986" y="2175714"/>
            <a:ext cx="453916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TIMER OUPUT</a:t>
            </a:r>
            <a:endParaRPr sz="28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49"/>
          <p:cNvSpPr/>
          <p:nvPr/>
        </p:nvSpPr>
        <p:spPr>
          <a:xfrm>
            <a:off x="1470602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65" y="1263056"/>
            <a:ext cx="2732554" cy="1809297"/>
          </a:xfrm>
          <a:prstGeom prst="rect">
            <a:avLst/>
          </a:prstGeom>
        </p:spPr>
      </p:pic>
      <p:pic>
        <p:nvPicPr>
          <p:cNvPr id="3" name="WhatsApp Video 2023-05-07 at 21.05.3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552365" y="1269493"/>
            <a:ext cx="2732554" cy="179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3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4407986" y="2175714"/>
            <a:ext cx="453916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STOPWATCH OUTPUT</a:t>
            </a:r>
            <a:endParaRPr sz="2800" dirty="0"/>
          </a:p>
        </p:txBody>
      </p:sp>
      <p:sp>
        <p:nvSpPr>
          <p:cNvPr id="776" name="Google Shape;776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49"/>
          <p:cNvSpPr/>
          <p:nvPr/>
        </p:nvSpPr>
        <p:spPr>
          <a:xfrm>
            <a:off x="1415384" y="1162091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9" name="Google Shape;779;p49"/>
          <p:cNvSpPr/>
          <p:nvPr/>
        </p:nvSpPr>
        <p:spPr>
          <a:xfrm>
            <a:off x="697464" y="3748968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0" name="Google Shape;780;p49"/>
          <p:cNvSpPr/>
          <p:nvPr/>
        </p:nvSpPr>
        <p:spPr>
          <a:xfrm>
            <a:off x="680069" y="3179323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1" name="Google Shape;781;p49"/>
          <p:cNvSpPr/>
          <p:nvPr/>
        </p:nvSpPr>
        <p:spPr>
          <a:xfrm>
            <a:off x="2100264" y="3525030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2" name="Google Shape;782;p49"/>
          <p:cNvSpPr/>
          <p:nvPr/>
        </p:nvSpPr>
        <p:spPr>
          <a:xfrm>
            <a:off x="1552364" y="3201501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3" name="Google Shape;783;p49"/>
          <p:cNvSpPr/>
          <p:nvPr/>
        </p:nvSpPr>
        <p:spPr>
          <a:xfrm>
            <a:off x="1735863" y="3201501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4" name="Google Shape;784;p49"/>
          <p:cNvSpPr/>
          <p:nvPr/>
        </p:nvSpPr>
        <p:spPr>
          <a:xfrm>
            <a:off x="1918930" y="3201501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49"/>
          <p:cNvSpPr/>
          <p:nvPr/>
        </p:nvSpPr>
        <p:spPr>
          <a:xfrm>
            <a:off x="2102430" y="3201934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49"/>
          <p:cNvSpPr/>
          <p:nvPr/>
        </p:nvSpPr>
        <p:spPr>
          <a:xfrm>
            <a:off x="2285496" y="3201934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7" name="Google Shape;787;p49"/>
          <p:cNvSpPr/>
          <p:nvPr/>
        </p:nvSpPr>
        <p:spPr>
          <a:xfrm>
            <a:off x="2469447" y="3201934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49"/>
          <p:cNvSpPr/>
          <p:nvPr/>
        </p:nvSpPr>
        <p:spPr>
          <a:xfrm>
            <a:off x="2652946" y="3201934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9" name="Google Shape;789;p49"/>
          <p:cNvSpPr/>
          <p:nvPr/>
        </p:nvSpPr>
        <p:spPr>
          <a:xfrm>
            <a:off x="2836013" y="3202367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0" name="Google Shape;790;p49"/>
          <p:cNvSpPr/>
          <p:nvPr/>
        </p:nvSpPr>
        <p:spPr>
          <a:xfrm>
            <a:off x="3015597" y="3202367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1" name="Google Shape;791;p49"/>
          <p:cNvSpPr/>
          <p:nvPr/>
        </p:nvSpPr>
        <p:spPr>
          <a:xfrm>
            <a:off x="3191716" y="3202367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2" name="Google Shape;792;p49"/>
          <p:cNvSpPr/>
          <p:nvPr/>
        </p:nvSpPr>
        <p:spPr>
          <a:xfrm>
            <a:off x="3376082" y="3202800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3" name="Google Shape;793;p49"/>
          <p:cNvSpPr/>
          <p:nvPr/>
        </p:nvSpPr>
        <p:spPr>
          <a:xfrm>
            <a:off x="3551768" y="3202800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4" name="Google Shape;794;p49"/>
          <p:cNvSpPr/>
          <p:nvPr/>
        </p:nvSpPr>
        <p:spPr>
          <a:xfrm>
            <a:off x="3727869" y="3202800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5" name="Google Shape;795;p49"/>
          <p:cNvSpPr/>
          <p:nvPr/>
        </p:nvSpPr>
        <p:spPr>
          <a:xfrm>
            <a:off x="3903555" y="3203251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" name="Google Shape;796;p49"/>
          <p:cNvSpPr/>
          <p:nvPr/>
        </p:nvSpPr>
        <p:spPr>
          <a:xfrm>
            <a:off x="4079656" y="3203251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7" name="Google Shape;797;p49"/>
          <p:cNvSpPr/>
          <p:nvPr/>
        </p:nvSpPr>
        <p:spPr>
          <a:xfrm>
            <a:off x="1483648" y="3264117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8" name="Google Shape;798;p49"/>
          <p:cNvSpPr/>
          <p:nvPr/>
        </p:nvSpPr>
        <p:spPr>
          <a:xfrm>
            <a:off x="1754558" y="3264117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9" name="Google Shape;799;p49"/>
          <p:cNvSpPr/>
          <p:nvPr/>
        </p:nvSpPr>
        <p:spPr>
          <a:xfrm>
            <a:off x="1946755" y="3264117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0" name="Google Shape;800;p49"/>
          <p:cNvSpPr/>
          <p:nvPr/>
        </p:nvSpPr>
        <p:spPr>
          <a:xfrm>
            <a:off x="2139404" y="3264550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1" name="Google Shape;801;p49"/>
          <p:cNvSpPr/>
          <p:nvPr/>
        </p:nvSpPr>
        <p:spPr>
          <a:xfrm>
            <a:off x="2332467" y="3264550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2" name="Google Shape;802;p49"/>
          <p:cNvSpPr/>
          <p:nvPr/>
        </p:nvSpPr>
        <p:spPr>
          <a:xfrm>
            <a:off x="2525098" y="3264550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3" name="Google Shape;803;p49"/>
          <p:cNvSpPr/>
          <p:nvPr/>
        </p:nvSpPr>
        <p:spPr>
          <a:xfrm>
            <a:off x="2717295" y="3264983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4" name="Google Shape;804;p49"/>
          <p:cNvSpPr/>
          <p:nvPr/>
        </p:nvSpPr>
        <p:spPr>
          <a:xfrm>
            <a:off x="2909943" y="3264983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49"/>
          <p:cNvSpPr/>
          <p:nvPr/>
        </p:nvSpPr>
        <p:spPr>
          <a:xfrm>
            <a:off x="3095608" y="3264983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6" name="Google Shape;806;p49"/>
          <p:cNvSpPr/>
          <p:nvPr/>
        </p:nvSpPr>
        <p:spPr>
          <a:xfrm>
            <a:off x="3289556" y="3265416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7" name="Google Shape;807;p49"/>
          <p:cNvSpPr/>
          <p:nvPr/>
        </p:nvSpPr>
        <p:spPr>
          <a:xfrm>
            <a:off x="3474806" y="3265416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8" name="Google Shape;808;p49"/>
          <p:cNvSpPr/>
          <p:nvPr/>
        </p:nvSpPr>
        <p:spPr>
          <a:xfrm>
            <a:off x="3659605" y="3265416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9" name="Google Shape;809;p49"/>
          <p:cNvSpPr/>
          <p:nvPr/>
        </p:nvSpPr>
        <p:spPr>
          <a:xfrm>
            <a:off x="3844855" y="3265867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0" name="Google Shape;810;p49"/>
          <p:cNvSpPr/>
          <p:nvPr/>
        </p:nvSpPr>
        <p:spPr>
          <a:xfrm>
            <a:off x="4029654" y="3265867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1" name="Google Shape;811;p49"/>
          <p:cNvSpPr/>
          <p:nvPr/>
        </p:nvSpPr>
        <p:spPr>
          <a:xfrm>
            <a:off x="1275373" y="3454149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2" name="Google Shape;812;p49"/>
          <p:cNvSpPr/>
          <p:nvPr/>
        </p:nvSpPr>
        <p:spPr>
          <a:xfrm>
            <a:off x="1584971" y="3454149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3" name="Google Shape;813;p49"/>
          <p:cNvSpPr/>
          <p:nvPr/>
        </p:nvSpPr>
        <p:spPr>
          <a:xfrm>
            <a:off x="1805445" y="3454149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49"/>
          <p:cNvSpPr/>
          <p:nvPr/>
        </p:nvSpPr>
        <p:spPr>
          <a:xfrm>
            <a:off x="2025468" y="3454582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5" name="Google Shape;815;p49"/>
          <p:cNvSpPr/>
          <p:nvPr/>
        </p:nvSpPr>
        <p:spPr>
          <a:xfrm>
            <a:off x="2250290" y="3454582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6" name="Google Shape;816;p49"/>
          <p:cNvSpPr/>
          <p:nvPr/>
        </p:nvSpPr>
        <p:spPr>
          <a:xfrm>
            <a:off x="3457411" y="3455448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7" name="Google Shape;817;p49"/>
          <p:cNvSpPr/>
          <p:nvPr/>
        </p:nvSpPr>
        <p:spPr>
          <a:xfrm>
            <a:off x="3670035" y="3455881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8" name="Google Shape;818;p49"/>
          <p:cNvSpPr/>
          <p:nvPr/>
        </p:nvSpPr>
        <p:spPr>
          <a:xfrm>
            <a:off x="3882677" y="3455881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9" name="Google Shape;819;p49"/>
          <p:cNvSpPr/>
          <p:nvPr/>
        </p:nvSpPr>
        <p:spPr>
          <a:xfrm>
            <a:off x="4095752" y="3456314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0" name="Google Shape;820;p49"/>
          <p:cNvSpPr/>
          <p:nvPr/>
        </p:nvSpPr>
        <p:spPr>
          <a:xfrm>
            <a:off x="4309261" y="3456314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1" name="Google Shape;821;p49"/>
          <p:cNvSpPr/>
          <p:nvPr/>
        </p:nvSpPr>
        <p:spPr>
          <a:xfrm>
            <a:off x="1414951" y="3326733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2" name="Google Shape;822;p49"/>
          <p:cNvSpPr/>
          <p:nvPr/>
        </p:nvSpPr>
        <p:spPr>
          <a:xfrm>
            <a:off x="1815442" y="3326733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3" name="Google Shape;823;p49"/>
          <p:cNvSpPr/>
          <p:nvPr/>
        </p:nvSpPr>
        <p:spPr>
          <a:xfrm>
            <a:off x="2017203" y="3327166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4" name="Google Shape;824;p49"/>
          <p:cNvSpPr/>
          <p:nvPr/>
        </p:nvSpPr>
        <p:spPr>
          <a:xfrm>
            <a:off x="2219848" y="3327166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5" name="Google Shape;825;p49"/>
          <p:cNvSpPr/>
          <p:nvPr/>
        </p:nvSpPr>
        <p:spPr>
          <a:xfrm>
            <a:off x="2421176" y="3327166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6" name="Google Shape;826;p49"/>
          <p:cNvSpPr/>
          <p:nvPr/>
        </p:nvSpPr>
        <p:spPr>
          <a:xfrm>
            <a:off x="2622938" y="3327599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7" name="Google Shape;827;p49"/>
          <p:cNvSpPr/>
          <p:nvPr/>
        </p:nvSpPr>
        <p:spPr>
          <a:xfrm>
            <a:off x="2824266" y="3327599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8" name="Google Shape;828;p49"/>
          <p:cNvSpPr/>
          <p:nvPr/>
        </p:nvSpPr>
        <p:spPr>
          <a:xfrm>
            <a:off x="3022562" y="3327599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9" name="Google Shape;829;p49"/>
          <p:cNvSpPr/>
          <p:nvPr/>
        </p:nvSpPr>
        <p:spPr>
          <a:xfrm>
            <a:off x="3216510" y="3328050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0" name="Google Shape;830;p49"/>
          <p:cNvSpPr/>
          <p:nvPr/>
        </p:nvSpPr>
        <p:spPr>
          <a:xfrm>
            <a:off x="3410873" y="3328050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1" name="Google Shape;831;p49"/>
          <p:cNvSpPr/>
          <p:nvPr/>
        </p:nvSpPr>
        <p:spPr>
          <a:xfrm>
            <a:off x="3604928" y="3328429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2" name="Google Shape;832;p49"/>
          <p:cNvSpPr/>
          <p:nvPr/>
        </p:nvSpPr>
        <p:spPr>
          <a:xfrm>
            <a:off x="3799183" y="3328483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3" name="Google Shape;833;p49"/>
          <p:cNvSpPr/>
          <p:nvPr/>
        </p:nvSpPr>
        <p:spPr>
          <a:xfrm>
            <a:off x="3993564" y="3328483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4" name="Google Shape;834;p49"/>
          <p:cNvSpPr/>
          <p:nvPr/>
        </p:nvSpPr>
        <p:spPr>
          <a:xfrm>
            <a:off x="4188377" y="3328917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5" name="Google Shape;835;p49"/>
          <p:cNvSpPr/>
          <p:nvPr/>
        </p:nvSpPr>
        <p:spPr>
          <a:xfrm>
            <a:off x="1344937" y="3390667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6" name="Google Shape;836;p49"/>
          <p:cNvSpPr/>
          <p:nvPr/>
        </p:nvSpPr>
        <p:spPr>
          <a:xfrm>
            <a:off x="1884572" y="3390667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7" name="Google Shape;837;p49"/>
          <p:cNvSpPr/>
          <p:nvPr/>
        </p:nvSpPr>
        <p:spPr>
          <a:xfrm>
            <a:off x="2096348" y="3391100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49"/>
          <p:cNvSpPr/>
          <p:nvPr/>
        </p:nvSpPr>
        <p:spPr>
          <a:xfrm>
            <a:off x="2307240" y="3391100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9" name="Google Shape;839;p49"/>
          <p:cNvSpPr/>
          <p:nvPr/>
        </p:nvSpPr>
        <p:spPr>
          <a:xfrm>
            <a:off x="2518150" y="3391533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0" name="Google Shape;840;p49"/>
          <p:cNvSpPr/>
          <p:nvPr/>
        </p:nvSpPr>
        <p:spPr>
          <a:xfrm>
            <a:off x="2729042" y="3391533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1" name="Google Shape;841;p49"/>
          <p:cNvSpPr/>
          <p:nvPr/>
        </p:nvSpPr>
        <p:spPr>
          <a:xfrm>
            <a:off x="2939501" y="3391533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2" name="Google Shape;842;p49"/>
          <p:cNvSpPr/>
          <p:nvPr/>
        </p:nvSpPr>
        <p:spPr>
          <a:xfrm>
            <a:off x="3143013" y="3391966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3" name="Google Shape;843;p49"/>
          <p:cNvSpPr/>
          <p:nvPr/>
        </p:nvSpPr>
        <p:spPr>
          <a:xfrm>
            <a:off x="3346524" y="3391966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4" name="Google Shape;844;p49"/>
          <p:cNvSpPr/>
          <p:nvPr/>
        </p:nvSpPr>
        <p:spPr>
          <a:xfrm>
            <a:off x="3550018" y="3391966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5" name="Google Shape;845;p49"/>
          <p:cNvSpPr/>
          <p:nvPr/>
        </p:nvSpPr>
        <p:spPr>
          <a:xfrm>
            <a:off x="3753529" y="3392399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6" name="Google Shape;846;p49"/>
          <p:cNvSpPr/>
          <p:nvPr/>
        </p:nvSpPr>
        <p:spPr>
          <a:xfrm>
            <a:off x="3957041" y="3392399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7" name="Google Shape;847;p49"/>
          <p:cNvSpPr/>
          <p:nvPr/>
        </p:nvSpPr>
        <p:spPr>
          <a:xfrm>
            <a:off x="4161418" y="3392399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8" name="Google Shape;848;p49"/>
          <p:cNvSpPr/>
          <p:nvPr/>
        </p:nvSpPr>
        <p:spPr>
          <a:xfrm>
            <a:off x="684417" y="3742003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49"/>
          <p:cNvSpPr/>
          <p:nvPr/>
        </p:nvSpPr>
        <p:spPr>
          <a:xfrm>
            <a:off x="1470602" y="1162091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65" y="1263056"/>
            <a:ext cx="2732554" cy="1809297"/>
          </a:xfrm>
          <a:prstGeom prst="rect">
            <a:avLst/>
          </a:prstGeom>
        </p:spPr>
      </p:pic>
      <p:pic>
        <p:nvPicPr>
          <p:cNvPr id="4" name="WhatsApp Video 2023-05-07 at 21.07.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555024" y="1262798"/>
            <a:ext cx="2729894" cy="1768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4" y="1416050"/>
            <a:ext cx="5311775" cy="153635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THANK YOU</a:t>
            </a:r>
            <a:r>
              <a:rPr lang="en" sz="3200" dirty="0" smtClean="0"/>
              <a:t/>
            </a:r>
            <a:br>
              <a:rPr lang="en" sz="3200" dirty="0" smtClean="0"/>
            </a:br>
            <a:endParaRPr sz="20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17401" y="2269054"/>
            <a:ext cx="4508510" cy="1349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This program's goal is to offer users a variety of functions that they may use on a regular basis, such as a </a:t>
            </a:r>
            <a:r>
              <a:rPr lang="en-US" b="1" dirty="0"/>
              <a:t>clock, stopwatch, and timer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139806" y="543376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dk2"/>
                </a:solidFill>
              </a:rPr>
              <a:t>FUNCTIONS OF DIGITAL CLOCKS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11" y="822714"/>
            <a:ext cx="2795416" cy="2795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4" name="Google Shape;694;p46"/>
          <p:cNvSpPr txBox="1">
            <a:spLocks noGrp="1"/>
          </p:cNvSpPr>
          <p:nvPr>
            <p:ph type="subTitle" idx="4294967295"/>
          </p:nvPr>
        </p:nvSpPr>
        <p:spPr>
          <a:xfrm flipH="1">
            <a:off x="585501" y="2926050"/>
            <a:ext cx="2720774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 smtClean="0">
                <a:solidFill>
                  <a:schemeClr val="dk1"/>
                </a:solidFill>
              </a:rPr>
              <a:t>Steps of making the program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2"/>
                </a:solidFill>
              </a:rPr>
              <a:t>DESIGNING 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6" name="Google Shape;696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398" y="1603325"/>
            <a:ext cx="3870385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Drawing a mind map of how the code should flow.</a:t>
            </a:r>
            <a:endParaRPr sz="1400" dirty="0"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8050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2"/>
                </a:solidFill>
              </a:rPr>
              <a:t>WRITING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8" name="Google Shape;698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3" y="2465100"/>
            <a:ext cx="3804526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Converting the flowcharts into a code using the language syntax.</a:t>
            </a:r>
            <a:endParaRPr sz="1400" dirty="0"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1" y="30975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2"/>
                </a:solidFill>
              </a:rPr>
              <a:t>TESTING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0" name="Google Shape;700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338210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Running the code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dk2"/>
                </a:solidFill>
              </a:rPr>
              <a:t>DEBUGGING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2" name="Google Shape;702;p46"/>
          <p:cNvSpPr txBox="1">
            <a:spLocks noGrp="1"/>
          </p:cNvSpPr>
          <p:nvPr>
            <p:ph type="subTitle" idx="4294967295"/>
          </p:nvPr>
        </p:nvSpPr>
        <p:spPr>
          <a:xfrm flipH="1">
            <a:off x="5339475" y="4238150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/>
              <a:t>Solving the errors after testing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703" name="Google Shape;703;p46"/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1622520" y="2544030"/>
            <a:ext cx="189189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solidFill>
                  <a:schemeClr val="dk1"/>
                </a:solidFill>
              </a:rPr>
              <a:t>PROCESS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DESIGNING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20658" t="12602" r="22237" b="13012"/>
          <a:stretch/>
        </p:blipFill>
        <p:spPr>
          <a:xfrm>
            <a:off x="1039091" y="522509"/>
            <a:ext cx="7055041" cy="4620991"/>
          </a:xfrm>
          <a:prstGeom prst="rect">
            <a:avLst/>
          </a:prstGeom>
        </p:spPr>
      </p:pic>
      <p:sp>
        <p:nvSpPr>
          <p:cNvPr id="18" name="Google Shape;856;p50"/>
          <p:cNvSpPr txBox="1">
            <a:spLocks noGrp="1"/>
          </p:cNvSpPr>
          <p:nvPr>
            <p:ph type="title"/>
          </p:nvPr>
        </p:nvSpPr>
        <p:spPr>
          <a:xfrm>
            <a:off x="1303450" y="0"/>
            <a:ext cx="6588000" cy="474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FLOWCHARTS FULL-VIEW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62669" t="10714" r="12768" b="13974"/>
          <a:stretch/>
        </p:blipFill>
        <p:spPr>
          <a:xfrm>
            <a:off x="2090057" y="0"/>
            <a:ext cx="4963886" cy="5143500"/>
          </a:xfrm>
          <a:prstGeom prst="rect">
            <a:avLst/>
          </a:prstGeom>
        </p:spPr>
      </p:pic>
      <p:sp>
        <p:nvSpPr>
          <p:cNvPr id="21" name="Google Shape;856;p50"/>
          <p:cNvSpPr txBox="1">
            <a:spLocks noGrp="1"/>
          </p:cNvSpPr>
          <p:nvPr>
            <p:ph type="title"/>
          </p:nvPr>
        </p:nvSpPr>
        <p:spPr>
          <a:xfrm>
            <a:off x="1" y="480060"/>
            <a:ext cx="2090056" cy="474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1ST CHOICE</a:t>
            </a:r>
            <a:br>
              <a:rPr lang="en" sz="2000" dirty="0" smtClean="0"/>
            </a:br>
            <a:r>
              <a:rPr lang="en" sz="2000" dirty="0" smtClean="0"/>
              <a:t>{DIGITAL CLOCK}</a:t>
            </a:r>
            <a:endParaRPr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2090057" y="2627167"/>
            <a:ext cx="665018" cy="1073726"/>
          </a:xfrm>
          <a:prstGeom prst="rect">
            <a:avLst/>
          </a:prstGeom>
          <a:solidFill>
            <a:srgbClr val="00005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25835" t="18889" r="30105" b="12778"/>
          <a:stretch/>
        </p:blipFill>
        <p:spPr>
          <a:xfrm>
            <a:off x="2087880" y="0"/>
            <a:ext cx="4968240" cy="5143499"/>
          </a:xfrm>
          <a:prstGeom prst="rect">
            <a:avLst/>
          </a:prstGeom>
        </p:spPr>
      </p:pic>
      <p:sp>
        <p:nvSpPr>
          <p:cNvPr id="16" name="Google Shape;856;p50"/>
          <p:cNvSpPr txBox="1">
            <a:spLocks noGrp="1"/>
          </p:cNvSpPr>
          <p:nvPr>
            <p:ph type="title"/>
          </p:nvPr>
        </p:nvSpPr>
        <p:spPr>
          <a:xfrm>
            <a:off x="0" y="739140"/>
            <a:ext cx="1920240" cy="474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2ND CHOICE {STOPWATCH}</a:t>
            </a:r>
            <a:endParaRPr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2087880" y="2571749"/>
            <a:ext cx="665018" cy="1073726"/>
          </a:xfrm>
          <a:prstGeom prst="rect">
            <a:avLst/>
          </a:prstGeom>
          <a:solidFill>
            <a:srgbClr val="000055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12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564" t="17402" r="51534" b="18226"/>
          <a:stretch/>
        </p:blipFill>
        <p:spPr>
          <a:xfrm>
            <a:off x="2095500" y="1"/>
            <a:ext cx="4960620" cy="5143500"/>
          </a:xfrm>
          <a:prstGeom prst="rect">
            <a:avLst/>
          </a:prstGeom>
        </p:spPr>
      </p:pic>
      <p:sp>
        <p:nvSpPr>
          <p:cNvPr id="16" name="Google Shape;856;p50"/>
          <p:cNvSpPr txBox="1">
            <a:spLocks noGrp="1"/>
          </p:cNvSpPr>
          <p:nvPr>
            <p:ph type="title"/>
          </p:nvPr>
        </p:nvSpPr>
        <p:spPr>
          <a:xfrm>
            <a:off x="0" y="674557"/>
            <a:ext cx="2026920" cy="474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3RD CHOICE</a:t>
            </a:r>
            <a:br>
              <a:rPr lang="en" sz="2000" dirty="0" smtClean="0"/>
            </a:br>
            <a:r>
              <a:rPr lang="en" sz="2000" dirty="0" smtClean="0"/>
              <a:t>{TIMER}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74242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204</Words>
  <Application>Microsoft Office PowerPoint</Application>
  <PresentationFormat>On-screen Show (16:9)</PresentationFormat>
  <Paragraphs>57</Paragraphs>
  <Slides>24</Slides>
  <Notes>24</Notes>
  <HiddenSlides>0</HiddenSlides>
  <MMClips>4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Roboto Condensed Light</vt:lpstr>
      <vt:lpstr>Anaheim</vt:lpstr>
      <vt:lpstr>Arial</vt:lpstr>
      <vt:lpstr>Courier New</vt:lpstr>
      <vt:lpstr>Nunito Light</vt:lpstr>
      <vt:lpstr>Barlow</vt:lpstr>
      <vt:lpstr>Overpass Mono</vt:lpstr>
      <vt:lpstr>Raleway SemiBold</vt:lpstr>
      <vt:lpstr>Roboto</vt:lpstr>
      <vt:lpstr>Programming Lesson by Slidesgo</vt:lpstr>
      <vt:lpstr>DIGITAL CLOCK</vt:lpstr>
      <vt:lpstr>MODULE SPECIFICATIONS</vt:lpstr>
      <vt:lpstr>FUNCTIONS OF DIGITAL CLOCKS</vt:lpstr>
      <vt:lpstr>DESIGNING </vt:lpstr>
      <vt:lpstr>DESIGNING</vt:lpstr>
      <vt:lpstr>FLOWCHARTS FULL-VIEW </vt:lpstr>
      <vt:lpstr>1ST CHOICE {DIGITAL CLOCK}</vt:lpstr>
      <vt:lpstr>2ND CHOICE {STOPWATCH}</vt:lpstr>
      <vt:lpstr>3RD CHOICE {TIMER}</vt:lpstr>
      <vt:lpstr>WRITING</vt:lpstr>
      <vt:lpstr>CHALLENGES</vt:lpstr>
      <vt:lpstr>THE CODE IN C</vt:lpstr>
      <vt:lpstr>PowerPoint Presentation</vt:lpstr>
      <vt:lpstr>PowerPoint Presentation</vt:lpstr>
      <vt:lpstr>PowerPoint Presentation</vt:lpstr>
      <vt:lpstr>PowerPoint Presentation</vt:lpstr>
      <vt:lpstr>EXAMPLES FOR TIME ZONE</vt:lpstr>
      <vt:lpstr>TESTING AND DEBUGGING</vt:lpstr>
      <vt:lpstr>RUNNING THE CODE</vt:lpstr>
      <vt:lpstr>DIGITAL CLOCK OUTPUT</vt:lpstr>
      <vt:lpstr>DIGITAL CLOCK WITH DIFFERENT FORMAT </vt:lpstr>
      <vt:lpstr>TIMER OUPUT</vt:lpstr>
      <vt:lpstr>STOPWATCH OUTPUT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Clock</dc:title>
  <dc:creator>Youssef Medhat</dc:creator>
  <cp:lastModifiedBy>Mazaya</cp:lastModifiedBy>
  <cp:revision>41</cp:revision>
  <dcterms:modified xsi:type="dcterms:W3CDTF">2023-05-08T21:53:19Z</dcterms:modified>
</cp:coreProperties>
</file>