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4" r:id="rId8"/>
    <p:sldId id="262" r:id="rId9"/>
    <p:sldId id="266" r:id="rId10"/>
    <p:sldId id="265"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4660"/>
  </p:normalViewPr>
  <p:slideViewPr>
    <p:cSldViewPr snapToGrid="0">
      <p:cViewPr varScale="1">
        <p:scale>
          <a:sx n="78" d="100"/>
          <a:sy n="78" d="100"/>
        </p:scale>
        <p:origin x="103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652D3-2A09-42BE-A9BF-E09717A7D80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DF67E8BE-60F0-439A-87CE-FA98EE72A16C}">
      <dgm:prSet/>
      <dgm:spPr/>
      <dgm:t>
        <a:bodyPr/>
        <a:lstStyle/>
        <a:p>
          <a:r>
            <a:rPr lang="en-US" dirty="0"/>
            <a:t>- Schematic </a:t>
          </a:r>
        </a:p>
      </dgm:t>
    </dgm:pt>
    <dgm:pt modelId="{E8FBE1A9-C06C-4B5D-BF47-E855AA9B6416}" type="parTrans" cxnId="{DE58FC7C-7BDE-41C6-9657-1755E88F3E6B}">
      <dgm:prSet/>
      <dgm:spPr/>
      <dgm:t>
        <a:bodyPr/>
        <a:lstStyle/>
        <a:p>
          <a:endParaRPr lang="en-US"/>
        </a:p>
      </dgm:t>
    </dgm:pt>
    <dgm:pt modelId="{2CE9C15D-CC10-4743-937D-BD58B54FB7EE}" type="sibTrans" cxnId="{DE58FC7C-7BDE-41C6-9657-1755E88F3E6B}">
      <dgm:prSet/>
      <dgm:spPr/>
      <dgm:t>
        <a:bodyPr/>
        <a:lstStyle/>
        <a:p>
          <a:endParaRPr lang="en-US"/>
        </a:p>
      </dgm:t>
    </dgm:pt>
    <dgm:pt modelId="{EB592591-0B1D-4BCB-9E04-32AA71BE3B59}">
      <dgm:prSet/>
      <dgm:spPr/>
      <dgm:t>
        <a:bodyPr/>
        <a:lstStyle/>
        <a:p>
          <a:r>
            <a:rPr lang="en-US" dirty="0"/>
            <a:t>- MQTT</a:t>
          </a:r>
        </a:p>
      </dgm:t>
    </dgm:pt>
    <dgm:pt modelId="{D5F1C539-8CC4-437B-896E-A28FD2F90DE4}" type="parTrans" cxnId="{0716C626-E186-4B0D-B836-47F4E3B080A5}">
      <dgm:prSet/>
      <dgm:spPr/>
      <dgm:t>
        <a:bodyPr/>
        <a:lstStyle/>
        <a:p>
          <a:endParaRPr lang="en-US"/>
        </a:p>
      </dgm:t>
    </dgm:pt>
    <dgm:pt modelId="{AF303BB8-8470-40C1-AFE2-576A589A5721}" type="sibTrans" cxnId="{0716C626-E186-4B0D-B836-47F4E3B080A5}">
      <dgm:prSet/>
      <dgm:spPr/>
      <dgm:t>
        <a:bodyPr/>
        <a:lstStyle/>
        <a:p>
          <a:endParaRPr lang="en-US"/>
        </a:p>
      </dgm:t>
    </dgm:pt>
    <dgm:pt modelId="{FDEE3A72-932D-4F37-8BE2-36BD0782F5C3}">
      <dgm:prSet/>
      <dgm:spPr/>
      <dgm:t>
        <a:bodyPr/>
        <a:lstStyle/>
        <a:p>
          <a:r>
            <a:rPr lang="en-US" dirty="0"/>
            <a:t>- Flutter Application</a:t>
          </a:r>
        </a:p>
      </dgm:t>
    </dgm:pt>
    <dgm:pt modelId="{C7015F26-4CE5-4CE0-A71A-092F08BC4933}" type="parTrans" cxnId="{C07571F4-8779-480E-8303-26B68C9F48B4}">
      <dgm:prSet/>
      <dgm:spPr/>
      <dgm:t>
        <a:bodyPr/>
        <a:lstStyle/>
        <a:p>
          <a:endParaRPr lang="en-US"/>
        </a:p>
      </dgm:t>
    </dgm:pt>
    <dgm:pt modelId="{FB97E267-A4C9-4B37-919A-B42E2A90C59A}" type="sibTrans" cxnId="{C07571F4-8779-480E-8303-26B68C9F48B4}">
      <dgm:prSet/>
      <dgm:spPr/>
      <dgm:t>
        <a:bodyPr/>
        <a:lstStyle/>
        <a:p>
          <a:endParaRPr lang="en-US"/>
        </a:p>
      </dgm:t>
    </dgm:pt>
    <dgm:pt modelId="{267E50AE-0C29-4DC7-9A5A-8088E7124D36}">
      <dgm:prSet/>
      <dgm:spPr/>
      <dgm:t>
        <a:bodyPr/>
        <a:lstStyle/>
        <a:p>
          <a:r>
            <a:rPr lang="en-US" dirty="0"/>
            <a:t>Components</a:t>
          </a:r>
        </a:p>
      </dgm:t>
    </dgm:pt>
    <dgm:pt modelId="{352E5141-42C1-445D-90D3-2ABA8DC78426}" type="parTrans" cxnId="{E7B4DE02-04C6-4E73-8DEF-C12CE5D2A36E}">
      <dgm:prSet/>
      <dgm:spPr/>
      <dgm:t>
        <a:bodyPr/>
        <a:lstStyle/>
        <a:p>
          <a:endParaRPr lang="en-US"/>
        </a:p>
      </dgm:t>
    </dgm:pt>
    <dgm:pt modelId="{CDB5EE78-7D34-4AD1-B1CD-95AE56D65461}" type="sibTrans" cxnId="{E7B4DE02-04C6-4E73-8DEF-C12CE5D2A36E}">
      <dgm:prSet/>
      <dgm:spPr/>
      <dgm:t>
        <a:bodyPr/>
        <a:lstStyle/>
        <a:p>
          <a:endParaRPr lang="en-US"/>
        </a:p>
      </dgm:t>
    </dgm:pt>
    <dgm:pt modelId="{A08BACD1-FEC9-4CBF-B9AD-CD76A5EA0484}" type="pres">
      <dgm:prSet presAssocID="{4D8652D3-2A09-42BE-A9BF-E09717A7D80C}" presName="linear" presStyleCnt="0">
        <dgm:presLayoutVars>
          <dgm:animLvl val="lvl"/>
          <dgm:resizeHandles val="exact"/>
        </dgm:presLayoutVars>
      </dgm:prSet>
      <dgm:spPr/>
    </dgm:pt>
    <dgm:pt modelId="{722D55FB-28B4-4A0F-84DA-14E12FF0DB71}" type="pres">
      <dgm:prSet presAssocID="{DF67E8BE-60F0-439A-87CE-FA98EE72A16C}" presName="parentText" presStyleLbl="node1" presStyleIdx="0" presStyleCnt="4">
        <dgm:presLayoutVars>
          <dgm:chMax val="0"/>
          <dgm:bulletEnabled val="1"/>
        </dgm:presLayoutVars>
      </dgm:prSet>
      <dgm:spPr/>
    </dgm:pt>
    <dgm:pt modelId="{B84F80D2-101A-4737-923E-794A2A92665B}" type="pres">
      <dgm:prSet presAssocID="{2CE9C15D-CC10-4743-937D-BD58B54FB7EE}" presName="spacer" presStyleCnt="0"/>
      <dgm:spPr/>
    </dgm:pt>
    <dgm:pt modelId="{24E20110-85FC-424E-B617-F23CA130C80D}" type="pres">
      <dgm:prSet presAssocID="{267E50AE-0C29-4DC7-9A5A-8088E7124D36}" presName="parentText" presStyleLbl="node1" presStyleIdx="1" presStyleCnt="4">
        <dgm:presLayoutVars>
          <dgm:chMax val="0"/>
          <dgm:bulletEnabled val="1"/>
        </dgm:presLayoutVars>
      </dgm:prSet>
      <dgm:spPr/>
    </dgm:pt>
    <dgm:pt modelId="{657BA374-3C93-4BF6-A7C3-7D6BBB5B389E}" type="pres">
      <dgm:prSet presAssocID="{CDB5EE78-7D34-4AD1-B1CD-95AE56D65461}" presName="spacer" presStyleCnt="0"/>
      <dgm:spPr/>
    </dgm:pt>
    <dgm:pt modelId="{7A1FD1E2-F0E3-4645-AC2B-F3C049F10984}" type="pres">
      <dgm:prSet presAssocID="{EB592591-0B1D-4BCB-9E04-32AA71BE3B59}" presName="parentText" presStyleLbl="node1" presStyleIdx="2" presStyleCnt="4">
        <dgm:presLayoutVars>
          <dgm:chMax val="0"/>
          <dgm:bulletEnabled val="1"/>
        </dgm:presLayoutVars>
      </dgm:prSet>
      <dgm:spPr/>
    </dgm:pt>
    <dgm:pt modelId="{A6CA2EA7-97C7-4B1C-B321-31746E684D6E}" type="pres">
      <dgm:prSet presAssocID="{AF303BB8-8470-40C1-AFE2-576A589A5721}" presName="spacer" presStyleCnt="0"/>
      <dgm:spPr/>
    </dgm:pt>
    <dgm:pt modelId="{87EA3800-8076-4165-B159-CB9D3BF2A23A}" type="pres">
      <dgm:prSet presAssocID="{FDEE3A72-932D-4F37-8BE2-36BD0782F5C3}" presName="parentText" presStyleLbl="node1" presStyleIdx="3" presStyleCnt="4">
        <dgm:presLayoutVars>
          <dgm:chMax val="0"/>
          <dgm:bulletEnabled val="1"/>
        </dgm:presLayoutVars>
      </dgm:prSet>
      <dgm:spPr/>
    </dgm:pt>
  </dgm:ptLst>
  <dgm:cxnLst>
    <dgm:cxn modelId="{E7B4DE02-04C6-4E73-8DEF-C12CE5D2A36E}" srcId="{4D8652D3-2A09-42BE-A9BF-E09717A7D80C}" destId="{267E50AE-0C29-4DC7-9A5A-8088E7124D36}" srcOrd="1" destOrd="0" parTransId="{352E5141-42C1-445D-90D3-2ABA8DC78426}" sibTransId="{CDB5EE78-7D34-4AD1-B1CD-95AE56D65461}"/>
    <dgm:cxn modelId="{0716C626-E186-4B0D-B836-47F4E3B080A5}" srcId="{4D8652D3-2A09-42BE-A9BF-E09717A7D80C}" destId="{EB592591-0B1D-4BCB-9E04-32AA71BE3B59}" srcOrd="2" destOrd="0" parTransId="{D5F1C539-8CC4-437B-896E-A28FD2F90DE4}" sibTransId="{AF303BB8-8470-40C1-AFE2-576A589A5721}"/>
    <dgm:cxn modelId="{490AB547-B2F0-460C-9F8C-83BA9EA84D80}" type="presOf" srcId="{4D8652D3-2A09-42BE-A9BF-E09717A7D80C}" destId="{A08BACD1-FEC9-4CBF-B9AD-CD76A5EA0484}" srcOrd="0" destOrd="0" presId="urn:microsoft.com/office/officeart/2005/8/layout/vList2"/>
    <dgm:cxn modelId="{DE58FC7C-7BDE-41C6-9657-1755E88F3E6B}" srcId="{4D8652D3-2A09-42BE-A9BF-E09717A7D80C}" destId="{DF67E8BE-60F0-439A-87CE-FA98EE72A16C}" srcOrd="0" destOrd="0" parTransId="{E8FBE1A9-C06C-4B5D-BF47-E855AA9B6416}" sibTransId="{2CE9C15D-CC10-4743-937D-BD58B54FB7EE}"/>
    <dgm:cxn modelId="{17BCD891-5E3B-4D5C-8DAA-D5C86654A340}" type="presOf" srcId="{FDEE3A72-932D-4F37-8BE2-36BD0782F5C3}" destId="{87EA3800-8076-4165-B159-CB9D3BF2A23A}" srcOrd="0" destOrd="0" presId="urn:microsoft.com/office/officeart/2005/8/layout/vList2"/>
    <dgm:cxn modelId="{FA5FDC9F-CC82-413C-89AD-4808E7931CA8}" type="presOf" srcId="{267E50AE-0C29-4DC7-9A5A-8088E7124D36}" destId="{24E20110-85FC-424E-B617-F23CA130C80D}" srcOrd="0" destOrd="0" presId="urn:microsoft.com/office/officeart/2005/8/layout/vList2"/>
    <dgm:cxn modelId="{C0F7C9A3-86EA-44C6-BD12-7A098172AF8B}" type="presOf" srcId="{EB592591-0B1D-4BCB-9E04-32AA71BE3B59}" destId="{7A1FD1E2-F0E3-4645-AC2B-F3C049F10984}" srcOrd="0" destOrd="0" presId="urn:microsoft.com/office/officeart/2005/8/layout/vList2"/>
    <dgm:cxn modelId="{C07571F4-8779-480E-8303-26B68C9F48B4}" srcId="{4D8652D3-2A09-42BE-A9BF-E09717A7D80C}" destId="{FDEE3A72-932D-4F37-8BE2-36BD0782F5C3}" srcOrd="3" destOrd="0" parTransId="{C7015F26-4CE5-4CE0-A71A-092F08BC4933}" sibTransId="{FB97E267-A4C9-4B37-919A-B42E2A90C59A}"/>
    <dgm:cxn modelId="{094846FC-E3A3-42FE-AC1C-AEEDBBCE1AF8}" type="presOf" srcId="{DF67E8BE-60F0-439A-87CE-FA98EE72A16C}" destId="{722D55FB-28B4-4A0F-84DA-14E12FF0DB71}" srcOrd="0" destOrd="0" presId="urn:microsoft.com/office/officeart/2005/8/layout/vList2"/>
    <dgm:cxn modelId="{AB2818BD-FFC7-4B86-8338-3BE109E1CFE0}" type="presParOf" srcId="{A08BACD1-FEC9-4CBF-B9AD-CD76A5EA0484}" destId="{722D55FB-28B4-4A0F-84DA-14E12FF0DB71}" srcOrd="0" destOrd="0" presId="urn:microsoft.com/office/officeart/2005/8/layout/vList2"/>
    <dgm:cxn modelId="{C8510B9F-F665-4A77-8776-DE9ED4B715E1}" type="presParOf" srcId="{A08BACD1-FEC9-4CBF-B9AD-CD76A5EA0484}" destId="{B84F80D2-101A-4737-923E-794A2A92665B}" srcOrd="1" destOrd="0" presId="urn:microsoft.com/office/officeart/2005/8/layout/vList2"/>
    <dgm:cxn modelId="{39B801DE-0B2F-48E1-A66B-4CBB6816E366}" type="presParOf" srcId="{A08BACD1-FEC9-4CBF-B9AD-CD76A5EA0484}" destId="{24E20110-85FC-424E-B617-F23CA130C80D}" srcOrd="2" destOrd="0" presId="urn:microsoft.com/office/officeart/2005/8/layout/vList2"/>
    <dgm:cxn modelId="{DD990AE9-4FA7-4E1E-92F4-1FF6142B8367}" type="presParOf" srcId="{A08BACD1-FEC9-4CBF-B9AD-CD76A5EA0484}" destId="{657BA374-3C93-4BF6-A7C3-7D6BBB5B389E}" srcOrd="3" destOrd="0" presId="urn:microsoft.com/office/officeart/2005/8/layout/vList2"/>
    <dgm:cxn modelId="{267C3D15-1225-43F5-9B21-A5EC87E83320}" type="presParOf" srcId="{A08BACD1-FEC9-4CBF-B9AD-CD76A5EA0484}" destId="{7A1FD1E2-F0E3-4645-AC2B-F3C049F10984}" srcOrd="4" destOrd="0" presId="urn:microsoft.com/office/officeart/2005/8/layout/vList2"/>
    <dgm:cxn modelId="{1B85A8E4-EB10-4E56-ADC9-9D014C938ED8}" type="presParOf" srcId="{A08BACD1-FEC9-4CBF-B9AD-CD76A5EA0484}" destId="{A6CA2EA7-97C7-4B1C-B321-31746E684D6E}" srcOrd="5" destOrd="0" presId="urn:microsoft.com/office/officeart/2005/8/layout/vList2"/>
    <dgm:cxn modelId="{3479A652-94A0-4020-A907-F6B0BE216F8F}" type="presParOf" srcId="{A08BACD1-FEC9-4CBF-B9AD-CD76A5EA0484}" destId="{87EA3800-8076-4165-B159-CB9D3BF2A23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61407B6-94C1-4E4A-B1A4-637796DA073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3810A2A-7111-4C0C-8A5E-E92FE9E15E11}">
      <dgm:prSet/>
      <dgm:spPr/>
      <dgm:t>
        <a:bodyPr/>
        <a:lstStyle/>
        <a:p>
          <a:r>
            <a:rPr lang="ar-EG"/>
            <a:t>أحمد إيهاب عبد الحليم عبده عجمى 2203163 </a:t>
          </a:r>
          <a:endParaRPr lang="en-US"/>
        </a:p>
      </dgm:t>
    </dgm:pt>
    <dgm:pt modelId="{F06428B1-8FD0-49D0-AB71-12F967084755}" type="parTrans" cxnId="{3A49909E-6D65-47DE-A61E-805924B61866}">
      <dgm:prSet/>
      <dgm:spPr/>
      <dgm:t>
        <a:bodyPr/>
        <a:lstStyle/>
        <a:p>
          <a:endParaRPr lang="en-US"/>
        </a:p>
      </dgm:t>
    </dgm:pt>
    <dgm:pt modelId="{FA467459-434D-4D8A-B6BA-D5CAAF78E5E7}" type="sibTrans" cxnId="{3A49909E-6D65-47DE-A61E-805924B61866}">
      <dgm:prSet/>
      <dgm:spPr/>
      <dgm:t>
        <a:bodyPr/>
        <a:lstStyle/>
        <a:p>
          <a:endParaRPr lang="en-US"/>
        </a:p>
      </dgm:t>
    </dgm:pt>
    <dgm:pt modelId="{138BF6E6-940F-4DBD-986D-EFFC422FA304}">
      <dgm:prSet/>
      <dgm:spPr/>
      <dgm:t>
        <a:bodyPr/>
        <a:lstStyle/>
        <a:p>
          <a:r>
            <a:rPr lang="ar-EG"/>
            <a:t>احمد مراد عبد الحميد محمد قاسم2203187</a:t>
          </a:r>
          <a:endParaRPr lang="en-US"/>
        </a:p>
      </dgm:t>
    </dgm:pt>
    <dgm:pt modelId="{66E0E2C8-A32A-41B2-8027-5FA86377F72F}" type="parTrans" cxnId="{B2E1CE69-266A-41D9-8BFE-D06C05F776FF}">
      <dgm:prSet/>
      <dgm:spPr/>
      <dgm:t>
        <a:bodyPr/>
        <a:lstStyle/>
        <a:p>
          <a:endParaRPr lang="en-US"/>
        </a:p>
      </dgm:t>
    </dgm:pt>
    <dgm:pt modelId="{5C87DC26-50E7-44E9-955A-5F2AC458BA63}" type="sibTrans" cxnId="{B2E1CE69-266A-41D9-8BFE-D06C05F776FF}">
      <dgm:prSet/>
      <dgm:spPr/>
      <dgm:t>
        <a:bodyPr/>
        <a:lstStyle/>
        <a:p>
          <a:endParaRPr lang="en-US"/>
        </a:p>
      </dgm:t>
    </dgm:pt>
    <dgm:pt modelId="{8A5A6E4B-AE6A-4164-92DE-2B882862B784}">
      <dgm:prSet/>
      <dgm:spPr/>
      <dgm:t>
        <a:bodyPr/>
        <a:lstStyle/>
        <a:p>
          <a:r>
            <a:rPr lang="ar-SA"/>
            <a:t>مروان طارق امبابى رزق إبراهيم22011615</a:t>
          </a:r>
          <a:r>
            <a:rPr lang="ar-EG"/>
            <a:t> </a:t>
          </a:r>
          <a:endParaRPr lang="en-US"/>
        </a:p>
      </dgm:t>
    </dgm:pt>
    <dgm:pt modelId="{E8835BA7-6966-405C-B04B-03E654C72F1C}" type="parTrans" cxnId="{99B3EA46-4221-4A00-9425-EAA5BDFBB8F0}">
      <dgm:prSet/>
      <dgm:spPr/>
      <dgm:t>
        <a:bodyPr/>
        <a:lstStyle/>
        <a:p>
          <a:endParaRPr lang="en-US"/>
        </a:p>
      </dgm:t>
    </dgm:pt>
    <dgm:pt modelId="{7377EA20-5DBF-4671-AECE-B0C18F7F2721}" type="sibTrans" cxnId="{99B3EA46-4221-4A00-9425-EAA5BDFBB8F0}">
      <dgm:prSet/>
      <dgm:spPr/>
      <dgm:t>
        <a:bodyPr/>
        <a:lstStyle/>
        <a:p>
          <a:endParaRPr lang="en-US"/>
        </a:p>
      </dgm:t>
    </dgm:pt>
    <dgm:pt modelId="{521E87F0-AD4D-4BF4-9CC7-C44EC94E4EB8}">
      <dgm:prSet/>
      <dgm:spPr/>
      <dgm:t>
        <a:bodyPr/>
        <a:lstStyle/>
        <a:p>
          <a:r>
            <a:rPr lang="ar-SA"/>
            <a:t>يوسف محمد حلمى أحمد</a:t>
          </a:r>
          <a:r>
            <a:rPr lang="ar-EG"/>
            <a:t>2203163 </a:t>
          </a:r>
          <a:endParaRPr lang="en-US"/>
        </a:p>
      </dgm:t>
    </dgm:pt>
    <dgm:pt modelId="{E9E4DE7D-BE03-433A-AD2F-5531F10B357C}" type="parTrans" cxnId="{CBFB0112-0E53-4272-803F-76094A18849E}">
      <dgm:prSet/>
      <dgm:spPr/>
      <dgm:t>
        <a:bodyPr/>
        <a:lstStyle/>
        <a:p>
          <a:endParaRPr lang="en-US"/>
        </a:p>
      </dgm:t>
    </dgm:pt>
    <dgm:pt modelId="{7ADCD81A-C126-495B-BF3C-042BC9746868}" type="sibTrans" cxnId="{CBFB0112-0E53-4272-803F-76094A18849E}">
      <dgm:prSet/>
      <dgm:spPr/>
      <dgm:t>
        <a:bodyPr/>
        <a:lstStyle/>
        <a:p>
          <a:endParaRPr lang="en-US"/>
        </a:p>
      </dgm:t>
    </dgm:pt>
    <dgm:pt modelId="{F016141C-4D01-46AE-90CE-D8303D788BF5}">
      <dgm:prSet/>
      <dgm:spPr/>
      <dgm:t>
        <a:bodyPr/>
        <a:lstStyle/>
        <a:p>
          <a:r>
            <a:rPr lang="ar-EG"/>
            <a:t>أدهم معتز محمد عبدالمنعم22010467 </a:t>
          </a:r>
          <a:endParaRPr lang="en-US"/>
        </a:p>
      </dgm:t>
    </dgm:pt>
    <dgm:pt modelId="{A94C086A-876A-4DA1-ADE0-6D6C7AC1FACA}" type="parTrans" cxnId="{07C3CCB6-686F-4881-B019-C5089BA6AA44}">
      <dgm:prSet/>
      <dgm:spPr/>
      <dgm:t>
        <a:bodyPr/>
        <a:lstStyle/>
        <a:p>
          <a:endParaRPr lang="en-US"/>
        </a:p>
      </dgm:t>
    </dgm:pt>
    <dgm:pt modelId="{E4823705-3421-4063-BAEE-01CD3853D15E}" type="sibTrans" cxnId="{07C3CCB6-686F-4881-B019-C5089BA6AA44}">
      <dgm:prSet/>
      <dgm:spPr/>
      <dgm:t>
        <a:bodyPr/>
        <a:lstStyle/>
        <a:p>
          <a:endParaRPr lang="en-US"/>
        </a:p>
      </dgm:t>
    </dgm:pt>
    <dgm:pt modelId="{4A71AE82-A136-4098-811D-DA84A3CD724A}" type="pres">
      <dgm:prSet presAssocID="{F61407B6-94C1-4E4A-B1A4-637796DA0735}" presName="linear" presStyleCnt="0">
        <dgm:presLayoutVars>
          <dgm:animLvl val="lvl"/>
          <dgm:resizeHandles val="exact"/>
        </dgm:presLayoutVars>
      </dgm:prSet>
      <dgm:spPr/>
    </dgm:pt>
    <dgm:pt modelId="{01DF9830-7361-406F-8642-063AA1CE324F}" type="pres">
      <dgm:prSet presAssocID="{53810A2A-7111-4C0C-8A5E-E92FE9E15E11}" presName="parentText" presStyleLbl="node1" presStyleIdx="0" presStyleCnt="5">
        <dgm:presLayoutVars>
          <dgm:chMax val="0"/>
          <dgm:bulletEnabled val="1"/>
        </dgm:presLayoutVars>
      </dgm:prSet>
      <dgm:spPr/>
    </dgm:pt>
    <dgm:pt modelId="{703BBE80-EEFB-4CCF-84DF-B41D3BF749E2}" type="pres">
      <dgm:prSet presAssocID="{FA467459-434D-4D8A-B6BA-D5CAAF78E5E7}" presName="spacer" presStyleCnt="0"/>
      <dgm:spPr/>
    </dgm:pt>
    <dgm:pt modelId="{5C34D49A-0DF6-4370-9E8E-A45C8FC9D222}" type="pres">
      <dgm:prSet presAssocID="{138BF6E6-940F-4DBD-986D-EFFC422FA304}" presName="parentText" presStyleLbl="node1" presStyleIdx="1" presStyleCnt="5">
        <dgm:presLayoutVars>
          <dgm:chMax val="0"/>
          <dgm:bulletEnabled val="1"/>
        </dgm:presLayoutVars>
      </dgm:prSet>
      <dgm:spPr/>
    </dgm:pt>
    <dgm:pt modelId="{F94F5102-3B73-440A-B557-A3618A84B597}" type="pres">
      <dgm:prSet presAssocID="{5C87DC26-50E7-44E9-955A-5F2AC458BA63}" presName="spacer" presStyleCnt="0"/>
      <dgm:spPr/>
    </dgm:pt>
    <dgm:pt modelId="{86D5C103-2606-464F-8AAB-2F93698A13C1}" type="pres">
      <dgm:prSet presAssocID="{8A5A6E4B-AE6A-4164-92DE-2B882862B784}" presName="parentText" presStyleLbl="node1" presStyleIdx="2" presStyleCnt="5">
        <dgm:presLayoutVars>
          <dgm:chMax val="0"/>
          <dgm:bulletEnabled val="1"/>
        </dgm:presLayoutVars>
      </dgm:prSet>
      <dgm:spPr/>
    </dgm:pt>
    <dgm:pt modelId="{E74F9D65-EB7C-45C4-83A0-F6EC46FAAB55}" type="pres">
      <dgm:prSet presAssocID="{7377EA20-5DBF-4671-AECE-B0C18F7F2721}" presName="spacer" presStyleCnt="0"/>
      <dgm:spPr/>
    </dgm:pt>
    <dgm:pt modelId="{FEACC6D3-8653-48D5-A94F-2B6B9CEE9F30}" type="pres">
      <dgm:prSet presAssocID="{521E87F0-AD4D-4BF4-9CC7-C44EC94E4EB8}" presName="parentText" presStyleLbl="node1" presStyleIdx="3" presStyleCnt="5">
        <dgm:presLayoutVars>
          <dgm:chMax val="0"/>
          <dgm:bulletEnabled val="1"/>
        </dgm:presLayoutVars>
      </dgm:prSet>
      <dgm:spPr/>
    </dgm:pt>
    <dgm:pt modelId="{B9858122-01F1-4D76-92FB-E21B7C8B4AAA}" type="pres">
      <dgm:prSet presAssocID="{7ADCD81A-C126-495B-BF3C-042BC9746868}" presName="spacer" presStyleCnt="0"/>
      <dgm:spPr/>
    </dgm:pt>
    <dgm:pt modelId="{85D23186-156D-423A-B521-EB8F8A2CCB99}" type="pres">
      <dgm:prSet presAssocID="{F016141C-4D01-46AE-90CE-D8303D788BF5}" presName="parentText" presStyleLbl="node1" presStyleIdx="4" presStyleCnt="5">
        <dgm:presLayoutVars>
          <dgm:chMax val="0"/>
          <dgm:bulletEnabled val="1"/>
        </dgm:presLayoutVars>
      </dgm:prSet>
      <dgm:spPr/>
    </dgm:pt>
  </dgm:ptLst>
  <dgm:cxnLst>
    <dgm:cxn modelId="{61899202-533B-4F20-B2D2-F48E52A183B7}" type="presOf" srcId="{138BF6E6-940F-4DBD-986D-EFFC422FA304}" destId="{5C34D49A-0DF6-4370-9E8E-A45C8FC9D222}" srcOrd="0" destOrd="0" presId="urn:microsoft.com/office/officeart/2005/8/layout/vList2"/>
    <dgm:cxn modelId="{C742ED0C-00D4-4382-BB5F-7287C5446A0F}" type="presOf" srcId="{F016141C-4D01-46AE-90CE-D8303D788BF5}" destId="{85D23186-156D-423A-B521-EB8F8A2CCB99}" srcOrd="0" destOrd="0" presId="urn:microsoft.com/office/officeart/2005/8/layout/vList2"/>
    <dgm:cxn modelId="{CBFB0112-0E53-4272-803F-76094A18849E}" srcId="{F61407B6-94C1-4E4A-B1A4-637796DA0735}" destId="{521E87F0-AD4D-4BF4-9CC7-C44EC94E4EB8}" srcOrd="3" destOrd="0" parTransId="{E9E4DE7D-BE03-433A-AD2F-5531F10B357C}" sibTransId="{7ADCD81A-C126-495B-BF3C-042BC9746868}"/>
    <dgm:cxn modelId="{99B3EA46-4221-4A00-9425-EAA5BDFBB8F0}" srcId="{F61407B6-94C1-4E4A-B1A4-637796DA0735}" destId="{8A5A6E4B-AE6A-4164-92DE-2B882862B784}" srcOrd="2" destOrd="0" parTransId="{E8835BA7-6966-405C-B04B-03E654C72F1C}" sibTransId="{7377EA20-5DBF-4671-AECE-B0C18F7F2721}"/>
    <dgm:cxn modelId="{66584369-D18B-4DB2-81BC-68F3C276F429}" type="presOf" srcId="{8A5A6E4B-AE6A-4164-92DE-2B882862B784}" destId="{86D5C103-2606-464F-8AAB-2F93698A13C1}" srcOrd="0" destOrd="0" presId="urn:microsoft.com/office/officeart/2005/8/layout/vList2"/>
    <dgm:cxn modelId="{B2E1CE69-266A-41D9-8BFE-D06C05F776FF}" srcId="{F61407B6-94C1-4E4A-B1A4-637796DA0735}" destId="{138BF6E6-940F-4DBD-986D-EFFC422FA304}" srcOrd="1" destOrd="0" parTransId="{66E0E2C8-A32A-41B2-8027-5FA86377F72F}" sibTransId="{5C87DC26-50E7-44E9-955A-5F2AC458BA63}"/>
    <dgm:cxn modelId="{463F8475-A00F-4184-AA85-7A9E242D7896}" type="presOf" srcId="{53810A2A-7111-4C0C-8A5E-E92FE9E15E11}" destId="{01DF9830-7361-406F-8642-063AA1CE324F}" srcOrd="0" destOrd="0" presId="urn:microsoft.com/office/officeart/2005/8/layout/vList2"/>
    <dgm:cxn modelId="{5145CE93-C03F-4FE6-9E26-A785DE826E52}" type="presOf" srcId="{521E87F0-AD4D-4BF4-9CC7-C44EC94E4EB8}" destId="{FEACC6D3-8653-48D5-A94F-2B6B9CEE9F30}" srcOrd="0" destOrd="0" presId="urn:microsoft.com/office/officeart/2005/8/layout/vList2"/>
    <dgm:cxn modelId="{3A49909E-6D65-47DE-A61E-805924B61866}" srcId="{F61407B6-94C1-4E4A-B1A4-637796DA0735}" destId="{53810A2A-7111-4C0C-8A5E-E92FE9E15E11}" srcOrd="0" destOrd="0" parTransId="{F06428B1-8FD0-49D0-AB71-12F967084755}" sibTransId="{FA467459-434D-4D8A-B6BA-D5CAAF78E5E7}"/>
    <dgm:cxn modelId="{0B3489AC-13BC-414F-AA17-B136D71546B4}" type="presOf" srcId="{F61407B6-94C1-4E4A-B1A4-637796DA0735}" destId="{4A71AE82-A136-4098-811D-DA84A3CD724A}" srcOrd="0" destOrd="0" presId="urn:microsoft.com/office/officeart/2005/8/layout/vList2"/>
    <dgm:cxn modelId="{07C3CCB6-686F-4881-B019-C5089BA6AA44}" srcId="{F61407B6-94C1-4E4A-B1A4-637796DA0735}" destId="{F016141C-4D01-46AE-90CE-D8303D788BF5}" srcOrd="4" destOrd="0" parTransId="{A94C086A-876A-4DA1-ADE0-6D6C7AC1FACA}" sibTransId="{E4823705-3421-4063-BAEE-01CD3853D15E}"/>
    <dgm:cxn modelId="{D811F8E1-76DD-46A8-BC44-13E8121EEDD5}" type="presParOf" srcId="{4A71AE82-A136-4098-811D-DA84A3CD724A}" destId="{01DF9830-7361-406F-8642-063AA1CE324F}" srcOrd="0" destOrd="0" presId="urn:microsoft.com/office/officeart/2005/8/layout/vList2"/>
    <dgm:cxn modelId="{A49D0173-FA91-4363-9FE8-A7175BD5C224}" type="presParOf" srcId="{4A71AE82-A136-4098-811D-DA84A3CD724A}" destId="{703BBE80-EEFB-4CCF-84DF-B41D3BF749E2}" srcOrd="1" destOrd="0" presId="urn:microsoft.com/office/officeart/2005/8/layout/vList2"/>
    <dgm:cxn modelId="{CFF09EF7-E495-4404-8648-F44C17DF95E0}" type="presParOf" srcId="{4A71AE82-A136-4098-811D-DA84A3CD724A}" destId="{5C34D49A-0DF6-4370-9E8E-A45C8FC9D222}" srcOrd="2" destOrd="0" presId="urn:microsoft.com/office/officeart/2005/8/layout/vList2"/>
    <dgm:cxn modelId="{BD322338-A6D0-4F32-9A05-58F9A9539A93}" type="presParOf" srcId="{4A71AE82-A136-4098-811D-DA84A3CD724A}" destId="{F94F5102-3B73-440A-B557-A3618A84B597}" srcOrd="3" destOrd="0" presId="urn:microsoft.com/office/officeart/2005/8/layout/vList2"/>
    <dgm:cxn modelId="{FD7172C8-B9BF-4DF7-B797-252A4EC52E74}" type="presParOf" srcId="{4A71AE82-A136-4098-811D-DA84A3CD724A}" destId="{86D5C103-2606-464F-8AAB-2F93698A13C1}" srcOrd="4" destOrd="0" presId="urn:microsoft.com/office/officeart/2005/8/layout/vList2"/>
    <dgm:cxn modelId="{2FDF51F9-FBFB-48BB-BE22-2B09D067E1B5}" type="presParOf" srcId="{4A71AE82-A136-4098-811D-DA84A3CD724A}" destId="{E74F9D65-EB7C-45C4-83A0-F6EC46FAAB55}" srcOrd="5" destOrd="0" presId="urn:microsoft.com/office/officeart/2005/8/layout/vList2"/>
    <dgm:cxn modelId="{0FBC70FD-4EA4-4AE0-BE6D-77716ADFB899}" type="presParOf" srcId="{4A71AE82-A136-4098-811D-DA84A3CD724A}" destId="{FEACC6D3-8653-48D5-A94F-2B6B9CEE9F30}" srcOrd="6" destOrd="0" presId="urn:microsoft.com/office/officeart/2005/8/layout/vList2"/>
    <dgm:cxn modelId="{D7E1C618-45CA-4622-992B-CC28BDC6DC7D}" type="presParOf" srcId="{4A71AE82-A136-4098-811D-DA84A3CD724A}" destId="{B9858122-01F1-4D76-92FB-E21B7C8B4AAA}" srcOrd="7" destOrd="0" presId="urn:microsoft.com/office/officeart/2005/8/layout/vList2"/>
    <dgm:cxn modelId="{5D585623-219A-4922-9EB5-D41B2B87AFE4}" type="presParOf" srcId="{4A71AE82-A136-4098-811D-DA84A3CD724A}" destId="{85D23186-156D-423A-B521-EB8F8A2CCB9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D55FB-28B4-4A0F-84DA-14E12FF0DB71}">
      <dsp:nvSpPr>
        <dsp:cNvPr id="0" name=""/>
        <dsp:cNvSpPr/>
      </dsp:nvSpPr>
      <dsp:spPr>
        <a:xfrm>
          <a:off x="0" y="213952"/>
          <a:ext cx="6290226" cy="115127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 Schematic </a:t>
          </a:r>
        </a:p>
      </dsp:txBody>
      <dsp:txXfrm>
        <a:off x="56201" y="270153"/>
        <a:ext cx="6177824" cy="1038877"/>
      </dsp:txXfrm>
    </dsp:sp>
    <dsp:sp modelId="{24E20110-85FC-424E-B617-F23CA130C80D}">
      <dsp:nvSpPr>
        <dsp:cNvPr id="0" name=""/>
        <dsp:cNvSpPr/>
      </dsp:nvSpPr>
      <dsp:spPr>
        <a:xfrm>
          <a:off x="0" y="1503472"/>
          <a:ext cx="6290226" cy="1151279"/>
        </a:xfrm>
        <a:prstGeom prst="roundRect">
          <a:avLst/>
        </a:prstGeom>
        <a:solidFill>
          <a:schemeClr val="accent5">
            <a:hueOff val="-352197"/>
            <a:satOff val="-3933"/>
            <a:lumOff val="-26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Components</a:t>
          </a:r>
        </a:p>
      </dsp:txBody>
      <dsp:txXfrm>
        <a:off x="56201" y="1559673"/>
        <a:ext cx="6177824" cy="1038877"/>
      </dsp:txXfrm>
    </dsp:sp>
    <dsp:sp modelId="{7A1FD1E2-F0E3-4645-AC2B-F3C049F10984}">
      <dsp:nvSpPr>
        <dsp:cNvPr id="0" name=""/>
        <dsp:cNvSpPr/>
      </dsp:nvSpPr>
      <dsp:spPr>
        <a:xfrm>
          <a:off x="0" y="2792992"/>
          <a:ext cx="6290226" cy="1151279"/>
        </a:xfrm>
        <a:prstGeom prst="roundRect">
          <a:avLst/>
        </a:prstGeom>
        <a:solidFill>
          <a:schemeClr val="accent5">
            <a:hueOff val="-704394"/>
            <a:satOff val="-7866"/>
            <a:lumOff val="-5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 MQTT</a:t>
          </a:r>
        </a:p>
      </dsp:txBody>
      <dsp:txXfrm>
        <a:off x="56201" y="2849193"/>
        <a:ext cx="6177824" cy="1038877"/>
      </dsp:txXfrm>
    </dsp:sp>
    <dsp:sp modelId="{87EA3800-8076-4165-B159-CB9D3BF2A23A}">
      <dsp:nvSpPr>
        <dsp:cNvPr id="0" name=""/>
        <dsp:cNvSpPr/>
      </dsp:nvSpPr>
      <dsp:spPr>
        <a:xfrm>
          <a:off x="0" y="4082512"/>
          <a:ext cx="6290226" cy="1151279"/>
        </a:xfrm>
        <a:prstGeom prst="roundRect">
          <a:avLst/>
        </a:prstGeom>
        <a:solidFill>
          <a:schemeClr val="accent5">
            <a:hueOff val="-1056591"/>
            <a:satOff val="-11799"/>
            <a:lumOff val="-78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a:lnSpc>
              <a:spcPct val="90000"/>
            </a:lnSpc>
            <a:spcBef>
              <a:spcPct val="0"/>
            </a:spcBef>
            <a:spcAft>
              <a:spcPct val="35000"/>
            </a:spcAft>
            <a:buNone/>
          </a:pPr>
          <a:r>
            <a:rPr lang="en-US" sz="4800" kern="1200" dirty="0"/>
            <a:t>- Flutter Application</a:t>
          </a:r>
        </a:p>
      </dsp:txBody>
      <dsp:txXfrm>
        <a:off x="56201" y="4138713"/>
        <a:ext cx="6177824" cy="10388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F9830-7361-406F-8642-063AA1CE324F}">
      <dsp:nvSpPr>
        <dsp:cNvPr id="0" name=""/>
        <dsp:cNvSpPr/>
      </dsp:nvSpPr>
      <dsp:spPr>
        <a:xfrm>
          <a:off x="0" y="40387"/>
          <a:ext cx="6832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ar-EG" sz="3000" kern="1200"/>
            <a:t>أحمد إيهاب عبد الحليم عبده عجمى 2203163 </a:t>
          </a:r>
          <a:endParaRPr lang="en-US" sz="3000" kern="1200"/>
        </a:p>
      </dsp:txBody>
      <dsp:txXfrm>
        <a:off x="35125" y="75512"/>
        <a:ext cx="6762350" cy="649299"/>
      </dsp:txXfrm>
    </dsp:sp>
    <dsp:sp modelId="{5C34D49A-0DF6-4370-9E8E-A45C8FC9D222}">
      <dsp:nvSpPr>
        <dsp:cNvPr id="0" name=""/>
        <dsp:cNvSpPr/>
      </dsp:nvSpPr>
      <dsp:spPr>
        <a:xfrm>
          <a:off x="0" y="846337"/>
          <a:ext cx="6832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ar-EG" sz="3000" kern="1200"/>
            <a:t>احمد مراد عبد الحميد محمد قاسم2203187</a:t>
          </a:r>
          <a:endParaRPr lang="en-US" sz="3000" kern="1200"/>
        </a:p>
      </dsp:txBody>
      <dsp:txXfrm>
        <a:off x="35125" y="881462"/>
        <a:ext cx="6762350" cy="649299"/>
      </dsp:txXfrm>
    </dsp:sp>
    <dsp:sp modelId="{86D5C103-2606-464F-8AAB-2F93698A13C1}">
      <dsp:nvSpPr>
        <dsp:cNvPr id="0" name=""/>
        <dsp:cNvSpPr/>
      </dsp:nvSpPr>
      <dsp:spPr>
        <a:xfrm>
          <a:off x="0" y="1652287"/>
          <a:ext cx="6832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ar-SA" sz="3000" kern="1200"/>
            <a:t>مروان طارق امبابى رزق إبراهيم22011615</a:t>
          </a:r>
          <a:r>
            <a:rPr lang="ar-EG" sz="3000" kern="1200"/>
            <a:t> </a:t>
          </a:r>
          <a:endParaRPr lang="en-US" sz="3000" kern="1200"/>
        </a:p>
      </dsp:txBody>
      <dsp:txXfrm>
        <a:off x="35125" y="1687412"/>
        <a:ext cx="6762350" cy="649299"/>
      </dsp:txXfrm>
    </dsp:sp>
    <dsp:sp modelId="{FEACC6D3-8653-48D5-A94F-2B6B9CEE9F30}">
      <dsp:nvSpPr>
        <dsp:cNvPr id="0" name=""/>
        <dsp:cNvSpPr/>
      </dsp:nvSpPr>
      <dsp:spPr>
        <a:xfrm>
          <a:off x="0" y="2458237"/>
          <a:ext cx="6832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ar-SA" sz="3000" kern="1200"/>
            <a:t>يوسف محمد حلمى أحمد</a:t>
          </a:r>
          <a:r>
            <a:rPr lang="ar-EG" sz="3000" kern="1200"/>
            <a:t>2203163 </a:t>
          </a:r>
          <a:endParaRPr lang="en-US" sz="3000" kern="1200"/>
        </a:p>
      </dsp:txBody>
      <dsp:txXfrm>
        <a:off x="35125" y="2493362"/>
        <a:ext cx="6762350" cy="649299"/>
      </dsp:txXfrm>
    </dsp:sp>
    <dsp:sp modelId="{85D23186-156D-423A-B521-EB8F8A2CCB99}">
      <dsp:nvSpPr>
        <dsp:cNvPr id="0" name=""/>
        <dsp:cNvSpPr/>
      </dsp:nvSpPr>
      <dsp:spPr>
        <a:xfrm>
          <a:off x="0" y="3264187"/>
          <a:ext cx="6832600" cy="71954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ar-EG" sz="3000" kern="1200"/>
            <a:t>أدهم معتز محمد عبدالمنعم22010467 </a:t>
          </a:r>
          <a:endParaRPr lang="en-US" sz="3000" kern="1200"/>
        </a:p>
      </dsp:txBody>
      <dsp:txXfrm>
        <a:off x="35125" y="3299312"/>
        <a:ext cx="6762350"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5/9/2025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5/9/2025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5/9/2025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5/9/2025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5/9/2025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1E27-ED19-50C4-760F-78F98C1086EE}"/>
              </a:ext>
            </a:extLst>
          </p:cNvPr>
          <p:cNvSpPr>
            <a:spLocks noGrp="1"/>
          </p:cNvSpPr>
          <p:nvPr>
            <p:ph type="ctrTitle"/>
          </p:nvPr>
        </p:nvSpPr>
        <p:spPr>
          <a:xfrm>
            <a:off x="8536277" y="673240"/>
            <a:ext cx="3031524" cy="3446373"/>
          </a:xfrm>
          <a:noFill/>
          <a:ln w="19050">
            <a:noFill/>
            <a:prstDash val="dash"/>
          </a:ln>
        </p:spPr>
        <p:txBody>
          <a:bodyPr>
            <a:normAutofit/>
          </a:bodyPr>
          <a:lstStyle/>
          <a:p>
            <a:pPr algn="r"/>
            <a:r>
              <a:rPr lang="en-US" sz="4100"/>
              <a:t>Embedded System Project</a:t>
            </a:r>
          </a:p>
        </p:txBody>
      </p:sp>
      <p:sp>
        <p:nvSpPr>
          <p:cNvPr id="3" name="Subtitle 2">
            <a:extLst>
              <a:ext uri="{FF2B5EF4-FFF2-40B4-BE49-F238E27FC236}">
                <a16:creationId xmlns:a16="http://schemas.microsoft.com/office/drawing/2014/main" id="{B9CB2A3D-32E9-D629-9DA3-702249046750}"/>
              </a:ext>
            </a:extLst>
          </p:cNvPr>
          <p:cNvSpPr>
            <a:spLocks noGrp="1"/>
          </p:cNvSpPr>
          <p:nvPr>
            <p:ph type="subTitle" idx="1"/>
          </p:nvPr>
        </p:nvSpPr>
        <p:spPr>
          <a:xfrm>
            <a:off x="8536276" y="4119613"/>
            <a:ext cx="3031524" cy="2058765"/>
          </a:xfrm>
          <a:noFill/>
          <a:ln w="19050">
            <a:noFill/>
            <a:prstDash val="dash"/>
          </a:ln>
        </p:spPr>
        <p:txBody>
          <a:bodyPr>
            <a:normAutofit/>
          </a:bodyPr>
          <a:lstStyle/>
          <a:p>
            <a:pPr algn="r"/>
            <a:r>
              <a:rPr lang="en-US" dirty="0"/>
              <a:t>Obstacle avoidance AND autonomous parking Car</a:t>
            </a:r>
            <a:endParaRPr lang="en-US"/>
          </a:p>
        </p:txBody>
      </p:sp>
      <p:pic>
        <p:nvPicPr>
          <p:cNvPr id="1026" name="Picture 2" descr="A yellow robot with wheels and wires&#10;&#10;AI-generated content may be incorrect.">
            <a:extLst>
              <a:ext uri="{FF2B5EF4-FFF2-40B4-BE49-F238E27FC236}">
                <a16:creationId xmlns:a16="http://schemas.microsoft.com/office/drawing/2014/main" id="{CA9F33F2-08C1-22BE-269D-AF1336D4A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671" r="13661"/>
          <a:stretch/>
        </p:blipFill>
        <p:spPr bwMode="auto">
          <a:xfrm>
            <a:off x="2405" y="10"/>
            <a:ext cx="7794245"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9BFE55E3-D54A-4EDB-8EBB-21F4B29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433645C1-1D10-48BE-BDFF-4AF58FC21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697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DA785FA-C071-43A3-A397-53F110441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1032">
            <a:extLst>
              <a:ext uri="{FF2B5EF4-FFF2-40B4-BE49-F238E27FC236}">
                <a16:creationId xmlns:a16="http://schemas.microsoft.com/office/drawing/2014/main" id="{B654D573-EC63-4874-BAA1-1F203B95BF6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3832BACD-3A6C-A8FE-96C5-333E7C535851}"/>
              </a:ext>
            </a:extLst>
          </p:cNvPr>
          <p:cNvSpPr>
            <a:spLocks noGrp="1"/>
          </p:cNvSpPr>
          <p:nvPr>
            <p:ph type="title"/>
          </p:nvPr>
        </p:nvSpPr>
        <p:spPr>
          <a:xfrm>
            <a:off x="685799" y="764373"/>
            <a:ext cx="3977639" cy="1600200"/>
          </a:xfrm>
        </p:spPr>
        <p:txBody>
          <a:bodyPr anchor="b">
            <a:normAutofit/>
          </a:bodyPr>
          <a:lstStyle/>
          <a:p>
            <a:pPr algn="l"/>
            <a:r>
              <a:rPr lang="en-US" sz="3200"/>
              <a:t>Flutter mobile Application</a:t>
            </a:r>
          </a:p>
        </p:txBody>
      </p:sp>
      <p:sp>
        <p:nvSpPr>
          <p:cNvPr id="3" name="Content Placeholder 2">
            <a:extLst>
              <a:ext uri="{FF2B5EF4-FFF2-40B4-BE49-F238E27FC236}">
                <a16:creationId xmlns:a16="http://schemas.microsoft.com/office/drawing/2014/main" id="{25B388FB-A712-B651-DCF8-EBB585E4B01B}"/>
              </a:ext>
            </a:extLst>
          </p:cNvPr>
          <p:cNvSpPr>
            <a:spLocks noGrp="1"/>
          </p:cNvSpPr>
          <p:nvPr>
            <p:ph idx="1"/>
          </p:nvPr>
        </p:nvSpPr>
        <p:spPr>
          <a:xfrm>
            <a:off x="685800" y="2364573"/>
            <a:ext cx="3977639" cy="3854112"/>
          </a:xfrm>
        </p:spPr>
        <p:txBody>
          <a:bodyPr>
            <a:normAutofit/>
          </a:bodyPr>
          <a:lstStyle/>
          <a:p>
            <a:r>
              <a:rPr lang="en-US" sz="1600" dirty="0"/>
              <a:t>It consists of 3 buttons :-</a:t>
            </a:r>
          </a:p>
          <a:p>
            <a:endParaRPr lang="en-US" sz="1600" dirty="0"/>
          </a:p>
          <a:p>
            <a:r>
              <a:rPr lang="en-US" sz="1600" dirty="0"/>
              <a:t>1-  obstacle detection</a:t>
            </a:r>
          </a:p>
          <a:p>
            <a:r>
              <a:rPr lang="en-US" sz="1600" dirty="0"/>
              <a:t>2-  Autonomous Parking</a:t>
            </a:r>
          </a:p>
          <a:p>
            <a:r>
              <a:rPr lang="en-US" sz="1600" dirty="0"/>
              <a:t>3- Stop Engines</a:t>
            </a:r>
          </a:p>
        </p:txBody>
      </p:sp>
      <p:pic>
        <p:nvPicPr>
          <p:cNvPr id="1026" name="Picture 2">
            <a:extLst>
              <a:ext uri="{FF2B5EF4-FFF2-40B4-BE49-F238E27FC236}">
                <a16:creationId xmlns:a16="http://schemas.microsoft.com/office/drawing/2014/main" id="{477ABA4A-062E-EB47-EAF1-29B574F12E8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972699" y="2012367"/>
            <a:ext cx="6533501" cy="2940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568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1A54-DD9E-218C-3D4D-064B3149B601}"/>
              </a:ext>
            </a:extLst>
          </p:cNvPr>
          <p:cNvSpPr>
            <a:spLocks noGrp="1"/>
          </p:cNvSpPr>
          <p:nvPr>
            <p:ph type="title"/>
          </p:nvPr>
        </p:nvSpPr>
        <p:spPr>
          <a:xfrm>
            <a:off x="619760" y="764373"/>
            <a:ext cx="6832600" cy="1293028"/>
          </a:xfrm>
        </p:spPr>
        <p:txBody>
          <a:bodyPr>
            <a:normAutofit/>
          </a:bodyPr>
          <a:lstStyle/>
          <a:p>
            <a:r>
              <a:rPr lang="en-US"/>
              <a:t>Thanks</a:t>
            </a:r>
          </a:p>
        </p:txBody>
      </p:sp>
      <p:graphicFrame>
        <p:nvGraphicFramePr>
          <p:cNvPr id="11" name="Content Placeholder 2">
            <a:extLst>
              <a:ext uri="{FF2B5EF4-FFF2-40B4-BE49-F238E27FC236}">
                <a16:creationId xmlns:a16="http://schemas.microsoft.com/office/drawing/2014/main" id="{05BA7C42-99E0-E5F7-FCB6-D2ECC5C7B67D}"/>
              </a:ext>
            </a:extLst>
          </p:cNvPr>
          <p:cNvGraphicFramePr>
            <a:graphicFrameLocks noGrp="1"/>
          </p:cNvGraphicFramePr>
          <p:nvPr>
            <p:ph idx="1"/>
          </p:nvPr>
        </p:nvGraphicFramePr>
        <p:xfrm>
          <a:off x="619760" y="2194560"/>
          <a:ext cx="68326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Graphic 6" descr="Smiling Face with No Fill">
            <a:extLst>
              <a:ext uri="{FF2B5EF4-FFF2-40B4-BE49-F238E27FC236}">
                <a16:creationId xmlns:a16="http://schemas.microsoft.com/office/drawing/2014/main" id="{511FA6D9-2625-F37A-85BF-29B96BA7292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61238" y="1659923"/>
            <a:ext cx="3644962" cy="3644962"/>
          </a:xfrm>
          <a:prstGeom prst="rect">
            <a:avLst/>
          </a:prstGeom>
        </p:spPr>
      </p:pic>
    </p:spTree>
    <p:extLst>
      <p:ext uri="{BB962C8B-B14F-4D97-AF65-F5344CB8AC3E}">
        <p14:creationId xmlns:p14="http://schemas.microsoft.com/office/powerpoint/2010/main" val="121856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ounded Rectangle 14">
            <a:extLst>
              <a:ext uri="{FF2B5EF4-FFF2-40B4-BE49-F238E27FC236}">
                <a16:creationId xmlns:a16="http://schemas.microsoft.com/office/drawing/2014/main" id="{AD435D65-E643-4035-87B7-B9A118984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8E1E3C-F8D2-4308-8393-52DAD3872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AB6081D4-5F83-4C05-AFFE-1395456D38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174" r="61801"/>
          <a:stretch/>
        </p:blipFill>
        <p:spPr>
          <a:xfrm>
            <a:off x="0" y="0"/>
            <a:ext cx="4636008" cy="1441450"/>
          </a:xfrm>
          <a:prstGeom prst="rect">
            <a:avLst/>
          </a:prstGeom>
        </p:spPr>
      </p:pic>
      <p:pic>
        <p:nvPicPr>
          <p:cNvPr id="15" name="Picture 14">
            <a:extLst>
              <a:ext uri="{FF2B5EF4-FFF2-40B4-BE49-F238E27FC236}">
                <a16:creationId xmlns:a16="http://schemas.microsoft.com/office/drawing/2014/main" id="{29A9CE89-5BEA-4699-AEAA-51CEC2198EE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B26ADFD-84A6-C140-C931-5E7EE67BE382}"/>
              </a:ext>
            </a:extLst>
          </p:cNvPr>
          <p:cNvSpPr>
            <a:spLocks noGrp="1"/>
          </p:cNvSpPr>
          <p:nvPr>
            <p:ph type="title"/>
          </p:nvPr>
        </p:nvSpPr>
        <p:spPr>
          <a:xfrm>
            <a:off x="685800" y="1066163"/>
            <a:ext cx="3306744" cy="5148371"/>
          </a:xfrm>
        </p:spPr>
        <p:txBody>
          <a:bodyPr>
            <a:normAutofit/>
          </a:bodyPr>
          <a:lstStyle/>
          <a:p>
            <a:r>
              <a:rPr lang="en-US">
                <a:solidFill>
                  <a:schemeClr val="bg1"/>
                </a:solidFill>
              </a:rPr>
              <a:t>Agenda</a:t>
            </a:r>
          </a:p>
        </p:txBody>
      </p:sp>
      <p:graphicFrame>
        <p:nvGraphicFramePr>
          <p:cNvPr id="5" name="Content Placeholder 2">
            <a:extLst>
              <a:ext uri="{FF2B5EF4-FFF2-40B4-BE49-F238E27FC236}">
                <a16:creationId xmlns:a16="http://schemas.microsoft.com/office/drawing/2014/main" id="{36B74F93-533A-9029-31B5-2B84101772AF}"/>
              </a:ext>
            </a:extLst>
          </p:cNvPr>
          <p:cNvGraphicFramePr>
            <a:graphicFrameLocks noGrp="1"/>
          </p:cNvGraphicFramePr>
          <p:nvPr>
            <p:ph idx="1"/>
            <p:extLst>
              <p:ext uri="{D42A27DB-BD31-4B8C-83A1-F6EECF244321}">
                <p14:modId xmlns:p14="http://schemas.microsoft.com/office/powerpoint/2010/main" val="3419732766"/>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1133297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75577CC7-6B96-4908-84E4-0D2AC01834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9" name="Picture 28">
            <a:extLst>
              <a:ext uri="{FF2B5EF4-FFF2-40B4-BE49-F238E27FC236}">
                <a16:creationId xmlns:a16="http://schemas.microsoft.com/office/drawing/2014/main" id="{3094519A-B61A-4BE2-9E40-30E744081B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31" name="Rectangle 30">
            <a:extLst>
              <a:ext uri="{FF2B5EF4-FFF2-40B4-BE49-F238E27FC236}">
                <a16:creationId xmlns:a16="http://schemas.microsoft.com/office/drawing/2014/main" id="{077D6507-8E8D-40E1-A7B9-63012EF949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coded on electronic circuit board">
            <a:extLst>
              <a:ext uri="{FF2B5EF4-FFF2-40B4-BE49-F238E27FC236}">
                <a16:creationId xmlns:a16="http://schemas.microsoft.com/office/drawing/2014/main" id="{1A391041-BFAB-5ADB-F527-5ADB7C668703}"/>
              </a:ext>
            </a:extLst>
          </p:cNvPr>
          <p:cNvPicPr>
            <a:picLocks noChangeAspect="1"/>
          </p:cNvPicPr>
          <p:nvPr/>
        </p:nvPicPr>
        <p:blipFill>
          <a:blip r:embed="rId4">
            <a:alphaModFix amt="40000"/>
          </a:blip>
          <a:srcRect t="7547" b="7547"/>
          <a:stretch/>
        </p:blipFill>
        <p:spPr>
          <a:xfrm>
            <a:off x="20" y="10"/>
            <a:ext cx="12191980" cy="6857990"/>
          </a:xfrm>
          <a:prstGeom prst="rect">
            <a:avLst/>
          </a:prstGeom>
        </p:spPr>
      </p:pic>
      <p:sp>
        <p:nvSpPr>
          <p:cNvPr id="2" name="Title 1">
            <a:extLst>
              <a:ext uri="{FF2B5EF4-FFF2-40B4-BE49-F238E27FC236}">
                <a16:creationId xmlns:a16="http://schemas.microsoft.com/office/drawing/2014/main" id="{B4FADBD7-D605-89E2-885D-322A03F9D6F4}"/>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a:t>Schematic</a:t>
            </a:r>
            <a:br>
              <a:rPr lang="en-US" sz="6000"/>
            </a:br>
            <a:endParaRPr lang="en-US" sz="6000"/>
          </a:p>
        </p:txBody>
      </p:sp>
      <p:sp>
        <p:nvSpPr>
          <p:cNvPr id="3" name="Content Placeholder 2">
            <a:extLst>
              <a:ext uri="{FF2B5EF4-FFF2-40B4-BE49-F238E27FC236}">
                <a16:creationId xmlns:a16="http://schemas.microsoft.com/office/drawing/2014/main" id="{A1F9E73B-08E3-2343-EB17-D24CAEDCCEBB}"/>
              </a:ext>
            </a:extLst>
          </p:cNvPr>
          <p:cNvSpPr>
            <a:spLocks noGrp="1"/>
          </p:cNvSpPr>
          <p:nvPr>
            <p:ph idx="1"/>
          </p:nvPr>
        </p:nvSpPr>
        <p:spPr>
          <a:xfrm>
            <a:off x="1371600" y="4842935"/>
            <a:ext cx="9448800" cy="685800"/>
          </a:xfrm>
        </p:spPr>
        <p:txBody>
          <a:bodyPr vert="horz" lIns="91440" tIns="45720" rIns="91440" bIns="45720" rtlCol="0">
            <a:normAutofit/>
          </a:bodyPr>
          <a:lstStyle/>
          <a:p>
            <a:pPr marL="0" indent="0">
              <a:buNone/>
            </a:pPr>
            <a:r>
              <a:rPr lang="en-US" sz="2000" dirty="0"/>
              <a:t>The System Structure</a:t>
            </a:r>
            <a:endParaRPr lang="en-US" sz="2000"/>
          </a:p>
        </p:txBody>
      </p:sp>
    </p:spTree>
    <p:extLst>
      <p:ext uri="{BB962C8B-B14F-4D97-AF65-F5344CB8AC3E}">
        <p14:creationId xmlns:p14="http://schemas.microsoft.com/office/powerpoint/2010/main" val="3849934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A2CB6-4E1B-403D-E167-12BD297674C1}"/>
              </a:ext>
            </a:extLst>
          </p:cNvPr>
          <p:cNvSpPr>
            <a:spLocks noGrp="1"/>
          </p:cNvSpPr>
          <p:nvPr>
            <p:ph type="title"/>
          </p:nvPr>
        </p:nvSpPr>
        <p:spPr/>
        <p:txBody>
          <a:bodyPr/>
          <a:lstStyle/>
          <a:p>
            <a:r>
              <a:rPr lang="en-US" dirty="0"/>
              <a:t>Schematic </a:t>
            </a:r>
          </a:p>
        </p:txBody>
      </p:sp>
      <p:pic>
        <p:nvPicPr>
          <p:cNvPr id="8" name="Content Placeholder 7" descr="A diagram of a circuit board&#10;&#10;AI-generated content may be incorrect.">
            <a:extLst>
              <a:ext uri="{FF2B5EF4-FFF2-40B4-BE49-F238E27FC236}">
                <a16:creationId xmlns:a16="http://schemas.microsoft.com/office/drawing/2014/main" id="{3BAE2BF5-F1D4-4D18-06D9-53B8FADF6A28}"/>
              </a:ext>
            </a:extLst>
          </p:cNvPr>
          <p:cNvPicPr>
            <a:picLocks noGrp="1" noChangeAspect="1"/>
          </p:cNvPicPr>
          <p:nvPr>
            <p:ph idx="1"/>
          </p:nvPr>
        </p:nvPicPr>
        <p:blipFill>
          <a:blip r:embed="rId2"/>
          <a:stretch>
            <a:fillRect/>
          </a:stretch>
        </p:blipFill>
        <p:spPr>
          <a:xfrm>
            <a:off x="1045028" y="1959429"/>
            <a:ext cx="10101943" cy="472689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2071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5577CC7-6B96-4908-84E4-0D2AC01834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1" name="Picture 10">
            <a:extLst>
              <a:ext uri="{FF2B5EF4-FFF2-40B4-BE49-F238E27FC236}">
                <a16:creationId xmlns:a16="http://schemas.microsoft.com/office/drawing/2014/main" id="{3094519A-B61A-4BE2-9E40-30E744081B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3" name="Rectangle 12">
            <a:extLst>
              <a:ext uri="{FF2B5EF4-FFF2-40B4-BE49-F238E27FC236}">
                <a16:creationId xmlns:a16="http://schemas.microsoft.com/office/drawing/2014/main" id="{4AA18679-02E7-4659-BA1A-CAF7377C7C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ssorted metal pieces">
            <a:extLst>
              <a:ext uri="{FF2B5EF4-FFF2-40B4-BE49-F238E27FC236}">
                <a16:creationId xmlns:a16="http://schemas.microsoft.com/office/drawing/2014/main" id="{E24F217D-911C-ACFF-9DDA-8F2DEDC3A2F1}"/>
              </a:ext>
            </a:extLst>
          </p:cNvPr>
          <p:cNvPicPr>
            <a:picLocks noChangeAspect="1"/>
          </p:cNvPicPr>
          <p:nvPr/>
        </p:nvPicPr>
        <p:blipFill>
          <a:blip r:embed="rId4">
            <a:alphaModFix amt="40000"/>
          </a:blip>
          <a:srcRect t="15730"/>
          <a:stretch/>
        </p:blipFill>
        <p:spPr>
          <a:xfrm>
            <a:off x="20" y="10"/>
            <a:ext cx="12191980" cy="6857990"/>
          </a:xfrm>
          <a:prstGeom prst="rect">
            <a:avLst/>
          </a:prstGeom>
        </p:spPr>
      </p:pic>
      <p:pic>
        <p:nvPicPr>
          <p:cNvPr id="15" name="Picture 14">
            <a:extLst>
              <a:ext uri="{FF2B5EF4-FFF2-40B4-BE49-F238E27FC236}">
                <a16:creationId xmlns:a16="http://schemas.microsoft.com/office/drawing/2014/main" id="{9A970385-4B74-4997-86C1-C30FECD3CC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7" name="Picture 16">
            <a:extLst>
              <a:ext uri="{FF2B5EF4-FFF2-40B4-BE49-F238E27FC236}">
                <a16:creationId xmlns:a16="http://schemas.microsoft.com/office/drawing/2014/main" id="{A0B72229-AEC7-4871-8F9D-EA4EC4DB50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1E959B2D-6540-0BB7-00E1-DF0B158B4CCD}"/>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6000"/>
              <a:t>Components</a:t>
            </a:r>
          </a:p>
        </p:txBody>
      </p:sp>
      <p:sp>
        <p:nvSpPr>
          <p:cNvPr id="3" name="Content Placeholder 2">
            <a:extLst>
              <a:ext uri="{FF2B5EF4-FFF2-40B4-BE49-F238E27FC236}">
                <a16:creationId xmlns:a16="http://schemas.microsoft.com/office/drawing/2014/main" id="{CC5ADFBB-317E-5FAB-BCEC-B8D7D87BED3F}"/>
              </a:ext>
            </a:extLst>
          </p:cNvPr>
          <p:cNvSpPr>
            <a:spLocks noGrp="1"/>
          </p:cNvSpPr>
          <p:nvPr>
            <p:ph idx="1"/>
          </p:nvPr>
        </p:nvSpPr>
        <p:spPr>
          <a:xfrm>
            <a:off x="1371600" y="4842935"/>
            <a:ext cx="9448800" cy="685800"/>
          </a:xfrm>
        </p:spPr>
        <p:txBody>
          <a:bodyPr vert="horz" lIns="91440" tIns="45720" rIns="91440" bIns="45720" rtlCol="0">
            <a:normAutofit/>
          </a:bodyPr>
          <a:lstStyle/>
          <a:p>
            <a:pPr marL="0" indent="0">
              <a:buNone/>
            </a:pPr>
            <a:r>
              <a:rPr lang="en-US" sz="2000" dirty="0">
                <a:sym typeface="Wingdings" panose="05000000000000000000" pitchFamily="2" charset="2"/>
              </a:rPr>
              <a:t> </a:t>
            </a:r>
            <a:endParaRPr lang="en-US" sz="2000" dirty="0"/>
          </a:p>
        </p:txBody>
      </p:sp>
    </p:spTree>
    <p:extLst>
      <p:ext uri="{BB962C8B-B14F-4D97-AF65-F5344CB8AC3E}">
        <p14:creationId xmlns:p14="http://schemas.microsoft.com/office/powerpoint/2010/main" val="428631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5EAC-C9A3-AD05-E578-C8E4E217B1F5}"/>
              </a:ext>
            </a:extLst>
          </p:cNvPr>
          <p:cNvSpPr>
            <a:spLocks noGrp="1"/>
          </p:cNvSpPr>
          <p:nvPr>
            <p:ph type="title"/>
          </p:nvPr>
        </p:nvSpPr>
        <p:spPr>
          <a:xfrm>
            <a:off x="619760" y="764373"/>
            <a:ext cx="6832600" cy="1293028"/>
          </a:xfrm>
        </p:spPr>
        <p:txBody>
          <a:bodyPr>
            <a:normAutofit/>
          </a:bodyPr>
          <a:lstStyle/>
          <a:p>
            <a:r>
              <a:rPr lang="en-US"/>
              <a:t>Components</a:t>
            </a:r>
            <a:endParaRPr lang="en-US" dirty="0"/>
          </a:p>
        </p:txBody>
      </p:sp>
      <p:sp>
        <p:nvSpPr>
          <p:cNvPr id="29" name="Rectangle 1">
            <a:extLst>
              <a:ext uri="{FF2B5EF4-FFF2-40B4-BE49-F238E27FC236}">
                <a16:creationId xmlns:a16="http://schemas.microsoft.com/office/drawing/2014/main" id="{34458E83-03FF-51A5-A4DF-AE3E3CEF21AB}"/>
              </a:ext>
            </a:extLst>
          </p:cNvPr>
          <p:cNvSpPr>
            <a:spLocks noGrp="1" noChangeArrowheads="1"/>
          </p:cNvSpPr>
          <p:nvPr>
            <p:ph idx="1"/>
          </p:nvPr>
        </p:nvSpPr>
        <p:spPr bwMode="auto">
          <a:xfrm>
            <a:off x="304075" y="1835331"/>
            <a:ext cx="6832600" cy="402412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Microcontroller</a:t>
            </a:r>
            <a:r>
              <a:rPr kumimoji="0" lang="en-US" altLang="en-US" sz="1400" b="0" i="0" u="none" strike="noStrike" cap="none" normalizeH="0" baseline="0" dirty="0">
                <a:ln>
                  <a:noFill/>
                </a:ln>
                <a:effectLst/>
                <a:latin typeface="Arial" panose="020B0604020202020204" pitchFamily="34" charset="0"/>
              </a:rPr>
              <a:t>:</a:t>
            </a:r>
            <a:br>
              <a:rPr kumimoji="0" lang="en-US" altLang="en-US" sz="1400" b="0" i="0" u="none" strike="noStrike" cap="none" normalizeH="0" baseline="0" dirty="0">
                <a:ln>
                  <a:noFill/>
                </a:ln>
                <a:effectLst/>
                <a:latin typeface="Arial" panose="020B0604020202020204" pitchFamily="34" charset="0"/>
              </a:rPr>
            </a:br>
            <a:r>
              <a:rPr kumimoji="0" lang="en-US" altLang="en-US" sz="1400" b="0" i="0" u="none" strike="noStrike" cap="none" normalizeH="0" baseline="0" dirty="0">
                <a:ln>
                  <a:noFill/>
                </a:ln>
                <a:effectLst/>
                <a:latin typeface="Arial" panose="020B0604020202020204" pitchFamily="34" charset="0"/>
              </a:rPr>
              <a:t>ESP32 – High-performance, dual-core MCU with integrated Wi-Fi and Bluetooth, ideal for IoT applications.</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Sensors</a:t>
            </a:r>
            <a:r>
              <a:rPr kumimoji="0" lang="en-US" altLang="en-US" sz="1400" b="0" i="0" u="none" strike="noStrike" cap="none" normalizeH="0" baseline="0" dirty="0">
                <a:ln>
                  <a:noFill/>
                </a:ln>
                <a:effectLst/>
                <a:latin typeface="Arial" panose="020B0604020202020204" pitchFamily="34" charset="0"/>
              </a:rPr>
              <a:t>:</a:t>
            </a:r>
            <a:br>
              <a:rPr kumimoji="0" lang="en-US" altLang="en-US" sz="1400" b="0" i="0" u="none" strike="noStrike" cap="none" normalizeH="0" baseline="0" dirty="0">
                <a:ln>
                  <a:noFill/>
                </a:ln>
                <a:effectLst/>
                <a:latin typeface="Arial" panose="020B0604020202020204" pitchFamily="34" charset="0"/>
              </a:rPr>
            </a:br>
            <a:r>
              <a:rPr kumimoji="0" lang="en-US" altLang="en-US" sz="1400" b="0" i="0" u="none" strike="noStrike" cap="none" normalizeH="0" baseline="0" dirty="0">
                <a:ln>
                  <a:noFill/>
                </a:ln>
                <a:effectLst/>
                <a:latin typeface="Arial" panose="020B0604020202020204" pitchFamily="34" charset="0"/>
              </a:rPr>
              <a:t>3 × Ultrasonic Sensors – Used for distance measurement and obstacle detection, enabling autonomous navigation.</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Actuators</a:t>
            </a:r>
            <a:r>
              <a:rPr kumimoji="0" lang="en-US" altLang="en-US" sz="14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1 × Servo Motor – Provides precise angular movement for mechanisms such as steering or sensor positioning.</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dirty="0">
                <a:ln>
                  <a:noFill/>
                </a:ln>
                <a:effectLst/>
                <a:latin typeface="Arial" panose="020B0604020202020204" pitchFamily="34" charset="0"/>
              </a:rPr>
              <a:t>4 × DC Motors – Drive the main motion of the system, offering speed and direction control.</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Power Supply</a:t>
            </a:r>
            <a:r>
              <a:rPr kumimoji="0" lang="en-US" altLang="en-US" sz="1400" b="0" i="0" u="none" strike="noStrike" cap="none" normalizeH="0" baseline="0" dirty="0">
                <a:ln>
                  <a:noFill/>
                </a:ln>
                <a:effectLst/>
                <a:latin typeface="Arial" panose="020B0604020202020204" pitchFamily="34" charset="0"/>
              </a:rPr>
              <a:t>:</a:t>
            </a:r>
            <a:br>
              <a:rPr kumimoji="0" lang="en-US" altLang="en-US" sz="1400" b="0" i="0" u="none" strike="noStrike" cap="none" normalizeH="0" baseline="0" dirty="0">
                <a:ln>
                  <a:noFill/>
                </a:ln>
                <a:effectLst/>
                <a:latin typeface="Arial" panose="020B0604020202020204" pitchFamily="34" charset="0"/>
              </a:rPr>
            </a:br>
            <a:r>
              <a:rPr kumimoji="0" lang="en-US" altLang="en-US" sz="1400" b="0" i="0" u="none" strike="noStrike" cap="none" normalizeH="0" baseline="0" dirty="0">
                <a:ln>
                  <a:noFill/>
                </a:ln>
                <a:effectLst/>
                <a:latin typeface="Arial" panose="020B0604020202020204" pitchFamily="34" charset="0"/>
              </a:rPr>
              <a:t>3 × 18650 Lithium-ion Batteries (1500 mAh each) – Rechargeable and connected in an appropriate configuration to power the system reliably.</a:t>
            </a:r>
          </a:p>
          <a:p>
            <a:pPr marL="0" marR="0" lvl="0" indent="0" defTabSz="914400" rtl="0" eaLnBrk="0" fontAlgn="base" latinLnBrk="0" hangingPunct="0">
              <a:spcBef>
                <a:spcPct val="0"/>
              </a:spcBef>
              <a:spcAft>
                <a:spcPts val="600"/>
              </a:spcAft>
              <a:buClrTx/>
              <a:buSzTx/>
              <a:buFontTx/>
              <a:buChar char="•"/>
              <a:tabLst/>
            </a:pPr>
            <a:endParaRPr kumimoji="0" lang="en-US" altLang="en-US" sz="14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Motor Driver (H-Bridge)</a:t>
            </a:r>
            <a:r>
              <a:rPr kumimoji="0" lang="en-US" altLang="en-US" sz="1400" b="0" i="0" u="none" strike="noStrike" cap="none" normalizeH="0" baseline="0" dirty="0">
                <a:ln>
                  <a:noFill/>
                </a:ln>
                <a:effectLst/>
                <a:latin typeface="Arial" panose="020B0604020202020204" pitchFamily="34" charset="0"/>
              </a:rPr>
              <a:t>:</a:t>
            </a:r>
            <a:br>
              <a:rPr kumimoji="0" lang="en-US" altLang="en-US" sz="1400" b="0" i="0" u="none" strike="noStrike" cap="none" normalizeH="0" baseline="0" dirty="0">
                <a:ln>
                  <a:noFill/>
                </a:ln>
                <a:effectLst/>
                <a:latin typeface="Arial" panose="020B0604020202020204" pitchFamily="34" charset="0"/>
              </a:rPr>
            </a:br>
            <a:r>
              <a:rPr kumimoji="0" lang="en-US" altLang="en-US" sz="1400" b="0" i="0" u="none" strike="noStrike" cap="none" normalizeH="0" baseline="0" dirty="0">
                <a:ln>
                  <a:noFill/>
                </a:ln>
                <a:effectLst/>
                <a:latin typeface="Arial" panose="020B0604020202020204" pitchFamily="34" charset="0"/>
              </a:rPr>
              <a:t>L298N Dual H-Bridge – Enables control of motor direction and speed for DC</a:t>
            </a:r>
          </a:p>
        </p:txBody>
      </p:sp>
      <p:pic>
        <p:nvPicPr>
          <p:cNvPr id="28" name="Picture 27" descr="Electronics protoboard">
            <a:extLst>
              <a:ext uri="{FF2B5EF4-FFF2-40B4-BE49-F238E27FC236}">
                <a16:creationId xmlns:a16="http://schemas.microsoft.com/office/drawing/2014/main" id="{1F3131D7-7886-E65E-ABD4-723657323ACB}"/>
              </a:ext>
            </a:extLst>
          </p:cNvPr>
          <p:cNvPicPr>
            <a:picLocks noChangeAspect="1"/>
          </p:cNvPicPr>
          <p:nvPr/>
        </p:nvPicPr>
        <p:blipFill>
          <a:blip r:embed="rId2"/>
          <a:srcRect t="15730"/>
          <a:stretch/>
        </p:blipFill>
        <p:spPr>
          <a:xfrm>
            <a:off x="7861238" y="2457255"/>
            <a:ext cx="3644962" cy="3540774"/>
          </a:xfrm>
          <a:prstGeom prst="rect">
            <a:avLst/>
          </a:prstGeom>
        </p:spPr>
      </p:pic>
    </p:spTree>
    <p:extLst>
      <p:ext uri="{BB962C8B-B14F-4D97-AF65-F5344CB8AC3E}">
        <p14:creationId xmlns:p14="http://schemas.microsoft.com/office/powerpoint/2010/main" val="336292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5577CC7-6B96-4908-84E4-0D2AC01834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2" name="Picture 11">
            <a:extLst>
              <a:ext uri="{FF2B5EF4-FFF2-40B4-BE49-F238E27FC236}">
                <a16:creationId xmlns:a16="http://schemas.microsoft.com/office/drawing/2014/main" id="{3094519A-B61A-4BE2-9E40-30E744081B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a:extLst>
              <a:ext uri="{FF2B5EF4-FFF2-40B4-BE49-F238E27FC236}">
                <a16:creationId xmlns:a16="http://schemas.microsoft.com/office/drawing/2014/main" id="{B4FADBD7-D605-89E2-885D-322A03F9D6F4}"/>
              </a:ext>
            </a:extLst>
          </p:cNvPr>
          <p:cNvSpPr>
            <a:spLocks noGrp="1"/>
          </p:cNvSpPr>
          <p:nvPr>
            <p:ph type="title"/>
          </p:nvPr>
        </p:nvSpPr>
        <p:spPr>
          <a:xfrm>
            <a:off x="8536277" y="673240"/>
            <a:ext cx="3031524" cy="3446373"/>
          </a:xfrm>
          <a:noFill/>
          <a:ln w="19050">
            <a:noFill/>
            <a:prstDash val="dash"/>
          </a:ln>
        </p:spPr>
        <p:txBody>
          <a:bodyPr vert="horz" lIns="91440" tIns="45720" rIns="91440" bIns="45720" rtlCol="0" anchor="b">
            <a:normAutofit/>
          </a:bodyPr>
          <a:lstStyle/>
          <a:p>
            <a:r>
              <a:rPr lang="en-US" sz="4800" dirty="0"/>
              <a:t>MQtt Server</a:t>
            </a:r>
            <a:br>
              <a:rPr lang="en-US" sz="4800" dirty="0"/>
            </a:br>
            <a:endParaRPr lang="en-US" sz="4800" dirty="0"/>
          </a:p>
        </p:txBody>
      </p:sp>
      <p:sp>
        <p:nvSpPr>
          <p:cNvPr id="3" name="Content Placeholder 2">
            <a:extLst>
              <a:ext uri="{FF2B5EF4-FFF2-40B4-BE49-F238E27FC236}">
                <a16:creationId xmlns:a16="http://schemas.microsoft.com/office/drawing/2014/main" id="{A1F9E73B-08E3-2343-EB17-D24CAEDCCEBB}"/>
              </a:ext>
            </a:extLst>
          </p:cNvPr>
          <p:cNvSpPr>
            <a:spLocks noGrp="1"/>
          </p:cNvSpPr>
          <p:nvPr>
            <p:ph idx="1"/>
          </p:nvPr>
        </p:nvSpPr>
        <p:spPr>
          <a:xfrm>
            <a:off x="8536276" y="4119613"/>
            <a:ext cx="3031524" cy="2058765"/>
          </a:xfrm>
          <a:noFill/>
          <a:ln w="19050">
            <a:noFill/>
            <a:prstDash val="dash"/>
          </a:ln>
        </p:spPr>
        <p:txBody>
          <a:bodyPr vert="horz" lIns="91440" tIns="45720" rIns="91440" bIns="45720" rtlCol="0">
            <a:normAutofit/>
          </a:bodyPr>
          <a:lstStyle/>
          <a:p>
            <a:pPr marL="0" indent="0" algn="r">
              <a:buNone/>
            </a:pPr>
            <a:r>
              <a:rPr lang="en-US" sz="2000" dirty="0"/>
              <a:t>Communication</a:t>
            </a:r>
            <a:endParaRPr lang="en-US" sz="2000"/>
          </a:p>
        </p:txBody>
      </p:sp>
      <p:pic>
        <p:nvPicPr>
          <p:cNvPr id="5" name="Picture 4" descr="Color-coded on electronic circuit board">
            <a:extLst>
              <a:ext uri="{FF2B5EF4-FFF2-40B4-BE49-F238E27FC236}">
                <a16:creationId xmlns:a16="http://schemas.microsoft.com/office/drawing/2014/main" id="{1A391041-BFAB-5ADB-F527-5ADB7C668703}"/>
              </a:ext>
            </a:extLst>
          </p:cNvPr>
          <p:cNvPicPr>
            <a:picLocks noChangeAspect="1"/>
          </p:cNvPicPr>
          <p:nvPr/>
        </p:nvPicPr>
        <p:blipFill>
          <a:blip r:embed="rId4"/>
          <a:srcRect l="24024" r="681" b="-1"/>
          <a:stretch/>
        </p:blipFill>
        <p:spPr>
          <a:xfrm>
            <a:off x="2405" y="10"/>
            <a:ext cx="7794245" cy="6857990"/>
          </a:xfrm>
          <a:prstGeom prst="rect">
            <a:avLst/>
          </a:prstGeom>
        </p:spPr>
      </p:pic>
      <p:sp>
        <p:nvSpPr>
          <p:cNvPr id="14" name="Rectangle 13">
            <a:extLst>
              <a:ext uri="{FF2B5EF4-FFF2-40B4-BE49-F238E27FC236}">
                <a16:creationId xmlns:a16="http://schemas.microsoft.com/office/drawing/2014/main" id="{9BFE55E3-D54A-4EDB-8EBB-21F4B2949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3645C1-1D10-48BE-BDFF-4AF58FC212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96651" y="0"/>
            <a:ext cx="16459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586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E90F9-89FE-6F59-E4FE-4678E247F93B}"/>
              </a:ext>
            </a:extLst>
          </p:cNvPr>
          <p:cNvSpPr>
            <a:spLocks noGrp="1"/>
          </p:cNvSpPr>
          <p:nvPr>
            <p:ph type="title"/>
          </p:nvPr>
        </p:nvSpPr>
        <p:spPr>
          <a:xfrm>
            <a:off x="619759" y="764373"/>
            <a:ext cx="6257291" cy="1293028"/>
          </a:xfrm>
        </p:spPr>
        <p:txBody>
          <a:bodyPr>
            <a:normAutofit/>
          </a:bodyPr>
          <a:lstStyle/>
          <a:p>
            <a:r>
              <a:rPr lang="en-US" dirty="0"/>
              <a:t>MQTT Server</a:t>
            </a:r>
          </a:p>
        </p:txBody>
      </p:sp>
      <p:sp>
        <p:nvSpPr>
          <p:cNvPr id="3" name="Content Placeholder 2">
            <a:extLst>
              <a:ext uri="{FF2B5EF4-FFF2-40B4-BE49-F238E27FC236}">
                <a16:creationId xmlns:a16="http://schemas.microsoft.com/office/drawing/2014/main" id="{32BCAF36-8537-395F-2B9B-E4AED966CE77}"/>
              </a:ext>
            </a:extLst>
          </p:cNvPr>
          <p:cNvSpPr>
            <a:spLocks noGrp="1"/>
          </p:cNvSpPr>
          <p:nvPr>
            <p:ph idx="1"/>
          </p:nvPr>
        </p:nvSpPr>
        <p:spPr>
          <a:xfrm>
            <a:off x="619760" y="2194560"/>
            <a:ext cx="6257290" cy="4024125"/>
          </a:xfrm>
        </p:spPr>
        <p:txBody>
          <a:bodyPr>
            <a:normAutofit/>
          </a:bodyPr>
          <a:lstStyle/>
          <a:p>
            <a:r>
              <a:rPr lang="en-US" b="1" dirty="0"/>
              <a:t>Wi-Fi and MQTT Integration</a:t>
            </a:r>
            <a:r>
              <a:rPr lang="en-US" dirty="0"/>
              <a:t>: ESP32 also connects to a Wi-Fi network and communicates with an MQTT broker. It publishes Flutter button modes and ESP 32 can subscribe on it and control actions to specific MQTT topics and receives control commands via MQTT.</a:t>
            </a:r>
          </a:p>
          <a:p>
            <a:endParaRPr lang="en-US" dirty="0"/>
          </a:p>
        </p:txBody>
      </p:sp>
      <p:sp useBgFill="1">
        <p:nvSpPr>
          <p:cNvPr id="17" name="Rectangle 16">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lose-up of a server network panel with lights and cables">
            <a:extLst>
              <a:ext uri="{FF2B5EF4-FFF2-40B4-BE49-F238E27FC236}">
                <a16:creationId xmlns:a16="http://schemas.microsoft.com/office/drawing/2014/main" id="{FEF64BBE-A4B2-F5C0-4812-FD80374B02D0}"/>
              </a:ext>
            </a:extLst>
          </p:cNvPr>
          <p:cNvPicPr>
            <a:picLocks noChangeAspect="1"/>
          </p:cNvPicPr>
          <p:nvPr/>
        </p:nvPicPr>
        <p:blipFill>
          <a:blip r:embed="rId2"/>
          <a:srcRect l="10461" r="44059" b="-1"/>
          <a:stretch/>
        </p:blipFill>
        <p:spPr>
          <a:xfrm>
            <a:off x="7519416" y="10"/>
            <a:ext cx="4672584" cy="6857989"/>
          </a:xfrm>
          <a:prstGeom prst="rect">
            <a:avLst/>
          </a:prstGeom>
        </p:spPr>
      </p:pic>
    </p:spTree>
    <p:extLst>
      <p:ext uri="{BB962C8B-B14F-4D97-AF65-F5344CB8AC3E}">
        <p14:creationId xmlns:p14="http://schemas.microsoft.com/office/powerpoint/2010/main" val="3148885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60D1D-FB36-71C6-6719-DC39D7E7C0CB}"/>
            </a:ext>
          </a:extLst>
        </p:cNvPr>
        <p:cNvGrpSpPr/>
        <p:nvPr/>
      </p:nvGrpSpPr>
      <p:grpSpPr>
        <a:xfrm>
          <a:off x="0" y="0"/>
          <a:ext cx="0" cy="0"/>
          <a:chOff x="0" y="0"/>
          <a:chExt cx="0" cy="0"/>
        </a:xfrm>
      </p:grpSpPr>
      <p:pic>
        <p:nvPicPr>
          <p:cNvPr id="30" name="Picture 29">
            <a:extLst>
              <a:ext uri="{FF2B5EF4-FFF2-40B4-BE49-F238E27FC236}">
                <a16:creationId xmlns:a16="http://schemas.microsoft.com/office/drawing/2014/main" id="{884F1622-F133-4C39-A178-9AE077529E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32" name="Picture 31">
            <a:extLst>
              <a:ext uri="{FF2B5EF4-FFF2-40B4-BE49-F238E27FC236}">
                <a16:creationId xmlns:a16="http://schemas.microsoft.com/office/drawing/2014/main" id="{28F5356A-F695-48A7-A0FB-0D74C2ABDA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34" name="Rectangle 33">
            <a:extLst>
              <a:ext uri="{FF2B5EF4-FFF2-40B4-BE49-F238E27FC236}">
                <a16:creationId xmlns:a16="http://schemas.microsoft.com/office/drawing/2014/main" id="{03B4631B-6849-4B46-929F-1BCD92199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01B74-12BB-CAD4-775D-2461E1F3EBCA}"/>
              </a:ext>
            </a:extLst>
          </p:cNvPr>
          <p:cNvSpPr>
            <a:spLocks noGrp="1"/>
          </p:cNvSpPr>
          <p:nvPr>
            <p:ph type="title"/>
          </p:nvPr>
        </p:nvSpPr>
        <p:spPr>
          <a:xfrm>
            <a:off x="5615888" y="673240"/>
            <a:ext cx="5951914" cy="3446373"/>
          </a:xfrm>
          <a:noFill/>
          <a:ln w="19050">
            <a:noFill/>
            <a:prstDash val="dash"/>
          </a:ln>
        </p:spPr>
        <p:txBody>
          <a:bodyPr vert="horz" lIns="91440" tIns="45720" rIns="91440" bIns="45720" rtlCol="0" anchor="b">
            <a:normAutofit/>
          </a:bodyPr>
          <a:lstStyle/>
          <a:p>
            <a:r>
              <a:rPr lang="en-US" sz="4800"/>
              <a:t>Flutter mobile </a:t>
            </a:r>
            <a:br>
              <a:rPr lang="en-US" sz="4800"/>
            </a:br>
            <a:endParaRPr lang="en-US" sz="4800"/>
          </a:p>
        </p:txBody>
      </p:sp>
      <p:sp>
        <p:nvSpPr>
          <p:cNvPr id="3" name="Content Placeholder 2">
            <a:extLst>
              <a:ext uri="{FF2B5EF4-FFF2-40B4-BE49-F238E27FC236}">
                <a16:creationId xmlns:a16="http://schemas.microsoft.com/office/drawing/2014/main" id="{941FC6EE-0386-928C-0079-70EF62F7E32B}"/>
              </a:ext>
            </a:extLst>
          </p:cNvPr>
          <p:cNvSpPr>
            <a:spLocks noGrp="1"/>
          </p:cNvSpPr>
          <p:nvPr>
            <p:ph idx="1"/>
          </p:nvPr>
        </p:nvSpPr>
        <p:spPr>
          <a:xfrm>
            <a:off x="5632265" y="4119613"/>
            <a:ext cx="5935535" cy="2058765"/>
          </a:xfrm>
          <a:noFill/>
          <a:ln w="19050">
            <a:noFill/>
            <a:prstDash val="dash"/>
          </a:ln>
        </p:spPr>
        <p:txBody>
          <a:bodyPr vert="horz" lIns="91440" tIns="45720" rIns="91440" bIns="45720" rtlCol="0">
            <a:normAutofit/>
          </a:bodyPr>
          <a:lstStyle/>
          <a:p>
            <a:pPr marL="0" indent="0" algn="r">
              <a:buNone/>
            </a:pPr>
            <a:r>
              <a:rPr lang="en-US" sz="2000" dirty="0"/>
              <a:t> Application</a:t>
            </a:r>
            <a:endParaRPr lang="en-US" sz="2000"/>
          </a:p>
        </p:txBody>
      </p:sp>
      <p:sp>
        <p:nvSpPr>
          <p:cNvPr id="36" name="Rectangle 35">
            <a:extLst>
              <a:ext uri="{FF2B5EF4-FFF2-40B4-BE49-F238E27FC236}">
                <a16:creationId xmlns:a16="http://schemas.microsoft.com/office/drawing/2014/main" id="{221C2D87-220B-4CDA-B9BD-22B22963D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794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24B9E382-7EAC-4D87-A646-6561866F6E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11">
            <a:extLst>
              <a:ext uri="{FF2B5EF4-FFF2-40B4-BE49-F238E27FC236}">
                <a16:creationId xmlns:a16="http://schemas.microsoft.com/office/drawing/2014/main" id="{4578863C-12F1-491F-A46A-EFE0DB36A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8" y="643464"/>
            <a:ext cx="3992668" cy="5571072"/>
          </a:xfrm>
          <a:prstGeom prst="roundRect">
            <a:avLst>
              <a:gd name="adj" fmla="val 2403"/>
            </a:avLst>
          </a:prstGeom>
          <a:solidFill>
            <a:srgbClr val="FFFFFF"/>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Cell Phone">
            <a:extLst>
              <a:ext uri="{FF2B5EF4-FFF2-40B4-BE49-F238E27FC236}">
                <a16:creationId xmlns:a16="http://schemas.microsoft.com/office/drawing/2014/main" id="{149AE6AA-3047-F383-F195-1B4A5B80C9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9902" y="2079230"/>
            <a:ext cx="2699540" cy="2699540"/>
          </a:xfrm>
          <a:prstGeom prst="rect">
            <a:avLst/>
          </a:prstGeom>
        </p:spPr>
      </p:pic>
    </p:spTree>
    <p:extLst>
      <p:ext uri="{BB962C8B-B14F-4D97-AF65-F5344CB8AC3E}">
        <p14:creationId xmlns:p14="http://schemas.microsoft.com/office/powerpoint/2010/main" val="338460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62</TotalTime>
  <Words>255</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vt:lpstr>
      <vt:lpstr>Vapor Trail</vt:lpstr>
      <vt:lpstr>Embedded System Project</vt:lpstr>
      <vt:lpstr>Agenda</vt:lpstr>
      <vt:lpstr>Schematic </vt:lpstr>
      <vt:lpstr>Schematic </vt:lpstr>
      <vt:lpstr>Components</vt:lpstr>
      <vt:lpstr>Components</vt:lpstr>
      <vt:lpstr>MQtt Server </vt:lpstr>
      <vt:lpstr>MQTT Server</vt:lpstr>
      <vt:lpstr>Flutter mobile  </vt:lpstr>
      <vt:lpstr>Flutter mobile Application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يوسف محمد حلمى احمد</dc:creator>
  <cp:lastModifiedBy>يوسف محمد حلمى احمد</cp:lastModifiedBy>
  <cp:revision>4</cp:revision>
  <dcterms:created xsi:type="dcterms:W3CDTF">2025-05-09T04:11:22Z</dcterms:created>
  <dcterms:modified xsi:type="dcterms:W3CDTF">2025-05-09T20:35:17Z</dcterms:modified>
</cp:coreProperties>
</file>