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0A18-A7C9-4C3B-91E5-0D7456F2305E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C6BF-4E40-4ACA-85B0-8C87E7B62E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75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0A18-A7C9-4C3B-91E5-0D7456F2305E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C6BF-4E40-4ACA-85B0-8C87E7B62E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61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0A18-A7C9-4C3B-91E5-0D7456F2305E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C6BF-4E40-4ACA-85B0-8C87E7B62E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45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0A18-A7C9-4C3B-91E5-0D7456F2305E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C6BF-4E40-4ACA-85B0-8C87E7B62E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9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0A18-A7C9-4C3B-91E5-0D7456F2305E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C6BF-4E40-4ACA-85B0-8C87E7B62E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65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0A18-A7C9-4C3B-91E5-0D7456F2305E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C6BF-4E40-4ACA-85B0-8C87E7B62E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17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0A18-A7C9-4C3B-91E5-0D7456F2305E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C6BF-4E40-4ACA-85B0-8C87E7B62E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0A18-A7C9-4C3B-91E5-0D7456F2305E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C6BF-4E40-4ACA-85B0-8C87E7B62E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5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0A18-A7C9-4C3B-91E5-0D7456F2305E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C6BF-4E40-4ACA-85B0-8C87E7B62E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9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0A18-A7C9-4C3B-91E5-0D7456F2305E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C6BF-4E40-4ACA-85B0-8C87E7B62E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53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0A18-A7C9-4C3B-91E5-0D7456F2305E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C6BF-4E40-4ACA-85B0-8C87E7B62E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1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E0A18-A7C9-4C3B-91E5-0D7456F2305E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C6BF-4E40-4ACA-85B0-8C87E7B62E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66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forces.com/contest/1101/problem/B" TargetMode="External"/><Relationship Id="rId3" Type="http://schemas.openxmlformats.org/officeDocument/2006/relationships/hyperlink" Target="https://codeforces.com/contest/1093/problem/B" TargetMode="External"/><Relationship Id="rId7" Type="http://schemas.openxmlformats.org/officeDocument/2006/relationships/hyperlink" Target="https://codeforces.com/problemset/problem/413/C" TargetMode="External"/><Relationship Id="rId2" Type="http://schemas.openxmlformats.org/officeDocument/2006/relationships/hyperlink" Target="https://codeforces.com/contest/230/problem/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va.onlinejudge.org/index.php?option=com_onlinejudge&amp;Itemid=8&amp;page=show_problem&amp;problem=3836" TargetMode="External"/><Relationship Id="rId5" Type="http://schemas.openxmlformats.org/officeDocument/2006/relationships/hyperlink" Target="https://uva.onlinejudge.org/index.php?option=com_onlinejudge&amp;Itemid=8&amp;page=show_problem&amp;problem=1281" TargetMode="External"/><Relationship Id="rId4" Type="http://schemas.openxmlformats.org/officeDocument/2006/relationships/hyperlink" Target="https://codeforces.com/contest/1077/problem/B" TargetMode="External"/><Relationship Id="rId9" Type="http://schemas.openxmlformats.org/officeDocument/2006/relationships/hyperlink" Target="https://codeforces.com/contest/1173/problem/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74" y="140985"/>
            <a:ext cx="9998015" cy="633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9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1999" cy="678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2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4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4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09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3516"/>
            <a:ext cx="12192001" cy="675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09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78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68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4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99736"/>
            <a:ext cx="124706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Following questions are examples that can be solved by brute force and greedy solutions , ideas for solving using brute force </a:t>
            </a:r>
          </a:p>
          <a:p>
            <a:r>
              <a:rPr lang="en-US" b="1" dirty="0" smtClean="0"/>
              <a:t>are discussed first then the greedy solutions , so that the difference between ways of thinking becomes more obvious .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Note that the following questions are simplified versions (in terms of the problems statements) from  another problems, so if </a:t>
            </a:r>
          </a:p>
          <a:p>
            <a:r>
              <a:rPr lang="en-US" b="1" dirty="0" smtClean="0"/>
              <a:t>there is something unclear in the problem statement you can check the last slide for the original resources.</a:t>
            </a:r>
          </a:p>
        </p:txBody>
      </p:sp>
    </p:spTree>
    <p:extLst>
      <p:ext uri="{BB962C8B-B14F-4D97-AF65-F5344CB8AC3E}">
        <p14:creationId xmlns:p14="http://schemas.microsoft.com/office/powerpoint/2010/main" val="6441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8" y="94891"/>
            <a:ext cx="12114362" cy="650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21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3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8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9167" y="544265"/>
            <a:ext cx="51295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i="0" dirty="0" smtClean="0">
                <a:solidFill>
                  <a:srgbClr val="495057"/>
                </a:solidFill>
                <a:effectLst/>
                <a:latin typeface="Nunito Sans"/>
              </a:rPr>
              <a:t>Resources and Extra problems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58483" y="1057559"/>
            <a:ext cx="116255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0" i="0" u="none" strike="noStrike" dirty="0" smtClean="0">
                <a:solidFill>
                  <a:srgbClr val="52BEF2"/>
                </a:solidFill>
                <a:effectLst/>
                <a:latin typeface="Nunito Sans"/>
                <a:hlinkClick r:id="rId2"/>
              </a:rPr>
              <a:t>https://codeforces.com/contest/230/problem/A</a:t>
            </a:r>
            <a:endParaRPr lang="en-GB" b="0" i="0" dirty="0" smtClean="0">
              <a:solidFill>
                <a:srgbClr val="495057"/>
              </a:solidFill>
              <a:effectLst/>
              <a:latin typeface="Nunito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u="none" strike="noStrike" dirty="0" smtClean="0">
                <a:solidFill>
                  <a:srgbClr val="52BEF2"/>
                </a:solidFill>
                <a:effectLst/>
                <a:latin typeface="Nunito Sans"/>
                <a:hlinkClick r:id="rId3"/>
              </a:rPr>
              <a:t>https://codeforces.com/contest/1093/problem/B</a:t>
            </a:r>
            <a:endParaRPr lang="en-GB" b="0" i="0" dirty="0" smtClean="0">
              <a:solidFill>
                <a:srgbClr val="495057"/>
              </a:solidFill>
              <a:effectLst/>
              <a:latin typeface="Nunito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u="none" strike="noStrike" dirty="0" smtClean="0">
                <a:solidFill>
                  <a:srgbClr val="52BEF2"/>
                </a:solidFill>
                <a:effectLst/>
                <a:latin typeface="Nunito Sans"/>
                <a:hlinkClick r:id="rId4"/>
              </a:rPr>
              <a:t>https://codeforces.com/contest/1077/problem/B</a:t>
            </a:r>
            <a:endParaRPr lang="en-GB" b="0" i="0" dirty="0" smtClean="0">
              <a:solidFill>
                <a:srgbClr val="495057"/>
              </a:solidFill>
              <a:effectLst/>
              <a:latin typeface="Nunito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u="none" strike="noStrike" dirty="0" smtClean="0">
                <a:solidFill>
                  <a:srgbClr val="52BEF2"/>
                </a:solidFill>
                <a:effectLst/>
                <a:latin typeface="Nunito Sans"/>
                <a:hlinkClick r:id="rId5"/>
              </a:rPr>
              <a:t>https://uva.onlinejudge.org/index.php?option=com_onlinejudge&amp;Itemid=8&amp;page=show_problem&amp;problem=1281</a:t>
            </a:r>
            <a:endParaRPr lang="en-GB" b="0" i="0" dirty="0" smtClean="0">
              <a:solidFill>
                <a:srgbClr val="495057"/>
              </a:solidFill>
              <a:effectLst/>
              <a:latin typeface="Nunito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u="none" strike="noStrike" dirty="0" smtClean="0">
                <a:solidFill>
                  <a:srgbClr val="52BEF2"/>
                </a:solidFill>
                <a:effectLst/>
                <a:latin typeface="Nunito Sans"/>
                <a:hlinkClick r:id="rId6"/>
              </a:rPr>
              <a:t>https://uva.onlinejudge.org/index.php?option=com_onlinejudge&amp;Itemid=8&amp;page=show_problem&amp;problem=3836</a:t>
            </a:r>
            <a:endParaRPr lang="en-GB" b="0" i="0" dirty="0" smtClean="0">
              <a:solidFill>
                <a:srgbClr val="495057"/>
              </a:solidFill>
              <a:effectLst/>
              <a:latin typeface="Nunito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u="none" strike="noStrike" dirty="0" smtClean="0">
                <a:solidFill>
                  <a:srgbClr val="52BEF2"/>
                </a:solidFill>
                <a:effectLst/>
                <a:latin typeface="Nunito Sans"/>
                <a:hlinkClick r:id="rId7"/>
              </a:rPr>
              <a:t>https://codeforces.com/problemset/problem/413/C</a:t>
            </a:r>
            <a:endParaRPr lang="en-GB" b="0" i="0" dirty="0" smtClean="0">
              <a:solidFill>
                <a:srgbClr val="495057"/>
              </a:solidFill>
              <a:effectLst/>
              <a:latin typeface="Nunito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u="none" strike="noStrike" dirty="0" smtClean="0">
                <a:solidFill>
                  <a:srgbClr val="52BEF2"/>
                </a:solidFill>
                <a:effectLst/>
                <a:latin typeface="Nunito Sans"/>
                <a:hlinkClick r:id="rId8"/>
              </a:rPr>
              <a:t>https://codeforces.com/contest/1101/problem/B</a:t>
            </a:r>
            <a:endParaRPr lang="en-GB" b="0" i="0" dirty="0" smtClean="0">
              <a:solidFill>
                <a:srgbClr val="495057"/>
              </a:solidFill>
              <a:effectLst/>
              <a:latin typeface="Nunito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u="none" strike="noStrike" dirty="0" smtClean="0">
                <a:solidFill>
                  <a:srgbClr val="52BEF2"/>
                </a:solidFill>
                <a:effectLst/>
                <a:latin typeface="Nunito Sans"/>
                <a:hlinkClick r:id="rId9"/>
              </a:rPr>
              <a:t>https://codeforces.com/contest/1173/problem/B</a:t>
            </a:r>
            <a:endParaRPr lang="en-GB" b="0" i="0" dirty="0">
              <a:solidFill>
                <a:srgbClr val="495057"/>
              </a:solidFill>
              <a:effectLst/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0465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79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3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8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0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9011"/>
            <a:ext cx="12192000" cy="6797614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</p:pic>
      <p:sp>
        <p:nvSpPr>
          <p:cNvPr id="4" name="TextBox 3"/>
          <p:cNvSpPr txBox="1"/>
          <p:nvPr/>
        </p:nvSpPr>
        <p:spPr>
          <a:xfrm>
            <a:off x="1483743" y="2251495"/>
            <a:ext cx="357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Kirito Strength    Number of dragons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483742" y="2741114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Dragon Strength    Bonus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483742" y="3302951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Dragon Strength    Bonus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662022" y="5319623"/>
            <a:ext cx="357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Kirito Strength    Number of dragons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645487" y="5809242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Dragon Strength    Bonus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11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3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130</Words>
  <Application>Microsoft Office PowerPoint</Application>
  <PresentationFormat>Widescreen</PresentationFormat>
  <Paragraphs>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 Diaa</dc:creator>
  <cp:lastModifiedBy>Youssef Diaa</cp:lastModifiedBy>
  <cp:revision>7</cp:revision>
  <dcterms:created xsi:type="dcterms:W3CDTF">2019-10-11T16:25:49Z</dcterms:created>
  <dcterms:modified xsi:type="dcterms:W3CDTF">2019-10-16T05:53:55Z</dcterms:modified>
</cp:coreProperties>
</file>