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9" r:id="rId4"/>
    <p:sldId id="268" r:id="rId5"/>
    <p:sldId id="267" r:id="rId6"/>
    <p:sldId id="260" r:id="rId7"/>
  </p:sldIdLst>
  <p:sldSz cx="9144000" cy="5143500" type="screen16x9"/>
  <p:notesSz cx="6858000" cy="9144000"/>
  <p:embeddedFontLst>
    <p:embeddedFont>
      <p:font typeface="Titillium Web" panose="020B0604020202020204" charset="0"/>
      <p:regular r:id="rId9"/>
      <p:bold r:id="rId10"/>
      <p:italic r:id="rId11"/>
      <p:boldItalic r:id="rId12"/>
    </p:embeddedFont>
    <p:embeddedFont>
      <p:font typeface="Titillium Web Extra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862A0-CC88-432B-B1CF-A9D10510B17B}">
  <a:tblStyle styleId="{F50862A0-CC88-432B-B1CF-A9D10510B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lerk.house.gov/evs/2012/index.asp?fbclid=IwAR0gnM0Y15w5rY4waekmyGBMxb_mXXKOisoGWzljw1MKnCa0TdVC1j8NmF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Classifying Party Representation</a:t>
            </a:r>
            <a:br>
              <a:rPr lang="en-US" dirty="0"/>
            </a:br>
            <a:r>
              <a:rPr lang="en-US" sz="3200" dirty="0"/>
              <a:t>Intro to Data Science and Machine Learning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 err="1"/>
              <a:t>Universon</a:t>
            </a:r>
            <a:r>
              <a:rPr lang="en-US" sz="1600" dirty="0"/>
              <a:t> Van</a:t>
            </a:r>
            <a:br>
              <a:rPr lang="en-US" sz="3200" dirty="0"/>
            </a:br>
            <a:r>
              <a:rPr lang="en-US" sz="1800" dirty="0"/>
              <a:t>Youssef Mroue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dirty="0"/>
          </a:p>
        </p:txBody>
      </p:sp>
      <p:pic>
        <p:nvPicPr>
          <p:cNvPr id="3" name="Picture 2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5C35632B-F6E9-4B03-9A21-604B32B6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SET</a:t>
            </a:r>
            <a:endParaRPr dirty="0"/>
          </a:p>
        </p:txBody>
      </p:sp>
      <p:sp>
        <p:nvSpPr>
          <p:cNvPr id="786" name="Google Shape;786;p16"/>
          <p:cNvSpPr txBox="1">
            <a:spLocks noGrp="1"/>
          </p:cNvSpPr>
          <p:nvPr>
            <p:ph type="body" idx="1"/>
          </p:nvPr>
        </p:nvSpPr>
        <p:spPr>
          <a:xfrm>
            <a:off x="739675" y="1144800"/>
            <a:ext cx="4859976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2</a:t>
            </a:r>
            <a:r>
              <a:rPr lang="en-US" sz="1400" b="1" baseline="30000" dirty="0"/>
              <a:t>ND</a:t>
            </a:r>
            <a:r>
              <a:rPr lang="en-US" sz="1400" b="1" dirty="0"/>
              <a:t>   SESSION OF THE 112</a:t>
            </a:r>
            <a:r>
              <a:rPr lang="en-US" sz="1400" b="1" baseline="30000" dirty="0"/>
              <a:t>TH</a:t>
            </a:r>
            <a:r>
              <a:rPr lang="en-US" sz="1400" b="1" dirty="0"/>
              <a:t> CONGRESS (2012).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4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dirty="0">
                <a:hlinkClick r:id="rId3"/>
              </a:rPr>
              <a:t>Source</a:t>
            </a:r>
            <a:endParaRPr lang="en-US" sz="2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After countless data compiling and cleaning we managed to create a csv file of all the votes of every representative on all the different bills presented in the session.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 We then proceeded to convert the votes to numerical data.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F78E0CE5-0F30-4B9F-BD92-0E6354C24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524B7-2FEF-438E-A6B8-0171FF1AC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66" y="3027966"/>
            <a:ext cx="4693640" cy="2060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house representatives accurately represent their party or not based off their votes. </a:t>
            </a:r>
            <a:endParaRPr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807;p19">
            <a:extLst>
              <a:ext uri="{FF2B5EF4-FFF2-40B4-BE49-F238E27FC236}">
                <a16:creationId xmlns:a16="http://schemas.microsoft.com/office/drawing/2014/main" id="{34C8FF29-ABA6-46D1-A88D-5882B4B4306B}"/>
              </a:ext>
            </a:extLst>
          </p:cNvPr>
          <p:cNvSpPr txBox="1">
            <a:spLocks/>
          </p:cNvSpPr>
          <p:nvPr/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rgbClr val="FFFFFF"/>
                </a:solidFill>
                <a:latin typeface="Titillium Web ExtraLight"/>
                <a:sym typeface="Titillium Web ExtraLight"/>
              </a:rPr>
              <a:t>What were we looking for?</a:t>
            </a:r>
            <a:endParaRPr lang="en-US" dirty="0"/>
          </a:p>
        </p:txBody>
      </p:sp>
      <p:pic>
        <p:nvPicPr>
          <p:cNvPr id="5" name="Picture 4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CE48942E-FB33-475F-9548-AC1CC41A3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FOUND OUT</a:t>
            </a:r>
            <a:endParaRPr dirty="0"/>
          </a:p>
        </p:txBody>
      </p:sp>
      <p:sp>
        <p:nvSpPr>
          <p:cNvPr id="872" name="Google Shape;87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" name="Google Shape;858;p24">
            <a:extLst>
              <a:ext uri="{FF2B5EF4-FFF2-40B4-BE49-F238E27FC236}">
                <a16:creationId xmlns:a16="http://schemas.microsoft.com/office/drawing/2014/main" id="{7E265A50-9493-4F0B-983E-C49F58E71486}"/>
              </a:ext>
            </a:extLst>
          </p:cNvPr>
          <p:cNvSpPr txBox="1">
            <a:spLocks/>
          </p:cNvSpPr>
          <p:nvPr/>
        </p:nvSpPr>
        <p:spPr>
          <a:xfrm>
            <a:off x="4966457" y="-24185"/>
            <a:ext cx="2958725" cy="175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Titillium Web ExtraLight"/>
                <a:sym typeface="Titillium Web ExtraLight"/>
              </a:rPr>
              <a:t>WHAT WE FOUND OUT</a:t>
            </a:r>
            <a:endParaRPr lang="en-US" sz="1000" dirty="0"/>
          </a:p>
        </p:txBody>
      </p:sp>
      <p:pic>
        <p:nvPicPr>
          <p:cNvPr id="34" name="Picture 33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F826D373-FD13-4CFF-AEC0-6A11FDFD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250D98-947B-45D1-8D60-491C444E6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53" y="1032754"/>
            <a:ext cx="3937902" cy="153899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F509C7-DA4A-4ECB-80AE-75EBBC5D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22" y="935126"/>
            <a:ext cx="4103634" cy="237013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22703-A9C7-4FC4-8622-71BC9DF21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36" y="3494810"/>
            <a:ext cx="33051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0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FOUND OUT</a:t>
            </a:r>
            <a:endParaRPr dirty="0"/>
          </a:p>
        </p:txBody>
      </p:sp>
      <p:sp>
        <p:nvSpPr>
          <p:cNvPr id="872" name="Google Shape;87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" name="Google Shape;858;p24">
            <a:extLst>
              <a:ext uri="{FF2B5EF4-FFF2-40B4-BE49-F238E27FC236}">
                <a16:creationId xmlns:a16="http://schemas.microsoft.com/office/drawing/2014/main" id="{7E265A50-9493-4F0B-983E-C49F58E71486}"/>
              </a:ext>
            </a:extLst>
          </p:cNvPr>
          <p:cNvSpPr txBox="1">
            <a:spLocks/>
          </p:cNvSpPr>
          <p:nvPr/>
        </p:nvSpPr>
        <p:spPr>
          <a:xfrm>
            <a:off x="4966457" y="-24185"/>
            <a:ext cx="2958725" cy="175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Titillium Web ExtraLight"/>
                <a:sym typeface="Titillium Web ExtraLight"/>
              </a:rPr>
              <a:t>WHAT WE FOUND OUT</a:t>
            </a:r>
            <a:endParaRPr lang="en-US" sz="1000" dirty="0"/>
          </a:p>
        </p:txBody>
      </p:sp>
      <p:pic>
        <p:nvPicPr>
          <p:cNvPr id="34" name="Picture 33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F826D373-FD13-4CFF-AEC0-6A11FDFD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1B0DE2-BEEF-4B9D-8287-865CE095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53" y="3409345"/>
            <a:ext cx="4160239" cy="151281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DA9F3AC-F7D9-4E39-8BB4-116580799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35" y="759973"/>
            <a:ext cx="4161557" cy="240359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BFAD36-52CB-4CF4-8B5F-3B8085EE4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810" y="716399"/>
            <a:ext cx="629684" cy="4246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22E706-732D-40B7-8A09-2507F517B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101" y="2710665"/>
            <a:ext cx="3425353" cy="469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NEXT STEP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 means clustering</a:t>
            </a:r>
            <a:endParaRPr dirty="0"/>
          </a:p>
        </p:txBody>
      </p:sp>
      <p:sp>
        <p:nvSpPr>
          <p:cNvPr id="5" name="Google Shape;808;p19">
            <a:extLst>
              <a:ext uri="{FF2B5EF4-FFF2-40B4-BE49-F238E27FC236}">
                <a16:creationId xmlns:a16="http://schemas.microsoft.com/office/drawing/2014/main" id="{69229306-0EC7-4BFF-9931-7B1D1D17AC55}"/>
              </a:ext>
            </a:extLst>
          </p:cNvPr>
          <p:cNvSpPr txBox="1">
            <a:spLocks/>
          </p:cNvSpPr>
          <p:nvPr/>
        </p:nvSpPr>
        <p:spPr>
          <a:xfrm>
            <a:off x="448270" y="2501328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US" sz="2400" dirty="0"/>
              <a:t>Model comparison</a:t>
            </a:r>
          </a:p>
          <a:p>
            <a:pPr marL="0" indent="0"/>
            <a:r>
              <a:rPr lang="en-US" sz="2400"/>
              <a:t>Silhouttes</a:t>
            </a:r>
            <a:endParaRPr lang="en-US" sz="2400" dirty="0"/>
          </a:p>
          <a:p>
            <a:pPr marL="0" indent="0"/>
            <a:r>
              <a:rPr lang="en-US" sz="2400" dirty="0"/>
              <a:t>Attempt same models on different data set with more diverse party representatives (Libertarian, Independent,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0" indent="0"/>
            <a:endParaRPr lang="en-US" sz="2400" dirty="0"/>
          </a:p>
        </p:txBody>
      </p:sp>
      <p:pic>
        <p:nvPicPr>
          <p:cNvPr id="6" name="Picture 5" descr="A picture containing sign, clipart, stop, tree&#10;&#10;Description automatically generated">
            <a:extLst>
              <a:ext uri="{FF2B5EF4-FFF2-40B4-BE49-F238E27FC236}">
                <a16:creationId xmlns:a16="http://schemas.microsoft.com/office/drawing/2014/main" id="{B8250E44-5683-45E5-A64F-BDA71CB3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96" y="4058083"/>
            <a:ext cx="1141458" cy="960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75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Titillium Web ExtraLight</vt:lpstr>
      <vt:lpstr>Titillium Web</vt:lpstr>
      <vt:lpstr>Thaliard template</vt:lpstr>
      <vt:lpstr>Classifying Party Representation Intro to Data Science and Machine Learning  Universon Van Youssef Mroue    </vt:lpstr>
      <vt:lpstr>THE DATA SET</vt:lpstr>
      <vt:lpstr>PowerPoint Presentation</vt:lpstr>
      <vt:lpstr>WHAT WE FOUND OUT</vt:lpstr>
      <vt:lpstr>WHAT WE FOUND OUT</vt:lpstr>
      <vt:lpstr>THE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NBA</dc:title>
  <dc:creator>Youssef Mroue</dc:creator>
  <cp:lastModifiedBy>Youssef Mroue</cp:lastModifiedBy>
  <cp:revision>17</cp:revision>
  <dcterms:modified xsi:type="dcterms:W3CDTF">2019-04-26T05:19:43Z</dcterms:modified>
</cp:coreProperties>
</file>