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9A1D-DF8F-3444-9CCC-5C62B63A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97AFC-13FF-354D-A581-089EB24C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63F7-E941-5E44-8276-1AD776AA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7617-73E2-1348-9FBB-B49D1972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8E2B-F351-8B43-A188-77736839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5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AC8-5D82-8D4B-B66F-5675032A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F99FF-A245-604D-9BE9-0FF0387F0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AD2E-4A83-A24D-B5F2-684C0D4B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25DF-BAD1-484E-9F74-31A65099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182-731A-274E-A1C4-D395D148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18745-5398-5F41-87AE-643FF723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E92B2-D187-484C-BA00-8D31E144C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46E1-7CF0-014B-8984-7D3DB9DD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4493-BF80-EF4D-98E5-39E889C2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62514-8238-734F-A82D-02E772F3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25FD-B32A-CB47-89BB-CA351260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7F89-C3C4-BB48-9320-7C02A754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79B1-2ABC-9141-93A4-301B034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0896-EB2D-FE4E-A718-3FE3A95A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9642-AD46-624E-BEFD-095CF6A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9D54-AC45-E74B-BC83-002460B2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2E25-63D2-8C4B-9F2E-A273FA5B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25D2-D075-8D48-9193-4F52E879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B57F-EC1B-0847-9BAC-85D4C3DA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6DBD-C583-024D-A28D-F584212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C2E8-0C3A-FF43-8649-CE89B35D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5573-EAC2-A347-96DA-55F37577E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931C7-5BCB-3F46-84CE-89FC3E6D9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501F-2BFE-BD4C-8ACE-D1FB553D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66D43-1352-5443-BE58-0C71957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19E3-FD40-1542-BAFE-FAF495D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C471-5B65-2E41-BC74-85C3C396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3C82-8861-F24B-A958-ACD5C30C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D1646-F5E6-9D4E-BD3D-D866377E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CD8CA-F6AB-BE4D-B4EF-3882109FA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51E9D-5D1E-6347-908D-9FD7B26D7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17191-5D55-104C-A3DB-AE55A7B2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9C87D-0A51-0042-936C-54AC7A15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7B92F-2A7B-2843-A3C3-54439F7A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0E19-7C62-254F-B223-0AD5B54C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09AA3-A86C-7C43-9C3D-E4B0EC14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9B453-A5FB-924F-98DD-89D4C2C5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D2863-6863-1844-B9DD-1F85D477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7FBD5-6E8D-8847-8FAB-FE88C6F5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EC126-D079-7C45-A5F5-CAF72D0E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9D8FD-251A-3A4F-81DC-42533DE2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700D-E352-664B-84F2-6D894A3F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279D-920C-AD4B-8A60-363B267C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84134-DD9D-6D49-981B-84202EF6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74D14-E602-3544-8601-7D64E06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82D6C-8269-4D4A-B189-7AD3F73C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A0CD0-C7E3-2F42-B71E-07B24E3F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4EF7-D9E8-6544-90A2-C45E26D2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90ED0-14A2-B640-8BD1-62B7588B2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8645-DA4E-EA48-A170-915C0250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5256E-BCC8-4F4A-98D4-7A586667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ED8E-6113-3A4C-8689-FF365697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F1842-E54C-DD41-AF84-03FA112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82CB3-5AF1-BC46-8AB1-CE13DCA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2578F-669B-9E41-8467-D3B8ECD0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4672-7554-C54B-BD8A-6FD170C18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0116-AD8A-424C-865E-D623CF0D7EC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FB08-31E9-4D48-83A0-33E4CC785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1A8D-EB13-5243-B60B-4680680A7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C899-9547-8F4C-AC57-F26A7F08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C1E9F-0C73-FD4E-960C-BD7D7E6B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AC835-1CCD-0E4C-94E2-519D0B51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3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26A35-85BD-D946-BB0D-E206CD6F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F562E-93F9-1745-B7C9-FB1F541A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05F4D-6AE3-2D42-B906-7DB6434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BEF0B-A5B2-C94F-9E9D-4A5DD12A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5D5CB4-B8DC-A24A-8664-9E950C15E398}"/>
              </a:ext>
            </a:extLst>
          </p:cNvPr>
          <p:cNvSpPr/>
          <p:nvPr/>
        </p:nvSpPr>
        <p:spPr>
          <a:xfrm>
            <a:off x="8218311" y="3612444"/>
            <a:ext cx="3443111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92FE4-3865-3448-AA61-394310A6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09402-7BC7-9041-B034-8F876D78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3FAA7-E088-F94B-8359-912BEF84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6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4714B-C50A-114D-9BE3-2AA87688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B1A99-5F63-D84F-B1EC-64398BFC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7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68ABB-2657-2540-89E7-E0C19BF9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80F563-0B26-43D9-8285-7ED3405BC302}"/>
              </a:ext>
            </a:extLst>
          </p:cNvPr>
          <p:cNvSpPr txBox="1"/>
          <p:nvPr/>
        </p:nvSpPr>
        <p:spPr>
          <a:xfrm>
            <a:off x="6329082" y="1156447"/>
            <a:ext cx="355002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Illinois: 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13,514 Total Injured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5B898-B49A-4542-932C-B6D71BAC3861}"/>
              </a:ext>
            </a:extLst>
          </p:cNvPr>
          <p:cNvSpPr txBox="1"/>
          <p:nvPr/>
        </p:nvSpPr>
        <p:spPr>
          <a:xfrm>
            <a:off x="824754" y="4885765"/>
            <a:ext cx="439270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District of Columbia: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21.04 Injured per 10,000</a:t>
            </a:r>
          </a:p>
        </p:txBody>
      </p:sp>
    </p:spTree>
    <p:extLst>
      <p:ext uri="{BB962C8B-B14F-4D97-AF65-F5344CB8AC3E}">
        <p14:creationId xmlns:p14="http://schemas.microsoft.com/office/powerpoint/2010/main" val="142964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Kim</dc:creator>
  <cp:lastModifiedBy>Alexandra Oricchio</cp:lastModifiedBy>
  <cp:revision>3</cp:revision>
  <dcterms:created xsi:type="dcterms:W3CDTF">2019-11-23T07:56:04Z</dcterms:created>
  <dcterms:modified xsi:type="dcterms:W3CDTF">2019-11-23T08:42:02Z</dcterms:modified>
</cp:coreProperties>
</file>