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05AEE-BF9D-4F28-96DD-D17F0357519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346D1-1CBB-4EBB-AC47-CAB959B3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4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346D1-1CBB-4EBB-AC47-CAB959B392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FB10-157F-4D95-8F22-1B7CCB9EC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83502-39C4-4DCD-8F40-70BBA09E8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C0FE4-24F4-4740-8E2B-2B071BD7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69F2-1224-4869-B042-B3FE9E84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799E-A76C-436D-AFD1-B706C45D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1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C18E-610E-4233-8389-08682D22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953FF-13EC-4F3F-B56A-6BE639521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AF85D-B1F2-4175-B27C-DD5F50514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FE1E-2AE9-4C4B-81A3-B5F5D8FF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60BC-59AF-46AC-B0E3-5AC57D322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0CD5B-DB0B-46F0-B2C7-00DA392A4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DDD2A-1F09-460C-B720-D6323AACA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6F4D-8A2A-4179-A0BA-5AD227E3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77843-B5A0-4A4E-B7FF-B8DF96E9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CFDA-C2E5-4F2A-A66A-91347C92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40AD-DD9E-499B-81A9-6A804FBF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2C1B-A282-4FB2-B463-F46E7D17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8EC61-CC73-4FDA-8C8B-7F9C9EDF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198F-A007-4CC3-BCC5-6B9A1279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C1E9-4454-4978-BE0A-9BF220F5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6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A315-B4C8-4AF6-A524-C2065A45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126E2-CBB2-4534-AB51-54416E26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F78F8-DE1C-4393-B901-22973E5D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5196-618F-4368-87B2-400ECBC1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4FE2-53F6-4A3F-B308-161E73B1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BB15-0ABE-4CC7-B680-E3C42875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7134-057D-420D-AA43-6F53218E9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82A0E-6BE7-40F8-A9EC-C9230BB2E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E9F17-E806-48A3-A9F7-DD6E2E25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FDFFE-4A67-4581-94E6-2AE924D7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2E0C7-F712-4A9C-BE03-9DA910C5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289C-5650-40B0-BEB9-45CBB73C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D5A2F-D80A-4546-9932-613489D62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1A7E7-B5A2-4DF5-A028-968BC871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04D9A-3AA9-4BC0-A702-1EC26E9D3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E70E6-7C36-41A7-9025-D91F589C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74AFE-64DB-455A-9AB9-01C51E73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2BB54-886E-431F-871E-29CF263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DEBAA-6760-4651-9C34-D012FB89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9E59-DE56-4240-B4DF-3F25C6F3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4AD68-16DD-4693-9B34-E735B6C4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A720-BB09-4045-96E1-0611BDFB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EF6D-C7A8-4EC4-9B4A-CAFE7DA4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5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77BA5-7A9A-4BED-9FCB-E5C38840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0BD04-2233-4A31-BAE4-C0A9668D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5673-C6BD-418D-8A37-EB4708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A6DA-4DD4-472C-ABF3-637DE259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17CB-1CAE-4A40-A264-8AABF605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CF5B8-F791-4CE4-B18E-ED283535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CCA1-5688-4B64-9007-999F96BF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8AC1-61C2-4574-9053-CA76FEDC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BBB84-4219-4C47-A71B-50743A5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D53E-F2B0-4FF1-B238-ABC58B70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51397-0EA6-4D87-9732-089605687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4D33D-C5EF-4E9E-82E8-C0DBE5CA7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AE8D-D126-4E70-828C-A99C10F4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EC9D8-5BF3-4FC4-B388-43DA3F3F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72293-935A-482C-A981-AE050931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1863-C07D-47C5-A637-8AF5DC3E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84A94-7E87-4839-B79D-17422A418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3B738-CC9F-4A60-99F3-AE0E18FD3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26DC5-4832-44B9-B024-6945A7D6FF33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15AB-1C91-41C5-980A-49A1FF70D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2A6D-FF95-45CB-AABC-0CA2F293B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6C392-C29A-4923-A97B-B05C6309E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B8C7-3D9E-47D2-8685-BBE0A16CA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Gun Violence in the United States of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3C1B4-90C8-4F65-BD99-04AEEA007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Jess, Allie, Youssef</a:t>
            </a:r>
          </a:p>
        </p:txBody>
      </p:sp>
    </p:spTree>
    <p:extLst>
      <p:ext uri="{BB962C8B-B14F-4D97-AF65-F5344CB8AC3E}">
        <p14:creationId xmlns:p14="http://schemas.microsoft.com/office/powerpoint/2010/main" val="171373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420A-66A1-4696-A801-09751D6B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found interesting and what motivated us to answer them…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83BB-77CD-42A0-BF79-926021F7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21FC-CA96-4E09-8A6C-3E72042C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and how we found the data we used to answer these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5D7D-ACAF-4A03-843C-E8C59EEE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</a:t>
            </a:r>
          </a:p>
          <a:p>
            <a:r>
              <a:rPr lang="en-US" dirty="0"/>
              <a:t>US Census</a:t>
            </a:r>
          </a:p>
          <a:p>
            <a:r>
              <a:rPr lang="en-US" dirty="0"/>
              <a:t>GMAPS</a:t>
            </a:r>
          </a:p>
        </p:txBody>
      </p:sp>
    </p:spTree>
    <p:extLst>
      <p:ext uri="{BB962C8B-B14F-4D97-AF65-F5344CB8AC3E}">
        <p14:creationId xmlns:p14="http://schemas.microsoft.com/office/powerpoint/2010/main" val="191328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A4A7-389E-43D9-A5D9-7B7ABCF0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exploration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8CA2-2089-4A24-8F55-4987C788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through the 5 year gun violence data for the US</a:t>
            </a:r>
          </a:p>
          <a:p>
            <a:r>
              <a:rPr lang="en-US" dirty="0"/>
              <a:t>Decided which fields we would be working with </a:t>
            </a:r>
          </a:p>
          <a:p>
            <a:r>
              <a:rPr lang="en-US" dirty="0"/>
              <a:t>Decided to bring in state population data to calculate per capita results</a:t>
            </a:r>
          </a:p>
          <a:p>
            <a:r>
              <a:rPr lang="en-US" dirty="0"/>
              <a:t>What’s considered gun violence? Explain what events/incidents are qualified as gun violence in our data set</a:t>
            </a:r>
          </a:p>
          <a:p>
            <a:r>
              <a:rPr lang="en-US" dirty="0"/>
              <a:t>Eliminate Puerto Rico from our dataset (included in Kaggle data)</a:t>
            </a:r>
          </a:p>
        </p:txBody>
      </p:sp>
    </p:spTree>
    <p:extLst>
      <p:ext uri="{BB962C8B-B14F-4D97-AF65-F5344CB8AC3E}">
        <p14:creationId xmlns:p14="http://schemas.microsoft.com/office/powerpoint/2010/main" val="195597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05D1-55B8-4BFD-8563-A0188693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F173-E897-47C2-A4B6-D244B38D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broke down our analysis into 3 sub-sections: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Gun Violence Incidents per State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 of killed and injured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Types of incidents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Then we each conducted further data analysis on these sub-section categories</a:t>
            </a:r>
          </a:p>
        </p:txBody>
      </p:sp>
    </p:spTree>
    <p:extLst>
      <p:ext uri="{BB962C8B-B14F-4D97-AF65-F5344CB8AC3E}">
        <p14:creationId xmlns:p14="http://schemas.microsoft.com/office/powerpoint/2010/main" val="417952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12E0-B36B-4108-9455-AAE3204A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242C-9D5F-4A2F-A7C9-9CA6132C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include a numerical summary and visualizations of that summary </a:t>
            </a:r>
          </a:p>
          <a:p>
            <a:r>
              <a:rPr lang="en-US" dirty="0"/>
              <a:t>**We also have to create a write-up summarizing your major findings. This should include a heading for each “questions” you asked of your data and a short description of your findings and any relevant plots. </a:t>
            </a:r>
          </a:p>
        </p:txBody>
      </p:sp>
    </p:spTree>
    <p:extLst>
      <p:ext uri="{BB962C8B-B14F-4D97-AF65-F5344CB8AC3E}">
        <p14:creationId xmlns:p14="http://schemas.microsoft.com/office/powerpoint/2010/main" val="26219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AC81-42AA-4FA2-9959-0E21ECEE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Implications of our 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0CFF-78AD-4B7B-954E-FF8C4F78E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our findings mean?</a:t>
            </a:r>
          </a:p>
          <a:p>
            <a:r>
              <a:rPr lang="en-US" dirty="0"/>
              <a:t>**possibly where we can apply our results from T Tests</a:t>
            </a:r>
          </a:p>
        </p:txBody>
      </p:sp>
    </p:spTree>
    <p:extLst>
      <p:ext uri="{BB962C8B-B14F-4D97-AF65-F5344CB8AC3E}">
        <p14:creationId xmlns:p14="http://schemas.microsoft.com/office/powerpoint/2010/main" val="310395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221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Gun Violence in the United States of America</vt:lpstr>
      <vt:lpstr>Questions we found interesting and what motivated us to answer them…</vt:lpstr>
      <vt:lpstr>Where and how we found the data we used to answer these questions…</vt:lpstr>
      <vt:lpstr>The data exploration process</vt:lpstr>
      <vt:lpstr>The analysis process</vt:lpstr>
      <vt:lpstr>Our Conclusion</vt:lpstr>
      <vt:lpstr>The Implications of our Findings: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Gun Violence in the United States of America</dc:title>
  <dc:creator>Alexandra Oricchio</dc:creator>
  <cp:lastModifiedBy>Alexandra Oricchio</cp:lastModifiedBy>
  <cp:revision>3</cp:revision>
  <dcterms:created xsi:type="dcterms:W3CDTF">2019-11-20T20:24:26Z</dcterms:created>
  <dcterms:modified xsi:type="dcterms:W3CDTF">2019-11-20T20:43:35Z</dcterms:modified>
</cp:coreProperties>
</file>