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8" r:id="rId3"/>
    <p:sldId id="257" r:id="rId4"/>
    <p:sldId id="271" r:id="rId5"/>
    <p:sldId id="272" r:id="rId6"/>
    <p:sldId id="312" r:id="rId7"/>
    <p:sldId id="263" r:id="rId8"/>
    <p:sldId id="268" r:id="rId9"/>
    <p:sldId id="315" r:id="rId10"/>
    <p:sldId id="261" r:id="rId11"/>
    <p:sldId id="316" r:id="rId12"/>
    <p:sldId id="292" r:id="rId13"/>
  </p:sldIdLst>
  <p:sldSz cx="9144000" cy="5143500" type="screen16x9"/>
  <p:notesSz cx="6858000" cy="9144000"/>
  <p:embeddedFontLst>
    <p:embeddedFont>
      <p:font typeface="Berkshire Swash" panose="020B060402020202020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38416-F9E3-42ED-A376-81C027DD95A2}">
  <a:tblStyle styleId="{49338416-F9E3-42ED-A376-81C027DD9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1376f1cbb9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1376f1cbb9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376f1cbb9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376f1cbb9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59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9" name="Google Shape;5829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0" name="Google Shape;5830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1376f1cbb9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1376f1cbb9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1376f1cbb9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1376f1cbb9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1376f1cbb9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1376f1cbb9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376f1cbb9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376f1cbb9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376f1cbb9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376f1cbb9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1376f1cbb9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1376f1cbb9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376f1cbb9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376f1cbb9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59800" y="-37800"/>
            <a:ext cx="8126106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46">
            <a:off x="2721743" y="3566476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 rot="-1153">
            <a:off x="3677253" y="1201641"/>
            <a:ext cx="1789500" cy="4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11925" y="3790951"/>
            <a:ext cx="7198519" cy="1405667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13305" y="0"/>
                </a:moveTo>
                <a:cubicBezTo>
                  <a:pt x="11019" y="0"/>
                  <a:pt x="8739" y="483"/>
                  <a:pt x="6678" y="1479"/>
                </a:cubicBezTo>
                <a:cubicBezTo>
                  <a:pt x="4674" y="2448"/>
                  <a:pt x="2850" y="3890"/>
                  <a:pt x="1709" y="5801"/>
                </a:cubicBezTo>
                <a:cubicBezTo>
                  <a:pt x="5" y="8656"/>
                  <a:pt x="1" y="12312"/>
                  <a:pt x="1149" y="15431"/>
                </a:cubicBezTo>
                <a:lnTo>
                  <a:pt x="56150" y="15868"/>
                </a:lnTo>
                <a:cubicBezTo>
                  <a:pt x="56354" y="13032"/>
                  <a:pt x="55055" y="11097"/>
                  <a:pt x="52615" y="9635"/>
                </a:cubicBezTo>
                <a:cubicBezTo>
                  <a:pt x="51012" y="8675"/>
                  <a:pt x="48955" y="8267"/>
                  <a:pt x="46932" y="8267"/>
                </a:cubicBezTo>
                <a:cubicBezTo>
                  <a:pt x="45643" y="8267"/>
                  <a:pt x="44368" y="8433"/>
                  <a:pt x="43232" y="8726"/>
                </a:cubicBezTo>
                <a:cubicBezTo>
                  <a:pt x="41748" y="9110"/>
                  <a:pt x="40350" y="9795"/>
                  <a:pt x="38801" y="10109"/>
                </a:cubicBezTo>
                <a:cubicBezTo>
                  <a:pt x="37268" y="10418"/>
                  <a:pt x="35705" y="10575"/>
                  <a:pt x="34140" y="10575"/>
                </a:cubicBezTo>
                <a:cubicBezTo>
                  <a:pt x="33919" y="10575"/>
                  <a:pt x="33697" y="10571"/>
                  <a:pt x="33476" y="10565"/>
                </a:cubicBezTo>
                <a:cubicBezTo>
                  <a:pt x="32496" y="10536"/>
                  <a:pt x="31502" y="10444"/>
                  <a:pt x="30590" y="10085"/>
                </a:cubicBezTo>
                <a:cubicBezTo>
                  <a:pt x="29702" y="9736"/>
                  <a:pt x="28927" y="9149"/>
                  <a:pt x="28224" y="8505"/>
                </a:cubicBezTo>
                <a:cubicBezTo>
                  <a:pt x="26698" y="7104"/>
                  <a:pt x="25462" y="5410"/>
                  <a:pt x="23935" y="4011"/>
                </a:cubicBezTo>
                <a:cubicBezTo>
                  <a:pt x="21072" y="1388"/>
                  <a:pt x="17181" y="0"/>
                  <a:pt x="13305" y="0"/>
                </a:cubicBez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 rot="2186615">
            <a:off x="-1874532" y="45037"/>
            <a:ext cx="4192141" cy="1914225"/>
            <a:chOff x="-3059700" y="625402"/>
            <a:chExt cx="4192360" cy="1914325"/>
          </a:xfrm>
        </p:grpSpPr>
        <p:sp>
          <p:nvSpPr>
            <p:cNvPr id="14" name="Google Shape;14;p2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7384778" y="2705551"/>
            <a:ext cx="3737241" cy="3278205"/>
            <a:chOff x="3492203" y="2242601"/>
            <a:chExt cx="3737241" cy="3278205"/>
          </a:xfrm>
        </p:grpSpPr>
        <p:sp>
          <p:nvSpPr>
            <p:cNvPr id="35" name="Google Shape;35;p2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6" name="Google Shape;56;p2"/>
          <p:cNvGrpSpPr/>
          <p:nvPr/>
        </p:nvGrpSpPr>
        <p:grpSpPr>
          <a:xfrm>
            <a:off x="7467455" y="-225325"/>
            <a:ext cx="2427950" cy="1850407"/>
            <a:chOff x="4512348" y="-152057"/>
            <a:chExt cx="2075171" cy="1581544"/>
          </a:xfrm>
        </p:grpSpPr>
        <p:sp>
          <p:nvSpPr>
            <p:cNvPr id="57" name="Google Shape;57;p2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2979032" y="4707589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2"/>
          <p:cNvSpPr/>
          <p:nvPr/>
        </p:nvSpPr>
        <p:spPr>
          <a:xfrm>
            <a:off x="481387" y="2844438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218000" y="2025638"/>
            <a:ext cx="6708000" cy="15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ctrTitle" idx="3"/>
          </p:nvPr>
        </p:nvSpPr>
        <p:spPr>
          <a:xfrm>
            <a:off x="1371750" y="1753150"/>
            <a:ext cx="64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35"/>
          <p:cNvSpPr/>
          <p:nvPr/>
        </p:nvSpPr>
        <p:spPr>
          <a:xfrm>
            <a:off x="4174550" y="-94950"/>
            <a:ext cx="8126106" cy="2342831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9" name="Google Shape;2559;p35"/>
          <p:cNvSpPr txBox="1">
            <a:spLocks noGrp="1"/>
          </p:cNvSpPr>
          <p:nvPr>
            <p:ph type="subTitle" idx="1"/>
          </p:nvPr>
        </p:nvSpPr>
        <p:spPr>
          <a:xfrm>
            <a:off x="1443163" y="4108200"/>
            <a:ext cx="29076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0" name="Google Shape;2560;p35"/>
          <p:cNvSpPr txBox="1">
            <a:spLocks noGrp="1"/>
          </p:cNvSpPr>
          <p:nvPr>
            <p:ph type="subTitle" idx="2"/>
          </p:nvPr>
        </p:nvSpPr>
        <p:spPr>
          <a:xfrm>
            <a:off x="4793238" y="4108200"/>
            <a:ext cx="29076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1" name="Google Shape;2561;p35"/>
          <p:cNvSpPr txBox="1">
            <a:spLocks noGrp="1"/>
          </p:cNvSpPr>
          <p:nvPr>
            <p:ph type="title" hasCustomPrompt="1"/>
          </p:nvPr>
        </p:nvSpPr>
        <p:spPr>
          <a:xfrm>
            <a:off x="1443163" y="31431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2" name="Google Shape;2562;p35"/>
          <p:cNvSpPr txBox="1">
            <a:spLocks noGrp="1"/>
          </p:cNvSpPr>
          <p:nvPr>
            <p:ph type="title" idx="3" hasCustomPrompt="1"/>
          </p:nvPr>
        </p:nvSpPr>
        <p:spPr>
          <a:xfrm>
            <a:off x="4793238" y="31431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3" name="Google Shape;2563;p3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564" name="Google Shape;2564;p35"/>
          <p:cNvGrpSpPr/>
          <p:nvPr/>
        </p:nvGrpSpPr>
        <p:grpSpPr>
          <a:xfrm rot="9624101" flipH="1">
            <a:off x="1254170" y="4006372"/>
            <a:ext cx="4192060" cy="1914189"/>
            <a:chOff x="-3059700" y="625402"/>
            <a:chExt cx="4192360" cy="1914325"/>
          </a:xfrm>
        </p:grpSpPr>
        <p:sp>
          <p:nvSpPr>
            <p:cNvPr id="2565" name="Google Shape;2565;p35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35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35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35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35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35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35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35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35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35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35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5" name="Google Shape;2585;p35"/>
          <p:cNvSpPr/>
          <p:nvPr/>
        </p:nvSpPr>
        <p:spPr>
          <a:xfrm>
            <a:off x="4697026" y="460349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6" name="Google Shape;2586;p35"/>
          <p:cNvSpPr/>
          <p:nvPr/>
        </p:nvSpPr>
        <p:spPr>
          <a:xfrm>
            <a:off x="8437825" y="339821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37"/>
          <p:cNvGrpSpPr/>
          <p:nvPr/>
        </p:nvGrpSpPr>
        <p:grpSpPr>
          <a:xfrm rot="2186615">
            <a:off x="-1055382" y="1718937"/>
            <a:ext cx="4192141" cy="1914225"/>
            <a:chOff x="-3059700" y="625402"/>
            <a:chExt cx="4192360" cy="1914325"/>
          </a:xfrm>
        </p:grpSpPr>
        <p:sp>
          <p:nvSpPr>
            <p:cNvPr id="2663" name="Google Shape;2663;p37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83" name="Google Shape;2683;p37"/>
          <p:cNvGrpSpPr/>
          <p:nvPr/>
        </p:nvGrpSpPr>
        <p:grpSpPr>
          <a:xfrm>
            <a:off x="5792278" y="2089201"/>
            <a:ext cx="3737241" cy="3278205"/>
            <a:chOff x="3492203" y="2242601"/>
            <a:chExt cx="3737241" cy="3278205"/>
          </a:xfrm>
        </p:grpSpPr>
        <p:sp>
          <p:nvSpPr>
            <p:cNvPr id="2684" name="Google Shape;2684;p37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685" name="Google Shape;2685;p37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2686" name="Google Shape;2686;p37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2687;p37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8" name="Google Shape;2688;p37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37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0" name="Google Shape;2690;p37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37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2" name="Google Shape;2692;p37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3" name="Google Shape;2693;p37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4" name="Google Shape;2694;p37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5" name="Google Shape;2695;p37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6" name="Google Shape;2696;p37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7" name="Google Shape;2697;p37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8" name="Google Shape;2698;p37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9" name="Google Shape;2699;p37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0" name="Google Shape;2700;p37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1" name="Google Shape;2701;p37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2" name="Google Shape;2702;p37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3" name="Google Shape;2703;p37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4" name="Google Shape;2704;p37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705" name="Google Shape;2705;p37"/>
          <p:cNvSpPr/>
          <p:nvPr/>
        </p:nvSpPr>
        <p:spPr>
          <a:xfrm>
            <a:off x="1959800" y="-37800"/>
            <a:ext cx="8126106" cy="1516187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06" name="Google Shape;2706;p37"/>
          <p:cNvGrpSpPr/>
          <p:nvPr/>
        </p:nvGrpSpPr>
        <p:grpSpPr>
          <a:xfrm rot="-1004102">
            <a:off x="6545731" y="-539651"/>
            <a:ext cx="2792629" cy="1738583"/>
            <a:chOff x="5032258" y="-117264"/>
            <a:chExt cx="2427918" cy="1511528"/>
          </a:xfrm>
        </p:grpSpPr>
        <p:sp>
          <p:nvSpPr>
            <p:cNvPr id="2707" name="Google Shape;2707;p37"/>
            <p:cNvSpPr/>
            <p:nvPr/>
          </p:nvSpPr>
          <p:spPr>
            <a:xfrm>
              <a:off x="5032258" y="-117264"/>
              <a:ext cx="2427918" cy="1105610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6313560" y="917700"/>
              <a:ext cx="323543" cy="476564"/>
            </a:xfrm>
            <a:custGeom>
              <a:avLst/>
              <a:gdLst/>
              <a:ahLst/>
              <a:cxnLst/>
              <a:rect l="l" t="t" r="r" b="b"/>
              <a:pathLst>
                <a:path w="3013" h="4438" extrusionOk="0">
                  <a:moveTo>
                    <a:pt x="2740" y="0"/>
                  </a:moveTo>
                  <a:lnTo>
                    <a:pt x="1" y="175"/>
                  </a:lnTo>
                  <a:lnTo>
                    <a:pt x="272" y="4438"/>
                  </a:lnTo>
                  <a:lnTo>
                    <a:pt x="1650" y="3280"/>
                  </a:lnTo>
                  <a:lnTo>
                    <a:pt x="3013" y="4263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37"/>
            <p:cNvSpPr/>
            <p:nvPr/>
          </p:nvSpPr>
          <p:spPr>
            <a:xfrm>
              <a:off x="5090997" y="416325"/>
              <a:ext cx="534550" cy="531329"/>
            </a:xfrm>
            <a:custGeom>
              <a:avLst/>
              <a:gdLst/>
              <a:ahLst/>
              <a:cxnLst/>
              <a:rect l="l" t="t" r="r" b="b"/>
              <a:pathLst>
                <a:path w="4978" h="4948" extrusionOk="0">
                  <a:moveTo>
                    <a:pt x="3063" y="1"/>
                  </a:moveTo>
                  <a:lnTo>
                    <a:pt x="0" y="2978"/>
                  </a:lnTo>
                  <a:lnTo>
                    <a:pt x="1775" y="3273"/>
                  </a:lnTo>
                  <a:lnTo>
                    <a:pt x="1913" y="4948"/>
                  </a:lnTo>
                  <a:lnTo>
                    <a:pt x="4978" y="197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663781" y="768866"/>
              <a:ext cx="431033" cy="53079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11" name="Google Shape;2711;p37"/>
          <p:cNvGrpSpPr/>
          <p:nvPr/>
        </p:nvGrpSpPr>
        <p:grpSpPr>
          <a:xfrm>
            <a:off x="3970715" y="4517655"/>
            <a:ext cx="884404" cy="959040"/>
            <a:chOff x="2632490" y="4369980"/>
            <a:chExt cx="884404" cy="959040"/>
          </a:xfrm>
        </p:grpSpPr>
        <p:sp>
          <p:nvSpPr>
            <p:cNvPr id="2712" name="Google Shape;2712;p37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15" name="Google Shape;2715;p37"/>
          <p:cNvGrpSpPr/>
          <p:nvPr/>
        </p:nvGrpSpPr>
        <p:grpSpPr>
          <a:xfrm rot="634737">
            <a:off x="4048056" y="-525890"/>
            <a:ext cx="1847593" cy="1596350"/>
            <a:chOff x="3933402" y="-316891"/>
            <a:chExt cx="1907762" cy="1648337"/>
          </a:xfrm>
        </p:grpSpPr>
        <p:sp>
          <p:nvSpPr>
            <p:cNvPr id="2716" name="Google Shape;2716;p37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37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37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37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37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37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32" name="Google Shape;2732;p37"/>
          <p:cNvSpPr/>
          <p:nvPr/>
        </p:nvSpPr>
        <p:spPr>
          <a:xfrm>
            <a:off x="5855815" y="4793095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3" name="Google Shape;2733;p37"/>
          <p:cNvSpPr/>
          <p:nvPr/>
        </p:nvSpPr>
        <p:spPr>
          <a:xfrm>
            <a:off x="5691007" y="48931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4" name="Google Shape;2734;p37"/>
          <p:cNvSpPr/>
          <p:nvPr/>
        </p:nvSpPr>
        <p:spPr>
          <a:xfrm>
            <a:off x="386937" y="672176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5" name="Google Shape;2735;p37"/>
          <p:cNvSpPr/>
          <p:nvPr/>
        </p:nvSpPr>
        <p:spPr>
          <a:xfrm>
            <a:off x="384407" y="4746201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6" name="Google Shape;2736;p37"/>
          <p:cNvSpPr/>
          <p:nvPr/>
        </p:nvSpPr>
        <p:spPr>
          <a:xfrm>
            <a:off x="8750026" y="2089231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8" name="Google Shape;2738;p38"/>
          <p:cNvGrpSpPr/>
          <p:nvPr/>
        </p:nvGrpSpPr>
        <p:grpSpPr>
          <a:xfrm rot="2186615">
            <a:off x="-1874532" y="45037"/>
            <a:ext cx="4192141" cy="1914225"/>
            <a:chOff x="-3059700" y="625402"/>
            <a:chExt cx="4192360" cy="1914325"/>
          </a:xfrm>
        </p:grpSpPr>
        <p:sp>
          <p:nvSpPr>
            <p:cNvPr id="2739" name="Google Shape;2739;p38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38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38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38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38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38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38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38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38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38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38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38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38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38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38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38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38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38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38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38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59" name="Google Shape;2759;p38"/>
          <p:cNvGrpSpPr/>
          <p:nvPr/>
        </p:nvGrpSpPr>
        <p:grpSpPr>
          <a:xfrm>
            <a:off x="6510478" y="2248351"/>
            <a:ext cx="3737241" cy="3278205"/>
            <a:chOff x="3492203" y="2242601"/>
            <a:chExt cx="3737241" cy="3278205"/>
          </a:xfrm>
        </p:grpSpPr>
        <p:sp>
          <p:nvSpPr>
            <p:cNvPr id="2760" name="Google Shape;2760;p38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61" name="Google Shape;2761;p38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2762" name="Google Shape;2762;p38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3" name="Google Shape;2763;p38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4" name="Google Shape;2764;p38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5" name="Google Shape;2765;p38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8" name="Google Shape;2768;p38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9" name="Google Shape;2769;p38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3" name="Google Shape;2773;p38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4" name="Google Shape;2774;p38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6" name="Google Shape;2776;p38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7" name="Google Shape;2777;p38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781" name="Google Shape;2781;p38"/>
          <p:cNvSpPr/>
          <p:nvPr/>
        </p:nvSpPr>
        <p:spPr>
          <a:xfrm>
            <a:off x="2759900" y="-37800"/>
            <a:ext cx="8126106" cy="1885634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2" name="Google Shape;2782;p38"/>
          <p:cNvSpPr/>
          <p:nvPr/>
        </p:nvSpPr>
        <p:spPr>
          <a:xfrm>
            <a:off x="-688037" y="3790951"/>
            <a:ext cx="7198519" cy="1405667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13305" y="0"/>
                </a:moveTo>
                <a:cubicBezTo>
                  <a:pt x="11019" y="0"/>
                  <a:pt x="8739" y="483"/>
                  <a:pt x="6678" y="1479"/>
                </a:cubicBezTo>
                <a:cubicBezTo>
                  <a:pt x="4674" y="2448"/>
                  <a:pt x="2850" y="3890"/>
                  <a:pt x="1709" y="5801"/>
                </a:cubicBezTo>
                <a:cubicBezTo>
                  <a:pt x="5" y="8656"/>
                  <a:pt x="1" y="12312"/>
                  <a:pt x="1149" y="15431"/>
                </a:cubicBezTo>
                <a:lnTo>
                  <a:pt x="56150" y="15868"/>
                </a:lnTo>
                <a:cubicBezTo>
                  <a:pt x="56354" y="13032"/>
                  <a:pt x="55055" y="11097"/>
                  <a:pt x="52615" y="9635"/>
                </a:cubicBezTo>
                <a:cubicBezTo>
                  <a:pt x="51012" y="8675"/>
                  <a:pt x="48955" y="8267"/>
                  <a:pt x="46932" y="8267"/>
                </a:cubicBezTo>
                <a:cubicBezTo>
                  <a:pt x="45643" y="8267"/>
                  <a:pt x="44368" y="8433"/>
                  <a:pt x="43232" y="8726"/>
                </a:cubicBezTo>
                <a:cubicBezTo>
                  <a:pt x="41748" y="9110"/>
                  <a:pt x="40350" y="9795"/>
                  <a:pt x="38801" y="10109"/>
                </a:cubicBezTo>
                <a:cubicBezTo>
                  <a:pt x="37268" y="10418"/>
                  <a:pt x="35705" y="10575"/>
                  <a:pt x="34140" y="10575"/>
                </a:cubicBezTo>
                <a:cubicBezTo>
                  <a:pt x="33919" y="10575"/>
                  <a:pt x="33697" y="10571"/>
                  <a:pt x="33476" y="10565"/>
                </a:cubicBezTo>
                <a:cubicBezTo>
                  <a:pt x="32496" y="10536"/>
                  <a:pt x="31502" y="10444"/>
                  <a:pt x="30590" y="10085"/>
                </a:cubicBezTo>
                <a:cubicBezTo>
                  <a:pt x="29702" y="9736"/>
                  <a:pt x="28927" y="9149"/>
                  <a:pt x="28224" y="8505"/>
                </a:cubicBezTo>
                <a:cubicBezTo>
                  <a:pt x="26698" y="7104"/>
                  <a:pt x="25462" y="5410"/>
                  <a:pt x="23935" y="4011"/>
                </a:cubicBezTo>
                <a:cubicBezTo>
                  <a:pt x="21072" y="1388"/>
                  <a:pt x="17181" y="0"/>
                  <a:pt x="13305" y="0"/>
                </a:cubicBez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83" name="Google Shape;2783;p38"/>
          <p:cNvGrpSpPr/>
          <p:nvPr/>
        </p:nvGrpSpPr>
        <p:grpSpPr>
          <a:xfrm>
            <a:off x="7467455" y="-225325"/>
            <a:ext cx="2427950" cy="1850407"/>
            <a:chOff x="4512348" y="-152057"/>
            <a:chExt cx="2075171" cy="1581544"/>
          </a:xfrm>
        </p:grpSpPr>
        <p:sp>
          <p:nvSpPr>
            <p:cNvPr id="2784" name="Google Shape;2784;p38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38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38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38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38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38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38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38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38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38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38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38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38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38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38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38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38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38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38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38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38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5" name="Google Shape;2805;p38"/>
          <p:cNvGrpSpPr/>
          <p:nvPr/>
        </p:nvGrpSpPr>
        <p:grpSpPr>
          <a:xfrm>
            <a:off x="-197596" y="3531736"/>
            <a:ext cx="1835183" cy="1947187"/>
            <a:chOff x="-1188433" y="3637086"/>
            <a:chExt cx="1835183" cy="1947187"/>
          </a:xfrm>
        </p:grpSpPr>
        <p:sp>
          <p:nvSpPr>
            <p:cNvPr id="2806" name="Google Shape;2806;p38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38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38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38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38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38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38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38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38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38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38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38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38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38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38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38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38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38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38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38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38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7" name="Google Shape;2827;p38"/>
          <p:cNvGrpSpPr/>
          <p:nvPr/>
        </p:nvGrpSpPr>
        <p:grpSpPr>
          <a:xfrm rot="-409801">
            <a:off x="5264906" y="-590581"/>
            <a:ext cx="2534481" cy="1657706"/>
            <a:chOff x="6395143" y="-358401"/>
            <a:chExt cx="2898186" cy="1895592"/>
          </a:xfrm>
        </p:grpSpPr>
        <p:sp>
          <p:nvSpPr>
            <p:cNvPr id="2828" name="Google Shape;2828;p38"/>
            <p:cNvSpPr/>
            <p:nvPr/>
          </p:nvSpPr>
          <p:spPr>
            <a:xfrm rot="-182113">
              <a:off x="6468985" y="-285358"/>
              <a:ext cx="2792635" cy="1271693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29" name="Google Shape;2829;p38"/>
            <p:cNvGrpSpPr/>
            <p:nvPr/>
          </p:nvGrpSpPr>
          <p:grpSpPr>
            <a:xfrm rot="-2146129">
              <a:off x="8286119" y="708170"/>
              <a:ext cx="637996" cy="697517"/>
              <a:chOff x="4807350" y="2686225"/>
              <a:chExt cx="191025" cy="208850"/>
            </a:xfrm>
          </p:grpSpPr>
          <p:sp>
            <p:nvSpPr>
              <p:cNvPr id="2830" name="Google Shape;2830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1" name="Google Shape;2831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33" name="Google Shape;2833;p38"/>
            <p:cNvGrpSpPr/>
            <p:nvPr/>
          </p:nvGrpSpPr>
          <p:grpSpPr>
            <a:xfrm rot="-342083">
              <a:off x="7326080" y="809704"/>
              <a:ext cx="638009" cy="697520"/>
              <a:chOff x="4807350" y="2686225"/>
              <a:chExt cx="191025" cy="208850"/>
            </a:xfrm>
          </p:grpSpPr>
          <p:sp>
            <p:nvSpPr>
              <p:cNvPr id="2834" name="Google Shape;2834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5" name="Google Shape;2835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6" name="Google Shape;2836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37" name="Google Shape;2837;p38"/>
            <p:cNvGrpSpPr/>
            <p:nvPr/>
          </p:nvGrpSpPr>
          <p:grpSpPr>
            <a:xfrm rot="1257300">
              <a:off x="6498780" y="351124"/>
              <a:ext cx="638024" cy="697520"/>
              <a:chOff x="4807350" y="2686225"/>
              <a:chExt cx="191025" cy="208850"/>
            </a:xfrm>
          </p:grpSpPr>
          <p:sp>
            <p:nvSpPr>
              <p:cNvPr id="2838" name="Google Shape;2838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9" name="Google Shape;2839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0" name="Google Shape;2840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841" name="Google Shape;2841;p38"/>
          <p:cNvGrpSpPr/>
          <p:nvPr/>
        </p:nvGrpSpPr>
        <p:grpSpPr>
          <a:xfrm>
            <a:off x="-92175" y="-253663"/>
            <a:ext cx="2568433" cy="1587337"/>
            <a:chOff x="-2911300" y="539999"/>
            <a:chExt cx="2568433" cy="1587337"/>
          </a:xfrm>
        </p:grpSpPr>
        <p:sp>
          <p:nvSpPr>
            <p:cNvPr id="2842" name="Google Shape;2842;p38"/>
            <p:cNvSpPr/>
            <p:nvPr/>
          </p:nvSpPr>
          <p:spPr>
            <a:xfrm>
              <a:off x="-2911300" y="539999"/>
              <a:ext cx="2568433" cy="1124570"/>
            </a:xfrm>
            <a:custGeom>
              <a:avLst/>
              <a:gdLst/>
              <a:ahLst/>
              <a:cxnLst/>
              <a:rect l="l" t="t" r="r" b="b"/>
              <a:pathLst>
                <a:path w="13498" h="5910" extrusionOk="0">
                  <a:moveTo>
                    <a:pt x="13466" y="1"/>
                  </a:moveTo>
                  <a:cubicBezTo>
                    <a:pt x="13455" y="1"/>
                    <a:pt x="13445" y="7"/>
                    <a:pt x="13441" y="20"/>
                  </a:cubicBezTo>
                  <a:cubicBezTo>
                    <a:pt x="13167" y="971"/>
                    <a:pt x="12705" y="1863"/>
                    <a:pt x="12103" y="2648"/>
                  </a:cubicBezTo>
                  <a:cubicBezTo>
                    <a:pt x="11497" y="3436"/>
                    <a:pt x="10749" y="4116"/>
                    <a:pt x="9906" y="4644"/>
                  </a:cubicBezTo>
                  <a:cubicBezTo>
                    <a:pt x="9069" y="5171"/>
                    <a:pt x="8137" y="5549"/>
                    <a:pt x="7166" y="5732"/>
                  </a:cubicBezTo>
                  <a:cubicBezTo>
                    <a:pt x="6736" y="5814"/>
                    <a:pt x="6297" y="5860"/>
                    <a:pt x="5859" y="5860"/>
                  </a:cubicBezTo>
                  <a:cubicBezTo>
                    <a:pt x="5659" y="5860"/>
                    <a:pt x="5459" y="5850"/>
                    <a:pt x="5260" y="5830"/>
                  </a:cubicBezTo>
                  <a:cubicBezTo>
                    <a:pt x="4673" y="5771"/>
                    <a:pt x="4100" y="5623"/>
                    <a:pt x="3548" y="5418"/>
                  </a:cubicBezTo>
                  <a:cubicBezTo>
                    <a:pt x="2432" y="5005"/>
                    <a:pt x="1413" y="4371"/>
                    <a:pt x="421" y="3723"/>
                  </a:cubicBezTo>
                  <a:cubicBezTo>
                    <a:pt x="297" y="3642"/>
                    <a:pt x="173" y="3560"/>
                    <a:pt x="50" y="3478"/>
                  </a:cubicBezTo>
                  <a:cubicBezTo>
                    <a:pt x="45" y="3475"/>
                    <a:pt x="41" y="3474"/>
                    <a:pt x="36" y="3474"/>
                  </a:cubicBezTo>
                  <a:cubicBezTo>
                    <a:pt x="15" y="3474"/>
                    <a:pt x="1" y="3508"/>
                    <a:pt x="23" y="3523"/>
                  </a:cubicBezTo>
                  <a:cubicBezTo>
                    <a:pt x="1029" y="4186"/>
                    <a:pt x="2045" y="4851"/>
                    <a:pt x="3158" y="5319"/>
                  </a:cubicBezTo>
                  <a:cubicBezTo>
                    <a:pt x="3703" y="5549"/>
                    <a:pt x="4270" y="5729"/>
                    <a:pt x="4853" y="5826"/>
                  </a:cubicBezTo>
                  <a:cubicBezTo>
                    <a:pt x="5189" y="5883"/>
                    <a:pt x="5528" y="5909"/>
                    <a:pt x="5868" y="5909"/>
                  </a:cubicBezTo>
                  <a:cubicBezTo>
                    <a:pt x="6166" y="5909"/>
                    <a:pt x="6464" y="5889"/>
                    <a:pt x="6760" y="5849"/>
                  </a:cubicBezTo>
                  <a:cubicBezTo>
                    <a:pt x="7772" y="5715"/>
                    <a:pt x="8749" y="5375"/>
                    <a:pt x="9634" y="4869"/>
                  </a:cubicBezTo>
                  <a:cubicBezTo>
                    <a:pt x="10499" y="4374"/>
                    <a:pt x="11276" y="3723"/>
                    <a:pt x="11918" y="2958"/>
                  </a:cubicBezTo>
                  <a:cubicBezTo>
                    <a:pt x="12557" y="2199"/>
                    <a:pt x="13061" y="1326"/>
                    <a:pt x="13382" y="387"/>
                  </a:cubicBezTo>
                  <a:cubicBezTo>
                    <a:pt x="13421" y="270"/>
                    <a:pt x="13458" y="151"/>
                    <a:pt x="13493" y="33"/>
                  </a:cubicBezTo>
                  <a:cubicBezTo>
                    <a:pt x="13498" y="14"/>
                    <a:pt x="13481" y="1"/>
                    <a:pt x="134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3" name="Google Shape;2843;p38"/>
            <p:cNvGrpSpPr/>
            <p:nvPr/>
          </p:nvGrpSpPr>
          <p:grpSpPr>
            <a:xfrm>
              <a:off x="-2451015" y="1475118"/>
              <a:ext cx="516130" cy="564313"/>
              <a:chOff x="4807350" y="2686225"/>
              <a:chExt cx="191025" cy="208850"/>
            </a:xfrm>
          </p:grpSpPr>
          <p:sp>
            <p:nvSpPr>
              <p:cNvPr id="2844" name="Google Shape;2844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5" name="Google Shape;2845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6" name="Google Shape;2846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47" name="Google Shape;2847;p38"/>
            <p:cNvGrpSpPr/>
            <p:nvPr/>
          </p:nvGrpSpPr>
          <p:grpSpPr>
            <a:xfrm rot="-1671237">
              <a:off x="-1755339" y="1475145"/>
              <a:ext cx="516139" cy="564311"/>
              <a:chOff x="4807350" y="2686225"/>
              <a:chExt cx="191025" cy="208850"/>
            </a:xfrm>
          </p:grpSpPr>
          <p:sp>
            <p:nvSpPr>
              <p:cNvPr id="2848" name="Google Shape;2848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9" name="Google Shape;2849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0" name="Google Shape;2850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1" name="Google Shape;2851;p38"/>
            <p:cNvGrpSpPr/>
            <p:nvPr/>
          </p:nvGrpSpPr>
          <p:grpSpPr>
            <a:xfrm rot="-3482995">
              <a:off x="-1174398" y="1265842"/>
              <a:ext cx="516133" cy="564313"/>
              <a:chOff x="4807350" y="2686225"/>
              <a:chExt cx="191025" cy="208850"/>
            </a:xfrm>
          </p:grpSpPr>
          <p:sp>
            <p:nvSpPr>
              <p:cNvPr id="2852" name="Google Shape;2852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3" name="Google Shape;2853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4" name="Google Shape;2854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855" name="Google Shape;2855;p38"/>
          <p:cNvGrpSpPr/>
          <p:nvPr/>
        </p:nvGrpSpPr>
        <p:grpSpPr>
          <a:xfrm>
            <a:off x="6130551" y="3931558"/>
            <a:ext cx="3355499" cy="1652145"/>
            <a:chOff x="5550051" y="5139708"/>
            <a:chExt cx="3355499" cy="1652145"/>
          </a:xfrm>
        </p:grpSpPr>
        <p:sp>
          <p:nvSpPr>
            <p:cNvPr id="2856" name="Google Shape;2856;p38"/>
            <p:cNvSpPr/>
            <p:nvPr/>
          </p:nvSpPr>
          <p:spPr>
            <a:xfrm>
              <a:off x="5749689" y="5658725"/>
              <a:ext cx="3155861" cy="1133128"/>
            </a:xfrm>
            <a:custGeom>
              <a:avLst/>
              <a:gdLst/>
              <a:ahLst/>
              <a:cxnLst/>
              <a:rect l="l" t="t" r="r" b="b"/>
              <a:pathLst>
                <a:path w="15577" h="5593" extrusionOk="0">
                  <a:moveTo>
                    <a:pt x="7329" y="0"/>
                  </a:moveTo>
                  <a:cubicBezTo>
                    <a:pt x="7023" y="0"/>
                    <a:pt x="6716" y="16"/>
                    <a:pt x="6412" y="47"/>
                  </a:cubicBezTo>
                  <a:cubicBezTo>
                    <a:pt x="5243" y="166"/>
                    <a:pt x="4099" y="504"/>
                    <a:pt x="3052" y="1035"/>
                  </a:cubicBezTo>
                  <a:cubicBezTo>
                    <a:pt x="2011" y="1563"/>
                    <a:pt x="1063" y="2286"/>
                    <a:pt x="296" y="3169"/>
                  </a:cubicBezTo>
                  <a:cubicBezTo>
                    <a:pt x="201" y="3279"/>
                    <a:pt x="108" y="3392"/>
                    <a:pt x="18" y="3507"/>
                  </a:cubicBezTo>
                  <a:cubicBezTo>
                    <a:pt x="0" y="3531"/>
                    <a:pt x="20" y="3561"/>
                    <a:pt x="40" y="3561"/>
                  </a:cubicBezTo>
                  <a:cubicBezTo>
                    <a:pt x="47" y="3561"/>
                    <a:pt x="54" y="3558"/>
                    <a:pt x="59" y="3550"/>
                  </a:cubicBezTo>
                  <a:cubicBezTo>
                    <a:pt x="778" y="2631"/>
                    <a:pt x="1683" y="1868"/>
                    <a:pt x="2696" y="1294"/>
                  </a:cubicBezTo>
                  <a:cubicBezTo>
                    <a:pt x="3708" y="721"/>
                    <a:pt x="4824" y="336"/>
                    <a:pt x="5973" y="162"/>
                  </a:cubicBezTo>
                  <a:cubicBezTo>
                    <a:pt x="6421" y="95"/>
                    <a:pt x="6875" y="61"/>
                    <a:pt x="7327" y="61"/>
                  </a:cubicBezTo>
                  <a:cubicBezTo>
                    <a:pt x="8059" y="61"/>
                    <a:pt x="8791" y="150"/>
                    <a:pt x="9501" y="335"/>
                  </a:cubicBezTo>
                  <a:cubicBezTo>
                    <a:pt x="10171" y="507"/>
                    <a:pt x="10814" y="767"/>
                    <a:pt x="11407" y="1125"/>
                  </a:cubicBezTo>
                  <a:cubicBezTo>
                    <a:pt x="11941" y="1447"/>
                    <a:pt x="12429" y="1839"/>
                    <a:pt x="12878" y="2270"/>
                  </a:cubicBezTo>
                  <a:cubicBezTo>
                    <a:pt x="13787" y="3144"/>
                    <a:pt x="14532" y="4170"/>
                    <a:pt x="15249" y="5201"/>
                  </a:cubicBezTo>
                  <a:cubicBezTo>
                    <a:pt x="15335" y="5326"/>
                    <a:pt x="15423" y="5453"/>
                    <a:pt x="15510" y="5580"/>
                  </a:cubicBezTo>
                  <a:cubicBezTo>
                    <a:pt x="15517" y="5589"/>
                    <a:pt x="15526" y="5593"/>
                    <a:pt x="15535" y="5593"/>
                  </a:cubicBezTo>
                  <a:cubicBezTo>
                    <a:pt x="15556" y="5593"/>
                    <a:pt x="15577" y="5571"/>
                    <a:pt x="15562" y="5549"/>
                  </a:cubicBezTo>
                  <a:cubicBezTo>
                    <a:pt x="14839" y="4499"/>
                    <a:pt x="14105" y="3445"/>
                    <a:pt x="13217" y="2524"/>
                  </a:cubicBezTo>
                  <a:cubicBezTo>
                    <a:pt x="12322" y="1596"/>
                    <a:pt x="11270" y="839"/>
                    <a:pt x="10039" y="430"/>
                  </a:cubicBezTo>
                  <a:cubicBezTo>
                    <a:pt x="9166" y="140"/>
                    <a:pt x="8247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57" name="Google Shape;2857;p38"/>
            <p:cNvGrpSpPr/>
            <p:nvPr/>
          </p:nvGrpSpPr>
          <p:grpSpPr>
            <a:xfrm rot="7531876">
              <a:off x="5671590" y="5674138"/>
              <a:ext cx="516130" cy="564325"/>
              <a:chOff x="4807350" y="2686225"/>
              <a:chExt cx="191025" cy="208850"/>
            </a:xfrm>
          </p:grpSpPr>
          <p:sp>
            <p:nvSpPr>
              <p:cNvPr id="2858" name="Google Shape;2858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9" name="Google Shape;2859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0" name="Google Shape;2860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61" name="Google Shape;2861;p38"/>
            <p:cNvGrpSpPr/>
            <p:nvPr/>
          </p:nvGrpSpPr>
          <p:grpSpPr>
            <a:xfrm rot="8100180">
              <a:off x="6187805" y="5367123"/>
              <a:ext cx="516122" cy="564312"/>
              <a:chOff x="4807350" y="2686225"/>
              <a:chExt cx="191025" cy="208850"/>
            </a:xfrm>
          </p:grpSpPr>
          <p:sp>
            <p:nvSpPr>
              <p:cNvPr id="2862" name="Google Shape;2862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3" name="Google Shape;2863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4" name="Google Shape;2864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65" name="Google Shape;2865;p38"/>
            <p:cNvGrpSpPr/>
            <p:nvPr/>
          </p:nvGrpSpPr>
          <p:grpSpPr>
            <a:xfrm rot="9052979">
              <a:off x="6738649" y="5229615"/>
              <a:ext cx="516118" cy="564317"/>
              <a:chOff x="4807350" y="2686225"/>
              <a:chExt cx="191025" cy="208850"/>
            </a:xfrm>
          </p:grpSpPr>
          <p:sp>
            <p:nvSpPr>
              <p:cNvPr id="2866" name="Google Shape;2866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7" name="Google Shape;2867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8" name="Google Shape;2868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69" name="Google Shape;2869;p38"/>
            <p:cNvGrpSpPr/>
            <p:nvPr/>
          </p:nvGrpSpPr>
          <p:grpSpPr>
            <a:xfrm rot="10326841">
              <a:off x="7395759" y="5300049"/>
              <a:ext cx="516121" cy="564305"/>
              <a:chOff x="4807350" y="2686225"/>
              <a:chExt cx="191025" cy="208850"/>
            </a:xfrm>
          </p:grpSpPr>
          <p:sp>
            <p:nvSpPr>
              <p:cNvPr id="2870" name="Google Shape;2870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1" name="Google Shape;2871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2" name="Google Shape;2872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73" name="Google Shape;2873;p38"/>
            <p:cNvGrpSpPr/>
            <p:nvPr/>
          </p:nvGrpSpPr>
          <p:grpSpPr>
            <a:xfrm rot="-9622962">
              <a:off x="8027890" y="5574385"/>
              <a:ext cx="516116" cy="564315"/>
              <a:chOff x="4807350" y="2686225"/>
              <a:chExt cx="191025" cy="208850"/>
            </a:xfrm>
          </p:grpSpPr>
          <p:sp>
            <p:nvSpPr>
              <p:cNvPr id="2874" name="Google Shape;2874;p38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5" name="Google Shape;2875;p38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6" name="Google Shape;2876;p38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77" name="Google Shape;2877;p38"/>
          <p:cNvSpPr/>
          <p:nvPr/>
        </p:nvSpPr>
        <p:spPr>
          <a:xfrm>
            <a:off x="479052" y="2945670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78" name="Google Shape;2878;p38"/>
          <p:cNvGrpSpPr/>
          <p:nvPr/>
        </p:nvGrpSpPr>
        <p:grpSpPr>
          <a:xfrm rot="5195671" flipH="1">
            <a:off x="2993090" y="4124040"/>
            <a:ext cx="884374" cy="959007"/>
            <a:chOff x="2632490" y="4369980"/>
            <a:chExt cx="884404" cy="959040"/>
          </a:xfrm>
        </p:grpSpPr>
        <p:sp>
          <p:nvSpPr>
            <p:cNvPr id="2879" name="Google Shape;2879;p38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38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82" name="Google Shape;2882;p38"/>
          <p:cNvSpPr/>
          <p:nvPr/>
        </p:nvSpPr>
        <p:spPr>
          <a:xfrm>
            <a:off x="8375888" y="278109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body" idx="1"/>
          </p:nvPr>
        </p:nvSpPr>
        <p:spPr>
          <a:xfrm>
            <a:off x="720000" y="1151350"/>
            <a:ext cx="77040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3998150" y="-37800"/>
            <a:ext cx="8126106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2" name="Google Shape;202;p4"/>
          <p:cNvGrpSpPr/>
          <p:nvPr/>
        </p:nvGrpSpPr>
        <p:grpSpPr>
          <a:xfrm rot="2186615">
            <a:off x="-2712732" y="902287"/>
            <a:ext cx="4192141" cy="1914225"/>
            <a:chOff x="-3059700" y="625402"/>
            <a:chExt cx="4192360" cy="1914325"/>
          </a:xfrm>
        </p:grpSpPr>
        <p:sp>
          <p:nvSpPr>
            <p:cNvPr id="203" name="Google Shape;203;p4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6920153" y="2353126"/>
            <a:ext cx="3737241" cy="3278205"/>
            <a:chOff x="3492203" y="2242601"/>
            <a:chExt cx="3737241" cy="3278205"/>
          </a:xfrm>
        </p:grpSpPr>
        <p:sp>
          <p:nvSpPr>
            <p:cNvPr id="224" name="Google Shape;224;p4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5" name="Google Shape;225;p4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226" name="Google Shape;226;p4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45" name="Google Shape;245;p4"/>
          <p:cNvGrpSpPr/>
          <p:nvPr/>
        </p:nvGrpSpPr>
        <p:grpSpPr>
          <a:xfrm rot="10800000" flipH="1">
            <a:off x="8229455" y="-103050"/>
            <a:ext cx="2427950" cy="1850407"/>
            <a:chOff x="4512348" y="-152057"/>
            <a:chExt cx="2075171" cy="1581544"/>
          </a:xfrm>
        </p:grpSpPr>
        <p:sp>
          <p:nvSpPr>
            <p:cNvPr id="246" name="Google Shape;246;p4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7" name="Google Shape;267;p4"/>
          <p:cNvGrpSpPr/>
          <p:nvPr/>
        </p:nvGrpSpPr>
        <p:grpSpPr>
          <a:xfrm rot="10800000">
            <a:off x="5642138" y="4317974"/>
            <a:ext cx="2568424" cy="1517699"/>
            <a:chOff x="2621926" y="22764"/>
            <a:chExt cx="1449449" cy="856489"/>
          </a:xfrm>
        </p:grpSpPr>
        <p:sp>
          <p:nvSpPr>
            <p:cNvPr id="268" name="Google Shape;268;p4"/>
            <p:cNvSpPr/>
            <p:nvPr/>
          </p:nvSpPr>
          <p:spPr>
            <a:xfrm>
              <a:off x="2621926" y="22764"/>
              <a:ext cx="1449449" cy="634631"/>
            </a:xfrm>
            <a:custGeom>
              <a:avLst/>
              <a:gdLst/>
              <a:ahLst/>
              <a:cxnLst/>
              <a:rect l="l" t="t" r="r" b="b"/>
              <a:pathLst>
                <a:path w="13498" h="5910" extrusionOk="0">
                  <a:moveTo>
                    <a:pt x="13466" y="1"/>
                  </a:moveTo>
                  <a:cubicBezTo>
                    <a:pt x="13455" y="1"/>
                    <a:pt x="13445" y="7"/>
                    <a:pt x="13441" y="20"/>
                  </a:cubicBezTo>
                  <a:cubicBezTo>
                    <a:pt x="13167" y="971"/>
                    <a:pt x="12705" y="1863"/>
                    <a:pt x="12103" y="2648"/>
                  </a:cubicBezTo>
                  <a:cubicBezTo>
                    <a:pt x="11497" y="3436"/>
                    <a:pt x="10749" y="4116"/>
                    <a:pt x="9906" y="4644"/>
                  </a:cubicBezTo>
                  <a:cubicBezTo>
                    <a:pt x="9069" y="5171"/>
                    <a:pt x="8137" y="5549"/>
                    <a:pt x="7166" y="5732"/>
                  </a:cubicBezTo>
                  <a:cubicBezTo>
                    <a:pt x="6736" y="5814"/>
                    <a:pt x="6297" y="5860"/>
                    <a:pt x="5859" y="5860"/>
                  </a:cubicBezTo>
                  <a:cubicBezTo>
                    <a:pt x="5659" y="5860"/>
                    <a:pt x="5459" y="5850"/>
                    <a:pt x="5260" y="5830"/>
                  </a:cubicBezTo>
                  <a:cubicBezTo>
                    <a:pt x="4673" y="5771"/>
                    <a:pt x="4100" y="5623"/>
                    <a:pt x="3548" y="5418"/>
                  </a:cubicBezTo>
                  <a:cubicBezTo>
                    <a:pt x="2432" y="5005"/>
                    <a:pt x="1413" y="4371"/>
                    <a:pt x="421" y="3723"/>
                  </a:cubicBezTo>
                  <a:cubicBezTo>
                    <a:pt x="297" y="3642"/>
                    <a:pt x="173" y="3560"/>
                    <a:pt x="50" y="3478"/>
                  </a:cubicBezTo>
                  <a:cubicBezTo>
                    <a:pt x="45" y="3475"/>
                    <a:pt x="41" y="3474"/>
                    <a:pt x="36" y="3474"/>
                  </a:cubicBezTo>
                  <a:cubicBezTo>
                    <a:pt x="15" y="3474"/>
                    <a:pt x="1" y="3508"/>
                    <a:pt x="23" y="3523"/>
                  </a:cubicBezTo>
                  <a:cubicBezTo>
                    <a:pt x="1029" y="4186"/>
                    <a:pt x="2045" y="4851"/>
                    <a:pt x="3158" y="5319"/>
                  </a:cubicBezTo>
                  <a:cubicBezTo>
                    <a:pt x="3703" y="5549"/>
                    <a:pt x="4270" y="5729"/>
                    <a:pt x="4853" y="5826"/>
                  </a:cubicBezTo>
                  <a:cubicBezTo>
                    <a:pt x="5189" y="5883"/>
                    <a:pt x="5528" y="5909"/>
                    <a:pt x="5868" y="5909"/>
                  </a:cubicBezTo>
                  <a:cubicBezTo>
                    <a:pt x="6166" y="5909"/>
                    <a:pt x="6464" y="5889"/>
                    <a:pt x="6760" y="5849"/>
                  </a:cubicBezTo>
                  <a:cubicBezTo>
                    <a:pt x="7772" y="5715"/>
                    <a:pt x="8749" y="5375"/>
                    <a:pt x="9634" y="4869"/>
                  </a:cubicBezTo>
                  <a:cubicBezTo>
                    <a:pt x="10499" y="4374"/>
                    <a:pt x="11276" y="3723"/>
                    <a:pt x="11918" y="2958"/>
                  </a:cubicBezTo>
                  <a:cubicBezTo>
                    <a:pt x="12557" y="2199"/>
                    <a:pt x="13061" y="1326"/>
                    <a:pt x="13382" y="387"/>
                  </a:cubicBezTo>
                  <a:cubicBezTo>
                    <a:pt x="13421" y="270"/>
                    <a:pt x="13458" y="151"/>
                    <a:pt x="13493" y="33"/>
                  </a:cubicBezTo>
                  <a:cubicBezTo>
                    <a:pt x="13498" y="14"/>
                    <a:pt x="13481" y="1"/>
                    <a:pt x="134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288778" y="578475"/>
              <a:ext cx="224322" cy="300778"/>
            </a:xfrm>
            <a:custGeom>
              <a:avLst/>
              <a:gdLst/>
              <a:ahLst/>
              <a:cxnLst/>
              <a:rect l="l" t="t" r="r" b="b"/>
              <a:pathLst>
                <a:path w="2089" h="2801" extrusionOk="0">
                  <a:moveTo>
                    <a:pt x="1597" y="1"/>
                  </a:moveTo>
                  <a:lnTo>
                    <a:pt x="1" y="318"/>
                  </a:lnTo>
                  <a:lnTo>
                    <a:pt x="492" y="2800"/>
                  </a:lnTo>
                  <a:lnTo>
                    <a:pt x="1211" y="2012"/>
                  </a:lnTo>
                  <a:lnTo>
                    <a:pt x="2088" y="2483"/>
                  </a:lnTo>
                  <a:lnTo>
                    <a:pt x="2088" y="248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09070" y="552703"/>
              <a:ext cx="240000" cy="308188"/>
            </a:xfrm>
            <a:custGeom>
              <a:avLst/>
              <a:gdLst/>
              <a:ahLst/>
              <a:cxnLst/>
              <a:rect l="l" t="t" r="r" b="b"/>
              <a:pathLst>
                <a:path w="2235" h="2870" extrusionOk="0">
                  <a:moveTo>
                    <a:pt x="662" y="0"/>
                  </a:moveTo>
                  <a:lnTo>
                    <a:pt x="0" y="2443"/>
                  </a:lnTo>
                  <a:lnTo>
                    <a:pt x="995" y="2057"/>
                  </a:lnTo>
                  <a:lnTo>
                    <a:pt x="1570" y="2870"/>
                  </a:lnTo>
                  <a:lnTo>
                    <a:pt x="2234" y="426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592566" y="449185"/>
              <a:ext cx="297664" cy="323114"/>
            </a:xfrm>
            <a:custGeom>
              <a:avLst/>
              <a:gdLst/>
              <a:ahLst/>
              <a:cxnLst/>
              <a:rect l="l" t="t" r="r" b="b"/>
              <a:pathLst>
                <a:path w="2772" h="3009" extrusionOk="0">
                  <a:moveTo>
                    <a:pt x="1344" y="1"/>
                  </a:moveTo>
                  <a:lnTo>
                    <a:pt x="1" y="918"/>
                  </a:lnTo>
                  <a:lnTo>
                    <a:pt x="1427" y="3009"/>
                  </a:lnTo>
                  <a:lnTo>
                    <a:pt x="1780" y="2002"/>
                  </a:lnTo>
                  <a:lnTo>
                    <a:pt x="2771" y="2091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4"/>
          <p:cNvSpPr/>
          <p:nvPr/>
        </p:nvSpPr>
        <p:spPr>
          <a:xfrm>
            <a:off x="3722876" y="21034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4"/>
          <p:cNvSpPr/>
          <p:nvPr/>
        </p:nvSpPr>
        <p:spPr>
          <a:xfrm>
            <a:off x="380990" y="3623670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4"/>
          <p:cNvSpPr/>
          <p:nvPr/>
        </p:nvSpPr>
        <p:spPr>
          <a:xfrm>
            <a:off x="5187057" y="484096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4"/>
          <p:cNvSpPr/>
          <p:nvPr/>
        </p:nvSpPr>
        <p:spPr>
          <a:xfrm>
            <a:off x="8116262" y="123706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4"/>
          <p:cNvSpPr/>
          <p:nvPr/>
        </p:nvSpPr>
        <p:spPr>
          <a:xfrm>
            <a:off x="477188" y="474476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4"/>
          <p:cNvSpPr/>
          <p:nvPr/>
        </p:nvSpPr>
        <p:spPr>
          <a:xfrm>
            <a:off x="7873107" y="604976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/>
          <p:nvPr/>
        </p:nvSpPr>
        <p:spPr>
          <a:xfrm>
            <a:off x="3807650" y="-71800"/>
            <a:ext cx="8126106" cy="1510078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6"/>
          <p:cNvGrpSpPr/>
          <p:nvPr/>
        </p:nvGrpSpPr>
        <p:grpSpPr>
          <a:xfrm>
            <a:off x="5717903" y="2372176"/>
            <a:ext cx="3737241" cy="3278205"/>
            <a:chOff x="3492203" y="2242601"/>
            <a:chExt cx="3737241" cy="3278205"/>
          </a:xfrm>
        </p:grpSpPr>
        <p:sp>
          <p:nvSpPr>
            <p:cNvPr id="352" name="Google Shape;352;p6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3" name="Google Shape;353;p6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354" name="Google Shape;354;p6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3" name="Google Shape;373;p6"/>
          <p:cNvGrpSpPr/>
          <p:nvPr/>
        </p:nvGrpSpPr>
        <p:grpSpPr>
          <a:xfrm>
            <a:off x="-55685" y="4517655"/>
            <a:ext cx="884404" cy="959040"/>
            <a:chOff x="2632490" y="4369980"/>
            <a:chExt cx="884404" cy="959040"/>
          </a:xfrm>
        </p:grpSpPr>
        <p:sp>
          <p:nvSpPr>
            <p:cNvPr id="374" name="Google Shape;374;p6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7" name="Google Shape;377;p6"/>
          <p:cNvSpPr/>
          <p:nvPr/>
        </p:nvSpPr>
        <p:spPr>
          <a:xfrm>
            <a:off x="8752076" y="314376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6"/>
          <p:cNvSpPr/>
          <p:nvPr/>
        </p:nvSpPr>
        <p:spPr>
          <a:xfrm>
            <a:off x="338413" y="349426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6"/>
          <p:cNvSpPr/>
          <p:nvPr/>
        </p:nvSpPr>
        <p:spPr>
          <a:xfrm>
            <a:off x="4853682" y="481431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"/>
          <p:cNvSpPr/>
          <p:nvPr/>
        </p:nvSpPr>
        <p:spPr>
          <a:xfrm>
            <a:off x="4022175" y="-63522"/>
            <a:ext cx="8126106" cy="2635318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/>
          </p:nvPr>
        </p:nvSpPr>
        <p:spPr>
          <a:xfrm>
            <a:off x="728962" y="1986450"/>
            <a:ext cx="2473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subTitle" idx="1"/>
          </p:nvPr>
        </p:nvSpPr>
        <p:spPr>
          <a:xfrm>
            <a:off x="720000" y="2340188"/>
            <a:ext cx="2476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2" hasCustomPrompt="1"/>
          </p:nvPr>
        </p:nvSpPr>
        <p:spPr>
          <a:xfrm rot="2867">
            <a:off x="4212288" y="3044395"/>
            <a:ext cx="719400" cy="5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 hasCustomPrompt="1"/>
          </p:nvPr>
        </p:nvSpPr>
        <p:spPr>
          <a:xfrm>
            <a:off x="6826058" y="3044536"/>
            <a:ext cx="719400" cy="5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4" hasCustomPrompt="1"/>
          </p:nvPr>
        </p:nvSpPr>
        <p:spPr>
          <a:xfrm>
            <a:off x="4212157" y="1337104"/>
            <a:ext cx="7197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title" idx="5"/>
          </p:nvPr>
        </p:nvSpPr>
        <p:spPr>
          <a:xfrm>
            <a:off x="3333918" y="1986450"/>
            <a:ext cx="247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6"/>
          </p:nvPr>
        </p:nvSpPr>
        <p:spPr>
          <a:xfrm>
            <a:off x="3333738" y="2340188"/>
            <a:ext cx="24765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7"/>
          </p:nvPr>
        </p:nvSpPr>
        <p:spPr>
          <a:xfrm>
            <a:off x="5951380" y="1986450"/>
            <a:ext cx="2469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5947500" y="2340188"/>
            <a:ext cx="24765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/>
          </p:nvPr>
        </p:nvSpPr>
        <p:spPr>
          <a:xfrm>
            <a:off x="5943663" y="3707175"/>
            <a:ext cx="2469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3"/>
          </p:nvPr>
        </p:nvSpPr>
        <p:spPr>
          <a:xfrm>
            <a:off x="5939450" y="4056100"/>
            <a:ext cx="24780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title" idx="14"/>
          </p:nvPr>
        </p:nvSpPr>
        <p:spPr>
          <a:xfrm>
            <a:off x="3333932" y="3707176"/>
            <a:ext cx="247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subTitle" idx="15"/>
          </p:nvPr>
        </p:nvSpPr>
        <p:spPr>
          <a:xfrm>
            <a:off x="3333000" y="4056100"/>
            <a:ext cx="24780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16"/>
          </p:nvPr>
        </p:nvSpPr>
        <p:spPr>
          <a:xfrm>
            <a:off x="726707" y="3707175"/>
            <a:ext cx="2477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13"/>
          <p:cNvSpPr txBox="1">
            <a:spLocks noGrp="1"/>
          </p:cNvSpPr>
          <p:nvPr>
            <p:ph type="subTitle" idx="17"/>
          </p:nvPr>
        </p:nvSpPr>
        <p:spPr>
          <a:xfrm>
            <a:off x="726550" y="4056100"/>
            <a:ext cx="24780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title" idx="18" hasCustomPrompt="1"/>
          </p:nvPr>
        </p:nvSpPr>
        <p:spPr>
          <a:xfrm rot="2866">
            <a:off x="1605702" y="3044700"/>
            <a:ext cx="719700" cy="59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19" hasCustomPrompt="1"/>
          </p:nvPr>
        </p:nvSpPr>
        <p:spPr>
          <a:xfrm rot="1433">
            <a:off x="1605698" y="1337088"/>
            <a:ext cx="719700" cy="59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title" idx="20" hasCustomPrompt="1"/>
          </p:nvPr>
        </p:nvSpPr>
        <p:spPr>
          <a:xfrm rot="1432">
            <a:off x="6825759" y="1321635"/>
            <a:ext cx="720000" cy="5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2" name="Google Shape;852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53" name="Google Shape;853;p13"/>
          <p:cNvGrpSpPr/>
          <p:nvPr/>
        </p:nvGrpSpPr>
        <p:grpSpPr>
          <a:xfrm rot="4323290">
            <a:off x="7486657" y="285142"/>
            <a:ext cx="2218586" cy="1690845"/>
            <a:chOff x="4512348" y="-152057"/>
            <a:chExt cx="2075171" cy="1581544"/>
          </a:xfrm>
        </p:grpSpPr>
        <p:sp>
          <p:nvSpPr>
            <p:cNvPr id="854" name="Google Shape;854;p13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5" name="Google Shape;875;p13"/>
          <p:cNvSpPr/>
          <p:nvPr/>
        </p:nvSpPr>
        <p:spPr>
          <a:xfrm flipH="1">
            <a:off x="2657170" y="486026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13"/>
          <p:cNvSpPr/>
          <p:nvPr/>
        </p:nvSpPr>
        <p:spPr>
          <a:xfrm flipH="1">
            <a:off x="553395" y="218878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13"/>
          <p:cNvSpPr/>
          <p:nvPr/>
        </p:nvSpPr>
        <p:spPr>
          <a:xfrm flipH="1">
            <a:off x="452143" y="1773889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13"/>
          <p:cNvSpPr/>
          <p:nvPr/>
        </p:nvSpPr>
        <p:spPr>
          <a:xfrm flipH="1">
            <a:off x="4062118" y="344039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13"/>
          <p:cNvSpPr/>
          <p:nvPr/>
        </p:nvSpPr>
        <p:spPr>
          <a:xfrm flipH="1">
            <a:off x="8774470" y="290631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"/>
          <p:cNvSpPr/>
          <p:nvPr/>
        </p:nvSpPr>
        <p:spPr>
          <a:xfrm>
            <a:off x="3464750" y="-29825"/>
            <a:ext cx="8126106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42" name="Google Shape;942;p15"/>
          <p:cNvGrpSpPr/>
          <p:nvPr/>
        </p:nvGrpSpPr>
        <p:grpSpPr>
          <a:xfrm>
            <a:off x="4242985" y="-478477"/>
            <a:ext cx="2109203" cy="1607482"/>
            <a:chOff x="4512348" y="-152057"/>
            <a:chExt cx="2075171" cy="1581544"/>
          </a:xfrm>
        </p:grpSpPr>
        <p:sp>
          <p:nvSpPr>
            <p:cNvPr id="943" name="Google Shape;943;p15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64" name="Google Shape;96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15"/>
          <p:cNvSpPr/>
          <p:nvPr/>
        </p:nvSpPr>
        <p:spPr>
          <a:xfrm>
            <a:off x="-1550175" y="3752851"/>
            <a:ext cx="7198519" cy="1443790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13305" y="0"/>
                </a:moveTo>
                <a:cubicBezTo>
                  <a:pt x="11019" y="0"/>
                  <a:pt x="8739" y="483"/>
                  <a:pt x="6678" y="1479"/>
                </a:cubicBezTo>
                <a:cubicBezTo>
                  <a:pt x="4674" y="2448"/>
                  <a:pt x="2850" y="3890"/>
                  <a:pt x="1709" y="5801"/>
                </a:cubicBezTo>
                <a:cubicBezTo>
                  <a:pt x="5" y="8656"/>
                  <a:pt x="1" y="12312"/>
                  <a:pt x="1149" y="15431"/>
                </a:cubicBezTo>
                <a:lnTo>
                  <a:pt x="56150" y="15868"/>
                </a:lnTo>
                <a:cubicBezTo>
                  <a:pt x="56354" y="13032"/>
                  <a:pt x="55055" y="11097"/>
                  <a:pt x="52615" y="9635"/>
                </a:cubicBezTo>
                <a:cubicBezTo>
                  <a:pt x="51012" y="8675"/>
                  <a:pt x="48955" y="8267"/>
                  <a:pt x="46932" y="8267"/>
                </a:cubicBezTo>
                <a:cubicBezTo>
                  <a:pt x="45643" y="8267"/>
                  <a:pt x="44368" y="8433"/>
                  <a:pt x="43232" y="8726"/>
                </a:cubicBezTo>
                <a:cubicBezTo>
                  <a:pt x="41748" y="9110"/>
                  <a:pt x="40350" y="9795"/>
                  <a:pt x="38801" y="10109"/>
                </a:cubicBezTo>
                <a:cubicBezTo>
                  <a:pt x="37268" y="10418"/>
                  <a:pt x="35705" y="10575"/>
                  <a:pt x="34140" y="10575"/>
                </a:cubicBezTo>
                <a:cubicBezTo>
                  <a:pt x="33919" y="10575"/>
                  <a:pt x="33697" y="10571"/>
                  <a:pt x="33476" y="10565"/>
                </a:cubicBezTo>
                <a:cubicBezTo>
                  <a:pt x="32496" y="10536"/>
                  <a:pt x="31502" y="10444"/>
                  <a:pt x="30590" y="10085"/>
                </a:cubicBezTo>
                <a:cubicBezTo>
                  <a:pt x="29702" y="9736"/>
                  <a:pt x="28927" y="9149"/>
                  <a:pt x="28224" y="8505"/>
                </a:cubicBezTo>
                <a:cubicBezTo>
                  <a:pt x="26698" y="7104"/>
                  <a:pt x="25462" y="5410"/>
                  <a:pt x="23935" y="4011"/>
                </a:cubicBezTo>
                <a:cubicBezTo>
                  <a:pt x="21072" y="1388"/>
                  <a:pt x="17181" y="0"/>
                  <a:pt x="13305" y="0"/>
                </a:cubicBez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6" name="Google Shape;966;p15"/>
          <p:cNvGrpSpPr/>
          <p:nvPr/>
        </p:nvGrpSpPr>
        <p:grpSpPr>
          <a:xfrm rot="1465812">
            <a:off x="6254191" y="1730396"/>
            <a:ext cx="3737381" cy="3278328"/>
            <a:chOff x="3492203" y="2242601"/>
            <a:chExt cx="3737241" cy="3278205"/>
          </a:xfrm>
        </p:grpSpPr>
        <p:sp>
          <p:nvSpPr>
            <p:cNvPr id="967" name="Google Shape;967;p15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68" name="Google Shape;968;p15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969" name="Google Shape;969;p15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15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6" name="Google Shape;976;p15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7" name="Google Shape;977;p15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988" name="Google Shape;988;p15"/>
          <p:cNvGrpSpPr/>
          <p:nvPr/>
        </p:nvGrpSpPr>
        <p:grpSpPr>
          <a:xfrm rot="1771559">
            <a:off x="-2306923" y="670568"/>
            <a:ext cx="4192204" cy="1914254"/>
            <a:chOff x="-3059700" y="625402"/>
            <a:chExt cx="4192360" cy="1914325"/>
          </a:xfrm>
        </p:grpSpPr>
        <p:sp>
          <p:nvSpPr>
            <p:cNvPr id="989" name="Google Shape;989;p15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09" name="Google Shape;1009;p15"/>
          <p:cNvSpPr/>
          <p:nvPr/>
        </p:nvSpPr>
        <p:spPr>
          <a:xfrm>
            <a:off x="6772265" y="4811845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0" name="Google Shape;1010;p15"/>
          <p:cNvSpPr/>
          <p:nvPr/>
        </p:nvSpPr>
        <p:spPr>
          <a:xfrm>
            <a:off x="8552112" y="283311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1" name="Google Shape;1011;p15"/>
          <p:cNvGrpSpPr/>
          <p:nvPr/>
        </p:nvGrpSpPr>
        <p:grpSpPr>
          <a:xfrm rot="-5891550">
            <a:off x="7572262" y="4543076"/>
            <a:ext cx="884408" cy="959045"/>
            <a:chOff x="2632490" y="4369980"/>
            <a:chExt cx="884404" cy="959040"/>
          </a:xfrm>
        </p:grpSpPr>
        <p:sp>
          <p:nvSpPr>
            <p:cNvPr id="1012" name="Google Shape;1012;p15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5" name="Google Shape;1015;p15"/>
          <p:cNvGrpSpPr/>
          <p:nvPr/>
        </p:nvGrpSpPr>
        <p:grpSpPr>
          <a:xfrm rot="-1004102">
            <a:off x="6654294" y="-751276"/>
            <a:ext cx="2792629" cy="1738583"/>
            <a:chOff x="5032258" y="-117264"/>
            <a:chExt cx="2427918" cy="1511528"/>
          </a:xfrm>
        </p:grpSpPr>
        <p:sp>
          <p:nvSpPr>
            <p:cNvPr id="1016" name="Google Shape;1016;p15"/>
            <p:cNvSpPr/>
            <p:nvPr/>
          </p:nvSpPr>
          <p:spPr>
            <a:xfrm>
              <a:off x="5032258" y="-117264"/>
              <a:ext cx="2427918" cy="1105610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6313560" y="917700"/>
              <a:ext cx="323543" cy="476564"/>
            </a:xfrm>
            <a:custGeom>
              <a:avLst/>
              <a:gdLst/>
              <a:ahLst/>
              <a:cxnLst/>
              <a:rect l="l" t="t" r="r" b="b"/>
              <a:pathLst>
                <a:path w="3013" h="4438" extrusionOk="0">
                  <a:moveTo>
                    <a:pt x="2740" y="0"/>
                  </a:moveTo>
                  <a:lnTo>
                    <a:pt x="1" y="175"/>
                  </a:lnTo>
                  <a:lnTo>
                    <a:pt x="272" y="4438"/>
                  </a:lnTo>
                  <a:lnTo>
                    <a:pt x="1650" y="3280"/>
                  </a:lnTo>
                  <a:lnTo>
                    <a:pt x="3013" y="4263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090997" y="416325"/>
              <a:ext cx="534550" cy="531329"/>
            </a:xfrm>
            <a:custGeom>
              <a:avLst/>
              <a:gdLst/>
              <a:ahLst/>
              <a:cxnLst/>
              <a:rect l="l" t="t" r="r" b="b"/>
              <a:pathLst>
                <a:path w="4978" h="4948" extrusionOk="0">
                  <a:moveTo>
                    <a:pt x="3063" y="1"/>
                  </a:moveTo>
                  <a:lnTo>
                    <a:pt x="0" y="2978"/>
                  </a:lnTo>
                  <a:lnTo>
                    <a:pt x="1775" y="3273"/>
                  </a:lnTo>
                  <a:lnTo>
                    <a:pt x="1913" y="4948"/>
                  </a:lnTo>
                  <a:lnTo>
                    <a:pt x="4978" y="197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663781" y="768866"/>
              <a:ext cx="431033" cy="53079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0" name="Google Shape;1020;p15"/>
          <p:cNvGrpSpPr/>
          <p:nvPr/>
        </p:nvGrpSpPr>
        <p:grpSpPr>
          <a:xfrm rot="-8579348" flipH="1">
            <a:off x="-615096" y="3453293"/>
            <a:ext cx="2568460" cy="1517721"/>
            <a:chOff x="2621926" y="22764"/>
            <a:chExt cx="1449449" cy="856489"/>
          </a:xfrm>
        </p:grpSpPr>
        <p:sp>
          <p:nvSpPr>
            <p:cNvPr id="1021" name="Google Shape;1021;p15"/>
            <p:cNvSpPr/>
            <p:nvPr/>
          </p:nvSpPr>
          <p:spPr>
            <a:xfrm>
              <a:off x="2621926" y="22764"/>
              <a:ext cx="1449449" cy="634631"/>
            </a:xfrm>
            <a:custGeom>
              <a:avLst/>
              <a:gdLst/>
              <a:ahLst/>
              <a:cxnLst/>
              <a:rect l="l" t="t" r="r" b="b"/>
              <a:pathLst>
                <a:path w="13498" h="5910" extrusionOk="0">
                  <a:moveTo>
                    <a:pt x="13466" y="1"/>
                  </a:moveTo>
                  <a:cubicBezTo>
                    <a:pt x="13455" y="1"/>
                    <a:pt x="13445" y="7"/>
                    <a:pt x="13441" y="20"/>
                  </a:cubicBezTo>
                  <a:cubicBezTo>
                    <a:pt x="13167" y="971"/>
                    <a:pt x="12705" y="1863"/>
                    <a:pt x="12103" y="2648"/>
                  </a:cubicBezTo>
                  <a:cubicBezTo>
                    <a:pt x="11497" y="3436"/>
                    <a:pt x="10749" y="4116"/>
                    <a:pt x="9906" y="4644"/>
                  </a:cubicBezTo>
                  <a:cubicBezTo>
                    <a:pt x="9069" y="5171"/>
                    <a:pt x="8137" y="5549"/>
                    <a:pt x="7166" y="5732"/>
                  </a:cubicBezTo>
                  <a:cubicBezTo>
                    <a:pt x="6736" y="5814"/>
                    <a:pt x="6297" y="5860"/>
                    <a:pt x="5859" y="5860"/>
                  </a:cubicBezTo>
                  <a:cubicBezTo>
                    <a:pt x="5659" y="5860"/>
                    <a:pt x="5459" y="5850"/>
                    <a:pt x="5260" y="5830"/>
                  </a:cubicBezTo>
                  <a:cubicBezTo>
                    <a:pt x="4673" y="5771"/>
                    <a:pt x="4100" y="5623"/>
                    <a:pt x="3548" y="5418"/>
                  </a:cubicBezTo>
                  <a:cubicBezTo>
                    <a:pt x="2432" y="5005"/>
                    <a:pt x="1413" y="4371"/>
                    <a:pt x="421" y="3723"/>
                  </a:cubicBezTo>
                  <a:cubicBezTo>
                    <a:pt x="297" y="3642"/>
                    <a:pt x="173" y="3560"/>
                    <a:pt x="50" y="3478"/>
                  </a:cubicBezTo>
                  <a:cubicBezTo>
                    <a:pt x="45" y="3475"/>
                    <a:pt x="41" y="3474"/>
                    <a:pt x="36" y="3474"/>
                  </a:cubicBezTo>
                  <a:cubicBezTo>
                    <a:pt x="15" y="3474"/>
                    <a:pt x="1" y="3508"/>
                    <a:pt x="23" y="3523"/>
                  </a:cubicBezTo>
                  <a:cubicBezTo>
                    <a:pt x="1029" y="4186"/>
                    <a:pt x="2045" y="4851"/>
                    <a:pt x="3158" y="5319"/>
                  </a:cubicBezTo>
                  <a:cubicBezTo>
                    <a:pt x="3703" y="5549"/>
                    <a:pt x="4270" y="5729"/>
                    <a:pt x="4853" y="5826"/>
                  </a:cubicBezTo>
                  <a:cubicBezTo>
                    <a:pt x="5189" y="5883"/>
                    <a:pt x="5528" y="5909"/>
                    <a:pt x="5868" y="5909"/>
                  </a:cubicBezTo>
                  <a:cubicBezTo>
                    <a:pt x="6166" y="5909"/>
                    <a:pt x="6464" y="5889"/>
                    <a:pt x="6760" y="5849"/>
                  </a:cubicBezTo>
                  <a:cubicBezTo>
                    <a:pt x="7772" y="5715"/>
                    <a:pt x="8749" y="5375"/>
                    <a:pt x="9634" y="4869"/>
                  </a:cubicBezTo>
                  <a:cubicBezTo>
                    <a:pt x="10499" y="4374"/>
                    <a:pt x="11276" y="3723"/>
                    <a:pt x="11918" y="2958"/>
                  </a:cubicBezTo>
                  <a:cubicBezTo>
                    <a:pt x="12557" y="2199"/>
                    <a:pt x="13061" y="1326"/>
                    <a:pt x="13382" y="387"/>
                  </a:cubicBezTo>
                  <a:cubicBezTo>
                    <a:pt x="13421" y="270"/>
                    <a:pt x="13458" y="151"/>
                    <a:pt x="13493" y="33"/>
                  </a:cubicBezTo>
                  <a:cubicBezTo>
                    <a:pt x="13498" y="14"/>
                    <a:pt x="13481" y="1"/>
                    <a:pt x="134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3288778" y="578475"/>
              <a:ext cx="224322" cy="300778"/>
            </a:xfrm>
            <a:custGeom>
              <a:avLst/>
              <a:gdLst/>
              <a:ahLst/>
              <a:cxnLst/>
              <a:rect l="l" t="t" r="r" b="b"/>
              <a:pathLst>
                <a:path w="2089" h="2801" extrusionOk="0">
                  <a:moveTo>
                    <a:pt x="1597" y="1"/>
                  </a:moveTo>
                  <a:lnTo>
                    <a:pt x="1" y="318"/>
                  </a:lnTo>
                  <a:lnTo>
                    <a:pt x="492" y="2800"/>
                  </a:lnTo>
                  <a:lnTo>
                    <a:pt x="1211" y="2012"/>
                  </a:lnTo>
                  <a:lnTo>
                    <a:pt x="2088" y="2483"/>
                  </a:lnTo>
                  <a:lnTo>
                    <a:pt x="2088" y="248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2909070" y="552703"/>
              <a:ext cx="240000" cy="308188"/>
            </a:xfrm>
            <a:custGeom>
              <a:avLst/>
              <a:gdLst/>
              <a:ahLst/>
              <a:cxnLst/>
              <a:rect l="l" t="t" r="r" b="b"/>
              <a:pathLst>
                <a:path w="2235" h="2870" extrusionOk="0">
                  <a:moveTo>
                    <a:pt x="662" y="0"/>
                  </a:moveTo>
                  <a:lnTo>
                    <a:pt x="0" y="2443"/>
                  </a:lnTo>
                  <a:lnTo>
                    <a:pt x="995" y="2057"/>
                  </a:lnTo>
                  <a:lnTo>
                    <a:pt x="1570" y="2870"/>
                  </a:lnTo>
                  <a:lnTo>
                    <a:pt x="2234" y="426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3592566" y="449185"/>
              <a:ext cx="297664" cy="323114"/>
            </a:xfrm>
            <a:custGeom>
              <a:avLst/>
              <a:gdLst/>
              <a:ahLst/>
              <a:cxnLst/>
              <a:rect l="l" t="t" r="r" b="b"/>
              <a:pathLst>
                <a:path w="2772" h="3009" extrusionOk="0">
                  <a:moveTo>
                    <a:pt x="1344" y="1"/>
                  </a:moveTo>
                  <a:lnTo>
                    <a:pt x="1" y="918"/>
                  </a:lnTo>
                  <a:lnTo>
                    <a:pt x="1427" y="3009"/>
                  </a:lnTo>
                  <a:lnTo>
                    <a:pt x="1780" y="2002"/>
                  </a:lnTo>
                  <a:lnTo>
                    <a:pt x="2771" y="2091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6"/>
          <p:cNvSpPr/>
          <p:nvPr/>
        </p:nvSpPr>
        <p:spPr>
          <a:xfrm flipH="1">
            <a:off x="-311993" y="-77450"/>
            <a:ext cx="9541718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7" name="Google Shape;102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16"/>
          <p:cNvSpPr/>
          <p:nvPr/>
        </p:nvSpPr>
        <p:spPr>
          <a:xfrm flipH="1">
            <a:off x="128156" y="4105273"/>
            <a:ext cx="7198519" cy="1091361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13305" y="0"/>
                </a:moveTo>
                <a:cubicBezTo>
                  <a:pt x="11019" y="0"/>
                  <a:pt x="8739" y="483"/>
                  <a:pt x="6678" y="1479"/>
                </a:cubicBezTo>
                <a:cubicBezTo>
                  <a:pt x="4674" y="2448"/>
                  <a:pt x="2850" y="3890"/>
                  <a:pt x="1709" y="5801"/>
                </a:cubicBezTo>
                <a:cubicBezTo>
                  <a:pt x="5" y="8656"/>
                  <a:pt x="1" y="12312"/>
                  <a:pt x="1149" y="15431"/>
                </a:cubicBezTo>
                <a:lnTo>
                  <a:pt x="56150" y="15868"/>
                </a:lnTo>
                <a:cubicBezTo>
                  <a:pt x="56354" y="13032"/>
                  <a:pt x="55055" y="11097"/>
                  <a:pt x="52615" y="9635"/>
                </a:cubicBezTo>
                <a:cubicBezTo>
                  <a:pt x="51012" y="8675"/>
                  <a:pt x="48955" y="8267"/>
                  <a:pt x="46932" y="8267"/>
                </a:cubicBezTo>
                <a:cubicBezTo>
                  <a:pt x="45643" y="8267"/>
                  <a:pt x="44368" y="8433"/>
                  <a:pt x="43232" y="8726"/>
                </a:cubicBezTo>
                <a:cubicBezTo>
                  <a:pt x="41748" y="9110"/>
                  <a:pt x="40350" y="9795"/>
                  <a:pt x="38801" y="10109"/>
                </a:cubicBezTo>
                <a:cubicBezTo>
                  <a:pt x="37268" y="10418"/>
                  <a:pt x="35705" y="10575"/>
                  <a:pt x="34140" y="10575"/>
                </a:cubicBezTo>
                <a:cubicBezTo>
                  <a:pt x="33919" y="10575"/>
                  <a:pt x="33697" y="10571"/>
                  <a:pt x="33476" y="10565"/>
                </a:cubicBezTo>
                <a:cubicBezTo>
                  <a:pt x="32496" y="10536"/>
                  <a:pt x="31502" y="10444"/>
                  <a:pt x="30590" y="10085"/>
                </a:cubicBezTo>
                <a:cubicBezTo>
                  <a:pt x="29702" y="9736"/>
                  <a:pt x="28927" y="9149"/>
                  <a:pt x="28224" y="8505"/>
                </a:cubicBezTo>
                <a:cubicBezTo>
                  <a:pt x="26698" y="7104"/>
                  <a:pt x="25462" y="5410"/>
                  <a:pt x="23935" y="4011"/>
                </a:cubicBezTo>
                <a:cubicBezTo>
                  <a:pt x="21072" y="1388"/>
                  <a:pt x="17181" y="0"/>
                  <a:pt x="13305" y="0"/>
                </a:cubicBez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9" name="Google Shape;1029;p16"/>
          <p:cNvGrpSpPr/>
          <p:nvPr/>
        </p:nvGrpSpPr>
        <p:grpSpPr>
          <a:xfrm rot="-6791148" flipH="1">
            <a:off x="7260949" y="3487854"/>
            <a:ext cx="3737107" cy="3278087"/>
            <a:chOff x="3492203" y="2242601"/>
            <a:chExt cx="3737241" cy="3278205"/>
          </a:xfrm>
        </p:grpSpPr>
        <p:sp>
          <p:nvSpPr>
            <p:cNvPr id="1030" name="Google Shape;1030;p16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31" name="Google Shape;1031;p16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1032" name="Google Shape;1032;p16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51" name="Google Shape;1051;p16"/>
          <p:cNvGrpSpPr/>
          <p:nvPr/>
        </p:nvGrpSpPr>
        <p:grpSpPr>
          <a:xfrm rot="10800000">
            <a:off x="3757880" y="3856775"/>
            <a:ext cx="2427950" cy="1850407"/>
            <a:chOff x="4512348" y="-152057"/>
            <a:chExt cx="2075171" cy="1581544"/>
          </a:xfrm>
        </p:grpSpPr>
        <p:sp>
          <p:nvSpPr>
            <p:cNvPr id="1052" name="Google Shape;1052;p16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73" name="Google Shape;1073;p16"/>
          <p:cNvSpPr/>
          <p:nvPr/>
        </p:nvSpPr>
        <p:spPr>
          <a:xfrm>
            <a:off x="431075" y="2887769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" name="Google Shape;1074;p16"/>
          <p:cNvSpPr/>
          <p:nvPr/>
        </p:nvSpPr>
        <p:spPr>
          <a:xfrm>
            <a:off x="7137640" y="4555395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>
            <a:off x="1959800" y="-311975"/>
            <a:ext cx="8126106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1418817" y="1802825"/>
            <a:ext cx="2867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6" name="Google Shape;2306;p32"/>
          <p:cNvSpPr txBox="1">
            <a:spLocks noGrp="1"/>
          </p:cNvSpPr>
          <p:nvPr>
            <p:ph type="subTitle" idx="1"/>
          </p:nvPr>
        </p:nvSpPr>
        <p:spPr>
          <a:xfrm>
            <a:off x="1418806" y="2159263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7" name="Google Shape;2307;p32"/>
          <p:cNvSpPr txBox="1">
            <a:spLocks noGrp="1"/>
          </p:cNvSpPr>
          <p:nvPr>
            <p:ph type="title" idx="3"/>
          </p:nvPr>
        </p:nvSpPr>
        <p:spPr>
          <a:xfrm>
            <a:off x="4858085" y="1802825"/>
            <a:ext cx="2867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8" name="Google Shape;2308;p32"/>
          <p:cNvSpPr txBox="1">
            <a:spLocks noGrp="1"/>
          </p:cNvSpPr>
          <p:nvPr>
            <p:ph type="subTitle" idx="4"/>
          </p:nvPr>
        </p:nvSpPr>
        <p:spPr>
          <a:xfrm>
            <a:off x="4858091" y="2159263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9" name="Google Shape;2309;p32"/>
          <p:cNvSpPr txBox="1">
            <a:spLocks noGrp="1"/>
          </p:cNvSpPr>
          <p:nvPr>
            <p:ph type="title" idx="5"/>
          </p:nvPr>
        </p:nvSpPr>
        <p:spPr>
          <a:xfrm>
            <a:off x="1418817" y="3545575"/>
            <a:ext cx="2867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0" name="Google Shape;2310;p32"/>
          <p:cNvSpPr txBox="1">
            <a:spLocks noGrp="1"/>
          </p:cNvSpPr>
          <p:nvPr>
            <p:ph type="subTitle" idx="6"/>
          </p:nvPr>
        </p:nvSpPr>
        <p:spPr>
          <a:xfrm>
            <a:off x="1418806" y="390585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1" name="Google Shape;2311;p32"/>
          <p:cNvSpPr txBox="1">
            <a:spLocks noGrp="1"/>
          </p:cNvSpPr>
          <p:nvPr>
            <p:ph type="title" idx="7"/>
          </p:nvPr>
        </p:nvSpPr>
        <p:spPr>
          <a:xfrm>
            <a:off x="4858085" y="3545575"/>
            <a:ext cx="2867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2" name="Google Shape;2312;p32"/>
          <p:cNvSpPr txBox="1">
            <a:spLocks noGrp="1"/>
          </p:cNvSpPr>
          <p:nvPr>
            <p:ph type="subTitle" idx="8"/>
          </p:nvPr>
        </p:nvSpPr>
        <p:spPr>
          <a:xfrm>
            <a:off x="4858091" y="390585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3" name="Google Shape;2313;p32"/>
          <p:cNvSpPr/>
          <p:nvPr/>
        </p:nvSpPr>
        <p:spPr>
          <a:xfrm>
            <a:off x="-2271650" y="3790950"/>
            <a:ext cx="7758114" cy="1405667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13305" y="0"/>
                </a:moveTo>
                <a:cubicBezTo>
                  <a:pt x="11019" y="0"/>
                  <a:pt x="8739" y="483"/>
                  <a:pt x="6678" y="1479"/>
                </a:cubicBezTo>
                <a:cubicBezTo>
                  <a:pt x="4674" y="2448"/>
                  <a:pt x="2850" y="3890"/>
                  <a:pt x="1709" y="5801"/>
                </a:cubicBezTo>
                <a:cubicBezTo>
                  <a:pt x="5" y="8656"/>
                  <a:pt x="1" y="12312"/>
                  <a:pt x="1149" y="15431"/>
                </a:cubicBezTo>
                <a:lnTo>
                  <a:pt x="56150" y="15868"/>
                </a:lnTo>
                <a:cubicBezTo>
                  <a:pt x="56354" y="13032"/>
                  <a:pt x="55055" y="11097"/>
                  <a:pt x="52615" y="9635"/>
                </a:cubicBezTo>
                <a:cubicBezTo>
                  <a:pt x="51012" y="8675"/>
                  <a:pt x="48955" y="8267"/>
                  <a:pt x="46932" y="8267"/>
                </a:cubicBezTo>
                <a:cubicBezTo>
                  <a:pt x="45643" y="8267"/>
                  <a:pt x="44368" y="8433"/>
                  <a:pt x="43232" y="8726"/>
                </a:cubicBezTo>
                <a:cubicBezTo>
                  <a:pt x="41748" y="9110"/>
                  <a:pt x="40350" y="9795"/>
                  <a:pt x="38801" y="10109"/>
                </a:cubicBezTo>
                <a:cubicBezTo>
                  <a:pt x="37268" y="10418"/>
                  <a:pt x="35705" y="10575"/>
                  <a:pt x="34140" y="10575"/>
                </a:cubicBezTo>
                <a:cubicBezTo>
                  <a:pt x="33919" y="10575"/>
                  <a:pt x="33697" y="10571"/>
                  <a:pt x="33476" y="10565"/>
                </a:cubicBezTo>
                <a:cubicBezTo>
                  <a:pt x="32496" y="10536"/>
                  <a:pt x="31502" y="10444"/>
                  <a:pt x="30590" y="10085"/>
                </a:cubicBezTo>
                <a:cubicBezTo>
                  <a:pt x="29702" y="9736"/>
                  <a:pt x="28927" y="9149"/>
                  <a:pt x="28224" y="8505"/>
                </a:cubicBezTo>
                <a:cubicBezTo>
                  <a:pt x="26698" y="7104"/>
                  <a:pt x="25462" y="5410"/>
                  <a:pt x="23935" y="4011"/>
                </a:cubicBezTo>
                <a:cubicBezTo>
                  <a:pt x="21072" y="1388"/>
                  <a:pt x="17181" y="0"/>
                  <a:pt x="13305" y="0"/>
                </a:cubicBez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4" name="Google Shape;2314;p32"/>
          <p:cNvGrpSpPr/>
          <p:nvPr/>
        </p:nvGrpSpPr>
        <p:grpSpPr>
          <a:xfrm rot="1383293">
            <a:off x="-1515472" y="1284427"/>
            <a:ext cx="4192223" cy="1914263"/>
            <a:chOff x="-3059700" y="625402"/>
            <a:chExt cx="4192360" cy="1914325"/>
          </a:xfrm>
        </p:grpSpPr>
        <p:sp>
          <p:nvSpPr>
            <p:cNvPr id="2315" name="Google Shape;2315;p32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32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35" name="Google Shape;2335;p32"/>
          <p:cNvGrpSpPr/>
          <p:nvPr/>
        </p:nvGrpSpPr>
        <p:grpSpPr>
          <a:xfrm rot="-264977" flipH="1">
            <a:off x="5305813" y="2368145"/>
            <a:ext cx="3737125" cy="3278103"/>
            <a:chOff x="3492203" y="2242601"/>
            <a:chExt cx="3737241" cy="3278205"/>
          </a:xfrm>
        </p:grpSpPr>
        <p:sp>
          <p:nvSpPr>
            <p:cNvPr id="2336" name="Google Shape;2336;p32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37" name="Google Shape;2337;p32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7" name="Google Shape;2347;p32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8" name="Google Shape;2348;p32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9" name="Google Shape;2349;p32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0" name="Google Shape;2350;p32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1" name="Google Shape;2351;p32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2" name="Google Shape;2352;p32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3" name="Google Shape;2353;p32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5" name="Google Shape;2355;p32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6" name="Google Shape;2356;p32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357" name="Google Shape;2357;p32"/>
          <p:cNvGrpSpPr/>
          <p:nvPr/>
        </p:nvGrpSpPr>
        <p:grpSpPr>
          <a:xfrm>
            <a:off x="7067405" y="-103050"/>
            <a:ext cx="2427950" cy="1850407"/>
            <a:chOff x="4512348" y="-152057"/>
            <a:chExt cx="2075171" cy="1581544"/>
          </a:xfrm>
        </p:grpSpPr>
        <p:sp>
          <p:nvSpPr>
            <p:cNvPr id="2358" name="Google Shape;2358;p32"/>
            <p:cNvSpPr/>
            <p:nvPr/>
          </p:nvSpPr>
          <p:spPr>
            <a:xfrm>
              <a:off x="4889264" y="155490"/>
              <a:ext cx="1698254" cy="756080"/>
            </a:xfrm>
            <a:custGeom>
              <a:avLst/>
              <a:gdLst/>
              <a:ahLst/>
              <a:cxnLst/>
              <a:rect l="l" t="t" r="r" b="b"/>
              <a:pathLst>
                <a:path w="15815" h="7041" extrusionOk="0">
                  <a:moveTo>
                    <a:pt x="15674" y="1"/>
                  </a:moveTo>
                  <a:lnTo>
                    <a:pt x="15674" y="1"/>
                  </a:lnTo>
                  <a:cubicBezTo>
                    <a:pt x="15673" y="1"/>
                    <a:pt x="15671" y="3"/>
                    <a:pt x="15669" y="5"/>
                  </a:cubicBezTo>
                  <a:cubicBezTo>
                    <a:pt x="15673" y="2"/>
                    <a:pt x="15674" y="1"/>
                    <a:pt x="15674" y="1"/>
                  </a:cubicBezTo>
                  <a:close/>
                  <a:moveTo>
                    <a:pt x="15686" y="4"/>
                  </a:moveTo>
                  <a:cubicBezTo>
                    <a:pt x="15680" y="4"/>
                    <a:pt x="15675" y="5"/>
                    <a:pt x="15669" y="5"/>
                  </a:cubicBezTo>
                  <a:cubicBezTo>
                    <a:pt x="9383" y="696"/>
                    <a:pt x="3652" y="1160"/>
                    <a:pt x="56" y="6887"/>
                  </a:cubicBezTo>
                  <a:cubicBezTo>
                    <a:pt x="1" y="6974"/>
                    <a:pt x="49" y="7040"/>
                    <a:pt x="112" y="7040"/>
                  </a:cubicBezTo>
                  <a:cubicBezTo>
                    <a:pt x="146" y="7040"/>
                    <a:pt x="183" y="7022"/>
                    <a:pt x="211" y="6978"/>
                  </a:cubicBezTo>
                  <a:cubicBezTo>
                    <a:pt x="3809" y="1492"/>
                    <a:pt x="9505" y="729"/>
                    <a:pt x="15671" y="195"/>
                  </a:cubicBezTo>
                  <a:cubicBezTo>
                    <a:pt x="15806" y="183"/>
                    <a:pt x="15815" y="4"/>
                    <a:pt x="1568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4680510" y="872814"/>
              <a:ext cx="240000" cy="401718"/>
            </a:xfrm>
            <a:custGeom>
              <a:avLst/>
              <a:gdLst/>
              <a:ahLst/>
              <a:cxnLst/>
              <a:rect l="l" t="t" r="r" b="b"/>
              <a:pathLst>
                <a:path w="2235" h="3741" extrusionOk="0">
                  <a:moveTo>
                    <a:pt x="2170" y="1"/>
                  </a:moveTo>
                  <a:cubicBezTo>
                    <a:pt x="1366" y="270"/>
                    <a:pt x="781" y="726"/>
                    <a:pt x="391" y="1486"/>
                  </a:cubicBezTo>
                  <a:cubicBezTo>
                    <a:pt x="0" y="2246"/>
                    <a:pt x="19" y="2929"/>
                    <a:pt x="206" y="3741"/>
                  </a:cubicBezTo>
                  <a:cubicBezTo>
                    <a:pt x="897" y="3432"/>
                    <a:pt x="1483" y="3119"/>
                    <a:pt x="1859" y="2431"/>
                  </a:cubicBezTo>
                  <a:cubicBezTo>
                    <a:pt x="2235" y="1743"/>
                    <a:pt x="2182" y="996"/>
                    <a:pt x="2198" y="238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968191" y="754155"/>
              <a:ext cx="168913" cy="446389"/>
            </a:xfrm>
            <a:custGeom>
              <a:avLst/>
              <a:gdLst/>
              <a:ahLst/>
              <a:cxnLst/>
              <a:rect l="l" t="t" r="r" b="b"/>
              <a:pathLst>
                <a:path w="1573" h="4157" extrusionOk="0">
                  <a:moveTo>
                    <a:pt x="609" y="0"/>
                  </a:moveTo>
                  <a:lnTo>
                    <a:pt x="622" y="33"/>
                  </a:lnTo>
                  <a:cubicBezTo>
                    <a:pt x="1" y="1446"/>
                    <a:pt x="223" y="2786"/>
                    <a:pt x="935" y="4156"/>
                  </a:cubicBezTo>
                  <a:cubicBezTo>
                    <a:pt x="1268" y="3478"/>
                    <a:pt x="1488" y="2807"/>
                    <a:pt x="1529" y="2023"/>
                  </a:cubicBezTo>
                  <a:cubicBezTo>
                    <a:pt x="1572" y="1184"/>
                    <a:pt x="1321" y="497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4581825" y="596623"/>
              <a:ext cx="454658" cy="166550"/>
            </a:xfrm>
            <a:custGeom>
              <a:avLst/>
              <a:gdLst/>
              <a:ahLst/>
              <a:cxnLst/>
              <a:rect l="l" t="t" r="r" b="b"/>
              <a:pathLst>
                <a:path w="4234" h="1551" extrusionOk="0">
                  <a:moveTo>
                    <a:pt x="1484" y="0"/>
                  </a:moveTo>
                  <a:cubicBezTo>
                    <a:pt x="948" y="0"/>
                    <a:pt x="470" y="187"/>
                    <a:pt x="1" y="592"/>
                  </a:cubicBezTo>
                  <a:lnTo>
                    <a:pt x="103" y="673"/>
                  </a:lnTo>
                  <a:cubicBezTo>
                    <a:pt x="948" y="1297"/>
                    <a:pt x="1725" y="1550"/>
                    <a:pt x="2579" y="1550"/>
                  </a:cubicBezTo>
                  <a:cubicBezTo>
                    <a:pt x="3092" y="1550"/>
                    <a:pt x="3633" y="1459"/>
                    <a:pt x="4233" y="1301"/>
                  </a:cubicBezTo>
                  <a:cubicBezTo>
                    <a:pt x="3635" y="746"/>
                    <a:pt x="3029" y="313"/>
                    <a:pt x="2225" y="104"/>
                  </a:cubicBezTo>
                  <a:cubicBezTo>
                    <a:pt x="1964" y="36"/>
                    <a:pt x="1719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5152783" y="559468"/>
              <a:ext cx="176000" cy="473879"/>
            </a:xfrm>
            <a:custGeom>
              <a:avLst/>
              <a:gdLst/>
              <a:ahLst/>
              <a:cxnLst/>
              <a:rect l="l" t="t" r="r" b="b"/>
              <a:pathLst>
                <a:path w="1639" h="4413" extrusionOk="0">
                  <a:moveTo>
                    <a:pt x="714" y="1"/>
                  </a:moveTo>
                  <a:cubicBezTo>
                    <a:pt x="1" y="1526"/>
                    <a:pt x="85" y="2879"/>
                    <a:pt x="820" y="4412"/>
                  </a:cubicBezTo>
                  <a:cubicBezTo>
                    <a:pt x="1193" y="3714"/>
                    <a:pt x="1445" y="3125"/>
                    <a:pt x="1538" y="2309"/>
                  </a:cubicBezTo>
                  <a:cubicBezTo>
                    <a:pt x="1639" y="1435"/>
                    <a:pt x="1447" y="646"/>
                    <a:pt x="742" y="4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4794659" y="392916"/>
              <a:ext cx="442845" cy="180510"/>
            </a:xfrm>
            <a:custGeom>
              <a:avLst/>
              <a:gdLst/>
              <a:ahLst/>
              <a:cxnLst/>
              <a:rect l="l" t="t" r="r" b="b"/>
              <a:pathLst>
                <a:path w="4124" h="1681" extrusionOk="0">
                  <a:moveTo>
                    <a:pt x="1524" y="0"/>
                  </a:moveTo>
                  <a:cubicBezTo>
                    <a:pt x="981" y="0"/>
                    <a:pt x="477" y="198"/>
                    <a:pt x="0" y="577"/>
                  </a:cubicBezTo>
                  <a:lnTo>
                    <a:pt x="89" y="667"/>
                  </a:lnTo>
                  <a:cubicBezTo>
                    <a:pt x="913" y="1376"/>
                    <a:pt x="1684" y="1681"/>
                    <a:pt x="2554" y="1681"/>
                  </a:cubicBezTo>
                  <a:cubicBezTo>
                    <a:pt x="3038" y="1681"/>
                    <a:pt x="3552" y="1587"/>
                    <a:pt x="4124" y="1416"/>
                  </a:cubicBezTo>
                  <a:cubicBezTo>
                    <a:pt x="3558" y="865"/>
                    <a:pt x="3072" y="373"/>
                    <a:pt x="2287" y="124"/>
                  </a:cubicBezTo>
                  <a:cubicBezTo>
                    <a:pt x="2024" y="41"/>
                    <a:pt x="1770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5355202" y="409346"/>
              <a:ext cx="198443" cy="481503"/>
            </a:xfrm>
            <a:custGeom>
              <a:avLst/>
              <a:gdLst/>
              <a:ahLst/>
              <a:cxnLst/>
              <a:rect l="l" t="t" r="r" b="b"/>
              <a:pathLst>
                <a:path w="1848" h="4484" extrusionOk="0">
                  <a:moveTo>
                    <a:pt x="961" y="1"/>
                  </a:moveTo>
                  <a:cubicBezTo>
                    <a:pt x="996" y="32"/>
                    <a:pt x="1029" y="63"/>
                    <a:pt x="1061" y="94"/>
                  </a:cubicBezTo>
                  <a:lnTo>
                    <a:pt x="1061" y="94"/>
                  </a:lnTo>
                  <a:cubicBezTo>
                    <a:pt x="1070" y="81"/>
                    <a:pt x="1079" y="68"/>
                    <a:pt x="1088" y="55"/>
                  </a:cubicBezTo>
                  <a:lnTo>
                    <a:pt x="961" y="1"/>
                  </a:lnTo>
                  <a:close/>
                  <a:moveTo>
                    <a:pt x="1061" y="94"/>
                  </a:moveTo>
                  <a:cubicBezTo>
                    <a:pt x="75" y="1514"/>
                    <a:pt x="1" y="2901"/>
                    <a:pt x="699" y="4483"/>
                  </a:cubicBezTo>
                  <a:cubicBezTo>
                    <a:pt x="1124" y="3768"/>
                    <a:pt x="1396" y="3095"/>
                    <a:pt x="1620" y="2273"/>
                  </a:cubicBezTo>
                  <a:cubicBezTo>
                    <a:pt x="1848" y="1437"/>
                    <a:pt x="1676" y="698"/>
                    <a:pt x="1061" y="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65721" y="211974"/>
              <a:ext cx="499436" cy="187490"/>
            </a:xfrm>
            <a:custGeom>
              <a:avLst/>
              <a:gdLst/>
              <a:ahLst/>
              <a:cxnLst/>
              <a:rect l="l" t="t" r="r" b="b"/>
              <a:pathLst>
                <a:path w="4651" h="1746" extrusionOk="0">
                  <a:moveTo>
                    <a:pt x="1594" y="1"/>
                  </a:moveTo>
                  <a:cubicBezTo>
                    <a:pt x="1035" y="1"/>
                    <a:pt x="528" y="170"/>
                    <a:pt x="0" y="535"/>
                  </a:cubicBezTo>
                  <a:lnTo>
                    <a:pt x="92" y="625"/>
                  </a:lnTo>
                  <a:cubicBezTo>
                    <a:pt x="1124" y="1492"/>
                    <a:pt x="2211" y="1746"/>
                    <a:pt x="3420" y="1746"/>
                  </a:cubicBezTo>
                  <a:cubicBezTo>
                    <a:pt x="3816" y="1746"/>
                    <a:pt x="4226" y="1719"/>
                    <a:pt x="4651" y="1677"/>
                  </a:cubicBezTo>
                  <a:cubicBezTo>
                    <a:pt x="4037" y="1007"/>
                    <a:pt x="3389" y="364"/>
                    <a:pt x="2499" y="130"/>
                  </a:cubicBezTo>
                  <a:cubicBezTo>
                    <a:pt x="2177" y="45"/>
                    <a:pt x="187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5569002" y="292727"/>
              <a:ext cx="205101" cy="453047"/>
            </a:xfrm>
            <a:custGeom>
              <a:avLst/>
              <a:gdLst/>
              <a:ahLst/>
              <a:cxnLst/>
              <a:rect l="l" t="t" r="r" b="b"/>
              <a:pathLst>
                <a:path w="1910" h="4219" extrusionOk="0">
                  <a:moveTo>
                    <a:pt x="1436" y="0"/>
                  </a:moveTo>
                  <a:lnTo>
                    <a:pt x="1499" y="139"/>
                  </a:lnTo>
                  <a:cubicBezTo>
                    <a:pt x="318" y="1374"/>
                    <a:pt x="1" y="2559"/>
                    <a:pt x="421" y="4219"/>
                  </a:cubicBezTo>
                  <a:cubicBezTo>
                    <a:pt x="896" y="3599"/>
                    <a:pt x="1350" y="2994"/>
                    <a:pt x="1613" y="2242"/>
                  </a:cubicBezTo>
                  <a:cubicBezTo>
                    <a:pt x="1896" y="1439"/>
                    <a:pt x="1909" y="729"/>
                    <a:pt x="1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5324705" y="54228"/>
              <a:ext cx="408483" cy="249342"/>
            </a:xfrm>
            <a:custGeom>
              <a:avLst/>
              <a:gdLst/>
              <a:ahLst/>
              <a:cxnLst/>
              <a:rect l="l" t="t" r="r" b="b"/>
              <a:pathLst>
                <a:path w="3804" h="2322" extrusionOk="0">
                  <a:moveTo>
                    <a:pt x="1127" y="0"/>
                  </a:moveTo>
                  <a:cubicBezTo>
                    <a:pt x="755" y="0"/>
                    <a:pt x="377" y="90"/>
                    <a:pt x="1" y="259"/>
                  </a:cubicBezTo>
                  <a:lnTo>
                    <a:pt x="58" y="374"/>
                  </a:lnTo>
                  <a:cubicBezTo>
                    <a:pt x="993" y="1789"/>
                    <a:pt x="2172" y="2299"/>
                    <a:pt x="3803" y="2322"/>
                  </a:cubicBezTo>
                  <a:cubicBezTo>
                    <a:pt x="3385" y="1656"/>
                    <a:pt x="3082" y="819"/>
                    <a:pt x="2383" y="375"/>
                  </a:cubicBezTo>
                  <a:cubicBezTo>
                    <a:pt x="1981" y="120"/>
                    <a:pt x="1558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5778293" y="238713"/>
              <a:ext cx="214335" cy="406658"/>
            </a:xfrm>
            <a:custGeom>
              <a:avLst/>
              <a:gdLst/>
              <a:ahLst/>
              <a:cxnLst/>
              <a:rect l="l" t="t" r="r" b="b"/>
              <a:pathLst>
                <a:path w="1996" h="3787" extrusionOk="0">
                  <a:moveTo>
                    <a:pt x="1622" y="0"/>
                  </a:moveTo>
                  <a:lnTo>
                    <a:pt x="1663" y="135"/>
                  </a:lnTo>
                  <a:cubicBezTo>
                    <a:pt x="356" y="1146"/>
                    <a:pt x="1" y="2150"/>
                    <a:pt x="170" y="3787"/>
                  </a:cubicBezTo>
                  <a:cubicBezTo>
                    <a:pt x="675" y="3294"/>
                    <a:pt x="1025" y="2878"/>
                    <a:pt x="1371" y="2230"/>
                  </a:cubicBezTo>
                  <a:cubicBezTo>
                    <a:pt x="1740" y="1534"/>
                    <a:pt x="1996" y="769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5592519" y="-10203"/>
              <a:ext cx="391302" cy="255033"/>
            </a:xfrm>
            <a:custGeom>
              <a:avLst/>
              <a:gdLst/>
              <a:ahLst/>
              <a:cxnLst/>
              <a:rect l="l" t="t" r="r" b="b"/>
              <a:pathLst>
                <a:path w="3644" h="2375" extrusionOk="0">
                  <a:moveTo>
                    <a:pt x="971" y="0"/>
                  </a:moveTo>
                  <a:cubicBezTo>
                    <a:pt x="651" y="0"/>
                    <a:pt x="324" y="67"/>
                    <a:pt x="0" y="203"/>
                  </a:cubicBezTo>
                  <a:lnTo>
                    <a:pt x="57" y="312"/>
                  </a:lnTo>
                  <a:cubicBezTo>
                    <a:pt x="928" y="1652"/>
                    <a:pt x="2124" y="2071"/>
                    <a:pt x="3643" y="2374"/>
                  </a:cubicBezTo>
                  <a:cubicBezTo>
                    <a:pt x="3314" y="1650"/>
                    <a:pt x="3097" y="1037"/>
                    <a:pt x="2431" y="519"/>
                  </a:cubicBezTo>
                  <a:cubicBezTo>
                    <a:pt x="1989" y="176"/>
                    <a:pt x="1489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6034832" y="204135"/>
              <a:ext cx="216805" cy="386899"/>
            </a:xfrm>
            <a:custGeom>
              <a:avLst/>
              <a:gdLst/>
              <a:ahLst/>
              <a:cxnLst/>
              <a:rect l="l" t="t" r="r" b="b"/>
              <a:pathLst>
                <a:path w="2019" h="3603" extrusionOk="0">
                  <a:moveTo>
                    <a:pt x="1654" y="0"/>
                  </a:moveTo>
                  <a:lnTo>
                    <a:pt x="1632" y="44"/>
                  </a:lnTo>
                  <a:cubicBezTo>
                    <a:pt x="1" y="1059"/>
                    <a:pt x="13" y="1766"/>
                    <a:pt x="279" y="3602"/>
                  </a:cubicBezTo>
                  <a:cubicBezTo>
                    <a:pt x="784" y="3118"/>
                    <a:pt x="1181" y="2659"/>
                    <a:pt x="1493" y="2015"/>
                  </a:cubicBezTo>
                  <a:cubicBezTo>
                    <a:pt x="1828" y="1326"/>
                    <a:pt x="2019" y="728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5808146" y="-81183"/>
              <a:ext cx="424805" cy="277584"/>
            </a:xfrm>
            <a:custGeom>
              <a:avLst/>
              <a:gdLst/>
              <a:ahLst/>
              <a:cxnLst/>
              <a:rect l="l" t="t" r="r" b="b"/>
              <a:pathLst>
                <a:path w="3956" h="2585" extrusionOk="0">
                  <a:moveTo>
                    <a:pt x="837" y="1"/>
                  </a:moveTo>
                  <a:cubicBezTo>
                    <a:pt x="565" y="1"/>
                    <a:pt x="287" y="47"/>
                    <a:pt x="0" y="144"/>
                  </a:cubicBezTo>
                  <a:lnTo>
                    <a:pt x="58" y="252"/>
                  </a:lnTo>
                  <a:cubicBezTo>
                    <a:pt x="1046" y="1624"/>
                    <a:pt x="2350" y="2181"/>
                    <a:pt x="3956" y="2584"/>
                  </a:cubicBezTo>
                  <a:cubicBezTo>
                    <a:pt x="3599" y="1804"/>
                    <a:pt x="3281" y="1185"/>
                    <a:pt x="2566" y="642"/>
                  </a:cubicBezTo>
                  <a:cubicBezTo>
                    <a:pt x="2034" y="239"/>
                    <a:pt x="1456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6254110" y="180189"/>
              <a:ext cx="289503" cy="345450"/>
            </a:xfrm>
            <a:custGeom>
              <a:avLst/>
              <a:gdLst/>
              <a:ahLst/>
              <a:cxnLst/>
              <a:rect l="l" t="t" r="r" b="b"/>
              <a:pathLst>
                <a:path w="2696" h="3217" extrusionOk="0">
                  <a:moveTo>
                    <a:pt x="2422" y="1"/>
                  </a:moveTo>
                  <a:lnTo>
                    <a:pt x="2450" y="137"/>
                  </a:lnTo>
                  <a:cubicBezTo>
                    <a:pt x="629" y="875"/>
                    <a:pt x="1" y="1112"/>
                    <a:pt x="25" y="3216"/>
                  </a:cubicBezTo>
                  <a:cubicBezTo>
                    <a:pt x="645" y="2806"/>
                    <a:pt x="1259" y="2406"/>
                    <a:pt x="1791" y="1881"/>
                  </a:cubicBezTo>
                  <a:cubicBezTo>
                    <a:pt x="2358" y="1318"/>
                    <a:pt x="2695" y="799"/>
                    <a:pt x="2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6139424" y="-152057"/>
              <a:ext cx="386362" cy="319785"/>
            </a:xfrm>
            <a:custGeom>
              <a:avLst/>
              <a:gdLst/>
              <a:ahLst/>
              <a:cxnLst/>
              <a:rect l="l" t="t" r="r" b="b"/>
              <a:pathLst>
                <a:path w="3598" h="2978" extrusionOk="0">
                  <a:moveTo>
                    <a:pt x="401" y="1"/>
                  </a:moveTo>
                  <a:cubicBezTo>
                    <a:pt x="272" y="1"/>
                    <a:pt x="138" y="10"/>
                    <a:pt x="0" y="30"/>
                  </a:cubicBezTo>
                  <a:lnTo>
                    <a:pt x="48" y="150"/>
                  </a:lnTo>
                  <a:cubicBezTo>
                    <a:pt x="742" y="1759"/>
                    <a:pt x="1948" y="2511"/>
                    <a:pt x="3598" y="2977"/>
                  </a:cubicBezTo>
                  <a:cubicBezTo>
                    <a:pt x="3319" y="2167"/>
                    <a:pt x="2987" y="1506"/>
                    <a:pt x="2362" y="892"/>
                  </a:cubicBezTo>
                  <a:cubicBezTo>
                    <a:pt x="1789" y="331"/>
                    <a:pt x="116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4687061" y="1140414"/>
              <a:ext cx="78926" cy="289074"/>
            </a:xfrm>
            <a:custGeom>
              <a:avLst/>
              <a:gdLst/>
              <a:ahLst/>
              <a:cxnLst/>
              <a:rect l="l" t="t" r="r" b="b"/>
              <a:pathLst>
                <a:path w="735" h="2692" extrusionOk="0">
                  <a:moveTo>
                    <a:pt x="699" y="0"/>
                  </a:moveTo>
                  <a:cubicBezTo>
                    <a:pt x="691" y="0"/>
                    <a:pt x="684" y="3"/>
                    <a:pt x="678" y="10"/>
                  </a:cubicBezTo>
                  <a:cubicBezTo>
                    <a:pt x="245" y="600"/>
                    <a:pt x="17" y="1333"/>
                    <a:pt x="31" y="2065"/>
                  </a:cubicBezTo>
                  <a:cubicBezTo>
                    <a:pt x="34" y="2271"/>
                    <a:pt x="59" y="2475"/>
                    <a:pt x="100" y="2674"/>
                  </a:cubicBezTo>
                  <a:cubicBezTo>
                    <a:pt x="103" y="2687"/>
                    <a:pt x="112" y="2692"/>
                    <a:pt x="122" y="2692"/>
                  </a:cubicBezTo>
                  <a:cubicBezTo>
                    <a:pt x="136" y="2692"/>
                    <a:pt x="152" y="2680"/>
                    <a:pt x="148" y="2661"/>
                  </a:cubicBezTo>
                  <a:cubicBezTo>
                    <a:pt x="1" y="1953"/>
                    <a:pt x="97" y="1200"/>
                    <a:pt x="410" y="548"/>
                  </a:cubicBezTo>
                  <a:cubicBezTo>
                    <a:pt x="498" y="368"/>
                    <a:pt x="601" y="196"/>
                    <a:pt x="720" y="36"/>
                  </a:cubicBezTo>
                  <a:cubicBezTo>
                    <a:pt x="735" y="18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512348" y="621536"/>
              <a:ext cx="301423" cy="97396"/>
            </a:xfrm>
            <a:custGeom>
              <a:avLst/>
              <a:gdLst/>
              <a:ahLst/>
              <a:cxnLst/>
              <a:rect l="l" t="t" r="r" b="b"/>
              <a:pathLst>
                <a:path w="2807" h="907" extrusionOk="0">
                  <a:moveTo>
                    <a:pt x="2310" y="1"/>
                  </a:moveTo>
                  <a:cubicBezTo>
                    <a:pt x="1694" y="1"/>
                    <a:pt x="1081" y="167"/>
                    <a:pt x="548" y="480"/>
                  </a:cubicBezTo>
                  <a:cubicBezTo>
                    <a:pt x="361" y="591"/>
                    <a:pt x="183" y="720"/>
                    <a:pt x="19" y="865"/>
                  </a:cubicBezTo>
                  <a:cubicBezTo>
                    <a:pt x="1" y="882"/>
                    <a:pt x="17" y="907"/>
                    <a:pt x="37" y="907"/>
                  </a:cubicBezTo>
                  <a:cubicBezTo>
                    <a:pt x="43" y="907"/>
                    <a:pt x="48" y="905"/>
                    <a:pt x="54" y="900"/>
                  </a:cubicBezTo>
                  <a:cubicBezTo>
                    <a:pt x="622" y="396"/>
                    <a:pt x="1364" y="96"/>
                    <a:pt x="2122" y="54"/>
                  </a:cubicBezTo>
                  <a:cubicBezTo>
                    <a:pt x="2182" y="51"/>
                    <a:pt x="2242" y="49"/>
                    <a:pt x="2302" y="49"/>
                  </a:cubicBezTo>
                  <a:cubicBezTo>
                    <a:pt x="2456" y="49"/>
                    <a:pt x="2610" y="60"/>
                    <a:pt x="2763" y="81"/>
                  </a:cubicBezTo>
                  <a:cubicBezTo>
                    <a:pt x="2765" y="81"/>
                    <a:pt x="2766" y="81"/>
                    <a:pt x="2768" y="81"/>
                  </a:cubicBezTo>
                  <a:cubicBezTo>
                    <a:pt x="2796" y="81"/>
                    <a:pt x="2807" y="38"/>
                    <a:pt x="2778" y="33"/>
                  </a:cubicBezTo>
                  <a:cubicBezTo>
                    <a:pt x="2623" y="11"/>
                    <a:pt x="2466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542200" y="681563"/>
              <a:ext cx="165799" cy="83758"/>
            </a:xfrm>
            <a:custGeom>
              <a:avLst/>
              <a:gdLst/>
              <a:ahLst/>
              <a:cxnLst/>
              <a:rect l="l" t="t" r="r" b="b"/>
              <a:pathLst>
                <a:path w="1544" h="780" extrusionOk="0">
                  <a:moveTo>
                    <a:pt x="1508" y="1"/>
                  </a:moveTo>
                  <a:cubicBezTo>
                    <a:pt x="1506" y="1"/>
                    <a:pt x="1504" y="1"/>
                    <a:pt x="1502" y="1"/>
                  </a:cubicBezTo>
                  <a:cubicBezTo>
                    <a:pt x="952" y="108"/>
                    <a:pt x="438" y="365"/>
                    <a:pt x="19" y="739"/>
                  </a:cubicBezTo>
                  <a:cubicBezTo>
                    <a:pt x="0" y="755"/>
                    <a:pt x="18" y="779"/>
                    <a:pt x="37" y="779"/>
                  </a:cubicBezTo>
                  <a:cubicBezTo>
                    <a:pt x="43" y="779"/>
                    <a:pt x="48" y="777"/>
                    <a:pt x="53" y="772"/>
                  </a:cubicBezTo>
                  <a:cubicBezTo>
                    <a:pt x="465" y="405"/>
                    <a:pt x="972" y="155"/>
                    <a:pt x="1514" y="49"/>
                  </a:cubicBezTo>
                  <a:cubicBezTo>
                    <a:pt x="1543" y="42"/>
                    <a:pt x="1533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986231" y="1058802"/>
              <a:ext cx="126174" cy="277691"/>
            </a:xfrm>
            <a:custGeom>
              <a:avLst/>
              <a:gdLst/>
              <a:ahLst/>
              <a:cxnLst/>
              <a:rect l="l" t="t" r="r" b="b"/>
              <a:pathLst>
                <a:path w="1175" h="2586" extrusionOk="0">
                  <a:moveTo>
                    <a:pt x="1144" y="0"/>
                  </a:moveTo>
                  <a:cubicBezTo>
                    <a:pt x="1134" y="0"/>
                    <a:pt x="1126" y="5"/>
                    <a:pt x="1123" y="17"/>
                  </a:cubicBezTo>
                  <a:cubicBezTo>
                    <a:pt x="943" y="716"/>
                    <a:pt x="675" y="1392"/>
                    <a:pt x="327" y="2024"/>
                  </a:cubicBezTo>
                  <a:cubicBezTo>
                    <a:pt x="229" y="2203"/>
                    <a:pt x="124" y="2378"/>
                    <a:pt x="13" y="2549"/>
                  </a:cubicBezTo>
                  <a:cubicBezTo>
                    <a:pt x="1" y="2567"/>
                    <a:pt x="18" y="2585"/>
                    <a:pt x="35" y="2585"/>
                  </a:cubicBezTo>
                  <a:cubicBezTo>
                    <a:pt x="43" y="2585"/>
                    <a:pt x="50" y="2582"/>
                    <a:pt x="55" y="2574"/>
                  </a:cubicBezTo>
                  <a:cubicBezTo>
                    <a:pt x="449" y="1966"/>
                    <a:pt x="764" y="1311"/>
                    <a:pt x="994" y="625"/>
                  </a:cubicBezTo>
                  <a:cubicBezTo>
                    <a:pt x="1060" y="429"/>
                    <a:pt x="1118" y="230"/>
                    <a:pt x="1170" y="31"/>
                  </a:cubicBezTo>
                  <a:cubicBezTo>
                    <a:pt x="1174" y="13"/>
                    <a:pt x="1158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948862" y="1062668"/>
              <a:ext cx="113825" cy="204886"/>
            </a:xfrm>
            <a:custGeom>
              <a:avLst/>
              <a:gdLst/>
              <a:ahLst/>
              <a:cxnLst/>
              <a:rect l="l" t="t" r="r" b="b"/>
              <a:pathLst>
                <a:path w="1060" h="1908" extrusionOk="0">
                  <a:moveTo>
                    <a:pt x="1060" y="1"/>
                  </a:moveTo>
                  <a:lnTo>
                    <a:pt x="1" y="1908"/>
                  </a:lnTo>
                  <a:cubicBezTo>
                    <a:pt x="354" y="1272"/>
                    <a:pt x="707" y="636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79" name="Google Shape;2379;p32"/>
          <p:cNvSpPr/>
          <p:nvPr/>
        </p:nvSpPr>
        <p:spPr>
          <a:xfrm>
            <a:off x="5842090" y="4701758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0" name="Google Shape;2380;p32"/>
          <p:cNvSpPr/>
          <p:nvPr/>
        </p:nvSpPr>
        <p:spPr>
          <a:xfrm>
            <a:off x="8822357" y="131201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1" name="Google Shape;2381;p32"/>
          <p:cNvSpPr/>
          <p:nvPr/>
        </p:nvSpPr>
        <p:spPr>
          <a:xfrm>
            <a:off x="2308032" y="4699176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33"/>
          <p:cNvSpPr/>
          <p:nvPr/>
        </p:nvSpPr>
        <p:spPr>
          <a:xfrm>
            <a:off x="1959800" y="-37800"/>
            <a:ext cx="8126106" cy="1703946"/>
          </a:xfrm>
          <a:custGeom>
            <a:avLst/>
            <a:gdLst/>
            <a:ahLst/>
            <a:cxnLst/>
            <a:rect l="l" t="t" r="r" b="b"/>
            <a:pathLst>
              <a:path w="56354" h="15868" extrusionOk="0">
                <a:moveTo>
                  <a:pt x="205" y="0"/>
                </a:moveTo>
                <a:lnTo>
                  <a:pt x="205" y="0"/>
                </a:lnTo>
                <a:cubicBezTo>
                  <a:pt x="1" y="2836"/>
                  <a:pt x="1300" y="4771"/>
                  <a:pt x="3740" y="6233"/>
                </a:cubicBezTo>
                <a:cubicBezTo>
                  <a:pt x="5343" y="7194"/>
                  <a:pt x="7401" y="7602"/>
                  <a:pt x="9424" y="7602"/>
                </a:cubicBezTo>
                <a:cubicBezTo>
                  <a:pt x="10712" y="7602"/>
                  <a:pt x="11987" y="7436"/>
                  <a:pt x="13122" y="7143"/>
                </a:cubicBezTo>
                <a:cubicBezTo>
                  <a:pt x="14608" y="6758"/>
                  <a:pt x="16005" y="6073"/>
                  <a:pt x="17553" y="5761"/>
                </a:cubicBezTo>
                <a:cubicBezTo>
                  <a:pt x="19086" y="5451"/>
                  <a:pt x="20650" y="5294"/>
                  <a:pt x="22215" y="5294"/>
                </a:cubicBezTo>
                <a:cubicBezTo>
                  <a:pt x="22437" y="5294"/>
                  <a:pt x="22658" y="5297"/>
                  <a:pt x="22880" y="5303"/>
                </a:cubicBezTo>
                <a:cubicBezTo>
                  <a:pt x="23859" y="5332"/>
                  <a:pt x="24853" y="5424"/>
                  <a:pt x="25766" y="5783"/>
                </a:cubicBezTo>
                <a:cubicBezTo>
                  <a:pt x="26652" y="6132"/>
                  <a:pt x="27428" y="6719"/>
                  <a:pt x="28131" y="7363"/>
                </a:cubicBezTo>
                <a:cubicBezTo>
                  <a:pt x="29658" y="8764"/>
                  <a:pt x="30893" y="10458"/>
                  <a:pt x="32420" y="11857"/>
                </a:cubicBezTo>
                <a:cubicBezTo>
                  <a:pt x="35284" y="14480"/>
                  <a:pt x="39175" y="15868"/>
                  <a:pt x="43050" y="15868"/>
                </a:cubicBezTo>
                <a:cubicBezTo>
                  <a:pt x="45336" y="15868"/>
                  <a:pt x="47616" y="15385"/>
                  <a:pt x="49677" y="14389"/>
                </a:cubicBezTo>
                <a:cubicBezTo>
                  <a:pt x="51682" y="13420"/>
                  <a:pt x="53505" y="11979"/>
                  <a:pt x="54645" y="10067"/>
                </a:cubicBezTo>
                <a:cubicBezTo>
                  <a:pt x="56349" y="7213"/>
                  <a:pt x="56354" y="3557"/>
                  <a:pt x="55205" y="439"/>
                </a:cubicBezTo>
                <a:lnTo>
                  <a:pt x="205" y="0"/>
                </a:lnTo>
                <a:close/>
              </a:path>
            </a:pathLst>
          </a:custGeom>
          <a:solidFill>
            <a:srgbClr val="FF8F20">
              <a:alpha val="1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4" name="Google Shape;2384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33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6" name="Google Shape;2386;p33"/>
          <p:cNvSpPr txBox="1">
            <a:spLocks noGrp="1"/>
          </p:cNvSpPr>
          <p:nvPr>
            <p:ph type="subTitle" idx="1"/>
          </p:nvPr>
        </p:nvSpPr>
        <p:spPr>
          <a:xfrm>
            <a:off x="720000" y="2281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33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8" name="Google Shape;2388;p33"/>
          <p:cNvSpPr txBox="1">
            <a:spLocks noGrp="1"/>
          </p:cNvSpPr>
          <p:nvPr>
            <p:ph type="subTitle" idx="4"/>
          </p:nvPr>
        </p:nvSpPr>
        <p:spPr>
          <a:xfrm>
            <a:off x="3419271" y="2281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33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0" name="Google Shape;2390;p33"/>
          <p:cNvSpPr txBox="1">
            <a:spLocks noGrp="1"/>
          </p:cNvSpPr>
          <p:nvPr>
            <p:ph type="subTitle" idx="6"/>
          </p:nvPr>
        </p:nvSpPr>
        <p:spPr>
          <a:xfrm>
            <a:off x="720000" y="4049275"/>
            <a:ext cx="2305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33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2" name="Google Shape;2392;p33"/>
          <p:cNvSpPr txBox="1">
            <a:spLocks noGrp="1"/>
          </p:cNvSpPr>
          <p:nvPr>
            <p:ph type="subTitle" idx="8"/>
          </p:nvPr>
        </p:nvSpPr>
        <p:spPr>
          <a:xfrm>
            <a:off x="3419271" y="4049275"/>
            <a:ext cx="2305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3" name="Google Shape;2393;p33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4" name="Google Shape;2394;p33"/>
          <p:cNvSpPr txBox="1">
            <a:spLocks noGrp="1"/>
          </p:cNvSpPr>
          <p:nvPr>
            <p:ph type="subTitle" idx="13"/>
          </p:nvPr>
        </p:nvSpPr>
        <p:spPr>
          <a:xfrm>
            <a:off x="6118550" y="22813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5" name="Google Shape;2395;p33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6" name="Google Shape;2396;p33"/>
          <p:cNvSpPr txBox="1">
            <a:spLocks noGrp="1"/>
          </p:cNvSpPr>
          <p:nvPr>
            <p:ph type="subTitle" idx="15"/>
          </p:nvPr>
        </p:nvSpPr>
        <p:spPr>
          <a:xfrm>
            <a:off x="6118550" y="4049275"/>
            <a:ext cx="2305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7" name="Google Shape;2397;p33"/>
          <p:cNvGrpSpPr/>
          <p:nvPr/>
        </p:nvGrpSpPr>
        <p:grpSpPr>
          <a:xfrm rot="-166457">
            <a:off x="7744044" y="2451468"/>
            <a:ext cx="3737136" cy="3278113"/>
            <a:chOff x="3492203" y="2242601"/>
            <a:chExt cx="3737241" cy="3278205"/>
          </a:xfrm>
        </p:grpSpPr>
        <p:sp>
          <p:nvSpPr>
            <p:cNvPr id="2398" name="Google Shape;2398;p33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99" name="Google Shape;2399;p33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2400" name="Google Shape;2400;p33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3" name="Google Shape;2403;p33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419" name="Google Shape;2419;p33"/>
          <p:cNvGrpSpPr/>
          <p:nvPr/>
        </p:nvGrpSpPr>
        <p:grpSpPr>
          <a:xfrm rot="1184594">
            <a:off x="-2915256" y="984596"/>
            <a:ext cx="4192289" cy="1914293"/>
            <a:chOff x="-3059700" y="625402"/>
            <a:chExt cx="4192360" cy="1914325"/>
          </a:xfrm>
        </p:grpSpPr>
        <p:sp>
          <p:nvSpPr>
            <p:cNvPr id="2420" name="Google Shape;2420;p33"/>
            <p:cNvSpPr/>
            <p:nvPr/>
          </p:nvSpPr>
          <p:spPr>
            <a:xfrm>
              <a:off x="-3059700" y="1252737"/>
              <a:ext cx="3475220" cy="488053"/>
            </a:xfrm>
            <a:custGeom>
              <a:avLst/>
              <a:gdLst/>
              <a:ahLst/>
              <a:cxnLst/>
              <a:rect l="l" t="t" r="r" b="b"/>
              <a:pathLst>
                <a:path w="32363" h="4545" extrusionOk="0">
                  <a:moveTo>
                    <a:pt x="222" y="3925"/>
                  </a:moveTo>
                  <a:cubicBezTo>
                    <a:pt x="220" y="3925"/>
                    <a:pt x="223" y="3926"/>
                    <a:pt x="233" y="3929"/>
                  </a:cubicBezTo>
                  <a:cubicBezTo>
                    <a:pt x="228" y="3926"/>
                    <a:pt x="223" y="3925"/>
                    <a:pt x="222" y="3925"/>
                  </a:cubicBezTo>
                  <a:close/>
                  <a:moveTo>
                    <a:pt x="18712" y="1"/>
                  </a:moveTo>
                  <a:cubicBezTo>
                    <a:pt x="12750" y="1"/>
                    <a:pt x="6674" y="1960"/>
                    <a:pt x="233" y="3929"/>
                  </a:cubicBezTo>
                  <a:cubicBezTo>
                    <a:pt x="0" y="4000"/>
                    <a:pt x="90" y="4268"/>
                    <a:pt x="291" y="4268"/>
                  </a:cubicBezTo>
                  <a:cubicBezTo>
                    <a:pt x="316" y="4268"/>
                    <a:pt x="343" y="4264"/>
                    <a:pt x="372" y="4255"/>
                  </a:cubicBezTo>
                  <a:cubicBezTo>
                    <a:pt x="6537" y="2215"/>
                    <a:pt x="12503" y="408"/>
                    <a:pt x="18360" y="408"/>
                  </a:cubicBezTo>
                  <a:cubicBezTo>
                    <a:pt x="22951" y="408"/>
                    <a:pt x="27474" y="1519"/>
                    <a:pt x="31974" y="4497"/>
                  </a:cubicBezTo>
                  <a:cubicBezTo>
                    <a:pt x="32024" y="4530"/>
                    <a:pt x="32073" y="4544"/>
                    <a:pt x="32117" y="4544"/>
                  </a:cubicBezTo>
                  <a:cubicBezTo>
                    <a:pt x="32276" y="4544"/>
                    <a:pt x="32362" y="4356"/>
                    <a:pt x="32173" y="4226"/>
                  </a:cubicBezTo>
                  <a:cubicBezTo>
                    <a:pt x="27680" y="1126"/>
                    <a:pt x="23229" y="1"/>
                    <a:pt x="1871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347152" y="1678729"/>
              <a:ext cx="659865" cy="537879"/>
            </a:xfrm>
            <a:custGeom>
              <a:avLst/>
              <a:gdLst/>
              <a:ahLst/>
              <a:cxnLst/>
              <a:rect l="l" t="t" r="r" b="b"/>
              <a:pathLst>
                <a:path w="6145" h="5009" extrusionOk="0">
                  <a:moveTo>
                    <a:pt x="615" y="1"/>
                  </a:moveTo>
                  <a:cubicBezTo>
                    <a:pt x="414" y="1"/>
                    <a:pt x="209" y="10"/>
                    <a:pt x="0" y="27"/>
                  </a:cubicBezTo>
                  <a:lnTo>
                    <a:pt x="128" y="457"/>
                  </a:lnTo>
                  <a:cubicBezTo>
                    <a:pt x="715" y="1751"/>
                    <a:pt x="1178" y="3075"/>
                    <a:pt x="2332" y="3979"/>
                  </a:cubicBezTo>
                  <a:cubicBezTo>
                    <a:pt x="3487" y="4883"/>
                    <a:pt x="4726" y="4989"/>
                    <a:pt x="6144" y="5008"/>
                  </a:cubicBezTo>
                  <a:cubicBezTo>
                    <a:pt x="5867" y="3474"/>
                    <a:pt x="5392" y="2286"/>
                    <a:pt x="4159" y="1267"/>
                  </a:cubicBezTo>
                  <a:cubicBezTo>
                    <a:pt x="3090" y="384"/>
                    <a:pt x="1935" y="1"/>
                    <a:pt x="615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-38892" y="1566083"/>
              <a:ext cx="384322" cy="793557"/>
            </a:xfrm>
            <a:custGeom>
              <a:avLst/>
              <a:gdLst/>
              <a:ahLst/>
              <a:cxnLst/>
              <a:rect l="l" t="t" r="r" b="b"/>
              <a:pathLst>
                <a:path w="3579" h="7390" extrusionOk="0">
                  <a:moveTo>
                    <a:pt x="858" y="0"/>
                  </a:moveTo>
                  <a:cubicBezTo>
                    <a:pt x="1" y="1381"/>
                    <a:pt x="75" y="2748"/>
                    <a:pt x="770" y="4159"/>
                  </a:cubicBezTo>
                  <a:cubicBezTo>
                    <a:pt x="1419" y="5478"/>
                    <a:pt x="2294" y="6470"/>
                    <a:pt x="3368" y="7389"/>
                  </a:cubicBezTo>
                  <a:cubicBezTo>
                    <a:pt x="3578" y="4508"/>
                    <a:pt x="2970" y="2040"/>
                    <a:pt x="858" y="69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35096" y="1044735"/>
              <a:ext cx="725476" cy="492886"/>
            </a:xfrm>
            <a:custGeom>
              <a:avLst/>
              <a:gdLst/>
              <a:ahLst/>
              <a:cxnLst/>
              <a:rect l="l" t="t" r="r" b="b"/>
              <a:pathLst>
                <a:path w="6756" h="4590" extrusionOk="0">
                  <a:moveTo>
                    <a:pt x="5302" y="0"/>
                  </a:moveTo>
                  <a:cubicBezTo>
                    <a:pt x="4335" y="0"/>
                    <a:pt x="3458" y="355"/>
                    <a:pt x="2568" y="1047"/>
                  </a:cubicBezTo>
                  <a:cubicBezTo>
                    <a:pt x="1342" y="2000"/>
                    <a:pt x="621" y="3193"/>
                    <a:pt x="0" y="4589"/>
                  </a:cubicBezTo>
                  <a:cubicBezTo>
                    <a:pt x="3059" y="4132"/>
                    <a:pt x="5051" y="3172"/>
                    <a:pt x="6640" y="457"/>
                  </a:cubicBezTo>
                  <a:lnTo>
                    <a:pt x="6755" y="243"/>
                  </a:lnTo>
                  <a:cubicBezTo>
                    <a:pt x="6243" y="80"/>
                    <a:pt x="5762" y="0"/>
                    <a:pt x="5302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-511917" y="1376336"/>
              <a:ext cx="428886" cy="823302"/>
            </a:xfrm>
            <a:custGeom>
              <a:avLst/>
              <a:gdLst/>
              <a:ahLst/>
              <a:cxnLst/>
              <a:rect l="l" t="t" r="r" b="b"/>
              <a:pathLst>
                <a:path w="3994" h="7667" extrusionOk="0">
                  <a:moveTo>
                    <a:pt x="785" y="0"/>
                  </a:moveTo>
                  <a:lnTo>
                    <a:pt x="772" y="101"/>
                  </a:lnTo>
                  <a:cubicBezTo>
                    <a:pt x="1" y="1651"/>
                    <a:pt x="254" y="3150"/>
                    <a:pt x="1073" y="4579"/>
                  </a:cubicBezTo>
                  <a:cubicBezTo>
                    <a:pt x="1837" y="5913"/>
                    <a:pt x="2706" y="6741"/>
                    <a:pt x="3863" y="7666"/>
                  </a:cubicBezTo>
                  <a:cubicBezTo>
                    <a:pt x="3994" y="4486"/>
                    <a:pt x="3139" y="2095"/>
                    <a:pt x="78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-452104" y="853485"/>
              <a:ext cx="694980" cy="503839"/>
            </a:xfrm>
            <a:custGeom>
              <a:avLst/>
              <a:gdLst/>
              <a:ahLst/>
              <a:cxnLst/>
              <a:rect l="l" t="t" r="r" b="b"/>
              <a:pathLst>
                <a:path w="6472" h="4692" extrusionOk="0">
                  <a:moveTo>
                    <a:pt x="5073" y="0"/>
                  </a:moveTo>
                  <a:cubicBezTo>
                    <a:pt x="4033" y="0"/>
                    <a:pt x="3077" y="359"/>
                    <a:pt x="2206" y="1113"/>
                  </a:cubicBezTo>
                  <a:cubicBezTo>
                    <a:pt x="1039" y="2120"/>
                    <a:pt x="567" y="3325"/>
                    <a:pt x="1" y="4692"/>
                  </a:cubicBezTo>
                  <a:cubicBezTo>
                    <a:pt x="3106" y="4329"/>
                    <a:pt x="4996" y="3265"/>
                    <a:pt x="6384" y="419"/>
                  </a:cubicBezTo>
                  <a:lnTo>
                    <a:pt x="6471" y="199"/>
                  </a:lnTo>
                  <a:cubicBezTo>
                    <a:pt x="5989" y="67"/>
                    <a:pt x="5523" y="0"/>
                    <a:pt x="507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-1009103" y="1287315"/>
              <a:ext cx="484080" cy="807087"/>
            </a:xfrm>
            <a:custGeom>
              <a:avLst/>
              <a:gdLst/>
              <a:ahLst/>
              <a:cxnLst/>
              <a:rect l="l" t="t" r="r" b="b"/>
              <a:pathLst>
                <a:path w="4508" h="7516" extrusionOk="0">
                  <a:moveTo>
                    <a:pt x="712" y="0"/>
                  </a:moveTo>
                  <a:lnTo>
                    <a:pt x="534" y="189"/>
                  </a:lnTo>
                  <a:cubicBezTo>
                    <a:pt x="560" y="204"/>
                    <a:pt x="585" y="220"/>
                    <a:pt x="610" y="235"/>
                  </a:cubicBezTo>
                  <a:lnTo>
                    <a:pt x="610" y="235"/>
                  </a:lnTo>
                  <a:cubicBezTo>
                    <a:pt x="641" y="157"/>
                    <a:pt x="676" y="79"/>
                    <a:pt x="712" y="0"/>
                  </a:cubicBezTo>
                  <a:close/>
                  <a:moveTo>
                    <a:pt x="610" y="235"/>
                  </a:moveTo>
                  <a:lnTo>
                    <a:pt x="610" y="235"/>
                  </a:lnTo>
                  <a:cubicBezTo>
                    <a:pt x="0" y="1728"/>
                    <a:pt x="250" y="3124"/>
                    <a:pt x="1259" y="4393"/>
                  </a:cubicBezTo>
                  <a:cubicBezTo>
                    <a:pt x="2251" y="5641"/>
                    <a:pt x="3215" y="6601"/>
                    <a:pt x="4477" y="7516"/>
                  </a:cubicBezTo>
                  <a:cubicBezTo>
                    <a:pt x="4508" y="4278"/>
                    <a:pt x="3357" y="1949"/>
                    <a:pt x="610" y="235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-956807" y="668033"/>
              <a:ext cx="768429" cy="594470"/>
            </a:xfrm>
            <a:custGeom>
              <a:avLst/>
              <a:gdLst/>
              <a:ahLst/>
              <a:cxnLst/>
              <a:rect l="l" t="t" r="r" b="b"/>
              <a:pathLst>
                <a:path w="7156" h="5536" extrusionOk="0">
                  <a:moveTo>
                    <a:pt x="5923" y="0"/>
                  </a:moveTo>
                  <a:cubicBezTo>
                    <a:pt x="4707" y="0"/>
                    <a:pt x="3660" y="421"/>
                    <a:pt x="2559" y="1282"/>
                  </a:cubicBezTo>
                  <a:cubicBezTo>
                    <a:pt x="1202" y="2344"/>
                    <a:pt x="561" y="3926"/>
                    <a:pt x="1" y="5535"/>
                  </a:cubicBezTo>
                  <a:cubicBezTo>
                    <a:pt x="3088" y="4555"/>
                    <a:pt x="5558" y="3349"/>
                    <a:pt x="7062" y="356"/>
                  </a:cubicBezTo>
                  <a:lnTo>
                    <a:pt x="7156" y="131"/>
                  </a:lnTo>
                  <a:cubicBezTo>
                    <a:pt x="6723" y="44"/>
                    <a:pt x="6314" y="0"/>
                    <a:pt x="5923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-1504034" y="1282160"/>
              <a:ext cx="552053" cy="698953"/>
            </a:xfrm>
            <a:custGeom>
              <a:avLst/>
              <a:gdLst/>
              <a:ahLst/>
              <a:cxnLst/>
              <a:rect l="l" t="t" r="r" b="b"/>
              <a:pathLst>
                <a:path w="5141" h="6509" extrusionOk="0">
                  <a:moveTo>
                    <a:pt x="277" y="1"/>
                  </a:moveTo>
                  <a:cubicBezTo>
                    <a:pt x="0" y="1606"/>
                    <a:pt x="553" y="2815"/>
                    <a:pt x="1630" y="3989"/>
                  </a:cubicBezTo>
                  <a:cubicBezTo>
                    <a:pt x="2639" y="5087"/>
                    <a:pt x="3867" y="5792"/>
                    <a:pt x="5140" y="6509"/>
                  </a:cubicBezTo>
                  <a:cubicBezTo>
                    <a:pt x="4638" y="3342"/>
                    <a:pt x="3218" y="1538"/>
                    <a:pt x="273" y="288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-1483309" y="625402"/>
              <a:ext cx="538523" cy="683167"/>
            </a:xfrm>
            <a:custGeom>
              <a:avLst/>
              <a:gdLst/>
              <a:ahLst/>
              <a:cxnLst/>
              <a:rect l="l" t="t" r="r" b="b"/>
              <a:pathLst>
                <a:path w="5015" h="6362" extrusionOk="0">
                  <a:moveTo>
                    <a:pt x="4909" y="0"/>
                  </a:moveTo>
                  <a:cubicBezTo>
                    <a:pt x="3289" y="0"/>
                    <a:pt x="1920" y="620"/>
                    <a:pt x="1005" y="1963"/>
                  </a:cubicBezTo>
                  <a:cubicBezTo>
                    <a:pt x="129" y="3244"/>
                    <a:pt x="227" y="4906"/>
                    <a:pt x="0" y="6361"/>
                  </a:cubicBezTo>
                  <a:cubicBezTo>
                    <a:pt x="2791" y="5117"/>
                    <a:pt x="4442" y="3368"/>
                    <a:pt x="5003" y="244"/>
                  </a:cubicBezTo>
                  <a:lnTo>
                    <a:pt x="5015" y="1"/>
                  </a:lnTo>
                  <a:cubicBezTo>
                    <a:pt x="4979" y="1"/>
                    <a:pt x="4944" y="0"/>
                    <a:pt x="4909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-1916172" y="1358940"/>
              <a:ext cx="576644" cy="584053"/>
            </a:xfrm>
            <a:custGeom>
              <a:avLst/>
              <a:gdLst/>
              <a:ahLst/>
              <a:cxnLst/>
              <a:rect l="l" t="t" r="r" b="b"/>
              <a:pathLst>
                <a:path w="5370" h="5439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1596"/>
                    <a:pt x="1004" y="2725"/>
                    <a:pt x="2153" y="3647"/>
                  </a:cubicBezTo>
                  <a:cubicBezTo>
                    <a:pt x="3227" y="4509"/>
                    <a:pt x="4136" y="4965"/>
                    <a:pt x="5370" y="5439"/>
                  </a:cubicBezTo>
                  <a:cubicBezTo>
                    <a:pt x="4450" y="2501"/>
                    <a:pt x="3098" y="1036"/>
                    <a:pt x="102" y="26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-1963099" y="702288"/>
              <a:ext cx="505986" cy="690255"/>
            </a:xfrm>
            <a:custGeom>
              <a:avLst/>
              <a:gdLst/>
              <a:ahLst/>
              <a:cxnLst/>
              <a:rect l="l" t="t" r="r" b="b"/>
              <a:pathLst>
                <a:path w="4712" h="6428" extrusionOk="0">
                  <a:moveTo>
                    <a:pt x="4712" y="0"/>
                  </a:moveTo>
                  <a:lnTo>
                    <a:pt x="4712" y="0"/>
                  </a:lnTo>
                  <a:cubicBezTo>
                    <a:pt x="2990" y="16"/>
                    <a:pt x="1582" y="858"/>
                    <a:pt x="765" y="2338"/>
                  </a:cubicBezTo>
                  <a:cubicBezTo>
                    <a:pt x="1" y="3722"/>
                    <a:pt x="83" y="4940"/>
                    <a:pt x="52" y="6428"/>
                  </a:cubicBezTo>
                  <a:cubicBezTo>
                    <a:pt x="2442" y="4783"/>
                    <a:pt x="4188" y="3179"/>
                    <a:pt x="4696" y="230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-2390808" y="1491559"/>
              <a:ext cx="549584" cy="556241"/>
            </a:xfrm>
            <a:custGeom>
              <a:avLst/>
              <a:gdLst/>
              <a:ahLst/>
              <a:cxnLst/>
              <a:rect l="l" t="t" r="r" b="b"/>
              <a:pathLst>
                <a:path w="5118" h="5180" extrusionOk="0">
                  <a:moveTo>
                    <a:pt x="88" y="0"/>
                  </a:moveTo>
                  <a:cubicBezTo>
                    <a:pt x="1" y="1521"/>
                    <a:pt x="769" y="2409"/>
                    <a:pt x="1855" y="3346"/>
                  </a:cubicBezTo>
                  <a:cubicBezTo>
                    <a:pt x="2870" y="4222"/>
                    <a:pt x="3892" y="4719"/>
                    <a:pt x="5117" y="5179"/>
                  </a:cubicBezTo>
                  <a:cubicBezTo>
                    <a:pt x="4219" y="1824"/>
                    <a:pt x="3717" y="599"/>
                    <a:pt x="160" y="5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-2422164" y="729027"/>
              <a:ext cx="536805" cy="764456"/>
            </a:xfrm>
            <a:custGeom>
              <a:avLst/>
              <a:gdLst/>
              <a:ahLst/>
              <a:cxnLst/>
              <a:rect l="l" t="t" r="r" b="b"/>
              <a:pathLst>
                <a:path w="4999" h="7119" extrusionOk="0">
                  <a:moveTo>
                    <a:pt x="4998" y="0"/>
                  </a:moveTo>
                  <a:cubicBezTo>
                    <a:pt x="3146" y="144"/>
                    <a:pt x="1842" y="1190"/>
                    <a:pt x="954" y="2753"/>
                  </a:cubicBezTo>
                  <a:cubicBezTo>
                    <a:pt x="126" y="4212"/>
                    <a:pt x="36" y="5512"/>
                    <a:pt x="0" y="7118"/>
                  </a:cubicBezTo>
                  <a:cubicBezTo>
                    <a:pt x="2464" y="5237"/>
                    <a:pt x="4294" y="3314"/>
                    <a:pt x="4979" y="225"/>
                  </a:cubicBezTo>
                  <a:lnTo>
                    <a:pt x="4998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-2917524" y="1673789"/>
              <a:ext cx="697879" cy="403758"/>
            </a:xfrm>
            <a:custGeom>
              <a:avLst/>
              <a:gdLst/>
              <a:ahLst/>
              <a:cxnLst/>
              <a:rect l="l" t="t" r="r" b="b"/>
              <a:pathLst>
                <a:path w="6499" h="3760" extrusionOk="0">
                  <a:moveTo>
                    <a:pt x="1" y="0"/>
                  </a:moveTo>
                  <a:lnTo>
                    <a:pt x="1" y="0"/>
                  </a:lnTo>
                  <a:cubicBezTo>
                    <a:pt x="118" y="1577"/>
                    <a:pt x="1083" y="2219"/>
                    <a:pt x="2476" y="2767"/>
                  </a:cubicBezTo>
                  <a:cubicBezTo>
                    <a:pt x="3778" y="3280"/>
                    <a:pt x="5129" y="3513"/>
                    <a:pt x="6498" y="3760"/>
                  </a:cubicBezTo>
                  <a:cubicBezTo>
                    <a:pt x="5194" y="626"/>
                    <a:pt x="4083" y="233"/>
                    <a:pt x="1452" y="233"/>
                  </a:cubicBezTo>
                  <a:cubicBezTo>
                    <a:pt x="1027" y="233"/>
                    <a:pt x="563" y="244"/>
                    <a:pt x="53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794727" y="2025900"/>
              <a:ext cx="337933" cy="459704"/>
            </a:xfrm>
            <a:custGeom>
              <a:avLst/>
              <a:gdLst/>
              <a:ahLst/>
              <a:cxnLst/>
              <a:rect l="l" t="t" r="r" b="b"/>
              <a:pathLst>
                <a:path w="3147" h="4281" extrusionOk="0">
                  <a:moveTo>
                    <a:pt x="115" y="0"/>
                  </a:moveTo>
                  <a:cubicBezTo>
                    <a:pt x="46" y="0"/>
                    <a:pt x="1" y="104"/>
                    <a:pt x="75" y="147"/>
                  </a:cubicBezTo>
                  <a:cubicBezTo>
                    <a:pt x="654" y="488"/>
                    <a:pt x="1174" y="926"/>
                    <a:pt x="1612" y="1435"/>
                  </a:cubicBezTo>
                  <a:cubicBezTo>
                    <a:pt x="2046" y="1941"/>
                    <a:pt x="2403" y="2519"/>
                    <a:pt x="2654" y="3135"/>
                  </a:cubicBezTo>
                  <a:cubicBezTo>
                    <a:pt x="2797" y="3487"/>
                    <a:pt x="2907" y="3852"/>
                    <a:pt x="2982" y="4224"/>
                  </a:cubicBezTo>
                  <a:cubicBezTo>
                    <a:pt x="2990" y="4263"/>
                    <a:pt x="3019" y="4280"/>
                    <a:pt x="3050" y="4280"/>
                  </a:cubicBezTo>
                  <a:cubicBezTo>
                    <a:pt x="3096" y="4280"/>
                    <a:pt x="3147" y="4241"/>
                    <a:pt x="3135" y="4181"/>
                  </a:cubicBezTo>
                  <a:cubicBezTo>
                    <a:pt x="2999" y="3510"/>
                    <a:pt x="2748" y="2862"/>
                    <a:pt x="2401" y="2271"/>
                  </a:cubicBezTo>
                  <a:cubicBezTo>
                    <a:pt x="2056" y="1681"/>
                    <a:pt x="1614" y="1143"/>
                    <a:pt x="1098" y="692"/>
                  </a:cubicBezTo>
                  <a:cubicBezTo>
                    <a:pt x="806" y="436"/>
                    <a:pt x="489" y="208"/>
                    <a:pt x="154" y="12"/>
                  </a:cubicBezTo>
                  <a:cubicBezTo>
                    <a:pt x="141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332119" y="1076306"/>
              <a:ext cx="594684" cy="115973"/>
            </a:xfrm>
            <a:custGeom>
              <a:avLst/>
              <a:gdLst/>
              <a:ahLst/>
              <a:cxnLst/>
              <a:rect l="l" t="t" r="r" b="b"/>
              <a:pathLst>
                <a:path w="5538" h="1080" extrusionOk="0">
                  <a:moveTo>
                    <a:pt x="3444" y="0"/>
                  </a:moveTo>
                  <a:cubicBezTo>
                    <a:pt x="3397" y="0"/>
                    <a:pt x="3350" y="1"/>
                    <a:pt x="3303" y="2"/>
                  </a:cubicBezTo>
                  <a:cubicBezTo>
                    <a:pt x="2582" y="16"/>
                    <a:pt x="1861" y="150"/>
                    <a:pt x="1183" y="399"/>
                  </a:cubicBezTo>
                  <a:cubicBezTo>
                    <a:pt x="798" y="541"/>
                    <a:pt x="426" y="718"/>
                    <a:pt x="76" y="930"/>
                  </a:cubicBezTo>
                  <a:cubicBezTo>
                    <a:pt x="1" y="975"/>
                    <a:pt x="45" y="1079"/>
                    <a:pt x="113" y="1079"/>
                  </a:cubicBezTo>
                  <a:cubicBezTo>
                    <a:pt x="126" y="1079"/>
                    <a:pt x="139" y="1075"/>
                    <a:pt x="153" y="1067"/>
                  </a:cubicBezTo>
                  <a:cubicBezTo>
                    <a:pt x="761" y="697"/>
                    <a:pt x="1432" y="437"/>
                    <a:pt x="2128" y="293"/>
                  </a:cubicBezTo>
                  <a:cubicBezTo>
                    <a:pt x="2559" y="203"/>
                    <a:pt x="3000" y="158"/>
                    <a:pt x="3440" y="158"/>
                  </a:cubicBezTo>
                  <a:cubicBezTo>
                    <a:pt x="3708" y="158"/>
                    <a:pt x="3976" y="175"/>
                    <a:pt x="4241" y="208"/>
                  </a:cubicBezTo>
                  <a:cubicBezTo>
                    <a:pt x="4637" y="258"/>
                    <a:pt x="5029" y="348"/>
                    <a:pt x="5408" y="474"/>
                  </a:cubicBezTo>
                  <a:cubicBezTo>
                    <a:pt x="5417" y="477"/>
                    <a:pt x="5426" y="478"/>
                    <a:pt x="5434" y="478"/>
                  </a:cubicBezTo>
                  <a:cubicBezTo>
                    <a:pt x="5511" y="478"/>
                    <a:pt x="5537" y="350"/>
                    <a:pt x="5451" y="321"/>
                  </a:cubicBezTo>
                  <a:cubicBezTo>
                    <a:pt x="4805" y="107"/>
                    <a:pt x="4124" y="0"/>
                    <a:pt x="3444" y="0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555584" y="1179931"/>
              <a:ext cx="353718" cy="49611"/>
            </a:xfrm>
            <a:custGeom>
              <a:avLst/>
              <a:gdLst/>
              <a:ahLst/>
              <a:cxnLst/>
              <a:rect l="l" t="t" r="r" b="b"/>
              <a:pathLst>
                <a:path w="3294" h="462" extrusionOk="0">
                  <a:moveTo>
                    <a:pt x="1343" y="1"/>
                  </a:moveTo>
                  <a:cubicBezTo>
                    <a:pt x="1155" y="1"/>
                    <a:pt x="968" y="10"/>
                    <a:pt x="781" y="28"/>
                  </a:cubicBezTo>
                  <a:cubicBezTo>
                    <a:pt x="550" y="50"/>
                    <a:pt x="322" y="86"/>
                    <a:pt x="95" y="135"/>
                  </a:cubicBezTo>
                  <a:cubicBezTo>
                    <a:pt x="1" y="155"/>
                    <a:pt x="32" y="289"/>
                    <a:pt x="118" y="289"/>
                  </a:cubicBezTo>
                  <a:cubicBezTo>
                    <a:pt x="124" y="289"/>
                    <a:pt x="130" y="289"/>
                    <a:pt x="136" y="287"/>
                  </a:cubicBezTo>
                  <a:cubicBezTo>
                    <a:pt x="532" y="201"/>
                    <a:pt x="937" y="159"/>
                    <a:pt x="1343" y="159"/>
                  </a:cubicBezTo>
                  <a:cubicBezTo>
                    <a:pt x="1737" y="159"/>
                    <a:pt x="2130" y="199"/>
                    <a:pt x="2515" y="280"/>
                  </a:cubicBezTo>
                  <a:cubicBezTo>
                    <a:pt x="2735" y="326"/>
                    <a:pt x="2952" y="386"/>
                    <a:pt x="3165" y="457"/>
                  </a:cubicBezTo>
                  <a:cubicBezTo>
                    <a:pt x="3174" y="460"/>
                    <a:pt x="3183" y="461"/>
                    <a:pt x="3191" y="461"/>
                  </a:cubicBezTo>
                  <a:cubicBezTo>
                    <a:pt x="3268" y="461"/>
                    <a:pt x="3294" y="333"/>
                    <a:pt x="3208" y="304"/>
                  </a:cubicBezTo>
                  <a:cubicBezTo>
                    <a:pt x="2608" y="103"/>
                    <a:pt x="1975" y="1"/>
                    <a:pt x="1343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39687" y="2142304"/>
              <a:ext cx="428778" cy="397423"/>
            </a:xfrm>
            <a:custGeom>
              <a:avLst/>
              <a:gdLst/>
              <a:ahLst/>
              <a:cxnLst/>
              <a:rect l="l" t="t" r="r" b="b"/>
              <a:pathLst>
                <a:path w="3993" h="3701" extrusionOk="0">
                  <a:moveTo>
                    <a:pt x="94" y="1"/>
                  </a:moveTo>
                  <a:cubicBezTo>
                    <a:pt x="81" y="1"/>
                    <a:pt x="69" y="4"/>
                    <a:pt x="57" y="11"/>
                  </a:cubicBezTo>
                  <a:cubicBezTo>
                    <a:pt x="22" y="30"/>
                    <a:pt x="0" y="84"/>
                    <a:pt x="27" y="117"/>
                  </a:cubicBezTo>
                  <a:cubicBezTo>
                    <a:pt x="444" y="657"/>
                    <a:pt x="894" y="1173"/>
                    <a:pt x="1376" y="1657"/>
                  </a:cubicBezTo>
                  <a:cubicBezTo>
                    <a:pt x="1856" y="2140"/>
                    <a:pt x="2369" y="2593"/>
                    <a:pt x="2907" y="3012"/>
                  </a:cubicBezTo>
                  <a:cubicBezTo>
                    <a:pt x="3211" y="3247"/>
                    <a:pt x="3522" y="3473"/>
                    <a:pt x="3843" y="3687"/>
                  </a:cubicBezTo>
                  <a:cubicBezTo>
                    <a:pt x="3857" y="3697"/>
                    <a:pt x="3871" y="3701"/>
                    <a:pt x="3884" y="3701"/>
                  </a:cubicBezTo>
                  <a:cubicBezTo>
                    <a:pt x="3950" y="3701"/>
                    <a:pt x="3993" y="3598"/>
                    <a:pt x="3922" y="3552"/>
                  </a:cubicBezTo>
                  <a:cubicBezTo>
                    <a:pt x="3363" y="3177"/>
                    <a:pt x="2828" y="2768"/>
                    <a:pt x="2321" y="2327"/>
                  </a:cubicBezTo>
                  <a:cubicBezTo>
                    <a:pt x="1815" y="1885"/>
                    <a:pt x="1334" y="1410"/>
                    <a:pt x="886" y="909"/>
                  </a:cubicBezTo>
                  <a:cubicBezTo>
                    <a:pt x="635" y="629"/>
                    <a:pt x="393" y="337"/>
                    <a:pt x="164" y="39"/>
                  </a:cubicBezTo>
                  <a:cubicBezTo>
                    <a:pt x="145" y="16"/>
                    <a:pt x="120" y="1"/>
                    <a:pt x="94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221084" y="2110089"/>
              <a:ext cx="366604" cy="285315"/>
            </a:xfrm>
            <a:custGeom>
              <a:avLst/>
              <a:gdLst/>
              <a:ahLst/>
              <a:cxnLst/>
              <a:rect l="l" t="t" r="r" b="b"/>
              <a:pathLst>
                <a:path w="3414" h="2657" extrusionOk="0">
                  <a:moveTo>
                    <a:pt x="88" y="1"/>
                  </a:moveTo>
                  <a:cubicBezTo>
                    <a:pt x="69" y="1"/>
                    <a:pt x="51" y="7"/>
                    <a:pt x="36" y="23"/>
                  </a:cubicBezTo>
                  <a:cubicBezTo>
                    <a:pt x="7" y="50"/>
                    <a:pt x="1" y="108"/>
                    <a:pt x="36" y="134"/>
                  </a:cubicBezTo>
                  <a:cubicBezTo>
                    <a:pt x="873" y="781"/>
                    <a:pt x="1711" y="1431"/>
                    <a:pt x="2549" y="2078"/>
                  </a:cubicBezTo>
                  <a:cubicBezTo>
                    <a:pt x="2789" y="2263"/>
                    <a:pt x="3029" y="2448"/>
                    <a:pt x="3267" y="2634"/>
                  </a:cubicBezTo>
                  <a:cubicBezTo>
                    <a:pt x="3284" y="2648"/>
                    <a:pt x="3305" y="2656"/>
                    <a:pt x="3326" y="2656"/>
                  </a:cubicBezTo>
                  <a:cubicBezTo>
                    <a:pt x="3344" y="2656"/>
                    <a:pt x="3363" y="2649"/>
                    <a:pt x="3378" y="2634"/>
                  </a:cubicBezTo>
                  <a:cubicBezTo>
                    <a:pt x="3405" y="2607"/>
                    <a:pt x="3413" y="2549"/>
                    <a:pt x="3378" y="2523"/>
                  </a:cubicBezTo>
                  <a:cubicBezTo>
                    <a:pt x="2541" y="1875"/>
                    <a:pt x="1702" y="1226"/>
                    <a:pt x="864" y="579"/>
                  </a:cubicBezTo>
                  <a:cubicBezTo>
                    <a:pt x="625" y="394"/>
                    <a:pt x="385" y="208"/>
                    <a:pt x="147" y="23"/>
                  </a:cubicBezTo>
                  <a:cubicBezTo>
                    <a:pt x="129" y="9"/>
                    <a:pt x="108" y="1"/>
                    <a:pt x="88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40" name="Google Shape;2440;p33"/>
          <p:cNvGrpSpPr/>
          <p:nvPr/>
        </p:nvGrpSpPr>
        <p:grpSpPr>
          <a:xfrm rot="-9449982">
            <a:off x="6353576" y="-219874"/>
            <a:ext cx="3040879" cy="1452428"/>
            <a:chOff x="4918217" y="4537498"/>
            <a:chExt cx="1829155" cy="873667"/>
          </a:xfrm>
        </p:grpSpPr>
        <p:sp>
          <p:nvSpPr>
            <p:cNvPr id="2441" name="Google Shape;2441;p33"/>
            <p:cNvSpPr/>
            <p:nvPr/>
          </p:nvSpPr>
          <p:spPr>
            <a:xfrm>
              <a:off x="5074675" y="4810575"/>
              <a:ext cx="1672697" cy="600590"/>
            </a:xfrm>
            <a:custGeom>
              <a:avLst/>
              <a:gdLst/>
              <a:ahLst/>
              <a:cxnLst/>
              <a:rect l="l" t="t" r="r" b="b"/>
              <a:pathLst>
                <a:path w="15577" h="5593" extrusionOk="0">
                  <a:moveTo>
                    <a:pt x="7329" y="0"/>
                  </a:moveTo>
                  <a:cubicBezTo>
                    <a:pt x="7023" y="0"/>
                    <a:pt x="6716" y="16"/>
                    <a:pt x="6412" y="47"/>
                  </a:cubicBezTo>
                  <a:cubicBezTo>
                    <a:pt x="5243" y="166"/>
                    <a:pt x="4099" y="504"/>
                    <a:pt x="3052" y="1035"/>
                  </a:cubicBezTo>
                  <a:cubicBezTo>
                    <a:pt x="2011" y="1563"/>
                    <a:pt x="1063" y="2286"/>
                    <a:pt x="296" y="3169"/>
                  </a:cubicBezTo>
                  <a:cubicBezTo>
                    <a:pt x="201" y="3279"/>
                    <a:pt x="108" y="3392"/>
                    <a:pt x="18" y="3507"/>
                  </a:cubicBezTo>
                  <a:cubicBezTo>
                    <a:pt x="0" y="3531"/>
                    <a:pt x="20" y="3561"/>
                    <a:pt x="40" y="3561"/>
                  </a:cubicBezTo>
                  <a:cubicBezTo>
                    <a:pt x="47" y="3561"/>
                    <a:pt x="54" y="3558"/>
                    <a:pt x="59" y="3550"/>
                  </a:cubicBezTo>
                  <a:cubicBezTo>
                    <a:pt x="778" y="2631"/>
                    <a:pt x="1683" y="1868"/>
                    <a:pt x="2696" y="1294"/>
                  </a:cubicBezTo>
                  <a:cubicBezTo>
                    <a:pt x="3708" y="721"/>
                    <a:pt x="4824" y="336"/>
                    <a:pt x="5973" y="162"/>
                  </a:cubicBezTo>
                  <a:cubicBezTo>
                    <a:pt x="6421" y="95"/>
                    <a:pt x="6875" y="61"/>
                    <a:pt x="7327" y="61"/>
                  </a:cubicBezTo>
                  <a:cubicBezTo>
                    <a:pt x="8059" y="61"/>
                    <a:pt x="8791" y="150"/>
                    <a:pt x="9501" y="335"/>
                  </a:cubicBezTo>
                  <a:cubicBezTo>
                    <a:pt x="10171" y="507"/>
                    <a:pt x="10814" y="767"/>
                    <a:pt x="11407" y="1125"/>
                  </a:cubicBezTo>
                  <a:cubicBezTo>
                    <a:pt x="11941" y="1447"/>
                    <a:pt x="12429" y="1839"/>
                    <a:pt x="12878" y="2270"/>
                  </a:cubicBezTo>
                  <a:cubicBezTo>
                    <a:pt x="13787" y="3144"/>
                    <a:pt x="14532" y="4170"/>
                    <a:pt x="15249" y="5201"/>
                  </a:cubicBezTo>
                  <a:cubicBezTo>
                    <a:pt x="15335" y="5326"/>
                    <a:pt x="15423" y="5453"/>
                    <a:pt x="15510" y="5580"/>
                  </a:cubicBezTo>
                  <a:cubicBezTo>
                    <a:pt x="15517" y="5589"/>
                    <a:pt x="15526" y="5593"/>
                    <a:pt x="15535" y="5593"/>
                  </a:cubicBezTo>
                  <a:cubicBezTo>
                    <a:pt x="15556" y="5593"/>
                    <a:pt x="15577" y="5571"/>
                    <a:pt x="15562" y="5549"/>
                  </a:cubicBezTo>
                  <a:cubicBezTo>
                    <a:pt x="14839" y="4499"/>
                    <a:pt x="14105" y="3445"/>
                    <a:pt x="13217" y="2524"/>
                  </a:cubicBezTo>
                  <a:cubicBezTo>
                    <a:pt x="12322" y="1596"/>
                    <a:pt x="11270" y="839"/>
                    <a:pt x="10039" y="430"/>
                  </a:cubicBezTo>
                  <a:cubicBezTo>
                    <a:pt x="9166" y="140"/>
                    <a:pt x="8247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5947059" y="4567351"/>
              <a:ext cx="250738" cy="337825"/>
            </a:xfrm>
            <a:custGeom>
              <a:avLst/>
              <a:gdLst/>
              <a:ahLst/>
              <a:cxnLst/>
              <a:rect l="l" t="t" r="r" b="b"/>
              <a:pathLst>
                <a:path w="2335" h="3146" extrusionOk="0">
                  <a:moveTo>
                    <a:pt x="534" y="1"/>
                  </a:moveTo>
                  <a:lnTo>
                    <a:pt x="0" y="2802"/>
                  </a:lnTo>
                  <a:lnTo>
                    <a:pt x="1801" y="3145"/>
                  </a:lnTo>
                  <a:lnTo>
                    <a:pt x="2334" y="344"/>
                  </a:lnTo>
                  <a:lnTo>
                    <a:pt x="1250" y="863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4918217" y="4829367"/>
              <a:ext cx="343517" cy="362738"/>
            </a:xfrm>
            <a:custGeom>
              <a:avLst/>
              <a:gdLst/>
              <a:ahLst/>
              <a:cxnLst/>
              <a:rect l="l" t="t" r="r" b="b"/>
              <a:pathLst>
                <a:path w="3199" h="3378" extrusionOk="0">
                  <a:moveTo>
                    <a:pt x="1449" y="1"/>
                  </a:moveTo>
                  <a:lnTo>
                    <a:pt x="1122" y="1158"/>
                  </a:lnTo>
                  <a:lnTo>
                    <a:pt x="0" y="1126"/>
                  </a:lnTo>
                  <a:lnTo>
                    <a:pt x="1751" y="3377"/>
                  </a:lnTo>
                  <a:lnTo>
                    <a:pt x="3199" y="2253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5565633" y="4537498"/>
              <a:ext cx="257825" cy="341262"/>
            </a:xfrm>
            <a:custGeom>
              <a:avLst/>
              <a:gdLst/>
              <a:ahLst/>
              <a:cxnLst/>
              <a:rect l="l" t="t" r="r" b="b"/>
              <a:pathLst>
                <a:path w="2401" h="3178" extrusionOk="0">
                  <a:moveTo>
                    <a:pt x="1792" y="0"/>
                  </a:moveTo>
                  <a:lnTo>
                    <a:pt x="999" y="904"/>
                  </a:lnTo>
                  <a:lnTo>
                    <a:pt x="1" y="391"/>
                  </a:lnTo>
                  <a:lnTo>
                    <a:pt x="610" y="3178"/>
                  </a:lnTo>
                  <a:lnTo>
                    <a:pt x="2401" y="278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6280700" y="4734655"/>
              <a:ext cx="342013" cy="363060"/>
            </a:xfrm>
            <a:custGeom>
              <a:avLst/>
              <a:gdLst/>
              <a:ahLst/>
              <a:cxnLst/>
              <a:rect l="l" t="t" r="r" b="b"/>
              <a:pathLst>
                <a:path w="3185" h="3381" extrusionOk="0">
                  <a:moveTo>
                    <a:pt x="1723" y="1"/>
                  </a:moveTo>
                  <a:lnTo>
                    <a:pt x="0" y="2274"/>
                  </a:lnTo>
                  <a:lnTo>
                    <a:pt x="1462" y="3380"/>
                  </a:lnTo>
                  <a:lnTo>
                    <a:pt x="3184" y="1107"/>
                  </a:lnTo>
                  <a:lnTo>
                    <a:pt x="1982" y="1092"/>
                  </a:lnTo>
                  <a:lnTo>
                    <a:pt x="1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5230811" y="4627915"/>
              <a:ext cx="310765" cy="361557"/>
            </a:xfrm>
            <a:custGeom>
              <a:avLst/>
              <a:gdLst/>
              <a:ahLst/>
              <a:cxnLst/>
              <a:rect l="l" t="t" r="r" b="b"/>
              <a:pathLst>
                <a:path w="2894" h="3367" extrusionOk="0">
                  <a:moveTo>
                    <a:pt x="1652" y="0"/>
                  </a:moveTo>
                  <a:lnTo>
                    <a:pt x="1091" y="1064"/>
                  </a:lnTo>
                  <a:lnTo>
                    <a:pt x="1" y="799"/>
                  </a:lnTo>
                  <a:lnTo>
                    <a:pt x="1242" y="3366"/>
                  </a:lnTo>
                  <a:lnTo>
                    <a:pt x="2893" y="2568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47" name="Google Shape;2447;p33"/>
          <p:cNvSpPr/>
          <p:nvPr/>
        </p:nvSpPr>
        <p:spPr>
          <a:xfrm>
            <a:off x="343862" y="363691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8" name="Google Shape;2448;p33"/>
          <p:cNvSpPr/>
          <p:nvPr/>
        </p:nvSpPr>
        <p:spPr>
          <a:xfrm>
            <a:off x="8375890" y="2856095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rkshire Swash"/>
              <a:buNone/>
              <a:defRPr sz="3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erkshire Swash"/>
              <a:buNone/>
              <a:defRPr sz="31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78" r:id="rId8"/>
    <p:sldLayoutId id="2147483679" r:id="rId9"/>
    <p:sldLayoutId id="2147483681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3" name="Google Shape;2893;p42"/>
          <p:cNvGrpSpPr/>
          <p:nvPr/>
        </p:nvGrpSpPr>
        <p:grpSpPr>
          <a:xfrm>
            <a:off x="3154738" y="1095492"/>
            <a:ext cx="2834518" cy="657663"/>
            <a:chOff x="3154738" y="1240742"/>
            <a:chExt cx="2834518" cy="657663"/>
          </a:xfrm>
        </p:grpSpPr>
        <p:sp>
          <p:nvSpPr>
            <p:cNvPr id="2894" name="Google Shape;2894;p42"/>
            <p:cNvSpPr/>
            <p:nvPr/>
          </p:nvSpPr>
          <p:spPr>
            <a:xfrm rot="-6300017">
              <a:off x="5362565" y="1254362"/>
              <a:ext cx="511939" cy="63042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42"/>
            <p:cNvSpPr/>
            <p:nvPr/>
          </p:nvSpPr>
          <p:spPr>
            <a:xfrm rot="6300017" flipH="1">
              <a:off x="3269490" y="1254362"/>
              <a:ext cx="511939" cy="63042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97" name="Google Shape;2897;p42"/>
          <p:cNvSpPr txBox="1">
            <a:spLocks noGrp="1"/>
          </p:cNvSpPr>
          <p:nvPr>
            <p:ph type="ctrTitle"/>
          </p:nvPr>
        </p:nvSpPr>
        <p:spPr>
          <a:xfrm>
            <a:off x="1218000" y="2025638"/>
            <a:ext cx="6708000" cy="15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dirty="0"/>
              <a:t>Educative system</a:t>
            </a:r>
            <a:endParaRPr sz="6600" dirty="0"/>
          </a:p>
        </p:txBody>
      </p:sp>
      <p:sp>
        <p:nvSpPr>
          <p:cNvPr id="2898" name="Google Shape;2898;p42"/>
          <p:cNvSpPr/>
          <p:nvPr/>
        </p:nvSpPr>
        <p:spPr>
          <a:xfrm>
            <a:off x="4351526" y="429654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9" name="Google Shape;2899;p42"/>
          <p:cNvSpPr/>
          <p:nvPr/>
        </p:nvSpPr>
        <p:spPr>
          <a:xfrm>
            <a:off x="8280865" y="2137745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0" name="Google Shape;2900;p42"/>
          <p:cNvSpPr/>
          <p:nvPr/>
        </p:nvSpPr>
        <p:spPr>
          <a:xfrm>
            <a:off x="2577207" y="127981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1" name="Google Shape;2901;p42"/>
          <p:cNvSpPr/>
          <p:nvPr/>
        </p:nvSpPr>
        <p:spPr>
          <a:xfrm>
            <a:off x="5098621" y="4607190"/>
            <a:ext cx="100510" cy="100403"/>
          </a:xfrm>
          <a:custGeom>
            <a:avLst/>
            <a:gdLst/>
            <a:ahLst/>
            <a:cxnLst/>
            <a:rect l="l" t="t" r="r" b="b"/>
            <a:pathLst>
              <a:path w="936" h="935" extrusionOk="0">
                <a:moveTo>
                  <a:pt x="468" y="40"/>
                </a:moveTo>
                <a:cubicBezTo>
                  <a:pt x="703" y="40"/>
                  <a:pt x="895" y="232"/>
                  <a:pt x="895" y="468"/>
                </a:cubicBezTo>
                <a:cubicBezTo>
                  <a:pt x="895" y="703"/>
                  <a:pt x="703" y="895"/>
                  <a:pt x="468" y="895"/>
                </a:cubicBezTo>
                <a:cubicBezTo>
                  <a:pt x="232" y="895"/>
                  <a:pt x="40" y="703"/>
                  <a:pt x="40" y="468"/>
                </a:cubicBezTo>
                <a:cubicBezTo>
                  <a:pt x="40" y="232"/>
                  <a:pt x="232" y="40"/>
                  <a:pt x="468" y="40"/>
                </a:cubicBezTo>
                <a:close/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cubicBezTo>
                  <a:pt x="0" y="726"/>
                  <a:pt x="210" y="935"/>
                  <a:pt x="468" y="935"/>
                </a:cubicBezTo>
                <a:cubicBezTo>
                  <a:pt x="725" y="935"/>
                  <a:pt x="935" y="725"/>
                  <a:pt x="935" y="468"/>
                </a:cubicBezTo>
                <a:cubicBezTo>
                  <a:pt x="935" y="209"/>
                  <a:pt x="726" y="0"/>
                  <a:pt x="468" y="0"/>
                </a:cubicBezTo>
                <a:close/>
              </a:path>
            </a:pathLst>
          </a:custGeom>
          <a:solidFill>
            <a:srgbClr val="FCF7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2" name="Google Shape;2902;p42"/>
          <p:cNvSpPr/>
          <p:nvPr/>
        </p:nvSpPr>
        <p:spPr>
          <a:xfrm>
            <a:off x="-1340300" y="-549256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0" y="201"/>
                  <a:pt x="0" y="448"/>
                </a:cubicBezTo>
                <a:cubicBezTo>
                  <a:pt x="0" y="695"/>
                  <a:pt x="200" y="895"/>
                  <a:pt x="448" y="895"/>
                </a:cubicBezTo>
                <a:cubicBezTo>
                  <a:pt x="695" y="895"/>
                  <a:pt x="895" y="695"/>
                  <a:pt x="895" y="448"/>
                </a:cubicBezTo>
                <a:cubicBezTo>
                  <a:pt x="895" y="201"/>
                  <a:pt x="695" y="0"/>
                  <a:pt x="448" y="0"/>
                </a:cubicBezTo>
                <a:close/>
              </a:path>
            </a:pathLst>
          </a:custGeom>
          <a:solidFill>
            <a:srgbClr val="FCF7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3" name="Google Shape;2903;p42"/>
          <p:cNvSpPr/>
          <p:nvPr/>
        </p:nvSpPr>
        <p:spPr>
          <a:xfrm>
            <a:off x="7147900" y="3492706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4" name="Google Shape;2904;p42"/>
          <p:cNvSpPr txBox="1">
            <a:spLocks noGrp="1"/>
          </p:cNvSpPr>
          <p:nvPr>
            <p:ph type="ctrTitle" idx="3"/>
          </p:nvPr>
        </p:nvSpPr>
        <p:spPr>
          <a:xfrm>
            <a:off x="1387451" y="1808405"/>
            <a:ext cx="6476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Presentation of </a:t>
            </a:r>
            <a:br>
              <a:rPr lang="en" sz="3200" dirty="0"/>
            </a:br>
            <a:r>
              <a:rPr lang="en" sz="3200" dirty="0"/>
              <a:t>the</a:t>
            </a:r>
            <a:endParaRPr sz="3200" dirty="0"/>
          </a:p>
        </p:txBody>
      </p:sp>
      <p:sp>
        <p:nvSpPr>
          <p:cNvPr id="2905" name="Google Shape;2905;p42"/>
          <p:cNvSpPr txBox="1">
            <a:spLocks noGrp="1"/>
          </p:cNvSpPr>
          <p:nvPr>
            <p:ph type="subTitle" idx="2"/>
          </p:nvPr>
        </p:nvSpPr>
        <p:spPr>
          <a:xfrm rot="-1153">
            <a:off x="3677253" y="1201641"/>
            <a:ext cx="17895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Germany</a:t>
            </a:r>
            <a:endParaRPr dirty="0"/>
          </a:p>
        </p:txBody>
      </p:sp>
      <p:grpSp>
        <p:nvGrpSpPr>
          <p:cNvPr id="2906" name="Google Shape;2906;p42"/>
          <p:cNvGrpSpPr/>
          <p:nvPr/>
        </p:nvGrpSpPr>
        <p:grpSpPr>
          <a:xfrm>
            <a:off x="-197596" y="3531736"/>
            <a:ext cx="1835183" cy="1947187"/>
            <a:chOff x="-1188433" y="3637086"/>
            <a:chExt cx="1835183" cy="1947187"/>
          </a:xfrm>
        </p:grpSpPr>
        <p:sp>
          <p:nvSpPr>
            <p:cNvPr id="2907" name="Google Shape;2907;p42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28" name="Google Shape;2928;p42"/>
          <p:cNvGrpSpPr/>
          <p:nvPr/>
        </p:nvGrpSpPr>
        <p:grpSpPr>
          <a:xfrm>
            <a:off x="1217990" y="4517655"/>
            <a:ext cx="884404" cy="959040"/>
            <a:chOff x="2632490" y="4369980"/>
            <a:chExt cx="884404" cy="959040"/>
          </a:xfrm>
        </p:grpSpPr>
        <p:sp>
          <p:nvSpPr>
            <p:cNvPr id="2929" name="Google Shape;2929;p42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32" name="Google Shape;2932;p42"/>
          <p:cNvGrpSpPr/>
          <p:nvPr/>
        </p:nvGrpSpPr>
        <p:grpSpPr>
          <a:xfrm>
            <a:off x="1915745" y="-287729"/>
            <a:ext cx="806007" cy="823128"/>
            <a:chOff x="63982" y="26952"/>
            <a:chExt cx="904915" cy="924136"/>
          </a:xfrm>
        </p:grpSpPr>
        <p:sp>
          <p:nvSpPr>
            <p:cNvPr id="2933" name="Google Shape;2933;p42"/>
            <p:cNvSpPr/>
            <p:nvPr/>
          </p:nvSpPr>
          <p:spPr>
            <a:xfrm>
              <a:off x="63982" y="26952"/>
              <a:ext cx="331168" cy="282416"/>
            </a:xfrm>
            <a:custGeom>
              <a:avLst/>
              <a:gdLst/>
              <a:ahLst/>
              <a:cxnLst/>
              <a:rect l="l" t="t" r="r" b="b"/>
              <a:pathLst>
                <a:path w="3084" h="2630" extrusionOk="0">
                  <a:moveTo>
                    <a:pt x="37" y="1"/>
                  </a:moveTo>
                  <a:cubicBezTo>
                    <a:pt x="15" y="1"/>
                    <a:pt x="0" y="35"/>
                    <a:pt x="23" y="50"/>
                  </a:cubicBezTo>
                  <a:cubicBezTo>
                    <a:pt x="888" y="614"/>
                    <a:pt x="1696" y="1266"/>
                    <a:pt x="2430" y="1992"/>
                  </a:cubicBezTo>
                  <a:cubicBezTo>
                    <a:pt x="2636" y="2197"/>
                    <a:pt x="2835" y="2408"/>
                    <a:pt x="3030" y="2621"/>
                  </a:cubicBezTo>
                  <a:cubicBezTo>
                    <a:pt x="3035" y="2627"/>
                    <a:pt x="3042" y="2630"/>
                    <a:pt x="3047" y="2630"/>
                  </a:cubicBezTo>
                  <a:cubicBezTo>
                    <a:pt x="3066" y="2630"/>
                    <a:pt x="3083" y="2604"/>
                    <a:pt x="3067" y="2584"/>
                  </a:cubicBezTo>
                  <a:cubicBezTo>
                    <a:pt x="2374" y="1817"/>
                    <a:pt x="1603" y="1121"/>
                    <a:pt x="772" y="506"/>
                  </a:cubicBezTo>
                  <a:cubicBezTo>
                    <a:pt x="536" y="332"/>
                    <a:pt x="296" y="164"/>
                    <a:pt x="50" y="4"/>
                  </a:cubicBezTo>
                  <a:cubicBezTo>
                    <a:pt x="46" y="2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269836" y="189961"/>
              <a:ext cx="699060" cy="761127"/>
            </a:xfrm>
            <a:custGeom>
              <a:avLst/>
              <a:gdLst/>
              <a:ahLst/>
              <a:cxnLst/>
              <a:rect l="l" t="t" r="r" b="b"/>
              <a:pathLst>
                <a:path w="6510" h="7088" extrusionOk="0">
                  <a:moveTo>
                    <a:pt x="94" y="1"/>
                  </a:moveTo>
                  <a:lnTo>
                    <a:pt x="83" y="103"/>
                  </a:lnTo>
                  <a:cubicBezTo>
                    <a:pt x="0" y="1305"/>
                    <a:pt x="658" y="2528"/>
                    <a:pt x="1707" y="3119"/>
                  </a:cubicBezTo>
                  <a:cubicBezTo>
                    <a:pt x="1771" y="3154"/>
                    <a:pt x="1838" y="3189"/>
                    <a:pt x="1886" y="3243"/>
                  </a:cubicBezTo>
                  <a:cubicBezTo>
                    <a:pt x="1970" y="3334"/>
                    <a:pt x="1991" y="3464"/>
                    <a:pt x="2016" y="3586"/>
                  </a:cubicBezTo>
                  <a:cubicBezTo>
                    <a:pt x="2084" y="3915"/>
                    <a:pt x="2215" y="4242"/>
                    <a:pt x="2449" y="4482"/>
                  </a:cubicBezTo>
                  <a:cubicBezTo>
                    <a:pt x="2640" y="4679"/>
                    <a:pt x="2910" y="4811"/>
                    <a:pt x="3181" y="4811"/>
                  </a:cubicBezTo>
                  <a:cubicBezTo>
                    <a:pt x="3242" y="4811"/>
                    <a:pt x="3303" y="4804"/>
                    <a:pt x="3363" y="4790"/>
                  </a:cubicBezTo>
                  <a:cubicBezTo>
                    <a:pt x="3408" y="4781"/>
                    <a:pt x="3454" y="4766"/>
                    <a:pt x="3500" y="4766"/>
                  </a:cubicBezTo>
                  <a:cubicBezTo>
                    <a:pt x="3515" y="4766"/>
                    <a:pt x="3529" y="4768"/>
                    <a:pt x="3544" y="4771"/>
                  </a:cubicBezTo>
                  <a:cubicBezTo>
                    <a:pt x="3639" y="4793"/>
                    <a:pt x="3692" y="4893"/>
                    <a:pt x="3733" y="4981"/>
                  </a:cubicBezTo>
                  <a:cubicBezTo>
                    <a:pt x="4019" y="5592"/>
                    <a:pt x="4343" y="6183"/>
                    <a:pt x="4705" y="6753"/>
                  </a:cubicBezTo>
                  <a:cubicBezTo>
                    <a:pt x="4807" y="6914"/>
                    <a:pt x="4988" y="7087"/>
                    <a:pt x="5153" y="7087"/>
                  </a:cubicBezTo>
                  <a:cubicBezTo>
                    <a:pt x="5203" y="7087"/>
                    <a:pt x="5252" y="7071"/>
                    <a:pt x="5297" y="7034"/>
                  </a:cubicBezTo>
                  <a:cubicBezTo>
                    <a:pt x="5292" y="6796"/>
                    <a:pt x="5304" y="6558"/>
                    <a:pt x="5329" y="6323"/>
                  </a:cubicBezTo>
                  <a:cubicBezTo>
                    <a:pt x="5488" y="6478"/>
                    <a:pt x="5647" y="6636"/>
                    <a:pt x="5806" y="6792"/>
                  </a:cubicBezTo>
                  <a:cubicBezTo>
                    <a:pt x="5921" y="6905"/>
                    <a:pt x="6079" y="7023"/>
                    <a:pt x="6225" y="7023"/>
                  </a:cubicBezTo>
                  <a:cubicBezTo>
                    <a:pt x="6291" y="7023"/>
                    <a:pt x="6354" y="6999"/>
                    <a:pt x="6410" y="6939"/>
                  </a:cubicBezTo>
                  <a:cubicBezTo>
                    <a:pt x="6485" y="6858"/>
                    <a:pt x="6509" y="6740"/>
                    <a:pt x="6482" y="6631"/>
                  </a:cubicBezTo>
                  <a:cubicBezTo>
                    <a:pt x="6173" y="5425"/>
                    <a:pt x="5566" y="4297"/>
                    <a:pt x="4730" y="3374"/>
                  </a:cubicBezTo>
                  <a:cubicBezTo>
                    <a:pt x="4763" y="3360"/>
                    <a:pt x="4788" y="3304"/>
                    <a:pt x="4809" y="3225"/>
                  </a:cubicBezTo>
                  <a:cubicBezTo>
                    <a:pt x="4936" y="2756"/>
                    <a:pt x="4783" y="2252"/>
                    <a:pt x="4427" y="1922"/>
                  </a:cubicBezTo>
                  <a:cubicBezTo>
                    <a:pt x="3213" y="795"/>
                    <a:pt x="1833" y="219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285192" y="190712"/>
              <a:ext cx="683704" cy="753610"/>
            </a:xfrm>
            <a:custGeom>
              <a:avLst/>
              <a:gdLst/>
              <a:ahLst/>
              <a:cxnLst/>
              <a:rect l="l" t="t" r="r" b="b"/>
              <a:pathLst>
                <a:path w="6367" h="7018" extrusionOk="0">
                  <a:moveTo>
                    <a:pt x="0" y="0"/>
                  </a:moveTo>
                  <a:lnTo>
                    <a:pt x="0" y="0"/>
                  </a:lnTo>
                  <a:cubicBezTo>
                    <a:pt x="2214" y="2147"/>
                    <a:pt x="4246" y="4474"/>
                    <a:pt x="6010" y="7008"/>
                  </a:cubicBezTo>
                  <a:cubicBezTo>
                    <a:pt x="6034" y="7014"/>
                    <a:pt x="6058" y="7017"/>
                    <a:pt x="6082" y="7017"/>
                  </a:cubicBezTo>
                  <a:cubicBezTo>
                    <a:pt x="6145" y="7017"/>
                    <a:pt x="6206" y="6994"/>
                    <a:pt x="6260" y="6940"/>
                  </a:cubicBezTo>
                  <a:cubicBezTo>
                    <a:pt x="6341" y="6857"/>
                    <a:pt x="6366" y="6734"/>
                    <a:pt x="6337" y="6623"/>
                  </a:cubicBezTo>
                  <a:cubicBezTo>
                    <a:pt x="6028" y="5417"/>
                    <a:pt x="5421" y="4290"/>
                    <a:pt x="4587" y="3367"/>
                  </a:cubicBezTo>
                  <a:cubicBezTo>
                    <a:pt x="4588" y="3367"/>
                    <a:pt x="4589" y="3366"/>
                    <a:pt x="4591" y="3366"/>
                  </a:cubicBezTo>
                  <a:cubicBezTo>
                    <a:pt x="5224" y="3127"/>
                    <a:pt x="5338" y="2276"/>
                    <a:pt x="4784" y="1889"/>
                  </a:cubicBezTo>
                  <a:cubicBezTo>
                    <a:pt x="3381" y="908"/>
                    <a:pt x="1510" y="20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36" name="Google Shape;2936;p42"/>
          <p:cNvGrpSpPr/>
          <p:nvPr/>
        </p:nvGrpSpPr>
        <p:grpSpPr>
          <a:xfrm>
            <a:off x="-200137" y="-635026"/>
            <a:ext cx="2568424" cy="1517699"/>
            <a:chOff x="2621926" y="22764"/>
            <a:chExt cx="1449449" cy="856489"/>
          </a:xfrm>
        </p:grpSpPr>
        <p:sp>
          <p:nvSpPr>
            <p:cNvPr id="2937" name="Google Shape;2937;p42"/>
            <p:cNvSpPr/>
            <p:nvPr/>
          </p:nvSpPr>
          <p:spPr>
            <a:xfrm>
              <a:off x="2621926" y="22764"/>
              <a:ext cx="1449449" cy="634631"/>
            </a:xfrm>
            <a:custGeom>
              <a:avLst/>
              <a:gdLst/>
              <a:ahLst/>
              <a:cxnLst/>
              <a:rect l="l" t="t" r="r" b="b"/>
              <a:pathLst>
                <a:path w="13498" h="5910" extrusionOk="0">
                  <a:moveTo>
                    <a:pt x="13466" y="1"/>
                  </a:moveTo>
                  <a:cubicBezTo>
                    <a:pt x="13455" y="1"/>
                    <a:pt x="13445" y="7"/>
                    <a:pt x="13441" y="20"/>
                  </a:cubicBezTo>
                  <a:cubicBezTo>
                    <a:pt x="13167" y="971"/>
                    <a:pt x="12705" y="1863"/>
                    <a:pt x="12103" y="2648"/>
                  </a:cubicBezTo>
                  <a:cubicBezTo>
                    <a:pt x="11497" y="3436"/>
                    <a:pt x="10749" y="4116"/>
                    <a:pt x="9906" y="4644"/>
                  </a:cubicBezTo>
                  <a:cubicBezTo>
                    <a:pt x="9069" y="5171"/>
                    <a:pt x="8137" y="5549"/>
                    <a:pt x="7166" y="5732"/>
                  </a:cubicBezTo>
                  <a:cubicBezTo>
                    <a:pt x="6736" y="5814"/>
                    <a:pt x="6297" y="5860"/>
                    <a:pt x="5859" y="5860"/>
                  </a:cubicBezTo>
                  <a:cubicBezTo>
                    <a:pt x="5659" y="5860"/>
                    <a:pt x="5459" y="5850"/>
                    <a:pt x="5260" y="5830"/>
                  </a:cubicBezTo>
                  <a:cubicBezTo>
                    <a:pt x="4673" y="5771"/>
                    <a:pt x="4100" y="5623"/>
                    <a:pt x="3548" y="5418"/>
                  </a:cubicBezTo>
                  <a:cubicBezTo>
                    <a:pt x="2432" y="5005"/>
                    <a:pt x="1413" y="4371"/>
                    <a:pt x="421" y="3723"/>
                  </a:cubicBezTo>
                  <a:cubicBezTo>
                    <a:pt x="297" y="3642"/>
                    <a:pt x="173" y="3560"/>
                    <a:pt x="50" y="3478"/>
                  </a:cubicBezTo>
                  <a:cubicBezTo>
                    <a:pt x="45" y="3475"/>
                    <a:pt x="41" y="3474"/>
                    <a:pt x="36" y="3474"/>
                  </a:cubicBezTo>
                  <a:cubicBezTo>
                    <a:pt x="15" y="3474"/>
                    <a:pt x="1" y="3508"/>
                    <a:pt x="23" y="3523"/>
                  </a:cubicBezTo>
                  <a:cubicBezTo>
                    <a:pt x="1029" y="4186"/>
                    <a:pt x="2045" y="4851"/>
                    <a:pt x="3158" y="5319"/>
                  </a:cubicBezTo>
                  <a:cubicBezTo>
                    <a:pt x="3703" y="5549"/>
                    <a:pt x="4270" y="5729"/>
                    <a:pt x="4853" y="5826"/>
                  </a:cubicBezTo>
                  <a:cubicBezTo>
                    <a:pt x="5189" y="5883"/>
                    <a:pt x="5528" y="5909"/>
                    <a:pt x="5868" y="5909"/>
                  </a:cubicBezTo>
                  <a:cubicBezTo>
                    <a:pt x="6166" y="5909"/>
                    <a:pt x="6464" y="5889"/>
                    <a:pt x="6760" y="5849"/>
                  </a:cubicBezTo>
                  <a:cubicBezTo>
                    <a:pt x="7772" y="5715"/>
                    <a:pt x="8749" y="5375"/>
                    <a:pt x="9634" y="4869"/>
                  </a:cubicBezTo>
                  <a:cubicBezTo>
                    <a:pt x="10499" y="4374"/>
                    <a:pt x="11276" y="3723"/>
                    <a:pt x="11918" y="2958"/>
                  </a:cubicBezTo>
                  <a:cubicBezTo>
                    <a:pt x="12557" y="2199"/>
                    <a:pt x="13061" y="1326"/>
                    <a:pt x="13382" y="387"/>
                  </a:cubicBezTo>
                  <a:cubicBezTo>
                    <a:pt x="13421" y="270"/>
                    <a:pt x="13458" y="151"/>
                    <a:pt x="13493" y="33"/>
                  </a:cubicBezTo>
                  <a:cubicBezTo>
                    <a:pt x="13498" y="14"/>
                    <a:pt x="13481" y="1"/>
                    <a:pt x="134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3288778" y="578475"/>
              <a:ext cx="224322" cy="300778"/>
            </a:xfrm>
            <a:custGeom>
              <a:avLst/>
              <a:gdLst/>
              <a:ahLst/>
              <a:cxnLst/>
              <a:rect l="l" t="t" r="r" b="b"/>
              <a:pathLst>
                <a:path w="2089" h="2801" extrusionOk="0">
                  <a:moveTo>
                    <a:pt x="1597" y="1"/>
                  </a:moveTo>
                  <a:lnTo>
                    <a:pt x="1" y="318"/>
                  </a:lnTo>
                  <a:lnTo>
                    <a:pt x="492" y="2800"/>
                  </a:lnTo>
                  <a:lnTo>
                    <a:pt x="1211" y="2012"/>
                  </a:lnTo>
                  <a:lnTo>
                    <a:pt x="2088" y="2483"/>
                  </a:lnTo>
                  <a:lnTo>
                    <a:pt x="2088" y="248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2909070" y="552703"/>
              <a:ext cx="240000" cy="308188"/>
            </a:xfrm>
            <a:custGeom>
              <a:avLst/>
              <a:gdLst/>
              <a:ahLst/>
              <a:cxnLst/>
              <a:rect l="l" t="t" r="r" b="b"/>
              <a:pathLst>
                <a:path w="2235" h="2870" extrusionOk="0">
                  <a:moveTo>
                    <a:pt x="662" y="0"/>
                  </a:moveTo>
                  <a:lnTo>
                    <a:pt x="0" y="2443"/>
                  </a:lnTo>
                  <a:lnTo>
                    <a:pt x="995" y="2057"/>
                  </a:lnTo>
                  <a:lnTo>
                    <a:pt x="1570" y="2870"/>
                  </a:lnTo>
                  <a:lnTo>
                    <a:pt x="2234" y="426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3592566" y="449185"/>
              <a:ext cx="297664" cy="323114"/>
            </a:xfrm>
            <a:custGeom>
              <a:avLst/>
              <a:gdLst/>
              <a:ahLst/>
              <a:cxnLst/>
              <a:rect l="l" t="t" r="r" b="b"/>
              <a:pathLst>
                <a:path w="2772" h="3009" extrusionOk="0">
                  <a:moveTo>
                    <a:pt x="1344" y="1"/>
                  </a:moveTo>
                  <a:lnTo>
                    <a:pt x="1" y="918"/>
                  </a:lnTo>
                  <a:lnTo>
                    <a:pt x="1427" y="3009"/>
                  </a:lnTo>
                  <a:lnTo>
                    <a:pt x="1780" y="2002"/>
                  </a:lnTo>
                  <a:lnTo>
                    <a:pt x="2771" y="2091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1" name="Google Shape;2941;p42"/>
          <p:cNvGrpSpPr/>
          <p:nvPr/>
        </p:nvGrpSpPr>
        <p:grpSpPr>
          <a:xfrm rot="634737">
            <a:off x="4048056" y="-525890"/>
            <a:ext cx="1847593" cy="1596350"/>
            <a:chOff x="3933402" y="-316891"/>
            <a:chExt cx="1907762" cy="1648337"/>
          </a:xfrm>
        </p:grpSpPr>
        <p:sp>
          <p:nvSpPr>
            <p:cNvPr id="2942" name="Google Shape;2942;p42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58" name="Google Shape;2958;p42"/>
          <p:cNvGrpSpPr/>
          <p:nvPr/>
        </p:nvGrpSpPr>
        <p:grpSpPr>
          <a:xfrm rot="-1004102">
            <a:off x="5497981" y="-752451"/>
            <a:ext cx="2792629" cy="1738583"/>
            <a:chOff x="5032258" y="-117264"/>
            <a:chExt cx="2427918" cy="1511528"/>
          </a:xfrm>
        </p:grpSpPr>
        <p:sp>
          <p:nvSpPr>
            <p:cNvPr id="2959" name="Google Shape;2959;p42"/>
            <p:cNvSpPr/>
            <p:nvPr/>
          </p:nvSpPr>
          <p:spPr>
            <a:xfrm>
              <a:off x="5032258" y="-117264"/>
              <a:ext cx="2427918" cy="1105610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6313560" y="917700"/>
              <a:ext cx="323543" cy="476564"/>
            </a:xfrm>
            <a:custGeom>
              <a:avLst/>
              <a:gdLst/>
              <a:ahLst/>
              <a:cxnLst/>
              <a:rect l="l" t="t" r="r" b="b"/>
              <a:pathLst>
                <a:path w="3013" h="4438" extrusionOk="0">
                  <a:moveTo>
                    <a:pt x="2740" y="0"/>
                  </a:moveTo>
                  <a:lnTo>
                    <a:pt x="1" y="175"/>
                  </a:lnTo>
                  <a:lnTo>
                    <a:pt x="272" y="4438"/>
                  </a:lnTo>
                  <a:lnTo>
                    <a:pt x="1650" y="3280"/>
                  </a:lnTo>
                  <a:lnTo>
                    <a:pt x="3013" y="4263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5090997" y="416325"/>
              <a:ext cx="534550" cy="531329"/>
            </a:xfrm>
            <a:custGeom>
              <a:avLst/>
              <a:gdLst/>
              <a:ahLst/>
              <a:cxnLst/>
              <a:rect l="l" t="t" r="r" b="b"/>
              <a:pathLst>
                <a:path w="4978" h="4948" extrusionOk="0">
                  <a:moveTo>
                    <a:pt x="3063" y="1"/>
                  </a:moveTo>
                  <a:lnTo>
                    <a:pt x="0" y="2978"/>
                  </a:lnTo>
                  <a:lnTo>
                    <a:pt x="1775" y="3273"/>
                  </a:lnTo>
                  <a:lnTo>
                    <a:pt x="1913" y="4948"/>
                  </a:lnTo>
                  <a:lnTo>
                    <a:pt x="4978" y="197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5663781" y="768866"/>
              <a:ext cx="431033" cy="53079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63" name="Google Shape;2963;p42"/>
          <p:cNvGrpSpPr/>
          <p:nvPr/>
        </p:nvGrpSpPr>
        <p:grpSpPr>
          <a:xfrm>
            <a:off x="5787425" y="4173011"/>
            <a:ext cx="3451067" cy="1648348"/>
            <a:chOff x="4918217" y="4537498"/>
            <a:chExt cx="1829155" cy="873667"/>
          </a:xfrm>
        </p:grpSpPr>
        <p:sp>
          <p:nvSpPr>
            <p:cNvPr id="2964" name="Google Shape;2964;p42"/>
            <p:cNvSpPr/>
            <p:nvPr/>
          </p:nvSpPr>
          <p:spPr>
            <a:xfrm>
              <a:off x="5074675" y="4810575"/>
              <a:ext cx="1672697" cy="600590"/>
            </a:xfrm>
            <a:custGeom>
              <a:avLst/>
              <a:gdLst/>
              <a:ahLst/>
              <a:cxnLst/>
              <a:rect l="l" t="t" r="r" b="b"/>
              <a:pathLst>
                <a:path w="15577" h="5593" extrusionOk="0">
                  <a:moveTo>
                    <a:pt x="7329" y="0"/>
                  </a:moveTo>
                  <a:cubicBezTo>
                    <a:pt x="7023" y="0"/>
                    <a:pt x="6716" y="16"/>
                    <a:pt x="6412" y="47"/>
                  </a:cubicBezTo>
                  <a:cubicBezTo>
                    <a:pt x="5243" y="166"/>
                    <a:pt x="4099" y="504"/>
                    <a:pt x="3052" y="1035"/>
                  </a:cubicBezTo>
                  <a:cubicBezTo>
                    <a:pt x="2011" y="1563"/>
                    <a:pt x="1063" y="2286"/>
                    <a:pt x="296" y="3169"/>
                  </a:cubicBezTo>
                  <a:cubicBezTo>
                    <a:pt x="201" y="3279"/>
                    <a:pt x="108" y="3392"/>
                    <a:pt x="18" y="3507"/>
                  </a:cubicBezTo>
                  <a:cubicBezTo>
                    <a:pt x="0" y="3531"/>
                    <a:pt x="20" y="3561"/>
                    <a:pt x="40" y="3561"/>
                  </a:cubicBezTo>
                  <a:cubicBezTo>
                    <a:pt x="47" y="3561"/>
                    <a:pt x="54" y="3558"/>
                    <a:pt x="59" y="3550"/>
                  </a:cubicBezTo>
                  <a:cubicBezTo>
                    <a:pt x="778" y="2631"/>
                    <a:pt x="1683" y="1868"/>
                    <a:pt x="2696" y="1294"/>
                  </a:cubicBezTo>
                  <a:cubicBezTo>
                    <a:pt x="3708" y="721"/>
                    <a:pt x="4824" y="336"/>
                    <a:pt x="5973" y="162"/>
                  </a:cubicBezTo>
                  <a:cubicBezTo>
                    <a:pt x="6421" y="95"/>
                    <a:pt x="6875" y="61"/>
                    <a:pt x="7327" y="61"/>
                  </a:cubicBezTo>
                  <a:cubicBezTo>
                    <a:pt x="8059" y="61"/>
                    <a:pt x="8791" y="150"/>
                    <a:pt x="9501" y="335"/>
                  </a:cubicBezTo>
                  <a:cubicBezTo>
                    <a:pt x="10171" y="507"/>
                    <a:pt x="10814" y="767"/>
                    <a:pt x="11407" y="1125"/>
                  </a:cubicBezTo>
                  <a:cubicBezTo>
                    <a:pt x="11941" y="1447"/>
                    <a:pt x="12429" y="1839"/>
                    <a:pt x="12878" y="2270"/>
                  </a:cubicBezTo>
                  <a:cubicBezTo>
                    <a:pt x="13787" y="3144"/>
                    <a:pt x="14532" y="4170"/>
                    <a:pt x="15249" y="5201"/>
                  </a:cubicBezTo>
                  <a:cubicBezTo>
                    <a:pt x="15335" y="5326"/>
                    <a:pt x="15423" y="5453"/>
                    <a:pt x="15510" y="5580"/>
                  </a:cubicBezTo>
                  <a:cubicBezTo>
                    <a:pt x="15517" y="5589"/>
                    <a:pt x="15526" y="5593"/>
                    <a:pt x="15535" y="5593"/>
                  </a:cubicBezTo>
                  <a:cubicBezTo>
                    <a:pt x="15556" y="5593"/>
                    <a:pt x="15577" y="5571"/>
                    <a:pt x="15562" y="5549"/>
                  </a:cubicBezTo>
                  <a:cubicBezTo>
                    <a:pt x="14839" y="4499"/>
                    <a:pt x="14105" y="3445"/>
                    <a:pt x="13217" y="2524"/>
                  </a:cubicBezTo>
                  <a:cubicBezTo>
                    <a:pt x="12322" y="1596"/>
                    <a:pt x="11270" y="839"/>
                    <a:pt x="10039" y="430"/>
                  </a:cubicBezTo>
                  <a:cubicBezTo>
                    <a:pt x="9166" y="140"/>
                    <a:pt x="8247" y="0"/>
                    <a:pt x="73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5947059" y="4567351"/>
              <a:ext cx="250738" cy="337825"/>
            </a:xfrm>
            <a:custGeom>
              <a:avLst/>
              <a:gdLst/>
              <a:ahLst/>
              <a:cxnLst/>
              <a:rect l="l" t="t" r="r" b="b"/>
              <a:pathLst>
                <a:path w="2335" h="3146" extrusionOk="0">
                  <a:moveTo>
                    <a:pt x="534" y="1"/>
                  </a:moveTo>
                  <a:lnTo>
                    <a:pt x="0" y="2802"/>
                  </a:lnTo>
                  <a:lnTo>
                    <a:pt x="1801" y="3145"/>
                  </a:lnTo>
                  <a:lnTo>
                    <a:pt x="2334" y="344"/>
                  </a:lnTo>
                  <a:lnTo>
                    <a:pt x="1250" y="863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42"/>
            <p:cNvSpPr/>
            <p:nvPr/>
          </p:nvSpPr>
          <p:spPr>
            <a:xfrm>
              <a:off x="4918217" y="4829367"/>
              <a:ext cx="343517" cy="362738"/>
            </a:xfrm>
            <a:custGeom>
              <a:avLst/>
              <a:gdLst/>
              <a:ahLst/>
              <a:cxnLst/>
              <a:rect l="l" t="t" r="r" b="b"/>
              <a:pathLst>
                <a:path w="3199" h="3378" extrusionOk="0">
                  <a:moveTo>
                    <a:pt x="1449" y="1"/>
                  </a:moveTo>
                  <a:lnTo>
                    <a:pt x="1122" y="1158"/>
                  </a:lnTo>
                  <a:lnTo>
                    <a:pt x="0" y="1126"/>
                  </a:lnTo>
                  <a:lnTo>
                    <a:pt x="1751" y="3377"/>
                  </a:lnTo>
                  <a:lnTo>
                    <a:pt x="3199" y="2253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5565633" y="4537498"/>
              <a:ext cx="257825" cy="341262"/>
            </a:xfrm>
            <a:custGeom>
              <a:avLst/>
              <a:gdLst/>
              <a:ahLst/>
              <a:cxnLst/>
              <a:rect l="l" t="t" r="r" b="b"/>
              <a:pathLst>
                <a:path w="2401" h="3178" extrusionOk="0">
                  <a:moveTo>
                    <a:pt x="1792" y="0"/>
                  </a:moveTo>
                  <a:lnTo>
                    <a:pt x="999" y="904"/>
                  </a:lnTo>
                  <a:lnTo>
                    <a:pt x="1" y="391"/>
                  </a:lnTo>
                  <a:lnTo>
                    <a:pt x="610" y="3178"/>
                  </a:lnTo>
                  <a:lnTo>
                    <a:pt x="2401" y="278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42"/>
            <p:cNvSpPr/>
            <p:nvPr/>
          </p:nvSpPr>
          <p:spPr>
            <a:xfrm>
              <a:off x="6280700" y="4734655"/>
              <a:ext cx="342013" cy="363060"/>
            </a:xfrm>
            <a:custGeom>
              <a:avLst/>
              <a:gdLst/>
              <a:ahLst/>
              <a:cxnLst/>
              <a:rect l="l" t="t" r="r" b="b"/>
              <a:pathLst>
                <a:path w="3185" h="3381" extrusionOk="0">
                  <a:moveTo>
                    <a:pt x="1723" y="1"/>
                  </a:moveTo>
                  <a:lnTo>
                    <a:pt x="0" y="2274"/>
                  </a:lnTo>
                  <a:lnTo>
                    <a:pt x="1462" y="3380"/>
                  </a:lnTo>
                  <a:lnTo>
                    <a:pt x="3184" y="1107"/>
                  </a:lnTo>
                  <a:lnTo>
                    <a:pt x="1982" y="1092"/>
                  </a:lnTo>
                  <a:lnTo>
                    <a:pt x="1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42"/>
            <p:cNvSpPr/>
            <p:nvPr/>
          </p:nvSpPr>
          <p:spPr>
            <a:xfrm>
              <a:off x="5230811" y="4627915"/>
              <a:ext cx="310765" cy="361557"/>
            </a:xfrm>
            <a:custGeom>
              <a:avLst/>
              <a:gdLst/>
              <a:ahLst/>
              <a:cxnLst/>
              <a:rect l="l" t="t" r="r" b="b"/>
              <a:pathLst>
                <a:path w="2894" h="3367" extrusionOk="0">
                  <a:moveTo>
                    <a:pt x="1652" y="0"/>
                  </a:moveTo>
                  <a:lnTo>
                    <a:pt x="1091" y="1064"/>
                  </a:lnTo>
                  <a:lnTo>
                    <a:pt x="1" y="799"/>
                  </a:lnTo>
                  <a:lnTo>
                    <a:pt x="1242" y="3366"/>
                  </a:lnTo>
                  <a:lnTo>
                    <a:pt x="2893" y="2568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F987E56-DE52-8EDC-DC0A-68143DF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21" y="907530"/>
            <a:ext cx="5982683" cy="3680786"/>
          </a:xfrm>
          <a:prstGeom prst="rect">
            <a:avLst/>
          </a:prstGeom>
        </p:spPr>
      </p:pic>
      <p:grpSp>
        <p:nvGrpSpPr>
          <p:cNvPr id="3179" name="Google Shape;3179;p47"/>
          <p:cNvGrpSpPr/>
          <p:nvPr/>
        </p:nvGrpSpPr>
        <p:grpSpPr>
          <a:xfrm rot="10800000" flipH="1">
            <a:off x="7390190" y="247005"/>
            <a:ext cx="884404" cy="959040"/>
            <a:chOff x="2632490" y="4369980"/>
            <a:chExt cx="884404" cy="959040"/>
          </a:xfrm>
        </p:grpSpPr>
        <p:sp>
          <p:nvSpPr>
            <p:cNvPr id="3180" name="Google Shape;3180;p47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5" name="Google Shape;3185;p47"/>
          <p:cNvSpPr/>
          <p:nvPr/>
        </p:nvSpPr>
        <p:spPr>
          <a:xfrm>
            <a:off x="6838504" y="665756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7" name="Google Shape;3187;p47"/>
          <p:cNvGrpSpPr/>
          <p:nvPr/>
        </p:nvGrpSpPr>
        <p:grpSpPr>
          <a:xfrm rot="910481">
            <a:off x="4247280" y="-557270"/>
            <a:ext cx="2228711" cy="1925643"/>
            <a:chOff x="3933402" y="-316891"/>
            <a:chExt cx="1907762" cy="1648337"/>
          </a:xfrm>
        </p:grpSpPr>
        <p:sp>
          <p:nvSpPr>
            <p:cNvPr id="3188" name="Google Shape;3188;p47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4" name="Google Shape;3204;p47"/>
          <p:cNvGrpSpPr/>
          <p:nvPr/>
        </p:nvGrpSpPr>
        <p:grpSpPr>
          <a:xfrm rot="-9824172">
            <a:off x="-444224" y="4001595"/>
            <a:ext cx="3103946" cy="2064123"/>
            <a:chOff x="5306811" y="-1117695"/>
            <a:chExt cx="3040545" cy="2021961"/>
          </a:xfrm>
        </p:grpSpPr>
        <p:sp>
          <p:nvSpPr>
            <p:cNvPr id="3205" name="Google Shape;3205;p47"/>
            <p:cNvSpPr/>
            <p:nvPr/>
          </p:nvSpPr>
          <p:spPr>
            <a:xfrm rot="-1004094">
              <a:off x="5430761" y="-742563"/>
              <a:ext cx="2792643" cy="1271696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6" name="Google Shape;3206;p47"/>
            <p:cNvGrpSpPr/>
            <p:nvPr/>
          </p:nvGrpSpPr>
          <p:grpSpPr>
            <a:xfrm rot="1415998">
              <a:off x="5537066" y="72121"/>
              <a:ext cx="456723" cy="461673"/>
              <a:chOff x="4740900" y="1615325"/>
              <a:chExt cx="181975" cy="183950"/>
            </a:xfrm>
          </p:grpSpPr>
          <p:sp>
            <p:nvSpPr>
              <p:cNvPr id="3207" name="Google Shape;3207;p47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7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7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0" name="Google Shape;3210;p47"/>
            <p:cNvGrpSpPr/>
            <p:nvPr/>
          </p:nvGrpSpPr>
          <p:grpSpPr>
            <a:xfrm rot="-182668">
              <a:off x="6211373" y="347397"/>
              <a:ext cx="456729" cy="461669"/>
              <a:chOff x="4740900" y="1615325"/>
              <a:chExt cx="181975" cy="183950"/>
            </a:xfrm>
          </p:grpSpPr>
          <p:sp>
            <p:nvSpPr>
              <p:cNvPr id="3211" name="Google Shape;3211;p47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7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7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4" name="Google Shape;3214;p47"/>
            <p:cNvGrpSpPr/>
            <p:nvPr/>
          </p:nvGrpSpPr>
          <p:grpSpPr>
            <a:xfrm rot="-3068753">
              <a:off x="7497244" y="93960"/>
              <a:ext cx="456722" cy="461681"/>
              <a:chOff x="4740900" y="1615325"/>
              <a:chExt cx="181975" cy="183950"/>
            </a:xfrm>
          </p:grpSpPr>
          <p:sp>
            <p:nvSpPr>
              <p:cNvPr id="3215" name="Google Shape;3215;p47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7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7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8" name="Google Shape;3218;p47"/>
            <p:cNvGrpSpPr/>
            <p:nvPr/>
          </p:nvGrpSpPr>
          <p:grpSpPr>
            <a:xfrm rot="-1844906">
              <a:off x="6898308" y="347403"/>
              <a:ext cx="456726" cy="461671"/>
              <a:chOff x="4740900" y="1615325"/>
              <a:chExt cx="181975" cy="183950"/>
            </a:xfrm>
          </p:grpSpPr>
          <p:sp>
            <p:nvSpPr>
              <p:cNvPr id="3219" name="Google Shape;3219;p47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7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7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7" name="Google Shape;3157;p47"/>
          <p:cNvSpPr txBox="1">
            <a:spLocks noGrp="1"/>
          </p:cNvSpPr>
          <p:nvPr>
            <p:ph type="title"/>
          </p:nvPr>
        </p:nvSpPr>
        <p:spPr>
          <a:xfrm>
            <a:off x="778402" y="354894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49"/>
          <p:cNvSpPr txBox="1">
            <a:spLocks noGrp="1"/>
          </p:cNvSpPr>
          <p:nvPr>
            <p:ph type="title"/>
          </p:nvPr>
        </p:nvSpPr>
        <p:spPr>
          <a:xfrm>
            <a:off x="266232" y="53861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 with France</a:t>
            </a:r>
            <a:endParaRPr dirty="0"/>
          </a:p>
        </p:txBody>
      </p:sp>
      <p:grpSp>
        <p:nvGrpSpPr>
          <p:cNvPr id="3347" name="Google Shape;3347;p49"/>
          <p:cNvGrpSpPr/>
          <p:nvPr/>
        </p:nvGrpSpPr>
        <p:grpSpPr>
          <a:xfrm rot="566819">
            <a:off x="2464298" y="3765014"/>
            <a:ext cx="2478816" cy="2630101"/>
            <a:chOff x="-1188433" y="3637086"/>
            <a:chExt cx="1835183" cy="1947187"/>
          </a:xfrm>
        </p:grpSpPr>
        <p:sp>
          <p:nvSpPr>
            <p:cNvPr id="3348" name="Google Shape;3348;p49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6D767F2-9C72-B6F7-2AC1-F2179FC70FA2}"/>
              </a:ext>
            </a:extLst>
          </p:cNvPr>
          <p:cNvSpPr txBox="1"/>
          <p:nvPr/>
        </p:nvSpPr>
        <p:spPr>
          <a:xfrm>
            <a:off x="738538" y="1395440"/>
            <a:ext cx="4658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Education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en-GB" dirty="0">
                <a:latin typeface="Berkshire Swash" panose="020B0604020202020204" charset="0"/>
              </a:rPr>
              <a:t>mandatory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from</a:t>
            </a:r>
            <a:r>
              <a:rPr lang="fr-FR" dirty="0">
                <a:latin typeface="Berkshire Swash" panose="020B0604020202020204" charset="0"/>
              </a:rPr>
              <a:t> 6 to 16 in France </a:t>
            </a:r>
            <a:r>
              <a:rPr lang="fr-FR" dirty="0" err="1">
                <a:latin typeface="Berkshire Swash" panose="020B0604020202020204" charset="0"/>
              </a:rPr>
              <a:t>while</a:t>
            </a:r>
            <a:r>
              <a:rPr lang="fr-FR" dirty="0">
                <a:latin typeface="Berkshire Swash" panose="020B0604020202020204" charset="0"/>
              </a:rPr>
              <a:t> in Germany, </a:t>
            </a:r>
            <a:r>
              <a:rPr lang="fr-FR" dirty="0" err="1">
                <a:latin typeface="Berkshire Swash" panose="020B0604020202020204" charset="0"/>
              </a:rPr>
              <a:t>it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from</a:t>
            </a:r>
            <a:r>
              <a:rPr lang="fr-FR" dirty="0">
                <a:latin typeface="Berkshire Swash" panose="020B0604020202020204" charset="0"/>
              </a:rPr>
              <a:t> 6 to 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French system places a </a:t>
            </a:r>
            <a:r>
              <a:rPr lang="fr-FR" dirty="0" err="1">
                <a:latin typeface="Berkshire Swash" panose="020B0604020202020204" charset="0"/>
              </a:rPr>
              <a:t>strong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emphasis</a:t>
            </a:r>
            <a:r>
              <a:rPr lang="fr-FR" dirty="0">
                <a:latin typeface="Berkshire Swash" panose="020B0604020202020204" charset="0"/>
              </a:rPr>
              <a:t> on the </a:t>
            </a:r>
            <a:r>
              <a:rPr lang="fr-FR" dirty="0" err="1">
                <a:latin typeface="Berkshire Swash" panose="020B0604020202020204" charset="0"/>
              </a:rPr>
              <a:t>humanities</a:t>
            </a:r>
            <a:r>
              <a:rPr lang="fr-FR" dirty="0">
                <a:latin typeface="Berkshire Swash" panose="020B0604020202020204" charset="0"/>
              </a:rPr>
              <a:t>, </a:t>
            </a:r>
            <a:r>
              <a:rPr lang="fr-FR" dirty="0" err="1">
                <a:latin typeface="Berkshire Swash" panose="020B0604020202020204" charset="0"/>
              </a:rPr>
              <a:t>literature</a:t>
            </a:r>
            <a:r>
              <a:rPr lang="fr-FR" dirty="0">
                <a:latin typeface="Berkshire Swash" panose="020B0604020202020204" charset="0"/>
              </a:rPr>
              <a:t>, </a:t>
            </a:r>
            <a:r>
              <a:rPr lang="fr-FR" dirty="0" err="1">
                <a:latin typeface="Berkshire Swash" panose="020B0604020202020204" charset="0"/>
              </a:rPr>
              <a:t>philosophy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while</a:t>
            </a:r>
            <a:r>
              <a:rPr lang="fr-FR" dirty="0">
                <a:latin typeface="Berkshire Swash" panose="020B0604020202020204" charset="0"/>
              </a:rPr>
              <a:t> in Germany </a:t>
            </a:r>
            <a:r>
              <a:rPr lang="fr-FR" dirty="0" err="1">
                <a:latin typeface="Berkshire Swash" panose="020B0604020202020204" charset="0"/>
              </a:rPr>
              <a:t>they</a:t>
            </a:r>
            <a:r>
              <a:rPr lang="fr-FR" dirty="0">
                <a:latin typeface="Berkshire Swash" panose="020B0604020202020204" charset="0"/>
              </a:rPr>
              <a:t> focus more on science, engineering and </a:t>
            </a:r>
            <a:r>
              <a:rPr lang="fr-FR" dirty="0" err="1">
                <a:latin typeface="Berkshire Swash" panose="020B0604020202020204" charset="0"/>
              </a:rPr>
              <a:t>mathematics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</a:t>
            </a:r>
            <a:r>
              <a:rPr lang="fr-FR" dirty="0" err="1">
                <a:latin typeface="Berkshire Swash" panose="020B0604020202020204" charset="0"/>
              </a:rPr>
              <a:t>grading</a:t>
            </a:r>
            <a:r>
              <a:rPr lang="fr-FR" dirty="0">
                <a:latin typeface="Berkshire Swash" panose="020B0604020202020204" charset="0"/>
              </a:rPr>
              <a:t> system in France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based</a:t>
            </a:r>
            <a:r>
              <a:rPr lang="fr-FR" dirty="0">
                <a:latin typeface="Berkshire Swash" panose="020B0604020202020204" charset="0"/>
              </a:rPr>
              <a:t> on a </a:t>
            </a:r>
            <a:r>
              <a:rPr lang="fr-FR" dirty="0" err="1">
                <a:latin typeface="Berkshire Swash" panose="020B0604020202020204" charset="0"/>
              </a:rPr>
              <a:t>scale</a:t>
            </a:r>
            <a:r>
              <a:rPr lang="fr-FR" dirty="0">
                <a:latin typeface="Berkshire Swash" panose="020B0604020202020204" charset="0"/>
              </a:rPr>
              <a:t> of 0 to 20. In Germany </a:t>
            </a:r>
            <a:r>
              <a:rPr lang="fr-FR" dirty="0" err="1">
                <a:latin typeface="Berkshire Swash" panose="020B0604020202020204" charset="0"/>
              </a:rPr>
              <a:t>it’s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from</a:t>
            </a:r>
            <a:r>
              <a:rPr lang="fr-FR" dirty="0">
                <a:latin typeface="Berkshire Swash" panose="020B0604020202020204" charset="0"/>
              </a:rPr>
              <a:t> 1 to 6 and the passing grade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4 (</a:t>
            </a:r>
            <a:r>
              <a:rPr lang="fr-FR" dirty="0" err="1">
                <a:latin typeface="Berkshire Swash" panose="020B0604020202020204" charset="0"/>
              </a:rPr>
              <a:t>equivalent</a:t>
            </a:r>
            <a:r>
              <a:rPr lang="fr-FR" dirty="0">
                <a:latin typeface="Berkshire Swash" panose="020B0604020202020204" charset="0"/>
              </a:rPr>
              <a:t> to 10 in France)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erkshire Swash" panose="020B0604020202020204" charset="0"/>
              </a:rPr>
              <a:t>In Germany, they generally end school at 2pm</a:t>
            </a:r>
          </a:p>
        </p:txBody>
      </p:sp>
      <p:pic>
        <p:nvPicPr>
          <p:cNvPr id="3074" name="Picture 2" descr="Développement d'entreprise en France et en Allemagne">
            <a:extLst>
              <a:ext uri="{FF2B5EF4-FFF2-40B4-BE49-F238E27FC236}">
                <a16:creationId xmlns:a16="http://schemas.microsoft.com/office/drawing/2014/main" id="{5A541432-62C8-165E-3F47-3150FD053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616" y="1448365"/>
            <a:ext cx="2582398" cy="22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2" name="Google Shape;5832;p78"/>
          <p:cNvSpPr txBox="1">
            <a:spLocks noGrp="1"/>
          </p:cNvSpPr>
          <p:nvPr>
            <p:ph type="title"/>
          </p:nvPr>
        </p:nvSpPr>
        <p:spPr>
          <a:xfrm>
            <a:off x="1369108" y="924304"/>
            <a:ext cx="4848146" cy="2297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</a:t>
            </a:r>
            <a:endParaRPr sz="8800" dirty="0"/>
          </a:p>
        </p:txBody>
      </p:sp>
      <p:grpSp>
        <p:nvGrpSpPr>
          <p:cNvPr id="5834" name="Google Shape;5834;p78"/>
          <p:cNvGrpSpPr/>
          <p:nvPr/>
        </p:nvGrpSpPr>
        <p:grpSpPr>
          <a:xfrm rot="-789888">
            <a:off x="1846207" y="3444855"/>
            <a:ext cx="704784" cy="1466392"/>
            <a:chOff x="1678725" y="4269625"/>
            <a:chExt cx="219225" cy="456125"/>
          </a:xfrm>
        </p:grpSpPr>
        <p:sp>
          <p:nvSpPr>
            <p:cNvPr id="5835" name="Google Shape;5835;p78"/>
            <p:cNvSpPr/>
            <p:nvPr/>
          </p:nvSpPr>
          <p:spPr>
            <a:xfrm>
              <a:off x="1756850" y="4547400"/>
              <a:ext cx="60450" cy="178350"/>
            </a:xfrm>
            <a:custGeom>
              <a:avLst/>
              <a:gdLst/>
              <a:ahLst/>
              <a:cxnLst/>
              <a:rect l="l" t="t" r="r" b="b"/>
              <a:pathLst>
                <a:path w="2418" h="7134" extrusionOk="0">
                  <a:moveTo>
                    <a:pt x="703" y="1"/>
                  </a:moveTo>
                  <a:cubicBezTo>
                    <a:pt x="679" y="1"/>
                    <a:pt x="657" y="16"/>
                    <a:pt x="649" y="39"/>
                  </a:cubicBezTo>
                  <a:cubicBezTo>
                    <a:pt x="622" y="123"/>
                    <a:pt x="0" y="2096"/>
                    <a:pt x="1043" y="3279"/>
                  </a:cubicBezTo>
                  <a:cubicBezTo>
                    <a:pt x="2272" y="4672"/>
                    <a:pt x="2304" y="5832"/>
                    <a:pt x="1147" y="7040"/>
                  </a:cubicBezTo>
                  <a:cubicBezTo>
                    <a:pt x="1126" y="7062"/>
                    <a:pt x="1126" y="7097"/>
                    <a:pt x="1149" y="7118"/>
                  </a:cubicBezTo>
                  <a:cubicBezTo>
                    <a:pt x="1161" y="7128"/>
                    <a:pt x="1175" y="7134"/>
                    <a:pt x="1189" y="7134"/>
                  </a:cubicBezTo>
                  <a:cubicBezTo>
                    <a:pt x="1194" y="7134"/>
                    <a:pt x="1199" y="7133"/>
                    <a:pt x="1204" y="7131"/>
                  </a:cubicBezTo>
                  <a:cubicBezTo>
                    <a:pt x="1214" y="7129"/>
                    <a:pt x="1221" y="7124"/>
                    <a:pt x="1230" y="7116"/>
                  </a:cubicBezTo>
                  <a:cubicBezTo>
                    <a:pt x="2417" y="5875"/>
                    <a:pt x="2385" y="4632"/>
                    <a:pt x="1128" y="3206"/>
                  </a:cubicBezTo>
                  <a:cubicBezTo>
                    <a:pt x="127" y="2071"/>
                    <a:pt x="749" y="93"/>
                    <a:pt x="755" y="73"/>
                  </a:cubicBezTo>
                  <a:cubicBezTo>
                    <a:pt x="765" y="45"/>
                    <a:pt x="749" y="13"/>
                    <a:pt x="720" y="3"/>
                  </a:cubicBezTo>
                  <a:cubicBezTo>
                    <a:pt x="715" y="2"/>
                    <a:pt x="709" y="1"/>
                    <a:pt x="703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6" name="Google Shape;5836;p78"/>
            <p:cNvSpPr/>
            <p:nvPr/>
          </p:nvSpPr>
          <p:spPr>
            <a:xfrm>
              <a:off x="1682750" y="4269625"/>
              <a:ext cx="190750" cy="181225"/>
            </a:xfrm>
            <a:custGeom>
              <a:avLst/>
              <a:gdLst/>
              <a:ahLst/>
              <a:cxnLst/>
              <a:rect l="l" t="t" r="r" b="b"/>
              <a:pathLst>
                <a:path w="7630" h="7249" extrusionOk="0">
                  <a:moveTo>
                    <a:pt x="3359" y="793"/>
                  </a:moveTo>
                  <a:cubicBezTo>
                    <a:pt x="3499" y="793"/>
                    <a:pt x="3630" y="817"/>
                    <a:pt x="3746" y="869"/>
                  </a:cubicBezTo>
                  <a:cubicBezTo>
                    <a:pt x="4444" y="1181"/>
                    <a:pt x="4175" y="1528"/>
                    <a:pt x="3351" y="2279"/>
                  </a:cubicBezTo>
                  <a:cubicBezTo>
                    <a:pt x="2526" y="3029"/>
                    <a:pt x="2092" y="3601"/>
                    <a:pt x="1942" y="3970"/>
                  </a:cubicBezTo>
                  <a:cubicBezTo>
                    <a:pt x="1802" y="4312"/>
                    <a:pt x="1791" y="4634"/>
                    <a:pt x="1605" y="4634"/>
                  </a:cubicBezTo>
                  <a:cubicBezTo>
                    <a:pt x="1591" y="4634"/>
                    <a:pt x="1577" y="4632"/>
                    <a:pt x="1561" y="4628"/>
                  </a:cubicBezTo>
                  <a:cubicBezTo>
                    <a:pt x="1238" y="4554"/>
                    <a:pt x="901" y="3172"/>
                    <a:pt x="1345" y="2208"/>
                  </a:cubicBezTo>
                  <a:cubicBezTo>
                    <a:pt x="1713" y="1406"/>
                    <a:pt x="2653" y="793"/>
                    <a:pt x="3359" y="793"/>
                  </a:cubicBezTo>
                  <a:close/>
                  <a:moveTo>
                    <a:pt x="1716" y="5052"/>
                  </a:moveTo>
                  <a:cubicBezTo>
                    <a:pt x="2082" y="5052"/>
                    <a:pt x="2221" y="5796"/>
                    <a:pt x="1950" y="5892"/>
                  </a:cubicBezTo>
                  <a:cubicBezTo>
                    <a:pt x="1935" y="5897"/>
                    <a:pt x="1921" y="5899"/>
                    <a:pt x="1906" y="5899"/>
                  </a:cubicBezTo>
                  <a:cubicBezTo>
                    <a:pt x="1639" y="5899"/>
                    <a:pt x="1389" y="5091"/>
                    <a:pt x="1680" y="5054"/>
                  </a:cubicBezTo>
                  <a:cubicBezTo>
                    <a:pt x="1692" y="5053"/>
                    <a:pt x="1704" y="5052"/>
                    <a:pt x="1716" y="5052"/>
                  </a:cubicBezTo>
                  <a:close/>
                  <a:moveTo>
                    <a:pt x="4196" y="0"/>
                  </a:moveTo>
                  <a:cubicBezTo>
                    <a:pt x="2342" y="0"/>
                    <a:pt x="270" y="1045"/>
                    <a:pt x="15" y="4570"/>
                  </a:cubicBezTo>
                  <a:cubicBezTo>
                    <a:pt x="7" y="4655"/>
                    <a:pt x="4" y="4740"/>
                    <a:pt x="1" y="4823"/>
                  </a:cubicBezTo>
                  <a:cubicBezTo>
                    <a:pt x="742" y="6530"/>
                    <a:pt x="1807" y="7248"/>
                    <a:pt x="2939" y="7248"/>
                  </a:cubicBezTo>
                  <a:cubicBezTo>
                    <a:pt x="4136" y="7248"/>
                    <a:pt x="5406" y="6446"/>
                    <a:pt x="6446" y="5162"/>
                  </a:cubicBezTo>
                  <a:cubicBezTo>
                    <a:pt x="7630" y="3701"/>
                    <a:pt x="7544" y="2285"/>
                    <a:pt x="7197" y="1267"/>
                  </a:cubicBezTo>
                  <a:cubicBezTo>
                    <a:pt x="6740" y="733"/>
                    <a:pt x="6168" y="349"/>
                    <a:pt x="5515" y="174"/>
                  </a:cubicBezTo>
                  <a:cubicBezTo>
                    <a:pt x="5110" y="66"/>
                    <a:pt x="4660" y="0"/>
                    <a:pt x="41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7" name="Google Shape;5837;p78"/>
            <p:cNvSpPr/>
            <p:nvPr/>
          </p:nvSpPr>
          <p:spPr>
            <a:xfrm>
              <a:off x="1678725" y="4301300"/>
              <a:ext cx="219225" cy="259925"/>
            </a:xfrm>
            <a:custGeom>
              <a:avLst/>
              <a:gdLst/>
              <a:ahLst/>
              <a:cxnLst/>
              <a:rect l="l" t="t" r="r" b="b"/>
              <a:pathLst>
                <a:path w="8769" h="10397" extrusionOk="0">
                  <a:moveTo>
                    <a:pt x="7357" y="1"/>
                  </a:moveTo>
                  <a:cubicBezTo>
                    <a:pt x="7704" y="1018"/>
                    <a:pt x="7788" y="2434"/>
                    <a:pt x="6605" y="3895"/>
                  </a:cubicBezTo>
                  <a:cubicBezTo>
                    <a:pt x="5566" y="5179"/>
                    <a:pt x="4296" y="5981"/>
                    <a:pt x="3099" y="5981"/>
                  </a:cubicBezTo>
                  <a:cubicBezTo>
                    <a:pt x="1967" y="5981"/>
                    <a:pt x="901" y="5263"/>
                    <a:pt x="160" y="3556"/>
                  </a:cubicBezTo>
                  <a:lnTo>
                    <a:pt x="160" y="3556"/>
                  </a:lnTo>
                  <a:cubicBezTo>
                    <a:pt x="1" y="7780"/>
                    <a:pt x="3698" y="9503"/>
                    <a:pt x="3698" y="9503"/>
                  </a:cubicBezTo>
                  <a:cubicBezTo>
                    <a:pt x="3698" y="9503"/>
                    <a:pt x="3298" y="9891"/>
                    <a:pt x="3322" y="10181"/>
                  </a:cubicBezTo>
                  <a:cubicBezTo>
                    <a:pt x="3335" y="10339"/>
                    <a:pt x="3644" y="10397"/>
                    <a:pt x="3936" y="10397"/>
                  </a:cubicBezTo>
                  <a:cubicBezTo>
                    <a:pt x="4180" y="10397"/>
                    <a:pt x="4413" y="10357"/>
                    <a:pt x="4454" y="10302"/>
                  </a:cubicBezTo>
                  <a:cubicBezTo>
                    <a:pt x="4544" y="10181"/>
                    <a:pt x="4213" y="9555"/>
                    <a:pt x="4213" y="9555"/>
                  </a:cubicBezTo>
                  <a:cubicBezTo>
                    <a:pt x="4213" y="9555"/>
                    <a:pt x="7744" y="7772"/>
                    <a:pt x="8353" y="4881"/>
                  </a:cubicBezTo>
                  <a:cubicBezTo>
                    <a:pt x="8768" y="2925"/>
                    <a:pt x="8320" y="1126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8" name="Google Shape;5838;p78"/>
            <p:cNvSpPr/>
            <p:nvPr/>
          </p:nvSpPr>
          <p:spPr>
            <a:xfrm>
              <a:off x="1717475" y="4395850"/>
              <a:ext cx="20825" cy="21250"/>
            </a:xfrm>
            <a:custGeom>
              <a:avLst/>
              <a:gdLst/>
              <a:ahLst/>
              <a:cxnLst/>
              <a:rect l="l" t="t" r="r" b="b"/>
              <a:pathLst>
                <a:path w="833" h="850" extrusionOk="0">
                  <a:moveTo>
                    <a:pt x="326" y="1"/>
                  </a:moveTo>
                  <a:cubicBezTo>
                    <a:pt x="314" y="1"/>
                    <a:pt x="302" y="1"/>
                    <a:pt x="290" y="3"/>
                  </a:cubicBezTo>
                  <a:cubicBezTo>
                    <a:pt x="0" y="42"/>
                    <a:pt x="250" y="849"/>
                    <a:pt x="516" y="849"/>
                  </a:cubicBezTo>
                  <a:cubicBezTo>
                    <a:pt x="531" y="849"/>
                    <a:pt x="545" y="847"/>
                    <a:pt x="560" y="842"/>
                  </a:cubicBezTo>
                  <a:cubicBezTo>
                    <a:pt x="832" y="747"/>
                    <a:pt x="692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9" name="Google Shape;5839;p78"/>
            <p:cNvSpPr/>
            <p:nvPr/>
          </p:nvSpPr>
          <p:spPr>
            <a:xfrm>
              <a:off x="1708300" y="4284850"/>
              <a:ext cx="89500" cy="97050"/>
            </a:xfrm>
            <a:custGeom>
              <a:avLst/>
              <a:gdLst/>
              <a:ahLst/>
              <a:cxnLst/>
              <a:rect l="l" t="t" r="r" b="b"/>
              <a:pathLst>
                <a:path w="3580" h="3882" extrusionOk="0">
                  <a:moveTo>
                    <a:pt x="2484" y="1"/>
                  </a:moveTo>
                  <a:cubicBezTo>
                    <a:pt x="1771" y="1"/>
                    <a:pt x="822" y="620"/>
                    <a:pt x="449" y="1432"/>
                  </a:cubicBezTo>
                  <a:cubicBezTo>
                    <a:pt x="1" y="2403"/>
                    <a:pt x="341" y="3801"/>
                    <a:pt x="667" y="3876"/>
                  </a:cubicBezTo>
                  <a:cubicBezTo>
                    <a:pt x="683" y="3880"/>
                    <a:pt x="698" y="3882"/>
                    <a:pt x="712" y="3882"/>
                  </a:cubicBezTo>
                  <a:cubicBezTo>
                    <a:pt x="900" y="3882"/>
                    <a:pt x="912" y="3558"/>
                    <a:pt x="1053" y="3211"/>
                  </a:cubicBezTo>
                  <a:cubicBezTo>
                    <a:pt x="1203" y="2839"/>
                    <a:pt x="1643" y="2260"/>
                    <a:pt x="2475" y="1502"/>
                  </a:cubicBezTo>
                  <a:cubicBezTo>
                    <a:pt x="3308" y="744"/>
                    <a:pt x="3580" y="392"/>
                    <a:pt x="2875" y="77"/>
                  </a:cubicBezTo>
                  <a:cubicBezTo>
                    <a:pt x="2759" y="25"/>
                    <a:pt x="2626" y="1"/>
                    <a:pt x="2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40" name="Google Shape;5840;p78"/>
          <p:cNvGrpSpPr/>
          <p:nvPr/>
        </p:nvGrpSpPr>
        <p:grpSpPr>
          <a:xfrm>
            <a:off x="7087870" y="1766777"/>
            <a:ext cx="766489" cy="1425764"/>
            <a:chOff x="1486275" y="4161375"/>
            <a:chExt cx="238425" cy="443500"/>
          </a:xfrm>
        </p:grpSpPr>
        <p:sp>
          <p:nvSpPr>
            <p:cNvPr id="5841" name="Google Shape;5841;p78"/>
            <p:cNvSpPr/>
            <p:nvPr/>
          </p:nvSpPr>
          <p:spPr>
            <a:xfrm>
              <a:off x="1640375" y="4436800"/>
              <a:ext cx="84325" cy="168075"/>
            </a:xfrm>
            <a:custGeom>
              <a:avLst/>
              <a:gdLst/>
              <a:ahLst/>
              <a:cxnLst/>
              <a:rect l="l" t="t" r="r" b="b"/>
              <a:pathLst>
                <a:path w="3373" h="6723" extrusionOk="0">
                  <a:moveTo>
                    <a:pt x="106" y="0"/>
                  </a:moveTo>
                  <a:cubicBezTo>
                    <a:pt x="75" y="0"/>
                    <a:pt x="50" y="25"/>
                    <a:pt x="49" y="54"/>
                  </a:cubicBezTo>
                  <a:cubicBezTo>
                    <a:pt x="47" y="143"/>
                    <a:pt x="0" y="2213"/>
                    <a:pt x="1331" y="3057"/>
                  </a:cubicBezTo>
                  <a:cubicBezTo>
                    <a:pt x="2897" y="4052"/>
                    <a:pt x="3252" y="5158"/>
                    <a:pt x="2479" y="6641"/>
                  </a:cubicBezTo>
                  <a:cubicBezTo>
                    <a:pt x="2465" y="6667"/>
                    <a:pt x="2474" y="6700"/>
                    <a:pt x="2502" y="6715"/>
                  </a:cubicBezTo>
                  <a:cubicBezTo>
                    <a:pt x="2510" y="6720"/>
                    <a:pt x="2520" y="6722"/>
                    <a:pt x="2529" y="6722"/>
                  </a:cubicBezTo>
                  <a:cubicBezTo>
                    <a:pt x="2540" y="6722"/>
                    <a:pt x="2550" y="6719"/>
                    <a:pt x="2559" y="6713"/>
                  </a:cubicBezTo>
                  <a:cubicBezTo>
                    <a:pt x="2568" y="6708"/>
                    <a:pt x="2574" y="6700"/>
                    <a:pt x="2578" y="6690"/>
                  </a:cubicBezTo>
                  <a:cubicBezTo>
                    <a:pt x="3372" y="5167"/>
                    <a:pt x="2994" y="3982"/>
                    <a:pt x="1390" y="2962"/>
                  </a:cubicBezTo>
                  <a:cubicBezTo>
                    <a:pt x="113" y="2151"/>
                    <a:pt x="160" y="79"/>
                    <a:pt x="160" y="58"/>
                  </a:cubicBezTo>
                  <a:cubicBezTo>
                    <a:pt x="160" y="27"/>
                    <a:pt x="137" y="1"/>
                    <a:pt x="106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2" name="Google Shape;5842;p78"/>
            <p:cNvSpPr/>
            <p:nvPr/>
          </p:nvSpPr>
          <p:spPr>
            <a:xfrm>
              <a:off x="1486275" y="4161375"/>
              <a:ext cx="199850" cy="190400"/>
            </a:xfrm>
            <a:custGeom>
              <a:avLst/>
              <a:gdLst/>
              <a:ahLst/>
              <a:cxnLst/>
              <a:rect l="l" t="t" r="r" b="b"/>
              <a:pathLst>
                <a:path w="7994" h="7616" extrusionOk="0">
                  <a:moveTo>
                    <a:pt x="3365" y="1155"/>
                  </a:moveTo>
                  <a:cubicBezTo>
                    <a:pt x="3402" y="1155"/>
                    <a:pt x="3439" y="1157"/>
                    <a:pt x="3475" y="1162"/>
                  </a:cubicBezTo>
                  <a:cubicBezTo>
                    <a:pt x="4231" y="1268"/>
                    <a:pt x="4071" y="1676"/>
                    <a:pt x="3489" y="2627"/>
                  </a:cubicBezTo>
                  <a:cubicBezTo>
                    <a:pt x="2906" y="3577"/>
                    <a:pt x="2648" y="4248"/>
                    <a:pt x="2607" y="4643"/>
                  </a:cubicBezTo>
                  <a:cubicBezTo>
                    <a:pt x="2565" y="5039"/>
                    <a:pt x="2659" y="5370"/>
                    <a:pt x="2425" y="5383"/>
                  </a:cubicBezTo>
                  <a:cubicBezTo>
                    <a:pt x="2422" y="5383"/>
                    <a:pt x="2420" y="5383"/>
                    <a:pt x="2418" y="5383"/>
                  </a:cubicBezTo>
                  <a:cubicBezTo>
                    <a:pt x="2084" y="5383"/>
                    <a:pt x="1386" y="4159"/>
                    <a:pt x="1542" y="3120"/>
                  </a:cubicBezTo>
                  <a:cubicBezTo>
                    <a:pt x="1693" y="2121"/>
                    <a:pt x="2622" y="1155"/>
                    <a:pt x="3365" y="1155"/>
                  </a:cubicBezTo>
                  <a:close/>
                  <a:moveTo>
                    <a:pt x="2766" y="5733"/>
                  </a:moveTo>
                  <a:cubicBezTo>
                    <a:pt x="3088" y="5733"/>
                    <a:pt x="3369" y="6330"/>
                    <a:pt x="3150" y="6485"/>
                  </a:cubicBezTo>
                  <a:cubicBezTo>
                    <a:pt x="3126" y="6503"/>
                    <a:pt x="3099" y="6510"/>
                    <a:pt x="3070" y="6510"/>
                  </a:cubicBezTo>
                  <a:cubicBezTo>
                    <a:pt x="2809" y="6510"/>
                    <a:pt x="2403" y="5868"/>
                    <a:pt x="2658" y="5757"/>
                  </a:cubicBezTo>
                  <a:cubicBezTo>
                    <a:pt x="2694" y="5741"/>
                    <a:pt x="2730" y="5733"/>
                    <a:pt x="2766" y="5733"/>
                  </a:cubicBezTo>
                  <a:close/>
                  <a:moveTo>
                    <a:pt x="5042" y="1"/>
                  </a:moveTo>
                  <a:cubicBezTo>
                    <a:pt x="5021" y="1"/>
                    <a:pt x="5000" y="1"/>
                    <a:pt x="4979" y="2"/>
                  </a:cubicBezTo>
                  <a:cubicBezTo>
                    <a:pt x="2886" y="45"/>
                    <a:pt x="0" y="1436"/>
                    <a:pt x="922" y="5757"/>
                  </a:cubicBezTo>
                  <a:cubicBezTo>
                    <a:pt x="939" y="5839"/>
                    <a:pt x="959" y="5922"/>
                    <a:pt x="979" y="6003"/>
                  </a:cubicBezTo>
                  <a:cubicBezTo>
                    <a:pt x="1915" y="7132"/>
                    <a:pt x="2873" y="7615"/>
                    <a:pt x="3769" y="7615"/>
                  </a:cubicBezTo>
                  <a:cubicBezTo>
                    <a:pt x="5213" y="7615"/>
                    <a:pt x="6496" y="6361"/>
                    <a:pt x="7265" y="4534"/>
                  </a:cubicBezTo>
                  <a:cubicBezTo>
                    <a:pt x="7993" y="2800"/>
                    <a:pt x="7517" y="1463"/>
                    <a:pt x="6900" y="583"/>
                  </a:cubicBezTo>
                  <a:cubicBezTo>
                    <a:pt x="6330" y="209"/>
                    <a:pt x="5696" y="1"/>
                    <a:pt x="504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3" name="Google Shape;5843;p78"/>
            <p:cNvSpPr/>
            <p:nvPr/>
          </p:nvSpPr>
          <p:spPr>
            <a:xfrm>
              <a:off x="1510750" y="4175975"/>
              <a:ext cx="211575" cy="275175"/>
            </a:xfrm>
            <a:custGeom>
              <a:avLst/>
              <a:gdLst/>
              <a:ahLst/>
              <a:cxnLst/>
              <a:rect l="l" t="t" r="r" b="b"/>
              <a:pathLst>
                <a:path w="8463" h="11007" extrusionOk="0">
                  <a:moveTo>
                    <a:pt x="5921" y="0"/>
                  </a:moveTo>
                  <a:cubicBezTo>
                    <a:pt x="6538" y="880"/>
                    <a:pt x="7013" y="2218"/>
                    <a:pt x="6286" y="3951"/>
                  </a:cubicBezTo>
                  <a:cubicBezTo>
                    <a:pt x="5516" y="5779"/>
                    <a:pt x="4233" y="7033"/>
                    <a:pt x="2790" y="7033"/>
                  </a:cubicBezTo>
                  <a:cubicBezTo>
                    <a:pt x="1894" y="7033"/>
                    <a:pt x="936" y="6550"/>
                    <a:pt x="1" y="5422"/>
                  </a:cubicBezTo>
                  <a:lnTo>
                    <a:pt x="1" y="5422"/>
                  </a:lnTo>
                  <a:cubicBezTo>
                    <a:pt x="1025" y="9520"/>
                    <a:pt x="5057" y="10146"/>
                    <a:pt x="5057" y="10146"/>
                  </a:cubicBezTo>
                  <a:cubicBezTo>
                    <a:pt x="5057" y="10146"/>
                    <a:pt x="4780" y="10629"/>
                    <a:pt x="4884" y="10903"/>
                  </a:cubicBezTo>
                  <a:cubicBezTo>
                    <a:pt x="4913" y="10977"/>
                    <a:pt x="5007" y="11006"/>
                    <a:pt x="5129" y="11006"/>
                  </a:cubicBezTo>
                  <a:cubicBezTo>
                    <a:pt x="5449" y="11006"/>
                    <a:pt x="5966" y="10804"/>
                    <a:pt x="6006" y="10702"/>
                  </a:cubicBezTo>
                  <a:cubicBezTo>
                    <a:pt x="6060" y="10562"/>
                    <a:pt x="5568" y="10052"/>
                    <a:pt x="5568" y="10052"/>
                  </a:cubicBezTo>
                  <a:cubicBezTo>
                    <a:pt x="5568" y="10052"/>
                    <a:pt x="8462" y="7356"/>
                    <a:pt x="8241" y="4409"/>
                  </a:cubicBezTo>
                  <a:cubicBezTo>
                    <a:pt x="8091" y="2414"/>
                    <a:pt x="7159" y="811"/>
                    <a:pt x="59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4" name="Google Shape;5844;p78"/>
            <p:cNvSpPr/>
            <p:nvPr/>
          </p:nvSpPr>
          <p:spPr>
            <a:xfrm>
              <a:off x="1546325" y="4304700"/>
              <a:ext cx="24200" cy="19450"/>
            </a:xfrm>
            <a:custGeom>
              <a:avLst/>
              <a:gdLst/>
              <a:ahLst/>
              <a:cxnLst/>
              <a:rect l="l" t="t" r="r" b="b"/>
              <a:pathLst>
                <a:path w="968" h="778" extrusionOk="0">
                  <a:moveTo>
                    <a:pt x="362" y="1"/>
                  </a:moveTo>
                  <a:cubicBezTo>
                    <a:pt x="326" y="1"/>
                    <a:pt x="290" y="8"/>
                    <a:pt x="255" y="24"/>
                  </a:cubicBezTo>
                  <a:cubicBezTo>
                    <a:pt x="1" y="135"/>
                    <a:pt x="407" y="777"/>
                    <a:pt x="667" y="777"/>
                  </a:cubicBezTo>
                  <a:cubicBezTo>
                    <a:pt x="696" y="777"/>
                    <a:pt x="723" y="770"/>
                    <a:pt x="747" y="752"/>
                  </a:cubicBezTo>
                  <a:cubicBezTo>
                    <a:pt x="968" y="598"/>
                    <a:pt x="686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5" name="Google Shape;5845;p78"/>
            <p:cNvSpPr/>
            <p:nvPr/>
          </p:nvSpPr>
          <p:spPr>
            <a:xfrm>
              <a:off x="1520900" y="4190225"/>
              <a:ext cx="71200" cy="105750"/>
            </a:xfrm>
            <a:custGeom>
              <a:avLst/>
              <a:gdLst/>
              <a:ahLst/>
              <a:cxnLst/>
              <a:rect l="l" t="t" r="r" b="b"/>
              <a:pathLst>
                <a:path w="2848" h="4230" extrusionOk="0">
                  <a:moveTo>
                    <a:pt x="1979" y="1"/>
                  </a:moveTo>
                  <a:cubicBezTo>
                    <a:pt x="1237" y="1"/>
                    <a:pt x="308" y="968"/>
                    <a:pt x="157" y="1966"/>
                  </a:cubicBezTo>
                  <a:cubicBezTo>
                    <a:pt x="1" y="3005"/>
                    <a:pt x="699" y="4229"/>
                    <a:pt x="1033" y="4229"/>
                  </a:cubicBezTo>
                  <a:cubicBezTo>
                    <a:pt x="1035" y="4229"/>
                    <a:pt x="1037" y="4229"/>
                    <a:pt x="1040" y="4229"/>
                  </a:cubicBezTo>
                  <a:cubicBezTo>
                    <a:pt x="1274" y="4216"/>
                    <a:pt x="1180" y="3885"/>
                    <a:pt x="1222" y="3489"/>
                  </a:cubicBezTo>
                  <a:cubicBezTo>
                    <a:pt x="1263" y="3094"/>
                    <a:pt x="1519" y="2422"/>
                    <a:pt x="2103" y="1473"/>
                  </a:cubicBezTo>
                  <a:cubicBezTo>
                    <a:pt x="2688" y="523"/>
                    <a:pt x="2847" y="114"/>
                    <a:pt x="2090" y="8"/>
                  </a:cubicBezTo>
                  <a:cubicBezTo>
                    <a:pt x="2054" y="3"/>
                    <a:pt x="2016" y="1"/>
                    <a:pt x="1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46" name="Google Shape;5846;p78"/>
          <p:cNvGrpSpPr/>
          <p:nvPr/>
        </p:nvGrpSpPr>
        <p:grpSpPr>
          <a:xfrm>
            <a:off x="5906447" y="2781292"/>
            <a:ext cx="827811" cy="1408324"/>
            <a:chOff x="1442750" y="3537650"/>
            <a:chExt cx="257500" cy="438075"/>
          </a:xfrm>
        </p:grpSpPr>
        <p:sp>
          <p:nvSpPr>
            <p:cNvPr id="5847" name="Google Shape;5847;p78"/>
            <p:cNvSpPr/>
            <p:nvPr/>
          </p:nvSpPr>
          <p:spPr>
            <a:xfrm>
              <a:off x="1609825" y="3683800"/>
              <a:ext cx="24575" cy="19025"/>
            </a:xfrm>
            <a:custGeom>
              <a:avLst/>
              <a:gdLst/>
              <a:ahLst/>
              <a:cxnLst/>
              <a:rect l="l" t="t" r="r" b="b"/>
              <a:pathLst>
                <a:path w="983" h="761" extrusionOk="0">
                  <a:moveTo>
                    <a:pt x="619" y="1"/>
                  </a:moveTo>
                  <a:cubicBezTo>
                    <a:pt x="300" y="1"/>
                    <a:pt x="1" y="567"/>
                    <a:pt x="208" y="731"/>
                  </a:cubicBezTo>
                  <a:cubicBezTo>
                    <a:pt x="233" y="752"/>
                    <a:pt x="263" y="761"/>
                    <a:pt x="295" y="761"/>
                  </a:cubicBezTo>
                  <a:cubicBezTo>
                    <a:pt x="555" y="761"/>
                    <a:pt x="983" y="154"/>
                    <a:pt x="739" y="30"/>
                  </a:cubicBezTo>
                  <a:cubicBezTo>
                    <a:pt x="699" y="10"/>
                    <a:pt x="659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8" name="Google Shape;5848;p78"/>
            <p:cNvSpPr/>
            <p:nvPr/>
          </p:nvSpPr>
          <p:spPr>
            <a:xfrm>
              <a:off x="1442750" y="3811150"/>
              <a:ext cx="89775" cy="164575"/>
            </a:xfrm>
            <a:custGeom>
              <a:avLst/>
              <a:gdLst/>
              <a:ahLst/>
              <a:cxnLst/>
              <a:rect l="l" t="t" r="r" b="b"/>
              <a:pathLst>
                <a:path w="3591" h="6583" extrusionOk="0">
                  <a:moveTo>
                    <a:pt x="3534" y="1"/>
                  </a:moveTo>
                  <a:cubicBezTo>
                    <a:pt x="3504" y="1"/>
                    <a:pt x="3479" y="26"/>
                    <a:pt x="3478" y="56"/>
                  </a:cubicBezTo>
                  <a:cubicBezTo>
                    <a:pt x="3478" y="77"/>
                    <a:pt x="3415" y="2149"/>
                    <a:pt x="2096" y="2891"/>
                  </a:cubicBezTo>
                  <a:cubicBezTo>
                    <a:pt x="440" y="3824"/>
                    <a:pt x="0" y="4987"/>
                    <a:pt x="714" y="6551"/>
                  </a:cubicBezTo>
                  <a:cubicBezTo>
                    <a:pt x="718" y="6559"/>
                    <a:pt x="724" y="6566"/>
                    <a:pt x="731" y="6571"/>
                  </a:cubicBezTo>
                  <a:cubicBezTo>
                    <a:pt x="741" y="6579"/>
                    <a:pt x="753" y="6583"/>
                    <a:pt x="765" y="6583"/>
                  </a:cubicBezTo>
                  <a:cubicBezTo>
                    <a:pt x="773" y="6583"/>
                    <a:pt x="780" y="6581"/>
                    <a:pt x="788" y="6578"/>
                  </a:cubicBezTo>
                  <a:cubicBezTo>
                    <a:pt x="816" y="6565"/>
                    <a:pt x="827" y="6533"/>
                    <a:pt x="816" y="6506"/>
                  </a:cubicBezTo>
                  <a:cubicBezTo>
                    <a:pt x="122" y="4984"/>
                    <a:pt x="534" y="3898"/>
                    <a:pt x="2151" y="2987"/>
                  </a:cubicBezTo>
                  <a:cubicBezTo>
                    <a:pt x="3526" y="2213"/>
                    <a:pt x="3587" y="145"/>
                    <a:pt x="3589" y="58"/>
                  </a:cubicBezTo>
                  <a:cubicBezTo>
                    <a:pt x="3591" y="27"/>
                    <a:pt x="3565" y="3"/>
                    <a:pt x="3535" y="1"/>
                  </a:cubicBezTo>
                  <a:cubicBezTo>
                    <a:pt x="3535" y="1"/>
                    <a:pt x="3534" y="1"/>
                    <a:pt x="3534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9" name="Google Shape;5849;p78"/>
            <p:cNvSpPr/>
            <p:nvPr/>
          </p:nvSpPr>
          <p:spPr>
            <a:xfrm>
              <a:off x="1498875" y="3537650"/>
              <a:ext cx="201375" cy="191950"/>
            </a:xfrm>
            <a:custGeom>
              <a:avLst/>
              <a:gdLst/>
              <a:ahLst/>
              <a:cxnLst/>
              <a:rect l="l" t="t" r="r" b="b"/>
              <a:pathLst>
                <a:path w="8055" h="7678" extrusionOk="0">
                  <a:moveTo>
                    <a:pt x="4669" y="1242"/>
                  </a:moveTo>
                  <a:cubicBezTo>
                    <a:pt x="5419" y="1242"/>
                    <a:pt x="6329" y="2277"/>
                    <a:pt x="6428" y="3300"/>
                  </a:cubicBezTo>
                  <a:cubicBezTo>
                    <a:pt x="6527" y="4340"/>
                    <a:pt x="5779" y="5515"/>
                    <a:pt x="5442" y="5515"/>
                  </a:cubicBezTo>
                  <a:cubicBezTo>
                    <a:pt x="5437" y="5515"/>
                    <a:pt x="5432" y="5514"/>
                    <a:pt x="5427" y="5514"/>
                  </a:cubicBezTo>
                  <a:cubicBezTo>
                    <a:pt x="5194" y="5490"/>
                    <a:pt x="5304" y="5163"/>
                    <a:pt x="5284" y="4766"/>
                  </a:cubicBezTo>
                  <a:cubicBezTo>
                    <a:pt x="5264" y="4369"/>
                    <a:pt x="5042" y="3686"/>
                    <a:pt x="4511" y="2706"/>
                  </a:cubicBezTo>
                  <a:cubicBezTo>
                    <a:pt x="3978" y="1727"/>
                    <a:pt x="3840" y="1311"/>
                    <a:pt x="4601" y="1245"/>
                  </a:cubicBezTo>
                  <a:cubicBezTo>
                    <a:pt x="4624" y="1243"/>
                    <a:pt x="4646" y="1242"/>
                    <a:pt x="4669" y="1242"/>
                  </a:cubicBezTo>
                  <a:close/>
                  <a:moveTo>
                    <a:pt x="5057" y="5847"/>
                  </a:moveTo>
                  <a:cubicBezTo>
                    <a:pt x="5097" y="5847"/>
                    <a:pt x="5137" y="5856"/>
                    <a:pt x="5177" y="5876"/>
                  </a:cubicBezTo>
                  <a:cubicBezTo>
                    <a:pt x="5421" y="6000"/>
                    <a:pt x="4993" y="6607"/>
                    <a:pt x="4733" y="6607"/>
                  </a:cubicBezTo>
                  <a:cubicBezTo>
                    <a:pt x="4701" y="6607"/>
                    <a:pt x="4671" y="6598"/>
                    <a:pt x="4646" y="6577"/>
                  </a:cubicBezTo>
                  <a:cubicBezTo>
                    <a:pt x="4439" y="6413"/>
                    <a:pt x="4738" y="5847"/>
                    <a:pt x="5057" y="5847"/>
                  </a:cubicBezTo>
                  <a:close/>
                  <a:moveTo>
                    <a:pt x="2928" y="0"/>
                  </a:moveTo>
                  <a:cubicBezTo>
                    <a:pt x="2333" y="0"/>
                    <a:pt x="1748" y="173"/>
                    <a:pt x="1209" y="487"/>
                  </a:cubicBezTo>
                  <a:cubicBezTo>
                    <a:pt x="547" y="1334"/>
                    <a:pt x="0" y="2645"/>
                    <a:pt x="637" y="4414"/>
                  </a:cubicBezTo>
                  <a:cubicBezTo>
                    <a:pt x="1330" y="6335"/>
                    <a:pt x="2599" y="7677"/>
                    <a:pt x="4098" y="7677"/>
                  </a:cubicBezTo>
                  <a:cubicBezTo>
                    <a:pt x="4957" y="7677"/>
                    <a:pt x="5892" y="7237"/>
                    <a:pt x="6837" y="6212"/>
                  </a:cubicBezTo>
                  <a:cubicBezTo>
                    <a:pt x="6861" y="6132"/>
                    <a:pt x="6885" y="6052"/>
                    <a:pt x="6907" y="5970"/>
                  </a:cubicBezTo>
                  <a:cubicBezTo>
                    <a:pt x="8055" y="1703"/>
                    <a:pt x="5247" y="163"/>
                    <a:pt x="3158" y="9"/>
                  </a:cubicBezTo>
                  <a:cubicBezTo>
                    <a:pt x="3081" y="3"/>
                    <a:pt x="3004" y="0"/>
                    <a:pt x="292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0" name="Google Shape;5850;p78"/>
            <p:cNvSpPr/>
            <p:nvPr/>
          </p:nvSpPr>
          <p:spPr>
            <a:xfrm>
              <a:off x="1456050" y="3549800"/>
              <a:ext cx="213750" cy="275825"/>
            </a:xfrm>
            <a:custGeom>
              <a:avLst/>
              <a:gdLst/>
              <a:ahLst/>
              <a:cxnLst/>
              <a:rect l="l" t="t" r="r" b="b"/>
              <a:pathLst>
                <a:path w="8550" h="11033" extrusionOk="0">
                  <a:moveTo>
                    <a:pt x="2924" y="0"/>
                  </a:moveTo>
                  <a:lnTo>
                    <a:pt x="2924" y="0"/>
                  </a:lnTo>
                  <a:cubicBezTo>
                    <a:pt x="1645" y="746"/>
                    <a:pt x="629" y="2297"/>
                    <a:pt x="375" y="4282"/>
                  </a:cubicBezTo>
                  <a:cubicBezTo>
                    <a:pt x="1" y="7212"/>
                    <a:pt x="2747" y="10057"/>
                    <a:pt x="2747" y="10057"/>
                  </a:cubicBezTo>
                  <a:cubicBezTo>
                    <a:pt x="2747" y="10057"/>
                    <a:pt x="2228" y="10540"/>
                    <a:pt x="2275" y="10683"/>
                  </a:cubicBezTo>
                  <a:cubicBezTo>
                    <a:pt x="2310" y="10790"/>
                    <a:pt x="2854" y="11033"/>
                    <a:pt x="3171" y="11033"/>
                  </a:cubicBezTo>
                  <a:cubicBezTo>
                    <a:pt x="3276" y="11033"/>
                    <a:pt x="3355" y="11007"/>
                    <a:pt x="3385" y="10941"/>
                  </a:cubicBezTo>
                  <a:cubicBezTo>
                    <a:pt x="3502" y="10675"/>
                    <a:pt x="3252" y="10177"/>
                    <a:pt x="3252" y="10177"/>
                  </a:cubicBezTo>
                  <a:cubicBezTo>
                    <a:pt x="3252" y="10177"/>
                    <a:pt x="7311" y="9765"/>
                    <a:pt x="8550" y="5726"/>
                  </a:cubicBezTo>
                  <a:lnTo>
                    <a:pt x="8550" y="5726"/>
                  </a:lnTo>
                  <a:cubicBezTo>
                    <a:pt x="7605" y="6751"/>
                    <a:pt x="6670" y="7192"/>
                    <a:pt x="5811" y="7192"/>
                  </a:cubicBezTo>
                  <a:cubicBezTo>
                    <a:pt x="4312" y="7192"/>
                    <a:pt x="3044" y="5849"/>
                    <a:pt x="2352" y="3925"/>
                  </a:cubicBezTo>
                  <a:cubicBezTo>
                    <a:pt x="1715" y="2157"/>
                    <a:pt x="2262" y="847"/>
                    <a:pt x="29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1" name="Google Shape;5851;p78"/>
            <p:cNvSpPr/>
            <p:nvPr/>
          </p:nvSpPr>
          <p:spPr>
            <a:xfrm>
              <a:off x="1594850" y="3568675"/>
              <a:ext cx="67225" cy="106850"/>
            </a:xfrm>
            <a:custGeom>
              <a:avLst/>
              <a:gdLst/>
              <a:ahLst/>
              <a:cxnLst/>
              <a:rect l="l" t="t" r="r" b="b"/>
              <a:pathLst>
                <a:path w="2689" h="4274" extrusionOk="0">
                  <a:moveTo>
                    <a:pt x="830" y="1"/>
                  </a:moveTo>
                  <a:cubicBezTo>
                    <a:pt x="807" y="1"/>
                    <a:pt x="785" y="2"/>
                    <a:pt x="762" y="4"/>
                  </a:cubicBezTo>
                  <a:cubicBezTo>
                    <a:pt x="1" y="70"/>
                    <a:pt x="139" y="486"/>
                    <a:pt x="672" y="1465"/>
                  </a:cubicBezTo>
                  <a:cubicBezTo>
                    <a:pt x="1203" y="2445"/>
                    <a:pt x="1425" y="3128"/>
                    <a:pt x="1445" y="3525"/>
                  </a:cubicBezTo>
                  <a:cubicBezTo>
                    <a:pt x="1465" y="3922"/>
                    <a:pt x="1355" y="4249"/>
                    <a:pt x="1588" y="4273"/>
                  </a:cubicBezTo>
                  <a:cubicBezTo>
                    <a:pt x="1593" y="4273"/>
                    <a:pt x="1598" y="4274"/>
                    <a:pt x="1603" y="4274"/>
                  </a:cubicBezTo>
                  <a:cubicBezTo>
                    <a:pt x="1940" y="4274"/>
                    <a:pt x="2688" y="3099"/>
                    <a:pt x="2589" y="2059"/>
                  </a:cubicBezTo>
                  <a:cubicBezTo>
                    <a:pt x="2490" y="1036"/>
                    <a:pt x="1580" y="1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52" name="Google Shape;5852;p78"/>
          <p:cNvGrpSpPr/>
          <p:nvPr/>
        </p:nvGrpSpPr>
        <p:grpSpPr>
          <a:xfrm flipH="1">
            <a:off x="804065" y="4500780"/>
            <a:ext cx="884404" cy="959040"/>
            <a:chOff x="2632490" y="4369980"/>
            <a:chExt cx="884404" cy="959040"/>
          </a:xfrm>
        </p:grpSpPr>
        <p:sp>
          <p:nvSpPr>
            <p:cNvPr id="5853" name="Google Shape;5853;p78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4" name="Google Shape;5854;p78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5" name="Google Shape;5855;p78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56" name="Google Shape;5856;p78"/>
          <p:cNvGrpSpPr/>
          <p:nvPr/>
        </p:nvGrpSpPr>
        <p:grpSpPr>
          <a:xfrm>
            <a:off x="3019939" y="3316337"/>
            <a:ext cx="2136887" cy="2267304"/>
            <a:chOff x="-1188433" y="3637086"/>
            <a:chExt cx="1835183" cy="1947187"/>
          </a:xfrm>
        </p:grpSpPr>
        <p:sp>
          <p:nvSpPr>
            <p:cNvPr id="5857" name="Google Shape;5857;p78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8" name="Google Shape;5858;p78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9" name="Google Shape;5859;p78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0" name="Google Shape;5860;p78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1" name="Google Shape;5861;p78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2" name="Google Shape;5862;p78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3" name="Google Shape;5863;p78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4" name="Google Shape;5864;p78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5" name="Google Shape;5865;p78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6" name="Google Shape;5866;p78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7" name="Google Shape;5867;p78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8" name="Google Shape;5868;p78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9" name="Google Shape;5869;p78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0" name="Google Shape;5870;p78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1" name="Google Shape;5871;p78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2" name="Google Shape;5872;p78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3" name="Google Shape;5873;p78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4" name="Google Shape;5874;p78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5" name="Google Shape;5875;p78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6" name="Google Shape;5876;p78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7" name="Google Shape;5877;p78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78" name="Google Shape;5878;p78"/>
          <p:cNvGrpSpPr/>
          <p:nvPr/>
        </p:nvGrpSpPr>
        <p:grpSpPr>
          <a:xfrm rot="634737">
            <a:off x="6251031" y="-440165"/>
            <a:ext cx="1847593" cy="1596350"/>
            <a:chOff x="3933402" y="-316891"/>
            <a:chExt cx="1907762" cy="1648337"/>
          </a:xfrm>
        </p:grpSpPr>
        <p:sp>
          <p:nvSpPr>
            <p:cNvPr id="5879" name="Google Shape;5879;p78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0" name="Google Shape;5880;p78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1" name="Google Shape;5881;p78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2" name="Google Shape;5882;p78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3" name="Google Shape;5883;p78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4" name="Google Shape;5884;p78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5" name="Google Shape;5885;p78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6" name="Google Shape;5886;p78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7" name="Google Shape;5887;p78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8" name="Google Shape;5888;p78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9" name="Google Shape;5889;p78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0" name="Google Shape;5890;p78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1" name="Google Shape;5891;p78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2" name="Google Shape;5892;p78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3" name="Google Shape;5893;p78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4" name="Google Shape;5894;p78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oogle Shape;3021;p44"/>
          <p:cNvGrpSpPr/>
          <p:nvPr/>
        </p:nvGrpSpPr>
        <p:grpSpPr>
          <a:xfrm>
            <a:off x="6390603" y="2906290"/>
            <a:ext cx="1590227" cy="869822"/>
            <a:chOff x="1163140" y="1192065"/>
            <a:chExt cx="1590227" cy="869822"/>
          </a:xfrm>
        </p:grpSpPr>
        <p:sp>
          <p:nvSpPr>
            <p:cNvPr id="3022" name="Google Shape;3022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4" name="Google Shape;3024;p44"/>
          <p:cNvGrpSpPr/>
          <p:nvPr/>
        </p:nvGrpSpPr>
        <p:grpSpPr>
          <a:xfrm>
            <a:off x="3776878" y="2906303"/>
            <a:ext cx="1590227" cy="869822"/>
            <a:chOff x="1163140" y="1192065"/>
            <a:chExt cx="1590227" cy="869822"/>
          </a:xfrm>
        </p:grpSpPr>
        <p:sp>
          <p:nvSpPr>
            <p:cNvPr id="3025" name="Google Shape;3025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7" name="Google Shape;3027;p44"/>
          <p:cNvGrpSpPr/>
          <p:nvPr/>
        </p:nvGrpSpPr>
        <p:grpSpPr>
          <a:xfrm>
            <a:off x="1163140" y="2906328"/>
            <a:ext cx="1590227" cy="869822"/>
            <a:chOff x="1163140" y="1192065"/>
            <a:chExt cx="1590227" cy="869822"/>
          </a:xfrm>
        </p:grpSpPr>
        <p:sp>
          <p:nvSpPr>
            <p:cNvPr id="3028" name="Google Shape;3028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30" name="Google Shape;3030;p44"/>
          <p:cNvGrpSpPr/>
          <p:nvPr/>
        </p:nvGrpSpPr>
        <p:grpSpPr>
          <a:xfrm>
            <a:off x="6390603" y="1198890"/>
            <a:ext cx="1590227" cy="869822"/>
            <a:chOff x="1163140" y="1192065"/>
            <a:chExt cx="1590227" cy="869822"/>
          </a:xfrm>
        </p:grpSpPr>
        <p:sp>
          <p:nvSpPr>
            <p:cNvPr id="3031" name="Google Shape;3031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33" name="Google Shape;3033;p44"/>
          <p:cNvGrpSpPr/>
          <p:nvPr/>
        </p:nvGrpSpPr>
        <p:grpSpPr>
          <a:xfrm>
            <a:off x="3776878" y="1198890"/>
            <a:ext cx="1590227" cy="869822"/>
            <a:chOff x="1163140" y="1192065"/>
            <a:chExt cx="1590227" cy="869822"/>
          </a:xfrm>
        </p:grpSpPr>
        <p:sp>
          <p:nvSpPr>
            <p:cNvPr id="3034" name="Google Shape;3034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36" name="Google Shape;3036;p44"/>
          <p:cNvGrpSpPr/>
          <p:nvPr/>
        </p:nvGrpSpPr>
        <p:grpSpPr>
          <a:xfrm>
            <a:off x="1163140" y="1198890"/>
            <a:ext cx="1590227" cy="869822"/>
            <a:chOff x="1163140" y="1192065"/>
            <a:chExt cx="1590227" cy="869822"/>
          </a:xfrm>
        </p:grpSpPr>
        <p:sp>
          <p:nvSpPr>
            <p:cNvPr id="3037" name="Google Shape;3037;p44"/>
            <p:cNvSpPr/>
            <p:nvPr/>
          </p:nvSpPr>
          <p:spPr>
            <a:xfrm rot="6300047" flipH="1">
              <a:off x="13149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44"/>
            <p:cNvSpPr/>
            <p:nvPr/>
          </p:nvSpPr>
          <p:spPr>
            <a:xfrm rot="-6300047">
              <a:off x="1924511" y="1210082"/>
              <a:ext cx="677085" cy="833789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39" name="Google Shape;3039;p44"/>
          <p:cNvSpPr txBox="1">
            <a:spLocks noGrp="1"/>
          </p:cNvSpPr>
          <p:nvPr>
            <p:ph type="title"/>
          </p:nvPr>
        </p:nvSpPr>
        <p:spPr>
          <a:xfrm>
            <a:off x="728962" y="1986450"/>
            <a:ext cx="24732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040" name="Google Shape;3040;p44"/>
          <p:cNvSpPr txBox="1">
            <a:spLocks noGrp="1"/>
          </p:cNvSpPr>
          <p:nvPr>
            <p:ph type="subTitle" idx="1"/>
          </p:nvPr>
        </p:nvSpPr>
        <p:spPr>
          <a:xfrm>
            <a:off x="720000" y="2340188"/>
            <a:ext cx="2476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041" name="Google Shape;3041;p44"/>
          <p:cNvSpPr txBox="1">
            <a:spLocks noGrp="1"/>
          </p:cNvSpPr>
          <p:nvPr>
            <p:ph type="title" idx="5"/>
          </p:nvPr>
        </p:nvSpPr>
        <p:spPr>
          <a:xfrm>
            <a:off x="3333918" y="1986450"/>
            <a:ext cx="24762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</a:t>
            </a:r>
            <a:endParaRPr dirty="0"/>
          </a:p>
        </p:txBody>
      </p:sp>
      <p:sp>
        <p:nvSpPr>
          <p:cNvPr id="3042" name="Google Shape;3042;p44"/>
          <p:cNvSpPr txBox="1">
            <a:spLocks noGrp="1"/>
          </p:cNvSpPr>
          <p:nvPr>
            <p:ph type="subTitle" idx="6"/>
          </p:nvPr>
        </p:nvSpPr>
        <p:spPr>
          <a:xfrm>
            <a:off x="3333738" y="2340188"/>
            <a:ext cx="24765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043" name="Google Shape;3043;p44"/>
          <p:cNvSpPr txBox="1">
            <a:spLocks noGrp="1"/>
          </p:cNvSpPr>
          <p:nvPr>
            <p:ph type="title" idx="7"/>
          </p:nvPr>
        </p:nvSpPr>
        <p:spPr>
          <a:xfrm>
            <a:off x="5951380" y="1986450"/>
            <a:ext cx="2469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</a:t>
            </a:r>
            <a:endParaRPr dirty="0"/>
          </a:p>
        </p:txBody>
      </p:sp>
      <p:sp>
        <p:nvSpPr>
          <p:cNvPr id="3044" name="Google Shape;3044;p44"/>
          <p:cNvSpPr txBox="1">
            <a:spLocks noGrp="1"/>
          </p:cNvSpPr>
          <p:nvPr>
            <p:ph type="subTitle" idx="8"/>
          </p:nvPr>
        </p:nvSpPr>
        <p:spPr>
          <a:xfrm>
            <a:off x="5947500" y="2340188"/>
            <a:ext cx="24765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 dirty="0"/>
          </a:p>
        </p:txBody>
      </p:sp>
      <p:sp>
        <p:nvSpPr>
          <p:cNvPr id="3045" name="Google Shape;3045;p44"/>
          <p:cNvSpPr txBox="1">
            <a:spLocks noGrp="1"/>
          </p:cNvSpPr>
          <p:nvPr>
            <p:ph type="title" idx="9"/>
          </p:nvPr>
        </p:nvSpPr>
        <p:spPr>
          <a:xfrm>
            <a:off x="5943663" y="3707175"/>
            <a:ext cx="2469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 dirty="0"/>
          </a:p>
        </p:txBody>
      </p:sp>
      <p:sp>
        <p:nvSpPr>
          <p:cNvPr id="3046" name="Google Shape;3046;p44"/>
          <p:cNvSpPr txBox="1">
            <a:spLocks noGrp="1"/>
          </p:cNvSpPr>
          <p:nvPr>
            <p:ph type="subTitle" idx="13"/>
          </p:nvPr>
        </p:nvSpPr>
        <p:spPr>
          <a:xfrm>
            <a:off x="5939450" y="4056100"/>
            <a:ext cx="24780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 dirty="0"/>
          </a:p>
        </p:txBody>
      </p:sp>
      <p:sp>
        <p:nvSpPr>
          <p:cNvPr id="3047" name="Google Shape;3047;p44"/>
          <p:cNvSpPr txBox="1">
            <a:spLocks noGrp="1"/>
          </p:cNvSpPr>
          <p:nvPr>
            <p:ph type="title" idx="14"/>
          </p:nvPr>
        </p:nvSpPr>
        <p:spPr>
          <a:xfrm>
            <a:off x="3333932" y="3707176"/>
            <a:ext cx="24762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Listening</a:t>
            </a:r>
            <a:endParaRPr dirty="0"/>
          </a:p>
        </p:txBody>
      </p:sp>
      <p:sp>
        <p:nvSpPr>
          <p:cNvPr id="3048" name="Google Shape;3048;p44"/>
          <p:cNvSpPr txBox="1">
            <a:spLocks noGrp="1"/>
          </p:cNvSpPr>
          <p:nvPr>
            <p:ph type="subTitle" idx="15"/>
          </p:nvPr>
        </p:nvSpPr>
        <p:spPr>
          <a:xfrm>
            <a:off x="3333000" y="4056100"/>
            <a:ext cx="2478000" cy="5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 dirty="0"/>
          </a:p>
        </p:txBody>
      </p:sp>
      <p:sp>
        <p:nvSpPr>
          <p:cNvPr id="3049" name="Google Shape;3049;p44"/>
          <p:cNvSpPr txBox="1">
            <a:spLocks noGrp="1"/>
          </p:cNvSpPr>
          <p:nvPr>
            <p:ph type="title" idx="16"/>
          </p:nvPr>
        </p:nvSpPr>
        <p:spPr>
          <a:xfrm>
            <a:off x="726707" y="3707175"/>
            <a:ext cx="2477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Speaking</a:t>
            </a:r>
            <a:endParaRPr dirty="0"/>
          </a:p>
        </p:txBody>
      </p:sp>
      <p:sp>
        <p:nvSpPr>
          <p:cNvPr id="3050" name="Google Shape;3050;p44"/>
          <p:cNvSpPr txBox="1">
            <a:spLocks noGrp="1"/>
          </p:cNvSpPr>
          <p:nvPr>
            <p:ph type="subTitle" idx="17"/>
          </p:nvPr>
        </p:nvSpPr>
        <p:spPr>
          <a:xfrm>
            <a:off x="726550" y="4056100"/>
            <a:ext cx="24780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 dirty="0"/>
          </a:p>
        </p:txBody>
      </p:sp>
      <p:sp>
        <p:nvSpPr>
          <p:cNvPr id="3051" name="Google Shape;3051;p44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52" name="Google Shape;3052;p44"/>
          <p:cNvSpPr txBox="1">
            <a:spLocks noGrp="1"/>
          </p:cNvSpPr>
          <p:nvPr>
            <p:ph type="title" idx="2"/>
          </p:nvPr>
        </p:nvSpPr>
        <p:spPr>
          <a:xfrm rot="2867">
            <a:off x="4212288" y="3044395"/>
            <a:ext cx="719400" cy="5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3053" name="Google Shape;3053;p44"/>
          <p:cNvSpPr txBox="1">
            <a:spLocks noGrp="1"/>
          </p:cNvSpPr>
          <p:nvPr>
            <p:ph type="title" idx="3"/>
          </p:nvPr>
        </p:nvSpPr>
        <p:spPr>
          <a:xfrm>
            <a:off x="6826058" y="3044536"/>
            <a:ext cx="719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3054" name="Google Shape;3054;p44"/>
          <p:cNvSpPr txBox="1">
            <a:spLocks noGrp="1"/>
          </p:cNvSpPr>
          <p:nvPr>
            <p:ph type="title" idx="4"/>
          </p:nvPr>
        </p:nvSpPr>
        <p:spPr>
          <a:xfrm>
            <a:off x="4212157" y="1337104"/>
            <a:ext cx="719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055" name="Google Shape;3055;p44"/>
          <p:cNvSpPr txBox="1">
            <a:spLocks noGrp="1"/>
          </p:cNvSpPr>
          <p:nvPr>
            <p:ph type="title" idx="18"/>
          </p:nvPr>
        </p:nvSpPr>
        <p:spPr>
          <a:xfrm rot="2866">
            <a:off x="1605702" y="3044700"/>
            <a:ext cx="7197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3056" name="Google Shape;3056;p44"/>
          <p:cNvSpPr txBox="1">
            <a:spLocks noGrp="1"/>
          </p:cNvSpPr>
          <p:nvPr>
            <p:ph type="title" idx="19"/>
          </p:nvPr>
        </p:nvSpPr>
        <p:spPr>
          <a:xfrm rot="1433">
            <a:off x="1605698" y="1337088"/>
            <a:ext cx="7197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057" name="Google Shape;3057;p44"/>
          <p:cNvSpPr txBox="1">
            <a:spLocks noGrp="1"/>
          </p:cNvSpPr>
          <p:nvPr>
            <p:ph type="title" idx="20"/>
          </p:nvPr>
        </p:nvSpPr>
        <p:spPr>
          <a:xfrm rot="1432">
            <a:off x="6825759" y="1321635"/>
            <a:ext cx="7200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058" name="Google Shape;3058;p44"/>
          <p:cNvSpPr/>
          <p:nvPr/>
        </p:nvSpPr>
        <p:spPr>
          <a:xfrm flipH="1">
            <a:off x="8024518" y="1535764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9" name="Google Shape;3059;p44"/>
          <p:cNvSpPr/>
          <p:nvPr/>
        </p:nvSpPr>
        <p:spPr>
          <a:xfrm flipH="1">
            <a:off x="5740360" y="386006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0" name="Google Shape;3060;p44"/>
          <p:cNvSpPr/>
          <p:nvPr/>
        </p:nvSpPr>
        <p:spPr>
          <a:xfrm flipH="1">
            <a:off x="3403659" y="167414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0"/>
                </a:moveTo>
                <a:cubicBezTo>
                  <a:pt x="201" y="0"/>
                  <a:pt x="1" y="199"/>
                  <a:pt x="1" y="447"/>
                </a:cubicBezTo>
                <a:cubicBezTo>
                  <a:pt x="1" y="695"/>
                  <a:pt x="201" y="895"/>
                  <a:pt x="449" y="895"/>
                </a:cubicBezTo>
                <a:cubicBezTo>
                  <a:pt x="696" y="895"/>
                  <a:pt x="895" y="694"/>
                  <a:pt x="895" y="447"/>
                </a:cubicBezTo>
                <a:cubicBezTo>
                  <a:pt x="895" y="199"/>
                  <a:pt x="696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61" name="Google Shape;3061;p44"/>
          <p:cNvGrpSpPr/>
          <p:nvPr/>
        </p:nvGrpSpPr>
        <p:grpSpPr>
          <a:xfrm rot="-251187" flipH="1">
            <a:off x="-2688646" y="2738781"/>
            <a:ext cx="3737122" cy="3278100"/>
            <a:chOff x="3492203" y="2242601"/>
            <a:chExt cx="3737241" cy="3278205"/>
          </a:xfrm>
        </p:grpSpPr>
        <p:sp>
          <p:nvSpPr>
            <p:cNvPr id="3062" name="Google Shape;3062;p44"/>
            <p:cNvSpPr/>
            <p:nvPr/>
          </p:nvSpPr>
          <p:spPr>
            <a:xfrm>
              <a:off x="4238949" y="4291053"/>
              <a:ext cx="955919" cy="319678"/>
            </a:xfrm>
            <a:custGeom>
              <a:avLst/>
              <a:gdLst/>
              <a:ahLst/>
              <a:cxnLst/>
              <a:rect l="l" t="t" r="r" b="b"/>
              <a:pathLst>
                <a:path w="8902" h="2977" extrusionOk="0">
                  <a:moveTo>
                    <a:pt x="5072" y="1"/>
                  </a:moveTo>
                  <a:cubicBezTo>
                    <a:pt x="3405" y="1"/>
                    <a:pt x="1810" y="384"/>
                    <a:pt x="193" y="1441"/>
                  </a:cubicBezTo>
                  <a:lnTo>
                    <a:pt x="1" y="1589"/>
                  </a:lnTo>
                  <a:cubicBezTo>
                    <a:pt x="1090" y="2551"/>
                    <a:pt x="2183" y="2977"/>
                    <a:pt x="3514" y="2977"/>
                  </a:cubicBezTo>
                  <a:cubicBezTo>
                    <a:pt x="3845" y="2977"/>
                    <a:pt x="4190" y="2951"/>
                    <a:pt x="4554" y="2900"/>
                  </a:cubicBezTo>
                  <a:cubicBezTo>
                    <a:pt x="6261" y="2664"/>
                    <a:pt x="7609" y="1616"/>
                    <a:pt x="8901" y="505"/>
                  </a:cubicBezTo>
                  <a:cubicBezTo>
                    <a:pt x="7561" y="208"/>
                    <a:pt x="6297" y="1"/>
                    <a:pt x="5072" y="1"/>
                  </a:cubicBezTo>
                  <a:close/>
                </a:path>
              </a:pathLst>
            </a:custGeom>
            <a:solidFill>
              <a:srgbClr val="E9A167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63" name="Google Shape;3063;p44"/>
            <p:cNvGrpSpPr/>
            <p:nvPr/>
          </p:nvGrpSpPr>
          <p:grpSpPr>
            <a:xfrm>
              <a:off x="3492203" y="2242601"/>
              <a:ext cx="3737241" cy="3278205"/>
              <a:chOff x="3492203" y="2242601"/>
              <a:chExt cx="3737241" cy="3278205"/>
            </a:xfrm>
          </p:grpSpPr>
          <p:sp>
            <p:nvSpPr>
              <p:cNvPr id="3064" name="Google Shape;3064;p44"/>
              <p:cNvSpPr/>
              <p:nvPr/>
            </p:nvSpPr>
            <p:spPr>
              <a:xfrm>
                <a:off x="4239808" y="3253404"/>
                <a:ext cx="2989636" cy="1779221"/>
              </a:xfrm>
              <a:custGeom>
                <a:avLst/>
                <a:gdLst/>
                <a:ahLst/>
                <a:cxnLst/>
                <a:rect l="l" t="t" r="r" b="b"/>
                <a:pathLst>
                  <a:path w="27841" h="16569" extrusionOk="0">
                    <a:moveTo>
                      <a:pt x="198" y="0"/>
                    </a:moveTo>
                    <a:cubicBezTo>
                      <a:pt x="89" y="0"/>
                      <a:pt x="0" y="110"/>
                      <a:pt x="77" y="273"/>
                    </a:cubicBezTo>
                    <a:cubicBezTo>
                      <a:pt x="5483" y="11722"/>
                      <a:pt x="16026" y="13870"/>
                      <a:pt x="27556" y="16559"/>
                    </a:cubicBezTo>
                    <a:cubicBezTo>
                      <a:pt x="27556" y="16559"/>
                      <a:pt x="27556" y="16559"/>
                      <a:pt x="27556" y="16559"/>
                    </a:cubicBezTo>
                    <a:lnTo>
                      <a:pt x="27556" y="16559"/>
                    </a:lnTo>
                    <a:cubicBezTo>
                      <a:pt x="27577" y="16564"/>
                      <a:pt x="27597" y="16566"/>
                      <a:pt x="27615" y="16566"/>
                    </a:cubicBezTo>
                    <a:cubicBezTo>
                      <a:pt x="27826" y="16566"/>
                      <a:pt x="27841" y="16258"/>
                      <a:pt x="27599" y="16208"/>
                    </a:cubicBezTo>
                    <a:cubicBezTo>
                      <a:pt x="16260" y="13834"/>
                      <a:pt x="5843" y="11142"/>
                      <a:pt x="387" y="139"/>
                    </a:cubicBezTo>
                    <a:cubicBezTo>
                      <a:pt x="339" y="42"/>
                      <a:pt x="265" y="0"/>
                      <a:pt x="198" y="0"/>
                    </a:cubicBezTo>
                    <a:close/>
                    <a:moveTo>
                      <a:pt x="27556" y="16559"/>
                    </a:moveTo>
                    <a:cubicBezTo>
                      <a:pt x="27559" y="16564"/>
                      <a:pt x="27563" y="16569"/>
                      <a:pt x="27564" y="16569"/>
                    </a:cubicBezTo>
                    <a:cubicBezTo>
                      <a:pt x="27564" y="16569"/>
                      <a:pt x="27562" y="16566"/>
                      <a:pt x="27556" y="16559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5" name="Google Shape;3065;p44"/>
              <p:cNvSpPr/>
              <p:nvPr/>
            </p:nvSpPr>
            <p:spPr>
              <a:xfrm>
                <a:off x="3898221" y="2534362"/>
                <a:ext cx="433718" cy="79366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7391" extrusionOk="0">
                    <a:moveTo>
                      <a:pt x="716" y="0"/>
                    </a:moveTo>
                    <a:cubicBezTo>
                      <a:pt x="186" y="1465"/>
                      <a:pt x="1" y="2731"/>
                      <a:pt x="555" y="4231"/>
                    </a:cubicBezTo>
                    <a:cubicBezTo>
                      <a:pt x="1109" y="5730"/>
                      <a:pt x="2098" y="6712"/>
                      <a:pt x="3530" y="7391"/>
                    </a:cubicBezTo>
                    <a:lnTo>
                      <a:pt x="3634" y="6955"/>
                    </a:lnTo>
                    <a:cubicBezTo>
                      <a:pt x="3776" y="5541"/>
                      <a:pt x="4039" y="4165"/>
                      <a:pt x="3496" y="2803"/>
                    </a:cubicBezTo>
                    <a:cubicBezTo>
                      <a:pt x="2949" y="1441"/>
                      <a:pt x="1931" y="728"/>
                      <a:pt x="71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6" name="Google Shape;3066;p44"/>
              <p:cNvSpPr/>
              <p:nvPr/>
            </p:nvSpPr>
            <p:spPr>
              <a:xfrm>
                <a:off x="4387246" y="2753962"/>
                <a:ext cx="329557" cy="82169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7652" extrusionOk="0">
                    <a:moveTo>
                      <a:pt x="2342" y="0"/>
                    </a:moveTo>
                    <a:cubicBezTo>
                      <a:pt x="714" y="2389"/>
                      <a:pt x="1" y="4829"/>
                      <a:pt x="838" y="7593"/>
                    </a:cubicBezTo>
                    <a:lnTo>
                      <a:pt x="807" y="7651"/>
                    </a:lnTo>
                    <a:cubicBezTo>
                      <a:pt x="2239" y="6887"/>
                      <a:pt x="2861" y="5667"/>
                      <a:pt x="2968" y="4098"/>
                    </a:cubicBezTo>
                    <a:cubicBezTo>
                      <a:pt x="3069" y="2632"/>
                      <a:pt x="2809" y="1335"/>
                      <a:pt x="2342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7" name="Google Shape;3067;p44"/>
              <p:cNvSpPr/>
              <p:nvPr/>
            </p:nvSpPr>
            <p:spPr>
              <a:xfrm>
                <a:off x="3613117" y="3514024"/>
                <a:ext cx="861852" cy="292617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725" extrusionOk="0">
                    <a:moveTo>
                      <a:pt x="4117" y="1"/>
                    </a:moveTo>
                    <a:cubicBezTo>
                      <a:pt x="2847" y="1"/>
                      <a:pt x="1597" y="345"/>
                      <a:pt x="209" y="1131"/>
                    </a:cubicBezTo>
                    <a:lnTo>
                      <a:pt x="0" y="1259"/>
                    </a:lnTo>
                    <a:cubicBezTo>
                      <a:pt x="927" y="2276"/>
                      <a:pt x="1943" y="2724"/>
                      <a:pt x="3196" y="2724"/>
                    </a:cubicBezTo>
                    <a:cubicBezTo>
                      <a:pt x="3461" y="2724"/>
                      <a:pt x="3737" y="2704"/>
                      <a:pt x="4025" y="2665"/>
                    </a:cubicBezTo>
                    <a:cubicBezTo>
                      <a:pt x="5565" y="2455"/>
                      <a:pt x="6787" y="1786"/>
                      <a:pt x="8025" y="889"/>
                    </a:cubicBezTo>
                    <a:cubicBezTo>
                      <a:pt x="6608" y="327"/>
                      <a:pt x="5353" y="1"/>
                      <a:pt x="411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8" name="Google Shape;3068;p44"/>
              <p:cNvSpPr/>
              <p:nvPr/>
            </p:nvSpPr>
            <p:spPr>
              <a:xfrm>
                <a:off x="4688457" y="3103174"/>
                <a:ext cx="326872" cy="878067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8177" extrusionOk="0">
                    <a:moveTo>
                      <a:pt x="2170" y="1"/>
                    </a:moveTo>
                    <a:cubicBezTo>
                      <a:pt x="460" y="2686"/>
                      <a:pt x="0" y="5183"/>
                      <a:pt x="985" y="8176"/>
                    </a:cubicBezTo>
                    <a:lnTo>
                      <a:pt x="1048" y="8096"/>
                    </a:lnTo>
                    <a:cubicBezTo>
                      <a:pt x="2492" y="7143"/>
                      <a:pt x="3026" y="5719"/>
                      <a:pt x="3035" y="4072"/>
                    </a:cubicBezTo>
                    <a:cubicBezTo>
                      <a:pt x="3043" y="2533"/>
                      <a:pt x="2708" y="1382"/>
                      <a:pt x="2170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9" name="Google Shape;3069;p44"/>
              <p:cNvSpPr/>
              <p:nvPr/>
            </p:nvSpPr>
            <p:spPr>
              <a:xfrm>
                <a:off x="3962651" y="3914243"/>
                <a:ext cx="842953" cy="319033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2971" extrusionOk="0">
                    <a:moveTo>
                      <a:pt x="4216" y="1"/>
                    </a:moveTo>
                    <a:cubicBezTo>
                      <a:pt x="2886" y="1"/>
                      <a:pt x="1602" y="431"/>
                      <a:pt x="185" y="1382"/>
                    </a:cubicBezTo>
                    <a:lnTo>
                      <a:pt x="0" y="1530"/>
                    </a:lnTo>
                    <a:cubicBezTo>
                      <a:pt x="933" y="2474"/>
                      <a:pt x="1997" y="2971"/>
                      <a:pt x="3218" y="2971"/>
                    </a:cubicBezTo>
                    <a:cubicBezTo>
                      <a:pt x="3518" y="2971"/>
                      <a:pt x="3828" y="2941"/>
                      <a:pt x="4147" y="2880"/>
                    </a:cubicBezTo>
                    <a:cubicBezTo>
                      <a:pt x="5662" y="2593"/>
                      <a:pt x="6673" y="1789"/>
                      <a:pt x="7849" y="890"/>
                    </a:cubicBezTo>
                    <a:cubicBezTo>
                      <a:pt x="6528" y="316"/>
                      <a:pt x="5355" y="1"/>
                      <a:pt x="421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0" name="Google Shape;3070;p44"/>
              <p:cNvSpPr/>
              <p:nvPr/>
            </p:nvSpPr>
            <p:spPr>
              <a:xfrm>
                <a:off x="5427149" y="3721275"/>
                <a:ext cx="351248" cy="86657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8070" extrusionOk="0">
                    <a:moveTo>
                      <a:pt x="1156" y="0"/>
                    </a:moveTo>
                    <a:lnTo>
                      <a:pt x="1156" y="0"/>
                    </a:lnTo>
                    <a:cubicBezTo>
                      <a:pt x="0" y="2992"/>
                      <a:pt x="323" y="5264"/>
                      <a:pt x="2244" y="7824"/>
                    </a:cubicBezTo>
                    <a:lnTo>
                      <a:pt x="2096" y="8069"/>
                    </a:lnTo>
                    <a:cubicBezTo>
                      <a:pt x="3140" y="6818"/>
                      <a:pt x="3271" y="5497"/>
                      <a:pt x="2927" y="3940"/>
                    </a:cubicBezTo>
                    <a:cubicBezTo>
                      <a:pt x="2608" y="2485"/>
                      <a:pt x="1899" y="1257"/>
                      <a:pt x="1156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1" name="Google Shape;3071;p44"/>
              <p:cNvSpPr/>
              <p:nvPr/>
            </p:nvSpPr>
            <p:spPr>
              <a:xfrm>
                <a:off x="4864888" y="4561552"/>
                <a:ext cx="808375" cy="410631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3824" extrusionOk="0">
                    <a:moveTo>
                      <a:pt x="6188" y="1"/>
                    </a:moveTo>
                    <a:cubicBezTo>
                      <a:pt x="3793" y="1"/>
                      <a:pt x="1872" y="804"/>
                      <a:pt x="130" y="2856"/>
                    </a:cubicBezTo>
                    <a:lnTo>
                      <a:pt x="1" y="3059"/>
                    </a:lnTo>
                    <a:cubicBezTo>
                      <a:pt x="823" y="3556"/>
                      <a:pt x="1680" y="3823"/>
                      <a:pt x="2544" y="3823"/>
                    </a:cubicBezTo>
                    <a:cubicBezTo>
                      <a:pt x="3179" y="3823"/>
                      <a:pt x="3819" y="3679"/>
                      <a:pt x="4452" y="3376"/>
                    </a:cubicBezTo>
                    <a:cubicBezTo>
                      <a:pt x="5852" y="2707"/>
                      <a:pt x="6602" y="1221"/>
                      <a:pt x="7528" y="76"/>
                    </a:cubicBezTo>
                    <a:cubicBezTo>
                      <a:pt x="7065" y="27"/>
                      <a:pt x="6619" y="1"/>
                      <a:pt x="61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2" name="Google Shape;3072;p44"/>
              <p:cNvSpPr/>
              <p:nvPr/>
            </p:nvSpPr>
            <p:spPr>
              <a:xfrm>
                <a:off x="5794293" y="3948713"/>
                <a:ext cx="364778" cy="79065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363" extrusionOk="0">
                    <a:moveTo>
                      <a:pt x="680" y="0"/>
                    </a:moveTo>
                    <a:lnTo>
                      <a:pt x="680" y="0"/>
                    </a:lnTo>
                    <a:cubicBezTo>
                      <a:pt x="1" y="3002"/>
                      <a:pt x="436" y="4947"/>
                      <a:pt x="2639" y="7120"/>
                    </a:cubicBezTo>
                    <a:lnTo>
                      <a:pt x="2531" y="7362"/>
                    </a:lnTo>
                    <a:cubicBezTo>
                      <a:pt x="3396" y="6017"/>
                      <a:pt x="3095" y="4537"/>
                      <a:pt x="2563" y="3163"/>
                    </a:cubicBezTo>
                    <a:cubicBezTo>
                      <a:pt x="2066" y="1880"/>
                      <a:pt x="1510" y="1029"/>
                      <a:pt x="680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3" name="Google Shape;3073;p44"/>
              <p:cNvSpPr/>
              <p:nvPr/>
            </p:nvSpPr>
            <p:spPr>
              <a:xfrm>
                <a:off x="5346396" y="4735084"/>
                <a:ext cx="779382" cy="413100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3847" extrusionOk="0">
                    <a:moveTo>
                      <a:pt x="7257" y="1"/>
                    </a:moveTo>
                    <a:lnTo>
                      <a:pt x="7257" y="1"/>
                    </a:lnTo>
                    <a:cubicBezTo>
                      <a:pt x="4363" y="223"/>
                      <a:pt x="2047" y="734"/>
                      <a:pt x="129" y="3030"/>
                    </a:cubicBezTo>
                    <a:lnTo>
                      <a:pt x="0" y="3221"/>
                    </a:lnTo>
                    <a:cubicBezTo>
                      <a:pt x="735" y="3639"/>
                      <a:pt x="1505" y="3846"/>
                      <a:pt x="2270" y="3846"/>
                    </a:cubicBezTo>
                    <a:cubicBezTo>
                      <a:pt x="3063" y="3846"/>
                      <a:pt x="3850" y="3623"/>
                      <a:pt x="4588" y="3179"/>
                    </a:cubicBezTo>
                    <a:cubicBezTo>
                      <a:pt x="5942" y="2367"/>
                      <a:pt x="6482" y="1272"/>
                      <a:pt x="725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4" name="Google Shape;3074;p44"/>
              <p:cNvSpPr/>
              <p:nvPr/>
            </p:nvSpPr>
            <p:spPr>
              <a:xfrm>
                <a:off x="6237143" y="4109682"/>
                <a:ext cx="394953" cy="7520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7003" extrusionOk="0">
                    <a:moveTo>
                      <a:pt x="1088" y="1"/>
                    </a:moveTo>
                    <a:lnTo>
                      <a:pt x="1088" y="1"/>
                    </a:lnTo>
                    <a:cubicBezTo>
                      <a:pt x="182" y="3354"/>
                      <a:pt x="0" y="4666"/>
                      <a:pt x="2804" y="6918"/>
                    </a:cubicBezTo>
                    <a:lnTo>
                      <a:pt x="2838" y="7003"/>
                    </a:lnTo>
                    <a:cubicBezTo>
                      <a:pt x="3677" y="5732"/>
                      <a:pt x="3458" y="4579"/>
                      <a:pt x="2989" y="3224"/>
                    </a:cubicBezTo>
                    <a:cubicBezTo>
                      <a:pt x="2550" y="1958"/>
                      <a:pt x="1918" y="1016"/>
                      <a:pt x="108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5" name="Google Shape;3075;p44"/>
              <p:cNvSpPr/>
              <p:nvPr/>
            </p:nvSpPr>
            <p:spPr>
              <a:xfrm>
                <a:off x="5730185" y="4880804"/>
                <a:ext cx="848000" cy="444134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4136" extrusionOk="0">
                    <a:moveTo>
                      <a:pt x="7896" y="1"/>
                    </a:moveTo>
                    <a:lnTo>
                      <a:pt x="7896" y="1"/>
                    </a:lnTo>
                    <a:cubicBezTo>
                      <a:pt x="4819" y="391"/>
                      <a:pt x="2272" y="1137"/>
                      <a:pt x="130" y="3464"/>
                    </a:cubicBezTo>
                    <a:lnTo>
                      <a:pt x="1" y="3649"/>
                    </a:lnTo>
                    <a:cubicBezTo>
                      <a:pt x="694" y="3983"/>
                      <a:pt x="1384" y="4135"/>
                      <a:pt x="2065" y="4135"/>
                    </a:cubicBezTo>
                    <a:cubicBezTo>
                      <a:pt x="3027" y="4135"/>
                      <a:pt x="3971" y="3830"/>
                      <a:pt x="4880" y="3299"/>
                    </a:cubicBezTo>
                    <a:cubicBezTo>
                      <a:pt x="6329" y="2451"/>
                      <a:pt x="7058" y="1372"/>
                      <a:pt x="7896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6" name="Google Shape;3076;p44"/>
              <p:cNvSpPr/>
              <p:nvPr/>
            </p:nvSpPr>
            <p:spPr>
              <a:xfrm>
                <a:off x="6640583" y="4274193"/>
                <a:ext cx="530577" cy="699382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6513" extrusionOk="0">
                    <a:moveTo>
                      <a:pt x="518" y="0"/>
                    </a:moveTo>
                    <a:cubicBezTo>
                      <a:pt x="1" y="3906"/>
                      <a:pt x="1116" y="4488"/>
                      <a:pt x="4335" y="6267"/>
                    </a:cubicBezTo>
                    <a:lnTo>
                      <a:pt x="4252" y="6513"/>
                    </a:lnTo>
                    <a:cubicBezTo>
                      <a:pt x="4940" y="5089"/>
                      <a:pt x="4428" y="4050"/>
                      <a:pt x="3499" y="2878"/>
                    </a:cubicBezTo>
                    <a:cubicBezTo>
                      <a:pt x="2630" y="1782"/>
                      <a:pt x="1578" y="903"/>
                      <a:pt x="518" y="0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7" name="Google Shape;3077;p44"/>
              <p:cNvSpPr/>
              <p:nvPr/>
            </p:nvSpPr>
            <p:spPr>
              <a:xfrm>
                <a:off x="6326916" y="4999785"/>
                <a:ext cx="789047" cy="521020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4852" extrusionOk="0">
                    <a:moveTo>
                      <a:pt x="7348" y="1"/>
                    </a:moveTo>
                    <a:lnTo>
                      <a:pt x="7348" y="1"/>
                    </a:lnTo>
                    <a:cubicBezTo>
                      <a:pt x="4174" y="496"/>
                      <a:pt x="1765" y="1624"/>
                      <a:pt x="114" y="4461"/>
                    </a:cubicBezTo>
                    <a:lnTo>
                      <a:pt x="1" y="4673"/>
                    </a:lnTo>
                    <a:cubicBezTo>
                      <a:pt x="453" y="4794"/>
                      <a:pt x="887" y="4851"/>
                      <a:pt x="1305" y="4851"/>
                    </a:cubicBezTo>
                    <a:cubicBezTo>
                      <a:pt x="2490" y="4851"/>
                      <a:pt x="3553" y="4391"/>
                      <a:pt x="4582" y="3599"/>
                    </a:cubicBezTo>
                    <a:cubicBezTo>
                      <a:pt x="5882" y="2598"/>
                      <a:pt x="6648" y="1443"/>
                      <a:pt x="7348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8" name="Google Shape;3078;p44"/>
              <p:cNvSpPr/>
              <p:nvPr/>
            </p:nvSpPr>
            <p:spPr>
              <a:xfrm>
                <a:off x="3961899" y="2242601"/>
                <a:ext cx="105772" cy="55817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5198" extrusionOk="0">
                    <a:moveTo>
                      <a:pt x="405" y="1"/>
                    </a:moveTo>
                    <a:cubicBezTo>
                      <a:pt x="374" y="1"/>
                      <a:pt x="342" y="17"/>
                      <a:pt x="329" y="55"/>
                    </a:cubicBezTo>
                    <a:cubicBezTo>
                      <a:pt x="109" y="705"/>
                      <a:pt x="1" y="1391"/>
                      <a:pt x="4" y="2078"/>
                    </a:cubicBezTo>
                    <a:cubicBezTo>
                      <a:pt x="7" y="2763"/>
                      <a:pt x="119" y="3450"/>
                      <a:pt x="341" y="4099"/>
                    </a:cubicBezTo>
                    <a:cubicBezTo>
                      <a:pt x="465" y="4466"/>
                      <a:pt x="623" y="4822"/>
                      <a:pt x="814" y="5160"/>
                    </a:cubicBezTo>
                    <a:cubicBezTo>
                      <a:pt x="829" y="5186"/>
                      <a:pt x="853" y="5197"/>
                      <a:pt x="876" y="5197"/>
                    </a:cubicBezTo>
                    <a:cubicBezTo>
                      <a:pt x="929" y="5197"/>
                      <a:pt x="984" y="5140"/>
                      <a:pt x="950" y="5079"/>
                    </a:cubicBezTo>
                    <a:cubicBezTo>
                      <a:pt x="618" y="4493"/>
                      <a:pt x="389" y="3853"/>
                      <a:pt x="267" y="3192"/>
                    </a:cubicBezTo>
                    <a:cubicBezTo>
                      <a:pt x="145" y="2537"/>
                      <a:pt x="128" y="1857"/>
                      <a:pt x="220" y="1199"/>
                    </a:cubicBezTo>
                    <a:cubicBezTo>
                      <a:pt x="273" y="824"/>
                      <a:pt x="361" y="454"/>
                      <a:pt x="480" y="97"/>
                    </a:cubicBezTo>
                    <a:cubicBezTo>
                      <a:pt x="501" y="39"/>
                      <a:pt x="453" y="1"/>
                      <a:pt x="405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9" name="Google Shape;3079;p44"/>
              <p:cNvSpPr/>
              <p:nvPr/>
            </p:nvSpPr>
            <p:spPr>
              <a:xfrm>
                <a:off x="3492203" y="3521111"/>
                <a:ext cx="548510" cy="247946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309" extrusionOk="0">
                    <a:moveTo>
                      <a:pt x="111" y="1"/>
                    </a:moveTo>
                    <a:cubicBezTo>
                      <a:pt x="53" y="1"/>
                      <a:pt x="1" y="80"/>
                      <a:pt x="51" y="138"/>
                    </a:cubicBezTo>
                    <a:cubicBezTo>
                      <a:pt x="532" y="682"/>
                      <a:pt x="1111" y="1140"/>
                      <a:pt x="1746" y="1490"/>
                    </a:cubicBezTo>
                    <a:cubicBezTo>
                      <a:pt x="2379" y="1840"/>
                      <a:pt x="3072" y="2088"/>
                      <a:pt x="3785" y="2213"/>
                    </a:cubicBezTo>
                    <a:cubicBezTo>
                      <a:pt x="4150" y="2276"/>
                      <a:pt x="4521" y="2309"/>
                      <a:pt x="4893" y="2309"/>
                    </a:cubicBezTo>
                    <a:cubicBezTo>
                      <a:pt x="4930" y="2309"/>
                      <a:pt x="4968" y="2309"/>
                      <a:pt x="5006" y="2308"/>
                    </a:cubicBezTo>
                    <a:cubicBezTo>
                      <a:pt x="5107" y="2306"/>
                      <a:pt x="5108" y="2151"/>
                      <a:pt x="5008" y="2151"/>
                    </a:cubicBezTo>
                    <a:cubicBezTo>
                      <a:pt x="5007" y="2151"/>
                      <a:pt x="5007" y="2151"/>
                      <a:pt x="5006" y="2151"/>
                    </a:cubicBezTo>
                    <a:cubicBezTo>
                      <a:pt x="4964" y="2152"/>
                      <a:pt x="4922" y="2152"/>
                      <a:pt x="4880" y="2152"/>
                    </a:cubicBezTo>
                    <a:cubicBezTo>
                      <a:pt x="4211" y="2152"/>
                      <a:pt x="3546" y="2042"/>
                      <a:pt x="2910" y="1831"/>
                    </a:cubicBezTo>
                    <a:cubicBezTo>
                      <a:pt x="2236" y="1607"/>
                      <a:pt x="1600" y="1271"/>
                      <a:pt x="1034" y="839"/>
                    </a:cubicBezTo>
                    <a:cubicBezTo>
                      <a:pt x="718" y="598"/>
                      <a:pt x="426" y="324"/>
                      <a:pt x="163" y="27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0" name="Google Shape;3080;p44"/>
              <p:cNvSpPr/>
              <p:nvPr/>
            </p:nvSpPr>
            <p:spPr>
              <a:xfrm>
                <a:off x="3558137" y="3441647"/>
                <a:ext cx="299382" cy="19876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1851" extrusionOk="0">
                    <a:moveTo>
                      <a:pt x="111" y="1"/>
                    </a:moveTo>
                    <a:cubicBezTo>
                      <a:pt x="54" y="1"/>
                      <a:pt x="1" y="80"/>
                      <a:pt x="52" y="137"/>
                    </a:cubicBezTo>
                    <a:cubicBezTo>
                      <a:pt x="591" y="752"/>
                      <a:pt x="1262" y="1251"/>
                      <a:pt x="2005" y="1592"/>
                    </a:cubicBezTo>
                    <a:cubicBezTo>
                      <a:pt x="2218" y="1689"/>
                      <a:pt x="2435" y="1774"/>
                      <a:pt x="2657" y="1846"/>
                    </a:cubicBezTo>
                    <a:cubicBezTo>
                      <a:pt x="2667" y="1849"/>
                      <a:pt x="2676" y="1850"/>
                      <a:pt x="2684" y="1850"/>
                    </a:cubicBezTo>
                    <a:cubicBezTo>
                      <a:pt x="2762" y="1850"/>
                      <a:pt x="2788" y="1723"/>
                      <a:pt x="2699" y="1694"/>
                    </a:cubicBezTo>
                    <a:cubicBezTo>
                      <a:pt x="1941" y="1450"/>
                      <a:pt x="1235" y="1044"/>
                      <a:pt x="642" y="511"/>
                    </a:cubicBezTo>
                    <a:cubicBezTo>
                      <a:pt x="472" y="359"/>
                      <a:pt x="313" y="197"/>
                      <a:pt x="163" y="26"/>
                    </a:cubicBezTo>
                    <a:cubicBezTo>
                      <a:pt x="147" y="8"/>
                      <a:pt x="129" y="1"/>
                      <a:pt x="111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1" name="Google Shape;3081;p44"/>
              <p:cNvSpPr/>
              <p:nvPr/>
            </p:nvSpPr>
            <p:spPr>
              <a:xfrm>
                <a:off x="4511811" y="2479704"/>
                <a:ext cx="180617" cy="55033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5125" extrusionOk="0">
                    <a:moveTo>
                      <a:pt x="107" y="1"/>
                    </a:moveTo>
                    <a:cubicBezTo>
                      <a:pt x="55" y="1"/>
                      <a:pt x="0" y="58"/>
                      <a:pt x="30" y="121"/>
                    </a:cubicBezTo>
                    <a:cubicBezTo>
                      <a:pt x="326" y="726"/>
                      <a:pt x="584" y="1348"/>
                      <a:pt x="800" y="1987"/>
                    </a:cubicBezTo>
                    <a:cubicBezTo>
                      <a:pt x="1015" y="2622"/>
                      <a:pt x="1193" y="3269"/>
                      <a:pt x="1328" y="3927"/>
                    </a:cubicBezTo>
                    <a:cubicBezTo>
                      <a:pt x="1405" y="4298"/>
                      <a:pt x="1468" y="4672"/>
                      <a:pt x="1517" y="5045"/>
                    </a:cubicBezTo>
                    <a:cubicBezTo>
                      <a:pt x="1522" y="5088"/>
                      <a:pt x="1549" y="5125"/>
                      <a:pt x="1597" y="5125"/>
                    </a:cubicBezTo>
                    <a:cubicBezTo>
                      <a:pt x="1635" y="5125"/>
                      <a:pt x="1681" y="5088"/>
                      <a:pt x="1675" y="5045"/>
                    </a:cubicBezTo>
                    <a:cubicBezTo>
                      <a:pt x="1585" y="4368"/>
                      <a:pt x="1454" y="3695"/>
                      <a:pt x="1280" y="3033"/>
                    </a:cubicBezTo>
                    <a:cubicBezTo>
                      <a:pt x="1107" y="2375"/>
                      <a:pt x="892" y="1729"/>
                      <a:pt x="638" y="1099"/>
                    </a:cubicBezTo>
                    <a:cubicBezTo>
                      <a:pt x="494" y="742"/>
                      <a:pt x="336" y="389"/>
                      <a:pt x="167" y="41"/>
                    </a:cubicBezTo>
                    <a:cubicBezTo>
                      <a:pt x="153" y="13"/>
                      <a:pt x="130" y="1"/>
                      <a:pt x="107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2" name="Google Shape;3082;p44"/>
              <p:cNvSpPr/>
              <p:nvPr/>
            </p:nvSpPr>
            <p:spPr>
              <a:xfrm>
                <a:off x="4421608" y="2593960"/>
                <a:ext cx="185342" cy="423409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943" extrusionOk="0">
                    <a:moveTo>
                      <a:pt x="93" y="1"/>
                    </a:moveTo>
                    <a:cubicBezTo>
                      <a:pt x="86" y="1"/>
                      <a:pt x="79" y="2"/>
                      <a:pt x="73" y="3"/>
                    </a:cubicBezTo>
                    <a:cubicBezTo>
                      <a:pt x="36" y="14"/>
                      <a:pt x="1" y="61"/>
                      <a:pt x="16" y="100"/>
                    </a:cubicBezTo>
                    <a:cubicBezTo>
                      <a:pt x="417" y="1082"/>
                      <a:pt x="816" y="2062"/>
                      <a:pt x="1214" y="3043"/>
                    </a:cubicBezTo>
                    <a:cubicBezTo>
                      <a:pt x="1329" y="3324"/>
                      <a:pt x="1442" y="3603"/>
                      <a:pt x="1557" y="3884"/>
                    </a:cubicBezTo>
                    <a:cubicBezTo>
                      <a:pt x="1571" y="3917"/>
                      <a:pt x="1599" y="3942"/>
                      <a:pt x="1633" y="3942"/>
                    </a:cubicBezTo>
                    <a:cubicBezTo>
                      <a:pt x="1640" y="3942"/>
                      <a:pt x="1647" y="3941"/>
                      <a:pt x="1654" y="3939"/>
                    </a:cubicBezTo>
                    <a:cubicBezTo>
                      <a:pt x="1693" y="3928"/>
                      <a:pt x="1726" y="3883"/>
                      <a:pt x="1710" y="3843"/>
                    </a:cubicBezTo>
                    <a:cubicBezTo>
                      <a:pt x="1310" y="2862"/>
                      <a:pt x="910" y="1881"/>
                      <a:pt x="512" y="899"/>
                    </a:cubicBezTo>
                    <a:cubicBezTo>
                      <a:pt x="398" y="619"/>
                      <a:pt x="284" y="340"/>
                      <a:pt x="169" y="60"/>
                    </a:cubicBezTo>
                    <a:cubicBezTo>
                      <a:pt x="156" y="26"/>
                      <a:pt x="127" y="1"/>
                      <a:pt x="93" y="1"/>
                    </a:cubicBezTo>
                    <a:close/>
                  </a:path>
                </a:pathLst>
              </a:custGeom>
              <a:solidFill>
                <a:srgbClr val="E9A167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83" name="Google Shape;3083;p44"/>
          <p:cNvGrpSpPr/>
          <p:nvPr/>
        </p:nvGrpSpPr>
        <p:grpSpPr>
          <a:xfrm rot="-825701">
            <a:off x="4622030" y="-551132"/>
            <a:ext cx="2581619" cy="1688538"/>
            <a:chOff x="6395143" y="-358401"/>
            <a:chExt cx="2898186" cy="1895592"/>
          </a:xfrm>
        </p:grpSpPr>
        <p:sp>
          <p:nvSpPr>
            <p:cNvPr id="3084" name="Google Shape;3084;p44"/>
            <p:cNvSpPr/>
            <p:nvPr/>
          </p:nvSpPr>
          <p:spPr>
            <a:xfrm rot="-182113">
              <a:off x="6468985" y="-285358"/>
              <a:ext cx="2792635" cy="1271693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5" name="Google Shape;3085;p44"/>
            <p:cNvGrpSpPr/>
            <p:nvPr/>
          </p:nvGrpSpPr>
          <p:grpSpPr>
            <a:xfrm rot="-2146129">
              <a:off x="8286119" y="708170"/>
              <a:ext cx="637996" cy="697517"/>
              <a:chOff x="4807350" y="2686225"/>
              <a:chExt cx="191025" cy="208850"/>
            </a:xfrm>
          </p:grpSpPr>
          <p:sp>
            <p:nvSpPr>
              <p:cNvPr id="3086" name="Google Shape;3086;p44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7" name="Google Shape;3087;p44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8" name="Google Shape;3088;p44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89" name="Google Shape;3089;p44"/>
            <p:cNvGrpSpPr/>
            <p:nvPr/>
          </p:nvGrpSpPr>
          <p:grpSpPr>
            <a:xfrm rot="-342083">
              <a:off x="7326080" y="809704"/>
              <a:ext cx="638009" cy="697520"/>
              <a:chOff x="4807350" y="2686225"/>
              <a:chExt cx="191025" cy="208850"/>
            </a:xfrm>
          </p:grpSpPr>
          <p:sp>
            <p:nvSpPr>
              <p:cNvPr id="3090" name="Google Shape;3090;p44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1" name="Google Shape;3091;p44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2" name="Google Shape;3092;p44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93" name="Google Shape;3093;p44"/>
            <p:cNvGrpSpPr/>
            <p:nvPr/>
          </p:nvGrpSpPr>
          <p:grpSpPr>
            <a:xfrm rot="1257300">
              <a:off x="6498780" y="351124"/>
              <a:ext cx="638024" cy="697520"/>
              <a:chOff x="4807350" y="2686225"/>
              <a:chExt cx="191025" cy="208850"/>
            </a:xfrm>
          </p:grpSpPr>
          <p:sp>
            <p:nvSpPr>
              <p:cNvPr id="3094" name="Google Shape;3094;p44"/>
              <p:cNvSpPr/>
              <p:nvPr/>
            </p:nvSpPr>
            <p:spPr>
              <a:xfrm>
                <a:off x="4807350" y="2686225"/>
                <a:ext cx="103825" cy="1610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6443" extrusionOk="0">
                    <a:moveTo>
                      <a:pt x="2425" y="1"/>
                    </a:moveTo>
                    <a:cubicBezTo>
                      <a:pt x="1616" y="2149"/>
                      <a:pt x="808" y="4294"/>
                      <a:pt x="0" y="6442"/>
                    </a:cubicBezTo>
                    <a:cubicBezTo>
                      <a:pt x="777" y="6279"/>
                      <a:pt x="1542" y="6104"/>
                      <a:pt x="2303" y="5919"/>
                    </a:cubicBezTo>
                    <a:lnTo>
                      <a:pt x="4153" y="629"/>
                    </a:lnTo>
                    <a:cubicBezTo>
                      <a:pt x="3575" y="426"/>
                      <a:pt x="2999" y="218"/>
                      <a:pt x="2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5" name="Google Shape;3095;p44"/>
              <p:cNvSpPr/>
              <p:nvPr/>
            </p:nvSpPr>
            <p:spPr>
              <a:xfrm>
                <a:off x="4864850" y="2701925"/>
                <a:ext cx="8977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918" extrusionOk="0">
                    <a:moveTo>
                      <a:pt x="1852" y="1"/>
                    </a:moveTo>
                    <a:lnTo>
                      <a:pt x="1" y="5291"/>
                    </a:lnTo>
                    <a:cubicBezTo>
                      <a:pt x="381" y="5198"/>
                      <a:pt x="760" y="5102"/>
                      <a:pt x="1136" y="5005"/>
                    </a:cubicBezTo>
                    <a:cubicBezTo>
                      <a:pt x="1376" y="5311"/>
                      <a:pt x="1619" y="5615"/>
                      <a:pt x="1866" y="5918"/>
                    </a:cubicBezTo>
                    <a:cubicBezTo>
                      <a:pt x="2441" y="4141"/>
                      <a:pt x="3016" y="2364"/>
                      <a:pt x="3591" y="585"/>
                    </a:cubicBezTo>
                    <a:cubicBezTo>
                      <a:pt x="3011" y="398"/>
                      <a:pt x="2430" y="203"/>
                      <a:pt x="18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6" name="Google Shape;3096;p44"/>
              <p:cNvSpPr/>
              <p:nvPr/>
            </p:nvSpPr>
            <p:spPr>
              <a:xfrm>
                <a:off x="4911475" y="2716600"/>
                <a:ext cx="8690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7139" extrusionOk="0">
                    <a:moveTo>
                      <a:pt x="1726" y="0"/>
                    </a:moveTo>
                    <a:cubicBezTo>
                      <a:pt x="1151" y="1777"/>
                      <a:pt x="576" y="3555"/>
                      <a:pt x="1" y="5331"/>
                    </a:cubicBezTo>
                    <a:cubicBezTo>
                      <a:pt x="491" y="5938"/>
                      <a:pt x="996" y="6540"/>
                      <a:pt x="1510" y="7139"/>
                    </a:cubicBezTo>
                    <a:cubicBezTo>
                      <a:pt x="2164" y="4939"/>
                      <a:pt x="2820" y="2741"/>
                      <a:pt x="3476" y="543"/>
                    </a:cubicBezTo>
                    <a:cubicBezTo>
                      <a:pt x="2891" y="369"/>
                      <a:pt x="2307" y="188"/>
                      <a:pt x="1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  Kindergarten</a:t>
            </a:r>
            <a:endParaRPr dirty="0"/>
          </a:p>
        </p:txBody>
      </p:sp>
      <p:sp>
        <p:nvSpPr>
          <p:cNvPr id="2979" name="Google Shape;2979;p43"/>
          <p:cNvSpPr/>
          <p:nvPr/>
        </p:nvSpPr>
        <p:spPr>
          <a:xfrm>
            <a:off x="6962765" y="1423033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0" y="0"/>
                  <a:pt x="1" y="200"/>
                  <a:pt x="1" y="448"/>
                </a:cubicBezTo>
                <a:cubicBezTo>
                  <a:pt x="1" y="696"/>
                  <a:pt x="200" y="895"/>
                  <a:pt x="448" y="895"/>
                </a:cubicBezTo>
                <a:cubicBezTo>
                  <a:pt x="695" y="895"/>
                  <a:pt x="896" y="696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0" name="Google Shape;2980;p43"/>
          <p:cNvSpPr/>
          <p:nvPr/>
        </p:nvSpPr>
        <p:spPr>
          <a:xfrm>
            <a:off x="4287212" y="4242038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1" name="Google Shape;2981;p43"/>
          <p:cNvSpPr/>
          <p:nvPr/>
        </p:nvSpPr>
        <p:spPr>
          <a:xfrm>
            <a:off x="7930257" y="1252651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2" name="Google Shape;2982;p43"/>
          <p:cNvGrpSpPr/>
          <p:nvPr/>
        </p:nvGrpSpPr>
        <p:grpSpPr>
          <a:xfrm>
            <a:off x="5335386" y="-993870"/>
            <a:ext cx="3040545" cy="2021961"/>
            <a:chOff x="5306811" y="-1117695"/>
            <a:chExt cx="3040545" cy="2021961"/>
          </a:xfrm>
        </p:grpSpPr>
        <p:sp>
          <p:nvSpPr>
            <p:cNvPr id="2983" name="Google Shape;2983;p43"/>
            <p:cNvSpPr/>
            <p:nvPr/>
          </p:nvSpPr>
          <p:spPr>
            <a:xfrm rot="-1004094">
              <a:off x="5430761" y="-742563"/>
              <a:ext cx="2792643" cy="1271696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84" name="Google Shape;2984;p43"/>
            <p:cNvGrpSpPr/>
            <p:nvPr/>
          </p:nvGrpSpPr>
          <p:grpSpPr>
            <a:xfrm rot="1415998">
              <a:off x="5537066" y="72121"/>
              <a:ext cx="456723" cy="461673"/>
              <a:chOff x="4740900" y="1615325"/>
              <a:chExt cx="181975" cy="183950"/>
            </a:xfrm>
          </p:grpSpPr>
          <p:sp>
            <p:nvSpPr>
              <p:cNvPr id="2985" name="Google Shape;2985;p43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6" name="Google Shape;2986;p43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7" name="Google Shape;2987;p43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88" name="Google Shape;2988;p43"/>
            <p:cNvGrpSpPr/>
            <p:nvPr/>
          </p:nvGrpSpPr>
          <p:grpSpPr>
            <a:xfrm rot="-182668">
              <a:off x="6211373" y="347397"/>
              <a:ext cx="456729" cy="461669"/>
              <a:chOff x="4740900" y="1615325"/>
              <a:chExt cx="181975" cy="183950"/>
            </a:xfrm>
          </p:grpSpPr>
          <p:sp>
            <p:nvSpPr>
              <p:cNvPr id="2989" name="Google Shape;2989;p43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0" name="Google Shape;2990;p43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1" name="Google Shape;2991;p43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92" name="Google Shape;2992;p43"/>
            <p:cNvGrpSpPr/>
            <p:nvPr/>
          </p:nvGrpSpPr>
          <p:grpSpPr>
            <a:xfrm rot="-3068753">
              <a:off x="7497244" y="93960"/>
              <a:ext cx="456722" cy="461681"/>
              <a:chOff x="4740900" y="1615325"/>
              <a:chExt cx="181975" cy="183950"/>
            </a:xfrm>
          </p:grpSpPr>
          <p:sp>
            <p:nvSpPr>
              <p:cNvPr id="2993" name="Google Shape;2993;p43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4" name="Google Shape;2994;p43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5" name="Google Shape;2995;p43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96" name="Google Shape;2996;p43"/>
            <p:cNvGrpSpPr/>
            <p:nvPr/>
          </p:nvGrpSpPr>
          <p:grpSpPr>
            <a:xfrm rot="-1844906">
              <a:off x="6898308" y="347403"/>
              <a:ext cx="456726" cy="461671"/>
              <a:chOff x="4740900" y="1615325"/>
              <a:chExt cx="181975" cy="183950"/>
            </a:xfrm>
          </p:grpSpPr>
          <p:sp>
            <p:nvSpPr>
              <p:cNvPr id="2997" name="Google Shape;2997;p43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8" name="Google Shape;2998;p43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9" name="Google Shape;2999;p43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000" name="Google Shape;3000;p43"/>
          <p:cNvGrpSpPr/>
          <p:nvPr/>
        </p:nvGrpSpPr>
        <p:grpSpPr>
          <a:xfrm rot="-5400000" flipH="1">
            <a:off x="-394438" y="-89882"/>
            <a:ext cx="1847667" cy="1596414"/>
            <a:chOff x="3933402" y="-316891"/>
            <a:chExt cx="1907762" cy="1648337"/>
          </a:xfrm>
        </p:grpSpPr>
        <p:sp>
          <p:nvSpPr>
            <p:cNvPr id="3001" name="Google Shape;3001;p43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43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43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43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43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43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43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43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43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43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43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43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43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43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43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43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4131B26-DEF4-70F5-1E77-0150B6D75623}"/>
              </a:ext>
            </a:extLst>
          </p:cNvPr>
          <p:cNvSpPr txBox="1"/>
          <p:nvPr/>
        </p:nvSpPr>
        <p:spPr>
          <a:xfrm>
            <a:off x="1034006" y="1519248"/>
            <a:ext cx="4301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latin typeface="Berkshire Swash" panose="020B0604020202020204" charset="0"/>
              </a:rPr>
              <a:t>Kindergarten</a:t>
            </a:r>
            <a:r>
              <a:rPr lang="fr-FR" sz="1800" dirty="0">
                <a:latin typeface="Berkshire Swash" panose="020B0604020202020204" charset="0"/>
              </a:rPr>
              <a:t> </a:t>
            </a:r>
            <a:r>
              <a:rPr lang="fr-FR" sz="1800" dirty="0" err="1">
                <a:latin typeface="Berkshire Swash" panose="020B0604020202020204" charset="0"/>
              </a:rPr>
              <a:t>is</a:t>
            </a:r>
            <a:r>
              <a:rPr lang="fr-FR" sz="1800" dirty="0">
                <a:latin typeface="Berkshire Swash" panose="020B0604020202020204" charset="0"/>
              </a:rPr>
              <a:t> not </a:t>
            </a:r>
            <a:r>
              <a:rPr lang="fr-FR" sz="1800" dirty="0" err="1">
                <a:latin typeface="Berkshire Swash" panose="020B0604020202020204" charset="0"/>
              </a:rPr>
              <a:t>mandatory</a:t>
            </a:r>
            <a:r>
              <a:rPr lang="fr-FR" sz="1800" dirty="0">
                <a:latin typeface="Berkshire Swash" panose="020B0604020202020204" charset="0"/>
              </a:rPr>
              <a:t> but </a:t>
            </a:r>
            <a:r>
              <a:rPr lang="fr-FR" sz="1800" dirty="0" err="1">
                <a:latin typeface="Berkshire Swash" panose="020B0604020202020204" charset="0"/>
              </a:rPr>
              <a:t>highly</a:t>
            </a:r>
            <a:r>
              <a:rPr lang="fr-FR" sz="1800" dirty="0">
                <a:latin typeface="Berkshire Swash" panose="020B0604020202020204" charset="0"/>
              </a:rPr>
              <a:t> </a:t>
            </a:r>
            <a:r>
              <a:rPr lang="fr-FR" sz="1800" dirty="0" err="1">
                <a:latin typeface="Berkshire Swash" panose="020B0604020202020204" charset="0"/>
              </a:rPr>
              <a:t>recommended</a:t>
            </a:r>
            <a:endParaRPr lang="fr-FR" sz="1800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Berkshire Swash" panose="020B0604020202020204" charset="0"/>
              </a:rPr>
              <a:t>It </a:t>
            </a:r>
            <a:r>
              <a:rPr lang="fr-FR" sz="1800" dirty="0" err="1">
                <a:latin typeface="Berkshire Swash" panose="020B0604020202020204" charset="0"/>
              </a:rPr>
              <a:t>is</a:t>
            </a:r>
            <a:r>
              <a:rPr lang="fr-FR" sz="1800" dirty="0">
                <a:latin typeface="Berkshire Swash" panose="020B0604020202020204" charset="0"/>
              </a:rPr>
              <a:t> for </a:t>
            </a:r>
            <a:r>
              <a:rPr lang="fr-FR" sz="1800" dirty="0" err="1">
                <a:latin typeface="Berkshire Swash" panose="020B0604020202020204" charset="0"/>
              </a:rPr>
              <a:t>children</a:t>
            </a:r>
            <a:r>
              <a:rPr lang="fr-FR" sz="1800" dirty="0">
                <a:latin typeface="Berkshire Swash" panose="020B0604020202020204" charset="0"/>
              </a:rPr>
              <a:t> </a:t>
            </a:r>
            <a:r>
              <a:rPr lang="fr-FR" sz="1800" dirty="0" err="1">
                <a:latin typeface="Berkshire Swash" panose="020B0604020202020204" charset="0"/>
              </a:rPr>
              <a:t>aged</a:t>
            </a:r>
            <a:r>
              <a:rPr lang="fr-FR" sz="1800" dirty="0">
                <a:latin typeface="Berkshire Swash" panose="020B0604020202020204" charset="0"/>
              </a:rPr>
              <a:t> </a:t>
            </a:r>
            <a:r>
              <a:rPr lang="fr-FR" sz="1800" dirty="0" err="1">
                <a:latin typeface="Berkshire Swash" panose="020B0604020202020204" charset="0"/>
              </a:rPr>
              <a:t>from</a:t>
            </a:r>
            <a:r>
              <a:rPr lang="fr-FR" sz="1800" dirty="0">
                <a:latin typeface="Berkshire Swash" panose="020B0604020202020204" charset="0"/>
              </a:rPr>
              <a:t> 3 to 6 </a:t>
            </a:r>
            <a:r>
              <a:rPr lang="fr-FR" sz="1800" dirty="0" err="1">
                <a:latin typeface="Berkshire Swash" panose="020B0604020202020204" charset="0"/>
              </a:rPr>
              <a:t>years</a:t>
            </a:r>
            <a:r>
              <a:rPr lang="fr-FR" sz="1800" dirty="0">
                <a:latin typeface="Berkshire Swash" panose="020B0604020202020204" charset="0"/>
              </a:rPr>
              <a:t> </a:t>
            </a:r>
            <a:r>
              <a:rPr lang="fr-FR" sz="1800" dirty="0" err="1">
                <a:latin typeface="Berkshire Swash" panose="020B0604020202020204" charset="0"/>
              </a:rPr>
              <a:t>old</a:t>
            </a:r>
            <a:endParaRPr lang="fr-FR" sz="1800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latin typeface="Berkshire Swash" panose="020B0604020202020204" charset="0"/>
              </a:rPr>
              <a:t>They</a:t>
            </a:r>
            <a:r>
              <a:rPr lang="fr-FR" sz="1800" dirty="0">
                <a:latin typeface="Berkshire Swash" panose="020B0604020202020204" charset="0"/>
              </a:rPr>
              <a:t> are not free, parents </a:t>
            </a:r>
            <a:r>
              <a:rPr lang="fr-FR" sz="1800" dirty="0" err="1">
                <a:latin typeface="Berkshire Swash" panose="020B0604020202020204" charset="0"/>
              </a:rPr>
              <a:t>need</a:t>
            </a:r>
            <a:r>
              <a:rPr lang="fr-FR" sz="1800" dirty="0">
                <a:latin typeface="Berkshire Swash" panose="020B0604020202020204" charset="0"/>
              </a:rPr>
              <a:t> to </a:t>
            </a:r>
            <a:r>
              <a:rPr lang="fr-FR" sz="1800" dirty="0" err="1">
                <a:latin typeface="Berkshire Swash" panose="020B0604020202020204" charset="0"/>
              </a:rPr>
              <a:t>pay</a:t>
            </a:r>
            <a:endParaRPr lang="fr-FR" sz="1800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kshire Swash" panose="020B0604020202020204" charset="0"/>
              </a:rPr>
              <a:t>Fee reduction by the government for low-income families</a:t>
            </a:r>
            <a:endParaRPr lang="fr-FR" sz="1800" dirty="0">
              <a:latin typeface="Berkshire Swash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57"/>
          <p:cNvSpPr txBox="1">
            <a:spLocks noGrp="1"/>
          </p:cNvSpPr>
          <p:nvPr>
            <p:ph type="title"/>
          </p:nvPr>
        </p:nvSpPr>
        <p:spPr>
          <a:xfrm>
            <a:off x="291505" y="58500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Grundschule</a:t>
            </a:r>
            <a:endParaRPr dirty="0"/>
          </a:p>
        </p:txBody>
      </p:sp>
      <p:sp>
        <p:nvSpPr>
          <p:cNvPr id="3920" name="Google Shape;3920;p57"/>
          <p:cNvSpPr/>
          <p:nvPr/>
        </p:nvSpPr>
        <p:spPr>
          <a:xfrm>
            <a:off x="5628551" y="905644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9" y="1"/>
                </a:moveTo>
                <a:cubicBezTo>
                  <a:pt x="201" y="1"/>
                  <a:pt x="1" y="200"/>
                  <a:pt x="1" y="448"/>
                </a:cubicBezTo>
                <a:cubicBezTo>
                  <a:pt x="1" y="695"/>
                  <a:pt x="201" y="896"/>
                  <a:pt x="449" y="896"/>
                </a:cubicBezTo>
                <a:cubicBezTo>
                  <a:pt x="696" y="896"/>
                  <a:pt x="896" y="695"/>
                  <a:pt x="896" y="448"/>
                </a:cubicBezTo>
                <a:cubicBezTo>
                  <a:pt x="896" y="200"/>
                  <a:pt x="696" y="1"/>
                  <a:pt x="4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4" name="Google Shape;3924;p57"/>
          <p:cNvGrpSpPr/>
          <p:nvPr/>
        </p:nvGrpSpPr>
        <p:grpSpPr>
          <a:xfrm>
            <a:off x="5475665" y="4489080"/>
            <a:ext cx="884404" cy="959040"/>
            <a:chOff x="2632490" y="4369980"/>
            <a:chExt cx="884404" cy="959040"/>
          </a:xfrm>
        </p:grpSpPr>
        <p:sp>
          <p:nvSpPr>
            <p:cNvPr id="3925" name="Google Shape;3925;p57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7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7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57"/>
          <p:cNvGrpSpPr/>
          <p:nvPr/>
        </p:nvGrpSpPr>
        <p:grpSpPr>
          <a:xfrm rot="634737">
            <a:off x="4048056" y="-525890"/>
            <a:ext cx="1847593" cy="1596350"/>
            <a:chOff x="3933402" y="-316891"/>
            <a:chExt cx="1907762" cy="1648337"/>
          </a:xfrm>
        </p:grpSpPr>
        <p:sp>
          <p:nvSpPr>
            <p:cNvPr id="3929" name="Google Shape;3929;p57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7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7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7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7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7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7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7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7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7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7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7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7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7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7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EC3B78C1-2088-BB64-B09F-AD17C392E961}"/>
              </a:ext>
            </a:extLst>
          </p:cNvPr>
          <p:cNvSpPr txBox="1"/>
          <p:nvPr/>
        </p:nvSpPr>
        <p:spPr>
          <a:xfrm>
            <a:off x="359988" y="1377579"/>
            <a:ext cx="5620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Mandatory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all </a:t>
            </a:r>
            <a:r>
              <a:rPr lang="fr-FR" dirty="0" err="1"/>
              <a:t>children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6 and 10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It </a:t>
            </a:r>
            <a:r>
              <a:rPr lang="fr-FR" dirty="0" err="1"/>
              <a:t>lasts</a:t>
            </a:r>
            <a:r>
              <a:rPr lang="fr-FR" dirty="0"/>
              <a:t> for 4 </a:t>
            </a:r>
            <a:r>
              <a:rPr lang="fr-FR" dirty="0" err="1"/>
              <a:t>years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equivalent</a:t>
            </a:r>
            <a:r>
              <a:rPr lang="fr-FR" dirty="0"/>
              <a:t> of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school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2BE578-F90C-7625-7F27-A46718FD4C21}"/>
              </a:ext>
            </a:extLst>
          </p:cNvPr>
          <p:cNvSpPr txBox="1"/>
          <p:nvPr/>
        </p:nvSpPr>
        <p:spPr>
          <a:xfrm>
            <a:off x="593123" y="2343492"/>
            <a:ext cx="3175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Subjects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Sport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4AA179-DE5C-AB62-1D13-0C00E237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93" y="2147955"/>
            <a:ext cx="4147630" cy="26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8"/>
          <p:cNvSpPr txBox="1">
            <a:spLocks noGrp="1"/>
          </p:cNvSpPr>
          <p:nvPr>
            <p:ph type="title" idx="4"/>
          </p:nvPr>
        </p:nvSpPr>
        <p:spPr>
          <a:xfrm>
            <a:off x="383891" y="29501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Grundschule</a:t>
            </a:r>
            <a:endParaRPr dirty="0"/>
          </a:p>
        </p:txBody>
      </p:sp>
      <p:grpSp>
        <p:nvGrpSpPr>
          <p:cNvPr id="3958" name="Google Shape;3958;p58"/>
          <p:cNvGrpSpPr/>
          <p:nvPr/>
        </p:nvGrpSpPr>
        <p:grpSpPr>
          <a:xfrm rot="10800000">
            <a:off x="7361468" y="-161891"/>
            <a:ext cx="1998698" cy="2120876"/>
            <a:chOff x="-1188433" y="3637086"/>
            <a:chExt cx="1835183" cy="1947187"/>
          </a:xfrm>
        </p:grpSpPr>
        <p:sp>
          <p:nvSpPr>
            <p:cNvPr id="3959" name="Google Shape;3959;p58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8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8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8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0" name="Google Shape;3980;p58"/>
          <p:cNvGrpSpPr/>
          <p:nvPr/>
        </p:nvGrpSpPr>
        <p:grpSpPr>
          <a:xfrm rot="10800000">
            <a:off x="6855365" y="-159453"/>
            <a:ext cx="963204" cy="1044587"/>
            <a:chOff x="2632490" y="4369980"/>
            <a:chExt cx="884404" cy="959040"/>
          </a:xfrm>
        </p:grpSpPr>
        <p:sp>
          <p:nvSpPr>
            <p:cNvPr id="3981" name="Google Shape;3981;p58"/>
            <p:cNvSpPr/>
            <p:nvPr/>
          </p:nvSpPr>
          <p:spPr>
            <a:xfrm>
              <a:off x="2632490" y="4982067"/>
              <a:ext cx="262228" cy="346953"/>
            </a:xfrm>
            <a:custGeom>
              <a:avLst/>
              <a:gdLst/>
              <a:ahLst/>
              <a:cxnLst/>
              <a:rect l="l" t="t" r="r" b="b"/>
              <a:pathLst>
                <a:path w="2442" h="3231" extrusionOk="0">
                  <a:moveTo>
                    <a:pt x="2404" y="1"/>
                  </a:moveTo>
                  <a:cubicBezTo>
                    <a:pt x="2398" y="1"/>
                    <a:pt x="2392" y="3"/>
                    <a:pt x="2386" y="9"/>
                  </a:cubicBezTo>
                  <a:cubicBezTo>
                    <a:pt x="1668" y="751"/>
                    <a:pt x="1024" y="1564"/>
                    <a:pt x="467" y="2434"/>
                  </a:cubicBezTo>
                  <a:cubicBezTo>
                    <a:pt x="308" y="2681"/>
                    <a:pt x="157" y="2934"/>
                    <a:pt x="11" y="3191"/>
                  </a:cubicBezTo>
                  <a:cubicBezTo>
                    <a:pt x="0" y="3211"/>
                    <a:pt x="19" y="3230"/>
                    <a:pt x="36" y="3230"/>
                  </a:cubicBezTo>
                  <a:cubicBezTo>
                    <a:pt x="44" y="3230"/>
                    <a:pt x="51" y="3227"/>
                    <a:pt x="56" y="3218"/>
                  </a:cubicBezTo>
                  <a:cubicBezTo>
                    <a:pt x="563" y="2315"/>
                    <a:pt x="1162" y="1466"/>
                    <a:pt x="1838" y="683"/>
                  </a:cubicBezTo>
                  <a:cubicBezTo>
                    <a:pt x="2028" y="465"/>
                    <a:pt x="2222" y="252"/>
                    <a:pt x="2423" y="46"/>
                  </a:cubicBezTo>
                  <a:cubicBezTo>
                    <a:pt x="2442" y="27"/>
                    <a:pt x="2424" y="1"/>
                    <a:pt x="24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2781753" y="4369980"/>
              <a:ext cx="735141" cy="734282"/>
            </a:xfrm>
            <a:custGeom>
              <a:avLst/>
              <a:gdLst/>
              <a:ahLst/>
              <a:cxnLst/>
              <a:rect l="l" t="t" r="r" b="b"/>
              <a:pathLst>
                <a:path w="6846" h="6838" extrusionOk="0">
                  <a:moveTo>
                    <a:pt x="6303" y="1"/>
                  </a:moveTo>
                  <a:cubicBezTo>
                    <a:pt x="6265" y="1"/>
                    <a:pt x="6227" y="7"/>
                    <a:pt x="6191" y="18"/>
                  </a:cubicBezTo>
                  <a:cubicBezTo>
                    <a:pt x="5008" y="406"/>
                    <a:pt x="3922" y="1088"/>
                    <a:pt x="3058" y="1983"/>
                  </a:cubicBezTo>
                  <a:cubicBezTo>
                    <a:pt x="3042" y="1951"/>
                    <a:pt x="2984" y="1930"/>
                    <a:pt x="2902" y="1914"/>
                  </a:cubicBezTo>
                  <a:cubicBezTo>
                    <a:pt x="2820" y="1898"/>
                    <a:pt x="2737" y="1890"/>
                    <a:pt x="2655" y="1890"/>
                  </a:cubicBezTo>
                  <a:cubicBezTo>
                    <a:pt x="2262" y="1890"/>
                    <a:pt x="1882" y="2071"/>
                    <a:pt x="1629" y="2383"/>
                  </a:cubicBezTo>
                  <a:cubicBezTo>
                    <a:pt x="586" y="3670"/>
                    <a:pt x="104" y="5085"/>
                    <a:pt x="0" y="6835"/>
                  </a:cubicBezTo>
                  <a:lnTo>
                    <a:pt x="105" y="6838"/>
                  </a:lnTo>
                  <a:cubicBezTo>
                    <a:pt x="109" y="6838"/>
                    <a:pt x="112" y="6838"/>
                    <a:pt x="116" y="6838"/>
                  </a:cubicBezTo>
                  <a:cubicBezTo>
                    <a:pt x="1317" y="6838"/>
                    <a:pt x="2488" y="6100"/>
                    <a:pt x="3006" y="5016"/>
                  </a:cubicBezTo>
                  <a:cubicBezTo>
                    <a:pt x="3037" y="4949"/>
                    <a:pt x="3067" y="4883"/>
                    <a:pt x="3117" y="4830"/>
                  </a:cubicBezTo>
                  <a:cubicBezTo>
                    <a:pt x="3203" y="4741"/>
                    <a:pt x="3331" y="4710"/>
                    <a:pt x="3451" y="4677"/>
                  </a:cubicBezTo>
                  <a:cubicBezTo>
                    <a:pt x="3774" y="4587"/>
                    <a:pt x="4091" y="4436"/>
                    <a:pt x="4315" y="4186"/>
                  </a:cubicBezTo>
                  <a:cubicBezTo>
                    <a:pt x="4541" y="3937"/>
                    <a:pt x="4659" y="3576"/>
                    <a:pt x="4563" y="3254"/>
                  </a:cubicBezTo>
                  <a:cubicBezTo>
                    <a:pt x="4546" y="3194"/>
                    <a:pt x="4521" y="3135"/>
                    <a:pt x="4531" y="3074"/>
                  </a:cubicBezTo>
                  <a:cubicBezTo>
                    <a:pt x="4547" y="2977"/>
                    <a:pt x="4642" y="2919"/>
                    <a:pt x="4728" y="2871"/>
                  </a:cubicBezTo>
                  <a:cubicBezTo>
                    <a:pt x="5319" y="2547"/>
                    <a:pt x="5888" y="2183"/>
                    <a:pt x="6431" y="1785"/>
                  </a:cubicBezTo>
                  <a:cubicBezTo>
                    <a:pt x="6633" y="1637"/>
                    <a:pt x="6845" y="1354"/>
                    <a:pt x="6673" y="1174"/>
                  </a:cubicBezTo>
                  <a:lnTo>
                    <a:pt x="6673" y="1174"/>
                  </a:lnTo>
                  <a:cubicBezTo>
                    <a:pt x="6517" y="1186"/>
                    <a:pt x="6361" y="1192"/>
                    <a:pt x="6204" y="1192"/>
                  </a:cubicBezTo>
                  <a:cubicBezTo>
                    <a:pt x="6123" y="1192"/>
                    <a:pt x="6042" y="1191"/>
                    <a:pt x="5961" y="1187"/>
                  </a:cubicBezTo>
                  <a:cubicBezTo>
                    <a:pt x="6106" y="1018"/>
                    <a:pt x="6252" y="850"/>
                    <a:pt x="6397" y="680"/>
                  </a:cubicBezTo>
                  <a:cubicBezTo>
                    <a:pt x="6550" y="504"/>
                    <a:pt x="6707" y="234"/>
                    <a:pt x="6503" y="69"/>
                  </a:cubicBezTo>
                  <a:cubicBezTo>
                    <a:pt x="6446" y="22"/>
                    <a:pt x="6375" y="1"/>
                    <a:pt x="6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2782290" y="4370195"/>
              <a:ext cx="709476" cy="728375"/>
            </a:xfrm>
            <a:custGeom>
              <a:avLst/>
              <a:gdLst/>
              <a:ahLst/>
              <a:cxnLst/>
              <a:rect l="l" t="t" r="r" b="b"/>
              <a:pathLst>
                <a:path w="6607" h="6783" extrusionOk="0">
                  <a:moveTo>
                    <a:pt x="6298" y="1"/>
                  </a:moveTo>
                  <a:cubicBezTo>
                    <a:pt x="6260" y="1"/>
                    <a:pt x="6222" y="7"/>
                    <a:pt x="6186" y="18"/>
                  </a:cubicBezTo>
                  <a:cubicBezTo>
                    <a:pt x="5004" y="407"/>
                    <a:pt x="3919" y="1087"/>
                    <a:pt x="3054" y="1982"/>
                  </a:cubicBezTo>
                  <a:cubicBezTo>
                    <a:pt x="3054" y="1981"/>
                    <a:pt x="3053" y="1980"/>
                    <a:pt x="3053" y="1978"/>
                  </a:cubicBezTo>
                  <a:cubicBezTo>
                    <a:pt x="2903" y="1652"/>
                    <a:pt x="2591" y="1482"/>
                    <a:pt x="2279" y="1482"/>
                  </a:cubicBezTo>
                  <a:cubicBezTo>
                    <a:pt x="2004" y="1482"/>
                    <a:pt x="1730" y="1614"/>
                    <a:pt x="1566" y="1884"/>
                  </a:cubicBezTo>
                  <a:cubicBezTo>
                    <a:pt x="681" y="3350"/>
                    <a:pt x="106" y="5263"/>
                    <a:pt x="1" y="6783"/>
                  </a:cubicBezTo>
                  <a:cubicBezTo>
                    <a:pt x="1994" y="4433"/>
                    <a:pt x="4179" y="2251"/>
                    <a:pt x="6592" y="319"/>
                  </a:cubicBezTo>
                  <a:cubicBezTo>
                    <a:pt x="6606" y="229"/>
                    <a:pt x="6586" y="143"/>
                    <a:pt x="6507" y="74"/>
                  </a:cubicBezTo>
                  <a:cubicBezTo>
                    <a:pt x="6448" y="24"/>
                    <a:pt x="6374" y="1"/>
                    <a:pt x="6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4" name="Google Shape;3984;p58"/>
          <p:cNvGrpSpPr/>
          <p:nvPr/>
        </p:nvGrpSpPr>
        <p:grpSpPr>
          <a:xfrm rot="10800000" flipH="1">
            <a:off x="-999349" y="1637576"/>
            <a:ext cx="1998698" cy="2120876"/>
            <a:chOff x="-1188433" y="3637086"/>
            <a:chExt cx="1835183" cy="1947187"/>
          </a:xfrm>
        </p:grpSpPr>
        <p:sp>
          <p:nvSpPr>
            <p:cNvPr id="3985" name="Google Shape;3985;p58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8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9" name="Google Shape;4009;p58"/>
          <p:cNvSpPr/>
          <p:nvPr/>
        </p:nvSpPr>
        <p:spPr>
          <a:xfrm>
            <a:off x="4987032" y="885126"/>
            <a:ext cx="101262" cy="101369"/>
          </a:xfrm>
          <a:custGeom>
            <a:avLst/>
            <a:gdLst/>
            <a:ahLst/>
            <a:cxnLst/>
            <a:rect l="l" t="t" r="r" b="b"/>
            <a:pathLst>
              <a:path w="943" h="944" extrusionOk="0">
                <a:moveTo>
                  <a:pt x="472" y="49"/>
                </a:moveTo>
                <a:cubicBezTo>
                  <a:pt x="705" y="49"/>
                  <a:pt x="895" y="239"/>
                  <a:pt x="895" y="472"/>
                </a:cubicBezTo>
                <a:cubicBezTo>
                  <a:pt x="895" y="705"/>
                  <a:pt x="706" y="896"/>
                  <a:pt x="472" y="896"/>
                </a:cubicBezTo>
                <a:cubicBezTo>
                  <a:pt x="239" y="896"/>
                  <a:pt x="48" y="707"/>
                  <a:pt x="48" y="472"/>
                </a:cubicBezTo>
                <a:cubicBezTo>
                  <a:pt x="48" y="239"/>
                  <a:pt x="237" y="49"/>
                  <a:pt x="472" y="49"/>
                </a:cubicBezTo>
                <a:close/>
                <a:moveTo>
                  <a:pt x="472" y="1"/>
                </a:moveTo>
                <a:cubicBezTo>
                  <a:pt x="212" y="1"/>
                  <a:pt x="0" y="213"/>
                  <a:pt x="0" y="472"/>
                </a:cubicBezTo>
                <a:cubicBezTo>
                  <a:pt x="0" y="732"/>
                  <a:pt x="212" y="943"/>
                  <a:pt x="472" y="943"/>
                </a:cubicBezTo>
                <a:cubicBezTo>
                  <a:pt x="731" y="943"/>
                  <a:pt x="941" y="734"/>
                  <a:pt x="943" y="472"/>
                </a:cubicBezTo>
                <a:cubicBezTo>
                  <a:pt x="943" y="213"/>
                  <a:pt x="731" y="1"/>
                  <a:pt x="472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0" name="Google Shape;4010;p58"/>
          <p:cNvGrpSpPr/>
          <p:nvPr/>
        </p:nvGrpSpPr>
        <p:grpSpPr>
          <a:xfrm rot="8818928" flipH="1">
            <a:off x="6913680" y="4081519"/>
            <a:ext cx="2568431" cy="1501604"/>
            <a:chOff x="-2911312" y="1992624"/>
            <a:chExt cx="2568433" cy="1501606"/>
          </a:xfrm>
        </p:grpSpPr>
        <p:sp>
          <p:nvSpPr>
            <p:cNvPr id="4011" name="Google Shape;4011;p58"/>
            <p:cNvSpPr/>
            <p:nvPr/>
          </p:nvSpPr>
          <p:spPr>
            <a:xfrm>
              <a:off x="-2911312" y="1992624"/>
              <a:ext cx="2568433" cy="1124570"/>
            </a:xfrm>
            <a:custGeom>
              <a:avLst/>
              <a:gdLst/>
              <a:ahLst/>
              <a:cxnLst/>
              <a:rect l="l" t="t" r="r" b="b"/>
              <a:pathLst>
                <a:path w="13498" h="5910" extrusionOk="0">
                  <a:moveTo>
                    <a:pt x="13466" y="1"/>
                  </a:moveTo>
                  <a:cubicBezTo>
                    <a:pt x="13455" y="1"/>
                    <a:pt x="13445" y="7"/>
                    <a:pt x="13441" y="20"/>
                  </a:cubicBezTo>
                  <a:cubicBezTo>
                    <a:pt x="13167" y="971"/>
                    <a:pt x="12705" y="1863"/>
                    <a:pt x="12103" y="2648"/>
                  </a:cubicBezTo>
                  <a:cubicBezTo>
                    <a:pt x="11497" y="3436"/>
                    <a:pt x="10749" y="4116"/>
                    <a:pt x="9906" y="4644"/>
                  </a:cubicBezTo>
                  <a:cubicBezTo>
                    <a:pt x="9069" y="5171"/>
                    <a:pt x="8137" y="5549"/>
                    <a:pt x="7166" y="5732"/>
                  </a:cubicBezTo>
                  <a:cubicBezTo>
                    <a:pt x="6736" y="5814"/>
                    <a:pt x="6297" y="5860"/>
                    <a:pt x="5859" y="5860"/>
                  </a:cubicBezTo>
                  <a:cubicBezTo>
                    <a:pt x="5659" y="5860"/>
                    <a:pt x="5459" y="5850"/>
                    <a:pt x="5260" y="5830"/>
                  </a:cubicBezTo>
                  <a:cubicBezTo>
                    <a:pt x="4673" y="5771"/>
                    <a:pt x="4100" y="5623"/>
                    <a:pt x="3548" y="5418"/>
                  </a:cubicBezTo>
                  <a:cubicBezTo>
                    <a:pt x="2432" y="5005"/>
                    <a:pt x="1413" y="4371"/>
                    <a:pt x="421" y="3723"/>
                  </a:cubicBezTo>
                  <a:cubicBezTo>
                    <a:pt x="297" y="3642"/>
                    <a:pt x="173" y="3560"/>
                    <a:pt x="50" y="3478"/>
                  </a:cubicBezTo>
                  <a:cubicBezTo>
                    <a:pt x="45" y="3475"/>
                    <a:pt x="41" y="3474"/>
                    <a:pt x="36" y="3474"/>
                  </a:cubicBezTo>
                  <a:cubicBezTo>
                    <a:pt x="15" y="3474"/>
                    <a:pt x="1" y="3508"/>
                    <a:pt x="23" y="3523"/>
                  </a:cubicBezTo>
                  <a:cubicBezTo>
                    <a:pt x="1029" y="4186"/>
                    <a:pt x="2045" y="4851"/>
                    <a:pt x="3158" y="5319"/>
                  </a:cubicBezTo>
                  <a:cubicBezTo>
                    <a:pt x="3703" y="5549"/>
                    <a:pt x="4270" y="5729"/>
                    <a:pt x="4853" y="5826"/>
                  </a:cubicBezTo>
                  <a:cubicBezTo>
                    <a:pt x="5189" y="5883"/>
                    <a:pt x="5528" y="5909"/>
                    <a:pt x="5868" y="5909"/>
                  </a:cubicBezTo>
                  <a:cubicBezTo>
                    <a:pt x="6166" y="5909"/>
                    <a:pt x="6464" y="5889"/>
                    <a:pt x="6760" y="5849"/>
                  </a:cubicBezTo>
                  <a:cubicBezTo>
                    <a:pt x="7772" y="5715"/>
                    <a:pt x="8749" y="5375"/>
                    <a:pt x="9634" y="4869"/>
                  </a:cubicBezTo>
                  <a:cubicBezTo>
                    <a:pt x="10499" y="4374"/>
                    <a:pt x="11276" y="3723"/>
                    <a:pt x="11918" y="2958"/>
                  </a:cubicBezTo>
                  <a:cubicBezTo>
                    <a:pt x="12557" y="2199"/>
                    <a:pt x="13061" y="1326"/>
                    <a:pt x="13382" y="387"/>
                  </a:cubicBezTo>
                  <a:cubicBezTo>
                    <a:pt x="13421" y="270"/>
                    <a:pt x="13458" y="151"/>
                    <a:pt x="13493" y="33"/>
                  </a:cubicBezTo>
                  <a:cubicBezTo>
                    <a:pt x="13498" y="14"/>
                    <a:pt x="13481" y="1"/>
                    <a:pt x="134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2" name="Google Shape;4012;p58"/>
            <p:cNvGrpSpPr/>
            <p:nvPr/>
          </p:nvGrpSpPr>
          <p:grpSpPr>
            <a:xfrm>
              <a:off x="-2451818" y="2905790"/>
              <a:ext cx="451225" cy="456122"/>
              <a:chOff x="4740900" y="1615325"/>
              <a:chExt cx="181975" cy="183950"/>
            </a:xfrm>
          </p:grpSpPr>
          <p:sp>
            <p:nvSpPr>
              <p:cNvPr id="4013" name="Google Shape;4013;p58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58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58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6" name="Google Shape;4016;p58"/>
            <p:cNvGrpSpPr/>
            <p:nvPr/>
          </p:nvGrpSpPr>
          <p:grpSpPr>
            <a:xfrm rot="-2099623">
              <a:off x="-1756608" y="2949958"/>
              <a:ext cx="451220" cy="456117"/>
              <a:chOff x="4740900" y="1615325"/>
              <a:chExt cx="181975" cy="183950"/>
            </a:xfrm>
          </p:grpSpPr>
          <p:sp>
            <p:nvSpPr>
              <p:cNvPr id="4017" name="Google Shape;4017;p58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58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58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0" name="Google Shape;4020;p58"/>
            <p:cNvGrpSpPr/>
            <p:nvPr/>
          </p:nvGrpSpPr>
          <p:grpSpPr>
            <a:xfrm rot="-3497592">
              <a:off x="-1128382" y="2687541"/>
              <a:ext cx="451222" cy="456119"/>
              <a:chOff x="4740900" y="1615325"/>
              <a:chExt cx="181975" cy="183950"/>
            </a:xfrm>
          </p:grpSpPr>
          <p:sp>
            <p:nvSpPr>
              <p:cNvPr id="4021" name="Google Shape;4021;p58"/>
              <p:cNvSpPr/>
              <p:nvPr/>
            </p:nvSpPr>
            <p:spPr>
              <a:xfrm>
                <a:off x="4757475" y="1615325"/>
                <a:ext cx="16540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6616" h="4045" extrusionOk="0">
                    <a:moveTo>
                      <a:pt x="772" y="0"/>
                    </a:moveTo>
                    <a:cubicBezTo>
                      <a:pt x="514" y="671"/>
                      <a:pt x="257" y="1342"/>
                      <a:pt x="1" y="2011"/>
                    </a:cubicBezTo>
                    <a:cubicBezTo>
                      <a:pt x="1982" y="2770"/>
                      <a:pt x="3985" y="3448"/>
                      <a:pt x="6007" y="4045"/>
                    </a:cubicBezTo>
                    <a:cubicBezTo>
                      <a:pt x="6209" y="3356"/>
                      <a:pt x="6413" y="2668"/>
                      <a:pt x="6616" y="1980"/>
                    </a:cubicBezTo>
                    <a:cubicBezTo>
                      <a:pt x="4649" y="1398"/>
                      <a:pt x="2699" y="739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58"/>
              <p:cNvSpPr/>
              <p:nvPr/>
            </p:nvSpPr>
            <p:spPr>
              <a:xfrm>
                <a:off x="4741250" y="1665600"/>
                <a:ext cx="1663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064" extrusionOk="0">
                    <a:moveTo>
                      <a:pt x="651" y="0"/>
                    </a:moveTo>
                    <a:cubicBezTo>
                      <a:pt x="493" y="411"/>
                      <a:pt x="336" y="822"/>
                      <a:pt x="178" y="1233"/>
                    </a:cubicBezTo>
                    <a:cubicBezTo>
                      <a:pt x="77" y="1500"/>
                      <a:pt x="17" y="1778"/>
                      <a:pt x="0" y="2058"/>
                    </a:cubicBezTo>
                    <a:cubicBezTo>
                      <a:pt x="1954" y="2803"/>
                      <a:pt x="3930" y="3472"/>
                      <a:pt x="5923" y="4063"/>
                    </a:cubicBezTo>
                    <a:cubicBezTo>
                      <a:pt x="6078" y="3832"/>
                      <a:pt x="6200" y="3575"/>
                      <a:pt x="6281" y="3301"/>
                    </a:cubicBezTo>
                    <a:lnTo>
                      <a:pt x="6655" y="2034"/>
                    </a:lnTo>
                    <a:cubicBezTo>
                      <a:pt x="4633" y="1437"/>
                      <a:pt x="2630" y="759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58"/>
              <p:cNvSpPr/>
              <p:nvPr/>
            </p:nvSpPr>
            <p:spPr>
              <a:xfrm>
                <a:off x="4740900" y="1717050"/>
                <a:ext cx="1484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3289" extrusionOk="0">
                    <a:moveTo>
                      <a:pt x="13" y="0"/>
                    </a:moveTo>
                    <a:lnTo>
                      <a:pt x="13" y="0"/>
                    </a:lnTo>
                    <a:cubicBezTo>
                      <a:pt x="1" y="203"/>
                      <a:pt x="12" y="406"/>
                      <a:pt x="45" y="607"/>
                    </a:cubicBezTo>
                    <a:cubicBezTo>
                      <a:pt x="124" y="1088"/>
                      <a:pt x="331" y="1560"/>
                      <a:pt x="659" y="1977"/>
                    </a:cubicBezTo>
                    <a:cubicBezTo>
                      <a:pt x="838" y="2203"/>
                      <a:pt x="1045" y="2402"/>
                      <a:pt x="1273" y="2575"/>
                    </a:cubicBezTo>
                    <a:cubicBezTo>
                      <a:pt x="1574" y="2803"/>
                      <a:pt x="1912" y="2979"/>
                      <a:pt x="2269" y="3100"/>
                    </a:cubicBezTo>
                    <a:cubicBezTo>
                      <a:pt x="2627" y="3222"/>
                      <a:pt x="3003" y="3286"/>
                      <a:pt x="3379" y="3289"/>
                    </a:cubicBezTo>
                    <a:cubicBezTo>
                      <a:pt x="3383" y="3289"/>
                      <a:pt x="3388" y="3289"/>
                      <a:pt x="3392" y="3289"/>
                    </a:cubicBezTo>
                    <a:cubicBezTo>
                      <a:pt x="3672" y="3289"/>
                      <a:pt x="3954" y="3256"/>
                      <a:pt x="4227" y="3185"/>
                    </a:cubicBezTo>
                    <a:cubicBezTo>
                      <a:pt x="4954" y="2999"/>
                      <a:pt x="5551" y="2573"/>
                      <a:pt x="5936" y="2005"/>
                    </a:cubicBezTo>
                    <a:cubicBezTo>
                      <a:pt x="3942" y="1414"/>
                      <a:pt x="1967" y="745"/>
                      <a:pt x="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3111A43-8919-0858-14C6-431BA5A54EEB}"/>
              </a:ext>
            </a:extLst>
          </p:cNvPr>
          <p:cNvSpPr txBox="1"/>
          <p:nvPr/>
        </p:nvSpPr>
        <p:spPr>
          <a:xfrm>
            <a:off x="1048897" y="1252427"/>
            <a:ext cx="5155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can continue </a:t>
            </a:r>
            <a:r>
              <a:rPr lang="fr-FR" dirty="0" err="1">
                <a:latin typeface="Berkshire Swash" panose="020B0604020202020204" charset="0"/>
              </a:rPr>
              <a:t>their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studies</a:t>
            </a:r>
            <a:r>
              <a:rPr lang="fr-FR" dirty="0">
                <a:latin typeface="Berkshire Swash" panose="020B0604020202020204" charset="0"/>
              </a:rPr>
              <a:t> in 4 différents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schools</a:t>
            </a:r>
            <a:r>
              <a:rPr lang="fr-FR" dirty="0">
                <a:latin typeface="Berkshire Swash" panose="020B0604020202020204" charset="0"/>
              </a:rPr>
              <a:t> : </a:t>
            </a:r>
          </a:p>
          <a:p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Hauptschule</a:t>
            </a:r>
            <a:r>
              <a:rPr lang="fr-FR" dirty="0">
                <a:latin typeface="Berkshire Swash" panose="020B0604020202020204" charset="0"/>
              </a:rPr>
              <a:t> : </a:t>
            </a:r>
            <a:r>
              <a:rPr lang="fr-FR" dirty="0" err="1">
                <a:latin typeface="Berkshire Swash" panose="020B0604020202020204" charset="0"/>
              </a:rPr>
              <a:t>practicial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vocational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Realschule</a:t>
            </a:r>
            <a:r>
              <a:rPr lang="fr-FR" dirty="0">
                <a:latin typeface="Berkshire Swash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Gymnasium : </a:t>
            </a:r>
            <a:r>
              <a:rPr lang="fr-FR" dirty="0" err="1">
                <a:latin typeface="Berkshire Swash" panose="020B0604020202020204" charset="0"/>
              </a:rPr>
              <a:t>prepares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for </a:t>
            </a:r>
            <a:r>
              <a:rPr lang="fr-FR" dirty="0" err="1">
                <a:latin typeface="Berkshire Swash" panose="020B0604020202020204" charset="0"/>
              </a:rPr>
              <a:t>university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study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Gesamtschule</a:t>
            </a:r>
            <a:r>
              <a:rPr lang="fr-FR" dirty="0">
                <a:latin typeface="Berkshire Swash" panose="020B0604020202020204" charset="0"/>
              </a:rPr>
              <a:t> : combination of all the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mentioned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above</a:t>
            </a:r>
            <a:endParaRPr lang="fr-FR" dirty="0">
              <a:latin typeface="Berkshire Swash" panose="020B0604020202020204" charset="0"/>
            </a:endParaRPr>
          </a:p>
          <a:p>
            <a:endParaRPr lang="fr-FR" dirty="0">
              <a:latin typeface="Berkshire Swash" panose="020B0604020202020204" charset="0"/>
            </a:endParaRPr>
          </a:p>
          <a:p>
            <a:r>
              <a:rPr lang="fr-FR" dirty="0">
                <a:latin typeface="Berkshire Swash" panose="020B0604020202020204" charset="0"/>
              </a:rPr>
              <a:t>The orientation stage (</a:t>
            </a:r>
            <a:r>
              <a:rPr lang="fr-FR" dirty="0" err="1">
                <a:latin typeface="Berkshire Swash" panose="020B0604020202020204" charset="0"/>
              </a:rPr>
              <a:t>Orientierungsstufe</a:t>
            </a:r>
            <a:r>
              <a:rPr lang="fr-FR" dirty="0">
                <a:latin typeface="Berkshire Swash" panose="020B0604020202020204" charset="0"/>
              </a:rPr>
              <a:t>)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mandatory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it</a:t>
            </a:r>
            <a:r>
              <a:rPr lang="fr-FR" dirty="0">
                <a:latin typeface="Berkshire Swash" panose="020B0604020202020204" charset="0"/>
              </a:rPr>
              <a:t> help to </a:t>
            </a:r>
            <a:r>
              <a:rPr lang="fr-FR" dirty="0" err="1">
                <a:latin typeface="Berkshire Swash" panose="020B0604020202020204" charset="0"/>
              </a:rPr>
              <a:t>ensure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that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are </a:t>
            </a:r>
            <a:r>
              <a:rPr lang="fr-FR" dirty="0" err="1">
                <a:latin typeface="Berkshire Swash" panose="020B0604020202020204" charset="0"/>
              </a:rPr>
              <a:t>placed</a:t>
            </a:r>
            <a:r>
              <a:rPr lang="fr-FR" dirty="0">
                <a:latin typeface="Berkshire Swash" panose="020B0604020202020204" charset="0"/>
              </a:rPr>
              <a:t> in </a:t>
            </a:r>
            <a:r>
              <a:rPr lang="fr-FR" dirty="0" err="1">
                <a:latin typeface="Berkshire Swash" panose="020B0604020202020204" charset="0"/>
              </a:rPr>
              <a:t>schools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appropriate</a:t>
            </a:r>
            <a:r>
              <a:rPr lang="fr-FR" dirty="0">
                <a:latin typeface="Berkshire Swash" panose="020B0604020202020204" charset="0"/>
              </a:rPr>
              <a:t> for </a:t>
            </a:r>
            <a:r>
              <a:rPr lang="fr-FR" dirty="0" err="1">
                <a:latin typeface="Berkshire Swash" panose="020B0604020202020204" charset="0"/>
              </a:rPr>
              <a:t>their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abilities</a:t>
            </a:r>
            <a:r>
              <a:rPr lang="fr-FR" dirty="0">
                <a:latin typeface="Berkshire Swash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Hauptschule</a:t>
            </a:r>
            <a:endParaRPr dirty="0"/>
          </a:p>
        </p:txBody>
      </p:sp>
      <p:grpSp>
        <p:nvGrpSpPr>
          <p:cNvPr id="3347" name="Google Shape;3347;p49"/>
          <p:cNvGrpSpPr/>
          <p:nvPr/>
        </p:nvGrpSpPr>
        <p:grpSpPr>
          <a:xfrm rot="566819">
            <a:off x="2464298" y="3765014"/>
            <a:ext cx="2478816" cy="2630101"/>
            <a:chOff x="-1188433" y="3637086"/>
            <a:chExt cx="1835183" cy="1947187"/>
          </a:xfrm>
        </p:grpSpPr>
        <p:sp>
          <p:nvSpPr>
            <p:cNvPr id="3348" name="Google Shape;3348;p49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0CEBC08-9090-FCF4-CE00-02B1832465EE}"/>
              </a:ext>
            </a:extLst>
          </p:cNvPr>
          <p:cNvSpPr txBox="1"/>
          <p:nvPr/>
        </p:nvSpPr>
        <p:spPr>
          <a:xfrm>
            <a:off x="291686" y="1320412"/>
            <a:ext cx="4411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Lower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It </a:t>
            </a:r>
            <a:r>
              <a:rPr lang="fr-FR" dirty="0" err="1">
                <a:latin typeface="Berkshire Swash" panose="020B0604020202020204" charset="0"/>
              </a:rPr>
              <a:t>lasts</a:t>
            </a:r>
            <a:r>
              <a:rPr lang="fr-FR" dirty="0">
                <a:latin typeface="Berkshire Swash" panose="020B0604020202020204" charset="0"/>
              </a:rPr>
              <a:t> for five </a:t>
            </a:r>
            <a:r>
              <a:rPr lang="fr-FR" dirty="0" err="1">
                <a:latin typeface="Berkshire Swash" panose="020B0604020202020204" charset="0"/>
              </a:rPr>
              <a:t>years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Prepare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for </a:t>
            </a:r>
            <a:r>
              <a:rPr lang="fr-FR" dirty="0" err="1">
                <a:latin typeface="Berkshire Swash" panose="020B0604020202020204" charset="0"/>
              </a:rPr>
              <a:t>vocational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r>
              <a:rPr lang="fr-FR" dirty="0">
                <a:latin typeface="Berkshire Swash" panose="020B0604020202020204" charset="0"/>
              </a:rPr>
              <a:t> or the </a:t>
            </a:r>
            <a:r>
              <a:rPr lang="fr-FR" dirty="0" err="1">
                <a:latin typeface="Berkshire Swash" panose="020B0604020202020204" charset="0"/>
              </a:rPr>
              <a:t>workforce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Considered</a:t>
            </a:r>
            <a:r>
              <a:rPr lang="fr-FR" dirty="0">
                <a:latin typeface="Berkshire Swash" panose="020B0604020202020204" charset="0"/>
              </a:rPr>
              <a:t> as the least </a:t>
            </a:r>
            <a:r>
              <a:rPr lang="fr-FR" dirty="0" err="1">
                <a:latin typeface="Berkshire Swash" panose="020B0604020202020204" charset="0"/>
              </a:rPr>
              <a:t>academically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demanding</a:t>
            </a:r>
            <a:r>
              <a:rPr lang="fr-FR" dirty="0">
                <a:latin typeface="Berkshire Swash" panose="020B0604020202020204" charset="0"/>
              </a:rPr>
              <a:t> of the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schools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At the end, </a:t>
            </a:r>
            <a:r>
              <a:rPr lang="fr-FR" dirty="0" err="1">
                <a:latin typeface="Berkshire Swash" panose="020B0604020202020204" charset="0"/>
              </a:rPr>
              <a:t>they</a:t>
            </a:r>
            <a:r>
              <a:rPr lang="fr-FR" dirty="0">
                <a:latin typeface="Berkshire Swash" panose="020B0604020202020204" charset="0"/>
              </a:rPr>
              <a:t> do an exam </a:t>
            </a:r>
            <a:r>
              <a:rPr lang="fr-FR" dirty="0" err="1">
                <a:latin typeface="Berkshire Swash" panose="020B0604020202020204" charset="0"/>
              </a:rPr>
              <a:t>called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Hauptschulabschluss</a:t>
            </a:r>
            <a:r>
              <a:rPr lang="fr-FR" dirty="0">
                <a:latin typeface="Berkshire Swash" panose="020B060402020202020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776869-B664-DDDE-1FE9-68AFCDB3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51" y="1620669"/>
            <a:ext cx="378698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4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Realschule</a:t>
            </a:r>
            <a:endParaRPr dirty="0"/>
          </a:p>
        </p:txBody>
      </p:sp>
      <p:grpSp>
        <p:nvGrpSpPr>
          <p:cNvPr id="3347" name="Google Shape;3347;p49"/>
          <p:cNvGrpSpPr/>
          <p:nvPr/>
        </p:nvGrpSpPr>
        <p:grpSpPr>
          <a:xfrm rot="566819">
            <a:off x="2464298" y="3765014"/>
            <a:ext cx="2478816" cy="2630101"/>
            <a:chOff x="-1188433" y="3637086"/>
            <a:chExt cx="1835183" cy="1947187"/>
          </a:xfrm>
        </p:grpSpPr>
        <p:sp>
          <p:nvSpPr>
            <p:cNvPr id="3348" name="Google Shape;3348;p49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DBEE187-FD64-8039-B2B0-C3397C9573EB}"/>
              </a:ext>
            </a:extLst>
          </p:cNvPr>
          <p:cNvSpPr txBox="1"/>
          <p:nvPr/>
        </p:nvSpPr>
        <p:spPr>
          <a:xfrm>
            <a:off x="710387" y="1335125"/>
            <a:ext cx="41765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Middle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Practicial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vocational-oriented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Lasts</a:t>
            </a:r>
            <a:r>
              <a:rPr lang="fr-FR" dirty="0">
                <a:latin typeface="Berkshire Swash" panose="020B0604020202020204" charset="0"/>
              </a:rPr>
              <a:t> for 6 </a:t>
            </a:r>
            <a:r>
              <a:rPr lang="fr-FR" dirty="0" err="1">
                <a:latin typeface="Berkshire Swash" panose="020B0604020202020204" charset="0"/>
              </a:rPr>
              <a:t>years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main </a:t>
            </a:r>
            <a:r>
              <a:rPr lang="fr-FR" dirty="0" err="1">
                <a:latin typeface="Berkshire Swash" panose="020B0604020202020204" charset="0"/>
              </a:rPr>
              <a:t>subjects</a:t>
            </a:r>
            <a:r>
              <a:rPr lang="fr-FR" dirty="0">
                <a:latin typeface="Berkshire Swash" panose="020B0604020202020204" charset="0"/>
              </a:rPr>
              <a:t> are </a:t>
            </a:r>
            <a:r>
              <a:rPr lang="fr-FR" dirty="0" err="1">
                <a:latin typeface="Berkshire Swash" panose="020B0604020202020204" charset="0"/>
              </a:rPr>
              <a:t>mathematics</a:t>
            </a:r>
            <a:r>
              <a:rPr lang="fr-FR" dirty="0">
                <a:latin typeface="Berkshire Swash" panose="020B0604020202020204" charset="0"/>
              </a:rPr>
              <a:t>, science and </a:t>
            </a:r>
            <a:r>
              <a:rPr lang="fr-FR" dirty="0" err="1">
                <a:latin typeface="Berkshire Swash" panose="020B0604020202020204" charset="0"/>
              </a:rPr>
              <a:t>technology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main </a:t>
            </a:r>
            <a:r>
              <a:rPr lang="fr-FR" dirty="0" err="1">
                <a:latin typeface="Berkshire Swash" panose="020B0604020202020204" charset="0"/>
              </a:rPr>
              <a:t>practicial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subjets</a:t>
            </a:r>
            <a:r>
              <a:rPr lang="fr-FR" dirty="0">
                <a:latin typeface="Berkshire Swash" panose="020B0604020202020204" charset="0"/>
              </a:rPr>
              <a:t> are business, </a:t>
            </a:r>
            <a:r>
              <a:rPr lang="fr-FR" dirty="0" err="1">
                <a:latin typeface="Berkshire Swash" panose="020B0604020202020204" charset="0"/>
              </a:rPr>
              <a:t>economics</a:t>
            </a:r>
            <a:r>
              <a:rPr lang="fr-FR" dirty="0">
                <a:latin typeface="Berkshire Swash" panose="020B0604020202020204" charset="0"/>
              </a:rPr>
              <a:t>, and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have the </a:t>
            </a:r>
            <a:r>
              <a:rPr lang="fr-FR" dirty="0" err="1">
                <a:latin typeface="Berkshire Swash" panose="020B0604020202020204" charset="0"/>
              </a:rPr>
              <a:t>possibilityto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specialize</a:t>
            </a:r>
            <a:r>
              <a:rPr lang="fr-FR" dirty="0">
                <a:latin typeface="Berkshire Swash" panose="020B0604020202020204" charset="0"/>
              </a:rPr>
              <a:t> in </a:t>
            </a:r>
            <a:r>
              <a:rPr lang="fr-FR" dirty="0" err="1">
                <a:latin typeface="Berkshire Swash" panose="020B0604020202020204" charset="0"/>
              </a:rPr>
              <a:t>specifics</a:t>
            </a:r>
            <a:r>
              <a:rPr lang="fr-FR" dirty="0">
                <a:latin typeface="Berkshire Swash" panose="020B0604020202020204" charset="0"/>
              </a:rPr>
              <a:t> areas like </a:t>
            </a:r>
            <a:r>
              <a:rPr lang="fr-FR" dirty="0" err="1">
                <a:latin typeface="Berkshire Swash" panose="020B0604020202020204" charset="0"/>
              </a:rPr>
              <a:t>healthcare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exam at the end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called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Mittlere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Reife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146" name="Picture 2" descr="Beliebtes Strohgäu: Zu hohe Nachfrage an vielen Schulen">
            <a:extLst>
              <a:ext uri="{FF2B5EF4-FFF2-40B4-BE49-F238E27FC236}">
                <a16:creationId xmlns:a16="http://schemas.microsoft.com/office/drawing/2014/main" id="{307B0A91-9AC7-47DF-1FFE-5975B93D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70" y="1602648"/>
            <a:ext cx="3746516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54"/>
          <p:cNvSpPr txBox="1">
            <a:spLocks noGrp="1"/>
          </p:cNvSpPr>
          <p:nvPr>
            <p:ph type="title"/>
          </p:nvPr>
        </p:nvSpPr>
        <p:spPr>
          <a:xfrm>
            <a:off x="376240" y="41540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Gymnasium</a:t>
            </a:r>
            <a:endParaRPr dirty="0"/>
          </a:p>
        </p:txBody>
      </p:sp>
      <p:grpSp>
        <p:nvGrpSpPr>
          <p:cNvPr id="3609" name="Google Shape;3609;p54"/>
          <p:cNvGrpSpPr/>
          <p:nvPr/>
        </p:nvGrpSpPr>
        <p:grpSpPr>
          <a:xfrm rot="634737">
            <a:off x="5372031" y="-308690"/>
            <a:ext cx="1847593" cy="1596350"/>
            <a:chOff x="3933402" y="-316891"/>
            <a:chExt cx="1907762" cy="1648337"/>
          </a:xfrm>
        </p:grpSpPr>
        <p:sp>
          <p:nvSpPr>
            <p:cNvPr id="3610" name="Google Shape;3610;p54"/>
            <p:cNvSpPr/>
            <p:nvPr/>
          </p:nvSpPr>
          <p:spPr>
            <a:xfrm>
              <a:off x="4342533" y="-316891"/>
              <a:ext cx="1498630" cy="1099382"/>
            </a:xfrm>
            <a:custGeom>
              <a:avLst/>
              <a:gdLst/>
              <a:ahLst/>
              <a:cxnLst/>
              <a:rect l="l" t="t" r="r" b="b"/>
              <a:pathLst>
                <a:path w="13956" h="10238" extrusionOk="0">
                  <a:moveTo>
                    <a:pt x="13796" y="2"/>
                  </a:moveTo>
                  <a:lnTo>
                    <a:pt x="13796" y="2"/>
                  </a:lnTo>
                  <a:cubicBezTo>
                    <a:pt x="13795" y="2"/>
                    <a:pt x="13794" y="5"/>
                    <a:pt x="13792" y="8"/>
                  </a:cubicBezTo>
                  <a:cubicBezTo>
                    <a:pt x="13795" y="4"/>
                    <a:pt x="13796" y="2"/>
                    <a:pt x="13796" y="2"/>
                  </a:cubicBezTo>
                  <a:close/>
                  <a:moveTo>
                    <a:pt x="13833" y="1"/>
                  </a:moveTo>
                  <a:cubicBezTo>
                    <a:pt x="13821" y="1"/>
                    <a:pt x="13807" y="3"/>
                    <a:pt x="13792" y="8"/>
                  </a:cubicBezTo>
                  <a:cubicBezTo>
                    <a:pt x="7803" y="2037"/>
                    <a:pt x="2309" y="3730"/>
                    <a:pt x="32" y="10099"/>
                  </a:cubicBezTo>
                  <a:cubicBezTo>
                    <a:pt x="1" y="10185"/>
                    <a:pt x="47" y="10238"/>
                    <a:pt x="102" y="10238"/>
                  </a:cubicBezTo>
                  <a:cubicBezTo>
                    <a:pt x="140" y="10238"/>
                    <a:pt x="181" y="10212"/>
                    <a:pt x="204" y="10154"/>
                  </a:cubicBezTo>
                  <a:cubicBezTo>
                    <a:pt x="2532" y="4021"/>
                    <a:pt x="7930" y="2046"/>
                    <a:pt x="13834" y="193"/>
                  </a:cubicBezTo>
                  <a:cubicBezTo>
                    <a:pt x="13955" y="155"/>
                    <a:pt x="13936" y="1"/>
                    <a:pt x="13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4"/>
            <p:cNvSpPr/>
            <p:nvPr/>
          </p:nvSpPr>
          <p:spPr>
            <a:xfrm>
              <a:off x="4183391" y="741698"/>
              <a:ext cx="222819" cy="437906"/>
            </a:xfrm>
            <a:custGeom>
              <a:avLst/>
              <a:gdLst/>
              <a:ahLst/>
              <a:cxnLst/>
              <a:rect l="l" t="t" r="r" b="b"/>
              <a:pathLst>
                <a:path w="2075" h="4078" extrusionOk="0">
                  <a:moveTo>
                    <a:pt x="1634" y="1"/>
                  </a:moveTo>
                  <a:cubicBezTo>
                    <a:pt x="908" y="437"/>
                    <a:pt x="435" y="1010"/>
                    <a:pt x="218" y="1836"/>
                  </a:cubicBezTo>
                  <a:cubicBezTo>
                    <a:pt x="1" y="2662"/>
                    <a:pt x="166" y="3325"/>
                    <a:pt x="524" y="4077"/>
                  </a:cubicBezTo>
                  <a:cubicBezTo>
                    <a:pt x="1133" y="3627"/>
                    <a:pt x="1637" y="3194"/>
                    <a:pt x="1855" y="2442"/>
                  </a:cubicBezTo>
                  <a:cubicBezTo>
                    <a:pt x="2074" y="1690"/>
                    <a:pt x="1861" y="972"/>
                    <a:pt x="1713" y="227"/>
                  </a:cubicBezTo>
                  <a:lnTo>
                    <a:pt x="1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4"/>
            <p:cNvSpPr/>
            <p:nvPr/>
          </p:nvSpPr>
          <p:spPr>
            <a:xfrm>
              <a:off x="4420172" y="600059"/>
              <a:ext cx="187597" cy="428241"/>
            </a:xfrm>
            <a:custGeom>
              <a:avLst/>
              <a:gdLst/>
              <a:ahLst/>
              <a:cxnLst/>
              <a:rect l="l" t="t" r="r" b="b"/>
              <a:pathLst>
                <a:path w="1747" h="3988" extrusionOk="0">
                  <a:moveTo>
                    <a:pt x="281" y="0"/>
                  </a:moveTo>
                  <a:lnTo>
                    <a:pt x="303" y="30"/>
                  </a:lnTo>
                  <a:cubicBezTo>
                    <a:pt x="1" y="1542"/>
                    <a:pt x="508" y="2802"/>
                    <a:pt x="1497" y="3988"/>
                  </a:cubicBezTo>
                  <a:cubicBezTo>
                    <a:pt x="1676" y="3255"/>
                    <a:pt x="1746" y="2551"/>
                    <a:pt x="1616" y="1777"/>
                  </a:cubicBezTo>
                  <a:cubicBezTo>
                    <a:pt x="1477" y="948"/>
                    <a:pt x="1083" y="333"/>
                    <a:pt x="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4"/>
            <p:cNvSpPr/>
            <p:nvPr/>
          </p:nvSpPr>
          <p:spPr>
            <a:xfrm>
              <a:off x="3989027" y="502555"/>
              <a:ext cx="460241" cy="153879"/>
            </a:xfrm>
            <a:custGeom>
              <a:avLst/>
              <a:gdLst/>
              <a:ahLst/>
              <a:cxnLst/>
              <a:rect l="l" t="t" r="r" b="b"/>
              <a:pathLst>
                <a:path w="4286" h="1433" extrusionOk="0">
                  <a:moveTo>
                    <a:pt x="1929" y="1"/>
                  </a:moveTo>
                  <a:cubicBezTo>
                    <a:pt x="1111" y="1"/>
                    <a:pt x="505" y="285"/>
                    <a:pt x="1" y="961"/>
                  </a:cubicBezTo>
                  <a:lnTo>
                    <a:pt x="118" y="1018"/>
                  </a:lnTo>
                  <a:cubicBezTo>
                    <a:pt x="759" y="1303"/>
                    <a:pt x="1335" y="1433"/>
                    <a:pt x="1896" y="1433"/>
                  </a:cubicBezTo>
                  <a:cubicBezTo>
                    <a:pt x="2679" y="1433"/>
                    <a:pt x="3431" y="1180"/>
                    <a:pt x="4286" y="740"/>
                  </a:cubicBezTo>
                  <a:cubicBezTo>
                    <a:pt x="3581" y="329"/>
                    <a:pt x="2896" y="35"/>
                    <a:pt x="2067" y="4"/>
                  </a:cubicBezTo>
                  <a:cubicBezTo>
                    <a:pt x="2020" y="2"/>
                    <a:pt x="1974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4"/>
            <p:cNvSpPr/>
            <p:nvPr/>
          </p:nvSpPr>
          <p:spPr>
            <a:xfrm>
              <a:off x="4560307" y="367573"/>
              <a:ext cx="188564" cy="460134"/>
            </a:xfrm>
            <a:custGeom>
              <a:avLst/>
              <a:gdLst/>
              <a:ahLst/>
              <a:cxnLst/>
              <a:rect l="l" t="t" r="r" b="b"/>
              <a:pathLst>
                <a:path w="1756" h="4285" extrusionOk="0">
                  <a:moveTo>
                    <a:pt x="368" y="0"/>
                  </a:moveTo>
                  <a:lnTo>
                    <a:pt x="368" y="0"/>
                  </a:lnTo>
                  <a:cubicBezTo>
                    <a:pt x="0" y="1644"/>
                    <a:pt x="374" y="2948"/>
                    <a:pt x="1423" y="4284"/>
                  </a:cubicBezTo>
                  <a:cubicBezTo>
                    <a:pt x="1637" y="3522"/>
                    <a:pt x="1755" y="2894"/>
                    <a:pt x="1671" y="2075"/>
                  </a:cubicBezTo>
                  <a:cubicBezTo>
                    <a:pt x="1581" y="1200"/>
                    <a:pt x="1222" y="470"/>
                    <a:pt x="405" y="4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4"/>
            <p:cNvSpPr/>
            <p:nvPr/>
          </p:nvSpPr>
          <p:spPr>
            <a:xfrm>
              <a:off x="4152679" y="257720"/>
              <a:ext cx="451758" cy="166980"/>
            </a:xfrm>
            <a:custGeom>
              <a:avLst/>
              <a:gdLst/>
              <a:ahLst/>
              <a:cxnLst/>
              <a:rect l="l" t="t" r="r" b="b"/>
              <a:pathLst>
                <a:path w="4207" h="1555" extrusionOk="0">
                  <a:moveTo>
                    <a:pt x="1885" y="1"/>
                  </a:moveTo>
                  <a:cubicBezTo>
                    <a:pt x="1123" y="1"/>
                    <a:pt x="503" y="326"/>
                    <a:pt x="1" y="947"/>
                  </a:cubicBezTo>
                  <a:lnTo>
                    <a:pt x="107" y="1015"/>
                  </a:lnTo>
                  <a:cubicBezTo>
                    <a:pt x="790" y="1382"/>
                    <a:pt x="1403" y="1554"/>
                    <a:pt x="2007" y="1554"/>
                  </a:cubicBezTo>
                  <a:cubicBezTo>
                    <a:pt x="2718" y="1554"/>
                    <a:pt x="3417" y="1316"/>
                    <a:pt x="4206" y="877"/>
                  </a:cubicBezTo>
                  <a:cubicBezTo>
                    <a:pt x="3535" y="460"/>
                    <a:pt x="2956" y="85"/>
                    <a:pt x="2135" y="12"/>
                  </a:cubicBezTo>
                  <a:cubicBezTo>
                    <a:pt x="2050" y="4"/>
                    <a:pt x="1967" y="1"/>
                    <a:pt x="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4"/>
            <p:cNvSpPr/>
            <p:nvPr/>
          </p:nvSpPr>
          <p:spPr>
            <a:xfrm>
              <a:off x="4733195" y="171598"/>
              <a:ext cx="184054" cy="476134"/>
            </a:xfrm>
            <a:custGeom>
              <a:avLst/>
              <a:gdLst/>
              <a:ahLst/>
              <a:cxnLst/>
              <a:rect l="l" t="t" r="r" b="b"/>
              <a:pathLst>
                <a:path w="1714" h="4434" extrusionOk="0">
                  <a:moveTo>
                    <a:pt x="538" y="0"/>
                  </a:moveTo>
                  <a:lnTo>
                    <a:pt x="538" y="0"/>
                  </a:lnTo>
                  <a:cubicBezTo>
                    <a:pt x="579" y="23"/>
                    <a:pt x="618" y="46"/>
                    <a:pt x="657" y="70"/>
                  </a:cubicBezTo>
                  <a:lnTo>
                    <a:pt x="657" y="70"/>
                  </a:lnTo>
                  <a:cubicBezTo>
                    <a:pt x="663" y="56"/>
                    <a:pt x="669" y="41"/>
                    <a:pt x="675" y="27"/>
                  </a:cubicBezTo>
                  <a:lnTo>
                    <a:pt x="538" y="0"/>
                  </a:lnTo>
                  <a:close/>
                  <a:moveTo>
                    <a:pt x="657" y="70"/>
                  </a:moveTo>
                  <a:cubicBezTo>
                    <a:pt x="0" y="1669"/>
                    <a:pt x="227" y="3039"/>
                    <a:pt x="1250" y="4434"/>
                  </a:cubicBezTo>
                  <a:cubicBezTo>
                    <a:pt x="1512" y="3643"/>
                    <a:pt x="1631" y="2927"/>
                    <a:pt x="1672" y="2075"/>
                  </a:cubicBezTo>
                  <a:cubicBezTo>
                    <a:pt x="1714" y="1211"/>
                    <a:pt x="1387" y="527"/>
                    <a:pt x="657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4"/>
            <p:cNvSpPr/>
            <p:nvPr/>
          </p:nvSpPr>
          <p:spPr>
            <a:xfrm>
              <a:off x="4279499" y="40375"/>
              <a:ext cx="514255" cy="165906"/>
            </a:xfrm>
            <a:custGeom>
              <a:avLst/>
              <a:gdLst/>
              <a:ahLst/>
              <a:cxnLst/>
              <a:rect l="l" t="t" r="r" b="b"/>
              <a:pathLst>
                <a:path w="4789" h="1545" extrusionOk="0">
                  <a:moveTo>
                    <a:pt x="2164" y="0"/>
                  </a:moveTo>
                  <a:cubicBezTo>
                    <a:pt x="1276" y="0"/>
                    <a:pt x="618" y="275"/>
                    <a:pt x="1" y="939"/>
                  </a:cubicBezTo>
                  <a:lnTo>
                    <a:pt x="112" y="1007"/>
                  </a:lnTo>
                  <a:cubicBezTo>
                    <a:pt x="846" y="1392"/>
                    <a:pt x="1552" y="1545"/>
                    <a:pt x="2260" y="1545"/>
                  </a:cubicBezTo>
                  <a:cubicBezTo>
                    <a:pt x="3081" y="1545"/>
                    <a:pt x="3907" y="1340"/>
                    <a:pt x="4789" y="1051"/>
                  </a:cubicBezTo>
                  <a:cubicBezTo>
                    <a:pt x="4044" y="529"/>
                    <a:pt x="3273" y="41"/>
                    <a:pt x="2353" y="4"/>
                  </a:cubicBezTo>
                  <a:cubicBezTo>
                    <a:pt x="2289" y="2"/>
                    <a:pt x="2226" y="0"/>
                    <a:pt x="2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4"/>
            <p:cNvSpPr/>
            <p:nvPr/>
          </p:nvSpPr>
          <p:spPr>
            <a:xfrm>
              <a:off x="4933143" y="428"/>
              <a:ext cx="172671" cy="466040"/>
            </a:xfrm>
            <a:custGeom>
              <a:avLst/>
              <a:gdLst/>
              <a:ahLst/>
              <a:cxnLst/>
              <a:rect l="l" t="t" r="r" b="b"/>
              <a:pathLst>
                <a:path w="1608" h="4340" extrusionOk="0">
                  <a:moveTo>
                    <a:pt x="851" y="0"/>
                  </a:moveTo>
                  <a:lnTo>
                    <a:pt x="942" y="123"/>
                  </a:lnTo>
                  <a:cubicBezTo>
                    <a:pt x="53" y="1585"/>
                    <a:pt x="0" y="2809"/>
                    <a:pt x="771" y="4340"/>
                  </a:cubicBezTo>
                  <a:cubicBezTo>
                    <a:pt x="1101" y="3631"/>
                    <a:pt x="1413" y="2943"/>
                    <a:pt x="1507" y="2153"/>
                  </a:cubicBezTo>
                  <a:cubicBezTo>
                    <a:pt x="1608" y="1306"/>
                    <a:pt x="1470" y="612"/>
                    <a:pt x="8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4"/>
            <p:cNvSpPr/>
            <p:nvPr/>
          </p:nvSpPr>
          <p:spPr>
            <a:xfrm>
              <a:off x="5116554" y="-101694"/>
              <a:ext cx="177074" cy="430711"/>
            </a:xfrm>
            <a:custGeom>
              <a:avLst/>
              <a:gdLst/>
              <a:ahLst/>
              <a:cxnLst/>
              <a:rect l="l" t="t" r="r" b="b"/>
              <a:pathLst>
                <a:path w="1649" h="4011" extrusionOk="0">
                  <a:moveTo>
                    <a:pt x="1119" y="0"/>
                  </a:moveTo>
                  <a:lnTo>
                    <a:pt x="1188" y="123"/>
                  </a:lnTo>
                  <a:cubicBezTo>
                    <a:pt x="130" y="1393"/>
                    <a:pt x="1" y="2451"/>
                    <a:pt x="518" y="4010"/>
                  </a:cubicBezTo>
                  <a:cubicBezTo>
                    <a:pt x="906" y="3420"/>
                    <a:pt x="1157" y="2939"/>
                    <a:pt x="1355" y="2231"/>
                  </a:cubicBezTo>
                  <a:cubicBezTo>
                    <a:pt x="1565" y="1473"/>
                    <a:pt x="1648" y="671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4"/>
            <p:cNvSpPr/>
            <p:nvPr/>
          </p:nvSpPr>
          <p:spPr>
            <a:xfrm>
              <a:off x="5334006" y="-191681"/>
              <a:ext cx="204242" cy="409664"/>
            </a:xfrm>
            <a:custGeom>
              <a:avLst/>
              <a:gdLst/>
              <a:ahLst/>
              <a:cxnLst/>
              <a:rect l="l" t="t" r="r" b="b"/>
              <a:pathLst>
                <a:path w="1902" h="3815" extrusionOk="0">
                  <a:moveTo>
                    <a:pt x="1390" y="1"/>
                  </a:moveTo>
                  <a:lnTo>
                    <a:pt x="1375" y="48"/>
                  </a:lnTo>
                  <a:cubicBezTo>
                    <a:pt x="1" y="1392"/>
                    <a:pt x="167" y="2081"/>
                    <a:pt x="823" y="3814"/>
                  </a:cubicBezTo>
                  <a:cubicBezTo>
                    <a:pt x="1211" y="3232"/>
                    <a:pt x="1499" y="2698"/>
                    <a:pt x="1666" y="2002"/>
                  </a:cubicBezTo>
                  <a:cubicBezTo>
                    <a:pt x="1845" y="1257"/>
                    <a:pt x="1902" y="632"/>
                    <a:pt x="1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4"/>
            <p:cNvSpPr/>
            <p:nvPr/>
          </p:nvSpPr>
          <p:spPr>
            <a:xfrm>
              <a:off x="4228277" y="1035393"/>
              <a:ext cx="45638" cy="296054"/>
            </a:xfrm>
            <a:custGeom>
              <a:avLst/>
              <a:gdLst/>
              <a:ahLst/>
              <a:cxnLst/>
              <a:rect l="l" t="t" r="r" b="b"/>
              <a:pathLst>
                <a:path w="425" h="2757" extrusionOk="0">
                  <a:moveTo>
                    <a:pt x="381" y="0"/>
                  </a:moveTo>
                  <a:cubicBezTo>
                    <a:pt x="374" y="0"/>
                    <a:pt x="367" y="4"/>
                    <a:pt x="363" y="13"/>
                  </a:cubicBezTo>
                  <a:cubicBezTo>
                    <a:pt x="67" y="686"/>
                    <a:pt x="1" y="1451"/>
                    <a:pt x="173" y="2164"/>
                  </a:cubicBezTo>
                  <a:cubicBezTo>
                    <a:pt x="220" y="2364"/>
                    <a:pt x="288" y="2558"/>
                    <a:pt x="373" y="2744"/>
                  </a:cubicBezTo>
                  <a:cubicBezTo>
                    <a:pt x="377" y="2753"/>
                    <a:pt x="384" y="2757"/>
                    <a:pt x="391" y="2757"/>
                  </a:cubicBezTo>
                  <a:cubicBezTo>
                    <a:pt x="407" y="2757"/>
                    <a:pt x="425" y="2739"/>
                    <a:pt x="415" y="2719"/>
                  </a:cubicBezTo>
                  <a:cubicBezTo>
                    <a:pt x="120" y="2063"/>
                    <a:pt x="53" y="1315"/>
                    <a:pt x="214" y="616"/>
                  </a:cubicBezTo>
                  <a:cubicBezTo>
                    <a:pt x="260" y="416"/>
                    <a:pt x="324" y="224"/>
                    <a:pt x="406" y="38"/>
                  </a:cubicBezTo>
                  <a:cubicBezTo>
                    <a:pt x="414" y="18"/>
                    <a:pt x="397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4"/>
            <p:cNvSpPr/>
            <p:nvPr/>
          </p:nvSpPr>
          <p:spPr>
            <a:xfrm>
              <a:off x="3933402" y="522098"/>
              <a:ext cx="275007" cy="155168"/>
            </a:xfrm>
            <a:custGeom>
              <a:avLst/>
              <a:gdLst/>
              <a:ahLst/>
              <a:cxnLst/>
              <a:rect l="l" t="t" r="r" b="b"/>
              <a:pathLst>
                <a:path w="2561" h="1445" extrusionOk="0">
                  <a:moveTo>
                    <a:pt x="2531" y="0"/>
                  </a:moveTo>
                  <a:cubicBezTo>
                    <a:pt x="2530" y="0"/>
                    <a:pt x="2529" y="0"/>
                    <a:pt x="2529" y="1"/>
                  </a:cubicBezTo>
                  <a:cubicBezTo>
                    <a:pt x="1756" y="62"/>
                    <a:pt x="1011" y="393"/>
                    <a:pt x="444" y="922"/>
                  </a:cubicBezTo>
                  <a:cubicBezTo>
                    <a:pt x="286" y="1070"/>
                    <a:pt x="143" y="1233"/>
                    <a:pt x="14" y="1409"/>
                  </a:cubicBezTo>
                  <a:cubicBezTo>
                    <a:pt x="1" y="1427"/>
                    <a:pt x="18" y="1445"/>
                    <a:pt x="36" y="1445"/>
                  </a:cubicBezTo>
                  <a:cubicBezTo>
                    <a:pt x="44" y="1445"/>
                    <a:pt x="51" y="1442"/>
                    <a:pt x="57" y="1435"/>
                  </a:cubicBezTo>
                  <a:cubicBezTo>
                    <a:pt x="503" y="819"/>
                    <a:pt x="1163" y="367"/>
                    <a:pt x="1893" y="162"/>
                  </a:cubicBezTo>
                  <a:cubicBezTo>
                    <a:pt x="2101" y="104"/>
                    <a:pt x="2313" y="65"/>
                    <a:pt x="2527" y="49"/>
                  </a:cubicBezTo>
                  <a:cubicBezTo>
                    <a:pt x="2560" y="47"/>
                    <a:pt x="2561" y="0"/>
                    <a:pt x="2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4"/>
            <p:cNvSpPr/>
            <p:nvPr/>
          </p:nvSpPr>
          <p:spPr>
            <a:xfrm>
              <a:off x="3972704" y="600274"/>
              <a:ext cx="145289" cy="115758"/>
            </a:xfrm>
            <a:custGeom>
              <a:avLst/>
              <a:gdLst/>
              <a:ahLst/>
              <a:cxnLst/>
              <a:rect l="l" t="t" r="r" b="b"/>
              <a:pathLst>
                <a:path w="1353" h="1078" extrusionOk="0">
                  <a:moveTo>
                    <a:pt x="1312" y="0"/>
                  </a:moveTo>
                  <a:cubicBezTo>
                    <a:pt x="1309" y="0"/>
                    <a:pt x="1305" y="1"/>
                    <a:pt x="1302" y="2"/>
                  </a:cubicBezTo>
                  <a:cubicBezTo>
                    <a:pt x="788" y="226"/>
                    <a:pt x="341" y="587"/>
                    <a:pt x="14" y="1041"/>
                  </a:cubicBezTo>
                  <a:cubicBezTo>
                    <a:pt x="0" y="1060"/>
                    <a:pt x="17" y="1077"/>
                    <a:pt x="35" y="1077"/>
                  </a:cubicBezTo>
                  <a:cubicBezTo>
                    <a:pt x="43" y="1077"/>
                    <a:pt x="51" y="1074"/>
                    <a:pt x="56" y="1067"/>
                  </a:cubicBezTo>
                  <a:cubicBezTo>
                    <a:pt x="379" y="619"/>
                    <a:pt x="821" y="264"/>
                    <a:pt x="1327" y="45"/>
                  </a:cubicBezTo>
                  <a:cubicBezTo>
                    <a:pt x="1352" y="34"/>
                    <a:pt x="1336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4"/>
            <p:cNvSpPr/>
            <p:nvPr/>
          </p:nvSpPr>
          <p:spPr>
            <a:xfrm>
              <a:off x="4529703" y="881082"/>
              <a:ext cx="63893" cy="296913"/>
            </a:xfrm>
            <a:custGeom>
              <a:avLst/>
              <a:gdLst/>
              <a:ahLst/>
              <a:cxnLst/>
              <a:rect l="l" t="t" r="r" b="b"/>
              <a:pathLst>
                <a:path w="595" h="2765" extrusionOk="0">
                  <a:moveTo>
                    <a:pt x="570" y="1"/>
                  </a:moveTo>
                  <a:cubicBezTo>
                    <a:pt x="558" y="1"/>
                    <a:pt x="545" y="9"/>
                    <a:pt x="545" y="24"/>
                  </a:cubicBezTo>
                  <a:cubicBezTo>
                    <a:pt x="520" y="746"/>
                    <a:pt x="404" y="1462"/>
                    <a:pt x="201" y="2154"/>
                  </a:cubicBezTo>
                  <a:cubicBezTo>
                    <a:pt x="144" y="2350"/>
                    <a:pt x="79" y="2544"/>
                    <a:pt x="7" y="2735"/>
                  </a:cubicBezTo>
                  <a:cubicBezTo>
                    <a:pt x="1" y="2753"/>
                    <a:pt x="15" y="2764"/>
                    <a:pt x="30" y="2764"/>
                  </a:cubicBezTo>
                  <a:cubicBezTo>
                    <a:pt x="40" y="2764"/>
                    <a:pt x="50" y="2759"/>
                    <a:pt x="55" y="2747"/>
                  </a:cubicBezTo>
                  <a:cubicBezTo>
                    <a:pt x="308" y="2070"/>
                    <a:pt x="474" y="1363"/>
                    <a:pt x="550" y="644"/>
                  </a:cubicBezTo>
                  <a:cubicBezTo>
                    <a:pt x="572" y="437"/>
                    <a:pt x="585" y="231"/>
                    <a:pt x="594" y="24"/>
                  </a:cubicBezTo>
                  <a:cubicBezTo>
                    <a:pt x="594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4"/>
            <p:cNvSpPr/>
            <p:nvPr/>
          </p:nvSpPr>
          <p:spPr>
            <a:xfrm>
              <a:off x="4475689" y="892358"/>
              <a:ext cx="73127" cy="229799"/>
            </a:xfrm>
            <a:custGeom>
              <a:avLst/>
              <a:gdLst/>
              <a:ahLst/>
              <a:cxnLst/>
              <a:rect l="l" t="t" r="r" b="b"/>
              <a:pathLst>
                <a:path w="681" h="2140" extrusionOk="0">
                  <a:moveTo>
                    <a:pt x="651" y="0"/>
                  </a:moveTo>
                  <a:cubicBezTo>
                    <a:pt x="641" y="0"/>
                    <a:pt x="631" y="5"/>
                    <a:pt x="627" y="17"/>
                  </a:cubicBezTo>
                  <a:cubicBezTo>
                    <a:pt x="420" y="715"/>
                    <a:pt x="213" y="1412"/>
                    <a:pt x="6" y="2109"/>
                  </a:cubicBezTo>
                  <a:cubicBezTo>
                    <a:pt x="0" y="2127"/>
                    <a:pt x="15" y="2140"/>
                    <a:pt x="30" y="2140"/>
                  </a:cubicBezTo>
                  <a:cubicBezTo>
                    <a:pt x="40" y="2140"/>
                    <a:pt x="50" y="2134"/>
                    <a:pt x="53" y="2122"/>
                  </a:cubicBezTo>
                  <a:cubicBezTo>
                    <a:pt x="261" y="1424"/>
                    <a:pt x="468" y="729"/>
                    <a:pt x="675" y="31"/>
                  </a:cubicBezTo>
                  <a:cubicBezTo>
                    <a:pt x="681" y="12"/>
                    <a:pt x="66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9" name="Google Shape;3639;p54"/>
          <p:cNvSpPr/>
          <p:nvPr/>
        </p:nvSpPr>
        <p:spPr>
          <a:xfrm>
            <a:off x="808112" y="2193438"/>
            <a:ext cx="96215" cy="96215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48" y="0"/>
                </a:moveTo>
                <a:cubicBezTo>
                  <a:pt x="201" y="0"/>
                  <a:pt x="1" y="200"/>
                  <a:pt x="1" y="448"/>
                </a:cubicBezTo>
                <a:cubicBezTo>
                  <a:pt x="1" y="695"/>
                  <a:pt x="201" y="895"/>
                  <a:pt x="448" y="895"/>
                </a:cubicBezTo>
                <a:cubicBezTo>
                  <a:pt x="695" y="895"/>
                  <a:pt x="896" y="695"/>
                  <a:pt x="896" y="448"/>
                </a:cubicBezTo>
                <a:cubicBezTo>
                  <a:pt x="896" y="200"/>
                  <a:pt x="695" y="0"/>
                  <a:pt x="4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1" name="Google Shape;3641;p54"/>
          <p:cNvGrpSpPr/>
          <p:nvPr/>
        </p:nvGrpSpPr>
        <p:grpSpPr>
          <a:xfrm rot="-9150280">
            <a:off x="-890475" y="3447200"/>
            <a:ext cx="2621571" cy="1632088"/>
            <a:chOff x="5032258" y="-117264"/>
            <a:chExt cx="2427918" cy="1511528"/>
          </a:xfrm>
        </p:grpSpPr>
        <p:sp>
          <p:nvSpPr>
            <p:cNvPr id="3642" name="Google Shape;3642;p54"/>
            <p:cNvSpPr/>
            <p:nvPr/>
          </p:nvSpPr>
          <p:spPr>
            <a:xfrm>
              <a:off x="5032258" y="-117264"/>
              <a:ext cx="2427918" cy="1105610"/>
            </a:xfrm>
            <a:custGeom>
              <a:avLst/>
              <a:gdLst/>
              <a:ahLst/>
              <a:cxnLst/>
              <a:rect l="l" t="t" r="r" b="b"/>
              <a:pathLst>
                <a:path w="22610" h="10296" extrusionOk="0">
                  <a:moveTo>
                    <a:pt x="61" y="1"/>
                  </a:moveTo>
                  <a:cubicBezTo>
                    <a:pt x="32" y="1"/>
                    <a:pt x="1" y="33"/>
                    <a:pt x="18" y="69"/>
                  </a:cubicBezTo>
                  <a:cubicBezTo>
                    <a:pt x="846" y="1777"/>
                    <a:pt x="1691" y="3495"/>
                    <a:pt x="2788" y="5052"/>
                  </a:cubicBezTo>
                  <a:cubicBezTo>
                    <a:pt x="3884" y="6606"/>
                    <a:pt x="5245" y="7957"/>
                    <a:pt x="6942" y="8844"/>
                  </a:cubicBezTo>
                  <a:cubicBezTo>
                    <a:pt x="8582" y="9700"/>
                    <a:pt x="10413" y="10173"/>
                    <a:pt x="12257" y="10275"/>
                  </a:cubicBezTo>
                  <a:cubicBezTo>
                    <a:pt x="12514" y="10289"/>
                    <a:pt x="12772" y="10296"/>
                    <a:pt x="13030" y="10296"/>
                  </a:cubicBezTo>
                  <a:cubicBezTo>
                    <a:pt x="14540" y="10296"/>
                    <a:pt x="16051" y="10054"/>
                    <a:pt x="17485" y="9586"/>
                  </a:cubicBezTo>
                  <a:cubicBezTo>
                    <a:pt x="19163" y="9040"/>
                    <a:pt x="20740" y="8179"/>
                    <a:pt x="22085" y="7036"/>
                  </a:cubicBezTo>
                  <a:cubicBezTo>
                    <a:pt x="22253" y="6893"/>
                    <a:pt x="22418" y="6747"/>
                    <a:pt x="22578" y="6595"/>
                  </a:cubicBezTo>
                  <a:cubicBezTo>
                    <a:pt x="22610" y="6565"/>
                    <a:pt x="22579" y="6520"/>
                    <a:pt x="22543" y="6520"/>
                  </a:cubicBezTo>
                  <a:cubicBezTo>
                    <a:pt x="22534" y="6520"/>
                    <a:pt x="22523" y="6523"/>
                    <a:pt x="22514" y="6532"/>
                  </a:cubicBezTo>
                  <a:cubicBezTo>
                    <a:pt x="21227" y="7743"/>
                    <a:pt x="19692" y="8677"/>
                    <a:pt x="18037" y="9299"/>
                  </a:cubicBezTo>
                  <a:cubicBezTo>
                    <a:pt x="16441" y="9897"/>
                    <a:pt x="14737" y="10208"/>
                    <a:pt x="13033" y="10208"/>
                  </a:cubicBezTo>
                  <a:cubicBezTo>
                    <a:pt x="12977" y="10208"/>
                    <a:pt x="12921" y="10208"/>
                    <a:pt x="12865" y="10207"/>
                  </a:cubicBezTo>
                  <a:cubicBezTo>
                    <a:pt x="11065" y="10186"/>
                    <a:pt x="9271" y="9814"/>
                    <a:pt x="7628" y="9078"/>
                  </a:cubicBezTo>
                  <a:cubicBezTo>
                    <a:pt x="6706" y="8665"/>
                    <a:pt x="5843" y="8135"/>
                    <a:pt x="5074" y="7479"/>
                  </a:cubicBezTo>
                  <a:cubicBezTo>
                    <a:pt x="4375" y="6882"/>
                    <a:pt x="3754" y="6199"/>
                    <a:pt x="3201" y="5467"/>
                  </a:cubicBezTo>
                  <a:cubicBezTo>
                    <a:pt x="2073" y="3978"/>
                    <a:pt x="1211" y="2310"/>
                    <a:pt x="394" y="638"/>
                  </a:cubicBezTo>
                  <a:cubicBezTo>
                    <a:pt x="293" y="432"/>
                    <a:pt x="193" y="229"/>
                    <a:pt x="94" y="24"/>
                  </a:cubicBezTo>
                  <a:cubicBezTo>
                    <a:pt x="86" y="7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4"/>
            <p:cNvSpPr/>
            <p:nvPr/>
          </p:nvSpPr>
          <p:spPr>
            <a:xfrm>
              <a:off x="6313560" y="917700"/>
              <a:ext cx="323543" cy="476564"/>
            </a:xfrm>
            <a:custGeom>
              <a:avLst/>
              <a:gdLst/>
              <a:ahLst/>
              <a:cxnLst/>
              <a:rect l="l" t="t" r="r" b="b"/>
              <a:pathLst>
                <a:path w="3013" h="4438" extrusionOk="0">
                  <a:moveTo>
                    <a:pt x="2740" y="0"/>
                  </a:moveTo>
                  <a:lnTo>
                    <a:pt x="1" y="175"/>
                  </a:lnTo>
                  <a:lnTo>
                    <a:pt x="272" y="4438"/>
                  </a:lnTo>
                  <a:lnTo>
                    <a:pt x="1650" y="3280"/>
                  </a:lnTo>
                  <a:lnTo>
                    <a:pt x="3013" y="4263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4"/>
            <p:cNvSpPr/>
            <p:nvPr/>
          </p:nvSpPr>
          <p:spPr>
            <a:xfrm>
              <a:off x="5090997" y="416325"/>
              <a:ext cx="534550" cy="531329"/>
            </a:xfrm>
            <a:custGeom>
              <a:avLst/>
              <a:gdLst/>
              <a:ahLst/>
              <a:cxnLst/>
              <a:rect l="l" t="t" r="r" b="b"/>
              <a:pathLst>
                <a:path w="4978" h="4948" extrusionOk="0">
                  <a:moveTo>
                    <a:pt x="3063" y="1"/>
                  </a:moveTo>
                  <a:lnTo>
                    <a:pt x="0" y="2978"/>
                  </a:lnTo>
                  <a:lnTo>
                    <a:pt x="1775" y="3273"/>
                  </a:lnTo>
                  <a:lnTo>
                    <a:pt x="1913" y="4948"/>
                  </a:lnTo>
                  <a:lnTo>
                    <a:pt x="4978" y="197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4"/>
            <p:cNvSpPr/>
            <p:nvPr/>
          </p:nvSpPr>
          <p:spPr>
            <a:xfrm>
              <a:off x="5663781" y="768866"/>
              <a:ext cx="431033" cy="530792"/>
            </a:xfrm>
            <a:custGeom>
              <a:avLst/>
              <a:gdLst/>
              <a:ahLst/>
              <a:cxnLst/>
              <a:rect l="l" t="t" r="r" b="b"/>
              <a:pathLst>
                <a:path w="4014" h="4943" extrusionOk="0">
                  <a:moveTo>
                    <a:pt x="1424" y="1"/>
                  </a:moveTo>
                  <a:lnTo>
                    <a:pt x="1" y="4029"/>
                  </a:lnTo>
                  <a:lnTo>
                    <a:pt x="1724" y="3504"/>
                  </a:lnTo>
                  <a:lnTo>
                    <a:pt x="2590" y="4943"/>
                  </a:lnTo>
                  <a:lnTo>
                    <a:pt x="4014" y="916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C0EBC9F-522C-B5D5-7F78-BF659802E6E5}"/>
              </a:ext>
            </a:extLst>
          </p:cNvPr>
          <p:cNvSpPr txBox="1"/>
          <p:nvPr/>
        </p:nvSpPr>
        <p:spPr>
          <a:xfrm>
            <a:off x="1122482" y="1034528"/>
            <a:ext cx="40497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Upper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secondary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More </a:t>
            </a:r>
            <a:r>
              <a:rPr lang="fr-FR" dirty="0" err="1">
                <a:latin typeface="Berkshire Swash" panose="020B0604020202020204" charset="0"/>
              </a:rPr>
              <a:t>academic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theoretical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than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Realschule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It </a:t>
            </a:r>
            <a:r>
              <a:rPr lang="fr-FR" dirty="0" err="1">
                <a:latin typeface="Berkshire Swash" panose="020B0604020202020204" charset="0"/>
              </a:rPr>
              <a:t>lasts</a:t>
            </a:r>
            <a:r>
              <a:rPr lang="fr-FR" dirty="0">
                <a:latin typeface="Berkshire Swash" panose="020B0604020202020204" charset="0"/>
              </a:rPr>
              <a:t> for 9 </a:t>
            </a:r>
            <a:r>
              <a:rPr lang="fr-FR" dirty="0" err="1">
                <a:latin typeface="Berkshire Swash" panose="020B0604020202020204" charset="0"/>
              </a:rPr>
              <a:t>years</a:t>
            </a:r>
            <a:r>
              <a:rPr lang="fr-FR" dirty="0">
                <a:latin typeface="Berkshire Swash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main </a:t>
            </a:r>
            <a:r>
              <a:rPr lang="fr-FR" dirty="0" err="1">
                <a:latin typeface="Berkshire Swash" panose="020B0604020202020204" charset="0"/>
              </a:rPr>
              <a:t>subjects</a:t>
            </a:r>
            <a:r>
              <a:rPr lang="fr-FR" dirty="0">
                <a:latin typeface="Berkshire Swash" panose="020B0604020202020204" charset="0"/>
              </a:rPr>
              <a:t> are </a:t>
            </a:r>
            <a:r>
              <a:rPr lang="fr-FR" dirty="0" err="1">
                <a:latin typeface="Berkshire Swash" panose="020B0604020202020204" charset="0"/>
              </a:rPr>
              <a:t>mathematics</a:t>
            </a:r>
            <a:r>
              <a:rPr lang="fr-FR" dirty="0">
                <a:latin typeface="Berkshire Swash" panose="020B0604020202020204" charset="0"/>
              </a:rPr>
              <a:t>, science, </a:t>
            </a:r>
            <a:r>
              <a:rPr lang="fr-FR" dirty="0" err="1">
                <a:latin typeface="Berkshire Swash" panose="020B0604020202020204" charset="0"/>
              </a:rPr>
              <a:t>language</a:t>
            </a:r>
            <a:r>
              <a:rPr lang="fr-FR" dirty="0">
                <a:latin typeface="Berkshire Swash" panose="020B0604020202020204" charset="0"/>
              </a:rPr>
              <a:t>, </a:t>
            </a:r>
            <a:r>
              <a:rPr lang="fr-FR" dirty="0" err="1">
                <a:latin typeface="Berkshire Swash" panose="020B0604020202020204" charset="0"/>
              </a:rPr>
              <a:t>humanities</a:t>
            </a:r>
            <a:r>
              <a:rPr lang="fr-FR" dirty="0">
                <a:latin typeface="Berkshire Swash" panose="020B060402020202020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goal of Gymnasium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to </a:t>
            </a:r>
            <a:r>
              <a:rPr lang="fr-FR" dirty="0" err="1">
                <a:latin typeface="Berkshire Swash" panose="020B0604020202020204" charset="0"/>
              </a:rPr>
              <a:t>prepare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for </a:t>
            </a:r>
            <a:r>
              <a:rPr lang="fr-FR" dirty="0" err="1">
                <a:latin typeface="Berkshire Swash" panose="020B0604020202020204" charset="0"/>
              </a:rPr>
              <a:t>higher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education</a:t>
            </a:r>
            <a:r>
              <a:rPr lang="fr-FR" dirty="0">
                <a:latin typeface="Berkshire Swash" panose="020B0604020202020204" charset="0"/>
              </a:rPr>
              <a:t> at </a:t>
            </a:r>
            <a:r>
              <a:rPr lang="fr-FR" dirty="0" err="1">
                <a:latin typeface="Berkshire Swash" panose="020B0604020202020204" charset="0"/>
              </a:rPr>
              <a:t>universities</a:t>
            </a:r>
            <a:r>
              <a:rPr lang="fr-FR" dirty="0">
                <a:latin typeface="Berkshire Swash" panose="020B0604020202020204" charset="0"/>
              </a:rPr>
              <a:t> or </a:t>
            </a:r>
            <a:r>
              <a:rPr lang="fr-FR" dirty="0" err="1">
                <a:latin typeface="Berkshire Swash" panose="020B0604020202020204" charset="0"/>
              </a:rPr>
              <a:t>others</a:t>
            </a:r>
            <a:r>
              <a:rPr lang="fr-FR" dirty="0">
                <a:latin typeface="Berkshire Swash" panose="020B0604020202020204" charset="0"/>
              </a:rPr>
              <a:t> institutions of </a:t>
            </a:r>
            <a:r>
              <a:rPr lang="fr-FR" dirty="0" err="1">
                <a:latin typeface="Berkshire Swash" panose="020B0604020202020204" charset="0"/>
              </a:rPr>
              <a:t>higher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learning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They</a:t>
            </a:r>
            <a:r>
              <a:rPr lang="fr-FR" dirty="0">
                <a:latin typeface="Berkshire Swash" panose="020B0604020202020204" charset="0"/>
              </a:rPr>
              <a:t> are </a:t>
            </a:r>
            <a:r>
              <a:rPr lang="fr-FR" dirty="0" err="1">
                <a:latin typeface="Berkshire Swash" panose="020B0604020202020204" charset="0"/>
              </a:rPr>
              <a:t>two</a:t>
            </a:r>
            <a:r>
              <a:rPr lang="fr-FR" dirty="0">
                <a:latin typeface="Berkshire Swash" panose="020B0604020202020204" charset="0"/>
              </a:rPr>
              <a:t> exams at the end but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do </a:t>
            </a:r>
            <a:r>
              <a:rPr lang="fr-FR" dirty="0" err="1">
                <a:latin typeface="Berkshire Swash" panose="020B0604020202020204" charset="0"/>
              </a:rPr>
              <a:t>only</a:t>
            </a:r>
            <a:r>
              <a:rPr lang="fr-FR" dirty="0">
                <a:latin typeface="Berkshire Swash" panose="020B0604020202020204" charset="0"/>
              </a:rPr>
              <a:t> one of </a:t>
            </a:r>
            <a:r>
              <a:rPr lang="fr-FR" dirty="0" err="1">
                <a:latin typeface="Berkshire Swash" panose="020B0604020202020204" charset="0"/>
              </a:rPr>
              <a:t>them</a:t>
            </a:r>
            <a:r>
              <a:rPr lang="fr-FR" dirty="0">
                <a:latin typeface="Berkshire Swash" panose="020B0604020202020204" charset="0"/>
              </a:rPr>
              <a:t> : the Abitur and the </a:t>
            </a:r>
            <a:r>
              <a:rPr lang="fr-FR" dirty="0" err="1">
                <a:latin typeface="Berkshire Swash" panose="020B0604020202020204" charset="0"/>
              </a:rPr>
              <a:t>Zentralabitur</a:t>
            </a:r>
            <a:r>
              <a:rPr lang="fr-FR" dirty="0">
                <a:latin typeface="Berkshire Swash" panose="020B0604020202020204" charset="0"/>
              </a:rPr>
              <a:t>. One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from</a:t>
            </a:r>
            <a:r>
              <a:rPr lang="fr-FR" dirty="0">
                <a:latin typeface="Berkshire Swash" panose="020B0604020202020204" charset="0"/>
              </a:rPr>
              <a:t> the </a:t>
            </a:r>
            <a:r>
              <a:rPr lang="fr-FR" dirty="0" err="1">
                <a:latin typeface="Berkshire Swash" panose="020B0604020202020204" charset="0"/>
              </a:rPr>
              <a:t>individual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schools</a:t>
            </a:r>
            <a:r>
              <a:rPr lang="fr-FR" dirty="0">
                <a:latin typeface="Berkshire Swash" panose="020B0604020202020204" charset="0"/>
              </a:rPr>
              <a:t> and the </a:t>
            </a:r>
            <a:r>
              <a:rPr lang="fr-FR" dirty="0" err="1">
                <a:latin typeface="Berkshire Swash" panose="020B0604020202020204" charset="0"/>
              </a:rPr>
              <a:t>Zentralabitur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a </a:t>
            </a:r>
            <a:r>
              <a:rPr lang="fr-FR" dirty="0" err="1">
                <a:latin typeface="Berkshire Swash" panose="020B0604020202020204" charset="0"/>
              </a:rPr>
              <a:t>standardized</a:t>
            </a:r>
            <a:r>
              <a:rPr lang="fr-FR" dirty="0">
                <a:latin typeface="Berkshire Swash" panose="020B0604020202020204" charset="0"/>
              </a:rPr>
              <a:t> version of the Abitur and </a:t>
            </a:r>
            <a:r>
              <a:rPr lang="fr-FR" dirty="0" err="1">
                <a:latin typeface="Berkshire Swash" panose="020B0604020202020204" charset="0"/>
              </a:rPr>
              <a:t>it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is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from</a:t>
            </a:r>
            <a:r>
              <a:rPr lang="fr-FR" dirty="0">
                <a:latin typeface="Berkshire Swash" panose="020B0604020202020204" charset="0"/>
              </a:rPr>
              <a:t> the </a:t>
            </a:r>
            <a:r>
              <a:rPr lang="fr-FR" dirty="0" err="1">
                <a:latin typeface="Berkshire Swash" panose="020B0604020202020204" charset="0"/>
              </a:rPr>
              <a:t>governement</a:t>
            </a:r>
            <a:endParaRPr lang="fr-FR" dirty="0">
              <a:latin typeface="Berkshire Swash" panose="020B0604020202020204" charset="0"/>
            </a:endParaRPr>
          </a:p>
        </p:txBody>
      </p:sp>
      <p:pic>
        <p:nvPicPr>
          <p:cNvPr id="5122" name="Picture 2" descr="En Allemagne aussi, le retour à l'école fait polémique | Les Echos">
            <a:extLst>
              <a:ext uri="{FF2B5EF4-FFF2-40B4-BE49-F238E27FC236}">
                <a16:creationId xmlns:a16="http://schemas.microsoft.com/office/drawing/2014/main" id="{F9B704F2-D7E8-9503-FF94-C1283DF5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56" y="1791802"/>
            <a:ext cx="3696043" cy="207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Gesamtschule</a:t>
            </a:r>
            <a:endParaRPr dirty="0"/>
          </a:p>
        </p:txBody>
      </p:sp>
      <p:grpSp>
        <p:nvGrpSpPr>
          <p:cNvPr id="3347" name="Google Shape;3347;p49"/>
          <p:cNvGrpSpPr/>
          <p:nvPr/>
        </p:nvGrpSpPr>
        <p:grpSpPr>
          <a:xfrm rot="566819">
            <a:off x="2464298" y="3765014"/>
            <a:ext cx="2478816" cy="2630101"/>
            <a:chOff x="-1188433" y="3637086"/>
            <a:chExt cx="1835183" cy="1947187"/>
          </a:xfrm>
        </p:grpSpPr>
        <p:sp>
          <p:nvSpPr>
            <p:cNvPr id="3348" name="Google Shape;3348;p49"/>
            <p:cNvSpPr/>
            <p:nvPr/>
          </p:nvSpPr>
          <p:spPr>
            <a:xfrm>
              <a:off x="-1188433" y="4190434"/>
              <a:ext cx="1420134" cy="1198711"/>
            </a:xfrm>
            <a:custGeom>
              <a:avLst/>
              <a:gdLst/>
              <a:ahLst/>
              <a:cxnLst/>
              <a:rect l="l" t="t" r="r" b="b"/>
              <a:pathLst>
                <a:path w="13225" h="11163" extrusionOk="0">
                  <a:moveTo>
                    <a:pt x="171" y="11152"/>
                  </a:moveTo>
                  <a:cubicBezTo>
                    <a:pt x="168" y="11156"/>
                    <a:pt x="167" y="11158"/>
                    <a:pt x="167" y="11158"/>
                  </a:cubicBezTo>
                  <a:cubicBezTo>
                    <a:pt x="167" y="11158"/>
                    <a:pt x="169" y="11155"/>
                    <a:pt x="171" y="11152"/>
                  </a:cubicBezTo>
                  <a:close/>
                  <a:moveTo>
                    <a:pt x="13128" y="1"/>
                  </a:moveTo>
                  <a:cubicBezTo>
                    <a:pt x="13088" y="1"/>
                    <a:pt x="13045" y="29"/>
                    <a:pt x="13026" y="91"/>
                  </a:cubicBezTo>
                  <a:cubicBezTo>
                    <a:pt x="11128" y="6370"/>
                    <a:pt x="5878" y="8713"/>
                    <a:pt x="116" y="10971"/>
                  </a:cubicBezTo>
                  <a:cubicBezTo>
                    <a:pt x="0" y="11015"/>
                    <a:pt x="25" y="11162"/>
                    <a:pt x="123" y="11162"/>
                  </a:cubicBezTo>
                  <a:cubicBezTo>
                    <a:pt x="138" y="11162"/>
                    <a:pt x="154" y="11159"/>
                    <a:pt x="171" y="11152"/>
                  </a:cubicBezTo>
                  <a:cubicBezTo>
                    <a:pt x="6004" y="8713"/>
                    <a:pt x="11369" y="6646"/>
                    <a:pt x="13201" y="134"/>
                  </a:cubicBezTo>
                  <a:cubicBezTo>
                    <a:pt x="13225" y="49"/>
                    <a:pt x="13180" y="1"/>
                    <a:pt x="13128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158265" y="3786242"/>
              <a:ext cx="214872" cy="445208"/>
            </a:xfrm>
            <a:custGeom>
              <a:avLst/>
              <a:gdLst/>
              <a:ahLst/>
              <a:cxnLst/>
              <a:rect l="l" t="t" r="r" b="b"/>
              <a:pathLst>
                <a:path w="2001" h="4146" extrusionOk="0">
                  <a:moveTo>
                    <a:pt x="1382" y="1"/>
                  </a:moveTo>
                  <a:cubicBezTo>
                    <a:pt x="804" y="493"/>
                    <a:pt x="332" y="958"/>
                    <a:pt x="165" y="1725"/>
                  </a:cubicBezTo>
                  <a:cubicBezTo>
                    <a:pt x="0" y="2492"/>
                    <a:pt x="261" y="3193"/>
                    <a:pt x="460" y="3925"/>
                  </a:cubicBezTo>
                  <a:lnTo>
                    <a:pt x="554" y="4145"/>
                  </a:lnTo>
                  <a:cubicBezTo>
                    <a:pt x="1250" y="3659"/>
                    <a:pt x="1682" y="3055"/>
                    <a:pt x="1841" y="2215"/>
                  </a:cubicBezTo>
                  <a:cubicBezTo>
                    <a:pt x="2001" y="1377"/>
                    <a:pt x="1791" y="726"/>
                    <a:pt x="1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-39751" y="3961062"/>
              <a:ext cx="194577" cy="418147"/>
            </a:xfrm>
            <a:custGeom>
              <a:avLst/>
              <a:gdLst/>
              <a:ahLst/>
              <a:cxnLst/>
              <a:rect l="l" t="t" r="r" b="b"/>
              <a:pathLst>
                <a:path w="1812" h="3894" extrusionOk="0">
                  <a:moveTo>
                    <a:pt x="151" y="1"/>
                  </a:moveTo>
                  <a:cubicBezTo>
                    <a:pt x="21" y="744"/>
                    <a:pt x="0" y="1452"/>
                    <a:pt x="183" y="2214"/>
                  </a:cubicBezTo>
                  <a:cubicBezTo>
                    <a:pt x="379" y="3031"/>
                    <a:pt x="815" y="3619"/>
                    <a:pt x="1639" y="3894"/>
                  </a:cubicBezTo>
                  <a:lnTo>
                    <a:pt x="1615" y="3866"/>
                  </a:lnTo>
                  <a:cubicBezTo>
                    <a:pt x="1811" y="2336"/>
                    <a:pt x="1220" y="1114"/>
                    <a:pt x="151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138613" y="4304154"/>
              <a:ext cx="457664" cy="155597"/>
            </a:xfrm>
            <a:custGeom>
              <a:avLst/>
              <a:gdLst/>
              <a:ahLst/>
              <a:cxnLst/>
              <a:rect l="l" t="t" r="r" b="b"/>
              <a:pathLst>
                <a:path w="4262" h="1449" extrusionOk="0">
                  <a:moveTo>
                    <a:pt x="2587" y="0"/>
                  </a:moveTo>
                  <a:cubicBezTo>
                    <a:pt x="1711" y="0"/>
                    <a:pt x="911" y="315"/>
                    <a:pt x="1" y="865"/>
                  </a:cubicBezTo>
                  <a:cubicBezTo>
                    <a:pt x="697" y="1211"/>
                    <a:pt x="1369" y="1449"/>
                    <a:pt x="2148" y="1449"/>
                  </a:cubicBezTo>
                  <a:cubicBezTo>
                    <a:pt x="2187" y="1449"/>
                    <a:pt x="2227" y="1448"/>
                    <a:pt x="2266" y="1447"/>
                  </a:cubicBezTo>
                  <a:cubicBezTo>
                    <a:pt x="3155" y="1419"/>
                    <a:pt x="3780" y="1098"/>
                    <a:pt x="4262" y="349"/>
                  </a:cubicBezTo>
                  <a:lnTo>
                    <a:pt x="4140" y="301"/>
                  </a:lnTo>
                  <a:cubicBezTo>
                    <a:pt x="3578" y="96"/>
                    <a:pt x="3071" y="0"/>
                    <a:pt x="258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-166786" y="4170139"/>
              <a:ext cx="197369" cy="451221"/>
            </a:xfrm>
            <a:custGeom>
              <a:avLst/>
              <a:gdLst/>
              <a:ahLst/>
              <a:cxnLst/>
              <a:rect l="l" t="t" r="r" b="b"/>
              <a:pathLst>
                <a:path w="1838" h="4202" extrusionOk="0">
                  <a:moveTo>
                    <a:pt x="236" y="0"/>
                  </a:moveTo>
                  <a:cubicBezTo>
                    <a:pt x="75" y="777"/>
                    <a:pt x="0" y="1412"/>
                    <a:pt x="142" y="2222"/>
                  </a:cubicBezTo>
                  <a:cubicBezTo>
                    <a:pt x="293" y="3088"/>
                    <a:pt x="700" y="3792"/>
                    <a:pt x="1545" y="4166"/>
                  </a:cubicBezTo>
                  <a:lnTo>
                    <a:pt x="1585" y="4202"/>
                  </a:lnTo>
                  <a:cubicBezTo>
                    <a:pt x="1838" y="2537"/>
                    <a:pt x="1375" y="1263"/>
                    <a:pt x="23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-234" y="4547700"/>
              <a:ext cx="450255" cy="167195"/>
            </a:xfrm>
            <a:custGeom>
              <a:avLst/>
              <a:gdLst/>
              <a:ahLst/>
              <a:cxnLst/>
              <a:rect l="l" t="t" r="r" b="b"/>
              <a:pathLst>
                <a:path w="4193" h="1557" extrusionOk="0">
                  <a:moveTo>
                    <a:pt x="2368" y="0"/>
                  </a:moveTo>
                  <a:cubicBezTo>
                    <a:pt x="1578" y="0"/>
                    <a:pt x="835" y="293"/>
                    <a:pt x="1" y="836"/>
                  </a:cubicBezTo>
                  <a:cubicBezTo>
                    <a:pt x="700" y="1206"/>
                    <a:pt x="1305" y="1539"/>
                    <a:pt x="2127" y="1556"/>
                  </a:cubicBezTo>
                  <a:cubicBezTo>
                    <a:pt x="2147" y="1557"/>
                    <a:pt x="2166" y="1557"/>
                    <a:pt x="2185" y="1557"/>
                  </a:cubicBezTo>
                  <a:cubicBezTo>
                    <a:pt x="3038" y="1557"/>
                    <a:pt x="3695" y="1185"/>
                    <a:pt x="4193" y="477"/>
                  </a:cubicBezTo>
                  <a:lnTo>
                    <a:pt x="4083" y="416"/>
                  </a:lnTo>
                  <a:cubicBezTo>
                    <a:pt x="3461" y="134"/>
                    <a:pt x="2904" y="0"/>
                    <a:pt x="2368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-312505" y="4360530"/>
              <a:ext cx="184054" cy="469798"/>
            </a:xfrm>
            <a:custGeom>
              <a:avLst/>
              <a:gdLst/>
              <a:ahLst/>
              <a:cxnLst/>
              <a:rect l="l" t="t" r="r" b="b"/>
              <a:pathLst>
                <a:path w="1714" h="4375" extrusionOk="0">
                  <a:moveTo>
                    <a:pt x="276" y="0"/>
                  </a:moveTo>
                  <a:cubicBezTo>
                    <a:pt x="69" y="806"/>
                    <a:pt x="1" y="1531"/>
                    <a:pt x="17" y="2382"/>
                  </a:cubicBezTo>
                  <a:cubicBezTo>
                    <a:pt x="36" y="3248"/>
                    <a:pt x="409" y="3908"/>
                    <a:pt x="1169" y="4313"/>
                  </a:cubicBezTo>
                  <a:lnTo>
                    <a:pt x="1169" y="4313"/>
                  </a:lnTo>
                  <a:cubicBezTo>
                    <a:pt x="1714" y="2671"/>
                    <a:pt x="1393" y="1321"/>
                    <a:pt x="276" y="0"/>
                  </a:cubicBezTo>
                  <a:close/>
                  <a:moveTo>
                    <a:pt x="1169" y="4313"/>
                  </a:moveTo>
                  <a:cubicBezTo>
                    <a:pt x="1164" y="4328"/>
                    <a:pt x="1159" y="4343"/>
                    <a:pt x="1154" y="4357"/>
                  </a:cubicBezTo>
                  <a:lnTo>
                    <a:pt x="1292" y="4374"/>
                  </a:lnTo>
                  <a:cubicBezTo>
                    <a:pt x="1250" y="4355"/>
                    <a:pt x="1209" y="4334"/>
                    <a:pt x="1169" y="4313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-175376" y="4775783"/>
              <a:ext cx="514040" cy="167087"/>
            </a:xfrm>
            <a:custGeom>
              <a:avLst/>
              <a:gdLst/>
              <a:ahLst/>
              <a:cxnLst/>
              <a:rect l="l" t="t" r="r" b="b"/>
              <a:pathLst>
                <a:path w="4787" h="1556" extrusionOk="0">
                  <a:moveTo>
                    <a:pt x="2817" y="0"/>
                  </a:moveTo>
                  <a:cubicBezTo>
                    <a:pt x="1885" y="0"/>
                    <a:pt x="976" y="283"/>
                    <a:pt x="1" y="678"/>
                  </a:cubicBezTo>
                  <a:cubicBezTo>
                    <a:pt x="756" y="1134"/>
                    <a:pt x="1536" y="1556"/>
                    <a:pt x="2424" y="1556"/>
                  </a:cubicBezTo>
                  <a:cubicBezTo>
                    <a:pt x="2451" y="1556"/>
                    <a:pt x="2478" y="1556"/>
                    <a:pt x="2504" y="1555"/>
                  </a:cubicBezTo>
                  <a:cubicBezTo>
                    <a:pt x="3491" y="1527"/>
                    <a:pt x="4176" y="1213"/>
                    <a:pt x="4787" y="460"/>
                  </a:cubicBezTo>
                  <a:lnTo>
                    <a:pt x="4670" y="399"/>
                  </a:lnTo>
                  <a:cubicBezTo>
                    <a:pt x="4028" y="118"/>
                    <a:pt x="3418" y="0"/>
                    <a:pt x="2817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-485822" y="4551566"/>
              <a:ext cx="164510" cy="465611"/>
            </a:xfrm>
            <a:custGeom>
              <a:avLst/>
              <a:gdLst/>
              <a:ahLst/>
              <a:cxnLst/>
              <a:rect l="l" t="t" r="r" b="b"/>
              <a:pathLst>
                <a:path w="1532" h="4336" extrusionOk="0">
                  <a:moveTo>
                    <a:pt x="626" y="1"/>
                  </a:moveTo>
                  <a:cubicBezTo>
                    <a:pt x="347" y="729"/>
                    <a:pt x="82" y="1439"/>
                    <a:pt x="43" y="2233"/>
                  </a:cubicBezTo>
                  <a:cubicBezTo>
                    <a:pt x="0" y="3084"/>
                    <a:pt x="186" y="3769"/>
                    <a:pt x="847" y="4335"/>
                  </a:cubicBezTo>
                  <a:lnTo>
                    <a:pt x="747" y="4219"/>
                  </a:lnTo>
                  <a:cubicBezTo>
                    <a:pt x="1532" y="2699"/>
                    <a:pt x="1500" y="1474"/>
                    <a:pt x="626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-407432" y="4984644"/>
              <a:ext cx="454443" cy="192537"/>
            </a:xfrm>
            <a:custGeom>
              <a:avLst/>
              <a:gdLst/>
              <a:ahLst/>
              <a:cxnLst/>
              <a:rect l="l" t="t" r="r" b="b"/>
              <a:pathLst>
                <a:path w="4232" h="1793" extrusionOk="0">
                  <a:moveTo>
                    <a:pt x="1500" y="1"/>
                  </a:moveTo>
                  <a:cubicBezTo>
                    <a:pt x="1025" y="1"/>
                    <a:pt x="530" y="81"/>
                    <a:pt x="0" y="229"/>
                  </a:cubicBezTo>
                  <a:cubicBezTo>
                    <a:pt x="589" y="750"/>
                    <a:pt x="1116" y="1468"/>
                    <a:pt x="1913" y="1695"/>
                  </a:cubicBezTo>
                  <a:cubicBezTo>
                    <a:pt x="2142" y="1761"/>
                    <a:pt x="2366" y="1793"/>
                    <a:pt x="2585" y="1793"/>
                  </a:cubicBezTo>
                  <a:cubicBezTo>
                    <a:pt x="3182" y="1793"/>
                    <a:pt x="3737" y="1558"/>
                    <a:pt x="4231" y="1134"/>
                  </a:cubicBezTo>
                  <a:lnTo>
                    <a:pt x="4143" y="1039"/>
                  </a:lnTo>
                  <a:cubicBezTo>
                    <a:pt x="3283" y="313"/>
                    <a:pt x="2433" y="1"/>
                    <a:pt x="1500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-661072" y="4699433"/>
              <a:ext cx="163436" cy="434362"/>
            </a:xfrm>
            <a:custGeom>
              <a:avLst/>
              <a:gdLst/>
              <a:ahLst/>
              <a:cxnLst/>
              <a:rect l="l" t="t" r="r" b="b"/>
              <a:pathLst>
                <a:path w="1522" h="4045" extrusionOk="0">
                  <a:moveTo>
                    <a:pt x="896" y="0"/>
                  </a:moveTo>
                  <a:lnTo>
                    <a:pt x="896" y="0"/>
                  </a:lnTo>
                  <a:cubicBezTo>
                    <a:pt x="551" y="616"/>
                    <a:pt x="332" y="1114"/>
                    <a:pt x="186" y="1834"/>
                  </a:cubicBezTo>
                  <a:cubicBezTo>
                    <a:pt x="28" y="2605"/>
                    <a:pt x="0" y="3412"/>
                    <a:pt x="574" y="4044"/>
                  </a:cubicBezTo>
                  <a:lnTo>
                    <a:pt x="497" y="3924"/>
                  </a:lnTo>
                  <a:cubicBezTo>
                    <a:pt x="1464" y="2585"/>
                    <a:pt x="1521" y="1521"/>
                    <a:pt x="896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-631112" y="5130579"/>
              <a:ext cx="441235" cy="179329"/>
            </a:xfrm>
            <a:custGeom>
              <a:avLst/>
              <a:gdLst/>
              <a:ahLst/>
              <a:cxnLst/>
              <a:rect l="l" t="t" r="r" b="b"/>
              <a:pathLst>
                <a:path w="4109" h="1670" extrusionOk="0">
                  <a:moveTo>
                    <a:pt x="1054" y="1"/>
                  </a:moveTo>
                  <a:cubicBezTo>
                    <a:pt x="717" y="1"/>
                    <a:pt x="367" y="22"/>
                    <a:pt x="1" y="56"/>
                  </a:cubicBezTo>
                  <a:cubicBezTo>
                    <a:pt x="521" y="656"/>
                    <a:pt x="903" y="1185"/>
                    <a:pt x="1688" y="1493"/>
                  </a:cubicBezTo>
                  <a:cubicBezTo>
                    <a:pt x="1989" y="1611"/>
                    <a:pt x="2293" y="1669"/>
                    <a:pt x="2593" y="1669"/>
                  </a:cubicBezTo>
                  <a:cubicBezTo>
                    <a:pt x="3129" y="1669"/>
                    <a:pt x="3650" y="1481"/>
                    <a:pt x="4108" y="1107"/>
                  </a:cubicBezTo>
                  <a:lnTo>
                    <a:pt x="4023" y="1019"/>
                  </a:lnTo>
                  <a:cubicBezTo>
                    <a:pt x="3097" y="226"/>
                    <a:pt x="2141" y="1"/>
                    <a:pt x="105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-898712" y="4827434"/>
              <a:ext cx="197906" cy="412993"/>
            </a:xfrm>
            <a:custGeom>
              <a:avLst/>
              <a:gdLst/>
              <a:ahLst/>
              <a:cxnLst/>
              <a:rect l="l" t="t" r="r" b="b"/>
              <a:pathLst>
                <a:path w="1843" h="3846" extrusionOk="0">
                  <a:moveTo>
                    <a:pt x="857" y="1"/>
                  </a:moveTo>
                  <a:lnTo>
                    <a:pt x="857" y="1"/>
                  </a:lnTo>
                  <a:cubicBezTo>
                    <a:pt x="509" y="609"/>
                    <a:pt x="259" y="1161"/>
                    <a:pt x="142" y="1868"/>
                  </a:cubicBezTo>
                  <a:cubicBezTo>
                    <a:pt x="15" y="2624"/>
                    <a:pt x="1" y="3250"/>
                    <a:pt x="556" y="3846"/>
                  </a:cubicBezTo>
                  <a:lnTo>
                    <a:pt x="565" y="3797"/>
                  </a:lnTo>
                  <a:cubicBezTo>
                    <a:pt x="1843" y="2362"/>
                    <a:pt x="1631" y="1687"/>
                    <a:pt x="857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-856618" y="5252030"/>
              <a:ext cx="481611" cy="183517"/>
            </a:xfrm>
            <a:custGeom>
              <a:avLst/>
              <a:gdLst/>
              <a:ahLst/>
              <a:cxnLst/>
              <a:rect l="l" t="t" r="r" b="b"/>
              <a:pathLst>
                <a:path w="4485" h="1709" extrusionOk="0">
                  <a:moveTo>
                    <a:pt x="594" y="1"/>
                  </a:moveTo>
                  <a:cubicBezTo>
                    <a:pt x="400" y="1"/>
                    <a:pt x="202" y="5"/>
                    <a:pt x="1" y="13"/>
                  </a:cubicBezTo>
                  <a:cubicBezTo>
                    <a:pt x="563" y="663"/>
                    <a:pt x="1044" y="1166"/>
                    <a:pt x="1884" y="1483"/>
                  </a:cubicBezTo>
                  <a:cubicBezTo>
                    <a:pt x="2266" y="1628"/>
                    <a:pt x="2648" y="1709"/>
                    <a:pt x="3023" y="1709"/>
                  </a:cubicBezTo>
                  <a:cubicBezTo>
                    <a:pt x="3528" y="1709"/>
                    <a:pt x="4020" y="1563"/>
                    <a:pt x="4485" y="1236"/>
                  </a:cubicBezTo>
                  <a:lnTo>
                    <a:pt x="4399" y="1150"/>
                  </a:lnTo>
                  <a:cubicBezTo>
                    <a:pt x="3225" y="239"/>
                    <a:pt x="1997" y="1"/>
                    <a:pt x="594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-1174366" y="4944375"/>
              <a:ext cx="268241" cy="404080"/>
            </a:xfrm>
            <a:custGeom>
              <a:avLst/>
              <a:gdLst/>
              <a:ahLst/>
              <a:cxnLst/>
              <a:rect l="l" t="t" r="r" b="b"/>
              <a:pathLst>
                <a:path w="2498" h="3763" extrusionOk="0">
                  <a:moveTo>
                    <a:pt x="1879" y="1"/>
                  </a:moveTo>
                  <a:lnTo>
                    <a:pt x="1879" y="1"/>
                  </a:lnTo>
                  <a:cubicBezTo>
                    <a:pt x="1402" y="569"/>
                    <a:pt x="925" y="1125"/>
                    <a:pt x="565" y="1781"/>
                  </a:cubicBezTo>
                  <a:cubicBezTo>
                    <a:pt x="180" y="2481"/>
                    <a:pt x="1" y="3074"/>
                    <a:pt x="491" y="3763"/>
                  </a:cubicBezTo>
                  <a:lnTo>
                    <a:pt x="424" y="3640"/>
                  </a:lnTo>
                  <a:cubicBezTo>
                    <a:pt x="1963" y="2417"/>
                    <a:pt x="2498" y="2013"/>
                    <a:pt x="1879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-1129158" y="5363816"/>
              <a:ext cx="460241" cy="220456"/>
            </a:xfrm>
            <a:custGeom>
              <a:avLst/>
              <a:gdLst/>
              <a:ahLst/>
              <a:cxnLst/>
              <a:rect l="l" t="t" r="r" b="b"/>
              <a:pathLst>
                <a:path w="4286" h="2053" extrusionOk="0">
                  <a:moveTo>
                    <a:pt x="132" y="1"/>
                  </a:moveTo>
                  <a:cubicBezTo>
                    <a:pt x="89" y="1"/>
                    <a:pt x="44" y="1"/>
                    <a:pt x="0" y="2"/>
                  </a:cubicBezTo>
                  <a:cubicBezTo>
                    <a:pt x="496" y="699"/>
                    <a:pt x="1002" y="1241"/>
                    <a:pt x="1776" y="1651"/>
                  </a:cubicBezTo>
                  <a:cubicBezTo>
                    <a:pt x="2258" y="1907"/>
                    <a:pt x="2731" y="2053"/>
                    <a:pt x="3214" y="2053"/>
                  </a:cubicBezTo>
                  <a:cubicBezTo>
                    <a:pt x="3564" y="2053"/>
                    <a:pt x="3919" y="1976"/>
                    <a:pt x="4285" y="1810"/>
                  </a:cubicBezTo>
                  <a:lnTo>
                    <a:pt x="4206" y="1709"/>
                  </a:lnTo>
                  <a:cubicBezTo>
                    <a:pt x="3113" y="397"/>
                    <a:pt x="1786" y="1"/>
                    <a:pt x="13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261997" y="3637086"/>
              <a:ext cx="55195" cy="295087"/>
            </a:xfrm>
            <a:custGeom>
              <a:avLst/>
              <a:gdLst/>
              <a:ahLst/>
              <a:cxnLst/>
              <a:rect l="l" t="t" r="r" b="b"/>
              <a:pathLst>
                <a:path w="514" h="2748" extrusionOk="0">
                  <a:moveTo>
                    <a:pt x="35" y="0"/>
                  </a:moveTo>
                  <a:cubicBezTo>
                    <a:pt x="19" y="0"/>
                    <a:pt x="1" y="18"/>
                    <a:pt x="12" y="37"/>
                  </a:cubicBezTo>
                  <a:cubicBezTo>
                    <a:pt x="353" y="673"/>
                    <a:pt x="473" y="1421"/>
                    <a:pt x="358" y="2132"/>
                  </a:cubicBezTo>
                  <a:cubicBezTo>
                    <a:pt x="324" y="2332"/>
                    <a:pt x="274" y="2527"/>
                    <a:pt x="205" y="2718"/>
                  </a:cubicBezTo>
                  <a:cubicBezTo>
                    <a:pt x="199" y="2736"/>
                    <a:pt x="213" y="2747"/>
                    <a:pt x="228" y="2747"/>
                  </a:cubicBezTo>
                  <a:cubicBezTo>
                    <a:pt x="238" y="2747"/>
                    <a:pt x="248" y="2742"/>
                    <a:pt x="253" y="2730"/>
                  </a:cubicBezTo>
                  <a:cubicBezTo>
                    <a:pt x="501" y="2044"/>
                    <a:pt x="514" y="1278"/>
                    <a:pt x="294" y="583"/>
                  </a:cubicBezTo>
                  <a:cubicBezTo>
                    <a:pt x="232" y="386"/>
                    <a:pt x="151" y="195"/>
                    <a:pt x="54" y="12"/>
                  </a:cubicBezTo>
                  <a:cubicBezTo>
                    <a:pt x="50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382481" y="4266569"/>
              <a:ext cx="264268" cy="173423"/>
            </a:xfrm>
            <a:custGeom>
              <a:avLst/>
              <a:gdLst/>
              <a:ahLst/>
              <a:cxnLst/>
              <a:rect l="l" t="t" r="r" b="b"/>
              <a:pathLst>
                <a:path w="2461" h="1615" extrusionOk="0">
                  <a:moveTo>
                    <a:pt x="2425" y="1"/>
                  </a:moveTo>
                  <a:cubicBezTo>
                    <a:pt x="2418" y="1"/>
                    <a:pt x="2411" y="4"/>
                    <a:pt x="2406" y="12"/>
                  </a:cubicBezTo>
                  <a:cubicBezTo>
                    <a:pt x="2001" y="662"/>
                    <a:pt x="1368" y="1161"/>
                    <a:pt x="647" y="1414"/>
                  </a:cubicBezTo>
                  <a:cubicBezTo>
                    <a:pt x="447" y="1484"/>
                    <a:pt x="240" y="1535"/>
                    <a:pt x="31" y="1567"/>
                  </a:cubicBezTo>
                  <a:cubicBezTo>
                    <a:pt x="1" y="1570"/>
                    <a:pt x="12" y="1615"/>
                    <a:pt x="41" y="1615"/>
                  </a:cubicBezTo>
                  <a:cubicBezTo>
                    <a:pt x="42" y="1615"/>
                    <a:pt x="43" y="1615"/>
                    <a:pt x="44" y="1615"/>
                  </a:cubicBezTo>
                  <a:cubicBezTo>
                    <a:pt x="807" y="1501"/>
                    <a:pt x="1524" y="1119"/>
                    <a:pt x="2050" y="556"/>
                  </a:cubicBezTo>
                  <a:cubicBezTo>
                    <a:pt x="2199" y="397"/>
                    <a:pt x="2334" y="223"/>
                    <a:pt x="2448" y="38"/>
                  </a:cubicBezTo>
                  <a:cubicBezTo>
                    <a:pt x="2461" y="19"/>
                    <a:pt x="2443" y="1"/>
                    <a:pt x="2425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468066" y="4230703"/>
              <a:ext cx="136913" cy="125101"/>
            </a:xfrm>
            <a:custGeom>
              <a:avLst/>
              <a:gdLst/>
              <a:ahLst/>
              <a:cxnLst/>
              <a:rect l="l" t="t" r="r" b="b"/>
              <a:pathLst>
                <a:path w="1275" h="1165" extrusionOk="0">
                  <a:moveTo>
                    <a:pt x="1239" y="0"/>
                  </a:moveTo>
                  <a:cubicBezTo>
                    <a:pt x="1232" y="0"/>
                    <a:pt x="1225" y="4"/>
                    <a:pt x="1220" y="11"/>
                  </a:cubicBezTo>
                  <a:cubicBezTo>
                    <a:pt x="929" y="480"/>
                    <a:pt x="513" y="865"/>
                    <a:pt x="24" y="1119"/>
                  </a:cubicBezTo>
                  <a:cubicBezTo>
                    <a:pt x="0" y="1132"/>
                    <a:pt x="14" y="1165"/>
                    <a:pt x="37" y="1165"/>
                  </a:cubicBezTo>
                  <a:cubicBezTo>
                    <a:pt x="41" y="1165"/>
                    <a:pt x="45" y="1164"/>
                    <a:pt x="49" y="1162"/>
                  </a:cubicBezTo>
                  <a:cubicBezTo>
                    <a:pt x="544" y="903"/>
                    <a:pt x="967" y="511"/>
                    <a:pt x="1263" y="37"/>
                  </a:cubicBezTo>
                  <a:cubicBezTo>
                    <a:pt x="1274" y="18"/>
                    <a:pt x="1257" y="0"/>
                    <a:pt x="1239" y="0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-26865" y="3808148"/>
              <a:ext cx="44349" cy="300349"/>
            </a:xfrm>
            <a:custGeom>
              <a:avLst/>
              <a:gdLst/>
              <a:ahLst/>
              <a:cxnLst/>
              <a:rect l="l" t="t" r="r" b="b"/>
              <a:pathLst>
                <a:path w="413" h="2797" extrusionOk="0">
                  <a:moveTo>
                    <a:pt x="382" y="1"/>
                  </a:moveTo>
                  <a:cubicBezTo>
                    <a:pt x="372" y="1"/>
                    <a:pt x="363" y="6"/>
                    <a:pt x="359" y="18"/>
                  </a:cubicBezTo>
                  <a:cubicBezTo>
                    <a:pt x="153" y="712"/>
                    <a:pt x="36" y="1430"/>
                    <a:pt x="9" y="2152"/>
                  </a:cubicBezTo>
                  <a:cubicBezTo>
                    <a:pt x="1" y="2359"/>
                    <a:pt x="1" y="2565"/>
                    <a:pt x="9" y="2772"/>
                  </a:cubicBezTo>
                  <a:cubicBezTo>
                    <a:pt x="10" y="2788"/>
                    <a:pt x="23" y="2797"/>
                    <a:pt x="35" y="2797"/>
                  </a:cubicBezTo>
                  <a:cubicBezTo>
                    <a:pt x="47" y="2797"/>
                    <a:pt x="59" y="2789"/>
                    <a:pt x="58" y="2773"/>
                  </a:cubicBezTo>
                  <a:cubicBezTo>
                    <a:pt x="33" y="2052"/>
                    <a:pt x="98" y="1329"/>
                    <a:pt x="254" y="623"/>
                  </a:cubicBezTo>
                  <a:cubicBezTo>
                    <a:pt x="298" y="425"/>
                    <a:pt x="349" y="228"/>
                    <a:pt x="407" y="32"/>
                  </a:cubicBezTo>
                  <a:cubicBezTo>
                    <a:pt x="412" y="13"/>
                    <a:pt x="397" y="1"/>
                    <a:pt x="38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18022" y="3860229"/>
              <a:ext cx="57235" cy="233986"/>
            </a:xfrm>
            <a:custGeom>
              <a:avLst/>
              <a:gdLst/>
              <a:ahLst/>
              <a:cxnLst/>
              <a:rect l="l" t="t" r="r" b="b"/>
              <a:pathLst>
                <a:path w="533" h="2179" extrusionOk="0">
                  <a:moveTo>
                    <a:pt x="502" y="1"/>
                  </a:moveTo>
                  <a:cubicBezTo>
                    <a:pt x="493" y="1"/>
                    <a:pt x="484" y="6"/>
                    <a:pt x="481" y="18"/>
                  </a:cubicBezTo>
                  <a:cubicBezTo>
                    <a:pt x="322" y="728"/>
                    <a:pt x="163" y="1437"/>
                    <a:pt x="4" y="2148"/>
                  </a:cubicBezTo>
                  <a:cubicBezTo>
                    <a:pt x="1" y="2167"/>
                    <a:pt x="16" y="2178"/>
                    <a:pt x="30" y="2178"/>
                  </a:cubicBezTo>
                  <a:cubicBezTo>
                    <a:pt x="39" y="2178"/>
                    <a:pt x="49" y="2173"/>
                    <a:pt x="52" y="2161"/>
                  </a:cubicBezTo>
                  <a:cubicBezTo>
                    <a:pt x="211" y="1451"/>
                    <a:pt x="370" y="742"/>
                    <a:pt x="529" y="31"/>
                  </a:cubicBezTo>
                  <a:cubicBezTo>
                    <a:pt x="533" y="13"/>
                    <a:pt x="517" y="1"/>
                    <a:pt x="502" y="1"/>
                  </a:cubicBezTo>
                  <a:close/>
                </a:path>
              </a:pathLst>
            </a:custGeom>
            <a:solidFill>
              <a:srgbClr val="4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0" name="Picture 4" descr="Gesamtschule – Stadt Heiligenhaus">
            <a:extLst>
              <a:ext uri="{FF2B5EF4-FFF2-40B4-BE49-F238E27FC236}">
                <a16:creationId xmlns:a16="http://schemas.microsoft.com/office/drawing/2014/main" id="{DC22940A-8157-DF3C-75B7-8ADE8531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66" y="1433232"/>
            <a:ext cx="3365110" cy="24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6D767F2-9C72-B6F7-2AC1-F2179FC70FA2}"/>
              </a:ext>
            </a:extLst>
          </p:cNvPr>
          <p:cNvSpPr txBox="1"/>
          <p:nvPr/>
        </p:nvSpPr>
        <p:spPr>
          <a:xfrm>
            <a:off x="895569" y="1506328"/>
            <a:ext cx="4658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Comprehensive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school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Combines </a:t>
            </a:r>
            <a:r>
              <a:rPr lang="fr-FR" dirty="0" err="1">
                <a:latin typeface="Berkshire Swash" panose="020B0604020202020204" charset="0"/>
              </a:rPr>
              <a:t>Realschule</a:t>
            </a:r>
            <a:r>
              <a:rPr lang="fr-FR" dirty="0">
                <a:latin typeface="Berkshire Swash" panose="020B0604020202020204" charset="0"/>
              </a:rPr>
              <a:t> and Gymnasium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It </a:t>
            </a:r>
            <a:r>
              <a:rPr lang="fr-FR" dirty="0" err="1">
                <a:latin typeface="Berkshire Swash" panose="020B0604020202020204" charset="0"/>
              </a:rPr>
              <a:t>lasts</a:t>
            </a:r>
            <a:r>
              <a:rPr lang="fr-FR" dirty="0">
                <a:latin typeface="Berkshire Swash" panose="020B0604020202020204" charset="0"/>
              </a:rPr>
              <a:t> for 6 </a:t>
            </a:r>
            <a:r>
              <a:rPr lang="fr-FR" dirty="0" err="1">
                <a:latin typeface="Berkshire Swash" panose="020B0604020202020204" charset="0"/>
              </a:rPr>
              <a:t>years</a:t>
            </a:r>
            <a:endParaRPr lang="fr-FR" dirty="0">
              <a:latin typeface="Berkshire Swa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erkshire Swash" panose="020B0604020202020204" charset="0"/>
              </a:rPr>
              <a:t>The </a:t>
            </a:r>
            <a:r>
              <a:rPr lang="fr-FR" dirty="0" err="1">
                <a:latin typeface="Berkshire Swash" panose="020B0604020202020204" charset="0"/>
              </a:rPr>
              <a:t>students</a:t>
            </a:r>
            <a:r>
              <a:rPr lang="fr-FR" dirty="0">
                <a:latin typeface="Berkshire Swash" panose="020B0604020202020204" charset="0"/>
              </a:rPr>
              <a:t> have the </a:t>
            </a:r>
            <a:r>
              <a:rPr lang="fr-FR" dirty="0" err="1">
                <a:latin typeface="Berkshire Swash" panose="020B0604020202020204" charset="0"/>
              </a:rPr>
              <a:t>choice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between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vocational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academic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subjects</a:t>
            </a:r>
            <a:r>
              <a:rPr lang="fr-FR" dirty="0">
                <a:latin typeface="Berkshire Swash" panose="020B0604020202020204" charset="0"/>
              </a:rPr>
              <a:t> to explore </a:t>
            </a:r>
            <a:r>
              <a:rPr lang="fr-FR" dirty="0" err="1">
                <a:latin typeface="Berkshire Swash" panose="020B0604020202020204" charset="0"/>
              </a:rPr>
              <a:t>different</a:t>
            </a:r>
            <a:r>
              <a:rPr lang="fr-FR" dirty="0">
                <a:latin typeface="Berkshire Swash" panose="020B0604020202020204" charset="0"/>
              </a:rPr>
              <a:t> areas of </a:t>
            </a:r>
            <a:r>
              <a:rPr lang="fr-FR" dirty="0" err="1">
                <a:latin typeface="Berkshire Swash" panose="020B0604020202020204" charset="0"/>
              </a:rPr>
              <a:t>interest</a:t>
            </a:r>
            <a:r>
              <a:rPr lang="fr-FR" dirty="0">
                <a:latin typeface="Berkshire Swash" panose="020B0604020202020204" charset="0"/>
              </a:rPr>
              <a:t> an </a:t>
            </a:r>
            <a:r>
              <a:rPr lang="fr-FR" dirty="0" err="1">
                <a:latin typeface="Berkshire Swash" panose="020B0604020202020204" charset="0"/>
              </a:rPr>
              <a:t>develop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skills</a:t>
            </a:r>
            <a:r>
              <a:rPr lang="fr-FR" dirty="0">
                <a:latin typeface="Berkshire Swash" panose="020B0604020202020204" charset="0"/>
              </a:rPr>
              <a:t> and </a:t>
            </a:r>
            <a:r>
              <a:rPr lang="fr-FR" dirty="0" err="1">
                <a:latin typeface="Berkshire Swash" panose="020B0604020202020204" charset="0"/>
              </a:rPr>
              <a:t>knowledge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across</a:t>
            </a:r>
            <a:r>
              <a:rPr lang="fr-FR" dirty="0">
                <a:latin typeface="Berkshire Swash" panose="020B0604020202020204" charset="0"/>
              </a:rPr>
              <a:t> a </a:t>
            </a:r>
            <a:r>
              <a:rPr lang="fr-FR" dirty="0" err="1">
                <a:latin typeface="Berkshire Swash" panose="020B0604020202020204" charset="0"/>
              </a:rPr>
              <a:t>variety</a:t>
            </a:r>
            <a:r>
              <a:rPr lang="fr-FR" dirty="0">
                <a:latin typeface="Berkshire Swash" panose="020B0604020202020204" charset="0"/>
              </a:rPr>
              <a:t> of disciplines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Berkshire Swash" panose="020B0604020202020204" charset="0"/>
              </a:rPr>
              <a:t>After</a:t>
            </a:r>
            <a:r>
              <a:rPr lang="fr-FR" dirty="0">
                <a:latin typeface="Berkshire Swash" panose="020B0604020202020204" charset="0"/>
              </a:rPr>
              <a:t> the exam, </a:t>
            </a:r>
            <a:r>
              <a:rPr lang="fr-FR" dirty="0" err="1">
                <a:latin typeface="Berkshire Swash" panose="020B0604020202020204" charset="0"/>
              </a:rPr>
              <a:t>they</a:t>
            </a:r>
            <a:r>
              <a:rPr lang="fr-FR" dirty="0">
                <a:latin typeface="Berkshire Swash" panose="020B0604020202020204" charset="0"/>
              </a:rPr>
              <a:t> can continue </a:t>
            </a:r>
            <a:r>
              <a:rPr lang="fr-FR" dirty="0" err="1">
                <a:latin typeface="Berkshire Swash" panose="020B0604020202020204" charset="0"/>
              </a:rPr>
              <a:t>their</a:t>
            </a:r>
            <a:r>
              <a:rPr lang="fr-FR" dirty="0">
                <a:latin typeface="Berkshire Swash" panose="020B0604020202020204" charset="0"/>
              </a:rPr>
              <a:t> </a:t>
            </a:r>
            <a:r>
              <a:rPr lang="fr-FR" dirty="0" err="1">
                <a:latin typeface="Berkshire Swash" panose="020B0604020202020204" charset="0"/>
              </a:rPr>
              <a:t>study</a:t>
            </a:r>
            <a:r>
              <a:rPr lang="fr-FR" dirty="0">
                <a:latin typeface="Berkshire Swash" panose="020B0604020202020204" charset="0"/>
              </a:rPr>
              <a:t> at the Gymnasium</a:t>
            </a:r>
          </a:p>
        </p:txBody>
      </p:sp>
    </p:spTree>
    <p:extLst>
      <p:ext uri="{BB962C8B-B14F-4D97-AF65-F5344CB8AC3E}">
        <p14:creationId xmlns:p14="http://schemas.microsoft.com/office/powerpoint/2010/main" val="3857720861"/>
      </p:ext>
    </p:extLst>
  </p:cSld>
  <p:clrMapOvr>
    <a:masterClrMapping/>
  </p:clrMapOvr>
</p:sld>
</file>

<file path=ppt/theme/theme1.xml><?xml version="1.0" encoding="utf-8"?>
<a:theme xmlns:a="http://schemas.openxmlformats.org/drawingml/2006/main" name="Foreign Language Subject for Middle School - 8th Grade: German I by Slidesgo">
  <a:themeElements>
    <a:clrScheme name="Simple Light">
      <a:dk1>
        <a:srgbClr val="181612"/>
      </a:dk1>
      <a:lt1>
        <a:srgbClr val="FFF6F0"/>
      </a:lt1>
      <a:dk2>
        <a:srgbClr val="E9A167"/>
      </a:dk2>
      <a:lt2>
        <a:srgbClr val="F06231"/>
      </a:lt2>
      <a:accent1>
        <a:srgbClr val="F5341D"/>
      </a:accent1>
      <a:accent2>
        <a:srgbClr val="FF8F20"/>
      </a:accent2>
      <a:accent3>
        <a:srgbClr val="FAB811"/>
      </a:accent3>
      <a:accent4>
        <a:srgbClr val="437A61"/>
      </a:accent4>
      <a:accent5>
        <a:srgbClr val="26444E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Affichage à l'écran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Berkshire Swash</vt:lpstr>
      <vt:lpstr>Arial</vt:lpstr>
      <vt:lpstr>Montserrat</vt:lpstr>
      <vt:lpstr>Foreign Language Subject for Middle School - 8th Grade: German I by Slidesgo</vt:lpstr>
      <vt:lpstr>Educative system</vt:lpstr>
      <vt:lpstr>Introduction</vt:lpstr>
      <vt:lpstr>  Kindergarten</vt:lpstr>
      <vt:lpstr>Grundschule</vt:lpstr>
      <vt:lpstr>After Grundschule</vt:lpstr>
      <vt:lpstr>Hauptschule</vt:lpstr>
      <vt:lpstr>Realschule</vt:lpstr>
      <vt:lpstr>Gymnasium</vt:lpstr>
      <vt:lpstr>Gesamtschule</vt:lpstr>
      <vt:lpstr>Schema</vt:lpstr>
      <vt:lpstr>Difference with France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Educative system</dc:title>
  <cp:lastModifiedBy>Youssef Radouan</cp:lastModifiedBy>
  <cp:revision>1</cp:revision>
  <dcterms:modified xsi:type="dcterms:W3CDTF">2023-03-09T23:30:18Z</dcterms:modified>
</cp:coreProperties>
</file>