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D5D8A-E14A-4930-945C-E12E298501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768164-3944-457E-A3EF-22938A4F4FF1}">
      <dgm:prSet phldrT="[Text]" custT="1"/>
      <dgm:spPr/>
      <dgm:t>
        <a:bodyPr/>
        <a:lstStyle/>
        <a:p>
          <a:r>
            <a:rPr lang="en-US" sz="2000" dirty="0" err="1"/>
            <a:t>mcal</a:t>
          </a:r>
          <a:endParaRPr lang="en-US" sz="2000" dirty="0"/>
        </a:p>
      </dgm:t>
    </dgm:pt>
    <dgm:pt modelId="{428D5015-708E-4896-A0B3-02F132BBAF57}" type="parTrans" cxnId="{22E5D5EC-0FF9-44C6-A7AA-3DD6A048FABB}">
      <dgm:prSet/>
      <dgm:spPr/>
      <dgm:t>
        <a:bodyPr/>
        <a:lstStyle/>
        <a:p>
          <a:endParaRPr lang="en-US"/>
        </a:p>
      </dgm:t>
    </dgm:pt>
    <dgm:pt modelId="{23DAB9F9-D152-4E70-991B-681CECCF06FA}" type="sibTrans" cxnId="{22E5D5EC-0FF9-44C6-A7AA-3DD6A048FABB}">
      <dgm:prSet/>
      <dgm:spPr/>
      <dgm:t>
        <a:bodyPr/>
        <a:lstStyle/>
        <a:p>
          <a:endParaRPr lang="en-US"/>
        </a:p>
      </dgm:t>
    </dgm:pt>
    <dgm:pt modelId="{8BC62F07-8992-4ADB-9883-EB3AE4B21527}">
      <dgm:prSet phldrT="[Text]"/>
      <dgm:spPr/>
      <dgm:t>
        <a:bodyPr/>
        <a:lstStyle/>
        <a:p>
          <a:r>
            <a:rPr lang="en-US" dirty="0" err="1"/>
            <a:t>Bit_maths</a:t>
          </a:r>
          <a:endParaRPr lang="en-US" dirty="0"/>
        </a:p>
      </dgm:t>
    </dgm:pt>
    <dgm:pt modelId="{08762E37-A421-4E70-8A04-F6BD716C5C2E}" type="parTrans" cxnId="{3F8E8F9F-3A3F-4E3B-A7A8-7B3B0A91AF52}">
      <dgm:prSet/>
      <dgm:spPr/>
      <dgm:t>
        <a:bodyPr/>
        <a:lstStyle/>
        <a:p>
          <a:endParaRPr lang="en-US"/>
        </a:p>
      </dgm:t>
    </dgm:pt>
    <dgm:pt modelId="{E4C5C4A5-9EE7-402D-A30D-3DB584672D5A}" type="sibTrans" cxnId="{3F8E8F9F-3A3F-4E3B-A7A8-7B3B0A91AF52}">
      <dgm:prSet/>
      <dgm:spPr/>
      <dgm:t>
        <a:bodyPr/>
        <a:lstStyle/>
        <a:p>
          <a:endParaRPr lang="en-US"/>
        </a:p>
      </dgm:t>
    </dgm:pt>
    <dgm:pt modelId="{0B137061-0FDB-4390-AAB4-467627C1108A}">
      <dgm:prSet phldrT="[Text]"/>
      <dgm:spPr/>
      <dgm:t>
        <a:bodyPr/>
        <a:lstStyle/>
        <a:p>
          <a:r>
            <a:rPr lang="en-US" dirty="0" err="1"/>
            <a:t>DIO_interface</a:t>
          </a:r>
          <a:endParaRPr lang="en-US" dirty="0"/>
        </a:p>
      </dgm:t>
    </dgm:pt>
    <dgm:pt modelId="{59729342-2068-4A5C-9747-BC39965D3CF8}" type="parTrans" cxnId="{72F49B9B-795F-4FCE-9D8F-138B6B555FD6}">
      <dgm:prSet/>
      <dgm:spPr/>
      <dgm:t>
        <a:bodyPr/>
        <a:lstStyle/>
        <a:p>
          <a:endParaRPr lang="en-US"/>
        </a:p>
      </dgm:t>
    </dgm:pt>
    <dgm:pt modelId="{D3B2214E-4ECB-4179-A263-2305BA3DA5F9}" type="sibTrans" cxnId="{72F49B9B-795F-4FCE-9D8F-138B6B555FD6}">
      <dgm:prSet/>
      <dgm:spPr/>
      <dgm:t>
        <a:bodyPr/>
        <a:lstStyle/>
        <a:p>
          <a:endParaRPr lang="en-US"/>
        </a:p>
      </dgm:t>
    </dgm:pt>
    <dgm:pt modelId="{D4842CF6-A571-4981-9B71-FFE1694B5921}">
      <dgm:prSet phldrT="[Text]"/>
      <dgm:spPr/>
      <dgm:t>
        <a:bodyPr/>
        <a:lstStyle/>
        <a:p>
          <a:r>
            <a:rPr lang="en-US" dirty="0" err="1"/>
            <a:t>DIO_register</a:t>
          </a:r>
          <a:endParaRPr lang="en-US" dirty="0"/>
        </a:p>
      </dgm:t>
    </dgm:pt>
    <dgm:pt modelId="{3E5546FE-6BA9-4918-8702-5B6C69E44AFC}" type="parTrans" cxnId="{520C38A0-073D-4E4C-9535-E9DCDD72F1FA}">
      <dgm:prSet/>
      <dgm:spPr/>
      <dgm:t>
        <a:bodyPr/>
        <a:lstStyle/>
        <a:p>
          <a:endParaRPr lang="en-US"/>
        </a:p>
      </dgm:t>
    </dgm:pt>
    <dgm:pt modelId="{34CE4ABC-5BF0-4BFE-8A68-8564B2419057}" type="sibTrans" cxnId="{520C38A0-073D-4E4C-9535-E9DCDD72F1FA}">
      <dgm:prSet/>
      <dgm:spPr/>
      <dgm:t>
        <a:bodyPr/>
        <a:lstStyle/>
        <a:p>
          <a:endParaRPr lang="en-US"/>
        </a:p>
      </dgm:t>
    </dgm:pt>
    <dgm:pt modelId="{FDA5F749-DF22-4FB6-A934-921DE1F4F4EB}">
      <dgm:prSet phldrT="[Text]"/>
      <dgm:spPr/>
      <dgm:t>
        <a:bodyPr/>
        <a:lstStyle/>
        <a:p>
          <a:r>
            <a:rPr lang="en-US" dirty="0"/>
            <a:t>timers</a:t>
          </a:r>
        </a:p>
      </dgm:t>
    </dgm:pt>
    <dgm:pt modelId="{AE54E4F3-C18C-4F72-8C07-2F3444313369}" type="parTrans" cxnId="{6DCA9C28-B177-414A-9288-7AC72382AC9C}">
      <dgm:prSet/>
      <dgm:spPr/>
      <dgm:t>
        <a:bodyPr/>
        <a:lstStyle/>
        <a:p>
          <a:endParaRPr lang="en-US"/>
        </a:p>
      </dgm:t>
    </dgm:pt>
    <dgm:pt modelId="{3262527A-D45E-4FE3-8613-289167851F5B}" type="sibTrans" cxnId="{6DCA9C28-B177-414A-9288-7AC72382AC9C}">
      <dgm:prSet/>
      <dgm:spPr/>
      <dgm:t>
        <a:bodyPr/>
        <a:lstStyle/>
        <a:p>
          <a:endParaRPr lang="en-US"/>
        </a:p>
      </dgm:t>
    </dgm:pt>
    <dgm:pt modelId="{ABFAF205-E56D-4E5B-A5EC-8290484A05B8}">
      <dgm:prSet phldrT="[Text]"/>
      <dgm:spPr/>
      <dgm:t>
        <a:bodyPr/>
        <a:lstStyle/>
        <a:p>
          <a:r>
            <a:rPr lang="en-US" dirty="0"/>
            <a:t>i2C</a:t>
          </a:r>
        </a:p>
      </dgm:t>
    </dgm:pt>
    <dgm:pt modelId="{10363A4F-5395-4377-839F-1C3FD2037C4D}" type="parTrans" cxnId="{ED340275-BBAA-4340-AC9B-E30E111A9A31}">
      <dgm:prSet/>
      <dgm:spPr/>
      <dgm:t>
        <a:bodyPr/>
        <a:lstStyle/>
        <a:p>
          <a:endParaRPr lang="en-US"/>
        </a:p>
      </dgm:t>
    </dgm:pt>
    <dgm:pt modelId="{00D84A6E-375A-4392-94BC-FB2C8640C176}" type="sibTrans" cxnId="{ED340275-BBAA-4340-AC9B-E30E111A9A31}">
      <dgm:prSet/>
      <dgm:spPr/>
      <dgm:t>
        <a:bodyPr/>
        <a:lstStyle/>
        <a:p>
          <a:endParaRPr lang="en-US"/>
        </a:p>
      </dgm:t>
    </dgm:pt>
    <dgm:pt modelId="{ACFEE425-2F9E-4955-BD19-A79FA1F79BF6}">
      <dgm:prSet phldrT="[Text]"/>
      <dgm:spPr/>
      <dgm:t>
        <a:bodyPr/>
        <a:lstStyle/>
        <a:p>
          <a:r>
            <a:rPr lang="en-US" dirty="0" err="1"/>
            <a:t>Std_types</a:t>
          </a:r>
          <a:endParaRPr lang="en-US" dirty="0"/>
        </a:p>
      </dgm:t>
    </dgm:pt>
    <dgm:pt modelId="{EB466935-26BA-4570-8E0A-33058AB69AA5}" type="parTrans" cxnId="{9B0FB081-3B79-4592-BB38-4849C9E0A07F}">
      <dgm:prSet/>
      <dgm:spPr/>
      <dgm:t>
        <a:bodyPr/>
        <a:lstStyle/>
        <a:p>
          <a:endParaRPr lang="en-US"/>
        </a:p>
      </dgm:t>
    </dgm:pt>
    <dgm:pt modelId="{DF39353D-878D-4B9B-9C78-3A3B328754E4}" type="sibTrans" cxnId="{9B0FB081-3B79-4592-BB38-4849C9E0A07F}">
      <dgm:prSet/>
      <dgm:spPr/>
      <dgm:t>
        <a:bodyPr/>
        <a:lstStyle/>
        <a:p>
          <a:endParaRPr lang="en-US"/>
        </a:p>
      </dgm:t>
    </dgm:pt>
    <dgm:pt modelId="{AE742776-ABC6-4035-A08F-A9D704651A11}" type="pres">
      <dgm:prSet presAssocID="{5A1D5D8A-E14A-4930-945C-E12E298501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472D17-160E-4214-B2A7-0D86499C4E34}" type="pres">
      <dgm:prSet presAssocID="{5D768164-3944-457E-A3EF-22938A4F4FF1}" presName="hierRoot1" presStyleCnt="0">
        <dgm:presLayoutVars>
          <dgm:hierBranch val="init"/>
        </dgm:presLayoutVars>
      </dgm:prSet>
      <dgm:spPr/>
    </dgm:pt>
    <dgm:pt modelId="{0CD61AB6-83EA-42CA-AC45-6F6A61A27503}" type="pres">
      <dgm:prSet presAssocID="{5D768164-3944-457E-A3EF-22938A4F4FF1}" presName="rootComposite1" presStyleCnt="0"/>
      <dgm:spPr/>
    </dgm:pt>
    <dgm:pt modelId="{B80B508D-9BAA-48E9-B013-370A0A2647BA}" type="pres">
      <dgm:prSet presAssocID="{5D768164-3944-457E-A3EF-22938A4F4FF1}" presName="rootText1" presStyleLbl="node0" presStyleIdx="0" presStyleCnt="1">
        <dgm:presLayoutVars>
          <dgm:chPref val="3"/>
        </dgm:presLayoutVars>
      </dgm:prSet>
      <dgm:spPr/>
    </dgm:pt>
    <dgm:pt modelId="{9DD23115-C809-4C16-B269-469E7AE7A478}" type="pres">
      <dgm:prSet presAssocID="{5D768164-3944-457E-A3EF-22938A4F4FF1}" presName="rootConnector1" presStyleLbl="node1" presStyleIdx="0" presStyleCnt="0"/>
      <dgm:spPr/>
    </dgm:pt>
    <dgm:pt modelId="{D92F9C24-EA46-44E6-BE8C-E026C42A2341}" type="pres">
      <dgm:prSet presAssocID="{5D768164-3944-457E-A3EF-22938A4F4FF1}" presName="hierChild2" presStyleCnt="0"/>
      <dgm:spPr/>
    </dgm:pt>
    <dgm:pt modelId="{31F5B54D-AC45-4D3D-91FC-F285924DD069}" type="pres">
      <dgm:prSet presAssocID="{08762E37-A421-4E70-8A04-F6BD716C5C2E}" presName="Name37" presStyleLbl="parChTrans1D2" presStyleIdx="0" presStyleCnt="6"/>
      <dgm:spPr/>
    </dgm:pt>
    <dgm:pt modelId="{F14C89FB-4550-4E17-9A47-EFEB33B28980}" type="pres">
      <dgm:prSet presAssocID="{8BC62F07-8992-4ADB-9883-EB3AE4B21527}" presName="hierRoot2" presStyleCnt="0">
        <dgm:presLayoutVars>
          <dgm:hierBranch val="init"/>
        </dgm:presLayoutVars>
      </dgm:prSet>
      <dgm:spPr/>
    </dgm:pt>
    <dgm:pt modelId="{6420D13D-770C-4619-BBD6-280E5300B39C}" type="pres">
      <dgm:prSet presAssocID="{8BC62F07-8992-4ADB-9883-EB3AE4B21527}" presName="rootComposite" presStyleCnt="0"/>
      <dgm:spPr/>
    </dgm:pt>
    <dgm:pt modelId="{8A30D9F3-A4A2-4EB4-9016-C8521C56CD7D}" type="pres">
      <dgm:prSet presAssocID="{8BC62F07-8992-4ADB-9883-EB3AE4B21527}" presName="rootText" presStyleLbl="node2" presStyleIdx="0" presStyleCnt="6">
        <dgm:presLayoutVars>
          <dgm:chPref val="3"/>
        </dgm:presLayoutVars>
      </dgm:prSet>
      <dgm:spPr/>
    </dgm:pt>
    <dgm:pt modelId="{6123969E-DC9C-475E-A63D-5B81852F1306}" type="pres">
      <dgm:prSet presAssocID="{8BC62F07-8992-4ADB-9883-EB3AE4B21527}" presName="rootConnector" presStyleLbl="node2" presStyleIdx="0" presStyleCnt="6"/>
      <dgm:spPr/>
    </dgm:pt>
    <dgm:pt modelId="{F056E0F8-910D-47AF-804A-5471747AC71A}" type="pres">
      <dgm:prSet presAssocID="{8BC62F07-8992-4ADB-9883-EB3AE4B21527}" presName="hierChild4" presStyleCnt="0"/>
      <dgm:spPr/>
    </dgm:pt>
    <dgm:pt modelId="{764D84AC-EB73-470E-B57B-479FBF00F613}" type="pres">
      <dgm:prSet presAssocID="{8BC62F07-8992-4ADB-9883-EB3AE4B21527}" presName="hierChild5" presStyleCnt="0"/>
      <dgm:spPr/>
    </dgm:pt>
    <dgm:pt modelId="{3845CCC9-BD34-44F9-9204-3452DB36E610}" type="pres">
      <dgm:prSet presAssocID="{59729342-2068-4A5C-9747-BC39965D3CF8}" presName="Name37" presStyleLbl="parChTrans1D2" presStyleIdx="1" presStyleCnt="6"/>
      <dgm:spPr/>
    </dgm:pt>
    <dgm:pt modelId="{A3ABB05F-4EF1-4B2B-B034-9C8F9B670888}" type="pres">
      <dgm:prSet presAssocID="{0B137061-0FDB-4390-AAB4-467627C1108A}" presName="hierRoot2" presStyleCnt="0">
        <dgm:presLayoutVars>
          <dgm:hierBranch val="init"/>
        </dgm:presLayoutVars>
      </dgm:prSet>
      <dgm:spPr/>
    </dgm:pt>
    <dgm:pt modelId="{011FEA56-B511-4B23-9615-A0F44AF6D71E}" type="pres">
      <dgm:prSet presAssocID="{0B137061-0FDB-4390-AAB4-467627C1108A}" presName="rootComposite" presStyleCnt="0"/>
      <dgm:spPr/>
    </dgm:pt>
    <dgm:pt modelId="{504D6596-B2A4-43C8-8D87-C9616897FB93}" type="pres">
      <dgm:prSet presAssocID="{0B137061-0FDB-4390-AAB4-467627C1108A}" presName="rootText" presStyleLbl="node2" presStyleIdx="1" presStyleCnt="6">
        <dgm:presLayoutVars>
          <dgm:chPref val="3"/>
        </dgm:presLayoutVars>
      </dgm:prSet>
      <dgm:spPr/>
    </dgm:pt>
    <dgm:pt modelId="{7C4D4C2E-50DF-405D-8DE6-570599E48485}" type="pres">
      <dgm:prSet presAssocID="{0B137061-0FDB-4390-AAB4-467627C1108A}" presName="rootConnector" presStyleLbl="node2" presStyleIdx="1" presStyleCnt="6"/>
      <dgm:spPr/>
    </dgm:pt>
    <dgm:pt modelId="{3204B41B-E39E-4C73-87F4-7DC1C0C9C6D8}" type="pres">
      <dgm:prSet presAssocID="{0B137061-0FDB-4390-AAB4-467627C1108A}" presName="hierChild4" presStyleCnt="0"/>
      <dgm:spPr/>
    </dgm:pt>
    <dgm:pt modelId="{FACC8A8D-AF08-43BB-BFD3-A8AACF9A9D2C}" type="pres">
      <dgm:prSet presAssocID="{0B137061-0FDB-4390-AAB4-467627C1108A}" presName="hierChild5" presStyleCnt="0"/>
      <dgm:spPr/>
    </dgm:pt>
    <dgm:pt modelId="{CFDEA711-D06D-49D7-8F10-08DE7BFCDD86}" type="pres">
      <dgm:prSet presAssocID="{3E5546FE-6BA9-4918-8702-5B6C69E44AFC}" presName="Name37" presStyleLbl="parChTrans1D2" presStyleIdx="2" presStyleCnt="6"/>
      <dgm:spPr/>
    </dgm:pt>
    <dgm:pt modelId="{3FD1F5B9-AB6D-4B17-94FA-D17056D75454}" type="pres">
      <dgm:prSet presAssocID="{D4842CF6-A571-4981-9B71-FFE1694B5921}" presName="hierRoot2" presStyleCnt="0">
        <dgm:presLayoutVars>
          <dgm:hierBranch val="init"/>
        </dgm:presLayoutVars>
      </dgm:prSet>
      <dgm:spPr/>
    </dgm:pt>
    <dgm:pt modelId="{E68C810E-4285-479D-A3CD-1FAEAAA2A70B}" type="pres">
      <dgm:prSet presAssocID="{D4842CF6-A571-4981-9B71-FFE1694B5921}" presName="rootComposite" presStyleCnt="0"/>
      <dgm:spPr/>
    </dgm:pt>
    <dgm:pt modelId="{6E5E7C74-0E95-4C04-B72D-DAD2BA79F7AE}" type="pres">
      <dgm:prSet presAssocID="{D4842CF6-A571-4981-9B71-FFE1694B5921}" presName="rootText" presStyleLbl="node2" presStyleIdx="2" presStyleCnt="6">
        <dgm:presLayoutVars>
          <dgm:chPref val="3"/>
        </dgm:presLayoutVars>
      </dgm:prSet>
      <dgm:spPr/>
    </dgm:pt>
    <dgm:pt modelId="{48C9ABA1-E077-49D2-8A5E-A44B55F87AC8}" type="pres">
      <dgm:prSet presAssocID="{D4842CF6-A571-4981-9B71-FFE1694B5921}" presName="rootConnector" presStyleLbl="node2" presStyleIdx="2" presStyleCnt="6"/>
      <dgm:spPr/>
    </dgm:pt>
    <dgm:pt modelId="{D7C550F6-273B-41EB-9D25-6D8E0145B365}" type="pres">
      <dgm:prSet presAssocID="{D4842CF6-A571-4981-9B71-FFE1694B5921}" presName="hierChild4" presStyleCnt="0"/>
      <dgm:spPr/>
    </dgm:pt>
    <dgm:pt modelId="{346CA32C-0208-4290-87C0-0A4F66F86FEC}" type="pres">
      <dgm:prSet presAssocID="{D4842CF6-A571-4981-9B71-FFE1694B5921}" presName="hierChild5" presStyleCnt="0"/>
      <dgm:spPr/>
    </dgm:pt>
    <dgm:pt modelId="{E92495FF-4954-4B7B-847A-BF25B6380872}" type="pres">
      <dgm:prSet presAssocID="{10363A4F-5395-4377-839F-1C3FD2037C4D}" presName="Name37" presStyleLbl="parChTrans1D2" presStyleIdx="3" presStyleCnt="6"/>
      <dgm:spPr/>
    </dgm:pt>
    <dgm:pt modelId="{0ABA9BBB-A247-4CA9-A928-A9982234466F}" type="pres">
      <dgm:prSet presAssocID="{ABFAF205-E56D-4E5B-A5EC-8290484A05B8}" presName="hierRoot2" presStyleCnt="0">
        <dgm:presLayoutVars>
          <dgm:hierBranch val="init"/>
        </dgm:presLayoutVars>
      </dgm:prSet>
      <dgm:spPr/>
    </dgm:pt>
    <dgm:pt modelId="{A632B8AC-61BB-469B-8DB4-6B13F947BD94}" type="pres">
      <dgm:prSet presAssocID="{ABFAF205-E56D-4E5B-A5EC-8290484A05B8}" presName="rootComposite" presStyleCnt="0"/>
      <dgm:spPr/>
    </dgm:pt>
    <dgm:pt modelId="{56A0DBE5-0319-4351-8153-FAE3BFC035F1}" type="pres">
      <dgm:prSet presAssocID="{ABFAF205-E56D-4E5B-A5EC-8290484A05B8}" presName="rootText" presStyleLbl="node2" presStyleIdx="3" presStyleCnt="6">
        <dgm:presLayoutVars>
          <dgm:chPref val="3"/>
        </dgm:presLayoutVars>
      </dgm:prSet>
      <dgm:spPr/>
    </dgm:pt>
    <dgm:pt modelId="{45D40D63-CE93-4C38-B570-C464AB7ACFDF}" type="pres">
      <dgm:prSet presAssocID="{ABFAF205-E56D-4E5B-A5EC-8290484A05B8}" presName="rootConnector" presStyleLbl="node2" presStyleIdx="3" presStyleCnt="6"/>
      <dgm:spPr/>
    </dgm:pt>
    <dgm:pt modelId="{9505E9DE-D243-497D-9ED4-53F8001E523D}" type="pres">
      <dgm:prSet presAssocID="{ABFAF205-E56D-4E5B-A5EC-8290484A05B8}" presName="hierChild4" presStyleCnt="0"/>
      <dgm:spPr/>
    </dgm:pt>
    <dgm:pt modelId="{5DB9F7B8-5A9F-4190-B907-53D3B4D400E5}" type="pres">
      <dgm:prSet presAssocID="{ABFAF205-E56D-4E5B-A5EC-8290484A05B8}" presName="hierChild5" presStyleCnt="0"/>
      <dgm:spPr/>
    </dgm:pt>
    <dgm:pt modelId="{8DABD399-D411-4D11-8547-7879AF77FC67}" type="pres">
      <dgm:prSet presAssocID="{EB466935-26BA-4570-8E0A-33058AB69AA5}" presName="Name37" presStyleLbl="parChTrans1D2" presStyleIdx="4" presStyleCnt="6"/>
      <dgm:spPr/>
    </dgm:pt>
    <dgm:pt modelId="{9EDB7369-8F6B-400C-80EE-7633AC81B93B}" type="pres">
      <dgm:prSet presAssocID="{ACFEE425-2F9E-4955-BD19-A79FA1F79BF6}" presName="hierRoot2" presStyleCnt="0">
        <dgm:presLayoutVars>
          <dgm:hierBranch val="init"/>
        </dgm:presLayoutVars>
      </dgm:prSet>
      <dgm:spPr/>
    </dgm:pt>
    <dgm:pt modelId="{417BAC27-119B-4F48-9D6F-250D3F9BFEA4}" type="pres">
      <dgm:prSet presAssocID="{ACFEE425-2F9E-4955-BD19-A79FA1F79BF6}" presName="rootComposite" presStyleCnt="0"/>
      <dgm:spPr/>
    </dgm:pt>
    <dgm:pt modelId="{C910A123-4ED3-4A22-83DE-344C3A22B1CB}" type="pres">
      <dgm:prSet presAssocID="{ACFEE425-2F9E-4955-BD19-A79FA1F79BF6}" presName="rootText" presStyleLbl="node2" presStyleIdx="4" presStyleCnt="6">
        <dgm:presLayoutVars>
          <dgm:chPref val="3"/>
        </dgm:presLayoutVars>
      </dgm:prSet>
      <dgm:spPr/>
    </dgm:pt>
    <dgm:pt modelId="{D5499B39-90AF-4B20-BB1A-38CAC1AED6C4}" type="pres">
      <dgm:prSet presAssocID="{ACFEE425-2F9E-4955-BD19-A79FA1F79BF6}" presName="rootConnector" presStyleLbl="node2" presStyleIdx="4" presStyleCnt="6"/>
      <dgm:spPr/>
    </dgm:pt>
    <dgm:pt modelId="{B652AB46-B5F3-4DBF-A3DA-257F0A1ADBB9}" type="pres">
      <dgm:prSet presAssocID="{ACFEE425-2F9E-4955-BD19-A79FA1F79BF6}" presName="hierChild4" presStyleCnt="0"/>
      <dgm:spPr/>
    </dgm:pt>
    <dgm:pt modelId="{3FCD1DF2-1909-44F5-AA57-D8F216879ABF}" type="pres">
      <dgm:prSet presAssocID="{ACFEE425-2F9E-4955-BD19-A79FA1F79BF6}" presName="hierChild5" presStyleCnt="0"/>
      <dgm:spPr/>
    </dgm:pt>
    <dgm:pt modelId="{7CACCD2A-1FB3-476E-95C9-B634EE1976B8}" type="pres">
      <dgm:prSet presAssocID="{AE54E4F3-C18C-4F72-8C07-2F3444313369}" presName="Name37" presStyleLbl="parChTrans1D2" presStyleIdx="5" presStyleCnt="6"/>
      <dgm:spPr/>
    </dgm:pt>
    <dgm:pt modelId="{8652FAB3-F714-4D51-9FCA-1912A3F76E5F}" type="pres">
      <dgm:prSet presAssocID="{FDA5F749-DF22-4FB6-A934-921DE1F4F4EB}" presName="hierRoot2" presStyleCnt="0">
        <dgm:presLayoutVars>
          <dgm:hierBranch val="init"/>
        </dgm:presLayoutVars>
      </dgm:prSet>
      <dgm:spPr/>
    </dgm:pt>
    <dgm:pt modelId="{821CA371-819C-4C1B-AF84-E77211E6AB74}" type="pres">
      <dgm:prSet presAssocID="{FDA5F749-DF22-4FB6-A934-921DE1F4F4EB}" presName="rootComposite" presStyleCnt="0"/>
      <dgm:spPr/>
    </dgm:pt>
    <dgm:pt modelId="{1132F85C-BE88-427F-86B1-B98A126C7EEC}" type="pres">
      <dgm:prSet presAssocID="{FDA5F749-DF22-4FB6-A934-921DE1F4F4EB}" presName="rootText" presStyleLbl="node2" presStyleIdx="5" presStyleCnt="6">
        <dgm:presLayoutVars>
          <dgm:chPref val="3"/>
        </dgm:presLayoutVars>
      </dgm:prSet>
      <dgm:spPr/>
    </dgm:pt>
    <dgm:pt modelId="{5EBDA3D0-4658-4EDC-ACD9-CF6C0865789A}" type="pres">
      <dgm:prSet presAssocID="{FDA5F749-DF22-4FB6-A934-921DE1F4F4EB}" presName="rootConnector" presStyleLbl="node2" presStyleIdx="5" presStyleCnt="6"/>
      <dgm:spPr/>
    </dgm:pt>
    <dgm:pt modelId="{38D4EEE1-1007-495D-BDF5-2298B092CB56}" type="pres">
      <dgm:prSet presAssocID="{FDA5F749-DF22-4FB6-A934-921DE1F4F4EB}" presName="hierChild4" presStyleCnt="0"/>
      <dgm:spPr/>
    </dgm:pt>
    <dgm:pt modelId="{2774AD3A-8CC6-436A-BBE5-C5610E6F8CEF}" type="pres">
      <dgm:prSet presAssocID="{FDA5F749-DF22-4FB6-A934-921DE1F4F4EB}" presName="hierChild5" presStyleCnt="0"/>
      <dgm:spPr/>
    </dgm:pt>
    <dgm:pt modelId="{194098E2-1B3A-494E-B4A4-8F1A9A54A0EB}" type="pres">
      <dgm:prSet presAssocID="{5D768164-3944-457E-A3EF-22938A4F4FF1}" presName="hierChild3" presStyleCnt="0"/>
      <dgm:spPr/>
    </dgm:pt>
  </dgm:ptLst>
  <dgm:cxnLst>
    <dgm:cxn modelId="{89E16D00-A502-4223-90BF-40A45743E12F}" type="presOf" srcId="{5D768164-3944-457E-A3EF-22938A4F4FF1}" destId="{B80B508D-9BAA-48E9-B013-370A0A2647BA}" srcOrd="0" destOrd="0" presId="urn:microsoft.com/office/officeart/2005/8/layout/orgChart1"/>
    <dgm:cxn modelId="{AE38F413-1CE4-40A4-A361-9FD9F0BC6B26}" type="presOf" srcId="{8BC62F07-8992-4ADB-9883-EB3AE4B21527}" destId="{6123969E-DC9C-475E-A63D-5B81852F1306}" srcOrd="1" destOrd="0" presId="urn:microsoft.com/office/officeart/2005/8/layout/orgChart1"/>
    <dgm:cxn modelId="{6BD7E214-2A7E-4626-9F24-122F0C52472D}" type="presOf" srcId="{0B137061-0FDB-4390-AAB4-467627C1108A}" destId="{7C4D4C2E-50DF-405D-8DE6-570599E48485}" srcOrd="1" destOrd="0" presId="urn:microsoft.com/office/officeart/2005/8/layout/orgChart1"/>
    <dgm:cxn modelId="{23E88923-2899-435B-ADE4-4F487D79F23E}" type="presOf" srcId="{ABFAF205-E56D-4E5B-A5EC-8290484A05B8}" destId="{45D40D63-CE93-4C38-B570-C464AB7ACFDF}" srcOrd="1" destOrd="0" presId="urn:microsoft.com/office/officeart/2005/8/layout/orgChart1"/>
    <dgm:cxn modelId="{6DCA9C28-B177-414A-9288-7AC72382AC9C}" srcId="{5D768164-3944-457E-A3EF-22938A4F4FF1}" destId="{FDA5F749-DF22-4FB6-A934-921DE1F4F4EB}" srcOrd="5" destOrd="0" parTransId="{AE54E4F3-C18C-4F72-8C07-2F3444313369}" sibTransId="{3262527A-D45E-4FE3-8613-289167851F5B}"/>
    <dgm:cxn modelId="{25AB4531-925D-4A16-AA21-8C7D641C6DDB}" type="presOf" srcId="{D4842CF6-A571-4981-9B71-FFE1694B5921}" destId="{48C9ABA1-E077-49D2-8A5E-A44B55F87AC8}" srcOrd="1" destOrd="0" presId="urn:microsoft.com/office/officeart/2005/8/layout/orgChart1"/>
    <dgm:cxn modelId="{9A027336-057C-4BA1-9F40-AB76021ECB52}" type="presOf" srcId="{AE54E4F3-C18C-4F72-8C07-2F3444313369}" destId="{7CACCD2A-1FB3-476E-95C9-B634EE1976B8}" srcOrd="0" destOrd="0" presId="urn:microsoft.com/office/officeart/2005/8/layout/orgChart1"/>
    <dgm:cxn modelId="{5D3A565D-189B-4C68-8947-BFC4E7E10017}" type="presOf" srcId="{FDA5F749-DF22-4FB6-A934-921DE1F4F4EB}" destId="{5EBDA3D0-4658-4EDC-ACD9-CF6C0865789A}" srcOrd="1" destOrd="0" presId="urn:microsoft.com/office/officeart/2005/8/layout/orgChart1"/>
    <dgm:cxn modelId="{FCB8E85F-EACF-4F44-BCA0-1B2ACD1F7E76}" type="presOf" srcId="{ACFEE425-2F9E-4955-BD19-A79FA1F79BF6}" destId="{D5499B39-90AF-4B20-BB1A-38CAC1AED6C4}" srcOrd="1" destOrd="0" presId="urn:microsoft.com/office/officeart/2005/8/layout/orgChart1"/>
    <dgm:cxn modelId="{BC0ADF41-AE55-4CDF-8321-0906425A2512}" type="presOf" srcId="{D4842CF6-A571-4981-9B71-FFE1694B5921}" destId="{6E5E7C74-0E95-4C04-B72D-DAD2BA79F7AE}" srcOrd="0" destOrd="0" presId="urn:microsoft.com/office/officeart/2005/8/layout/orgChart1"/>
    <dgm:cxn modelId="{240DF641-9C44-4CAD-A091-7949FEF490AD}" type="presOf" srcId="{5D768164-3944-457E-A3EF-22938A4F4FF1}" destId="{9DD23115-C809-4C16-B269-469E7AE7A478}" srcOrd="1" destOrd="0" presId="urn:microsoft.com/office/officeart/2005/8/layout/orgChart1"/>
    <dgm:cxn modelId="{C940B062-F613-42F5-B8EF-A90AD990FA06}" type="presOf" srcId="{EB466935-26BA-4570-8E0A-33058AB69AA5}" destId="{8DABD399-D411-4D11-8547-7879AF77FC67}" srcOrd="0" destOrd="0" presId="urn:microsoft.com/office/officeart/2005/8/layout/orgChart1"/>
    <dgm:cxn modelId="{C0C8224B-9512-45D2-B030-A02631BEB865}" type="presOf" srcId="{ABFAF205-E56D-4E5B-A5EC-8290484A05B8}" destId="{56A0DBE5-0319-4351-8153-FAE3BFC035F1}" srcOrd="0" destOrd="0" presId="urn:microsoft.com/office/officeart/2005/8/layout/orgChart1"/>
    <dgm:cxn modelId="{C7C4E06D-9BB7-4148-9B5C-8D8D7096CD93}" type="presOf" srcId="{3E5546FE-6BA9-4918-8702-5B6C69E44AFC}" destId="{CFDEA711-D06D-49D7-8F10-08DE7BFCDD86}" srcOrd="0" destOrd="0" presId="urn:microsoft.com/office/officeart/2005/8/layout/orgChart1"/>
    <dgm:cxn modelId="{F8ACCB50-A1DC-4830-B66A-9B036B402D58}" type="presOf" srcId="{10363A4F-5395-4377-839F-1C3FD2037C4D}" destId="{E92495FF-4954-4B7B-847A-BF25B6380872}" srcOrd="0" destOrd="0" presId="urn:microsoft.com/office/officeart/2005/8/layout/orgChart1"/>
    <dgm:cxn modelId="{5971D052-7F54-43FB-9325-EA4298F15C5F}" type="presOf" srcId="{59729342-2068-4A5C-9747-BC39965D3CF8}" destId="{3845CCC9-BD34-44F9-9204-3452DB36E610}" srcOrd="0" destOrd="0" presId="urn:microsoft.com/office/officeart/2005/8/layout/orgChart1"/>
    <dgm:cxn modelId="{ED340275-BBAA-4340-AC9B-E30E111A9A31}" srcId="{5D768164-3944-457E-A3EF-22938A4F4FF1}" destId="{ABFAF205-E56D-4E5B-A5EC-8290484A05B8}" srcOrd="3" destOrd="0" parTransId="{10363A4F-5395-4377-839F-1C3FD2037C4D}" sibTransId="{00D84A6E-375A-4392-94BC-FB2C8640C176}"/>
    <dgm:cxn modelId="{9B0FB081-3B79-4592-BB38-4849C9E0A07F}" srcId="{5D768164-3944-457E-A3EF-22938A4F4FF1}" destId="{ACFEE425-2F9E-4955-BD19-A79FA1F79BF6}" srcOrd="4" destOrd="0" parTransId="{EB466935-26BA-4570-8E0A-33058AB69AA5}" sibTransId="{DF39353D-878D-4B9B-9C78-3A3B328754E4}"/>
    <dgm:cxn modelId="{E87A5F85-07CA-431A-827A-A1A3B88DDA3B}" type="presOf" srcId="{FDA5F749-DF22-4FB6-A934-921DE1F4F4EB}" destId="{1132F85C-BE88-427F-86B1-B98A126C7EEC}" srcOrd="0" destOrd="0" presId="urn:microsoft.com/office/officeart/2005/8/layout/orgChart1"/>
    <dgm:cxn modelId="{41C6098B-7DFF-449B-8FD5-CA0714372061}" type="presOf" srcId="{5A1D5D8A-E14A-4930-945C-E12E298501CB}" destId="{AE742776-ABC6-4035-A08F-A9D704651A11}" srcOrd="0" destOrd="0" presId="urn:microsoft.com/office/officeart/2005/8/layout/orgChart1"/>
    <dgm:cxn modelId="{086F7399-3F45-442A-92B0-76A7E3DA6BF1}" type="presOf" srcId="{8BC62F07-8992-4ADB-9883-EB3AE4B21527}" destId="{8A30D9F3-A4A2-4EB4-9016-C8521C56CD7D}" srcOrd="0" destOrd="0" presId="urn:microsoft.com/office/officeart/2005/8/layout/orgChart1"/>
    <dgm:cxn modelId="{72F49B9B-795F-4FCE-9D8F-138B6B555FD6}" srcId="{5D768164-3944-457E-A3EF-22938A4F4FF1}" destId="{0B137061-0FDB-4390-AAB4-467627C1108A}" srcOrd="1" destOrd="0" parTransId="{59729342-2068-4A5C-9747-BC39965D3CF8}" sibTransId="{D3B2214E-4ECB-4179-A263-2305BA3DA5F9}"/>
    <dgm:cxn modelId="{3F8E8F9F-3A3F-4E3B-A7A8-7B3B0A91AF52}" srcId="{5D768164-3944-457E-A3EF-22938A4F4FF1}" destId="{8BC62F07-8992-4ADB-9883-EB3AE4B21527}" srcOrd="0" destOrd="0" parTransId="{08762E37-A421-4E70-8A04-F6BD716C5C2E}" sibTransId="{E4C5C4A5-9EE7-402D-A30D-3DB584672D5A}"/>
    <dgm:cxn modelId="{520C38A0-073D-4E4C-9535-E9DCDD72F1FA}" srcId="{5D768164-3944-457E-A3EF-22938A4F4FF1}" destId="{D4842CF6-A571-4981-9B71-FFE1694B5921}" srcOrd="2" destOrd="0" parTransId="{3E5546FE-6BA9-4918-8702-5B6C69E44AFC}" sibTransId="{34CE4ABC-5BF0-4BFE-8A68-8564B2419057}"/>
    <dgm:cxn modelId="{BFC4F2BC-5498-4428-B0C8-330DD9276E0C}" type="presOf" srcId="{ACFEE425-2F9E-4955-BD19-A79FA1F79BF6}" destId="{C910A123-4ED3-4A22-83DE-344C3A22B1CB}" srcOrd="0" destOrd="0" presId="urn:microsoft.com/office/officeart/2005/8/layout/orgChart1"/>
    <dgm:cxn modelId="{37E374C6-72F8-4C15-A5B8-FBA6A8CDBC41}" type="presOf" srcId="{0B137061-0FDB-4390-AAB4-467627C1108A}" destId="{504D6596-B2A4-43C8-8D87-C9616897FB93}" srcOrd="0" destOrd="0" presId="urn:microsoft.com/office/officeart/2005/8/layout/orgChart1"/>
    <dgm:cxn modelId="{7A6535DB-41C5-463B-AE62-31120D4C9C85}" type="presOf" srcId="{08762E37-A421-4E70-8A04-F6BD716C5C2E}" destId="{31F5B54D-AC45-4D3D-91FC-F285924DD069}" srcOrd="0" destOrd="0" presId="urn:microsoft.com/office/officeart/2005/8/layout/orgChart1"/>
    <dgm:cxn modelId="{22E5D5EC-0FF9-44C6-A7AA-3DD6A048FABB}" srcId="{5A1D5D8A-E14A-4930-945C-E12E298501CB}" destId="{5D768164-3944-457E-A3EF-22938A4F4FF1}" srcOrd="0" destOrd="0" parTransId="{428D5015-708E-4896-A0B3-02F132BBAF57}" sibTransId="{23DAB9F9-D152-4E70-991B-681CECCF06FA}"/>
    <dgm:cxn modelId="{B01DC05F-D6CD-42AE-904A-DA40F2DF5646}" type="presParOf" srcId="{AE742776-ABC6-4035-A08F-A9D704651A11}" destId="{B8472D17-160E-4214-B2A7-0D86499C4E34}" srcOrd="0" destOrd="0" presId="urn:microsoft.com/office/officeart/2005/8/layout/orgChart1"/>
    <dgm:cxn modelId="{5DAF4BA1-7649-4DED-9FF3-6738E32277C0}" type="presParOf" srcId="{B8472D17-160E-4214-B2A7-0D86499C4E34}" destId="{0CD61AB6-83EA-42CA-AC45-6F6A61A27503}" srcOrd="0" destOrd="0" presId="urn:microsoft.com/office/officeart/2005/8/layout/orgChart1"/>
    <dgm:cxn modelId="{680DD87A-4819-4FDA-A931-EBA96AD1F00B}" type="presParOf" srcId="{0CD61AB6-83EA-42CA-AC45-6F6A61A27503}" destId="{B80B508D-9BAA-48E9-B013-370A0A2647BA}" srcOrd="0" destOrd="0" presId="urn:microsoft.com/office/officeart/2005/8/layout/orgChart1"/>
    <dgm:cxn modelId="{02D721C8-4E4B-4DBE-B326-82DC85B61F8B}" type="presParOf" srcId="{0CD61AB6-83EA-42CA-AC45-6F6A61A27503}" destId="{9DD23115-C809-4C16-B269-469E7AE7A478}" srcOrd="1" destOrd="0" presId="urn:microsoft.com/office/officeart/2005/8/layout/orgChart1"/>
    <dgm:cxn modelId="{18C6F925-E989-484E-B9FB-F7E879BDBD75}" type="presParOf" srcId="{B8472D17-160E-4214-B2A7-0D86499C4E34}" destId="{D92F9C24-EA46-44E6-BE8C-E026C42A2341}" srcOrd="1" destOrd="0" presId="urn:microsoft.com/office/officeart/2005/8/layout/orgChart1"/>
    <dgm:cxn modelId="{3E756E61-A969-425A-A2FE-E9F766C428DB}" type="presParOf" srcId="{D92F9C24-EA46-44E6-BE8C-E026C42A2341}" destId="{31F5B54D-AC45-4D3D-91FC-F285924DD069}" srcOrd="0" destOrd="0" presId="urn:microsoft.com/office/officeart/2005/8/layout/orgChart1"/>
    <dgm:cxn modelId="{B05E1627-FB6D-420D-8896-CDD3D8BD26CD}" type="presParOf" srcId="{D92F9C24-EA46-44E6-BE8C-E026C42A2341}" destId="{F14C89FB-4550-4E17-9A47-EFEB33B28980}" srcOrd="1" destOrd="0" presId="urn:microsoft.com/office/officeart/2005/8/layout/orgChart1"/>
    <dgm:cxn modelId="{8B1674AC-238D-4A8E-8260-9F228051C0B4}" type="presParOf" srcId="{F14C89FB-4550-4E17-9A47-EFEB33B28980}" destId="{6420D13D-770C-4619-BBD6-280E5300B39C}" srcOrd="0" destOrd="0" presId="urn:microsoft.com/office/officeart/2005/8/layout/orgChart1"/>
    <dgm:cxn modelId="{7B98F116-D06F-41BC-BF09-FEF4D93A5855}" type="presParOf" srcId="{6420D13D-770C-4619-BBD6-280E5300B39C}" destId="{8A30D9F3-A4A2-4EB4-9016-C8521C56CD7D}" srcOrd="0" destOrd="0" presId="urn:microsoft.com/office/officeart/2005/8/layout/orgChart1"/>
    <dgm:cxn modelId="{39AC708B-50A3-41BE-A32D-512BD321706A}" type="presParOf" srcId="{6420D13D-770C-4619-BBD6-280E5300B39C}" destId="{6123969E-DC9C-475E-A63D-5B81852F1306}" srcOrd="1" destOrd="0" presId="urn:microsoft.com/office/officeart/2005/8/layout/orgChart1"/>
    <dgm:cxn modelId="{B6FD5ADB-DF11-4AA3-A292-7209DC77ECDF}" type="presParOf" srcId="{F14C89FB-4550-4E17-9A47-EFEB33B28980}" destId="{F056E0F8-910D-47AF-804A-5471747AC71A}" srcOrd="1" destOrd="0" presId="urn:microsoft.com/office/officeart/2005/8/layout/orgChart1"/>
    <dgm:cxn modelId="{F0321544-00F2-4953-B69F-19DA74BBA0A1}" type="presParOf" srcId="{F14C89FB-4550-4E17-9A47-EFEB33B28980}" destId="{764D84AC-EB73-470E-B57B-479FBF00F613}" srcOrd="2" destOrd="0" presId="urn:microsoft.com/office/officeart/2005/8/layout/orgChart1"/>
    <dgm:cxn modelId="{946FE33F-7A29-4D6A-A93E-C2B913A203EA}" type="presParOf" srcId="{D92F9C24-EA46-44E6-BE8C-E026C42A2341}" destId="{3845CCC9-BD34-44F9-9204-3452DB36E610}" srcOrd="2" destOrd="0" presId="urn:microsoft.com/office/officeart/2005/8/layout/orgChart1"/>
    <dgm:cxn modelId="{EB90199E-AB72-4908-9EB6-2D9356D40D97}" type="presParOf" srcId="{D92F9C24-EA46-44E6-BE8C-E026C42A2341}" destId="{A3ABB05F-4EF1-4B2B-B034-9C8F9B670888}" srcOrd="3" destOrd="0" presId="urn:microsoft.com/office/officeart/2005/8/layout/orgChart1"/>
    <dgm:cxn modelId="{A8A1F457-2C9E-41EF-B193-D47B40C9E321}" type="presParOf" srcId="{A3ABB05F-4EF1-4B2B-B034-9C8F9B670888}" destId="{011FEA56-B511-4B23-9615-A0F44AF6D71E}" srcOrd="0" destOrd="0" presId="urn:microsoft.com/office/officeart/2005/8/layout/orgChart1"/>
    <dgm:cxn modelId="{739815F9-0CEC-4AF9-86DD-33F48FC75F94}" type="presParOf" srcId="{011FEA56-B511-4B23-9615-A0F44AF6D71E}" destId="{504D6596-B2A4-43C8-8D87-C9616897FB93}" srcOrd="0" destOrd="0" presId="urn:microsoft.com/office/officeart/2005/8/layout/orgChart1"/>
    <dgm:cxn modelId="{BC142603-D616-43F2-B031-1D2DC9B0C0FF}" type="presParOf" srcId="{011FEA56-B511-4B23-9615-A0F44AF6D71E}" destId="{7C4D4C2E-50DF-405D-8DE6-570599E48485}" srcOrd="1" destOrd="0" presId="urn:microsoft.com/office/officeart/2005/8/layout/orgChart1"/>
    <dgm:cxn modelId="{3D3C4B8F-9AA1-4C80-970A-66D665041A24}" type="presParOf" srcId="{A3ABB05F-4EF1-4B2B-B034-9C8F9B670888}" destId="{3204B41B-E39E-4C73-87F4-7DC1C0C9C6D8}" srcOrd="1" destOrd="0" presId="urn:microsoft.com/office/officeart/2005/8/layout/orgChart1"/>
    <dgm:cxn modelId="{2083597D-1D60-456A-888B-989927A9B6E7}" type="presParOf" srcId="{A3ABB05F-4EF1-4B2B-B034-9C8F9B670888}" destId="{FACC8A8D-AF08-43BB-BFD3-A8AACF9A9D2C}" srcOrd="2" destOrd="0" presId="urn:microsoft.com/office/officeart/2005/8/layout/orgChart1"/>
    <dgm:cxn modelId="{3EDC7D6D-F9CA-437A-8478-3976B729705A}" type="presParOf" srcId="{D92F9C24-EA46-44E6-BE8C-E026C42A2341}" destId="{CFDEA711-D06D-49D7-8F10-08DE7BFCDD86}" srcOrd="4" destOrd="0" presId="urn:microsoft.com/office/officeart/2005/8/layout/orgChart1"/>
    <dgm:cxn modelId="{D21FFCAD-E725-4CE7-BB5E-4E2E7D6BA371}" type="presParOf" srcId="{D92F9C24-EA46-44E6-BE8C-E026C42A2341}" destId="{3FD1F5B9-AB6D-4B17-94FA-D17056D75454}" srcOrd="5" destOrd="0" presId="urn:microsoft.com/office/officeart/2005/8/layout/orgChart1"/>
    <dgm:cxn modelId="{BBAA7840-CE47-4E3F-890B-69C6580D8222}" type="presParOf" srcId="{3FD1F5B9-AB6D-4B17-94FA-D17056D75454}" destId="{E68C810E-4285-479D-A3CD-1FAEAAA2A70B}" srcOrd="0" destOrd="0" presId="urn:microsoft.com/office/officeart/2005/8/layout/orgChart1"/>
    <dgm:cxn modelId="{2EC6E17F-68C2-49CD-8CDE-3D3C8E9DDB69}" type="presParOf" srcId="{E68C810E-4285-479D-A3CD-1FAEAAA2A70B}" destId="{6E5E7C74-0E95-4C04-B72D-DAD2BA79F7AE}" srcOrd="0" destOrd="0" presId="urn:microsoft.com/office/officeart/2005/8/layout/orgChart1"/>
    <dgm:cxn modelId="{5F9E8087-8502-4BDB-A5FE-0393AE067D2B}" type="presParOf" srcId="{E68C810E-4285-479D-A3CD-1FAEAAA2A70B}" destId="{48C9ABA1-E077-49D2-8A5E-A44B55F87AC8}" srcOrd="1" destOrd="0" presId="urn:microsoft.com/office/officeart/2005/8/layout/orgChart1"/>
    <dgm:cxn modelId="{C4AC7A33-01F3-4A2A-9833-7C16A45C027C}" type="presParOf" srcId="{3FD1F5B9-AB6D-4B17-94FA-D17056D75454}" destId="{D7C550F6-273B-41EB-9D25-6D8E0145B365}" srcOrd="1" destOrd="0" presId="urn:microsoft.com/office/officeart/2005/8/layout/orgChart1"/>
    <dgm:cxn modelId="{97AF1D25-431A-4AFF-A8AE-11B0B8105563}" type="presParOf" srcId="{3FD1F5B9-AB6D-4B17-94FA-D17056D75454}" destId="{346CA32C-0208-4290-87C0-0A4F66F86FEC}" srcOrd="2" destOrd="0" presId="urn:microsoft.com/office/officeart/2005/8/layout/orgChart1"/>
    <dgm:cxn modelId="{31DC10DE-FC87-4F93-A567-5A5AC68EB2B7}" type="presParOf" srcId="{D92F9C24-EA46-44E6-BE8C-E026C42A2341}" destId="{E92495FF-4954-4B7B-847A-BF25B6380872}" srcOrd="6" destOrd="0" presId="urn:microsoft.com/office/officeart/2005/8/layout/orgChart1"/>
    <dgm:cxn modelId="{CA54D705-6231-4774-A26F-081605E52AA2}" type="presParOf" srcId="{D92F9C24-EA46-44E6-BE8C-E026C42A2341}" destId="{0ABA9BBB-A247-4CA9-A928-A9982234466F}" srcOrd="7" destOrd="0" presId="urn:microsoft.com/office/officeart/2005/8/layout/orgChart1"/>
    <dgm:cxn modelId="{04791372-A0B3-4E26-A492-60433AD7DCEA}" type="presParOf" srcId="{0ABA9BBB-A247-4CA9-A928-A9982234466F}" destId="{A632B8AC-61BB-469B-8DB4-6B13F947BD94}" srcOrd="0" destOrd="0" presId="urn:microsoft.com/office/officeart/2005/8/layout/orgChart1"/>
    <dgm:cxn modelId="{B6D990B4-1124-472C-BA8A-6359E0210141}" type="presParOf" srcId="{A632B8AC-61BB-469B-8DB4-6B13F947BD94}" destId="{56A0DBE5-0319-4351-8153-FAE3BFC035F1}" srcOrd="0" destOrd="0" presId="urn:microsoft.com/office/officeart/2005/8/layout/orgChart1"/>
    <dgm:cxn modelId="{0B26643E-7182-4192-930F-40CE0A1ED93A}" type="presParOf" srcId="{A632B8AC-61BB-469B-8DB4-6B13F947BD94}" destId="{45D40D63-CE93-4C38-B570-C464AB7ACFDF}" srcOrd="1" destOrd="0" presId="urn:microsoft.com/office/officeart/2005/8/layout/orgChart1"/>
    <dgm:cxn modelId="{2B8ACC98-5B2C-4261-805D-3A1CDDE4516D}" type="presParOf" srcId="{0ABA9BBB-A247-4CA9-A928-A9982234466F}" destId="{9505E9DE-D243-497D-9ED4-53F8001E523D}" srcOrd="1" destOrd="0" presId="urn:microsoft.com/office/officeart/2005/8/layout/orgChart1"/>
    <dgm:cxn modelId="{142602B1-E645-4708-994E-CDCCB1036BB8}" type="presParOf" srcId="{0ABA9BBB-A247-4CA9-A928-A9982234466F}" destId="{5DB9F7B8-5A9F-4190-B907-53D3B4D400E5}" srcOrd="2" destOrd="0" presId="urn:microsoft.com/office/officeart/2005/8/layout/orgChart1"/>
    <dgm:cxn modelId="{72EFC9EC-A7BD-4D49-8172-BF460D747F74}" type="presParOf" srcId="{D92F9C24-EA46-44E6-BE8C-E026C42A2341}" destId="{8DABD399-D411-4D11-8547-7879AF77FC67}" srcOrd="8" destOrd="0" presId="urn:microsoft.com/office/officeart/2005/8/layout/orgChart1"/>
    <dgm:cxn modelId="{F75F577F-4786-478C-B2F1-D55A75957C33}" type="presParOf" srcId="{D92F9C24-EA46-44E6-BE8C-E026C42A2341}" destId="{9EDB7369-8F6B-400C-80EE-7633AC81B93B}" srcOrd="9" destOrd="0" presId="urn:microsoft.com/office/officeart/2005/8/layout/orgChart1"/>
    <dgm:cxn modelId="{229689B1-2EB6-43CD-93ED-D8C443683B1C}" type="presParOf" srcId="{9EDB7369-8F6B-400C-80EE-7633AC81B93B}" destId="{417BAC27-119B-4F48-9D6F-250D3F9BFEA4}" srcOrd="0" destOrd="0" presId="urn:microsoft.com/office/officeart/2005/8/layout/orgChart1"/>
    <dgm:cxn modelId="{1E712A20-023A-4448-ACD4-215B98588CED}" type="presParOf" srcId="{417BAC27-119B-4F48-9D6F-250D3F9BFEA4}" destId="{C910A123-4ED3-4A22-83DE-344C3A22B1CB}" srcOrd="0" destOrd="0" presId="urn:microsoft.com/office/officeart/2005/8/layout/orgChart1"/>
    <dgm:cxn modelId="{3FD7E383-551F-4CBA-A8B8-C342977C3C50}" type="presParOf" srcId="{417BAC27-119B-4F48-9D6F-250D3F9BFEA4}" destId="{D5499B39-90AF-4B20-BB1A-38CAC1AED6C4}" srcOrd="1" destOrd="0" presId="urn:microsoft.com/office/officeart/2005/8/layout/orgChart1"/>
    <dgm:cxn modelId="{971C1723-1154-412A-9909-1207E400DB34}" type="presParOf" srcId="{9EDB7369-8F6B-400C-80EE-7633AC81B93B}" destId="{B652AB46-B5F3-4DBF-A3DA-257F0A1ADBB9}" srcOrd="1" destOrd="0" presId="urn:microsoft.com/office/officeart/2005/8/layout/orgChart1"/>
    <dgm:cxn modelId="{234610B9-6A94-41D8-AB8A-FD86854AB680}" type="presParOf" srcId="{9EDB7369-8F6B-400C-80EE-7633AC81B93B}" destId="{3FCD1DF2-1909-44F5-AA57-D8F216879ABF}" srcOrd="2" destOrd="0" presId="urn:microsoft.com/office/officeart/2005/8/layout/orgChart1"/>
    <dgm:cxn modelId="{93D1BA1D-4C15-494E-B5F2-C589DAFEE627}" type="presParOf" srcId="{D92F9C24-EA46-44E6-BE8C-E026C42A2341}" destId="{7CACCD2A-1FB3-476E-95C9-B634EE1976B8}" srcOrd="10" destOrd="0" presId="urn:microsoft.com/office/officeart/2005/8/layout/orgChart1"/>
    <dgm:cxn modelId="{EEC91599-6FB8-45E4-9B92-3E451D419D5E}" type="presParOf" srcId="{D92F9C24-EA46-44E6-BE8C-E026C42A2341}" destId="{8652FAB3-F714-4D51-9FCA-1912A3F76E5F}" srcOrd="11" destOrd="0" presId="urn:microsoft.com/office/officeart/2005/8/layout/orgChart1"/>
    <dgm:cxn modelId="{49534BAE-A8CB-48FE-B370-8C8CF4B6048D}" type="presParOf" srcId="{8652FAB3-F714-4D51-9FCA-1912A3F76E5F}" destId="{821CA371-819C-4C1B-AF84-E77211E6AB74}" srcOrd="0" destOrd="0" presId="urn:microsoft.com/office/officeart/2005/8/layout/orgChart1"/>
    <dgm:cxn modelId="{C6831111-3D51-4FFE-96AF-CE8004AE6316}" type="presParOf" srcId="{821CA371-819C-4C1B-AF84-E77211E6AB74}" destId="{1132F85C-BE88-427F-86B1-B98A126C7EEC}" srcOrd="0" destOrd="0" presId="urn:microsoft.com/office/officeart/2005/8/layout/orgChart1"/>
    <dgm:cxn modelId="{670203E7-C0A5-475A-B8BE-C4DB60BFDBAD}" type="presParOf" srcId="{821CA371-819C-4C1B-AF84-E77211E6AB74}" destId="{5EBDA3D0-4658-4EDC-ACD9-CF6C0865789A}" srcOrd="1" destOrd="0" presId="urn:microsoft.com/office/officeart/2005/8/layout/orgChart1"/>
    <dgm:cxn modelId="{B076809E-65C5-47B4-A95C-9C0289CCC1EA}" type="presParOf" srcId="{8652FAB3-F714-4D51-9FCA-1912A3F76E5F}" destId="{38D4EEE1-1007-495D-BDF5-2298B092CB56}" srcOrd="1" destOrd="0" presId="urn:microsoft.com/office/officeart/2005/8/layout/orgChart1"/>
    <dgm:cxn modelId="{D8D09CAD-9F48-49AA-87F6-4BE64637630A}" type="presParOf" srcId="{8652FAB3-F714-4D51-9FCA-1912A3F76E5F}" destId="{2774AD3A-8CC6-436A-BBE5-C5610E6F8CEF}" srcOrd="2" destOrd="0" presId="urn:microsoft.com/office/officeart/2005/8/layout/orgChart1"/>
    <dgm:cxn modelId="{07316E46-7467-4DAF-BB24-ED9B30085A87}" type="presParOf" srcId="{B8472D17-160E-4214-B2A7-0D86499C4E34}" destId="{194098E2-1B3A-494E-B4A4-8F1A9A54A0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C9E4A-07AB-4114-BB64-31A1E7B0C43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6F1244-6687-4135-93AE-05A43A54EFC0}">
      <dgm:prSet phldrT="[Text]"/>
      <dgm:spPr/>
      <dgm:t>
        <a:bodyPr/>
        <a:lstStyle/>
        <a:p>
          <a:r>
            <a:rPr lang="en-US" dirty="0" err="1"/>
            <a:t>hal</a:t>
          </a:r>
          <a:endParaRPr lang="en-US" dirty="0"/>
        </a:p>
      </dgm:t>
    </dgm:pt>
    <dgm:pt modelId="{9143A852-DA6C-4734-A6B2-39B473DA36CD}" type="parTrans" cxnId="{6EEC35D2-15A2-40F2-B28A-8F19856AE082}">
      <dgm:prSet/>
      <dgm:spPr/>
      <dgm:t>
        <a:bodyPr/>
        <a:lstStyle/>
        <a:p>
          <a:endParaRPr lang="en-US"/>
        </a:p>
      </dgm:t>
    </dgm:pt>
    <dgm:pt modelId="{CA81FF10-B6FA-466A-9857-B8D9251B051A}" type="sibTrans" cxnId="{6EEC35D2-15A2-40F2-B28A-8F19856AE082}">
      <dgm:prSet/>
      <dgm:spPr/>
      <dgm:t>
        <a:bodyPr/>
        <a:lstStyle/>
        <a:p>
          <a:endParaRPr lang="en-US"/>
        </a:p>
      </dgm:t>
    </dgm:pt>
    <dgm:pt modelId="{EEBACEB9-A044-4A27-A097-0C730A95301A}">
      <dgm:prSet phldrT="[Text]"/>
      <dgm:spPr/>
      <dgm:t>
        <a:bodyPr/>
        <a:lstStyle/>
        <a:p>
          <a:r>
            <a:rPr lang="en-US" dirty="0" err="1"/>
            <a:t>External_eeprom</a:t>
          </a:r>
          <a:endParaRPr lang="en-US" dirty="0"/>
        </a:p>
      </dgm:t>
    </dgm:pt>
    <dgm:pt modelId="{CFF28263-7D48-4150-908C-ABF8B5A7BC62}" type="parTrans" cxnId="{C7752260-881A-4B6C-9E2B-38A853784A9E}">
      <dgm:prSet/>
      <dgm:spPr/>
      <dgm:t>
        <a:bodyPr/>
        <a:lstStyle/>
        <a:p>
          <a:endParaRPr lang="en-US"/>
        </a:p>
      </dgm:t>
    </dgm:pt>
    <dgm:pt modelId="{534D840F-0566-4F0F-AA4C-0D5C4D3FE726}" type="sibTrans" cxnId="{C7752260-881A-4B6C-9E2B-38A853784A9E}">
      <dgm:prSet/>
      <dgm:spPr/>
      <dgm:t>
        <a:bodyPr/>
        <a:lstStyle/>
        <a:p>
          <a:endParaRPr lang="en-US"/>
        </a:p>
      </dgm:t>
    </dgm:pt>
    <dgm:pt modelId="{B5D22448-22EC-46DE-A88F-BACC744F338B}">
      <dgm:prSet phldrT="[Text]"/>
      <dgm:spPr/>
      <dgm:t>
        <a:bodyPr/>
        <a:lstStyle/>
        <a:p>
          <a:r>
            <a:rPr lang="en-US" dirty="0" err="1"/>
            <a:t>Heating_led</a:t>
          </a:r>
          <a:endParaRPr lang="en-US" dirty="0"/>
        </a:p>
      </dgm:t>
    </dgm:pt>
    <dgm:pt modelId="{B22D749A-6F37-4881-A46B-60386C662F8B}" type="parTrans" cxnId="{93AF2A02-6F2A-4E6D-B8C4-94531BB20DD1}">
      <dgm:prSet/>
      <dgm:spPr/>
      <dgm:t>
        <a:bodyPr/>
        <a:lstStyle/>
        <a:p>
          <a:endParaRPr lang="en-US"/>
        </a:p>
      </dgm:t>
    </dgm:pt>
    <dgm:pt modelId="{4EE24C17-62D8-41AD-B1AC-1AF4A5868D9A}" type="sibTrans" cxnId="{93AF2A02-6F2A-4E6D-B8C4-94531BB20DD1}">
      <dgm:prSet/>
      <dgm:spPr/>
      <dgm:t>
        <a:bodyPr/>
        <a:lstStyle/>
        <a:p>
          <a:endParaRPr lang="en-US"/>
        </a:p>
      </dgm:t>
    </dgm:pt>
    <dgm:pt modelId="{C88D8A17-8ECD-4308-9CE4-72B8B1111A32}">
      <dgm:prSet phldrT="[Text]"/>
      <dgm:spPr/>
      <dgm:t>
        <a:bodyPr/>
        <a:lstStyle/>
        <a:p>
          <a:r>
            <a:rPr lang="en-US" dirty="0" err="1"/>
            <a:t>On_off</a:t>
          </a:r>
          <a:endParaRPr lang="en-US" dirty="0"/>
        </a:p>
      </dgm:t>
    </dgm:pt>
    <dgm:pt modelId="{97227E16-83F1-436D-A9F5-C1F01C05E709}" type="parTrans" cxnId="{A3D2311B-A7DD-4226-9003-212318687FFB}">
      <dgm:prSet/>
      <dgm:spPr/>
      <dgm:t>
        <a:bodyPr/>
        <a:lstStyle/>
        <a:p>
          <a:endParaRPr lang="en-US"/>
        </a:p>
      </dgm:t>
    </dgm:pt>
    <dgm:pt modelId="{6511579F-E7FE-44A6-8F46-E184F8303FD5}" type="sibTrans" cxnId="{A3D2311B-A7DD-4226-9003-212318687FFB}">
      <dgm:prSet/>
      <dgm:spPr/>
      <dgm:t>
        <a:bodyPr/>
        <a:lstStyle/>
        <a:p>
          <a:endParaRPr lang="en-US"/>
        </a:p>
      </dgm:t>
    </dgm:pt>
    <dgm:pt modelId="{36816961-3E7E-4003-8FC3-F6AF7D011D3B}">
      <dgm:prSet phldrT="[Text]"/>
      <dgm:spPr/>
      <dgm:t>
        <a:bodyPr/>
        <a:lstStyle/>
        <a:p>
          <a:r>
            <a:rPr lang="en-US" dirty="0" err="1"/>
            <a:t>Up_down</a:t>
          </a:r>
          <a:endParaRPr lang="en-US" dirty="0"/>
        </a:p>
      </dgm:t>
    </dgm:pt>
    <dgm:pt modelId="{D10DB427-9EAD-4DBE-AEF0-6BBF0BDAAA18}" type="parTrans" cxnId="{367296B0-5EDC-4C41-BE0F-B7FB7D0B5DE8}">
      <dgm:prSet/>
      <dgm:spPr/>
      <dgm:t>
        <a:bodyPr/>
        <a:lstStyle/>
        <a:p>
          <a:endParaRPr lang="en-US"/>
        </a:p>
      </dgm:t>
    </dgm:pt>
    <dgm:pt modelId="{1A1847F2-8BE3-4D66-BE6F-6F3AE94A431B}" type="sibTrans" cxnId="{367296B0-5EDC-4C41-BE0F-B7FB7D0B5DE8}">
      <dgm:prSet/>
      <dgm:spPr/>
      <dgm:t>
        <a:bodyPr/>
        <a:lstStyle/>
        <a:p>
          <a:endParaRPr lang="en-US"/>
        </a:p>
      </dgm:t>
    </dgm:pt>
    <dgm:pt modelId="{3DB09C4C-C3C1-4BA0-8D2F-A7B59415C00B}">
      <dgm:prSet phldrT="[Text]"/>
      <dgm:spPr/>
      <dgm:t>
        <a:bodyPr/>
        <a:lstStyle/>
        <a:p>
          <a:r>
            <a:rPr lang="en-US" dirty="0" err="1"/>
            <a:t>Seven_seg</a:t>
          </a:r>
          <a:endParaRPr lang="en-US" dirty="0"/>
        </a:p>
      </dgm:t>
    </dgm:pt>
    <dgm:pt modelId="{DB2D7A56-F9BE-420B-8EAF-8B7CC9070461}" type="parTrans" cxnId="{8CC98A6D-CDEB-449F-B3E2-EB44DD427584}">
      <dgm:prSet/>
      <dgm:spPr/>
      <dgm:t>
        <a:bodyPr/>
        <a:lstStyle/>
        <a:p>
          <a:endParaRPr lang="en-US"/>
        </a:p>
      </dgm:t>
    </dgm:pt>
    <dgm:pt modelId="{060CE7D5-91C3-4EAF-9CA8-2C144E777585}" type="sibTrans" cxnId="{8CC98A6D-CDEB-449F-B3E2-EB44DD427584}">
      <dgm:prSet/>
      <dgm:spPr/>
      <dgm:t>
        <a:bodyPr/>
        <a:lstStyle/>
        <a:p>
          <a:endParaRPr lang="en-US"/>
        </a:p>
      </dgm:t>
    </dgm:pt>
    <dgm:pt modelId="{936C1105-9587-4B73-B37A-6F7BC71573E4}">
      <dgm:prSet phldrT="[Text]"/>
      <dgm:spPr/>
      <dgm:t>
        <a:bodyPr/>
        <a:lstStyle/>
        <a:p>
          <a:r>
            <a:rPr lang="en-US" dirty="0" err="1"/>
            <a:t>Temp_elements</a:t>
          </a:r>
          <a:endParaRPr lang="en-US" dirty="0"/>
        </a:p>
      </dgm:t>
    </dgm:pt>
    <dgm:pt modelId="{1723D0B0-552D-43B8-8F1F-8D9384F5F5CB}" type="parTrans" cxnId="{651B1665-ABAD-4119-AEC6-3FC4AB2FD41D}">
      <dgm:prSet/>
      <dgm:spPr/>
      <dgm:t>
        <a:bodyPr/>
        <a:lstStyle/>
        <a:p>
          <a:endParaRPr lang="en-US"/>
        </a:p>
      </dgm:t>
    </dgm:pt>
    <dgm:pt modelId="{4583032E-0DA8-4ED6-8CAF-A9D29083A09B}" type="sibTrans" cxnId="{651B1665-ABAD-4119-AEC6-3FC4AB2FD41D}">
      <dgm:prSet/>
      <dgm:spPr/>
      <dgm:t>
        <a:bodyPr/>
        <a:lstStyle/>
        <a:p>
          <a:endParaRPr lang="en-US"/>
        </a:p>
      </dgm:t>
    </dgm:pt>
    <dgm:pt modelId="{C7C250F0-1AF4-404E-AFA0-EE723BF007AC}">
      <dgm:prSet phldrT="[Text]"/>
      <dgm:spPr/>
      <dgm:t>
        <a:bodyPr/>
        <a:lstStyle/>
        <a:p>
          <a:r>
            <a:rPr lang="en-US" dirty="0" err="1"/>
            <a:t>Temp_sensor</a:t>
          </a:r>
          <a:endParaRPr lang="en-US" dirty="0"/>
        </a:p>
      </dgm:t>
    </dgm:pt>
    <dgm:pt modelId="{6C16745A-B45B-492E-8132-684B140E06D3}" type="parTrans" cxnId="{FED23340-CD59-42CD-8749-874383F27C9B}">
      <dgm:prSet/>
      <dgm:spPr/>
      <dgm:t>
        <a:bodyPr/>
        <a:lstStyle/>
        <a:p>
          <a:endParaRPr lang="en-US"/>
        </a:p>
      </dgm:t>
    </dgm:pt>
    <dgm:pt modelId="{349DC623-7F92-4A52-9837-9E0737A66B65}" type="sibTrans" cxnId="{FED23340-CD59-42CD-8749-874383F27C9B}">
      <dgm:prSet/>
      <dgm:spPr/>
      <dgm:t>
        <a:bodyPr/>
        <a:lstStyle/>
        <a:p>
          <a:endParaRPr lang="en-US"/>
        </a:p>
      </dgm:t>
    </dgm:pt>
    <dgm:pt modelId="{0FEF5164-4D44-47D6-97C9-72EA9587CE34}" type="pres">
      <dgm:prSet presAssocID="{68AC9E4A-07AB-4114-BB64-31A1E7B0C4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F58A82-02F8-454A-AFA1-F08F1345A50F}" type="pres">
      <dgm:prSet presAssocID="{A76F1244-6687-4135-93AE-05A43A54EFC0}" presName="hierRoot1" presStyleCnt="0">
        <dgm:presLayoutVars>
          <dgm:hierBranch val="init"/>
        </dgm:presLayoutVars>
      </dgm:prSet>
      <dgm:spPr/>
    </dgm:pt>
    <dgm:pt modelId="{8C30820A-F721-4255-845B-AB433CA8FC6E}" type="pres">
      <dgm:prSet presAssocID="{A76F1244-6687-4135-93AE-05A43A54EFC0}" presName="rootComposite1" presStyleCnt="0"/>
      <dgm:spPr/>
    </dgm:pt>
    <dgm:pt modelId="{FC47E4F5-8177-47E0-9208-FE59A8D5713A}" type="pres">
      <dgm:prSet presAssocID="{A76F1244-6687-4135-93AE-05A43A54EFC0}" presName="rootText1" presStyleLbl="node0" presStyleIdx="0" presStyleCnt="1">
        <dgm:presLayoutVars>
          <dgm:chPref val="3"/>
        </dgm:presLayoutVars>
      </dgm:prSet>
      <dgm:spPr/>
    </dgm:pt>
    <dgm:pt modelId="{2B06D844-B2C2-4FEE-BD51-9A681A9366BF}" type="pres">
      <dgm:prSet presAssocID="{A76F1244-6687-4135-93AE-05A43A54EFC0}" presName="rootConnector1" presStyleLbl="node1" presStyleIdx="0" presStyleCnt="0"/>
      <dgm:spPr/>
    </dgm:pt>
    <dgm:pt modelId="{862F9FD3-FC35-4597-9D87-F870D877D817}" type="pres">
      <dgm:prSet presAssocID="{A76F1244-6687-4135-93AE-05A43A54EFC0}" presName="hierChild2" presStyleCnt="0"/>
      <dgm:spPr/>
    </dgm:pt>
    <dgm:pt modelId="{E841B073-A307-4346-B94D-B051CB7407D9}" type="pres">
      <dgm:prSet presAssocID="{CFF28263-7D48-4150-908C-ABF8B5A7BC62}" presName="Name37" presStyleLbl="parChTrans1D2" presStyleIdx="0" presStyleCnt="7"/>
      <dgm:spPr/>
    </dgm:pt>
    <dgm:pt modelId="{631AF7E6-2E09-4004-B39C-87746C703393}" type="pres">
      <dgm:prSet presAssocID="{EEBACEB9-A044-4A27-A097-0C730A95301A}" presName="hierRoot2" presStyleCnt="0">
        <dgm:presLayoutVars>
          <dgm:hierBranch val="init"/>
        </dgm:presLayoutVars>
      </dgm:prSet>
      <dgm:spPr/>
    </dgm:pt>
    <dgm:pt modelId="{6E203DA2-83D3-4DD9-9CC6-2044ED3CE4CA}" type="pres">
      <dgm:prSet presAssocID="{EEBACEB9-A044-4A27-A097-0C730A95301A}" presName="rootComposite" presStyleCnt="0"/>
      <dgm:spPr/>
    </dgm:pt>
    <dgm:pt modelId="{D2827876-C4A2-4A03-A617-788D96F896EF}" type="pres">
      <dgm:prSet presAssocID="{EEBACEB9-A044-4A27-A097-0C730A95301A}" presName="rootText" presStyleLbl="node2" presStyleIdx="0" presStyleCnt="7">
        <dgm:presLayoutVars>
          <dgm:chPref val="3"/>
        </dgm:presLayoutVars>
      </dgm:prSet>
      <dgm:spPr/>
    </dgm:pt>
    <dgm:pt modelId="{F4AA6C60-AD6D-49D5-B03F-8D1A9AE00032}" type="pres">
      <dgm:prSet presAssocID="{EEBACEB9-A044-4A27-A097-0C730A95301A}" presName="rootConnector" presStyleLbl="node2" presStyleIdx="0" presStyleCnt="7"/>
      <dgm:spPr/>
    </dgm:pt>
    <dgm:pt modelId="{18068655-4893-4310-B774-19181A4FF5E4}" type="pres">
      <dgm:prSet presAssocID="{EEBACEB9-A044-4A27-A097-0C730A95301A}" presName="hierChild4" presStyleCnt="0"/>
      <dgm:spPr/>
    </dgm:pt>
    <dgm:pt modelId="{22FB5E56-0717-441D-BBD5-8E1CE435224D}" type="pres">
      <dgm:prSet presAssocID="{EEBACEB9-A044-4A27-A097-0C730A95301A}" presName="hierChild5" presStyleCnt="0"/>
      <dgm:spPr/>
    </dgm:pt>
    <dgm:pt modelId="{450B6412-DC3F-465C-B478-BEE3152B7150}" type="pres">
      <dgm:prSet presAssocID="{B22D749A-6F37-4881-A46B-60386C662F8B}" presName="Name37" presStyleLbl="parChTrans1D2" presStyleIdx="1" presStyleCnt="7"/>
      <dgm:spPr/>
    </dgm:pt>
    <dgm:pt modelId="{3AE83EB8-0C95-4FC5-BAE2-9CA3B57F1D43}" type="pres">
      <dgm:prSet presAssocID="{B5D22448-22EC-46DE-A88F-BACC744F338B}" presName="hierRoot2" presStyleCnt="0">
        <dgm:presLayoutVars>
          <dgm:hierBranch val="init"/>
        </dgm:presLayoutVars>
      </dgm:prSet>
      <dgm:spPr/>
    </dgm:pt>
    <dgm:pt modelId="{EEC6501A-C0F6-44E6-B9B2-169EDE92E2A0}" type="pres">
      <dgm:prSet presAssocID="{B5D22448-22EC-46DE-A88F-BACC744F338B}" presName="rootComposite" presStyleCnt="0"/>
      <dgm:spPr/>
    </dgm:pt>
    <dgm:pt modelId="{6805EAC7-D091-44C3-A5EE-9E9A5A896889}" type="pres">
      <dgm:prSet presAssocID="{B5D22448-22EC-46DE-A88F-BACC744F338B}" presName="rootText" presStyleLbl="node2" presStyleIdx="1" presStyleCnt="7">
        <dgm:presLayoutVars>
          <dgm:chPref val="3"/>
        </dgm:presLayoutVars>
      </dgm:prSet>
      <dgm:spPr/>
    </dgm:pt>
    <dgm:pt modelId="{602D2776-EC7C-4EE9-8F5B-881AF0EF8E47}" type="pres">
      <dgm:prSet presAssocID="{B5D22448-22EC-46DE-A88F-BACC744F338B}" presName="rootConnector" presStyleLbl="node2" presStyleIdx="1" presStyleCnt="7"/>
      <dgm:spPr/>
    </dgm:pt>
    <dgm:pt modelId="{8D17EC96-6C4D-4B92-8093-5914E02E01F1}" type="pres">
      <dgm:prSet presAssocID="{B5D22448-22EC-46DE-A88F-BACC744F338B}" presName="hierChild4" presStyleCnt="0"/>
      <dgm:spPr/>
    </dgm:pt>
    <dgm:pt modelId="{E0F7B5AF-C909-412B-8D6C-963BA0D479AA}" type="pres">
      <dgm:prSet presAssocID="{B5D22448-22EC-46DE-A88F-BACC744F338B}" presName="hierChild5" presStyleCnt="0"/>
      <dgm:spPr/>
    </dgm:pt>
    <dgm:pt modelId="{530C776F-D987-4731-8C58-359B6775649C}" type="pres">
      <dgm:prSet presAssocID="{97227E16-83F1-436D-A9F5-C1F01C05E709}" presName="Name37" presStyleLbl="parChTrans1D2" presStyleIdx="2" presStyleCnt="7"/>
      <dgm:spPr/>
    </dgm:pt>
    <dgm:pt modelId="{4403CE1A-03EA-4CCE-92BF-09C1A5B03362}" type="pres">
      <dgm:prSet presAssocID="{C88D8A17-8ECD-4308-9CE4-72B8B1111A32}" presName="hierRoot2" presStyleCnt="0">
        <dgm:presLayoutVars>
          <dgm:hierBranch val="init"/>
        </dgm:presLayoutVars>
      </dgm:prSet>
      <dgm:spPr/>
    </dgm:pt>
    <dgm:pt modelId="{43C36A81-8EE9-4641-AD79-2C51015B9C98}" type="pres">
      <dgm:prSet presAssocID="{C88D8A17-8ECD-4308-9CE4-72B8B1111A32}" presName="rootComposite" presStyleCnt="0"/>
      <dgm:spPr/>
    </dgm:pt>
    <dgm:pt modelId="{E9EC0A23-10DC-4617-A66B-165B077AB3AA}" type="pres">
      <dgm:prSet presAssocID="{C88D8A17-8ECD-4308-9CE4-72B8B1111A32}" presName="rootText" presStyleLbl="node2" presStyleIdx="2" presStyleCnt="7">
        <dgm:presLayoutVars>
          <dgm:chPref val="3"/>
        </dgm:presLayoutVars>
      </dgm:prSet>
      <dgm:spPr/>
    </dgm:pt>
    <dgm:pt modelId="{2EFD4905-243C-4CE1-BE4A-616B10E4AE4A}" type="pres">
      <dgm:prSet presAssocID="{C88D8A17-8ECD-4308-9CE4-72B8B1111A32}" presName="rootConnector" presStyleLbl="node2" presStyleIdx="2" presStyleCnt="7"/>
      <dgm:spPr/>
    </dgm:pt>
    <dgm:pt modelId="{62A3AB14-B1B9-4CC5-A8D5-AB676AE9A5D2}" type="pres">
      <dgm:prSet presAssocID="{C88D8A17-8ECD-4308-9CE4-72B8B1111A32}" presName="hierChild4" presStyleCnt="0"/>
      <dgm:spPr/>
    </dgm:pt>
    <dgm:pt modelId="{934E8064-0D88-46A7-911B-7C3D37C85256}" type="pres">
      <dgm:prSet presAssocID="{C88D8A17-8ECD-4308-9CE4-72B8B1111A32}" presName="hierChild5" presStyleCnt="0"/>
      <dgm:spPr/>
    </dgm:pt>
    <dgm:pt modelId="{8776CA6D-A12E-4263-8BC4-00094C3CA21E}" type="pres">
      <dgm:prSet presAssocID="{DB2D7A56-F9BE-420B-8EAF-8B7CC9070461}" presName="Name37" presStyleLbl="parChTrans1D2" presStyleIdx="3" presStyleCnt="7"/>
      <dgm:spPr/>
    </dgm:pt>
    <dgm:pt modelId="{D99993E3-AC14-4B7F-AF28-A1E25E2FDF7E}" type="pres">
      <dgm:prSet presAssocID="{3DB09C4C-C3C1-4BA0-8D2F-A7B59415C00B}" presName="hierRoot2" presStyleCnt="0">
        <dgm:presLayoutVars>
          <dgm:hierBranch val="init"/>
        </dgm:presLayoutVars>
      </dgm:prSet>
      <dgm:spPr/>
    </dgm:pt>
    <dgm:pt modelId="{E187E724-A9CE-4635-ADD5-E01C1127915C}" type="pres">
      <dgm:prSet presAssocID="{3DB09C4C-C3C1-4BA0-8D2F-A7B59415C00B}" presName="rootComposite" presStyleCnt="0"/>
      <dgm:spPr/>
    </dgm:pt>
    <dgm:pt modelId="{9DA4235C-6655-4CFC-ABCA-EDE399030065}" type="pres">
      <dgm:prSet presAssocID="{3DB09C4C-C3C1-4BA0-8D2F-A7B59415C00B}" presName="rootText" presStyleLbl="node2" presStyleIdx="3" presStyleCnt="7">
        <dgm:presLayoutVars>
          <dgm:chPref val="3"/>
        </dgm:presLayoutVars>
      </dgm:prSet>
      <dgm:spPr/>
    </dgm:pt>
    <dgm:pt modelId="{C4711BB3-A375-47E7-A1EB-9074DDBC0BF3}" type="pres">
      <dgm:prSet presAssocID="{3DB09C4C-C3C1-4BA0-8D2F-A7B59415C00B}" presName="rootConnector" presStyleLbl="node2" presStyleIdx="3" presStyleCnt="7"/>
      <dgm:spPr/>
    </dgm:pt>
    <dgm:pt modelId="{6A59B8E6-F06A-405A-A6BC-319A49AC623E}" type="pres">
      <dgm:prSet presAssocID="{3DB09C4C-C3C1-4BA0-8D2F-A7B59415C00B}" presName="hierChild4" presStyleCnt="0"/>
      <dgm:spPr/>
    </dgm:pt>
    <dgm:pt modelId="{DE13F774-7197-4E75-8231-880BCB5FD2D1}" type="pres">
      <dgm:prSet presAssocID="{3DB09C4C-C3C1-4BA0-8D2F-A7B59415C00B}" presName="hierChild5" presStyleCnt="0"/>
      <dgm:spPr/>
    </dgm:pt>
    <dgm:pt modelId="{63FD0B98-D922-43DA-8DDA-1C3B1E261724}" type="pres">
      <dgm:prSet presAssocID="{1723D0B0-552D-43B8-8F1F-8D9384F5F5CB}" presName="Name37" presStyleLbl="parChTrans1D2" presStyleIdx="4" presStyleCnt="7"/>
      <dgm:spPr/>
    </dgm:pt>
    <dgm:pt modelId="{430B1707-B18D-410B-973C-B6D44C61F725}" type="pres">
      <dgm:prSet presAssocID="{936C1105-9587-4B73-B37A-6F7BC71573E4}" presName="hierRoot2" presStyleCnt="0">
        <dgm:presLayoutVars>
          <dgm:hierBranch val="init"/>
        </dgm:presLayoutVars>
      </dgm:prSet>
      <dgm:spPr/>
    </dgm:pt>
    <dgm:pt modelId="{8A6C4187-4B2F-445E-BBB0-A490E20FB44D}" type="pres">
      <dgm:prSet presAssocID="{936C1105-9587-4B73-B37A-6F7BC71573E4}" presName="rootComposite" presStyleCnt="0"/>
      <dgm:spPr/>
    </dgm:pt>
    <dgm:pt modelId="{DE18906F-34F0-4DDE-B44A-B2C8924807EE}" type="pres">
      <dgm:prSet presAssocID="{936C1105-9587-4B73-B37A-6F7BC71573E4}" presName="rootText" presStyleLbl="node2" presStyleIdx="4" presStyleCnt="7">
        <dgm:presLayoutVars>
          <dgm:chPref val="3"/>
        </dgm:presLayoutVars>
      </dgm:prSet>
      <dgm:spPr/>
    </dgm:pt>
    <dgm:pt modelId="{4D8C15BF-E26B-4968-A002-A1C9F3D449E1}" type="pres">
      <dgm:prSet presAssocID="{936C1105-9587-4B73-B37A-6F7BC71573E4}" presName="rootConnector" presStyleLbl="node2" presStyleIdx="4" presStyleCnt="7"/>
      <dgm:spPr/>
    </dgm:pt>
    <dgm:pt modelId="{8045469E-72A1-431B-B827-A10B4D7CA3C0}" type="pres">
      <dgm:prSet presAssocID="{936C1105-9587-4B73-B37A-6F7BC71573E4}" presName="hierChild4" presStyleCnt="0"/>
      <dgm:spPr/>
    </dgm:pt>
    <dgm:pt modelId="{CC823783-A679-473F-A6F3-CAAE15FDD6CA}" type="pres">
      <dgm:prSet presAssocID="{936C1105-9587-4B73-B37A-6F7BC71573E4}" presName="hierChild5" presStyleCnt="0"/>
      <dgm:spPr/>
    </dgm:pt>
    <dgm:pt modelId="{FC6DAB04-D5E0-492F-AFCF-BB161559699D}" type="pres">
      <dgm:prSet presAssocID="{6C16745A-B45B-492E-8132-684B140E06D3}" presName="Name37" presStyleLbl="parChTrans1D2" presStyleIdx="5" presStyleCnt="7"/>
      <dgm:spPr/>
    </dgm:pt>
    <dgm:pt modelId="{67FD333C-02B0-4379-8544-8E203D7957DC}" type="pres">
      <dgm:prSet presAssocID="{C7C250F0-1AF4-404E-AFA0-EE723BF007AC}" presName="hierRoot2" presStyleCnt="0">
        <dgm:presLayoutVars>
          <dgm:hierBranch val="init"/>
        </dgm:presLayoutVars>
      </dgm:prSet>
      <dgm:spPr/>
    </dgm:pt>
    <dgm:pt modelId="{F45D7CAF-D8FB-4A0E-AE43-976A4E2EFBA8}" type="pres">
      <dgm:prSet presAssocID="{C7C250F0-1AF4-404E-AFA0-EE723BF007AC}" presName="rootComposite" presStyleCnt="0"/>
      <dgm:spPr/>
    </dgm:pt>
    <dgm:pt modelId="{02F35790-21A7-4506-B0B4-6F030F46D6A1}" type="pres">
      <dgm:prSet presAssocID="{C7C250F0-1AF4-404E-AFA0-EE723BF007AC}" presName="rootText" presStyleLbl="node2" presStyleIdx="5" presStyleCnt="7">
        <dgm:presLayoutVars>
          <dgm:chPref val="3"/>
        </dgm:presLayoutVars>
      </dgm:prSet>
      <dgm:spPr/>
    </dgm:pt>
    <dgm:pt modelId="{BBCBC33F-D993-455C-9C6A-E09123B6F478}" type="pres">
      <dgm:prSet presAssocID="{C7C250F0-1AF4-404E-AFA0-EE723BF007AC}" presName="rootConnector" presStyleLbl="node2" presStyleIdx="5" presStyleCnt="7"/>
      <dgm:spPr/>
    </dgm:pt>
    <dgm:pt modelId="{6417C617-B0D7-4329-92CA-F663F9A37E2B}" type="pres">
      <dgm:prSet presAssocID="{C7C250F0-1AF4-404E-AFA0-EE723BF007AC}" presName="hierChild4" presStyleCnt="0"/>
      <dgm:spPr/>
    </dgm:pt>
    <dgm:pt modelId="{0FE5A133-B2EA-4D4D-A82E-B1627B587F3E}" type="pres">
      <dgm:prSet presAssocID="{C7C250F0-1AF4-404E-AFA0-EE723BF007AC}" presName="hierChild5" presStyleCnt="0"/>
      <dgm:spPr/>
    </dgm:pt>
    <dgm:pt modelId="{010CC3BF-055D-4007-BDAB-DBC83C2B6994}" type="pres">
      <dgm:prSet presAssocID="{D10DB427-9EAD-4DBE-AEF0-6BBF0BDAAA18}" presName="Name37" presStyleLbl="parChTrans1D2" presStyleIdx="6" presStyleCnt="7"/>
      <dgm:spPr/>
    </dgm:pt>
    <dgm:pt modelId="{91F5D7C7-6DFC-449E-A93A-AB117DD9E078}" type="pres">
      <dgm:prSet presAssocID="{36816961-3E7E-4003-8FC3-F6AF7D011D3B}" presName="hierRoot2" presStyleCnt="0">
        <dgm:presLayoutVars>
          <dgm:hierBranch val="init"/>
        </dgm:presLayoutVars>
      </dgm:prSet>
      <dgm:spPr/>
    </dgm:pt>
    <dgm:pt modelId="{5114F7FA-A901-4F27-8783-EE30E7FE99A7}" type="pres">
      <dgm:prSet presAssocID="{36816961-3E7E-4003-8FC3-F6AF7D011D3B}" presName="rootComposite" presStyleCnt="0"/>
      <dgm:spPr/>
    </dgm:pt>
    <dgm:pt modelId="{70B5994A-1E15-4F81-816B-69EE0CAAC90E}" type="pres">
      <dgm:prSet presAssocID="{36816961-3E7E-4003-8FC3-F6AF7D011D3B}" presName="rootText" presStyleLbl="node2" presStyleIdx="6" presStyleCnt="7">
        <dgm:presLayoutVars>
          <dgm:chPref val="3"/>
        </dgm:presLayoutVars>
      </dgm:prSet>
      <dgm:spPr/>
    </dgm:pt>
    <dgm:pt modelId="{E1E1DC11-4A43-4C4E-BAA6-7C1B47709D89}" type="pres">
      <dgm:prSet presAssocID="{36816961-3E7E-4003-8FC3-F6AF7D011D3B}" presName="rootConnector" presStyleLbl="node2" presStyleIdx="6" presStyleCnt="7"/>
      <dgm:spPr/>
    </dgm:pt>
    <dgm:pt modelId="{3207B3B5-AD08-4563-B273-1C34F9CAE230}" type="pres">
      <dgm:prSet presAssocID="{36816961-3E7E-4003-8FC3-F6AF7D011D3B}" presName="hierChild4" presStyleCnt="0"/>
      <dgm:spPr/>
    </dgm:pt>
    <dgm:pt modelId="{862A11B1-2053-449A-A48F-173759080B29}" type="pres">
      <dgm:prSet presAssocID="{36816961-3E7E-4003-8FC3-F6AF7D011D3B}" presName="hierChild5" presStyleCnt="0"/>
      <dgm:spPr/>
    </dgm:pt>
    <dgm:pt modelId="{7D670A5A-A864-43FE-9EF2-D14970438893}" type="pres">
      <dgm:prSet presAssocID="{A76F1244-6687-4135-93AE-05A43A54EFC0}" presName="hierChild3" presStyleCnt="0"/>
      <dgm:spPr/>
    </dgm:pt>
  </dgm:ptLst>
  <dgm:cxnLst>
    <dgm:cxn modelId="{50570201-D027-4ED7-A14B-F30DFAECBAC8}" type="presOf" srcId="{3DB09C4C-C3C1-4BA0-8D2F-A7B59415C00B}" destId="{C4711BB3-A375-47E7-A1EB-9074DDBC0BF3}" srcOrd="1" destOrd="0" presId="urn:microsoft.com/office/officeart/2005/8/layout/orgChart1"/>
    <dgm:cxn modelId="{93AF2A02-6F2A-4E6D-B8C4-94531BB20DD1}" srcId="{A76F1244-6687-4135-93AE-05A43A54EFC0}" destId="{B5D22448-22EC-46DE-A88F-BACC744F338B}" srcOrd="1" destOrd="0" parTransId="{B22D749A-6F37-4881-A46B-60386C662F8B}" sibTransId="{4EE24C17-62D8-41AD-B1AC-1AF4A5868D9A}"/>
    <dgm:cxn modelId="{665B1A0A-C132-479F-8C60-AB586F9CDF94}" type="presOf" srcId="{B5D22448-22EC-46DE-A88F-BACC744F338B}" destId="{6805EAC7-D091-44C3-A5EE-9E9A5A896889}" srcOrd="0" destOrd="0" presId="urn:microsoft.com/office/officeart/2005/8/layout/orgChart1"/>
    <dgm:cxn modelId="{51B84017-8A85-4060-838E-87AF330B9C6E}" type="presOf" srcId="{B5D22448-22EC-46DE-A88F-BACC744F338B}" destId="{602D2776-EC7C-4EE9-8F5B-881AF0EF8E47}" srcOrd="1" destOrd="0" presId="urn:microsoft.com/office/officeart/2005/8/layout/orgChart1"/>
    <dgm:cxn modelId="{EBAE6117-101C-4556-80E0-32198487BB0F}" type="presOf" srcId="{D10DB427-9EAD-4DBE-AEF0-6BBF0BDAAA18}" destId="{010CC3BF-055D-4007-BDAB-DBC83C2B6994}" srcOrd="0" destOrd="0" presId="urn:microsoft.com/office/officeart/2005/8/layout/orgChart1"/>
    <dgm:cxn modelId="{A3D2311B-A7DD-4226-9003-212318687FFB}" srcId="{A76F1244-6687-4135-93AE-05A43A54EFC0}" destId="{C88D8A17-8ECD-4308-9CE4-72B8B1111A32}" srcOrd="2" destOrd="0" parTransId="{97227E16-83F1-436D-A9F5-C1F01C05E709}" sibTransId="{6511579F-E7FE-44A6-8F46-E184F8303FD5}"/>
    <dgm:cxn modelId="{3F138E1E-F897-43C2-A15F-1D2E56884013}" type="presOf" srcId="{36816961-3E7E-4003-8FC3-F6AF7D011D3B}" destId="{70B5994A-1E15-4F81-816B-69EE0CAAC90E}" srcOrd="0" destOrd="0" presId="urn:microsoft.com/office/officeart/2005/8/layout/orgChart1"/>
    <dgm:cxn modelId="{0023CD31-C4B1-4A33-A076-3ABE3762C545}" type="presOf" srcId="{B22D749A-6F37-4881-A46B-60386C662F8B}" destId="{450B6412-DC3F-465C-B478-BEE3152B7150}" srcOrd="0" destOrd="0" presId="urn:microsoft.com/office/officeart/2005/8/layout/orgChart1"/>
    <dgm:cxn modelId="{01EE5B33-B106-4CA9-BF93-F6A404D4893B}" type="presOf" srcId="{A76F1244-6687-4135-93AE-05A43A54EFC0}" destId="{2B06D844-B2C2-4FEE-BD51-9A681A9366BF}" srcOrd="1" destOrd="0" presId="urn:microsoft.com/office/officeart/2005/8/layout/orgChart1"/>
    <dgm:cxn modelId="{74E5713A-D373-48E2-956A-C5E259B02960}" type="presOf" srcId="{CFF28263-7D48-4150-908C-ABF8B5A7BC62}" destId="{E841B073-A307-4346-B94D-B051CB7407D9}" srcOrd="0" destOrd="0" presId="urn:microsoft.com/office/officeart/2005/8/layout/orgChart1"/>
    <dgm:cxn modelId="{0D13FA3F-C775-4B4F-BBDE-F6C39660EB28}" type="presOf" srcId="{936C1105-9587-4B73-B37A-6F7BC71573E4}" destId="{DE18906F-34F0-4DDE-B44A-B2C8924807EE}" srcOrd="0" destOrd="0" presId="urn:microsoft.com/office/officeart/2005/8/layout/orgChart1"/>
    <dgm:cxn modelId="{FED23340-CD59-42CD-8749-874383F27C9B}" srcId="{A76F1244-6687-4135-93AE-05A43A54EFC0}" destId="{C7C250F0-1AF4-404E-AFA0-EE723BF007AC}" srcOrd="5" destOrd="0" parTransId="{6C16745A-B45B-492E-8132-684B140E06D3}" sibTransId="{349DC623-7F92-4A52-9837-9E0737A66B65}"/>
    <dgm:cxn modelId="{C7752260-881A-4B6C-9E2B-38A853784A9E}" srcId="{A76F1244-6687-4135-93AE-05A43A54EFC0}" destId="{EEBACEB9-A044-4A27-A097-0C730A95301A}" srcOrd="0" destOrd="0" parTransId="{CFF28263-7D48-4150-908C-ABF8B5A7BC62}" sibTransId="{534D840F-0566-4F0F-AA4C-0D5C4D3FE726}"/>
    <dgm:cxn modelId="{73663461-9854-4AAC-A6BC-0C817C85B559}" type="presOf" srcId="{936C1105-9587-4B73-B37A-6F7BC71573E4}" destId="{4D8C15BF-E26B-4968-A002-A1C9F3D449E1}" srcOrd="1" destOrd="0" presId="urn:microsoft.com/office/officeart/2005/8/layout/orgChart1"/>
    <dgm:cxn modelId="{BAD93642-4FF6-4191-9773-7F25967C0F1A}" type="presOf" srcId="{C7C250F0-1AF4-404E-AFA0-EE723BF007AC}" destId="{02F35790-21A7-4506-B0B4-6F030F46D6A1}" srcOrd="0" destOrd="0" presId="urn:microsoft.com/office/officeart/2005/8/layout/orgChart1"/>
    <dgm:cxn modelId="{651B1665-ABAD-4119-AEC6-3FC4AB2FD41D}" srcId="{A76F1244-6687-4135-93AE-05A43A54EFC0}" destId="{936C1105-9587-4B73-B37A-6F7BC71573E4}" srcOrd="4" destOrd="0" parTransId="{1723D0B0-552D-43B8-8F1F-8D9384F5F5CB}" sibTransId="{4583032E-0DA8-4ED6-8CAF-A9D29083A09B}"/>
    <dgm:cxn modelId="{E29B2D65-2445-43D6-9B30-289ACBA706AE}" type="presOf" srcId="{1723D0B0-552D-43B8-8F1F-8D9384F5F5CB}" destId="{63FD0B98-D922-43DA-8DDA-1C3B1E261724}" srcOrd="0" destOrd="0" presId="urn:microsoft.com/office/officeart/2005/8/layout/orgChart1"/>
    <dgm:cxn modelId="{BA49E04C-9AAE-4029-8D2C-7261EA144BB4}" type="presOf" srcId="{68AC9E4A-07AB-4114-BB64-31A1E7B0C437}" destId="{0FEF5164-4D44-47D6-97C9-72EA9587CE34}" srcOrd="0" destOrd="0" presId="urn:microsoft.com/office/officeart/2005/8/layout/orgChart1"/>
    <dgm:cxn modelId="{E4DE4D6D-9F2F-4144-894B-3D81704E9EBF}" type="presOf" srcId="{97227E16-83F1-436D-A9F5-C1F01C05E709}" destId="{530C776F-D987-4731-8C58-359B6775649C}" srcOrd="0" destOrd="0" presId="urn:microsoft.com/office/officeart/2005/8/layout/orgChart1"/>
    <dgm:cxn modelId="{8CC98A6D-CDEB-449F-B3E2-EB44DD427584}" srcId="{A76F1244-6687-4135-93AE-05A43A54EFC0}" destId="{3DB09C4C-C3C1-4BA0-8D2F-A7B59415C00B}" srcOrd="3" destOrd="0" parTransId="{DB2D7A56-F9BE-420B-8EAF-8B7CC9070461}" sibTransId="{060CE7D5-91C3-4EAF-9CA8-2C144E777585}"/>
    <dgm:cxn modelId="{042BA459-EFE2-4AFB-9E9D-A1CDF37AB85B}" type="presOf" srcId="{EEBACEB9-A044-4A27-A097-0C730A95301A}" destId="{F4AA6C60-AD6D-49D5-B03F-8D1A9AE00032}" srcOrd="1" destOrd="0" presId="urn:microsoft.com/office/officeart/2005/8/layout/orgChart1"/>
    <dgm:cxn modelId="{46B97481-B4A7-40B6-8D51-67AFF5A19BAF}" type="presOf" srcId="{3DB09C4C-C3C1-4BA0-8D2F-A7B59415C00B}" destId="{9DA4235C-6655-4CFC-ABCA-EDE399030065}" srcOrd="0" destOrd="0" presId="urn:microsoft.com/office/officeart/2005/8/layout/orgChart1"/>
    <dgm:cxn modelId="{08A1038D-A8F3-429A-A971-2FD7EAC12620}" type="presOf" srcId="{C88D8A17-8ECD-4308-9CE4-72B8B1111A32}" destId="{E9EC0A23-10DC-4617-A66B-165B077AB3AA}" srcOrd="0" destOrd="0" presId="urn:microsoft.com/office/officeart/2005/8/layout/orgChart1"/>
    <dgm:cxn modelId="{F92C688E-3C6B-4377-A8ED-6C709D224E35}" type="presOf" srcId="{36816961-3E7E-4003-8FC3-F6AF7D011D3B}" destId="{E1E1DC11-4A43-4C4E-BAA6-7C1B47709D89}" srcOrd="1" destOrd="0" presId="urn:microsoft.com/office/officeart/2005/8/layout/orgChart1"/>
    <dgm:cxn modelId="{AC1C2C93-56E3-425E-AAC0-E63AA93B82C1}" type="presOf" srcId="{6C16745A-B45B-492E-8132-684B140E06D3}" destId="{FC6DAB04-D5E0-492F-AFCF-BB161559699D}" srcOrd="0" destOrd="0" presId="urn:microsoft.com/office/officeart/2005/8/layout/orgChart1"/>
    <dgm:cxn modelId="{09445896-E8C5-4962-975D-4C4C806CFDA9}" type="presOf" srcId="{EEBACEB9-A044-4A27-A097-0C730A95301A}" destId="{D2827876-C4A2-4A03-A617-788D96F896EF}" srcOrd="0" destOrd="0" presId="urn:microsoft.com/office/officeart/2005/8/layout/orgChart1"/>
    <dgm:cxn modelId="{367296B0-5EDC-4C41-BE0F-B7FB7D0B5DE8}" srcId="{A76F1244-6687-4135-93AE-05A43A54EFC0}" destId="{36816961-3E7E-4003-8FC3-F6AF7D011D3B}" srcOrd="6" destOrd="0" parTransId="{D10DB427-9EAD-4DBE-AEF0-6BBF0BDAAA18}" sibTransId="{1A1847F2-8BE3-4D66-BE6F-6F3AE94A431B}"/>
    <dgm:cxn modelId="{1FE595C8-6D8D-4230-B215-C7A619D68550}" type="presOf" srcId="{C7C250F0-1AF4-404E-AFA0-EE723BF007AC}" destId="{BBCBC33F-D993-455C-9C6A-E09123B6F478}" srcOrd="1" destOrd="0" presId="urn:microsoft.com/office/officeart/2005/8/layout/orgChart1"/>
    <dgm:cxn modelId="{6EEC35D2-15A2-40F2-B28A-8F19856AE082}" srcId="{68AC9E4A-07AB-4114-BB64-31A1E7B0C437}" destId="{A76F1244-6687-4135-93AE-05A43A54EFC0}" srcOrd="0" destOrd="0" parTransId="{9143A852-DA6C-4734-A6B2-39B473DA36CD}" sibTransId="{CA81FF10-B6FA-466A-9857-B8D9251B051A}"/>
    <dgm:cxn modelId="{B490D0DA-EB95-4DE5-8152-6FEDD1743AB7}" type="presOf" srcId="{A76F1244-6687-4135-93AE-05A43A54EFC0}" destId="{FC47E4F5-8177-47E0-9208-FE59A8D5713A}" srcOrd="0" destOrd="0" presId="urn:microsoft.com/office/officeart/2005/8/layout/orgChart1"/>
    <dgm:cxn modelId="{A76DFEDD-81AD-480D-98CF-F17E1D57938E}" type="presOf" srcId="{C88D8A17-8ECD-4308-9CE4-72B8B1111A32}" destId="{2EFD4905-243C-4CE1-BE4A-616B10E4AE4A}" srcOrd="1" destOrd="0" presId="urn:microsoft.com/office/officeart/2005/8/layout/orgChart1"/>
    <dgm:cxn modelId="{2FE7CEF0-0089-4DAC-906D-EB327F46B11B}" type="presOf" srcId="{DB2D7A56-F9BE-420B-8EAF-8B7CC9070461}" destId="{8776CA6D-A12E-4263-8BC4-00094C3CA21E}" srcOrd="0" destOrd="0" presId="urn:microsoft.com/office/officeart/2005/8/layout/orgChart1"/>
    <dgm:cxn modelId="{03BCDD21-633C-4750-A773-2F43FB8F08DF}" type="presParOf" srcId="{0FEF5164-4D44-47D6-97C9-72EA9587CE34}" destId="{71F58A82-02F8-454A-AFA1-F08F1345A50F}" srcOrd="0" destOrd="0" presId="urn:microsoft.com/office/officeart/2005/8/layout/orgChart1"/>
    <dgm:cxn modelId="{2AE026AB-7530-453A-A9E3-A5E7D1C16F32}" type="presParOf" srcId="{71F58A82-02F8-454A-AFA1-F08F1345A50F}" destId="{8C30820A-F721-4255-845B-AB433CA8FC6E}" srcOrd="0" destOrd="0" presId="urn:microsoft.com/office/officeart/2005/8/layout/orgChart1"/>
    <dgm:cxn modelId="{9F1E90E3-F3D9-4A22-9819-ADBCE49D8C86}" type="presParOf" srcId="{8C30820A-F721-4255-845B-AB433CA8FC6E}" destId="{FC47E4F5-8177-47E0-9208-FE59A8D5713A}" srcOrd="0" destOrd="0" presId="urn:microsoft.com/office/officeart/2005/8/layout/orgChart1"/>
    <dgm:cxn modelId="{AEB93036-2EF0-4C85-9601-A675F71D5D6D}" type="presParOf" srcId="{8C30820A-F721-4255-845B-AB433CA8FC6E}" destId="{2B06D844-B2C2-4FEE-BD51-9A681A9366BF}" srcOrd="1" destOrd="0" presId="urn:microsoft.com/office/officeart/2005/8/layout/orgChart1"/>
    <dgm:cxn modelId="{64732592-E15B-4D25-9FEE-DDED083D2BF9}" type="presParOf" srcId="{71F58A82-02F8-454A-AFA1-F08F1345A50F}" destId="{862F9FD3-FC35-4597-9D87-F870D877D817}" srcOrd="1" destOrd="0" presId="urn:microsoft.com/office/officeart/2005/8/layout/orgChart1"/>
    <dgm:cxn modelId="{2A255692-8084-4F99-980B-06A0DCD81CA0}" type="presParOf" srcId="{862F9FD3-FC35-4597-9D87-F870D877D817}" destId="{E841B073-A307-4346-B94D-B051CB7407D9}" srcOrd="0" destOrd="0" presId="urn:microsoft.com/office/officeart/2005/8/layout/orgChart1"/>
    <dgm:cxn modelId="{820331D0-F336-4968-AFED-16ED79510C2F}" type="presParOf" srcId="{862F9FD3-FC35-4597-9D87-F870D877D817}" destId="{631AF7E6-2E09-4004-B39C-87746C703393}" srcOrd="1" destOrd="0" presId="urn:microsoft.com/office/officeart/2005/8/layout/orgChart1"/>
    <dgm:cxn modelId="{61C9B0A2-B46C-4848-9AC2-15F4F9D45220}" type="presParOf" srcId="{631AF7E6-2E09-4004-B39C-87746C703393}" destId="{6E203DA2-83D3-4DD9-9CC6-2044ED3CE4CA}" srcOrd="0" destOrd="0" presId="urn:microsoft.com/office/officeart/2005/8/layout/orgChart1"/>
    <dgm:cxn modelId="{B1E156C5-F114-4EAD-BB2E-09D259473F7C}" type="presParOf" srcId="{6E203DA2-83D3-4DD9-9CC6-2044ED3CE4CA}" destId="{D2827876-C4A2-4A03-A617-788D96F896EF}" srcOrd="0" destOrd="0" presId="urn:microsoft.com/office/officeart/2005/8/layout/orgChart1"/>
    <dgm:cxn modelId="{EABDF95E-480B-4EE6-AAC5-8DAB943B8FEA}" type="presParOf" srcId="{6E203DA2-83D3-4DD9-9CC6-2044ED3CE4CA}" destId="{F4AA6C60-AD6D-49D5-B03F-8D1A9AE00032}" srcOrd="1" destOrd="0" presId="urn:microsoft.com/office/officeart/2005/8/layout/orgChart1"/>
    <dgm:cxn modelId="{01AAF770-1CB0-4B39-8451-3502084AF49F}" type="presParOf" srcId="{631AF7E6-2E09-4004-B39C-87746C703393}" destId="{18068655-4893-4310-B774-19181A4FF5E4}" srcOrd="1" destOrd="0" presId="urn:microsoft.com/office/officeart/2005/8/layout/orgChart1"/>
    <dgm:cxn modelId="{4A226F82-2DA5-48BB-872F-C7093160E708}" type="presParOf" srcId="{631AF7E6-2E09-4004-B39C-87746C703393}" destId="{22FB5E56-0717-441D-BBD5-8E1CE435224D}" srcOrd="2" destOrd="0" presId="urn:microsoft.com/office/officeart/2005/8/layout/orgChart1"/>
    <dgm:cxn modelId="{CD50C024-99E7-4218-B1AE-559046E4D32E}" type="presParOf" srcId="{862F9FD3-FC35-4597-9D87-F870D877D817}" destId="{450B6412-DC3F-465C-B478-BEE3152B7150}" srcOrd="2" destOrd="0" presId="urn:microsoft.com/office/officeart/2005/8/layout/orgChart1"/>
    <dgm:cxn modelId="{79389629-B895-4E3B-88BE-C8F7CF2F3512}" type="presParOf" srcId="{862F9FD3-FC35-4597-9D87-F870D877D817}" destId="{3AE83EB8-0C95-4FC5-BAE2-9CA3B57F1D43}" srcOrd="3" destOrd="0" presId="urn:microsoft.com/office/officeart/2005/8/layout/orgChart1"/>
    <dgm:cxn modelId="{EF4747A6-4E8B-481D-8C86-BDB7E5D80C8D}" type="presParOf" srcId="{3AE83EB8-0C95-4FC5-BAE2-9CA3B57F1D43}" destId="{EEC6501A-C0F6-44E6-B9B2-169EDE92E2A0}" srcOrd="0" destOrd="0" presId="urn:microsoft.com/office/officeart/2005/8/layout/orgChart1"/>
    <dgm:cxn modelId="{0C895549-6172-4EAA-B61C-99AEA1635685}" type="presParOf" srcId="{EEC6501A-C0F6-44E6-B9B2-169EDE92E2A0}" destId="{6805EAC7-D091-44C3-A5EE-9E9A5A896889}" srcOrd="0" destOrd="0" presId="urn:microsoft.com/office/officeart/2005/8/layout/orgChart1"/>
    <dgm:cxn modelId="{8A1DDD23-51C0-4FAF-BF40-178FBE81F999}" type="presParOf" srcId="{EEC6501A-C0F6-44E6-B9B2-169EDE92E2A0}" destId="{602D2776-EC7C-4EE9-8F5B-881AF0EF8E47}" srcOrd="1" destOrd="0" presId="urn:microsoft.com/office/officeart/2005/8/layout/orgChart1"/>
    <dgm:cxn modelId="{1BCDF4E3-2528-485D-94FE-7A10D6B3751C}" type="presParOf" srcId="{3AE83EB8-0C95-4FC5-BAE2-9CA3B57F1D43}" destId="{8D17EC96-6C4D-4B92-8093-5914E02E01F1}" srcOrd="1" destOrd="0" presId="urn:microsoft.com/office/officeart/2005/8/layout/orgChart1"/>
    <dgm:cxn modelId="{E38F589B-E332-4814-B22C-4E92D676836D}" type="presParOf" srcId="{3AE83EB8-0C95-4FC5-BAE2-9CA3B57F1D43}" destId="{E0F7B5AF-C909-412B-8D6C-963BA0D479AA}" srcOrd="2" destOrd="0" presId="urn:microsoft.com/office/officeart/2005/8/layout/orgChart1"/>
    <dgm:cxn modelId="{58220017-7AE3-498C-BED3-53A8E20D242F}" type="presParOf" srcId="{862F9FD3-FC35-4597-9D87-F870D877D817}" destId="{530C776F-D987-4731-8C58-359B6775649C}" srcOrd="4" destOrd="0" presId="urn:microsoft.com/office/officeart/2005/8/layout/orgChart1"/>
    <dgm:cxn modelId="{B112DD79-5C77-4CD8-9D61-E243DB3AE8AB}" type="presParOf" srcId="{862F9FD3-FC35-4597-9D87-F870D877D817}" destId="{4403CE1A-03EA-4CCE-92BF-09C1A5B03362}" srcOrd="5" destOrd="0" presId="urn:microsoft.com/office/officeart/2005/8/layout/orgChart1"/>
    <dgm:cxn modelId="{B5B3E14F-E580-4AC6-8D07-628DE6102DCF}" type="presParOf" srcId="{4403CE1A-03EA-4CCE-92BF-09C1A5B03362}" destId="{43C36A81-8EE9-4641-AD79-2C51015B9C98}" srcOrd="0" destOrd="0" presId="urn:microsoft.com/office/officeart/2005/8/layout/orgChart1"/>
    <dgm:cxn modelId="{6ED96214-DE5B-454D-86CA-0E428058DD43}" type="presParOf" srcId="{43C36A81-8EE9-4641-AD79-2C51015B9C98}" destId="{E9EC0A23-10DC-4617-A66B-165B077AB3AA}" srcOrd="0" destOrd="0" presId="urn:microsoft.com/office/officeart/2005/8/layout/orgChart1"/>
    <dgm:cxn modelId="{9E8B1C0A-C73F-46E1-873F-BA46C898D5A6}" type="presParOf" srcId="{43C36A81-8EE9-4641-AD79-2C51015B9C98}" destId="{2EFD4905-243C-4CE1-BE4A-616B10E4AE4A}" srcOrd="1" destOrd="0" presId="urn:microsoft.com/office/officeart/2005/8/layout/orgChart1"/>
    <dgm:cxn modelId="{319C6E7E-80C9-445B-AAF1-81974FB87F1B}" type="presParOf" srcId="{4403CE1A-03EA-4CCE-92BF-09C1A5B03362}" destId="{62A3AB14-B1B9-4CC5-A8D5-AB676AE9A5D2}" srcOrd="1" destOrd="0" presId="urn:microsoft.com/office/officeart/2005/8/layout/orgChart1"/>
    <dgm:cxn modelId="{4506B4F7-35C0-4AE6-B6E7-5577949BC326}" type="presParOf" srcId="{4403CE1A-03EA-4CCE-92BF-09C1A5B03362}" destId="{934E8064-0D88-46A7-911B-7C3D37C85256}" srcOrd="2" destOrd="0" presId="urn:microsoft.com/office/officeart/2005/8/layout/orgChart1"/>
    <dgm:cxn modelId="{5F0F03D7-F6E2-4EE3-9AA1-C3A9CDDFE3B1}" type="presParOf" srcId="{862F9FD3-FC35-4597-9D87-F870D877D817}" destId="{8776CA6D-A12E-4263-8BC4-00094C3CA21E}" srcOrd="6" destOrd="0" presId="urn:microsoft.com/office/officeart/2005/8/layout/orgChart1"/>
    <dgm:cxn modelId="{8AE78F27-1607-4926-9BD0-BF80C06D0434}" type="presParOf" srcId="{862F9FD3-FC35-4597-9D87-F870D877D817}" destId="{D99993E3-AC14-4B7F-AF28-A1E25E2FDF7E}" srcOrd="7" destOrd="0" presId="urn:microsoft.com/office/officeart/2005/8/layout/orgChart1"/>
    <dgm:cxn modelId="{E1853BBB-0C9B-4DBA-9BA8-EC926E63E128}" type="presParOf" srcId="{D99993E3-AC14-4B7F-AF28-A1E25E2FDF7E}" destId="{E187E724-A9CE-4635-ADD5-E01C1127915C}" srcOrd="0" destOrd="0" presId="urn:microsoft.com/office/officeart/2005/8/layout/orgChart1"/>
    <dgm:cxn modelId="{5EEE1DD0-E18C-4EE4-B887-BCC39A25A44C}" type="presParOf" srcId="{E187E724-A9CE-4635-ADD5-E01C1127915C}" destId="{9DA4235C-6655-4CFC-ABCA-EDE399030065}" srcOrd="0" destOrd="0" presId="urn:microsoft.com/office/officeart/2005/8/layout/orgChart1"/>
    <dgm:cxn modelId="{9C22BC27-D4D5-4D05-B2A6-4C320A04B4C9}" type="presParOf" srcId="{E187E724-A9CE-4635-ADD5-E01C1127915C}" destId="{C4711BB3-A375-47E7-A1EB-9074DDBC0BF3}" srcOrd="1" destOrd="0" presId="urn:microsoft.com/office/officeart/2005/8/layout/orgChart1"/>
    <dgm:cxn modelId="{3945E3EB-E806-4AA8-BEDC-CBE0FCB3703F}" type="presParOf" srcId="{D99993E3-AC14-4B7F-AF28-A1E25E2FDF7E}" destId="{6A59B8E6-F06A-405A-A6BC-319A49AC623E}" srcOrd="1" destOrd="0" presId="urn:microsoft.com/office/officeart/2005/8/layout/orgChart1"/>
    <dgm:cxn modelId="{DF071EDB-B9F2-4894-B90C-FD26D3B88B77}" type="presParOf" srcId="{D99993E3-AC14-4B7F-AF28-A1E25E2FDF7E}" destId="{DE13F774-7197-4E75-8231-880BCB5FD2D1}" srcOrd="2" destOrd="0" presId="urn:microsoft.com/office/officeart/2005/8/layout/orgChart1"/>
    <dgm:cxn modelId="{B70F2B48-2786-448C-B45C-225C2EC27D40}" type="presParOf" srcId="{862F9FD3-FC35-4597-9D87-F870D877D817}" destId="{63FD0B98-D922-43DA-8DDA-1C3B1E261724}" srcOrd="8" destOrd="0" presId="urn:microsoft.com/office/officeart/2005/8/layout/orgChart1"/>
    <dgm:cxn modelId="{783DAA90-AE1F-4AE1-B29A-43DD711CBD0B}" type="presParOf" srcId="{862F9FD3-FC35-4597-9D87-F870D877D817}" destId="{430B1707-B18D-410B-973C-B6D44C61F725}" srcOrd="9" destOrd="0" presId="urn:microsoft.com/office/officeart/2005/8/layout/orgChart1"/>
    <dgm:cxn modelId="{0280EA38-04DC-4CFF-A15D-A66E51BC3049}" type="presParOf" srcId="{430B1707-B18D-410B-973C-B6D44C61F725}" destId="{8A6C4187-4B2F-445E-BBB0-A490E20FB44D}" srcOrd="0" destOrd="0" presId="urn:microsoft.com/office/officeart/2005/8/layout/orgChart1"/>
    <dgm:cxn modelId="{E0304F85-F906-43E1-A325-7EB159E4D0D0}" type="presParOf" srcId="{8A6C4187-4B2F-445E-BBB0-A490E20FB44D}" destId="{DE18906F-34F0-4DDE-B44A-B2C8924807EE}" srcOrd="0" destOrd="0" presId="urn:microsoft.com/office/officeart/2005/8/layout/orgChart1"/>
    <dgm:cxn modelId="{CEDBA26B-FDE4-4AFC-AAB0-6D3C48FF7946}" type="presParOf" srcId="{8A6C4187-4B2F-445E-BBB0-A490E20FB44D}" destId="{4D8C15BF-E26B-4968-A002-A1C9F3D449E1}" srcOrd="1" destOrd="0" presId="urn:microsoft.com/office/officeart/2005/8/layout/orgChart1"/>
    <dgm:cxn modelId="{DB63A27F-56FE-47AD-A210-B0C7198414DE}" type="presParOf" srcId="{430B1707-B18D-410B-973C-B6D44C61F725}" destId="{8045469E-72A1-431B-B827-A10B4D7CA3C0}" srcOrd="1" destOrd="0" presId="urn:microsoft.com/office/officeart/2005/8/layout/orgChart1"/>
    <dgm:cxn modelId="{81D6D47D-4A15-40F7-B144-F331842961D5}" type="presParOf" srcId="{430B1707-B18D-410B-973C-B6D44C61F725}" destId="{CC823783-A679-473F-A6F3-CAAE15FDD6CA}" srcOrd="2" destOrd="0" presId="urn:microsoft.com/office/officeart/2005/8/layout/orgChart1"/>
    <dgm:cxn modelId="{6AD8D36E-340E-4CED-A61A-665832509ED8}" type="presParOf" srcId="{862F9FD3-FC35-4597-9D87-F870D877D817}" destId="{FC6DAB04-D5E0-492F-AFCF-BB161559699D}" srcOrd="10" destOrd="0" presId="urn:microsoft.com/office/officeart/2005/8/layout/orgChart1"/>
    <dgm:cxn modelId="{66853D85-8528-4D84-8A03-D842343A2DF1}" type="presParOf" srcId="{862F9FD3-FC35-4597-9D87-F870D877D817}" destId="{67FD333C-02B0-4379-8544-8E203D7957DC}" srcOrd="11" destOrd="0" presId="urn:microsoft.com/office/officeart/2005/8/layout/orgChart1"/>
    <dgm:cxn modelId="{F790F88C-AD44-4427-A636-51DB193641E9}" type="presParOf" srcId="{67FD333C-02B0-4379-8544-8E203D7957DC}" destId="{F45D7CAF-D8FB-4A0E-AE43-976A4E2EFBA8}" srcOrd="0" destOrd="0" presId="urn:microsoft.com/office/officeart/2005/8/layout/orgChart1"/>
    <dgm:cxn modelId="{07A5CF49-B76A-4DC7-88F4-35EA024EBCC7}" type="presParOf" srcId="{F45D7CAF-D8FB-4A0E-AE43-976A4E2EFBA8}" destId="{02F35790-21A7-4506-B0B4-6F030F46D6A1}" srcOrd="0" destOrd="0" presId="urn:microsoft.com/office/officeart/2005/8/layout/orgChart1"/>
    <dgm:cxn modelId="{ED9C81CA-3495-4646-9033-1B1F67057260}" type="presParOf" srcId="{F45D7CAF-D8FB-4A0E-AE43-976A4E2EFBA8}" destId="{BBCBC33F-D993-455C-9C6A-E09123B6F478}" srcOrd="1" destOrd="0" presId="urn:microsoft.com/office/officeart/2005/8/layout/orgChart1"/>
    <dgm:cxn modelId="{9E76FC1F-40C9-4903-A574-D141B586A92C}" type="presParOf" srcId="{67FD333C-02B0-4379-8544-8E203D7957DC}" destId="{6417C617-B0D7-4329-92CA-F663F9A37E2B}" srcOrd="1" destOrd="0" presId="urn:microsoft.com/office/officeart/2005/8/layout/orgChart1"/>
    <dgm:cxn modelId="{A6BDDFBA-2CFC-47CD-AB1E-00587BAEF360}" type="presParOf" srcId="{67FD333C-02B0-4379-8544-8E203D7957DC}" destId="{0FE5A133-B2EA-4D4D-A82E-B1627B587F3E}" srcOrd="2" destOrd="0" presId="urn:microsoft.com/office/officeart/2005/8/layout/orgChart1"/>
    <dgm:cxn modelId="{36627F88-25EE-4D4B-8584-977A579EBD30}" type="presParOf" srcId="{862F9FD3-FC35-4597-9D87-F870D877D817}" destId="{010CC3BF-055D-4007-BDAB-DBC83C2B6994}" srcOrd="12" destOrd="0" presId="urn:microsoft.com/office/officeart/2005/8/layout/orgChart1"/>
    <dgm:cxn modelId="{3F4D62F5-4F2E-418B-8173-7FDD16F054FE}" type="presParOf" srcId="{862F9FD3-FC35-4597-9D87-F870D877D817}" destId="{91F5D7C7-6DFC-449E-A93A-AB117DD9E078}" srcOrd="13" destOrd="0" presId="urn:microsoft.com/office/officeart/2005/8/layout/orgChart1"/>
    <dgm:cxn modelId="{4276E54F-25F2-429C-AF74-92788B6CD66E}" type="presParOf" srcId="{91F5D7C7-6DFC-449E-A93A-AB117DD9E078}" destId="{5114F7FA-A901-4F27-8783-EE30E7FE99A7}" srcOrd="0" destOrd="0" presId="urn:microsoft.com/office/officeart/2005/8/layout/orgChart1"/>
    <dgm:cxn modelId="{83A07FD4-065C-4D49-82AC-40905526CA22}" type="presParOf" srcId="{5114F7FA-A901-4F27-8783-EE30E7FE99A7}" destId="{70B5994A-1E15-4F81-816B-69EE0CAAC90E}" srcOrd="0" destOrd="0" presId="urn:microsoft.com/office/officeart/2005/8/layout/orgChart1"/>
    <dgm:cxn modelId="{9AA829F1-DC09-4C99-823E-1FB2D28564B6}" type="presParOf" srcId="{5114F7FA-A901-4F27-8783-EE30E7FE99A7}" destId="{E1E1DC11-4A43-4C4E-BAA6-7C1B47709D89}" srcOrd="1" destOrd="0" presId="urn:microsoft.com/office/officeart/2005/8/layout/orgChart1"/>
    <dgm:cxn modelId="{4BE2B0C5-8904-4A17-968B-9D76228A6AAC}" type="presParOf" srcId="{91F5D7C7-6DFC-449E-A93A-AB117DD9E078}" destId="{3207B3B5-AD08-4563-B273-1C34F9CAE230}" srcOrd="1" destOrd="0" presId="urn:microsoft.com/office/officeart/2005/8/layout/orgChart1"/>
    <dgm:cxn modelId="{BC6BC42C-EC2D-415E-9109-A287DACDA683}" type="presParOf" srcId="{91F5D7C7-6DFC-449E-A93A-AB117DD9E078}" destId="{862A11B1-2053-449A-A48F-173759080B29}" srcOrd="2" destOrd="0" presId="urn:microsoft.com/office/officeart/2005/8/layout/orgChart1"/>
    <dgm:cxn modelId="{AB21C175-7A39-4D36-8681-E4D5DB516134}" type="presParOf" srcId="{71F58A82-02F8-454A-AFA1-F08F1345A50F}" destId="{7D670A5A-A864-43FE-9EF2-D149704388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CCD2A-1FB3-476E-95C9-B634EE1976B8}">
      <dsp:nvSpPr>
        <dsp:cNvPr id="0" name=""/>
        <dsp:cNvSpPr/>
      </dsp:nvSpPr>
      <dsp:spPr>
        <a:xfrm>
          <a:off x="4064000" y="2588354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3485337" y="120978"/>
              </a:lnTo>
              <a:lnTo>
                <a:pt x="3485337" y="24195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BD399-D411-4D11-8547-7879AF77FC67}">
      <dsp:nvSpPr>
        <dsp:cNvPr id="0" name=""/>
        <dsp:cNvSpPr/>
      </dsp:nvSpPr>
      <dsp:spPr>
        <a:xfrm>
          <a:off x="4064000" y="2588354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2091202" y="120978"/>
              </a:lnTo>
              <a:lnTo>
                <a:pt x="2091202" y="24195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495FF-4954-4B7B-847A-BF25B6380872}">
      <dsp:nvSpPr>
        <dsp:cNvPr id="0" name=""/>
        <dsp:cNvSpPr/>
      </dsp:nvSpPr>
      <dsp:spPr>
        <a:xfrm>
          <a:off x="4064000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A711-D06D-49D7-8F10-08DE7BFCDD86}">
      <dsp:nvSpPr>
        <dsp:cNvPr id="0" name=""/>
        <dsp:cNvSpPr/>
      </dsp:nvSpPr>
      <dsp:spPr>
        <a:xfrm>
          <a:off x="3366932" y="2588354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CCC9-BD34-44F9-9204-3452DB36E610}">
      <dsp:nvSpPr>
        <dsp:cNvPr id="0" name=""/>
        <dsp:cNvSpPr/>
      </dsp:nvSpPr>
      <dsp:spPr>
        <a:xfrm>
          <a:off x="1972797" y="2588354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2091202" y="0"/>
              </a:moveTo>
              <a:lnTo>
                <a:pt x="2091202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5B54D-AC45-4D3D-91FC-F285924DD069}">
      <dsp:nvSpPr>
        <dsp:cNvPr id="0" name=""/>
        <dsp:cNvSpPr/>
      </dsp:nvSpPr>
      <dsp:spPr>
        <a:xfrm>
          <a:off x="578662" y="2588354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3485337" y="0"/>
              </a:moveTo>
              <a:lnTo>
                <a:pt x="348533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B508D-9BAA-48E9-B013-370A0A2647BA}">
      <dsp:nvSpPr>
        <dsp:cNvPr id="0" name=""/>
        <dsp:cNvSpPr/>
      </dsp:nvSpPr>
      <dsp:spPr>
        <a:xfrm>
          <a:off x="3487911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mcal</a:t>
          </a:r>
          <a:endParaRPr lang="en-US" sz="2000" kern="1200" dirty="0"/>
        </a:p>
      </dsp:txBody>
      <dsp:txXfrm>
        <a:off x="3487911" y="2012265"/>
        <a:ext cx="1152177" cy="576088"/>
      </dsp:txXfrm>
    </dsp:sp>
    <dsp:sp modelId="{8A30D9F3-A4A2-4EB4-9016-C8521C56CD7D}">
      <dsp:nvSpPr>
        <dsp:cNvPr id="0" name=""/>
        <dsp:cNvSpPr/>
      </dsp:nvSpPr>
      <dsp:spPr>
        <a:xfrm>
          <a:off x="257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Bit_maths</a:t>
          </a:r>
          <a:endParaRPr lang="en-US" sz="1300" kern="1200" dirty="0"/>
        </a:p>
      </dsp:txBody>
      <dsp:txXfrm>
        <a:off x="2573" y="2830312"/>
        <a:ext cx="1152177" cy="576088"/>
      </dsp:txXfrm>
    </dsp:sp>
    <dsp:sp modelId="{504D6596-B2A4-43C8-8D87-C9616897FB93}">
      <dsp:nvSpPr>
        <dsp:cNvPr id="0" name=""/>
        <dsp:cNvSpPr/>
      </dsp:nvSpPr>
      <dsp:spPr>
        <a:xfrm>
          <a:off x="139670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DIO_interface</a:t>
          </a:r>
          <a:endParaRPr lang="en-US" sz="1300" kern="1200" dirty="0"/>
        </a:p>
      </dsp:txBody>
      <dsp:txXfrm>
        <a:off x="1396708" y="2830312"/>
        <a:ext cx="1152177" cy="576088"/>
      </dsp:txXfrm>
    </dsp:sp>
    <dsp:sp modelId="{6E5E7C74-0E95-4C04-B72D-DAD2BA79F7AE}">
      <dsp:nvSpPr>
        <dsp:cNvPr id="0" name=""/>
        <dsp:cNvSpPr/>
      </dsp:nvSpPr>
      <dsp:spPr>
        <a:xfrm>
          <a:off x="279084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DIO_register</a:t>
          </a:r>
          <a:endParaRPr lang="en-US" sz="1300" kern="1200" dirty="0"/>
        </a:p>
      </dsp:txBody>
      <dsp:txXfrm>
        <a:off x="2790843" y="2830312"/>
        <a:ext cx="1152177" cy="576088"/>
      </dsp:txXfrm>
    </dsp:sp>
    <dsp:sp modelId="{56A0DBE5-0319-4351-8153-FAE3BFC035F1}">
      <dsp:nvSpPr>
        <dsp:cNvPr id="0" name=""/>
        <dsp:cNvSpPr/>
      </dsp:nvSpPr>
      <dsp:spPr>
        <a:xfrm>
          <a:off x="418497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i2C</a:t>
          </a:r>
        </a:p>
      </dsp:txBody>
      <dsp:txXfrm>
        <a:off x="4184978" y="2830312"/>
        <a:ext cx="1152177" cy="576088"/>
      </dsp:txXfrm>
    </dsp:sp>
    <dsp:sp modelId="{C910A123-4ED3-4A22-83DE-344C3A22B1CB}">
      <dsp:nvSpPr>
        <dsp:cNvPr id="0" name=""/>
        <dsp:cNvSpPr/>
      </dsp:nvSpPr>
      <dsp:spPr>
        <a:xfrm>
          <a:off x="557911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Std_types</a:t>
          </a:r>
          <a:endParaRPr lang="en-US" sz="1300" kern="1200" dirty="0"/>
        </a:p>
      </dsp:txBody>
      <dsp:txXfrm>
        <a:off x="5579113" y="2830312"/>
        <a:ext cx="1152177" cy="576088"/>
      </dsp:txXfrm>
    </dsp:sp>
    <dsp:sp modelId="{1132F85C-BE88-427F-86B1-B98A126C7EEC}">
      <dsp:nvSpPr>
        <dsp:cNvPr id="0" name=""/>
        <dsp:cNvSpPr/>
      </dsp:nvSpPr>
      <dsp:spPr>
        <a:xfrm>
          <a:off x="697324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timers</a:t>
          </a:r>
        </a:p>
      </dsp:txBody>
      <dsp:txXfrm>
        <a:off x="6973248" y="2830312"/>
        <a:ext cx="1152177" cy="576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CC3BF-055D-4007-BDAB-DBC83C2B6994}">
      <dsp:nvSpPr>
        <dsp:cNvPr id="0" name=""/>
        <dsp:cNvSpPr/>
      </dsp:nvSpPr>
      <dsp:spPr>
        <a:xfrm>
          <a:off x="5276850" y="1684394"/>
          <a:ext cx="4635585" cy="268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87"/>
              </a:lnTo>
              <a:lnTo>
                <a:pt x="4635585" y="134087"/>
              </a:lnTo>
              <a:lnTo>
                <a:pt x="4635585" y="2681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DAB04-D5E0-492F-AFCF-BB161559699D}">
      <dsp:nvSpPr>
        <dsp:cNvPr id="0" name=""/>
        <dsp:cNvSpPr/>
      </dsp:nvSpPr>
      <dsp:spPr>
        <a:xfrm>
          <a:off x="5276850" y="1684394"/>
          <a:ext cx="3090390" cy="268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87"/>
              </a:lnTo>
              <a:lnTo>
                <a:pt x="3090390" y="134087"/>
              </a:lnTo>
              <a:lnTo>
                <a:pt x="3090390" y="2681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D0B98-D922-43DA-8DDA-1C3B1E261724}">
      <dsp:nvSpPr>
        <dsp:cNvPr id="0" name=""/>
        <dsp:cNvSpPr/>
      </dsp:nvSpPr>
      <dsp:spPr>
        <a:xfrm>
          <a:off x="5276850" y="1684394"/>
          <a:ext cx="1545195" cy="268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87"/>
              </a:lnTo>
              <a:lnTo>
                <a:pt x="1545195" y="134087"/>
              </a:lnTo>
              <a:lnTo>
                <a:pt x="1545195" y="2681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6CA6D-A12E-4263-8BC4-00094C3CA21E}">
      <dsp:nvSpPr>
        <dsp:cNvPr id="0" name=""/>
        <dsp:cNvSpPr/>
      </dsp:nvSpPr>
      <dsp:spPr>
        <a:xfrm>
          <a:off x="5231129" y="1684394"/>
          <a:ext cx="91440" cy="268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1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C776F-D987-4731-8C58-359B6775649C}">
      <dsp:nvSpPr>
        <dsp:cNvPr id="0" name=""/>
        <dsp:cNvSpPr/>
      </dsp:nvSpPr>
      <dsp:spPr>
        <a:xfrm>
          <a:off x="3731654" y="1684394"/>
          <a:ext cx="1545195" cy="268174"/>
        </a:xfrm>
        <a:custGeom>
          <a:avLst/>
          <a:gdLst/>
          <a:ahLst/>
          <a:cxnLst/>
          <a:rect l="0" t="0" r="0" b="0"/>
          <a:pathLst>
            <a:path>
              <a:moveTo>
                <a:pt x="1545195" y="0"/>
              </a:moveTo>
              <a:lnTo>
                <a:pt x="1545195" y="134087"/>
              </a:lnTo>
              <a:lnTo>
                <a:pt x="0" y="134087"/>
              </a:lnTo>
              <a:lnTo>
                <a:pt x="0" y="2681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B6412-DC3F-465C-B478-BEE3152B7150}">
      <dsp:nvSpPr>
        <dsp:cNvPr id="0" name=""/>
        <dsp:cNvSpPr/>
      </dsp:nvSpPr>
      <dsp:spPr>
        <a:xfrm>
          <a:off x="2186459" y="1684394"/>
          <a:ext cx="3090390" cy="268174"/>
        </a:xfrm>
        <a:custGeom>
          <a:avLst/>
          <a:gdLst/>
          <a:ahLst/>
          <a:cxnLst/>
          <a:rect l="0" t="0" r="0" b="0"/>
          <a:pathLst>
            <a:path>
              <a:moveTo>
                <a:pt x="3090390" y="0"/>
              </a:moveTo>
              <a:lnTo>
                <a:pt x="3090390" y="134087"/>
              </a:lnTo>
              <a:lnTo>
                <a:pt x="0" y="134087"/>
              </a:lnTo>
              <a:lnTo>
                <a:pt x="0" y="2681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1B073-A307-4346-B94D-B051CB7407D9}">
      <dsp:nvSpPr>
        <dsp:cNvPr id="0" name=""/>
        <dsp:cNvSpPr/>
      </dsp:nvSpPr>
      <dsp:spPr>
        <a:xfrm>
          <a:off x="641264" y="1684394"/>
          <a:ext cx="4635585" cy="268174"/>
        </a:xfrm>
        <a:custGeom>
          <a:avLst/>
          <a:gdLst/>
          <a:ahLst/>
          <a:cxnLst/>
          <a:rect l="0" t="0" r="0" b="0"/>
          <a:pathLst>
            <a:path>
              <a:moveTo>
                <a:pt x="4635585" y="0"/>
              </a:moveTo>
              <a:lnTo>
                <a:pt x="4635585" y="134087"/>
              </a:lnTo>
              <a:lnTo>
                <a:pt x="0" y="134087"/>
              </a:lnTo>
              <a:lnTo>
                <a:pt x="0" y="2681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7E4F5-8177-47E0-9208-FE59A8D5713A}">
      <dsp:nvSpPr>
        <dsp:cNvPr id="0" name=""/>
        <dsp:cNvSpPr/>
      </dsp:nvSpPr>
      <dsp:spPr>
        <a:xfrm>
          <a:off x="4638339" y="1045883"/>
          <a:ext cx="1277020" cy="63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hal</a:t>
          </a:r>
          <a:endParaRPr lang="en-US" sz="1200" kern="1200" dirty="0"/>
        </a:p>
      </dsp:txBody>
      <dsp:txXfrm>
        <a:off x="4638339" y="1045883"/>
        <a:ext cx="1277020" cy="638510"/>
      </dsp:txXfrm>
    </dsp:sp>
    <dsp:sp modelId="{D2827876-C4A2-4A03-A617-788D96F896EF}">
      <dsp:nvSpPr>
        <dsp:cNvPr id="0" name=""/>
        <dsp:cNvSpPr/>
      </dsp:nvSpPr>
      <dsp:spPr>
        <a:xfrm>
          <a:off x="2753" y="1952568"/>
          <a:ext cx="1277020" cy="63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External_eeprom</a:t>
          </a:r>
          <a:endParaRPr lang="en-US" sz="1200" kern="1200" dirty="0"/>
        </a:p>
      </dsp:txBody>
      <dsp:txXfrm>
        <a:off x="2753" y="1952568"/>
        <a:ext cx="1277020" cy="638510"/>
      </dsp:txXfrm>
    </dsp:sp>
    <dsp:sp modelId="{6805EAC7-D091-44C3-A5EE-9E9A5A896889}">
      <dsp:nvSpPr>
        <dsp:cNvPr id="0" name=""/>
        <dsp:cNvSpPr/>
      </dsp:nvSpPr>
      <dsp:spPr>
        <a:xfrm>
          <a:off x="1547949" y="1952568"/>
          <a:ext cx="1277020" cy="63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Heating_led</a:t>
          </a:r>
          <a:endParaRPr lang="en-US" sz="1200" kern="1200" dirty="0"/>
        </a:p>
      </dsp:txBody>
      <dsp:txXfrm>
        <a:off x="1547949" y="1952568"/>
        <a:ext cx="1277020" cy="638510"/>
      </dsp:txXfrm>
    </dsp:sp>
    <dsp:sp modelId="{E9EC0A23-10DC-4617-A66B-165B077AB3AA}">
      <dsp:nvSpPr>
        <dsp:cNvPr id="0" name=""/>
        <dsp:cNvSpPr/>
      </dsp:nvSpPr>
      <dsp:spPr>
        <a:xfrm>
          <a:off x="3093144" y="1952568"/>
          <a:ext cx="1277020" cy="63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On_off</a:t>
          </a:r>
          <a:endParaRPr lang="en-US" sz="1200" kern="1200" dirty="0"/>
        </a:p>
      </dsp:txBody>
      <dsp:txXfrm>
        <a:off x="3093144" y="1952568"/>
        <a:ext cx="1277020" cy="638510"/>
      </dsp:txXfrm>
    </dsp:sp>
    <dsp:sp modelId="{9DA4235C-6655-4CFC-ABCA-EDE399030065}">
      <dsp:nvSpPr>
        <dsp:cNvPr id="0" name=""/>
        <dsp:cNvSpPr/>
      </dsp:nvSpPr>
      <dsp:spPr>
        <a:xfrm>
          <a:off x="4638339" y="1952568"/>
          <a:ext cx="1277020" cy="63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Seven_seg</a:t>
          </a:r>
          <a:endParaRPr lang="en-US" sz="1200" kern="1200" dirty="0"/>
        </a:p>
      </dsp:txBody>
      <dsp:txXfrm>
        <a:off x="4638339" y="1952568"/>
        <a:ext cx="1277020" cy="638510"/>
      </dsp:txXfrm>
    </dsp:sp>
    <dsp:sp modelId="{DE18906F-34F0-4DDE-B44A-B2C8924807EE}">
      <dsp:nvSpPr>
        <dsp:cNvPr id="0" name=""/>
        <dsp:cNvSpPr/>
      </dsp:nvSpPr>
      <dsp:spPr>
        <a:xfrm>
          <a:off x="6183534" y="1952568"/>
          <a:ext cx="1277020" cy="63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Temp_elements</a:t>
          </a:r>
          <a:endParaRPr lang="en-US" sz="1200" kern="1200" dirty="0"/>
        </a:p>
      </dsp:txBody>
      <dsp:txXfrm>
        <a:off x="6183534" y="1952568"/>
        <a:ext cx="1277020" cy="638510"/>
      </dsp:txXfrm>
    </dsp:sp>
    <dsp:sp modelId="{02F35790-21A7-4506-B0B4-6F030F46D6A1}">
      <dsp:nvSpPr>
        <dsp:cNvPr id="0" name=""/>
        <dsp:cNvSpPr/>
      </dsp:nvSpPr>
      <dsp:spPr>
        <a:xfrm>
          <a:off x="7728730" y="1952568"/>
          <a:ext cx="1277020" cy="63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Temp_sensor</a:t>
          </a:r>
          <a:endParaRPr lang="en-US" sz="1200" kern="1200" dirty="0"/>
        </a:p>
      </dsp:txBody>
      <dsp:txXfrm>
        <a:off x="7728730" y="1952568"/>
        <a:ext cx="1277020" cy="638510"/>
      </dsp:txXfrm>
    </dsp:sp>
    <dsp:sp modelId="{70B5994A-1E15-4F81-816B-69EE0CAAC90E}">
      <dsp:nvSpPr>
        <dsp:cNvPr id="0" name=""/>
        <dsp:cNvSpPr/>
      </dsp:nvSpPr>
      <dsp:spPr>
        <a:xfrm>
          <a:off x="9273925" y="1952568"/>
          <a:ext cx="1277020" cy="63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Up_down</a:t>
          </a:r>
          <a:endParaRPr lang="en-US" sz="1200" kern="1200" dirty="0"/>
        </a:p>
      </dsp:txBody>
      <dsp:txXfrm>
        <a:off x="9273925" y="1952568"/>
        <a:ext cx="1277020" cy="638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water heater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29881"/>
            <a:ext cx="10572000" cy="1927653"/>
          </a:xfrm>
        </p:spPr>
        <p:txBody>
          <a:bodyPr>
            <a:normAutofit/>
          </a:bodyPr>
          <a:lstStyle/>
          <a:p>
            <a:r>
              <a:rPr lang="en-US" dirty="0"/>
              <a:t>By:  Rania Ahmed</a:t>
            </a:r>
          </a:p>
          <a:p>
            <a:r>
              <a:rPr lang="en-US" dirty="0"/>
              <a:t>	Yasmine Mostafa</a:t>
            </a:r>
          </a:p>
          <a:p>
            <a:r>
              <a:rPr lang="en-US" dirty="0"/>
              <a:t>	Youssef Ibrahim</a:t>
            </a:r>
          </a:p>
        </p:txBody>
      </p:sp>
    </p:spTree>
    <p:extLst>
      <p:ext uri="{BB962C8B-B14F-4D97-AF65-F5344CB8AC3E}">
        <p14:creationId xmlns:p14="http://schemas.microsoft.com/office/powerpoint/2010/main" val="10426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initially at rest waiting for the on button to be pressed.</a:t>
            </a:r>
          </a:p>
          <a:p>
            <a:r>
              <a:rPr lang="en-US" dirty="0"/>
              <a:t>It constantly measures the temperature by a sensor and controls the cooler and the heater accordingly </a:t>
            </a:r>
          </a:p>
          <a:p>
            <a:r>
              <a:rPr lang="en-US" dirty="0"/>
              <a:t>Temperature is displayed using a 7 segment</a:t>
            </a:r>
          </a:p>
          <a:p>
            <a:r>
              <a:rPr lang="en-US" dirty="0"/>
              <a:t>Increase temperature increases temperature by 5 degrees</a:t>
            </a:r>
          </a:p>
          <a:p>
            <a:r>
              <a:rPr lang="en-US" dirty="0"/>
              <a:t>decreases temperature decreases temperature by 5 degrees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6" b="93241" l="7865" r="87865">
                        <a14:foregroundMark x1="39479" y1="3426" x2="39479" y2="3426"/>
                        <a14:foregroundMark x1="55990" y1="88519" x2="55990" y2="88519"/>
                        <a14:foregroundMark x1="41771" y1="92500" x2="41771" y2="92500"/>
                        <a14:foregroundMark x1="29531" y1="89630" x2="50833" y2="93241"/>
                      </a14:backgroundRemoval>
                    </a14:imgEffect>
                  </a14:imgLayer>
                </a14:imgProps>
              </a:ext>
            </a:extLst>
          </a:blip>
          <a:srcRect l="28969" t="9793" r="34313" b="6233"/>
          <a:stretch/>
        </p:blipFill>
        <p:spPr>
          <a:xfrm>
            <a:off x="3690551" y="1948768"/>
            <a:ext cx="3764691" cy="484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Layered architecture consists of 3 modules</a:t>
            </a:r>
          </a:p>
          <a:p>
            <a:r>
              <a:rPr lang="en-US" dirty="0" err="1"/>
              <a:t>Mcal</a:t>
            </a:r>
            <a:r>
              <a:rPr lang="en-US" dirty="0"/>
              <a:t>: software module that has direct access to all the on-chip MCU peripheral modules and external devices</a:t>
            </a:r>
          </a:p>
          <a:p>
            <a:r>
              <a:rPr lang="en-US" dirty="0"/>
              <a:t>Hal: contains the hardware devices such as inputs and outputs</a:t>
            </a:r>
          </a:p>
          <a:p>
            <a:r>
              <a:rPr lang="en-US" dirty="0"/>
              <a:t>App: contains the main file illustrating how the system works</a:t>
            </a:r>
          </a:p>
        </p:txBody>
      </p:sp>
    </p:spTree>
    <p:extLst>
      <p:ext uri="{BB962C8B-B14F-4D97-AF65-F5344CB8AC3E}">
        <p14:creationId xmlns:p14="http://schemas.microsoft.com/office/powerpoint/2010/main" val="406284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architecture: </a:t>
            </a:r>
            <a:r>
              <a:rPr lang="en-US" dirty="0" err="1"/>
              <a:t>Mcal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30012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architecture: </a:t>
            </a:r>
            <a:r>
              <a:rPr lang="en-US" dirty="0" err="1"/>
              <a:t>hal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6562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73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sensor: LM35</a:t>
            </a:r>
          </a:p>
          <a:p>
            <a:r>
              <a:rPr lang="en-US" dirty="0"/>
              <a:t>E</a:t>
            </a:r>
            <a:r>
              <a:rPr lang="en-001" dirty="0"/>
              <a:t>EPROM</a:t>
            </a:r>
            <a:endParaRPr lang="en-US" dirty="0"/>
          </a:p>
          <a:p>
            <a:r>
              <a:rPr lang="en-US" dirty="0"/>
              <a:t>Heater: oven</a:t>
            </a:r>
          </a:p>
          <a:p>
            <a:r>
              <a:rPr lang="en-US" dirty="0"/>
              <a:t>Cooler: fan</a:t>
            </a:r>
          </a:p>
          <a:p>
            <a:r>
              <a:rPr lang="en-US" dirty="0"/>
              <a:t>7 segments</a:t>
            </a:r>
          </a:p>
          <a:p>
            <a:r>
              <a:rPr lang="en-US" dirty="0"/>
              <a:t>Push buttons</a:t>
            </a:r>
          </a:p>
          <a:p>
            <a:r>
              <a:rPr lang="en-US" dirty="0"/>
              <a:t>Atmega32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406060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2C41D-1EFF-48F0-B23F-FDECB227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24" y="1417638"/>
            <a:ext cx="9244949" cy="48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1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</TotalTime>
  <Words>188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Electric water heater</vt:lpstr>
      <vt:lpstr>How does it work?</vt:lpstr>
      <vt:lpstr>Flow chart</vt:lpstr>
      <vt:lpstr>Layered architecture</vt:lpstr>
      <vt:lpstr>Layered architecture: Mcal</vt:lpstr>
      <vt:lpstr>Layered architecture: hal</vt:lpstr>
      <vt:lpstr>Hardware needed</vt:lpstr>
      <vt:lpstr>Proteus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</dc:title>
  <dc:creator>lenovo</dc:creator>
  <cp:lastModifiedBy>Youssef Shams</cp:lastModifiedBy>
  <cp:revision>8</cp:revision>
  <dcterms:created xsi:type="dcterms:W3CDTF">2022-12-25T00:05:47Z</dcterms:created>
  <dcterms:modified xsi:type="dcterms:W3CDTF">2022-12-26T04:27:16Z</dcterms:modified>
</cp:coreProperties>
</file>