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2"/>
  </p:notesMasterIdLst>
  <p:sldIdLst>
    <p:sldId id="256" r:id="rId2"/>
    <p:sldId id="258" r:id="rId3"/>
    <p:sldId id="261" r:id="rId4"/>
    <p:sldId id="276" r:id="rId5"/>
    <p:sldId id="285" r:id="rId6"/>
    <p:sldId id="270" r:id="rId7"/>
    <p:sldId id="284" r:id="rId8"/>
    <p:sldId id="272" r:id="rId9"/>
    <p:sldId id="288" r:id="rId10"/>
    <p:sldId id="277" r:id="rId11"/>
  </p:sldIdLst>
  <p:sldSz cx="12192000" cy="6858000"/>
  <p:notesSz cx="6858000" cy="9144000"/>
  <p:embeddedFontLst>
    <p:embeddedFont>
      <p:font typeface="Griffy" charset="0"/>
      <p:regular r:id="rId13"/>
    </p:embeddedFont>
    <p:embeddedFont>
      <p:font typeface="Roboto" charset="0"/>
      <p:regular r:id="rId14"/>
      <p:bold r:id="rId15"/>
      <p:italic r:id="rId16"/>
      <p:boldItalic r:id="rId17"/>
    </p:embeddedFont>
    <p:embeddedFont>
      <p:font typeface="Abril Fatface" charset="0"/>
      <p:regular r:id="rId18"/>
    </p:embeddedFont>
    <p:embeddedFont>
      <p:font typeface="Calibri" pitchFamily="34" charset="0"/>
      <p:regular r:id="rId19"/>
      <p:bold r:id="rId20"/>
      <p:italic r:id="rId21"/>
      <p:boldItalic r:id="rId22"/>
    </p:embeddedFont>
    <p:embeddedFont>
      <p:font typeface="Roboto Mono" charset="0"/>
      <p:regular r:id="rId23"/>
      <p:bold r:id="rId24"/>
      <p:italic r:id="rId25"/>
      <p:boldItalic r:id="rId26"/>
    </p:embeddedFont>
    <p:embeddedFont>
      <p:font typeface="Roboto Mono SemiBold"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00FF"/>
    <a:srgbClr val="FF9933"/>
    <a:srgbClr val="EB8F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126"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281951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772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1752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9310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0" name="Google Shape;150;p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1" name="Google Shape;151;p7"/>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
        <p:nvSpPr>
          <p:cNvPr id="152" name="Google Shape;152;p7"/>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197"/>
        <p:cNvGrpSpPr/>
        <p:nvPr/>
      </p:nvGrpSpPr>
      <p:grpSpPr>
        <a:xfrm>
          <a:off x="0" y="0"/>
          <a:ext cx="0" cy="0"/>
          <a:chOff x="0" y="0"/>
          <a:chExt cx="0" cy="0"/>
        </a:xfrm>
      </p:grpSpPr>
      <p:sp>
        <p:nvSpPr>
          <p:cNvPr id="198" name="Google Shape;198;p12"/>
          <p:cNvSpPr/>
          <p:nvPr/>
        </p:nvSpPr>
        <p:spPr>
          <a:xfrm>
            <a:off x="8017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9" name="Google Shape;199;p12"/>
          <p:cNvSpPr/>
          <p:nvPr/>
        </p:nvSpPr>
        <p:spPr>
          <a:xfrm>
            <a:off x="44701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0" name="Google Shape;200;p12"/>
          <p:cNvSpPr/>
          <p:nvPr/>
        </p:nvSpPr>
        <p:spPr>
          <a:xfrm>
            <a:off x="922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1" name="Google Shape;201;p12"/>
          <p:cNvGrpSpPr/>
          <p:nvPr/>
        </p:nvGrpSpPr>
        <p:grpSpPr>
          <a:xfrm>
            <a:off x="1477800" y="1631525"/>
            <a:ext cx="2081400" cy="1649100"/>
            <a:chOff x="1381925" y="1555325"/>
            <a:chExt cx="2081400" cy="1649100"/>
          </a:xfrm>
        </p:grpSpPr>
        <p:sp>
          <p:nvSpPr>
            <p:cNvPr id="202" name="Google Shape;202;p12"/>
            <p:cNvSpPr/>
            <p:nvPr/>
          </p:nvSpPr>
          <p:spPr>
            <a:xfrm>
              <a:off x="1381925"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3" name="Google Shape;203;p12"/>
            <p:cNvSpPr/>
            <p:nvPr/>
          </p:nvSpPr>
          <p:spPr>
            <a:xfrm>
              <a:off x="1381925"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04" name="Google Shape;204;p12"/>
          <p:cNvGrpSpPr/>
          <p:nvPr/>
        </p:nvGrpSpPr>
        <p:grpSpPr>
          <a:xfrm>
            <a:off x="1556171" y="1743134"/>
            <a:ext cx="635280" cy="147600"/>
            <a:chOff x="2147366" y="4139382"/>
            <a:chExt cx="635280" cy="147600"/>
          </a:xfrm>
        </p:grpSpPr>
        <p:sp>
          <p:nvSpPr>
            <p:cNvPr id="205" name="Google Shape;20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 name="Google Shape;20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 name="Google Shape;20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8" name="Google Shape;208;p12"/>
          <p:cNvGrpSpPr/>
          <p:nvPr/>
        </p:nvGrpSpPr>
        <p:grpSpPr>
          <a:xfrm>
            <a:off x="5002038" y="1631525"/>
            <a:ext cx="2081400" cy="1649100"/>
            <a:chOff x="5002050" y="1555325"/>
            <a:chExt cx="2081400" cy="1649100"/>
          </a:xfrm>
        </p:grpSpPr>
        <p:sp>
          <p:nvSpPr>
            <p:cNvPr id="209" name="Google Shape;209;p12"/>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 name="Google Shape;210;p12"/>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1" name="Google Shape;211;p12"/>
          <p:cNvGrpSpPr/>
          <p:nvPr/>
        </p:nvGrpSpPr>
        <p:grpSpPr>
          <a:xfrm>
            <a:off x="8549550" y="1631525"/>
            <a:ext cx="2081400" cy="1649100"/>
            <a:chOff x="8549550" y="1555325"/>
            <a:chExt cx="2081400" cy="1649100"/>
          </a:xfrm>
        </p:grpSpPr>
        <p:sp>
          <p:nvSpPr>
            <p:cNvPr id="212" name="Google Shape;212;p12"/>
            <p:cNvSpPr/>
            <p:nvPr/>
          </p:nvSpPr>
          <p:spPr>
            <a:xfrm>
              <a:off x="85495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 name="Google Shape;213;p12"/>
            <p:cNvSpPr/>
            <p:nvPr/>
          </p:nvSpPr>
          <p:spPr>
            <a:xfrm>
              <a:off x="85495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4" name="Google Shape;214;p12"/>
          <p:cNvGrpSpPr/>
          <p:nvPr/>
        </p:nvGrpSpPr>
        <p:grpSpPr>
          <a:xfrm>
            <a:off x="5052859" y="1743134"/>
            <a:ext cx="635280" cy="147600"/>
            <a:chOff x="2147366" y="4139382"/>
            <a:chExt cx="635280" cy="147600"/>
          </a:xfrm>
        </p:grpSpPr>
        <p:sp>
          <p:nvSpPr>
            <p:cNvPr id="215" name="Google Shape;21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7" name="Google Shape;21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8" name="Google Shape;218;p12"/>
          <p:cNvGrpSpPr/>
          <p:nvPr/>
        </p:nvGrpSpPr>
        <p:grpSpPr>
          <a:xfrm>
            <a:off x="8625484" y="1743134"/>
            <a:ext cx="635280" cy="147600"/>
            <a:chOff x="2147366" y="4139382"/>
            <a:chExt cx="635280" cy="147600"/>
          </a:xfrm>
        </p:grpSpPr>
        <p:sp>
          <p:nvSpPr>
            <p:cNvPr id="219" name="Google Shape;219;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0" name="Google Shape;220;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1" name="Google Shape;221;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22" name="Google Shape;222;p12"/>
          <p:cNvSpPr txBox="1">
            <a:spLocks noGrp="1"/>
          </p:cNvSpPr>
          <p:nvPr>
            <p:ph type="subTitle" idx="1"/>
          </p:nvPr>
        </p:nvSpPr>
        <p:spPr>
          <a:xfrm>
            <a:off x="118905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1"/>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3" name="Google Shape;223;p12"/>
          <p:cNvSpPr txBox="1">
            <a:spLocks noGrp="1"/>
          </p:cNvSpPr>
          <p:nvPr>
            <p:ph type="subTitle" idx="2"/>
          </p:nvPr>
        </p:nvSpPr>
        <p:spPr>
          <a:xfrm>
            <a:off x="471330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2"/>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4" name="Google Shape;224;p12"/>
          <p:cNvSpPr txBox="1">
            <a:spLocks noGrp="1"/>
          </p:cNvSpPr>
          <p:nvPr>
            <p:ph type="subTitle" idx="3"/>
          </p:nvPr>
        </p:nvSpPr>
        <p:spPr>
          <a:xfrm>
            <a:off x="8237552" y="3563475"/>
            <a:ext cx="26586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3"/>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5" name="Google Shape;225;p12"/>
          <p:cNvSpPr txBox="1">
            <a:spLocks noGrp="1"/>
          </p:cNvSpPr>
          <p:nvPr>
            <p:ph type="title"/>
          </p:nvPr>
        </p:nvSpPr>
        <p:spPr>
          <a:xfrm>
            <a:off x="1189050" y="3647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26" name="Google Shape;226;p12"/>
          <p:cNvSpPr txBox="1">
            <a:spLocks noGrp="1"/>
          </p:cNvSpPr>
          <p:nvPr>
            <p:ph type="body" idx="4"/>
          </p:nvPr>
        </p:nvSpPr>
        <p:spPr>
          <a:xfrm>
            <a:off x="1189050" y="40014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7" name="Google Shape;227;p12"/>
          <p:cNvSpPr txBox="1">
            <a:spLocks noGrp="1"/>
          </p:cNvSpPr>
          <p:nvPr>
            <p:ph type="body" idx="5"/>
          </p:nvPr>
        </p:nvSpPr>
        <p:spPr>
          <a:xfrm>
            <a:off x="4713300" y="39899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8" name="Google Shape;228;p12"/>
          <p:cNvSpPr txBox="1">
            <a:spLocks noGrp="1"/>
          </p:cNvSpPr>
          <p:nvPr>
            <p:ph type="body" idx="6"/>
          </p:nvPr>
        </p:nvSpPr>
        <p:spPr>
          <a:xfrm>
            <a:off x="8237550" y="39767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1"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9" name="Google Shape;249;p14"/>
          <p:cNvSpPr txBox="1">
            <a:spLocks noGrp="1"/>
          </p:cNvSpPr>
          <p:nvPr>
            <p:ph type="title" hasCustomPrompt="1"/>
          </p:nvPr>
        </p:nvSpPr>
        <p:spPr>
          <a:xfrm>
            <a:off x="715025"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0" name="Google Shape;250;p14"/>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251" name="Google Shape;251;p14"/>
          <p:cNvSpPr txBox="1">
            <a:spLocks noGrp="1"/>
          </p:cNvSpPr>
          <p:nvPr>
            <p:ph type="title" idx="3" hasCustomPrompt="1"/>
          </p:nvPr>
        </p:nvSpPr>
        <p:spPr>
          <a:xfrm>
            <a:off x="4598239" y="2465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2" name="Google Shape;252;p14"/>
          <p:cNvSpPr txBox="1">
            <a:spLocks noGrp="1"/>
          </p:cNvSpPr>
          <p:nvPr>
            <p:ph type="title" idx="4" hasCustomPrompt="1"/>
          </p:nvPr>
        </p:nvSpPr>
        <p:spPr>
          <a:xfrm>
            <a:off x="8481454"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3" name="Google Shape;253;p14"/>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254" name="Google Shape;254;p14"/>
          <p:cNvSpPr txBox="1">
            <a:spLocks noGrp="1"/>
          </p:cNvSpPr>
          <p:nvPr>
            <p:ph type="body" idx="5"/>
          </p:nvPr>
        </p:nvSpPr>
        <p:spPr>
          <a:xfrm>
            <a:off x="4598236" y="3695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255" name="Google Shape;255;p14"/>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342"/>
        <p:cNvGrpSpPr/>
        <p:nvPr/>
      </p:nvGrpSpPr>
      <p:grpSpPr>
        <a:xfrm>
          <a:off x="0" y="0"/>
          <a:ext cx="0" cy="0"/>
          <a:chOff x="0" y="0"/>
          <a:chExt cx="0" cy="0"/>
        </a:xfrm>
      </p:grpSpPr>
      <p:sp>
        <p:nvSpPr>
          <p:cNvPr id="343" name="Google Shape;343;p19"/>
          <p:cNvSpPr/>
          <p:nvPr/>
        </p:nvSpPr>
        <p:spPr>
          <a:xfrm>
            <a:off x="4641925" y="8611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4" name="Google Shape;344;p19"/>
          <p:cNvGrpSpPr/>
          <p:nvPr/>
        </p:nvGrpSpPr>
        <p:grpSpPr>
          <a:xfrm>
            <a:off x="4777596" y="971259"/>
            <a:ext cx="635280" cy="147600"/>
            <a:chOff x="2147366" y="4139382"/>
            <a:chExt cx="635280" cy="147600"/>
          </a:xfrm>
        </p:grpSpPr>
        <p:sp>
          <p:nvSpPr>
            <p:cNvPr id="345" name="Google Shape;345;p1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 name="Google Shape;346;p1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7" name="Google Shape;347;p1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8" name="Google Shape;348;p19"/>
          <p:cNvSpPr txBox="1">
            <a:spLocks noGrp="1"/>
          </p:cNvSpPr>
          <p:nvPr>
            <p:ph type="title"/>
          </p:nvPr>
        </p:nvSpPr>
        <p:spPr>
          <a:xfrm>
            <a:off x="5300000" y="1512400"/>
            <a:ext cx="3831300" cy="1839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49" name="Google Shape;349;p19"/>
          <p:cNvSpPr txBox="1">
            <a:spLocks noGrp="1"/>
          </p:cNvSpPr>
          <p:nvPr>
            <p:ph type="body" idx="1"/>
          </p:nvPr>
        </p:nvSpPr>
        <p:spPr>
          <a:xfrm>
            <a:off x="5300088" y="3351250"/>
            <a:ext cx="5581500" cy="1702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350"/>
        <p:cNvGrpSpPr/>
        <p:nvPr/>
      </p:nvGrpSpPr>
      <p:grpSpPr>
        <a:xfrm>
          <a:off x="0" y="0"/>
          <a:ext cx="0" cy="0"/>
          <a:chOff x="0" y="0"/>
          <a:chExt cx="0" cy="0"/>
        </a:xfrm>
      </p:grpSpPr>
      <p:sp>
        <p:nvSpPr>
          <p:cNvPr id="351" name="Google Shape;351;p20"/>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52" name="Google Shape;352;p20"/>
          <p:cNvGrpSpPr/>
          <p:nvPr/>
        </p:nvGrpSpPr>
        <p:grpSpPr>
          <a:xfrm>
            <a:off x="1272396" y="1199859"/>
            <a:ext cx="635280" cy="147600"/>
            <a:chOff x="2147366" y="4139382"/>
            <a:chExt cx="635280" cy="147600"/>
          </a:xfrm>
        </p:grpSpPr>
        <p:sp>
          <p:nvSpPr>
            <p:cNvPr id="353" name="Google Shape;353;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4" name="Google Shape;354;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5" name="Google Shape;355;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56" name="Google Shape;356;p20"/>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7" name="Google Shape;357;p20"/>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58" name="Google Shape;358;p20"/>
          <p:cNvGrpSpPr/>
          <p:nvPr/>
        </p:nvGrpSpPr>
        <p:grpSpPr>
          <a:xfrm>
            <a:off x="7242946" y="2331434"/>
            <a:ext cx="635280" cy="147600"/>
            <a:chOff x="2147366" y="4139382"/>
            <a:chExt cx="635280" cy="147600"/>
          </a:xfrm>
        </p:grpSpPr>
        <p:sp>
          <p:nvSpPr>
            <p:cNvPr id="359" name="Google Shape;359;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0" name="Google Shape;360;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1" name="Google Shape;361;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62" name="Google Shape;362;p20"/>
          <p:cNvSpPr txBox="1">
            <a:spLocks noGrp="1"/>
          </p:cNvSpPr>
          <p:nvPr>
            <p:ph type="subTitle" idx="1"/>
          </p:nvPr>
        </p:nvSpPr>
        <p:spPr>
          <a:xfrm>
            <a:off x="1499300" y="4082675"/>
            <a:ext cx="58734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63" name="Google Shape;363;p20"/>
          <p:cNvSpPr txBox="1">
            <a:spLocks noGrp="1"/>
          </p:cNvSpPr>
          <p:nvPr>
            <p:ph type="title"/>
          </p:nvPr>
        </p:nvSpPr>
        <p:spPr>
          <a:xfrm>
            <a:off x="1499300" y="1557075"/>
            <a:ext cx="5873400" cy="2446200"/>
          </a:xfrm>
          <a:prstGeom prst="rect">
            <a:avLst/>
          </a:prstGeom>
        </p:spPr>
        <p:txBody>
          <a:bodyPr spcFirstLastPara="1" wrap="square" lIns="121900" tIns="121900" rIns="121900" bIns="121900" anchor="b" anchorCtr="0">
            <a:noAutofit/>
          </a:bodyPr>
          <a:lstStyle>
            <a:lvl1pPr marL="0" marR="0" lvl="0" indent="0" algn="l" rtl="0">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364" name="Google Shape;364;p20"/>
          <p:cNvSpPr txBox="1">
            <a:spLocks noGrp="1"/>
          </p:cNvSpPr>
          <p:nvPr>
            <p:ph type="body" idx="2"/>
          </p:nvPr>
        </p:nvSpPr>
        <p:spPr>
          <a:xfrm>
            <a:off x="7372700" y="3014400"/>
            <a:ext cx="3167700" cy="1068300"/>
          </a:xfrm>
          <a:prstGeom prst="rect">
            <a:avLst/>
          </a:prstGeom>
        </p:spPr>
        <p:txBody>
          <a:bodyPr spcFirstLastPara="1" wrap="square" lIns="121900" tIns="121900" rIns="121900" bIns="121900" anchor="ctr" anchorCtr="0">
            <a:noAutofit/>
          </a:bodyPr>
          <a:lstStyle>
            <a:lvl1pPr marL="457200" lvl="0" indent="-342900">
              <a:lnSpc>
                <a:spcPct val="100000"/>
              </a:lnSpc>
              <a:spcBef>
                <a:spcPts val="0"/>
              </a:spcBef>
              <a:spcAft>
                <a:spcPts val="0"/>
              </a:spcAft>
              <a:buSzPts val="1800"/>
              <a:buChar char="●"/>
              <a:defRPr/>
            </a:lvl1pPr>
            <a:lvl2pPr marL="914400" lvl="1" indent="-342900">
              <a:lnSpc>
                <a:spcPct val="100000"/>
              </a:lnSpc>
              <a:spcBef>
                <a:spcPts val="0"/>
              </a:spcBef>
              <a:spcAft>
                <a:spcPts val="0"/>
              </a:spcAft>
              <a:buSzPts val="1800"/>
              <a:buChar char="○"/>
              <a:defRPr/>
            </a:lvl2pPr>
            <a:lvl3pPr marL="1371600" lvl="2" indent="-342900">
              <a:lnSpc>
                <a:spcPct val="100000"/>
              </a:lnSpc>
              <a:spcBef>
                <a:spcPts val="0"/>
              </a:spcBef>
              <a:spcAft>
                <a:spcPts val="0"/>
              </a:spcAft>
              <a:buSzPts val="1800"/>
              <a:buChar char="■"/>
              <a:defRPr/>
            </a:lvl3pPr>
            <a:lvl4pPr marL="1828800" lvl="3" indent="-342900">
              <a:lnSpc>
                <a:spcPct val="100000"/>
              </a:lnSpc>
              <a:spcBef>
                <a:spcPts val="0"/>
              </a:spcBef>
              <a:spcAft>
                <a:spcPts val="0"/>
              </a:spcAft>
              <a:buSzPts val="1800"/>
              <a:buChar char="●"/>
              <a:defRPr/>
            </a:lvl4pPr>
            <a:lvl5pPr marL="2286000" lvl="4" indent="-342900">
              <a:lnSpc>
                <a:spcPct val="100000"/>
              </a:lnSpc>
              <a:spcBef>
                <a:spcPts val="0"/>
              </a:spcBef>
              <a:spcAft>
                <a:spcPts val="0"/>
              </a:spcAft>
              <a:buSzPts val="1800"/>
              <a:buChar char="○"/>
              <a:defRPr/>
            </a:lvl5pPr>
            <a:lvl6pPr marL="2743200" lvl="5" indent="-342900">
              <a:lnSpc>
                <a:spcPct val="100000"/>
              </a:lnSpc>
              <a:spcBef>
                <a:spcPts val="0"/>
              </a:spcBef>
              <a:spcAft>
                <a:spcPts val="0"/>
              </a:spcAft>
              <a:buSzPts val="1800"/>
              <a:buChar char="■"/>
              <a:defRPr/>
            </a:lvl6pPr>
            <a:lvl7pPr marL="3200400" lvl="6" indent="-342900">
              <a:lnSpc>
                <a:spcPct val="100000"/>
              </a:lnSpc>
              <a:spcBef>
                <a:spcPts val="0"/>
              </a:spcBef>
              <a:spcAft>
                <a:spcPts val="0"/>
              </a:spcAft>
              <a:buSzPts val="1800"/>
              <a:buChar char="●"/>
              <a:defRPr/>
            </a:lvl7pPr>
            <a:lvl8pPr marL="3657600" lvl="7" indent="-342900">
              <a:lnSpc>
                <a:spcPct val="100000"/>
              </a:lnSpc>
              <a:spcBef>
                <a:spcPts val="0"/>
              </a:spcBef>
              <a:spcAft>
                <a:spcPts val="0"/>
              </a:spcAft>
              <a:buSzPts val="1800"/>
              <a:buChar char="○"/>
              <a:defRPr/>
            </a:lvl8pPr>
            <a:lvl9pPr marL="4114800" lvl="8" indent="-342900">
              <a:lnSpc>
                <a:spcPct val="100000"/>
              </a:lnSpc>
              <a:spcBef>
                <a:spcPts val="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8" r:id="rId4"/>
    <p:sldLayoutId id="2147483660" r:id="rId5"/>
    <p:sldLayoutId id="2147483665" r:id="rId6"/>
    <p:sldLayoutId id="214748366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6.jfif"/><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0.jpg"/><Relationship Id="rId5" Type="http://schemas.openxmlformats.org/officeDocument/2006/relationships/image" Target="../media/image1.pn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3.jpeg"/><Relationship Id="rId5" Type="http://schemas.openxmlformats.org/officeDocument/2006/relationships/image" Target="../media/image12.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457486" y="1588445"/>
            <a:ext cx="6912757" cy="3087249"/>
          </a:xfrm>
          <a:prstGeom prst="rect">
            <a:avLst/>
          </a:prstGeom>
        </p:spPr>
        <p:txBody>
          <a:bodyPr spcFirstLastPara="1" wrap="square" lIns="121900" tIns="121900" rIns="121900" bIns="121900" anchor="t" anchorCtr="0">
            <a:noAutofit/>
          </a:bodyPr>
          <a:lstStyle/>
          <a:p>
            <a:r>
              <a:rPr lang="en" sz="6600" dirty="0">
                <a:solidFill>
                  <a:schemeClr val="accent2"/>
                </a:solidFill>
              </a:rPr>
              <a:t>BOOK REVIEWS</a:t>
            </a:r>
            <a:r>
              <a:rPr lang="en" sz="6600" dirty="0">
                <a:solidFill>
                  <a:schemeClr val="accent1"/>
                </a:solidFill>
              </a:rPr>
              <a:t/>
            </a:r>
            <a:br>
              <a:rPr lang="en" sz="6600" dirty="0">
                <a:solidFill>
                  <a:schemeClr val="accent1"/>
                </a:solidFill>
              </a:rPr>
            </a:br>
            <a:r>
              <a:rPr lang="en" sz="7200" dirty="0" smtClean="0">
                <a:solidFill>
                  <a:schemeClr val="bg2"/>
                </a:solidFill>
              </a:rPr>
              <a:t>WEBSITE</a:t>
            </a:r>
            <a:br>
              <a:rPr lang="en" sz="7200" dirty="0" smtClean="0">
                <a:solidFill>
                  <a:schemeClr val="bg2"/>
                </a:solidFill>
              </a:rPr>
            </a:br>
            <a:r>
              <a:rPr lang="en-US" sz="1600" dirty="0">
                <a:solidFill>
                  <a:schemeClr val="accent6">
                    <a:lumMod val="60000"/>
                    <a:lumOff val="40000"/>
                  </a:schemeClr>
                </a:solidFill>
              </a:rPr>
              <a:t>Here you will find any piece of information about any book you want to read.</a:t>
            </a:r>
            <a:endParaRPr sz="1600" dirty="0">
              <a:solidFill>
                <a:schemeClr val="accent6">
                  <a:lumMod val="60000"/>
                  <a:lumOff val="40000"/>
                </a:schemeClr>
              </a:solidFill>
            </a:endParaRPr>
          </a:p>
        </p:txBody>
      </p:sp>
      <p:sp>
        <p:nvSpPr>
          <p:cNvPr id="381" name="Google Shape;381;p22"/>
          <p:cNvSpPr txBox="1">
            <a:spLocks noGrp="1"/>
          </p:cNvSpPr>
          <p:nvPr>
            <p:ph type="subTitle" idx="1"/>
          </p:nvPr>
        </p:nvSpPr>
        <p:spPr>
          <a:xfrm>
            <a:off x="5869173" y="4687174"/>
            <a:ext cx="4935600" cy="92831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smtClean="0">
                <a:solidFill>
                  <a:schemeClr val="accent1"/>
                </a:solidFill>
              </a:rPr>
              <a:t>&lt;q&gt;</a:t>
            </a:r>
            <a:r>
              <a:rPr lang="en-US" b="1" i="0" dirty="0" smtClean="0">
                <a:solidFill>
                  <a:srgbClr val="DCDDDE"/>
                </a:solidFill>
                <a:effectLst/>
                <a:latin typeface="gg sans"/>
              </a:rPr>
              <a:t>“</a:t>
            </a:r>
            <a:r>
              <a:rPr lang="en-US" b="1" i="0" dirty="0">
                <a:solidFill>
                  <a:srgbClr val="DCDDDE"/>
                </a:solidFill>
                <a:effectLst/>
                <a:latin typeface="gg sans"/>
              </a:rPr>
              <a:t>A reader lives a thousand lives before he dies.” – George R. R. </a:t>
            </a:r>
            <a:r>
              <a:rPr lang="en-US" b="1" i="0" dirty="0" smtClean="0">
                <a:solidFill>
                  <a:srgbClr val="DCDDDE"/>
                </a:solidFill>
                <a:effectLst/>
                <a:latin typeface="gg sans"/>
              </a:rPr>
              <a:t>Martin </a:t>
            </a:r>
            <a:r>
              <a:rPr lang="en" dirty="0" smtClean="0">
                <a:solidFill>
                  <a:schemeClr val="accent1"/>
                </a:solidFill>
              </a:rPr>
              <a:t>&lt;/</a:t>
            </a:r>
            <a:r>
              <a:rPr lang="en" dirty="0">
                <a:solidFill>
                  <a:schemeClr val="accent1"/>
                </a:solidFill>
              </a:rPr>
              <a:t>q</a:t>
            </a:r>
            <a:r>
              <a:rPr lang="en" dirty="0" smtClean="0">
                <a:solidFill>
                  <a:schemeClr val="accent1"/>
                </a:solidFill>
              </a:rPr>
              <a:t>&gt;</a:t>
            </a:r>
            <a:endParaRPr dirty="0">
              <a:solidFill>
                <a:schemeClr val="accent1"/>
              </a:solidFill>
            </a:endParaRPr>
          </a:p>
        </p:txBody>
      </p:sp>
      <p:pic>
        <p:nvPicPr>
          <p:cNvPr id="2" name="Picture 1">
            <a:extLst>
              <a:ext uri="{FF2B5EF4-FFF2-40B4-BE49-F238E27FC236}">
                <a16:creationId xmlns="" xmlns:a16="http://schemas.microsoft.com/office/drawing/2014/main" id="{151A7E0E-7B70-C572-78F5-8552B164BDAD}"/>
              </a:ext>
            </a:extLst>
          </p:cNvPr>
          <p:cNvPicPr>
            <a:picLocks noChangeAspect="1"/>
          </p:cNvPicPr>
          <p:nvPr/>
        </p:nvPicPr>
        <p:blipFill>
          <a:blip r:embed="rId3"/>
          <a:stretch>
            <a:fillRect/>
          </a:stretch>
        </p:blipFill>
        <p:spPr>
          <a:xfrm>
            <a:off x="0" y="2623930"/>
            <a:ext cx="370390" cy="423407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43"/>
          <p:cNvSpPr txBox="1">
            <a:spLocks noGrp="1"/>
          </p:cNvSpPr>
          <p:nvPr>
            <p:ph type="title"/>
          </p:nvPr>
        </p:nvSpPr>
        <p:spPr>
          <a:xfrm>
            <a:off x="1499300" y="1557075"/>
            <a:ext cx="5873400" cy="24462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dirty="0">
                <a:solidFill>
                  <a:schemeClr val="accent2"/>
                </a:solidFill>
              </a:rPr>
              <a:t>THANK </a:t>
            </a:r>
            <a:r>
              <a:rPr lang="en" sz="9000" dirty="0">
                <a:solidFill>
                  <a:schemeClr val="accent2"/>
                </a:solidFill>
              </a:rPr>
              <a:t>YOU!</a:t>
            </a:r>
            <a:endParaRPr sz="9000" dirty="0">
              <a:solidFill>
                <a:schemeClr val="accent2"/>
              </a:solidFill>
            </a:endParaRPr>
          </a:p>
        </p:txBody>
      </p:sp>
      <p:sp>
        <p:nvSpPr>
          <p:cNvPr id="854" name="Google Shape;854;p43"/>
          <p:cNvSpPr txBox="1">
            <a:spLocks noGrp="1"/>
          </p:cNvSpPr>
          <p:nvPr>
            <p:ph type="subTitle" idx="1"/>
          </p:nvPr>
        </p:nvSpPr>
        <p:spPr>
          <a:xfrm>
            <a:off x="1499300" y="4082675"/>
            <a:ext cx="58734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DON’T FORGET TO VISIT US.</a:t>
            </a:r>
            <a:endParaRPr dirty="0"/>
          </a:p>
        </p:txBody>
      </p:sp>
      <p:sp>
        <p:nvSpPr>
          <p:cNvPr id="855" name="Google Shape;855;p43"/>
          <p:cNvSpPr/>
          <p:nvPr/>
        </p:nvSpPr>
        <p:spPr>
          <a:xfrm>
            <a:off x="8281390" y="4171653"/>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rgbClr val="0066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6" name="Google Shape;856;p43"/>
          <p:cNvGrpSpPr/>
          <p:nvPr/>
        </p:nvGrpSpPr>
        <p:grpSpPr>
          <a:xfrm>
            <a:off x="8814493" y="4162001"/>
            <a:ext cx="411849" cy="411917"/>
            <a:chOff x="5162200" y="4097750"/>
            <a:chExt cx="338385" cy="338414"/>
          </a:xfrm>
          <a:solidFill>
            <a:srgbClr val="FF00FF"/>
          </a:solidFill>
        </p:grpSpPr>
        <p:sp>
          <p:nvSpPr>
            <p:cNvPr id="857" name="Google Shape;857;p43"/>
            <p:cNvSpPr/>
            <p:nvPr/>
          </p:nvSpPr>
          <p:spPr>
            <a:xfrm>
              <a:off x="5162200" y="4097750"/>
              <a:ext cx="338385" cy="338414"/>
            </a:xfrm>
            <a:custGeom>
              <a:avLst/>
              <a:gdLst/>
              <a:ahLst/>
              <a:cxnLst/>
              <a:rect l="l" t="t" r="r" b="b"/>
              <a:pathLst>
                <a:path w="11842" h="11843" extrusionOk="0">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43"/>
            <p:cNvSpPr/>
            <p:nvPr/>
          </p:nvSpPr>
          <p:spPr>
            <a:xfrm>
              <a:off x="5245127" y="4179731"/>
              <a:ext cx="173507" cy="174450"/>
            </a:xfrm>
            <a:custGeom>
              <a:avLst/>
              <a:gdLst/>
              <a:ahLst/>
              <a:cxnLst/>
              <a:rect l="l" t="t" r="r" b="b"/>
              <a:pathLst>
                <a:path w="6072" h="6105" extrusionOk="0">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43"/>
            <p:cNvSpPr/>
            <p:nvPr/>
          </p:nvSpPr>
          <p:spPr>
            <a:xfrm>
              <a:off x="5401436" y="4155900"/>
              <a:ext cx="41034" cy="41005"/>
            </a:xfrm>
            <a:custGeom>
              <a:avLst/>
              <a:gdLst/>
              <a:ahLst/>
              <a:cxnLst/>
              <a:rect l="l" t="t" r="r" b="b"/>
              <a:pathLst>
                <a:path w="1436" h="1435" extrusionOk="0">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60" name="Google Shape;860;p43"/>
          <p:cNvSpPr/>
          <p:nvPr/>
        </p:nvSpPr>
        <p:spPr>
          <a:xfrm>
            <a:off x="7548500" y="4213036"/>
            <a:ext cx="380848" cy="309834"/>
          </a:xfrm>
          <a:custGeom>
            <a:avLst/>
            <a:gdLst/>
            <a:ahLst/>
            <a:cxnLst/>
            <a:rect l="l" t="t" r="r" b="b"/>
            <a:pathLst>
              <a:path w="16446" h="13378" extrusionOk="0">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rgbClr val="00B0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43"/>
          <p:cNvSpPr txBox="1">
            <a:spLocks noGrp="1"/>
          </p:cNvSpPr>
          <p:nvPr>
            <p:ph type="body" idx="2"/>
          </p:nvPr>
        </p:nvSpPr>
        <p:spPr>
          <a:xfrm>
            <a:off x="7448899" y="2862000"/>
            <a:ext cx="3461147" cy="10683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dirty="0">
                <a:solidFill>
                  <a:schemeClr val="accent2"/>
                </a:solidFill>
              </a:rPr>
              <a:t>B</a:t>
            </a:r>
            <a:r>
              <a:rPr lang="en" dirty="0">
                <a:solidFill>
                  <a:schemeClr val="accent2"/>
                </a:solidFill>
              </a:rPr>
              <a:t>ook_review @gmail.com</a:t>
            </a:r>
            <a:endParaRPr dirty="0">
              <a:solidFill>
                <a:schemeClr val="accent2"/>
              </a:solidFill>
            </a:endParaRPr>
          </a:p>
          <a:p>
            <a:pPr marL="0" lvl="0" indent="0" algn="l" rtl="0">
              <a:spcBef>
                <a:spcPts val="0"/>
              </a:spcBef>
              <a:spcAft>
                <a:spcPts val="0"/>
              </a:spcAft>
              <a:buNone/>
            </a:pPr>
            <a:r>
              <a:rPr lang="en" dirty="0"/>
              <a:t>555-111-222</a:t>
            </a:r>
            <a:endParaRPr dirty="0"/>
          </a:p>
          <a:p>
            <a:pPr marL="0" lvl="0" indent="0" algn="l" rtl="0">
              <a:spcBef>
                <a:spcPts val="0"/>
              </a:spcBef>
              <a:spcAft>
                <a:spcPts val="0"/>
              </a:spcAft>
              <a:buNone/>
            </a:pPr>
            <a:r>
              <a:rPr lang="en" dirty="0">
                <a:solidFill>
                  <a:schemeClr val="accent3"/>
                </a:solidFill>
              </a:rPr>
              <a:t>bookreview.com</a:t>
            </a:r>
            <a:endParaRPr dirty="0">
              <a:solidFill>
                <a:schemeClr val="accent3"/>
              </a:solidFill>
            </a:endParaRPr>
          </a:p>
        </p:txBody>
      </p:sp>
      <p:pic>
        <p:nvPicPr>
          <p:cNvPr id="2" name="Picture 1">
            <a:extLst>
              <a:ext uri="{FF2B5EF4-FFF2-40B4-BE49-F238E27FC236}">
                <a16:creationId xmlns="" xmlns:a16="http://schemas.microsoft.com/office/drawing/2014/main" id="{3813F69C-FF69-0D25-EF52-9404F7B39692}"/>
              </a:ext>
            </a:extLst>
          </p:cNvPr>
          <p:cNvPicPr>
            <a:picLocks noChangeAspect="1"/>
          </p:cNvPicPr>
          <p:nvPr/>
        </p:nvPicPr>
        <p:blipFill>
          <a:blip r:embed="rId3"/>
          <a:stretch>
            <a:fillRect/>
          </a:stretch>
        </p:blipFill>
        <p:spPr>
          <a:xfrm>
            <a:off x="-1" y="2623930"/>
            <a:ext cx="513064" cy="423407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950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2"/>
                </a:solidFill>
              </a:rPr>
              <a:t>06</a:t>
            </a:r>
            <a:endParaRPr>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PRESENTAION </a:t>
            </a:r>
            <a:r>
              <a:rPr lang="en" sz="6000" dirty="0">
                <a:solidFill>
                  <a:schemeClr val="accent2"/>
                </a:solidFill>
              </a:rPr>
              <a:t>CONTENTS.</a:t>
            </a:r>
            <a:br>
              <a:rPr lang="en" sz="6000" dirty="0">
                <a:solidFill>
                  <a:schemeClr val="accent2"/>
                </a:solidFill>
              </a:rPr>
            </a:br>
            <a:r>
              <a:rPr lang="en" sz="6000" dirty="0">
                <a:solidFill>
                  <a:schemeClr val="accent2"/>
                </a:solidFill>
              </a:rPr>
              <a:t/>
            </a:r>
            <a:br>
              <a:rPr lang="en" sz="6000" dirty="0">
                <a:solidFill>
                  <a:schemeClr val="accent2"/>
                </a:solidFill>
              </a:rPr>
            </a:b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solidFill>
                  <a:schemeClr val="accent1"/>
                </a:solidFill>
              </a:rPr>
              <a:t>Main roles </a:t>
            </a:r>
            <a:r>
              <a:rPr lang="en" dirty="0"/>
              <a:t>of the website.</a:t>
            </a:r>
            <a:endParaRPr dirty="0"/>
          </a:p>
        </p:txBody>
      </p:sp>
      <p:sp>
        <p:nvSpPr>
          <p:cNvPr id="396" name="Google Shape;396;p24"/>
          <p:cNvSpPr txBox="1">
            <a:spLocks noGrp="1"/>
          </p:cNvSpPr>
          <p:nvPr>
            <p:ph type="body" idx="2"/>
          </p:nvPr>
        </p:nvSpPr>
        <p:spPr>
          <a:xfrm>
            <a:off x="4418613" y="23493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solidFill>
                  <a:schemeClr val="accent1"/>
                </a:solidFill>
              </a:rPr>
              <a:t>Login page</a:t>
            </a:r>
            <a:endParaRPr dirty="0">
              <a:solidFill>
                <a:schemeClr val="accent1"/>
              </a:solidFill>
            </a:endParaRPr>
          </a:p>
        </p:txBody>
      </p:sp>
      <p:sp>
        <p:nvSpPr>
          <p:cNvPr id="397" name="Google Shape;397;p24"/>
          <p:cNvSpPr txBox="1">
            <a:spLocks noGrp="1"/>
          </p:cNvSpPr>
          <p:nvPr>
            <p:ph type="body" idx="3"/>
          </p:nvPr>
        </p:nvSpPr>
        <p:spPr>
          <a:xfrm>
            <a:off x="575949" y="4783425"/>
            <a:ext cx="3398026"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solidFill>
                  <a:schemeClr val="accent1"/>
                </a:solidFill>
              </a:rPr>
              <a:t>Home page</a:t>
            </a:r>
            <a:endParaRPr dirty="0">
              <a:solidFill>
                <a:schemeClr val="accent1"/>
              </a:solidFill>
            </a:endParaRPr>
          </a:p>
        </p:txBody>
      </p:sp>
      <p:sp>
        <p:nvSpPr>
          <p:cNvPr id="398" name="Google Shape;398;p24"/>
          <p:cNvSpPr txBox="1">
            <a:spLocks noGrp="1"/>
          </p:cNvSpPr>
          <p:nvPr>
            <p:ph type="body" idx="4"/>
          </p:nvPr>
        </p:nvSpPr>
        <p:spPr>
          <a:xfrm>
            <a:off x="4392556" y="5222174"/>
            <a:ext cx="3294600" cy="981271"/>
          </a:xfrm>
          <a:prstGeom prst="rect">
            <a:avLst/>
          </a:prstGeom>
        </p:spPr>
        <p:txBody>
          <a:bodyPr spcFirstLastPara="1" wrap="square" lIns="121900" tIns="121900" rIns="121900" bIns="121900" anchor="ctr" anchorCtr="0">
            <a:noAutofit/>
          </a:bodyPr>
          <a:lstStyle/>
          <a:p>
            <a:pPr marL="0" indent="0">
              <a:spcAft>
                <a:spcPts val="2100"/>
              </a:spcAft>
              <a:buNone/>
            </a:pPr>
            <a:r>
              <a:rPr lang="en-US" dirty="0">
                <a:solidFill>
                  <a:schemeClr val="accent1"/>
                </a:solidFill>
              </a:rPr>
              <a:t>Ratings and reviews</a:t>
            </a:r>
          </a:p>
          <a:p>
            <a:pPr marL="0" lvl="0" indent="0" algn="l" rtl="0">
              <a:spcBef>
                <a:spcPts val="0"/>
              </a:spcBef>
              <a:spcAft>
                <a:spcPts val="2100"/>
              </a:spcAft>
              <a:buNone/>
            </a:pPr>
            <a:endParaRPr dirty="0">
              <a:solidFill>
                <a:schemeClr val="accent1"/>
              </a:solidFill>
            </a:endParaRP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01</a:t>
            </a:r>
            <a:endParaRPr dirty="0">
              <a:solidFill>
                <a:schemeClr val="accent1"/>
              </a:solidFill>
            </a:endParaRPr>
          </a:p>
        </p:txBody>
      </p:sp>
      <p:sp>
        <p:nvSpPr>
          <p:cNvPr id="400" name="Google Shape;400;p24"/>
          <p:cNvSpPr txBox="1">
            <a:spLocks noGrp="1"/>
          </p:cNvSpPr>
          <p:nvPr>
            <p:ph type="body" idx="9"/>
          </p:nvPr>
        </p:nvSpPr>
        <p:spPr>
          <a:xfrm>
            <a:off x="8299375" y="23493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solidFill>
                  <a:schemeClr val="accent1"/>
                </a:solidFill>
              </a:rPr>
              <a:t>Signup page</a:t>
            </a:r>
            <a:endParaRPr dirty="0">
              <a:solidFill>
                <a:schemeClr val="accent1"/>
              </a:solidFill>
            </a:endParaRPr>
          </a:p>
        </p:txBody>
      </p:sp>
      <p:sp>
        <p:nvSpPr>
          <p:cNvPr id="401" name="Google Shape;401;p24"/>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endParaRPr dirty="0">
              <a:solidFill>
                <a:schemeClr val="accent1"/>
              </a:solidFill>
            </a:endParaRPr>
          </a:p>
        </p:txBody>
      </p:sp>
      <p:sp>
        <p:nvSpPr>
          <p:cNvPr id="402" name="Google Shape;402;p24"/>
          <p:cNvSpPr txBox="1">
            <a:spLocks noGrp="1"/>
          </p:cNvSpPr>
          <p:nvPr>
            <p:ph type="title" idx="5"/>
          </p:nvPr>
        </p:nvSpPr>
        <p:spPr>
          <a:xfrm>
            <a:off x="569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t>02</a:t>
            </a:r>
            <a:endParaRPr dirty="0"/>
          </a:p>
        </p:txBody>
      </p:sp>
      <p:sp>
        <p:nvSpPr>
          <p:cNvPr id="403" name="Google Shape;403;p24"/>
          <p:cNvSpPr txBox="1">
            <a:spLocks noGrp="1"/>
          </p:cNvSpPr>
          <p:nvPr>
            <p:ph type="title" idx="5"/>
          </p:nvPr>
        </p:nvSpPr>
        <p:spPr>
          <a:xfrm>
            <a:off x="950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2"/>
                </a:solidFill>
              </a:rPr>
              <a:t>03</a:t>
            </a:r>
            <a:endParaRPr dirty="0">
              <a:solidFill>
                <a:schemeClr val="accent2"/>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1"/>
                </a:solidFill>
              </a:rPr>
              <a:t>04</a:t>
            </a:r>
            <a:endParaRPr>
              <a:solidFill>
                <a:schemeClr val="accent1"/>
              </a:solidFill>
            </a:endParaRPr>
          </a:p>
        </p:txBody>
      </p:sp>
      <p:sp>
        <p:nvSpPr>
          <p:cNvPr id="405" name="Google Shape;405;p24"/>
          <p:cNvSpPr txBox="1">
            <a:spLocks noGrp="1"/>
          </p:cNvSpPr>
          <p:nvPr>
            <p:ph type="title" idx="5"/>
          </p:nvPr>
        </p:nvSpPr>
        <p:spPr>
          <a:xfrm>
            <a:off x="569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t>05</a:t>
            </a:r>
            <a:endParaRPr/>
          </a:p>
        </p:txBody>
      </p:sp>
      <p:pic>
        <p:nvPicPr>
          <p:cNvPr id="3" name="Picture 2">
            <a:extLst>
              <a:ext uri="{FF2B5EF4-FFF2-40B4-BE49-F238E27FC236}">
                <a16:creationId xmlns="" xmlns:a16="http://schemas.microsoft.com/office/drawing/2014/main" id="{A7A4FA4F-4F5E-5C11-6A2B-897061FF4C58}"/>
              </a:ext>
            </a:extLst>
          </p:cNvPr>
          <p:cNvPicPr>
            <a:picLocks noChangeAspect="1"/>
          </p:cNvPicPr>
          <p:nvPr/>
        </p:nvPicPr>
        <p:blipFill>
          <a:blip r:embed="rId3"/>
          <a:stretch>
            <a:fillRect/>
          </a:stretch>
        </p:blipFill>
        <p:spPr>
          <a:xfrm>
            <a:off x="0" y="2623930"/>
            <a:ext cx="370390" cy="4234070"/>
          </a:xfrm>
          <a:prstGeom prst="rect">
            <a:avLst/>
          </a:prstGeom>
        </p:spPr>
      </p:pic>
      <p:pic>
        <p:nvPicPr>
          <p:cNvPr id="4" name="Picture 3">
            <a:extLst>
              <a:ext uri="{FF2B5EF4-FFF2-40B4-BE49-F238E27FC236}">
                <a16:creationId xmlns="" xmlns:a16="http://schemas.microsoft.com/office/drawing/2014/main" id="{F188C2D9-7526-5732-92ED-E4A771E7E3C2}"/>
              </a:ext>
            </a:extLst>
          </p:cNvPr>
          <p:cNvPicPr>
            <a:picLocks noChangeAspect="1"/>
          </p:cNvPicPr>
          <p:nvPr/>
        </p:nvPicPr>
        <p:blipFill>
          <a:blip r:embed="rId3"/>
          <a:stretch>
            <a:fillRect/>
          </a:stretch>
        </p:blipFill>
        <p:spPr>
          <a:xfrm>
            <a:off x="7860176" y="3829878"/>
            <a:ext cx="4331824" cy="2910546"/>
          </a:xfrm>
          <a:prstGeom prst="rect">
            <a:avLst/>
          </a:prstGeom>
        </p:spPr>
      </p:pic>
      <p:pic>
        <p:nvPicPr>
          <p:cNvPr id="5" name="Picture 4">
            <a:extLst>
              <a:ext uri="{FF2B5EF4-FFF2-40B4-BE49-F238E27FC236}">
                <a16:creationId xmlns="" xmlns:a16="http://schemas.microsoft.com/office/drawing/2014/main" id="{8CD0467F-0A40-CCA2-D81C-D76E92EA45E2}"/>
              </a:ext>
            </a:extLst>
          </p:cNvPr>
          <p:cNvPicPr>
            <a:picLocks noChangeAspect="1"/>
          </p:cNvPicPr>
          <p:nvPr/>
        </p:nvPicPr>
        <p:blipFill>
          <a:blip r:embed="rId3"/>
          <a:stretch>
            <a:fillRect/>
          </a:stretch>
        </p:blipFill>
        <p:spPr>
          <a:xfrm rot="5400000">
            <a:off x="5964395" y="4570874"/>
            <a:ext cx="616044" cy="3881185"/>
          </a:xfrm>
          <a:prstGeom prst="rect">
            <a:avLst/>
          </a:prstGeom>
        </p:spPr>
      </p:pic>
      <p:pic>
        <p:nvPicPr>
          <p:cNvPr id="6" name="Picture 5">
            <a:extLst>
              <a:ext uri="{FF2B5EF4-FFF2-40B4-BE49-F238E27FC236}">
                <a16:creationId xmlns="" xmlns:a16="http://schemas.microsoft.com/office/drawing/2014/main" id="{26CB7F18-E33E-B8F9-A10F-52E9F672AE8D}"/>
              </a:ext>
            </a:extLst>
          </p:cNvPr>
          <p:cNvPicPr>
            <a:picLocks noChangeAspect="1"/>
          </p:cNvPicPr>
          <p:nvPr/>
        </p:nvPicPr>
        <p:blipFill>
          <a:blip r:embed="rId3"/>
          <a:stretch>
            <a:fillRect/>
          </a:stretch>
        </p:blipFill>
        <p:spPr>
          <a:xfrm>
            <a:off x="11709522" y="1633777"/>
            <a:ext cx="482478" cy="423407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p>
            <a:r>
              <a:rPr lang="en-US" sz="4800" b="1" dirty="0">
                <a:solidFill>
                  <a:schemeClr val="bg2"/>
                </a:solidFill>
                <a:ea typeface="Hand Of Sean" panose="02000500000000000000" pitchFamily="2" charset="-128"/>
              </a:rPr>
              <a:t>Main roles </a:t>
            </a:r>
            <a:r>
              <a:rPr lang="en-US" sz="3600" b="1" dirty="0">
                <a:solidFill>
                  <a:schemeClr val="accent2"/>
                </a:solidFill>
                <a:ea typeface="Hand Of Sean" panose="02000500000000000000" pitchFamily="2" charset="-128"/>
              </a:rPr>
              <a:t>of the website</a:t>
            </a:r>
            <a:r>
              <a:rPr lang="en-US" sz="4800" b="1" dirty="0">
                <a:solidFill>
                  <a:schemeClr val="accent1"/>
                </a:solidFill>
                <a:ea typeface="Hand Of Sean" panose="02000500000000000000" pitchFamily="2" charset="-128"/>
              </a:rPr>
              <a:t/>
            </a:r>
            <a:br>
              <a:rPr lang="en-US" sz="4800" b="1" dirty="0">
                <a:solidFill>
                  <a:schemeClr val="accent1"/>
                </a:solidFill>
                <a:ea typeface="Hand Of Sean" panose="02000500000000000000" pitchFamily="2" charset="-128"/>
              </a:rPr>
            </a:br>
            <a:endParaRPr sz="4800" dirty="0">
              <a:solidFill>
                <a:schemeClr val="accent1"/>
              </a:solidFill>
            </a:endParaRPr>
          </a:p>
        </p:txBody>
      </p:sp>
      <p:sp>
        <p:nvSpPr>
          <p:cNvPr id="425" name="Google Shape;425;p27"/>
          <p:cNvSpPr txBox="1">
            <a:spLocks noGrp="1"/>
          </p:cNvSpPr>
          <p:nvPr>
            <p:ph type="body" idx="2"/>
          </p:nvPr>
        </p:nvSpPr>
        <p:spPr>
          <a:xfrm>
            <a:off x="6645702" y="1623052"/>
            <a:ext cx="4154400" cy="3995870"/>
          </a:xfrm>
          <a:prstGeom prst="rect">
            <a:avLst/>
          </a:prstGeom>
        </p:spPr>
        <p:txBody>
          <a:bodyPr spcFirstLastPara="1" wrap="square" lIns="121900" tIns="121900" rIns="121900" bIns="121900" anchor="t" anchorCtr="0">
            <a:noAutofit/>
          </a:bodyPr>
          <a:lstStyle/>
          <a:p>
            <a:pPr marL="0" indent="0">
              <a:buNone/>
            </a:pPr>
            <a:r>
              <a:rPr lang="en-US" sz="2400" i="0" dirty="0">
                <a:solidFill>
                  <a:schemeClr val="tx1"/>
                </a:solidFill>
                <a:effectLst/>
              </a:rPr>
              <a:t>The website affords reviews and ratings to all book categories , in addition to offering links to online stores that sells printed books and E-books with world wide shipping.</a:t>
            </a:r>
            <a:endParaRPr lang="en-US" sz="2400" dirty="0">
              <a:solidFill>
                <a:schemeClr val="tx1"/>
              </a:solidFill>
              <a:ea typeface="Hand Of Sean" panose="02000500000000000000" pitchFamily="2" charset="-128"/>
            </a:endParaRPr>
          </a:p>
          <a:p>
            <a:pPr marL="0" lvl="0" indent="0" algn="l" rtl="0">
              <a:spcBef>
                <a:spcPts val="0"/>
              </a:spcBef>
              <a:spcAft>
                <a:spcPts val="0"/>
              </a:spcAft>
              <a:buNone/>
            </a:pPr>
            <a:endParaRPr lang="en-US" sz="2400" dirty="0">
              <a:solidFill>
                <a:schemeClr val="tx1"/>
              </a:solidFill>
            </a:endParaRPr>
          </a:p>
        </p:txBody>
      </p:sp>
      <p:pic>
        <p:nvPicPr>
          <p:cNvPr id="4" name="Picture 3">
            <a:extLst>
              <a:ext uri="{FF2B5EF4-FFF2-40B4-BE49-F238E27FC236}">
                <a16:creationId xmlns="" xmlns:a16="http://schemas.microsoft.com/office/drawing/2014/main" id="{50F5E3CB-1592-C946-3EBF-B63B21915AE9}"/>
              </a:ext>
            </a:extLst>
          </p:cNvPr>
          <p:cNvPicPr>
            <a:picLocks noChangeAspect="1"/>
          </p:cNvPicPr>
          <p:nvPr/>
        </p:nvPicPr>
        <p:blipFill>
          <a:blip r:embed="rId3"/>
          <a:stretch>
            <a:fillRect/>
          </a:stretch>
        </p:blipFill>
        <p:spPr>
          <a:xfrm>
            <a:off x="1134699" y="1883012"/>
            <a:ext cx="4545496" cy="3947633"/>
          </a:xfrm>
          <a:prstGeom prst="rect">
            <a:avLst/>
          </a:prstGeom>
        </p:spPr>
      </p:pic>
      <p:pic>
        <p:nvPicPr>
          <p:cNvPr id="7" name="Picture 6">
            <a:extLst>
              <a:ext uri="{FF2B5EF4-FFF2-40B4-BE49-F238E27FC236}">
                <a16:creationId xmlns="" xmlns:a16="http://schemas.microsoft.com/office/drawing/2014/main" id="{1FBBF7EB-EB27-8404-3182-602D2AACE07E}"/>
              </a:ext>
            </a:extLst>
          </p:cNvPr>
          <p:cNvPicPr>
            <a:picLocks noChangeAspect="1"/>
          </p:cNvPicPr>
          <p:nvPr/>
        </p:nvPicPr>
        <p:blipFill>
          <a:blip r:embed="rId4"/>
          <a:stretch>
            <a:fillRect/>
          </a:stretch>
        </p:blipFill>
        <p:spPr>
          <a:xfrm>
            <a:off x="0" y="2408584"/>
            <a:ext cx="453025" cy="444941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7" name="Google Shape;847;p42"/>
          <p:cNvSpPr txBox="1">
            <a:spLocks noGrp="1"/>
          </p:cNvSpPr>
          <p:nvPr>
            <p:ph type="title"/>
          </p:nvPr>
        </p:nvSpPr>
        <p:spPr>
          <a:xfrm>
            <a:off x="5015600" y="1196345"/>
            <a:ext cx="5942137" cy="809823"/>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smtClean="0">
                <a:solidFill>
                  <a:schemeClr val="accent2"/>
                </a:solidFill>
                <a:latin typeface="Hand Of Sean" panose="02000500000000000000" pitchFamily="2" charset="-128"/>
                <a:ea typeface="Hand Of Sean" panose="02000500000000000000" pitchFamily="2" charset="-128"/>
              </a:rPr>
              <a:t>Login page</a:t>
            </a:r>
            <a:r>
              <a:rPr lang="en-US" sz="5400" b="1" dirty="0">
                <a:solidFill>
                  <a:srgbClr val="FF0000"/>
                </a:solidFill>
                <a:latin typeface="Hand Of Sean" panose="02000500000000000000" pitchFamily="2" charset="-128"/>
                <a:ea typeface="Hand Of Sean" panose="02000500000000000000" pitchFamily="2" charset="-128"/>
              </a:rPr>
              <a:t/>
            </a:r>
            <a:br>
              <a:rPr lang="en-US" sz="5400" b="1" dirty="0">
                <a:solidFill>
                  <a:srgbClr val="FF0000"/>
                </a:solidFill>
                <a:latin typeface="Hand Of Sean" panose="02000500000000000000" pitchFamily="2" charset="-128"/>
                <a:ea typeface="Hand Of Sean" panose="02000500000000000000" pitchFamily="2" charset="-128"/>
              </a:rPr>
            </a:br>
            <a:endParaRPr sz="5400" dirty="0">
              <a:solidFill>
                <a:schemeClr val="accent2"/>
              </a:solidFill>
            </a:endParaRPr>
          </a:p>
        </p:txBody>
      </p:sp>
      <p:sp>
        <p:nvSpPr>
          <p:cNvPr id="848" name="Google Shape;848;p42"/>
          <p:cNvSpPr txBox="1">
            <a:spLocks noGrp="1"/>
          </p:cNvSpPr>
          <p:nvPr>
            <p:ph type="body" idx="1"/>
          </p:nvPr>
        </p:nvSpPr>
        <p:spPr>
          <a:xfrm>
            <a:off x="4976227" y="2006168"/>
            <a:ext cx="6520069" cy="3474327"/>
          </a:xfrm>
          <a:prstGeom prst="rect">
            <a:avLst/>
          </a:prstGeom>
        </p:spPr>
        <p:txBody>
          <a:bodyPr spcFirstLastPara="1" wrap="square" lIns="121900" tIns="121900" rIns="121900" bIns="121900" anchor="t" anchorCtr="0">
            <a:noAutofit/>
          </a:bodyPr>
          <a:lstStyle/>
          <a:p>
            <a:pPr marL="0" indent="0">
              <a:buNone/>
            </a:pPr>
            <a:r>
              <a:rPr lang="en-US" sz="2400" dirty="0" smtClean="0">
                <a:solidFill>
                  <a:schemeClr val="bg2"/>
                </a:solidFill>
              </a:rPr>
              <a:t>Once </a:t>
            </a:r>
            <a:r>
              <a:rPr lang="en-US" sz="2400" dirty="0">
                <a:solidFill>
                  <a:schemeClr val="bg2"/>
                </a:solidFill>
              </a:rPr>
              <a:t>you open the website it asks you to </a:t>
            </a:r>
            <a:r>
              <a:rPr lang="en-US" sz="2400" dirty="0" smtClean="0">
                <a:solidFill>
                  <a:schemeClr val="bg2"/>
                </a:solidFill>
              </a:rPr>
              <a:t>“</a:t>
            </a:r>
            <a:r>
              <a:rPr lang="en-US" sz="2400" dirty="0" smtClean="0">
                <a:solidFill>
                  <a:schemeClr val="accent5">
                    <a:lumMod val="75000"/>
                  </a:schemeClr>
                </a:solidFill>
              </a:rPr>
              <a:t>login</a:t>
            </a:r>
            <a:r>
              <a:rPr lang="en-US" sz="2400" dirty="0" smtClean="0">
                <a:solidFill>
                  <a:schemeClr val="bg2"/>
                </a:solidFill>
              </a:rPr>
              <a:t>” </a:t>
            </a:r>
            <a:r>
              <a:rPr lang="en-US" sz="2400" dirty="0" err="1">
                <a:solidFill>
                  <a:schemeClr val="bg2"/>
                </a:solidFill>
              </a:rPr>
              <a:t>first,and</a:t>
            </a:r>
            <a:r>
              <a:rPr lang="en-US" sz="2400" dirty="0">
                <a:solidFill>
                  <a:schemeClr val="bg2"/>
                </a:solidFill>
              </a:rPr>
              <a:t> for more options </a:t>
            </a:r>
            <a:r>
              <a:rPr lang="en-US" sz="2400" dirty="0" smtClean="0">
                <a:solidFill>
                  <a:schemeClr val="bg2"/>
                </a:solidFill>
              </a:rPr>
              <a:t>you can login with </a:t>
            </a:r>
            <a:r>
              <a:rPr lang="en-US" sz="2400" dirty="0" err="1">
                <a:solidFill>
                  <a:schemeClr val="bg2"/>
                </a:solidFill>
              </a:rPr>
              <a:t>Facebook,Instagram,Twitter,Google</a:t>
            </a:r>
            <a:r>
              <a:rPr lang="en-US" sz="2400" dirty="0">
                <a:solidFill>
                  <a:schemeClr val="bg2"/>
                </a:solidFill>
              </a:rPr>
              <a:t> and Skype.</a:t>
            </a:r>
          </a:p>
          <a:p>
            <a:pPr marL="0" lvl="0" indent="0" algn="l" rtl="0">
              <a:spcBef>
                <a:spcPts val="0"/>
              </a:spcBef>
              <a:spcAft>
                <a:spcPts val="0"/>
              </a:spcAft>
              <a:buNone/>
            </a:pPr>
            <a:endParaRPr lang="en-US" sz="2400" dirty="0">
              <a:solidFill>
                <a:schemeClr val="bg2"/>
              </a:solidFill>
            </a:endParaRPr>
          </a:p>
          <a:p>
            <a:pPr marL="0" lvl="0" indent="0" algn="l" rtl="0">
              <a:spcBef>
                <a:spcPts val="0"/>
              </a:spcBef>
              <a:spcAft>
                <a:spcPts val="2100"/>
              </a:spcAft>
              <a:buNone/>
            </a:pPr>
            <a:endParaRPr sz="2400" dirty="0">
              <a:solidFill>
                <a:schemeClr val="bg2"/>
              </a:solidFill>
            </a:endParaRPr>
          </a:p>
        </p:txBody>
      </p:sp>
      <p:grpSp>
        <p:nvGrpSpPr>
          <p:cNvPr id="840" name="Google Shape;840;p42"/>
          <p:cNvGrpSpPr/>
          <p:nvPr/>
        </p:nvGrpSpPr>
        <p:grpSpPr>
          <a:xfrm>
            <a:off x="1234202" y="656999"/>
            <a:ext cx="2721600" cy="5544000"/>
            <a:chOff x="1020040" y="533174"/>
            <a:chExt cx="2721600" cy="5544000"/>
          </a:xfrm>
        </p:grpSpPr>
        <p:sp>
          <p:nvSpPr>
            <p:cNvPr id="841" name="Google Shape;841;p42"/>
            <p:cNvSpPr/>
            <p:nvPr/>
          </p:nvSpPr>
          <p:spPr>
            <a:xfrm rot="5322">
              <a:off x="1024388" y="535271"/>
              <a:ext cx="2712903" cy="5539807"/>
            </a:xfrm>
            <a:prstGeom prst="roundRect">
              <a:avLst>
                <a:gd name="adj" fmla="val 13728"/>
              </a:avLst>
            </a:prstGeom>
            <a:solidFill>
              <a:srgbClr val="262626"/>
            </a:solidFill>
            <a:ln w="38100" cap="flat" cmpd="sng">
              <a:solidFill>
                <a:srgbClr val="434343"/>
              </a:solidFill>
              <a:prstDash val="solid"/>
              <a:round/>
              <a:headEnd type="none" w="sm" len="sm"/>
              <a:tailEnd type="none" w="sm" len="sm"/>
            </a:ln>
            <a:effectLst>
              <a:outerShdw blurRad="177800" dist="1143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42" name="Google Shape;842;p42"/>
            <p:cNvSpPr/>
            <p:nvPr/>
          </p:nvSpPr>
          <p:spPr>
            <a:xfrm rot="5339">
              <a:off x="1117826" y="634766"/>
              <a:ext cx="2511303" cy="5315706"/>
            </a:xfrm>
            <a:prstGeom prst="roundRect">
              <a:avLst>
                <a:gd name="adj" fmla="val 11202"/>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Calibri"/>
                <a:ea typeface="Calibri"/>
                <a:cs typeface="Calibri"/>
                <a:sym typeface="Calibri"/>
              </a:endParaRPr>
            </a:p>
          </p:txBody>
        </p:sp>
        <p:sp>
          <p:nvSpPr>
            <p:cNvPr id="843" name="Google Shape;843;p42"/>
            <p:cNvSpPr/>
            <p:nvPr/>
          </p:nvSpPr>
          <p:spPr>
            <a:xfrm rot="-10793156">
              <a:off x="1702602" y="592275"/>
              <a:ext cx="1356303" cy="243601"/>
            </a:xfrm>
            <a:prstGeom prst="round2SameRect">
              <a:avLst>
                <a:gd name="adj1" fmla="val 50000"/>
                <a:gd name="adj2" fmla="val 0"/>
              </a:avLst>
            </a:prstGeom>
            <a:solidFill>
              <a:srgbClr val="25252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44" name="Google Shape;844;p42"/>
            <p:cNvSpPr/>
            <p:nvPr/>
          </p:nvSpPr>
          <p:spPr>
            <a:xfrm>
              <a:off x="1848856" y="5858818"/>
              <a:ext cx="1063200" cy="37800"/>
            </a:xfrm>
            <a:prstGeom prst="roundRect">
              <a:avLst>
                <a:gd name="adj" fmla="val 50000"/>
              </a:avLst>
            </a:prstGeom>
            <a:solidFill>
              <a:srgbClr val="3A38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42"/>
            <p:cNvSpPr/>
            <p:nvPr/>
          </p:nvSpPr>
          <p:spPr>
            <a:xfrm rot="5827501">
              <a:off x="2668055" y="715407"/>
              <a:ext cx="62886" cy="62886"/>
            </a:xfrm>
            <a:prstGeom prst="ellipse">
              <a:avLst/>
            </a:pr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42"/>
            <p:cNvSpPr/>
            <p:nvPr/>
          </p:nvSpPr>
          <p:spPr>
            <a:xfrm>
              <a:off x="2176639" y="720996"/>
              <a:ext cx="408300" cy="37800"/>
            </a:xfrm>
            <a:prstGeom prst="roundRect">
              <a:avLst>
                <a:gd name="adj" fmla="val 50000"/>
              </a:avLst>
            </a:prstGeom>
            <a:gradFill>
              <a:gsLst>
                <a:gs pos="0">
                  <a:srgbClr val="424242"/>
                </a:gs>
                <a:gs pos="100000">
                  <a:srgbClr val="010101"/>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 name="Picture 2">
            <a:extLst>
              <a:ext uri="{FF2B5EF4-FFF2-40B4-BE49-F238E27FC236}">
                <a16:creationId xmlns="" xmlns:a16="http://schemas.microsoft.com/office/drawing/2014/main" id="{BDFF4C54-A6DB-8B7B-1EFF-DD4CE1CDB070}"/>
              </a:ext>
            </a:extLst>
          </p:cNvPr>
          <p:cNvPicPr>
            <a:picLocks noChangeAspect="1"/>
          </p:cNvPicPr>
          <p:nvPr/>
        </p:nvPicPr>
        <p:blipFill rotWithShape="1">
          <a:blip r:embed="rId3"/>
          <a:srcRect l="291" t="-1466" r="860" b="-2723"/>
          <a:stretch/>
        </p:blipFill>
        <p:spPr>
          <a:xfrm>
            <a:off x="1376624" y="970798"/>
            <a:ext cx="2422030" cy="4914312"/>
          </a:xfrm>
          <a:prstGeom prst="rect">
            <a:avLst/>
          </a:prstGeom>
          <a:ln>
            <a:noFill/>
          </a:ln>
          <a:effectLst>
            <a:softEdge rad="112500"/>
          </a:effectLst>
        </p:spPr>
      </p:pic>
      <p:pic>
        <p:nvPicPr>
          <p:cNvPr id="4" name="Picture 3">
            <a:extLst>
              <a:ext uri="{FF2B5EF4-FFF2-40B4-BE49-F238E27FC236}">
                <a16:creationId xmlns="" xmlns:a16="http://schemas.microsoft.com/office/drawing/2014/main" id="{428E27DC-88BB-06AE-A1BA-1FCD73B01251}"/>
              </a:ext>
            </a:extLst>
          </p:cNvPr>
          <p:cNvPicPr>
            <a:picLocks noChangeAspect="1"/>
          </p:cNvPicPr>
          <p:nvPr/>
        </p:nvPicPr>
        <p:blipFill>
          <a:blip r:embed="rId4"/>
          <a:stretch>
            <a:fillRect/>
          </a:stretch>
        </p:blipFill>
        <p:spPr>
          <a:xfrm>
            <a:off x="0" y="2796209"/>
            <a:ext cx="431317" cy="406179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7" name="Google Shape;847;p42"/>
          <p:cNvSpPr txBox="1">
            <a:spLocks noGrp="1"/>
          </p:cNvSpPr>
          <p:nvPr>
            <p:ph type="title"/>
          </p:nvPr>
        </p:nvSpPr>
        <p:spPr>
          <a:xfrm>
            <a:off x="5300088" y="1089941"/>
            <a:ext cx="3831300" cy="884633"/>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2"/>
                </a:solidFill>
                <a:latin typeface="Hand Of Sean"/>
                <a:ea typeface="Roboto" charset="0"/>
                <a:cs typeface="Roboto" charset="0"/>
              </a:rPr>
              <a:t>Sign up</a:t>
            </a:r>
            <a:endParaRPr dirty="0">
              <a:solidFill>
                <a:schemeClr val="accent2"/>
              </a:solidFill>
              <a:latin typeface="Hand Of Sean"/>
              <a:ea typeface="Roboto" charset="0"/>
              <a:cs typeface="Roboto" charset="0"/>
            </a:endParaRPr>
          </a:p>
        </p:txBody>
      </p:sp>
      <p:sp>
        <p:nvSpPr>
          <p:cNvPr id="848" name="Google Shape;848;p42"/>
          <p:cNvSpPr txBox="1">
            <a:spLocks noGrp="1"/>
          </p:cNvSpPr>
          <p:nvPr>
            <p:ph type="body" idx="1"/>
          </p:nvPr>
        </p:nvSpPr>
        <p:spPr>
          <a:xfrm>
            <a:off x="5300088" y="1974574"/>
            <a:ext cx="5581500" cy="3079176"/>
          </a:xfrm>
          <a:prstGeom prst="rect">
            <a:avLst/>
          </a:prstGeom>
        </p:spPr>
        <p:txBody>
          <a:bodyPr spcFirstLastPara="1" wrap="square" lIns="121900" tIns="121900" rIns="121900" bIns="121900" anchor="t" anchorCtr="0">
            <a:noAutofit/>
          </a:bodyPr>
          <a:lstStyle/>
          <a:p>
            <a:pPr marL="0" indent="0">
              <a:spcAft>
                <a:spcPts val="2100"/>
              </a:spcAft>
              <a:buNone/>
            </a:pPr>
            <a:r>
              <a:rPr lang="en-US" sz="2400" dirty="0">
                <a:solidFill>
                  <a:schemeClr val="bg2"/>
                </a:solidFill>
                <a:ea typeface="Hand Of Sean" panose="02000500000000000000" pitchFamily="2" charset="-128"/>
              </a:rPr>
              <a:t>And if you noticed, there is a </a:t>
            </a:r>
            <a:r>
              <a:rPr lang="en-US" sz="2400" dirty="0" smtClean="0">
                <a:solidFill>
                  <a:schemeClr val="bg2"/>
                </a:solidFill>
                <a:ea typeface="Hand Of Sean" panose="02000500000000000000" pitchFamily="2" charset="-128"/>
              </a:rPr>
              <a:t>“</a:t>
            </a:r>
            <a:r>
              <a:rPr lang="en-US" sz="2400" b="1" dirty="0" smtClean="0">
                <a:solidFill>
                  <a:schemeClr val="accent5">
                    <a:lumMod val="75000"/>
                  </a:schemeClr>
                </a:solidFill>
                <a:ea typeface="Hand Of Sean" panose="02000500000000000000" pitchFamily="2" charset="-128"/>
              </a:rPr>
              <a:t>sign up</a:t>
            </a:r>
            <a:r>
              <a:rPr lang="en-US" sz="2400" b="1" dirty="0" smtClean="0">
                <a:solidFill>
                  <a:schemeClr val="bg2"/>
                </a:solidFill>
                <a:ea typeface="Hand Of Sean" panose="02000500000000000000" pitchFamily="2" charset="-128"/>
              </a:rPr>
              <a:t>” </a:t>
            </a:r>
            <a:r>
              <a:rPr lang="en-US" sz="2400" dirty="0" smtClean="0">
                <a:solidFill>
                  <a:schemeClr val="bg2"/>
                </a:solidFill>
                <a:ea typeface="Hand Of Sean" panose="02000500000000000000" pitchFamily="2" charset="-128"/>
              </a:rPr>
              <a:t>link </a:t>
            </a:r>
            <a:r>
              <a:rPr lang="en-US" sz="2400" dirty="0">
                <a:solidFill>
                  <a:schemeClr val="bg2"/>
                </a:solidFill>
                <a:ea typeface="Hand Of Sean" panose="02000500000000000000" pitchFamily="2" charset="-128"/>
              </a:rPr>
              <a:t>that is used to create a new account on the website if you don’t have one. </a:t>
            </a:r>
          </a:p>
          <a:p>
            <a:pPr marL="0" lvl="0" indent="0" algn="l" rtl="0">
              <a:spcBef>
                <a:spcPts val="0"/>
              </a:spcBef>
              <a:spcAft>
                <a:spcPts val="2100"/>
              </a:spcAft>
              <a:buNone/>
            </a:pPr>
            <a:endParaRPr sz="2800" dirty="0"/>
          </a:p>
        </p:txBody>
      </p:sp>
      <p:grpSp>
        <p:nvGrpSpPr>
          <p:cNvPr id="840" name="Google Shape;840;p42"/>
          <p:cNvGrpSpPr/>
          <p:nvPr/>
        </p:nvGrpSpPr>
        <p:grpSpPr>
          <a:xfrm>
            <a:off x="1234202" y="656999"/>
            <a:ext cx="2721600" cy="5544000"/>
            <a:chOff x="1020040" y="533174"/>
            <a:chExt cx="2721600" cy="5544000"/>
          </a:xfrm>
        </p:grpSpPr>
        <p:sp>
          <p:nvSpPr>
            <p:cNvPr id="841" name="Google Shape;841;p42"/>
            <p:cNvSpPr/>
            <p:nvPr/>
          </p:nvSpPr>
          <p:spPr>
            <a:xfrm rot="5322">
              <a:off x="1024388" y="535271"/>
              <a:ext cx="2712903" cy="5539807"/>
            </a:xfrm>
            <a:prstGeom prst="roundRect">
              <a:avLst>
                <a:gd name="adj" fmla="val 13728"/>
              </a:avLst>
            </a:prstGeom>
            <a:solidFill>
              <a:srgbClr val="262626"/>
            </a:solidFill>
            <a:ln w="38100" cap="flat" cmpd="sng">
              <a:solidFill>
                <a:srgbClr val="434343"/>
              </a:solidFill>
              <a:prstDash val="solid"/>
              <a:round/>
              <a:headEnd type="none" w="sm" len="sm"/>
              <a:tailEnd type="none" w="sm" len="sm"/>
            </a:ln>
            <a:effectLst>
              <a:outerShdw blurRad="177800" dist="1143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42" name="Google Shape;842;p42"/>
            <p:cNvSpPr/>
            <p:nvPr/>
          </p:nvSpPr>
          <p:spPr>
            <a:xfrm rot="5339">
              <a:off x="1117826" y="634766"/>
              <a:ext cx="2511303" cy="5315706"/>
            </a:xfrm>
            <a:prstGeom prst="roundRect">
              <a:avLst>
                <a:gd name="adj" fmla="val 11202"/>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Calibri"/>
                <a:ea typeface="Calibri"/>
                <a:cs typeface="Calibri"/>
                <a:sym typeface="Calibri"/>
              </a:endParaRPr>
            </a:p>
          </p:txBody>
        </p:sp>
        <p:sp>
          <p:nvSpPr>
            <p:cNvPr id="843" name="Google Shape;843;p42"/>
            <p:cNvSpPr/>
            <p:nvPr/>
          </p:nvSpPr>
          <p:spPr>
            <a:xfrm rot="-10793156">
              <a:off x="1702602" y="592275"/>
              <a:ext cx="1356303" cy="243601"/>
            </a:xfrm>
            <a:prstGeom prst="round2SameRect">
              <a:avLst>
                <a:gd name="adj1" fmla="val 50000"/>
                <a:gd name="adj2" fmla="val 0"/>
              </a:avLst>
            </a:prstGeom>
            <a:solidFill>
              <a:srgbClr val="25252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44" name="Google Shape;844;p42"/>
            <p:cNvSpPr/>
            <p:nvPr/>
          </p:nvSpPr>
          <p:spPr>
            <a:xfrm>
              <a:off x="1848856" y="5858818"/>
              <a:ext cx="1063200" cy="37800"/>
            </a:xfrm>
            <a:prstGeom prst="roundRect">
              <a:avLst>
                <a:gd name="adj" fmla="val 50000"/>
              </a:avLst>
            </a:prstGeom>
            <a:solidFill>
              <a:srgbClr val="3A38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42"/>
            <p:cNvSpPr/>
            <p:nvPr/>
          </p:nvSpPr>
          <p:spPr>
            <a:xfrm rot="5827501">
              <a:off x="2668055" y="715407"/>
              <a:ext cx="62886" cy="62886"/>
            </a:xfrm>
            <a:prstGeom prst="ellipse">
              <a:avLst/>
            </a:pr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42"/>
            <p:cNvSpPr/>
            <p:nvPr/>
          </p:nvSpPr>
          <p:spPr>
            <a:xfrm>
              <a:off x="2176639" y="720996"/>
              <a:ext cx="408300" cy="37800"/>
            </a:xfrm>
            <a:prstGeom prst="roundRect">
              <a:avLst>
                <a:gd name="adj" fmla="val 50000"/>
              </a:avLst>
            </a:prstGeom>
            <a:gradFill>
              <a:gsLst>
                <a:gs pos="0">
                  <a:srgbClr val="424242"/>
                </a:gs>
                <a:gs pos="100000">
                  <a:srgbClr val="010101"/>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 name="Picture 2">
            <a:extLst>
              <a:ext uri="{FF2B5EF4-FFF2-40B4-BE49-F238E27FC236}">
                <a16:creationId xmlns="" xmlns:a16="http://schemas.microsoft.com/office/drawing/2014/main" id="{BDFF4C54-A6DB-8B7B-1EFF-DD4CE1CDB070}"/>
              </a:ext>
            </a:extLst>
          </p:cNvPr>
          <p:cNvPicPr>
            <a:picLocks noChangeAspect="1"/>
          </p:cNvPicPr>
          <p:nvPr/>
        </p:nvPicPr>
        <p:blipFill rotWithShape="1">
          <a:blip r:embed="rId3"/>
          <a:srcRect l="1514" t="1830" r="1514" b="555"/>
          <a:stretch/>
        </p:blipFill>
        <p:spPr>
          <a:xfrm>
            <a:off x="1376624" y="1091491"/>
            <a:ext cx="2406482" cy="4766396"/>
          </a:xfrm>
          <a:prstGeom prst="rect">
            <a:avLst/>
          </a:prstGeom>
          <a:ln>
            <a:noFill/>
          </a:ln>
          <a:effectLst>
            <a:softEdge rad="112500"/>
          </a:effectLst>
        </p:spPr>
      </p:pic>
      <p:pic>
        <p:nvPicPr>
          <p:cNvPr id="4" name="Picture 3">
            <a:extLst>
              <a:ext uri="{FF2B5EF4-FFF2-40B4-BE49-F238E27FC236}">
                <a16:creationId xmlns="" xmlns:a16="http://schemas.microsoft.com/office/drawing/2014/main" id="{4401C0FA-CEDB-4BF0-7415-4B7BC791920E}"/>
              </a:ext>
            </a:extLst>
          </p:cNvPr>
          <p:cNvPicPr>
            <a:picLocks noChangeAspect="1"/>
          </p:cNvPicPr>
          <p:nvPr/>
        </p:nvPicPr>
        <p:blipFill>
          <a:blip r:embed="rId4"/>
          <a:stretch>
            <a:fillRect/>
          </a:stretch>
        </p:blipFill>
        <p:spPr>
          <a:xfrm>
            <a:off x="-1" y="2623930"/>
            <a:ext cx="513064" cy="4234070"/>
          </a:xfrm>
          <a:prstGeom prst="rect">
            <a:avLst/>
          </a:prstGeom>
        </p:spPr>
      </p:pic>
    </p:spTree>
    <p:extLst>
      <p:ext uri="{BB962C8B-B14F-4D97-AF65-F5344CB8AC3E}">
        <p14:creationId xmlns:p14="http://schemas.microsoft.com/office/powerpoint/2010/main" val="1551268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pic>
        <p:nvPicPr>
          <p:cNvPr id="3" name="Picture 2">
            <a:extLst>
              <a:ext uri="{FF2B5EF4-FFF2-40B4-BE49-F238E27FC236}">
                <a16:creationId xmlns="" xmlns:a16="http://schemas.microsoft.com/office/drawing/2014/main" id="{4E5EC9A0-57AC-CA80-CECE-4749F4B0D277}"/>
              </a:ext>
            </a:extLst>
          </p:cNvPr>
          <p:cNvPicPr>
            <a:picLocks noChangeAspect="1"/>
          </p:cNvPicPr>
          <p:nvPr/>
        </p:nvPicPr>
        <p:blipFill>
          <a:blip r:embed="rId3"/>
          <a:stretch>
            <a:fillRect/>
          </a:stretch>
        </p:blipFill>
        <p:spPr>
          <a:xfrm>
            <a:off x="317481" y="2623929"/>
            <a:ext cx="11874519" cy="4234070"/>
          </a:xfrm>
          <a:prstGeom prst="rect">
            <a:avLst/>
          </a:prstGeom>
        </p:spPr>
      </p:pic>
      <p:pic>
        <p:nvPicPr>
          <p:cNvPr id="5" name="Picture 4">
            <a:extLst>
              <a:ext uri="{FF2B5EF4-FFF2-40B4-BE49-F238E27FC236}">
                <a16:creationId xmlns="" xmlns:a16="http://schemas.microsoft.com/office/drawing/2014/main" id="{22A768D3-CD7D-31FF-9AC9-237D89CB8AAC}"/>
              </a:ext>
            </a:extLst>
          </p:cNvPr>
          <p:cNvPicPr>
            <a:picLocks noChangeAspect="1"/>
          </p:cNvPicPr>
          <p:nvPr/>
        </p:nvPicPr>
        <p:blipFill>
          <a:blip r:embed="rId4"/>
          <a:stretch>
            <a:fillRect/>
          </a:stretch>
        </p:blipFill>
        <p:spPr>
          <a:xfrm>
            <a:off x="317482" y="1647292"/>
            <a:ext cx="11582970" cy="1480222"/>
          </a:xfrm>
          <a:prstGeom prst="rect">
            <a:avLst/>
          </a:prstGeom>
        </p:spPr>
      </p:pic>
      <p:sp>
        <p:nvSpPr>
          <p:cNvPr id="528" name="Google Shape;528;p36"/>
          <p:cNvSpPr txBox="1">
            <a:spLocks noGrp="1"/>
          </p:cNvSpPr>
          <p:nvPr>
            <p:ph type="title" idx="2"/>
          </p:nvPr>
        </p:nvSpPr>
        <p:spPr>
          <a:xfrm>
            <a:off x="598802" y="163814"/>
            <a:ext cx="10893857" cy="2861005"/>
          </a:xfrm>
          <a:prstGeom prst="rect">
            <a:avLst/>
          </a:prstGeom>
        </p:spPr>
        <p:txBody>
          <a:bodyPr spcFirstLastPara="1" wrap="square" lIns="121900" tIns="121900" rIns="121900" bIns="121900" anchor="t" anchorCtr="0">
            <a:noAutofit/>
          </a:bodyPr>
          <a:lstStyle/>
          <a:p>
            <a:r>
              <a:rPr lang="en-US" sz="4800" dirty="0">
                <a:solidFill>
                  <a:schemeClr val="accent2"/>
                </a:solidFill>
              </a:rPr>
              <a:t>T</a:t>
            </a:r>
            <a:r>
              <a:rPr lang="en" sz="4800" dirty="0">
                <a:solidFill>
                  <a:schemeClr val="accent2"/>
                </a:solidFill>
              </a:rPr>
              <a:t>he Home page</a:t>
            </a:r>
            <a:r>
              <a:rPr lang="en" sz="1800" dirty="0">
                <a:solidFill>
                  <a:schemeClr val="accent2"/>
                </a:solidFill>
              </a:rPr>
              <a:t/>
            </a:r>
            <a:br>
              <a:rPr lang="en" sz="1800" dirty="0">
                <a:solidFill>
                  <a:schemeClr val="accent2"/>
                </a:solidFill>
              </a:rPr>
            </a:br>
            <a:r>
              <a:rPr lang="en" sz="2400" b="0" dirty="0">
                <a:solidFill>
                  <a:schemeClr val="bg2"/>
                </a:solidFill>
              </a:rPr>
              <a:t>Our home page simply contains the book categories that gives the audience the option to select the type of books they want to read or get any information about.</a:t>
            </a:r>
            <a:r>
              <a:rPr lang="en-US" sz="2400" b="0" dirty="0">
                <a:latin typeface="Roboto" panose="02000000000000000000" pitchFamily="2" charset="0"/>
                <a:ea typeface="Roboto" panose="02000000000000000000" pitchFamily="2" charset="0"/>
                <a:cs typeface="Roboto" panose="02000000000000000000" pitchFamily="2" charset="0"/>
              </a:rPr>
              <a:t/>
            </a:r>
            <a:br>
              <a:rPr lang="en-US" sz="2400" b="0" dirty="0">
                <a:latin typeface="Roboto" panose="02000000000000000000" pitchFamily="2" charset="0"/>
                <a:ea typeface="Roboto" panose="02000000000000000000" pitchFamily="2" charset="0"/>
                <a:cs typeface="Roboto" panose="02000000000000000000" pitchFamily="2" charset="0"/>
              </a:rPr>
            </a:br>
            <a:r>
              <a:rPr lang="en" sz="2300" dirty="0">
                <a:solidFill>
                  <a:schemeClr val="bg2"/>
                </a:solidFill>
              </a:rPr>
              <a:t> </a:t>
            </a:r>
            <a:endParaRPr sz="2300" dirty="0">
              <a:solidFill>
                <a:schemeClr val="bg2"/>
              </a:solidFill>
            </a:endParaRPr>
          </a:p>
        </p:txBody>
      </p:sp>
      <p:pic>
        <p:nvPicPr>
          <p:cNvPr id="6" name="Picture 5">
            <a:extLst>
              <a:ext uri="{FF2B5EF4-FFF2-40B4-BE49-F238E27FC236}">
                <a16:creationId xmlns="" xmlns:a16="http://schemas.microsoft.com/office/drawing/2014/main" id="{D6FFE578-E7F2-4BE3-B1D2-22D1089A63C6}"/>
              </a:ext>
            </a:extLst>
          </p:cNvPr>
          <p:cNvPicPr>
            <a:picLocks noChangeAspect="1"/>
          </p:cNvPicPr>
          <p:nvPr/>
        </p:nvPicPr>
        <p:blipFill>
          <a:blip r:embed="rId3"/>
          <a:stretch>
            <a:fillRect/>
          </a:stretch>
        </p:blipFill>
        <p:spPr>
          <a:xfrm>
            <a:off x="-1" y="2623930"/>
            <a:ext cx="417159" cy="4234070"/>
          </a:xfrm>
          <a:prstGeom prst="rect">
            <a:avLst/>
          </a:prstGeom>
        </p:spPr>
      </p:pic>
      <p:pic>
        <p:nvPicPr>
          <p:cNvPr id="7" name="Picture 6">
            <a:extLst>
              <a:ext uri="{FF2B5EF4-FFF2-40B4-BE49-F238E27FC236}">
                <a16:creationId xmlns="" xmlns:a16="http://schemas.microsoft.com/office/drawing/2014/main" id="{341ADF33-3191-AB12-7AA4-914DB2C0807A}"/>
              </a:ext>
            </a:extLst>
          </p:cNvPr>
          <p:cNvPicPr>
            <a:picLocks noChangeAspect="1"/>
          </p:cNvPicPr>
          <p:nvPr/>
        </p:nvPicPr>
        <p:blipFill>
          <a:blip r:embed="rId5"/>
          <a:stretch>
            <a:fillRect/>
          </a:stretch>
        </p:blipFill>
        <p:spPr>
          <a:xfrm>
            <a:off x="1682597" y="2130015"/>
            <a:ext cx="8683234" cy="459351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p>
            <a:r>
              <a:rPr lang="en-US" sz="4800" b="1" dirty="0">
                <a:solidFill>
                  <a:srgbClr val="FF0000"/>
                </a:solidFill>
                <a:latin typeface="Hand Of Sean" panose="02000500000000000000" pitchFamily="2" charset="-128"/>
                <a:ea typeface="Hand Of Sean" panose="02000500000000000000" pitchFamily="2" charset="-128"/>
              </a:rPr>
              <a:t/>
            </a:r>
            <a:br>
              <a:rPr lang="en-US" sz="4800" b="1" dirty="0">
                <a:solidFill>
                  <a:srgbClr val="FF0000"/>
                </a:solidFill>
                <a:latin typeface="Hand Of Sean" panose="02000500000000000000" pitchFamily="2" charset="-128"/>
                <a:ea typeface="Hand Of Sean" panose="02000500000000000000" pitchFamily="2" charset="-128"/>
              </a:rPr>
            </a:br>
            <a:endParaRPr sz="4800" dirty="0">
              <a:solidFill>
                <a:schemeClr val="accent1"/>
              </a:solidFill>
            </a:endParaRPr>
          </a:p>
        </p:txBody>
      </p:sp>
      <p:sp>
        <p:nvSpPr>
          <p:cNvPr id="425" name="Google Shape;425;p27"/>
          <p:cNvSpPr txBox="1">
            <a:spLocks noGrp="1"/>
          </p:cNvSpPr>
          <p:nvPr>
            <p:ph type="body" idx="2"/>
          </p:nvPr>
        </p:nvSpPr>
        <p:spPr>
          <a:xfrm>
            <a:off x="6564424" y="1775791"/>
            <a:ext cx="4154400" cy="4015409"/>
          </a:xfrm>
          <a:prstGeom prst="rect">
            <a:avLst/>
          </a:prstGeom>
        </p:spPr>
        <p:txBody>
          <a:bodyPr spcFirstLastPara="1" wrap="square" lIns="121900" tIns="121900" rIns="121900" bIns="121900" anchor="t" anchorCtr="0">
            <a:noAutofit/>
          </a:bodyPr>
          <a:lstStyle/>
          <a:p>
            <a:pPr marL="0" indent="0">
              <a:buNone/>
            </a:pPr>
            <a:r>
              <a:rPr lang="en-US" sz="2400" dirty="0">
                <a:latin typeface="Roboto" panose="02000000000000000000" pitchFamily="2" charset="0"/>
                <a:ea typeface="Roboto" panose="02000000000000000000" pitchFamily="2" charset="0"/>
                <a:cs typeface="Roboto" panose="02000000000000000000" pitchFamily="2" charset="0"/>
              </a:rPr>
              <a:t>Finally, the main role of the website which is rating books out of five stars and reviewing summarized paragraph that shows a brief meaning of the book. By clicking “</a:t>
            </a:r>
            <a:r>
              <a:rPr lang="en-US" sz="2400" dirty="0">
                <a:solidFill>
                  <a:srgbClr val="FF9933"/>
                </a:solidFill>
                <a:latin typeface="Roboto" panose="02000000000000000000" pitchFamily="2" charset="0"/>
                <a:ea typeface="Roboto" panose="02000000000000000000" pitchFamily="2" charset="0"/>
                <a:cs typeface="Roboto" panose="02000000000000000000" pitchFamily="2" charset="0"/>
              </a:rPr>
              <a:t>Buy now</a:t>
            </a:r>
            <a:r>
              <a:rPr lang="en-US" sz="2400" dirty="0">
                <a:solidFill>
                  <a:schemeClr val="bg2"/>
                </a:solidFill>
                <a:latin typeface="Roboto" panose="02000000000000000000" pitchFamily="2" charset="0"/>
                <a:ea typeface="Roboto" panose="02000000000000000000" pitchFamily="2" charset="0"/>
                <a:cs typeface="Roboto" panose="02000000000000000000" pitchFamily="2" charset="0"/>
              </a:rPr>
              <a:t>” that will take you to an online store that sells the chosen book. </a:t>
            </a:r>
            <a:endParaRPr lang="en-US" sz="2200"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pic>
        <p:nvPicPr>
          <p:cNvPr id="4" name="Picture 3">
            <a:extLst>
              <a:ext uri="{FF2B5EF4-FFF2-40B4-BE49-F238E27FC236}">
                <a16:creationId xmlns="" xmlns:a16="http://schemas.microsoft.com/office/drawing/2014/main" id="{BBED6A01-F851-612D-305A-D851CA7F41F8}"/>
              </a:ext>
            </a:extLst>
          </p:cNvPr>
          <p:cNvPicPr>
            <a:picLocks noChangeAspect="1"/>
          </p:cNvPicPr>
          <p:nvPr/>
        </p:nvPicPr>
        <p:blipFill>
          <a:blip r:embed="rId3"/>
          <a:stretch>
            <a:fillRect/>
          </a:stretch>
        </p:blipFill>
        <p:spPr>
          <a:xfrm>
            <a:off x="1155125" y="2017643"/>
            <a:ext cx="4472453" cy="3490272"/>
          </a:xfrm>
          <a:prstGeom prst="rect">
            <a:avLst/>
          </a:prstGeom>
        </p:spPr>
      </p:pic>
      <p:pic>
        <p:nvPicPr>
          <p:cNvPr id="6" name="Picture 5">
            <a:extLst>
              <a:ext uri="{FF2B5EF4-FFF2-40B4-BE49-F238E27FC236}">
                <a16:creationId xmlns="" xmlns:a16="http://schemas.microsoft.com/office/drawing/2014/main" id="{C11403CD-2B27-E67C-EC91-8558D6CCBEFF}"/>
              </a:ext>
            </a:extLst>
          </p:cNvPr>
          <p:cNvPicPr>
            <a:picLocks noChangeAspect="1"/>
          </p:cNvPicPr>
          <p:nvPr/>
        </p:nvPicPr>
        <p:blipFill>
          <a:blip r:embed="rId4"/>
          <a:stretch>
            <a:fillRect/>
          </a:stretch>
        </p:blipFill>
        <p:spPr>
          <a:xfrm>
            <a:off x="-1" y="2623930"/>
            <a:ext cx="513064" cy="4234070"/>
          </a:xfrm>
          <a:prstGeom prst="rect">
            <a:avLst/>
          </a:prstGeom>
        </p:spPr>
      </p:pic>
    </p:spTree>
    <p:extLst>
      <p:ext uri="{BB962C8B-B14F-4D97-AF65-F5344CB8AC3E}">
        <p14:creationId xmlns:p14="http://schemas.microsoft.com/office/powerpoint/2010/main" val="1571371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8"/>
          <p:cNvSpPr txBox="1">
            <a:spLocks noGrp="1"/>
          </p:cNvSpPr>
          <p:nvPr>
            <p:ph type="subTitle" idx="1"/>
          </p:nvPr>
        </p:nvSpPr>
        <p:spPr>
          <a:xfrm>
            <a:off x="1189052" y="3563475"/>
            <a:ext cx="26589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US" dirty="0"/>
              <a:t>Y</a:t>
            </a:r>
            <a:r>
              <a:rPr lang="en" dirty="0" smtClean="0"/>
              <a:t>oussef Soltan</a:t>
            </a:r>
            <a:endParaRPr dirty="0"/>
          </a:p>
        </p:txBody>
      </p:sp>
      <p:sp>
        <p:nvSpPr>
          <p:cNvPr id="557" name="Google Shape;557;p38"/>
          <p:cNvSpPr txBox="1">
            <a:spLocks noGrp="1"/>
          </p:cNvSpPr>
          <p:nvPr>
            <p:ph type="subTitle" idx="2"/>
          </p:nvPr>
        </p:nvSpPr>
        <p:spPr>
          <a:xfrm>
            <a:off x="4713302" y="3563475"/>
            <a:ext cx="2658900" cy="606900"/>
          </a:xfrm>
          <a:prstGeom prst="rect">
            <a:avLst/>
          </a:prstGeom>
        </p:spPr>
        <p:txBody>
          <a:bodyPr spcFirstLastPara="1" wrap="square" lIns="121900" tIns="121900" rIns="121900" bIns="121900" anchor="t" anchorCtr="0">
            <a:noAutofit/>
          </a:bodyPr>
          <a:lstStyle/>
          <a:p>
            <a:pPr marL="0" lvl="0" indent="0">
              <a:spcAft>
                <a:spcPts val="2100"/>
              </a:spcAft>
            </a:pPr>
            <a:r>
              <a:rPr lang="en-US" dirty="0" err="1"/>
              <a:t>Ziad</a:t>
            </a:r>
            <a:r>
              <a:rPr lang="en-US" dirty="0"/>
              <a:t> </a:t>
            </a:r>
            <a:r>
              <a:rPr lang="en-US" dirty="0" err="1" smtClean="0"/>
              <a:t>Abdelkader</a:t>
            </a:r>
            <a:endParaRPr lang="en-US" dirty="0"/>
          </a:p>
        </p:txBody>
      </p:sp>
      <p:sp>
        <p:nvSpPr>
          <p:cNvPr id="558" name="Google Shape;558;p38"/>
          <p:cNvSpPr txBox="1">
            <a:spLocks noGrp="1"/>
          </p:cNvSpPr>
          <p:nvPr>
            <p:ph type="subTitle" idx="3"/>
          </p:nvPr>
        </p:nvSpPr>
        <p:spPr>
          <a:xfrm>
            <a:off x="8237552" y="3563475"/>
            <a:ext cx="2658600" cy="606900"/>
          </a:xfrm>
          <a:prstGeom prst="rect">
            <a:avLst/>
          </a:prstGeom>
        </p:spPr>
        <p:txBody>
          <a:bodyPr spcFirstLastPara="1" wrap="square" lIns="121900" tIns="121900" rIns="121900" bIns="121900" anchor="t" anchorCtr="0">
            <a:noAutofit/>
          </a:bodyPr>
          <a:lstStyle/>
          <a:p>
            <a:pPr marL="0" lvl="0" indent="0">
              <a:spcAft>
                <a:spcPts val="2100"/>
              </a:spcAft>
            </a:pPr>
            <a:r>
              <a:rPr lang="en-US" dirty="0" err="1">
                <a:solidFill>
                  <a:schemeClr val="accent3">
                    <a:lumMod val="75000"/>
                  </a:schemeClr>
                </a:solidFill>
              </a:rPr>
              <a:t>Esmail</a:t>
            </a:r>
            <a:r>
              <a:rPr lang="en-US" dirty="0">
                <a:solidFill>
                  <a:schemeClr val="accent3">
                    <a:lumMod val="75000"/>
                  </a:schemeClr>
                </a:solidFill>
              </a:rPr>
              <a:t> </a:t>
            </a:r>
            <a:r>
              <a:rPr lang="en-US" dirty="0" smtClean="0">
                <a:solidFill>
                  <a:schemeClr val="accent3">
                    <a:lumMod val="75000"/>
                  </a:schemeClr>
                </a:solidFill>
              </a:rPr>
              <a:t>Ahmed</a:t>
            </a:r>
            <a:endParaRPr lang="en-US" dirty="0">
              <a:solidFill>
                <a:schemeClr val="accent3">
                  <a:lumMod val="75000"/>
                </a:schemeClr>
              </a:solidFill>
            </a:endParaRPr>
          </a:p>
        </p:txBody>
      </p:sp>
      <p:pic>
        <p:nvPicPr>
          <p:cNvPr id="562" name="Google Shape;562;p38"/>
          <p:cNvPicPr preferRelativeResize="0"/>
          <p:nvPr/>
        </p:nvPicPr>
        <p:blipFill>
          <a:blip r:embed="rId3"/>
          <a:srcRect/>
          <a:stretch/>
        </p:blipFill>
        <p:spPr>
          <a:xfrm>
            <a:off x="8915003" y="1922326"/>
            <a:ext cx="1389900" cy="1346868"/>
          </a:xfrm>
          <a:prstGeom prst="roundRect">
            <a:avLst>
              <a:gd name="adj" fmla="val 8594"/>
            </a:avLst>
          </a:prstGeom>
          <a:solidFill>
            <a:srgbClr val="FFFFFF">
              <a:shade val="85000"/>
            </a:srgbClr>
          </a:solidFill>
          <a:ln>
            <a:noFill/>
          </a:ln>
          <a:effectLst/>
        </p:spPr>
      </p:pic>
      <p:pic>
        <p:nvPicPr>
          <p:cNvPr id="563" name="Google Shape;563;p38"/>
          <p:cNvPicPr preferRelativeResize="0"/>
          <p:nvPr/>
        </p:nvPicPr>
        <p:blipFill>
          <a:blip r:embed="rId4"/>
          <a:srcRect t="3648" b="3648"/>
          <a:stretch/>
        </p:blipFill>
        <p:spPr>
          <a:xfrm>
            <a:off x="1802032" y="1922326"/>
            <a:ext cx="1468289" cy="1440394"/>
          </a:xfrm>
          <a:prstGeom prst="roundRect">
            <a:avLst>
              <a:gd name="adj" fmla="val 8594"/>
            </a:avLst>
          </a:prstGeom>
          <a:solidFill>
            <a:srgbClr val="FFFFFF">
              <a:shade val="85000"/>
            </a:srgbClr>
          </a:solidFill>
          <a:ln>
            <a:noFill/>
          </a:ln>
          <a:effectLst/>
        </p:spPr>
      </p:pic>
      <p:sp>
        <p:nvSpPr>
          <p:cNvPr id="565" name="Google Shape;565;p38"/>
          <p:cNvSpPr txBox="1">
            <a:spLocks noGrp="1"/>
          </p:cNvSpPr>
          <p:nvPr>
            <p:ph type="title"/>
          </p:nvPr>
        </p:nvSpPr>
        <p:spPr>
          <a:xfrm>
            <a:off x="1189050" y="364775"/>
            <a:ext cx="9707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smtClean="0"/>
              <a:t>OUR </a:t>
            </a:r>
            <a:r>
              <a:rPr lang="en" sz="6000" dirty="0">
                <a:solidFill>
                  <a:schemeClr val="accent2"/>
                </a:solidFill>
              </a:rPr>
              <a:t>TEAM</a:t>
            </a:r>
            <a:endParaRPr sz="6000" dirty="0">
              <a:solidFill>
                <a:schemeClr val="accent2"/>
              </a:solidFill>
            </a:endParaRPr>
          </a:p>
        </p:txBody>
      </p:sp>
      <p:pic>
        <p:nvPicPr>
          <p:cNvPr id="2" name="Picture 1">
            <a:extLst>
              <a:ext uri="{FF2B5EF4-FFF2-40B4-BE49-F238E27FC236}">
                <a16:creationId xmlns="" xmlns:a16="http://schemas.microsoft.com/office/drawing/2014/main" id="{3C09DF65-F682-0C3B-FBA4-D2FA56564078}"/>
              </a:ext>
            </a:extLst>
          </p:cNvPr>
          <p:cNvPicPr>
            <a:picLocks noChangeAspect="1"/>
          </p:cNvPicPr>
          <p:nvPr/>
        </p:nvPicPr>
        <p:blipFill>
          <a:blip r:embed="rId5"/>
          <a:stretch>
            <a:fillRect/>
          </a:stretch>
        </p:blipFill>
        <p:spPr>
          <a:xfrm>
            <a:off x="-1" y="2623930"/>
            <a:ext cx="513064" cy="4234070"/>
          </a:xfrm>
          <a:prstGeom prst="rect">
            <a:avLst/>
          </a:prstGeom>
        </p:spPr>
      </p:pic>
      <p:pic>
        <p:nvPicPr>
          <p:cNvPr id="13" name="Google Shape;563;p38"/>
          <p:cNvPicPr preferRelativeResize="0"/>
          <p:nvPr/>
        </p:nvPicPr>
        <p:blipFill>
          <a:blip r:embed="rId6"/>
          <a:srcRect l="787" r="787"/>
          <a:stretch/>
        </p:blipFill>
        <p:spPr>
          <a:xfrm>
            <a:off x="5335787" y="1922326"/>
            <a:ext cx="1506075" cy="1440394"/>
          </a:xfrm>
          <a:prstGeom prst="roundRect">
            <a:avLst>
              <a:gd name="adj" fmla="val 8594"/>
            </a:avLst>
          </a:prstGeom>
          <a:solidFill>
            <a:srgbClr val="FFFFFF">
              <a:shade val="85000"/>
            </a:srgbClr>
          </a:solidFill>
          <a:ln>
            <a:noFill/>
          </a:ln>
          <a:effec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8"/>
          <p:cNvSpPr txBox="1">
            <a:spLocks noGrp="1"/>
          </p:cNvSpPr>
          <p:nvPr>
            <p:ph type="subTitle" idx="1"/>
          </p:nvPr>
        </p:nvSpPr>
        <p:spPr>
          <a:xfrm>
            <a:off x="1189052" y="3563475"/>
            <a:ext cx="2658900" cy="606900"/>
          </a:xfrm>
          <a:prstGeom prst="rect">
            <a:avLst/>
          </a:prstGeom>
        </p:spPr>
        <p:txBody>
          <a:bodyPr spcFirstLastPara="1" wrap="square" lIns="121900" tIns="121900" rIns="121900" bIns="121900" anchor="t" anchorCtr="0">
            <a:noAutofit/>
          </a:bodyPr>
          <a:lstStyle/>
          <a:p>
            <a:pPr marL="0" indent="0">
              <a:spcAft>
                <a:spcPts val="2100"/>
              </a:spcAft>
            </a:pPr>
            <a:r>
              <a:rPr lang="en-US" dirty="0" err="1"/>
              <a:t>Sama</a:t>
            </a:r>
            <a:r>
              <a:rPr lang="en-US" dirty="0"/>
              <a:t> Nabil</a:t>
            </a:r>
          </a:p>
        </p:txBody>
      </p:sp>
      <p:sp>
        <p:nvSpPr>
          <p:cNvPr id="557" name="Google Shape;557;p38"/>
          <p:cNvSpPr txBox="1">
            <a:spLocks noGrp="1"/>
          </p:cNvSpPr>
          <p:nvPr>
            <p:ph type="subTitle" idx="2"/>
          </p:nvPr>
        </p:nvSpPr>
        <p:spPr>
          <a:xfrm>
            <a:off x="4713302" y="3563475"/>
            <a:ext cx="26589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US" dirty="0" smtClean="0"/>
              <a:t>Youssef </a:t>
            </a:r>
            <a:r>
              <a:rPr lang="en-US" dirty="0" err="1" smtClean="0"/>
              <a:t>Hany</a:t>
            </a:r>
            <a:endParaRPr dirty="0"/>
          </a:p>
        </p:txBody>
      </p:sp>
      <p:sp>
        <p:nvSpPr>
          <p:cNvPr id="558" name="Google Shape;558;p38"/>
          <p:cNvSpPr txBox="1">
            <a:spLocks noGrp="1"/>
          </p:cNvSpPr>
          <p:nvPr>
            <p:ph type="subTitle" idx="3"/>
          </p:nvPr>
        </p:nvSpPr>
        <p:spPr>
          <a:xfrm>
            <a:off x="8237552" y="3563475"/>
            <a:ext cx="2658600" cy="606900"/>
          </a:xfrm>
          <a:prstGeom prst="rect">
            <a:avLst/>
          </a:prstGeom>
        </p:spPr>
        <p:txBody>
          <a:bodyPr spcFirstLastPara="1" wrap="square" lIns="121900" tIns="121900" rIns="121900" bIns="121900" anchor="t" anchorCtr="0">
            <a:noAutofit/>
          </a:bodyPr>
          <a:lstStyle/>
          <a:p>
            <a:pPr marL="0" indent="0">
              <a:spcAft>
                <a:spcPts val="2100"/>
              </a:spcAft>
            </a:pPr>
            <a:r>
              <a:rPr lang="en-US" dirty="0">
                <a:solidFill>
                  <a:schemeClr val="accent3">
                    <a:lumMod val="75000"/>
                  </a:schemeClr>
                </a:solidFill>
              </a:rPr>
              <a:t>Amir </a:t>
            </a:r>
            <a:r>
              <a:rPr lang="en-US" dirty="0" smtClean="0">
                <a:solidFill>
                  <a:schemeClr val="accent3">
                    <a:lumMod val="75000"/>
                  </a:schemeClr>
                </a:solidFill>
              </a:rPr>
              <a:t>Mohamed</a:t>
            </a:r>
            <a:endParaRPr lang="en-US" dirty="0">
              <a:solidFill>
                <a:schemeClr val="accent3">
                  <a:lumMod val="75000"/>
                </a:schemeClr>
              </a:solidFill>
            </a:endParaRPr>
          </a:p>
          <a:p>
            <a:pPr marL="0" lvl="0" indent="0" algn="ctr" rtl="0">
              <a:spcBef>
                <a:spcPts val="0"/>
              </a:spcBef>
              <a:spcAft>
                <a:spcPts val="2100"/>
              </a:spcAft>
              <a:buNone/>
            </a:pPr>
            <a:endParaRPr dirty="0">
              <a:solidFill>
                <a:schemeClr val="accent3">
                  <a:lumMod val="75000"/>
                </a:schemeClr>
              </a:solidFill>
            </a:endParaRPr>
          </a:p>
        </p:txBody>
      </p:sp>
      <p:pic>
        <p:nvPicPr>
          <p:cNvPr id="562" name="Google Shape;562;p38"/>
          <p:cNvPicPr preferRelativeResize="0"/>
          <p:nvPr/>
        </p:nvPicPr>
        <p:blipFill>
          <a:blip r:embed="rId3"/>
          <a:srcRect t="4195" b="4195"/>
          <a:stretch/>
        </p:blipFill>
        <p:spPr>
          <a:xfrm>
            <a:off x="5389579" y="1915639"/>
            <a:ext cx="1302711" cy="1304616"/>
          </a:xfrm>
          <a:prstGeom prst="roundRect">
            <a:avLst>
              <a:gd name="adj" fmla="val 8594"/>
            </a:avLst>
          </a:prstGeom>
          <a:solidFill>
            <a:srgbClr val="FFFFFF">
              <a:shade val="85000"/>
            </a:srgbClr>
          </a:solidFill>
          <a:ln>
            <a:noFill/>
          </a:ln>
          <a:effectLst/>
        </p:spPr>
      </p:pic>
      <p:sp>
        <p:nvSpPr>
          <p:cNvPr id="565" name="Google Shape;565;p38"/>
          <p:cNvSpPr txBox="1">
            <a:spLocks noGrp="1"/>
          </p:cNvSpPr>
          <p:nvPr>
            <p:ph type="title"/>
          </p:nvPr>
        </p:nvSpPr>
        <p:spPr>
          <a:xfrm>
            <a:off x="1189050" y="364775"/>
            <a:ext cx="9707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THIS IS OUR </a:t>
            </a:r>
            <a:r>
              <a:rPr lang="en" sz="6000" dirty="0">
                <a:solidFill>
                  <a:schemeClr val="accent2"/>
                </a:solidFill>
              </a:rPr>
              <a:t>TEAM</a:t>
            </a:r>
            <a:endParaRPr sz="6000" dirty="0">
              <a:solidFill>
                <a:schemeClr val="accent2"/>
              </a:solidFill>
            </a:endParaRPr>
          </a:p>
        </p:txBody>
      </p:sp>
      <p:pic>
        <p:nvPicPr>
          <p:cNvPr id="2" name="Picture 1">
            <a:extLst>
              <a:ext uri="{FF2B5EF4-FFF2-40B4-BE49-F238E27FC236}">
                <a16:creationId xmlns="" xmlns:a16="http://schemas.microsoft.com/office/drawing/2014/main" id="{D7547ADA-E640-CD69-FB98-6AE5825D4F8F}"/>
              </a:ext>
            </a:extLst>
          </p:cNvPr>
          <p:cNvPicPr>
            <a:picLocks noChangeAspect="1"/>
          </p:cNvPicPr>
          <p:nvPr/>
        </p:nvPicPr>
        <p:blipFill>
          <a:blip r:embed="rId4"/>
          <a:stretch>
            <a:fillRect/>
          </a:stretch>
        </p:blipFill>
        <p:spPr>
          <a:xfrm>
            <a:off x="-1" y="2623930"/>
            <a:ext cx="513064" cy="4234070"/>
          </a:xfrm>
          <a:prstGeom prst="rect">
            <a:avLst/>
          </a:prstGeom>
        </p:spPr>
      </p:pic>
      <p:pic>
        <p:nvPicPr>
          <p:cNvPr id="12" name="Google Shape;564;p38"/>
          <p:cNvPicPr preferRelativeResize="0"/>
          <p:nvPr/>
        </p:nvPicPr>
        <p:blipFill>
          <a:blip r:embed="rId5"/>
          <a:srcRect t="3166" b="3166"/>
          <a:stretch/>
        </p:blipFill>
        <p:spPr>
          <a:xfrm>
            <a:off x="8947212" y="1926397"/>
            <a:ext cx="1389900" cy="1304616"/>
          </a:xfrm>
          <a:prstGeom prst="roundRect">
            <a:avLst>
              <a:gd name="adj" fmla="val 8594"/>
            </a:avLst>
          </a:prstGeom>
          <a:solidFill>
            <a:srgbClr val="FFFFFF">
              <a:shade val="85000"/>
            </a:srgbClr>
          </a:solidFill>
          <a:ln>
            <a:noFill/>
          </a:ln>
          <a:effectLst/>
        </p:spPr>
      </p:pic>
      <p:pic>
        <p:nvPicPr>
          <p:cNvPr id="3" name="Picture 2"/>
          <p:cNvPicPr>
            <a:picLocks noChangeAspect="1"/>
          </p:cNvPicPr>
          <p:nvPr/>
        </p:nvPicPr>
        <p:blipFill rotWithShape="1">
          <a:blip r:embed="rId6">
            <a:extLst>
              <a:ext uri="{28A0092B-C50C-407E-A947-70E740481C1C}">
                <a14:useLocalDpi xmlns:a14="http://schemas.microsoft.com/office/drawing/2010/main" val="0"/>
              </a:ext>
            </a:extLst>
          </a:blip>
          <a:srcRect l="7959" t="22453" r="4152"/>
          <a:stretch/>
        </p:blipFill>
        <p:spPr>
          <a:xfrm>
            <a:off x="1857536" y="1926395"/>
            <a:ext cx="1317003" cy="1304617"/>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295134210"/>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571</TotalTime>
  <Words>230</Words>
  <Application>Microsoft Office PowerPoint</Application>
  <PresentationFormat>Custom</PresentationFormat>
  <Paragraphs>36</Paragraphs>
  <Slides>10</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Griffy</vt:lpstr>
      <vt:lpstr>Roboto</vt:lpstr>
      <vt:lpstr>gg sans</vt:lpstr>
      <vt:lpstr>Aldrich</vt:lpstr>
      <vt:lpstr>Abril Fatface</vt:lpstr>
      <vt:lpstr>Calibri</vt:lpstr>
      <vt:lpstr>Roboto Mono</vt:lpstr>
      <vt:lpstr>Roboto Mono SemiBold</vt:lpstr>
      <vt:lpstr>Hand Of Sean</vt:lpstr>
      <vt:lpstr>SlidesMania</vt:lpstr>
      <vt:lpstr>BOOK REVIEWS WEBSITE Here you will find any piece of information about any book you want to read.</vt:lpstr>
      <vt:lpstr>06</vt:lpstr>
      <vt:lpstr>Main roles of the website </vt:lpstr>
      <vt:lpstr>Login page </vt:lpstr>
      <vt:lpstr>Sign up</vt:lpstr>
      <vt:lpstr>The Home page Our home page simply contains the book categories that gives the audience the option to select the type of books they want to read or get any information about.  </vt:lpstr>
      <vt:lpstr> </vt:lpstr>
      <vt:lpstr>OUR TEAM</vt:lpstr>
      <vt:lpstr>THIS IS OUR TEAM</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IS WHERE YOU ADD YOUR PRESENTATION TITLE.</dc:title>
  <dc:creator>Esmail Ahmed</dc:creator>
  <cp:lastModifiedBy>user</cp:lastModifiedBy>
  <cp:revision>22</cp:revision>
  <dcterms:modified xsi:type="dcterms:W3CDTF">2022-12-26T17:07:33Z</dcterms:modified>
</cp:coreProperties>
</file>