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1.xml" ContentType="application/vnd.openxmlformats-officedocument.themeOverride+xml"/>
  <Override PartName="/ppt/notesSlides/notesSlide24.xml" ContentType="application/vnd.openxmlformats-officedocument.presentationml.notesSlide+xml"/>
  <Override PartName="/ppt/theme/themeOverride2.xml" ContentType="application/vnd.openxmlformats-officedocument.themeOverride+xml"/>
  <Override PartName="/ppt/notesSlides/notesSlide25.xml" ContentType="application/vnd.openxmlformats-officedocument.presentationml.notesSlide+xml"/>
  <Override PartName="/ppt/theme/themeOverride3.xml" ContentType="application/vnd.openxmlformats-officedocument.themeOverride+xml"/>
  <Override PartName="/ppt/notesSlides/notesSlide26.xml" ContentType="application/vnd.openxmlformats-officedocument.presentationml.notesSlide+xml"/>
  <Override PartName="/ppt/theme/themeOverride4.xml" ContentType="application/vnd.openxmlformats-officedocument.themeOverride+xml"/>
  <Override PartName="/ppt/notesSlides/notesSlide27.xml" ContentType="application/vnd.openxmlformats-officedocument.presentationml.notesSlide+xml"/>
  <Override PartName="/ppt/theme/themeOverride5.xml" ContentType="application/vnd.openxmlformats-officedocument.themeOverride+xml"/>
  <Override PartName="/ppt/notesSlides/notesSlide28.xml" ContentType="application/vnd.openxmlformats-officedocument.presentationml.notesSlide+xml"/>
  <Override PartName="/ppt/theme/themeOverride6.xml" ContentType="application/vnd.openxmlformats-officedocument.themeOverride+xml"/>
  <Override PartName="/ppt/notesSlides/notesSlide29.xml" ContentType="application/vnd.openxmlformats-officedocument.presentationml.notesSlide+xml"/>
  <Override PartName="/ppt/theme/themeOverride7.xml" ContentType="application/vnd.openxmlformats-officedocument.themeOverride+xml"/>
  <Override PartName="/ppt/notesSlides/notesSlide30.xml" ContentType="application/vnd.openxmlformats-officedocument.presentationml.notesSlide+xml"/>
  <Override PartName="/ppt/theme/themeOverride8.xml" ContentType="application/vnd.openxmlformats-officedocument.themeOverride+xml"/>
  <Override PartName="/ppt/notesSlides/notesSlide31.xml" ContentType="application/vnd.openxmlformats-officedocument.presentationml.notesSlide+xml"/>
  <Override PartName="/ppt/theme/themeOverride9.xml" ContentType="application/vnd.openxmlformats-officedocument.themeOverride+xml"/>
  <Override PartName="/ppt/notesSlides/notesSlide32.xml" ContentType="application/vnd.openxmlformats-officedocument.presentationml.notesSlide+xml"/>
  <Override PartName="/ppt/theme/themeOverride10.xml" ContentType="application/vnd.openxmlformats-officedocument.themeOverr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7"/>
  </p:notesMasterIdLst>
  <p:sldIdLst>
    <p:sldId id="256" r:id="rId2"/>
    <p:sldId id="258" r:id="rId3"/>
    <p:sldId id="259" r:id="rId4"/>
    <p:sldId id="260" r:id="rId5"/>
    <p:sldId id="261" r:id="rId6"/>
    <p:sldId id="297" r:id="rId7"/>
    <p:sldId id="298" r:id="rId8"/>
    <p:sldId id="299" r:id="rId9"/>
    <p:sldId id="301" r:id="rId10"/>
    <p:sldId id="300" r:id="rId11"/>
    <p:sldId id="302" r:id="rId12"/>
    <p:sldId id="26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5" r:id="rId35"/>
    <p:sldId id="324" r:id="rId36"/>
  </p:sldIdLst>
  <p:sldSz cx="9144000" cy="5143500" type="screen16x9"/>
  <p:notesSz cx="6858000" cy="9144000"/>
  <p:embeddedFontLst>
    <p:embeddedFont>
      <p:font typeface="Anaheim" pitchFamily="2" charset="77"/>
      <p:regular r:id="rId38"/>
      <p:bold r:id="rId39"/>
    </p:embeddedFont>
    <p:embeddedFont>
      <p:font typeface="Baloo 2 ExtraBold" pitchFamily="2" charset="77"/>
      <p:bold r:id="rId40"/>
    </p:embeddedFont>
    <p:embeddedFont>
      <p:font typeface="DM Sans" pitchFamily="2" charset="77"/>
      <p:regular r:id="rId41"/>
      <p:bold r:id="rId42"/>
      <p:italic r:id="rId43"/>
      <p:boldItalic r:id="rId44"/>
    </p:embeddedFont>
    <p:embeddedFont>
      <p:font typeface="Nunito Light" panose="020F0302020204030204" pitchFamily="34" charset="0"/>
      <p:regular r:id="rId45"/>
      <p: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EC4285-BD18-4A1A-919B-E4E6E67DA956}">
  <a:tblStyle styleId="{CDEC4285-BD18-4A1A-919B-E4E6E67DA95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8B41FEB-B48D-4101-BF73-51D54D4C626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48"/>
  </p:normalViewPr>
  <p:slideViewPr>
    <p:cSldViewPr snapToGrid="0">
      <p:cViewPr varScale="1">
        <p:scale>
          <a:sx n="149" d="100"/>
          <a:sy n="149" d="100"/>
        </p:scale>
        <p:origin x="808"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7503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4884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4002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6334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3851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8795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01058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2270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2629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5668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1507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970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10329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735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37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8742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49749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55094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4810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098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1352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50677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985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2968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825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232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2491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644614" y="-2747525"/>
            <a:ext cx="12278718" cy="10475804"/>
            <a:chOff x="-1644614" y="-2747525"/>
            <a:chExt cx="12278718" cy="10475804"/>
          </a:xfrm>
        </p:grpSpPr>
        <p:sp>
          <p:nvSpPr>
            <p:cNvPr id="10" name="Google Shape;10;p2"/>
            <p:cNvSpPr/>
            <p:nvPr/>
          </p:nvSpPr>
          <p:spPr>
            <a:xfrm rot="-2526399">
              <a:off x="5593085" y="3029310"/>
              <a:ext cx="4356710" cy="3718191"/>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rot="7128784">
              <a:off x="8363688" y="1001192"/>
              <a:ext cx="1703625" cy="1100471"/>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rot="1490198">
              <a:off x="-1039429" y="-1920903"/>
              <a:ext cx="4803426" cy="3939324"/>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 name="Google Shape;13;p2"/>
          <p:cNvSpPr txBox="1">
            <a:spLocks noGrp="1"/>
          </p:cNvSpPr>
          <p:nvPr>
            <p:ph type="ctrTitle"/>
          </p:nvPr>
        </p:nvSpPr>
        <p:spPr>
          <a:xfrm>
            <a:off x="713225" y="2634850"/>
            <a:ext cx="3862500" cy="13851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Clr>
                <a:srgbClr val="191919"/>
              </a:buClr>
              <a:buSzPts val="5200"/>
              <a:buNone/>
              <a:defRPr sz="7000" b="0">
                <a:latin typeface="Baloo 2 ExtraBold"/>
                <a:ea typeface="Baloo 2 ExtraBold"/>
                <a:cs typeface="Baloo 2 ExtraBold"/>
                <a:sym typeface="Baloo 2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713225" y="3970798"/>
            <a:ext cx="3862500" cy="40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solidFill>
                  <a:schemeClr val="dk1"/>
                </a:solidFill>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871075" y="2969400"/>
            <a:ext cx="4559700" cy="13035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SzPts val="3600"/>
              <a:buNone/>
              <a:defRPr sz="4100" b="0">
                <a:latin typeface="Baloo 2 ExtraBold"/>
                <a:ea typeface="Baloo 2 ExtraBold"/>
                <a:cs typeface="Baloo 2 ExtraBold"/>
                <a:sym typeface="Baloo 2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871075" y="2425725"/>
            <a:ext cx="996900" cy="7011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400" b="0">
                <a:solidFill>
                  <a:schemeClr val="lt1"/>
                </a:solidFill>
                <a:latin typeface="Baloo 2 ExtraBold"/>
                <a:ea typeface="Baloo 2 ExtraBold"/>
                <a:cs typeface="Baloo 2 ExtraBold"/>
                <a:sym typeface="Baloo 2 ExtraBold"/>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a:spLocks noGrp="1"/>
          </p:cNvSpPr>
          <p:nvPr>
            <p:ph type="subTitle" idx="1"/>
          </p:nvPr>
        </p:nvSpPr>
        <p:spPr>
          <a:xfrm>
            <a:off x="3871075" y="4229000"/>
            <a:ext cx="45597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 name="Google Shape;19;p3"/>
          <p:cNvGrpSpPr/>
          <p:nvPr/>
        </p:nvGrpSpPr>
        <p:grpSpPr>
          <a:xfrm>
            <a:off x="-3162649" y="-2703928"/>
            <a:ext cx="13165613" cy="11244425"/>
            <a:chOff x="-3162649" y="-2703928"/>
            <a:chExt cx="13165613" cy="11244425"/>
          </a:xfrm>
        </p:grpSpPr>
        <p:sp>
          <p:nvSpPr>
            <p:cNvPr id="20" name="Google Shape;20;p3"/>
            <p:cNvSpPr/>
            <p:nvPr/>
          </p:nvSpPr>
          <p:spPr>
            <a:xfrm rot="-8306489">
              <a:off x="6127382" y="-111989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3"/>
            <p:cNvSpPr/>
            <p:nvPr/>
          </p:nvSpPr>
          <p:spPr>
            <a:xfrm rot="-2526298">
              <a:off x="-1178945" y="-19804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p:nvPr/>
          </p:nvSpPr>
          <p:spPr>
            <a:xfrm rot="7128936">
              <a:off x="-2814439" y="30148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1592614" y="-1841602"/>
            <a:ext cx="12385408" cy="9762152"/>
            <a:chOff x="-1592614" y="-1841602"/>
            <a:chExt cx="12385408" cy="9762152"/>
          </a:xfrm>
        </p:grpSpPr>
        <p:sp>
          <p:nvSpPr>
            <p:cNvPr id="50" name="Google Shape;50;p5"/>
            <p:cNvSpPr/>
            <p:nvPr/>
          </p:nvSpPr>
          <p:spPr>
            <a:xfrm rot="-2930233">
              <a:off x="-1132229" y="4127838"/>
              <a:ext cx="3690906" cy="289877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5"/>
            <p:cNvSpPr/>
            <p:nvPr/>
          </p:nvSpPr>
          <p:spPr>
            <a:xfrm rot="1287706" flipH="1">
              <a:off x="7067490" y="-1325546"/>
              <a:ext cx="3339997" cy="2739156"/>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 name="Google Shape;52;p5"/>
          <p:cNvGrpSpPr/>
          <p:nvPr/>
        </p:nvGrpSpPr>
        <p:grpSpPr>
          <a:xfrm>
            <a:off x="200218" y="4192521"/>
            <a:ext cx="1459676" cy="1092353"/>
            <a:chOff x="200218" y="4192521"/>
            <a:chExt cx="1459676" cy="1092353"/>
          </a:xfrm>
        </p:grpSpPr>
        <p:grpSp>
          <p:nvGrpSpPr>
            <p:cNvPr id="53" name="Google Shape;53;p5"/>
            <p:cNvGrpSpPr/>
            <p:nvPr/>
          </p:nvGrpSpPr>
          <p:grpSpPr>
            <a:xfrm>
              <a:off x="200218" y="4192521"/>
              <a:ext cx="885750" cy="572682"/>
              <a:chOff x="6798158" y="1294585"/>
              <a:chExt cx="1158600" cy="749094"/>
            </a:xfrm>
          </p:grpSpPr>
          <p:sp>
            <p:nvSpPr>
              <p:cNvPr id="54" name="Google Shape;54;p5"/>
              <p:cNvSpPr/>
              <p:nvPr/>
            </p:nvSpPr>
            <p:spPr>
              <a:xfrm>
                <a:off x="6798158" y="1365379"/>
                <a:ext cx="1158600" cy="6783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5"/>
              <p:cNvSpPr/>
              <p:nvPr/>
            </p:nvSpPr>
            <p:spPr>
              <a:xfrm>
                <a:off x="6798158" y="1294585"/>
                <a:ext cx="1158534" cy="70794"/>
              </a:xfrm>
              <a:custGeom>
                <a:avLst/>
                <a:gdLst/>
                <a:ahLst/>
                <a:cxnLst/>
                <a:rect l="l" t="t" r="r" b="b"/>
                <a:pathLst>
                  <a:path w="1325" h="81" extrusionOk="0">
                    <a:moveTo>
                      <a:pt x="1286" y="0"/>
                    </a:moveTo>
                    <a:cubicBezTo>
                      <a:pt x="38" y="0"/>
                      <a:pt x="38" y="0"/>
                      <a:pt x="38" y="0"/>
                    </a:cubicBezTo>
                    <a:cubicBezTo>
                      <a:pt x="17" y="0"/>
                      <a:pt x="0" y="18"/>
                      <a:pt x="0" y="39"/>
                    </a:cubicBezTo>
                    <a:cubicBezTo>
                      <a:pt x="0" y="81"/>
                      <a:pt x="0" y="81"/>
                      <a:pt x="0" y="81"/>
                    </a:cubicBezTo>
                    <a:cubicBezTo>
                      <a:pt x="1325" y="81"/>
                      <a:pt x="1325" y="81"/>
                      <a:pt x="1325" y="81"/>
                    </a:cubicBezTo>
                    <a:cubicBezTo>
                      <a:pt x="1325" y="39"/>
                      <a:pt x="1325" y="39"/>
                      <a:pt x="1325" y="39"/>
                    </a:cubicBezTo>
                    <a:cubicBezTo>
                      <a:pt x="1325" y="18"/>
                      <a:pt x="1307" y="0"/>
                      <a:pt x="1286"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5"/>
              <p:cNvSpPr/>
              <p:nvPr/>
            </p:nvSpPr>
            <p:spPr>
              <a:xfrm>
                <a:off x="6828772" y="1314675"/>
                <a:ext cx="32400" cy="31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5"/>
              <p:cNvSpPr/>
              <p:nvPr/>
            </p:nvSpPr>
            <p:spPr>
              <a:xfrm>
                <a:off x="6879476" y="1314675"/>
                <a:ext cx="31500" cy="31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5"/>
              <p:cNvSpPr/>
              <p:nvPr/>
            </p:nvSpPr>
            <p:spPr>
              <a:xfrm>
                <a:off x="6929223" y="1314675"/>
                <a:ext cx="31500" cy="31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5"/>
              <p:cNvSpPr/>
              <p:nvPr/>
            </p:nvSpPr>
            <p:spPr>
              <a:xfrm>
                <a:off x="6875649" y="1423736"/>
                <a:ext cx="1000682" cy="544349"/>
              </a:xfrm>
              <a:custGeom>
                <a:avLst/>
                <a:gdLst/>
                <a:ahLst/>
                <a:cxnLst/>
                <a:rect l="l" t="t" r="r" b="b"/>
                <a:pathLst>
                  <a:path w="1046" h="569" extrusionOk="0">
                    <a:moveTo>
                      <a:pt x="1046" y="569"/>
                    </a:moveTo>
                    <a:lnTo>
                      <a:pt x="0" y="569"/>
                    </a:lnTo>
                    <a:lnTo>
                      <a:pt x="0" y="0"/>
                    </a:lnTo>
                    <a:lnTo>
                      <a:pt x="7" y="0"/>
                    </a:lnTo>
                    <a:lnTo>
                      <a:pt x="7" y="563"/>
                    </a:lnTo>
                    <a:lnTo>
                      <a:pt x="1046" y="563"/>
                    </a:lnTo>
                    <a:lnTo>
                      <a:pt x="1046" y="56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5"/>
              <p:cNvSpPr/>
              <p:nvPr/>
            </p:nvSpPr>
            <p:spPr>
              <a:xfrm>
                <a:off x="6923483" y="1727959"/>
                <a:ext cx="98400" cy="201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5"/>
              <p:cNvSpPr/>
              <p:nvPr/>
            </p:nvSpPr>
            <p:spPr>
              <a:xfrm>
                <a:off x="7082291" y="1443826"/>
                <a:ext cx="97500" cy="485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5"/>
              <p:cNvSpPr/>
              <p:nvPr/>
            </p:nvSpPr>
            <p:spPr>
              <a:xfrm>
                <a:off x="7241099" y="1562454"/>
                <a:ext cx="97500" cy="366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5"/>
              <p:cNvSpPr/>
              <p:nvPr/>
            </p:nvSpPr>
            <p:spPr>
              <a:xfrm>
                <a:off x="7398951" y="1626552"/>
                <a:ext cx="98400" cy="3024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5"/>
              <p:cNvSpPr/>
              <p:nvPr/>
            </p:nvSpPr>
            <p:spPr>
              <a:xfrm>
                <a:off x="7558715" y="1704042"/>
                <a:ext cx="97500" cy="225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5"/>
              <p:cNvSpPr/>
              <p:nvPr/>
            </p:nvSpPr>
            <p:spPr>
              <a:xfrm>
                <a:off x="7716567" y="1443826"/>
                <a:ext cx="97500" cy="4851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5"/>
              <p:cNvSpPr/>
              <p:nvPr/>
            </p:nvSpPr>
            <p:spPr>
              <a:xfrm>
                <a:off x="6923483" y="1992002"/>
                <a:ext cx="984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5"/>
              <p:cNvSpPr/>
              <p:nvPr/>
            </p:nvSpPr>
            <p:spPr>
              <a:xfrm>
                <a:off x="7082291"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5"/>
              <p:cNvSpPr/>
              <p:nvPr/>
            </p:nvSpPr>
            <p:spPr>
              <a:xfrm>
                <a:off x="7241099"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5"/>
              <p:cNvSpPr/>
              <p:nvPr/>
            </p:nvSpPr>
            <p:spPr>
              <a:xfrm>
                <a:off x="7398951" y="1992002"/>
                <a:ext cx="984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5"/>
              <p:cNvSpPr/>
              <p:nvPr/>
            </p:nvSpPr>
            <p:spPr>
              <a:xfrm>
                <a:off x="7558715"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5"/>
              <p:cNvSpPr/>
              <p:nvPr/>
            </p:nvSpPr>
            <p:spPr>
              <a:xfrm>
                <a:off x="7716567"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 name="Google Shape;72;p5"/>
            <p:cNvGrpSpPr/>
            <p:nvPr/>
          </p:nvGrpSpPr>
          <p:grpSpPr>
            <a:xfrm>
              <a:off x="840230" y="4442788"/>
              <a:ext cx="819663" cy="842085"/>
              <a:chOff x="777043" y="2258113"/>
              <a:chExt cx="819663" cy="842085"/>
            </a:xfrm>
          </p:grpSpPr>
          <p:sp>
            <p:nvSpPr>
              <p:cNvPr id="73" name="Google Shape;73;p5"/>
              <p:cNvSpPr/>
              <p:nvPr/>
            </p:nvSpPr>
            <p:spPr>
              <a:xfrm>
                <a:off x="1263102" y="2750450"/>
                <a:ext cx="79814" cy="83402"/>
              </a:xfrm>
              <a:custGeom>
                <a:avLst/>
                <a:gdLst/>
                <a:ahLst/>
                <a:cxnLst/>
                <a:rect l="l" t="t" r="r" b="b"/>
                <a:pathLst>
                  <a:path w="89" h="93" extrusionOk="0">
                    <a:moveTo>
                      <a:pt x="0" y="0"/>
                    </a:moveTo>
                    <a:lnTo>
                      <a:pt x="89" y="93"/>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74" name="Google Shape;74;p5"/>
              <p:cNvCxnSpPr/>
              <p:nvPr/>
            </p:nvCxnSpPr>
            <p:spPr>
              <a:xfrm>
                <a:off x="1263102" y="2750450"/>
                <a:ext cx="79800" cy="83100"/>
              </a:xfrm>
              <a:prstGeom prst="straightConnector1">
                <a:avLst/>
              </a:prstGeom>
              <a:noFill/>
              <a:ln>
                <a:noFill/>
              </a:ln>
            </p:spPr>
          </p:cxnSp>
          <p:sp>
            <p:nvSpPr>
              <p:cNvPr id="75" name="Google Shape;75;p5"/>
              <p:cNvSpPr/>
              <p:nvPr/>
            </p:nvSpPr>
            <p:spPr>
              <a:xfrm>
                <a:off x="1247856" y="2735204"/>
                <a:ext cx="111202" cy="112996"/>
              </a:xfrm>
              <a:custGeom>
                <a:avLst/>
                <a:gdLst/>
                <a:ahLst/>
                <a:cxnLst/>
                <a:rect l="l" t="t" r="r" b="b"/>
                <a:pathLst>
                  <a:path w="124" h="126" extrusionOk="0">
                    <a:moveTo>
                      <a:pt x="89" y="126"/>
                    </a:moveTo>
                    <a:lnTo>
                      <a:pt x="124" y="93"/>
                    </a:lnTo>
                    <a:lnTo>
                      <a:pt x="36" y="0"/>
                    </a:lnTo>
                    <a:lnTo>
                      <a:pt x="0" y="33"/>
                    </a:lnTo>
                    <a:lnTo>
                      <a:pt x="89" y="1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5"/>
              <p:cNvSpPr/>
              <p:nvPr/>
            </p:nvSpPr>
            <p:spPr>
              <a:xfrm>
                <a:off x="1302560" y="2791702"/>
                <a:ext cx="294146" cy="308496"/>
              </a:xfrm>
              <a:custGeom>
                <a:avLst/>
                <a:gdLst/>
                <a:ahLst/>
                <a:cxnLst/>
                <a:rect l="l" t="t" r="r" b="b"/>
                <a:pathLst>
                  <a:path w="359" h="376" extrusionOk="0">
                    <a:moveTo>
                      <a:pt x="358" y="296"/>
                    </a:moveTo>
                    <a:cubicBezTo>
                      <a:pt x="359" y="306"/>
                      <a:pt x="355" y="316"/>
                      <a:pt x="347" y="323"/>
                    </a:cubicBezTo>
                    <a:cubicBezTo>
                      <a:pt x="321" y="348"/>
                      <a:pt x="321" y="348"/>
                      <a:pt x="321" y="348"/>
                    </a:cubicBezTo>
                    <a:cubicBezTo>
                      <a:pt x="307" y="361"/>
                      <a:pt x="307" y="361"/>
                      <a:pt x="307" y="361"/>
                    </a:cubicBezTo>
                    <a:cubicBezTo>
                      <a:pt x="292" y="376"/>
                      <a:pt x="268" y="375"/>
                      <a:pt x="254" y="359"/>
                    </a:cubicBezTo>
                    <a:cubicBezTo>
                      <a:pt x="0" y="92"/>
                      <a:pt x="0" y="92"/>
                      <a:pt x="0" y="92"/>
                    </a:cubicBezTo>
                    <a:cubicBezTo>
                      <a:pt x="0" y="39"/>
                      <a:pt x="0" y="39"/>
                      <a:pt x="0" y="39"/>
                    </a:cubicBezTo>
                    <a:cubicBezTo>
                      <a:pt x="13" y="26"/>
                      <a:pt x="13" y="26"/>
                      <a:pt x="13" y="26"/>
                    </a:cubicBezTo>
                    <a:cubicBezTo>
                      <a:pt x="13" y="26"/>
                      <a:pt x="13" y="26"/>
                      <a:pt x="13" y="26"/>
                    </a:cubicBezTo>
                    <a:cubicBezTo>
                      <a:pt x="40" y="0"/>
                      <a:pt x="40" y="0"/>
                      <a:pt x="40" y="0"/>
                    </a:cubicBezTo>
                    <a:cubicBezTo>
                      <a:pt x="93" y="3"/>
                      <a:pt x="93" y="3"/>
                      <a:pt x="93" y="3"/>
                    </a:cubicBezTo>
                    <a:cubicBezTo>
                      <a:pt x="347" y="269"/>
                      <a:pt x="347" y="269"/>
                      <a:pt x="347" y="269"/>
                    </a:cubicBezTo>
                    <a:cubicBezTo>
                      <a:pt x="355" y="277"/>
                      <a:pt x="358" y="287"/>
                      <a:pt x="358" y="296"/>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5"/>
              <p:cNvSpPr/>
              <p:nvPr/>
            </p:nvSpPr>
            <p:spPr>
              <a:xfrm>
                <a:off x="1302560" y="2867033"/>
                <a:ext cx="293250" cy="228681"/>
              </a:xfrm>
              <a:custGeom>
                <a:avLst/>
                <a:gdLst/>
                <a:ahLst/>
                <a:cxnLst/>
                <a:rect l="l" t="t" r="r" b="b"/>
                <a:pathLst>
                  <a:path w="358" h="279" extrusionOk="0">
                    <a:moveTo>
                      <a:pt x="0" y="0"/>
                    </a:moveTo>
                    <a:cubicBezTo>
                      <a:pt x="254" y="267"/>
                      <a:pt x="254" y="267"/>
                      <a:pt x="254" y="267"/>
                    </a:cubicBezTo>
                    <a:cubicBezTo>
                      <a:pt x="261" y="275"/>
                      <a:pt x="272" y="279"/>
                      <a:pt x="282" y="279"/>
                    </a:cubicBezTo>
                    <a:cubicBezTo>
                      <a:pt x="291" y="279"/>
                      <a:pt x="300" y="276"/>
                      <a:pt x="307" y="269"/>
                    </a:cubicBezTo>
                    <a:cubicBezTo>
                      <a:pt x="321" y="256"/>
                      <a:pt x="321" y="256"/>
                      <a:pt x="321" y="256"/>
                    </a:cubicBezTo>
                    <a:cubicBezTo>
                      <a:pt x="347" y="231"/>
                      <a:pt x="347" y="231"/>
                      <a:pt x="347" y="231"/>
                    </a:cubicBezTo>
                    <a:cubicBezTo>
                      <a:pt x="355" y="224"/>
                      <a:pt x="358" y="214"/>
                      <a:pt x="358" y="205"/>
                    </a:cubicBezTo>
                    <a:cubicBezTo>
                      <a:pt x="358" y="205"/>
                      <a:pt x="358" y="204"/>
                      <a:pt x="358" y="204"/>
                    </a:cubicBezTo>
                    <a:cubicBezTo>
                      <a:pt x="358" y="204"/>
                      <a:pt x="358" y="204"/>
                      <a:pt x="358" y="204"/>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5"/>
              <p:cNvSpPr/>
              <p:nvPr/>
            </p:nvSpPr>
            <p:spPr>
              <a:xfrm>
                <a:off x="845199" y="2327166"/>
                <a:ext cx="483367" cy="481576"/>
              </a:xfrm>
              <a:custGeom>
                <a:avLst/>
                <a:gdLst/>
                <a:ahLst/>
                <a:cxnLst/>
                <a:rect l="l" t="t" r="r" b="b"/>
                <a:pathLst>
                  <a:path w="589" h="588" extrusionOk="0">
                    <a:moveTo>
                      <a:pt x="295" y="0"/>
                    </a:moveTo>
                    <a:cubicBezTo>
                      <a:pt x="293" y="0"/>
                      <a:pt x="291" y="0"/>
                      <a:pt x="290" y="0"/>
                    </a:cubicBezTo>
                    <a:cubicBezTo>
                      <a:pt x="129" y="2"/>
                      <a:pt x="0" y="133"/>
                      <a:pt x="0" y="294"/>
                    </a:cubicBezTo>
                    <a:cubicBezTo>
                      <a:pt x="0" y="334"/>
                      <a:pt x="8" y="373"/>
                      <a:pt x="23" y="408"/>
                    </a:cubicBezTo>
                    <a:cubicBezTo>
                      <a:pt x="37" y="441"/>
                      <a:pt x="56" y="471"/>
                      <a:pt x="81" y="496"/>
                    </a:cubicBezTo>
                    <a:cubicBezTo>
                      <a:pt x="97" y="513"/>
                      <a:pt x="115" y="528"/>
                      <a:pt x="134" y="541"/>
                    </a:cubicBezTo>
                    <a:cubicBezTo>
                      <a:pt x="180" y="571"/>
                      <a:pt x="235" y="588"/>
                      <a:pt x="295" y="588"/>
                    </a:cubicBezTo>
                    <a:cubicBezTo>
                      <a:pt x="309" y="588"/>
                      <a:pt x="323" y="587"/>
                      <a:pt x="337" y="585"/>
                    </a:cubicBezTo>
                    <a:cubicBezTo>
                      <a:pt x="479" y="565"/>
                      <a:pt x="589" y="442"/>
                      <a:pt x="589" y="294"/>
                    </a:cubicBezTo>
                    <a:cubicBezTo>
                      <a:pt x="589" y="267"/>
                      <a:pt x="585" y="241"/>
                      <a:pt x="578" y="216"/>
                    </a:cubicBezTo>
                    <a:cubicBezTo>
                      <a:pt x="559" y="146"/>
                      <a:pt x="515" y="87"/>
                      <a:pt x="457" y="48"/>
                    </a:cubicBezTo>
                    <a:cubicBezTo>
                      <a:pt x="437" y="35"/>
                      <a:pt x="416" y="25"/>
                      <a:pt x="394" y="17"/>
                    </a:cubicBezTo>
                    <a:cubicBezTo>
                      <a:pt x="363" y="6"/>
                      <a:pt x="330" y="0"/>
                      <a:pt x="295" y="0"/>
                    </a:cubicBezTo>
                  </a:path>
                </a:pathLst>
              </a:custGeom>
              <a:solidFill>
                <a:srgbClr val="FDFDFD">
                  <a:alpha val="3037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5"/>
              <p:cNvSpPr/>
              <p:nvPr/>
            </p:nvSpPr>
            <p:spPr>
              <a:xfrm>
                <a:off x="955503" y="2366625"/>
                <a:ext cx="364096" cy="442117"/>
              </a:xfrm>
              <a:custGeom>
                <a:avLst/>
                <a:gdLst/>
                <a:ahLst/>
                <a:cxnLst/>
                <a:rect l="l" t="t" r="r" b="b"/>
                <a:pathLst>
                  <a:path w="444" h="540" extrusionOk="0">
                    <a:moveTo>
                      <a:pt x="444" y="168"/>
                    </a:moveTo>
                    <a:cubicBezTo>
                      <a:pt x="203" y="537"/>
                      <a:pt x="203" y="537"/>
                      <a:pt x="203" y="537"/>
                    </a:cubicBezTo>
                    <a:cubicBezTo>
                      <a:pt x="189" y="539"/>
                      <a:pt x="175" y="540"/>
                      <a:pt x="161" y="540"/>
                    </a:cubicBezTo>
                    <a:cubicBezTo>
                      <a:pt x="101" y="540"/>
                      <a:pt x="46" y="523"/>
                      <a:pt x="0" y="493"/>
                    </a:cubicBezTo>
                    <a:cubicBezTo>
                      <a:pt x="323" y="0"/>
                      <a:pt x="323" y="0"/>
                      <a:pt x="323" y="0"/>
                    </a:cubicBezTo>
                    <a:cubicBezTo>
                      <a:pt x="381" y="39"/>
                      <a:pt x="425" y="98"/>
                      <a:pt x="444"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5"/>
              <p:cNvSpPr/>
              <p:nvPr/>
            </p:nvSpPr>
            <p:spPr>
              <a:xfrm>
                <a:off x="864031" y="2327166"/>
                <a:ext cx="304011" cy="406246"/>
              </a:xfrm>
              <a:custGeom>
                <a:avLst/>
                <a:gdLst/>
                <a:ahLst/>
                <a:cxnLst/>
                <a:rect l="l" t="t" r="r" b="b"/>
                <a:pathLst>
                  <a:path w="371" h="496" extrusionOk="0">
                    <a:moveTo>
                      <a:pt x="371" y="17"/>
                    </a:moveTo>
                    <a:cubicBezTo>
                      <a:pt x="58" y="496"/>
                      <a:pt x="58" y="496"/>
                      <a:pt x="58" y="496"/>
                    </a:cubicBezTo>
                    <a:cubicBezTo>
                      <a:pt x="33" y="471"/>
                      <a:pt x="14" y="441"/>
                      <a:pt x="0" y="408"/>
                    </a:cubicBezTo>
                    <a:cubicBezTo>
                      <a:pt x="267" y="0"/>
                      <a:pt x="267" y="0"/>
                      <a:pt x="267" y="0"/>
                    </a:cubicBezTo>
                    <a:cubicBezTo>
                      <a:pt x="268" y="0"/>
                      <a:pt x="270" y="0"/>
                      <a:pt x="272" y="0"/>
                    </a:cubicBezTo>
                    <a:cubicBezTo>
                      <a:pt x="307" y="0"/>
                      <a:pt x="340" y="6"/>
                      <a:pt x="371"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5"/>
              <p:cNvSpPr/>
              <p:nvPr/>
            </p:nvSpPr>
            <p:spPr>
              <a:xfrm>
                <a:off x="777043" y="2258113"/>
                <a:ext cx="618783" cy="618783"/>
              </a:xfrm>
              <a:custGeom>
                <a:avLst/>
                <a:gdLst/>
                <a:ahLst/>
                <a:cxnLst/>
                <a:rect l="l" t="t" r="r" b="b"/>
                <a:pathLst>
                  <a:path w="755" h="755" extrusionOk="0">
                    <a:moveTo>
                      <a:pt x="246" y="683"/>
                    </a:moveTo>
                    <a:cubicBezTo>
                      <a:pt x="414" y="755"/>
                      <a:pt x="609" y="678"/>
                      <a:pt x="682" y="510"/>
                    </a:cubicBezTo>
                    <a:cubicBezTo>
                      <a:pt x="755" y="342"/>
                      <a:pt x="678" y="146"/>
                      <a:pt x="509" y="73"/>
                    </a:cubicBezTo>
                    <a:cubicBezTo>
                      <a:pt x="341" y="0"/>
                      <a:pt x="146" y="78"/>
                      <a:pt x="73" y="246"/>
                    </a:cubicBezTo>
                    <a:cubicBezTo>
                      <a:pt x="0" y="414"/>
                      <a:pt x="77" y="610"/>
                      <a:pt x="246" y="683"/>
                    </a:cubicBezTo>
                    <a:close/>
                    <a:moveTo>
                      <a:pt x="626" y="485"/>
                    </a:moveTo>
                    <a:cubicBezTo>
                      <a:pt x="566" y="622"/>
                      <a:pt x="407" y="685"/>
                      <a:pt x="270" y="626"/>
                    </a:cubicBezTo>
                    <a:cubicBezTo>
                      <a:pt x="133" y="567"/>
                      <a:pt x="70" y="407"/>
                      <a:pt x="129" y="271"/>
                    </a:cubicBezTo>
                    <a:cubicBezTo>
                      <a:pt x="189" y="134"/>
                      <a:pt x="348" y="71"/>
                      <a:pt x="485" y="130"/>
                    </a:cubicBezTo>
                    <a:cubicBezTo>
                      <a:pt x="622" y="189"/>
                      <a:pt x="685" y="349"/>
                      <a:pt x="626" y="48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2" name="Google Shape;8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5"/>
          <p:cNvSpPr txBox="1">
            <a:spLocks noGrp="1"/>
          </p:cNvSpPr>
          <p:nvPr>
            <p:ph type="subTitle" idx="1"/>
          </p:nvPr>
        </p:nvSpPr>
        <p:spPr>
          <a:xfrm>
            <a:off x="4989827" y="2704527"/>
            <a:ext cx="3141900" cy="1134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4" name="Google Shape;84;p5"/>
          <p:cNvSpPr txBox="1">
            <a:spLocks noGrp="1"/>
          </p:cNvSpPr>
          <p:nvPr>
            <p:ph type="subTitle" idx="2"/>
          </p:nvPr>
        </p:nvSpPr>
        <p:spPr>
          <a:xfrm>
            <a:off x="1012325" y="2704527"/>
            <a:ext cx="3141900" cy="1134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5" name="Google Shape;85;p5"/>
          <p:cNvSpPr txBox="1">
            <a:spLocks noGrp="1"/>
          </p:cNvSpPr>
          <p:nvPr>
            <p:ph type="subTitle" idx="3"/>
          </p:nvPr>
        </p:nvSpPr>
        <p:spPr>
          <a:xfrm>
            <a:off x="1012325" y="1962450"/>
            <a:ext cx="3141900" cy="86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86" name="Google Shape;86;p5"/>
          <p:cNvSpPr txBox="1">
            <a:spLocks noGrp="1"/>
          </p:cNvSpPr>
          <p:nvPr>
            <p:ph type="subTitle" idx="4"/>
          </p:nvPr>
        </p:nvSpPr>
        <p:spPr>
          <a:xfrm>
            <a:off x="4989832" y="1962450"/>
            <a:ext cx="3141900" cy="86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87" name="Google Shape;87;p5"/>
          <p:cNvGrpSpPr/>
          <p:nvPr/>
        </p:nvGrpSpPr>
        <p:grpSpPr>
          <a:xfrm>
            <a:off x="1564677" y="-72908"/>
            <a:ext cx="7097557" cy="4838103"/>
            <a:chOff x="1564677" y="-72908"/>
            <a:chExt cx="7097557" cy="4838103"/>
          </a:xfrm>
        </p:grpSpPr>
        <p:sp>
          <p:nvSpPr>
            <p:cNvPr id="88" name="Google Shape;88;p5"/>
            <p:cNvSpPr/>
            <p:nvPr/>
          </p:nvSpPr>
          <p:spPr>
            <a:xfrm>
              <a:off x="1564677" y="44427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9" name="Google Shape;89;p5"/>
            <p:cNvGrpSpPr/>
            <p:nvPr/>
          </p:nvGrpSpPr>
          <p:grpSpPr>
            <a:xfrm rot="4095745">
              <a:off x="7986209" y="-111497"/>
              <a:ext cx="451777" cy="789064"/>
              <a:chOff x="8579627" y="228750"/>
              <a:chExt cx="451723" cy="788970"/>
            </a:xfrm>
          </p:grpSpPr>
          <p:sp>
            <p:nvSpPr>
              <p:cNvPr id="90" name="Google Shape;90;p5"/>
              <p:cNvSpPr/>
              <p:nvPr/>
            </p:nvSpPr>
            <p:spPr>
              <a:xfrm>
                <a:off x="8579627" y="6953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8846775" y="2287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7"/>
        <p:cNvGrpSpPr/>
        <p:nvPr/>
      </p:nvGrpSpPr>
      <p:grpSpPr>
        <a:xfrm>
          <a:off x="0" y="0"/>
          <a:ext cx="0" cy="0"/>
          <a:chOff x="0" y="0"/>
          <a:chExt cx="0" cy="0"/>
        </a:xfrm>
      </p:grpSpPr>
      <p:sp>
        <p:nvSpPr>
          <p:cNvPr id="128" name="Google Shape;128;p7"/>
          <p:cNvSpPr txBox="1">
            <a:spLocks noGrp="1"/>
          </p:cNvSpPr>
          <p:nvPr>
            <p:ph type="title"/>
          </p:nvPr>
        </p:nvSpPr>
        <p:spPr>
          <a:xfrm>
            <a:off x="720000" y="445025"/>
            <a:ext cx="4360200" cy="1013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7"/>
          <p:cNvSpPr txBox="1">
            <a:spLocks noGrp="1"/>
          </p:cNvSpPr>
          <p:nvPr>
            <p:ph type="subTitle" idx="1"/>
          </p:nvPr>
        </p:nvSpPr>
        <p:spPr>
          <a:xfrm>
            <a:off x="720000" y="1700300"/>
            <a:ext cx="4360200" cy="2903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130" name="Google Shape;130;p7"/>
          <p:cNvSpPr>
            <a:spLocks noGrp="1"/>
          </p:cNvSpPr>
          <p:nvPr>
            <p:ph type="pic" idx="2"/>
          </p:nvPr>
        </p:nvSpPr>
        <p:spPr>
          <a:xfrm>
            <a:off x="5287787" y="1164750"/>
            <a:ext cx="2702100" cy="3145200"/>
          </a:xfrm>
          <a:prstGeom prst="roundRect">
            <a:avLst>
              <a:gd name="adj" fmla="val 16667"/>
            </a:avLst>
          </a:prstGeom>
          <a:noFill/>
          <a:ln>
            <a:noFill/>
          </a:ln>
        </p:spPr>
      </p:sp>
      <p:grpSp>
        <p:nvGrpSpPr>
          <p:cNvPr id="131" name="Google Shape;131;p7"/>
          <p:cNvGrpSpPr/>
          <p:nvPr/>
        </p:nvGrpSpPr>
        <p:grpSpPr>
          <a:xfrm>
            <a:off x="-1074892" y="-1954336"/>
            <a:ext cx="11396924" cy="8184515"/>
            <a:chOff x="-1074892" y="-1954336"/>
            <a:chExt cx="11396924" cy="8184515"/>
          </a:xfrm>
        </p:grpSpPr>
        <p:sp>
          <p:nvSpPr>
            <p:cNvPr id="132" name="Google Shape;132;p7"/>
            <p:cNvSpPr/>
            <p:nvPr/>
          </p:nvSpPr>
          <p:spPr>
            <a:xfrm rot="-9487761">
              <a:off x="6881307" y="-146472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7"/>
            <p:cNvSpPr/>
            <p:nvPr/>
          </p:nvSpPr>
          <p:spPr>
            <a:xfrm rot="-9880295" flipH="1">
              <a:off x="-871076" y="4120981"/>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 name="Google Shape;134;p7"/>
          <p:cNvGrpSpPr/>
          <p:nvPr/>
        </p:nvGrpSpPr>
        <p:grpSpPr>
          <a:xfrm>
            <a:off x="7702991" y="236579"/>
            <a:ext cx="1713523" cy="1256858"/>
            <a:chOff x="7702991" y="236579"/>
            <a:chExt cx="1713523" cy="1256858"/>
          </a:xfrm>
        </p:grpSpPr>
        <p:grpSp>
          <p:nvGrpSpPr>
            <p:cNvPr id="135" name="Google Shape;135;p7"/>
            <p:cNvGrpSpPr/>
            <p:nvPr/>
          </p:nvGrpSpPr>
          <p:grpSpPr>
            <a:xfrm>
              <a:off x="7702991" y="236579"/>
              <a:ext cx="428274" cy="605851"/>
              <a:chOff x="6000261" y="1225220"/>
              <a:chExt cx="627600" cy="887824"/>
            </a:xfrm>
          </p:grpSpPr>
          <p:sp>
            <p:nvSpPr>
              <p:cNvPr id="136" name="Google Shape;136;p7"/>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7"/>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7"/>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7"/>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7"/>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7"/>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7"/>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7"/>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7"/>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7"/>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7"/>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7"/>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7"/>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 name="Google Shape;149;p7"/>
            <p:cNvGrpSpPr/>
            <p:nvPr/>
          </p:nvGrpSpPr>
          <p:grpSpPr>
            <a:xfrm rot="-2376894">
              <a:off x="8771628" y="712393"/>
              <a:ext cx="471966" cy="712375"/>
              <a:chOff x="2047101" y="2145599"/>
              <a:chExt cx="407553" cy="615151"/>
            </a:xfrm>
          </p:grpSpPr>
          <p:sp>
            <p:nvSpPr>
              <p:cNvPr id="150" name="Google Shape;150;p7"/>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7"/>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7"/>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7"/>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0" name="Google Shape;180;p7"/>
          <p:cNvGrpSpPr/>
          <p:nvPr/>
        </p:nvGrpSpPr>
        <p:grpSpPr>
          <a:xfrm>
            <a:off x="90252" y="352520"/>
            <a:ext cx="8548512" cy="4482580"/>
            <a:chOff x="90252" y="352520"/>
            <a:chExt cx="8548512" cy="4482580"/>
          </a:xfrm>
        </p:grpSpPr>
        <p:sp>
          <p:nvSpPr>
            <p:cNvPr id="181" name="Google Shape;181;p7"/>
            <p:cNvSpPr/>
            <p:nvPr/>
          </p:nvSpPr>
          <p:spPr>
            <a:xfrm>
              <a:off x="8312089" y="3525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90252" y="40430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7"/>
            <p:cNvSpPr/>
            <p:nvPr/>
          </p:nvSpPr>
          <p:spPr>
            <a:xfrm>
              <a:off x="416925" y="46529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0"/>
        <p:cNvGrpSpPr/>
        <p:nvPr/>
      </p:nvGrpSpPr>
      <p:grpSpPr>
        <a:xfrm>
          <a:off x="0" y="0"/>
          <a:ext cx="0" cy="0"/>
          <a:chOff x="0" y="0"/>
          <a:chExt cx="0" cy="0"/>
        </a:xfrm>
      </p:grpSpPr>
      <p:sp>
        <p:nvSpPr>
          <p:cNvPr id="191" name="Google Shape;191;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2" name="Google Shape;192;p9"/>
          <p:cNvSpPr txBox="1">
            <a:spLocks noGrp="1"/>
          </p:cNvSpPr>
          <p:nvPr>
            <p:ph type="subTitle" idx="1"/>
          </p:nvPr>
        </p:nvSpPr>
        <p:spPr>
          <a:xfrm>
            <a:off x="4731475" y="1538600"/>
            <a:ext cx="3699300" cy="270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9"/>
          <p:cNvSpPr txBox="1">
            <a:spLocks noGrp="1"/>
          </p:cNvSpPr>
          <p:nvPr>
            <p:ph type="subTitle" idx="2"/>
          </p:nvPr>
        </p:nvSpPr>
        <p:spPr>
          <a:xfrm>
            <a:off x="872400" y="1538600"/>
            <a:ext cx="3699300" cy="270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4" name="Google Shape;194;p9"/>
          <p:cNvGrpSpPr/>
          <p:nvPr/>
        </p:nvGrpSpPr>
        <p:grpSpPr>
          <a:xfrm>
            <a:off x="-1003990" y="-1494873"/>
            <a:ext cx="12202257" cy="9246220"/>
            <a:chOff x="-1003990" y="-1494873"/>
            <a:chExt cx="12202257" cy="9246220"/>
          </a:xfrm>
        </p:grpSpPr>
        <p:sp>
          <p:nvSpPr>
            <p:cNvPr id="195" name="Google Shape;195;p9"/>
            <p:cNvSpPr/>
            <p:nvPr/>
          </p:nvSpPr>
          <p:spPr>
            <a:xfrm rot="-1862678">
              <a:off x="6571680" y="3713484"/>
              <a:ext cx="4091079" cy="321307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9"/>
            <p:cNvSpPr/>
            <p:nvPr/>
          </p:nvSpPr>
          <p:spPr>
            <a:xfrm rot="-3988337" flipH="1">
              <a:off x="-833999" y="-1017772"/>
              <a:ext cx="2249730" cy="1845020"/>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 name="Google Shape;197;p9"/>
          <p:cNvGrpSpPr/>
          <p:nvPr/>
        </p:nvGrpSpPr>
        <p:grpSpPr>
          <a:xfrm>
            <a:off x="7726686" y="3223087"/>
            <a:ext cx="1740094" cy="1817570"/>
            <a:chOff x="7726686" y="3223087"/>
            <a:chExt cx="1740094" cy="1817570"/>
          </a:xfrm>
        </p:grpSpPr>
        <p:grpSp>
          <p:nvGrpSpPr>
            <p:cNvPr id="198" name="Google Shape;198;p9"/>
            <p:cNvGrpSpPr/>
            <p:nvPr/>
          </p:nvGrpSpPr>
          <p:grpSpPr>
            <a:xfrm>
              <a:off x="8790410" y="3223087"/>
              <a:ext cx="676370" cy="1142272"/>
              <a:chOff x="2757910" y="1240337"/>
              <a:chExt cx="676370" cy="1142272"/>
            </a:xfrm>
          </p:grpSpPr>
          <p:sp>
            <p:nvSpPr>
              <p:cNvPr id="199" name="Google Shape;199;p9"/>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9"/>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9"/>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9"/>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9"/>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9"/>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9"/>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9"/>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9"/>
            <p:cNvGrpSpPr/>
            <p:nvPr/>
          </p:nvGrpSpPr>
          <p:grpSpPr>
            <a:xfrm>
              <a:off x="7726686" y="4365344"/>
              <a:ext cx="959226" cy="675313"/>
              <a:chOff x="3622711" y="1331469"/>
              <a:chExt cx="959226" cy="675313"/>
            </a:xfrm>
          </p:grpSpPr>
          <p:sp>
            <p:nvSpPr>
              <p:cNvPr id="208" name="Google Shape;208;p9"/>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9"/>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9"/>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9"/>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9"/>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9"/>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9"/>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9"/>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9"/>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9"/>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9"/>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9"/>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9"/>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9"/>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9"/>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23" name="Google Shape;223;p9"/>
          <p:cNvGrpSpPr/>
          <p:nvPr/>
        </p:nvGrpSpPr>
        <p:grpSpPr>
          <a:xfrm>
            <a:off x="184075" y="23395"/>
            <a:ext cx="8461726" cy="4179175"/>
            <a:chOff x="184075" y="23395"/>
            <a:chExt cx="8461726" cy="4179175"/>
          </a:xfrm>
        </p:grpSpPr>
        <p:sp>
          <p:nvSpPr>
            <p:cNvPr id="224" name="Google Shape;224;p9"/>
            <p:cNvSpPr/>
            <p:nvPr/>
          </p:nvSpPr>
          <p:spPr>
            <a:xfrm>
              <a:off x="8319127" y="38801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9"/>
            <p:cNvSpPr/>
            <p:nvPr/>
          </p:nvSpPr>
          <p:spPr>
            <a:xfrm>
              <a:off x="614752" y="233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9"/>
            <p:cNvSpPr/>
            <p:nvPr/>
          </p:nvSpPr>
          <p:spPr>
            <a:xfrm>
              <a:off x="184075" y="4921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30"/>
        <p:cNvGrpSpPr/>
        <p:nvPr/>
      </p:nvGrpSpPr>
      <p:grpSpPr>
        <a:xfrm>
          <a:off x="0" y="0"/>
          <a:ext cx="0" cy="0"/>
          <a:chOff x="0" y="0"/>
          <a:chExt cx="0" cy="0"/>
        </a:xfrm>
      </p:grpSpPr>
      <p:grpSp>
        <p:nvGrpSpPr>
          <p:cNvPr id="231" name="Google Shape;231;p11"/>
          <p:cNvGrpSpPr/>
          <p:nvPr/>
        </p:nvGrpSpPr>
        <p:grpSpPr>
          <a:xfrm>
            <a:off x="-2029214" y="-2389503"/>
            <a:ext cx="12217127" cy="9357900"/>
            <a:chOff x="-2029214" y="-2389503"/>
            <a:chExt cx="12217127" cy="9357900"/>
          </a:xfrm>
        </p:grpSpPr>
        <p:sp>
          <p:nvSpPr>
            <p:cNvPr id="232" name="Google Shape;232;p11"/>
            <p:cNvSpPr/>
            <p:nvPr/>
          </p:nvSpPr>
          <p:spPr>
            <a:xfrm rot="7128936">
              <a:off x="-1270089" y="14427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1"/>
            <p:cNvSpPr/>
            <p:nvPr/>
          </p:nvSpPr>
          <p:spPr>
            <a:xfrm rot="-8306489">
              <a:off x="6312332" y="-161694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1"/>
            <p:cNvSpPr/>
            <p:nvPr/>
          </p:nvSpPr>
          <p:spPr>
            <a:xfrm rot="-2526298">
              <a:off x="-1524420" y="-1666024"/>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5" name="Google Shape;235;p11"/>
          <p:cNvSpPr txBox="1">
            <a:spLocks noGrp="1"/>
          </p:cNvSpPr>
          <p:nvPr>
            <p:ph type="title" hasCustomPrompt="1"/>
          </p:nvPr>
        </p:nvSpPr>
        <p:spPr>
          <a:xfrm>
            <a:off x="5302675" y="2703800"/>
            <a:ext cx="3128100" cy="10782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36" name="Google Shape;236;p11"/>
          <p:cNvSpPr txBox="1">
            <a:spLocks noGrp="1"/>
          </p:cNvSpPr>
          <p:nvPr>
            <p:ph type="subTitle" idx="1"/>
          </p:nvPr>
        </p:nvSpPr>
        <p:spPr>
          <a:xfrm>
            <a:off x="5302675" y="3673475"/>
            <a:ext cx="3128100" cy="682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99"/>
        <p:cNvGrpSpPr/>
        <p:nvPr/>
      </p:nvGrpSpPr>
      <p:grpSpPr>
        <a:xfrm>
          <a:off x="0" y="0"/>
          <a:ext cx="0" cy="0"/>
          <a:chOff x="0" y="0"/>
          <a:chExt cx="0" cy="0"/>
        </a:xfrm>
      </p:grpSpPr>
      <p:sp>
        <p:nvSpPr>
          <p:cNvPr id="300" name="Google Shape;300;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1" name="Google Shape;301;p14"/>
          <p:cNvSpPr txBox="1">
            <a:spLocks noGrp="1"/>
          </p:cNvSpPr>
          <p:nvPr>
            <p:ph type="subTitle" idx="1"/>
          </p:nvPr>
        </p:nvSpPr>
        <p:spPr>
          <a:xfrm>
            <a:off x="1524375" y="2060193"/>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2" name="Google Shape;302;p14"/>
          <p:cNvSpPr txBox="1">
            <a:spLocks noGrp="1"/>
          </p:cNvSpPr>
          <p:nvPr>
            <p:ph type="subTitle" idx="2"/>
          </p:nvPr>
        </p:nvSpPr>
        <p:spPr>
          <a:xfrm>
            <a:off x="5419075" y="2060193"/>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14"/>
          <p:cNvSpPr txBox="1">
            <a:spLocks noGrp="1"/>
          </p:cNvSpPr>
          <p:nvPr>
            <p:ph type="subTitle" idx="3"/>
          </p:nvPr>
        </p:nvSpPr>
        <p:spPr>
          <a:xfrm>
            <a:off x="1524375" y="3717175"/>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4" name="Google Shape;304;p14"/>
          <p:cNvSpPr txBox="1">
            <a:spLocks noGrp="1"/>
          </p:cNvSpPr>
          <p:nvPr>
            <p:ph type="subTitle" idx="4"/>
          </p:nvPr>
        </p:nvSpPr>
        <p:spPr>
          <a:xfrm>
            <a:off x="5419075" y="3717175"/>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5" name="Google Shape;305;p14"/>
          <p:cNvSpPr txBox="1">
            <a:spLocks noGrp="1"/>
          </p:cNvSpPr>
          <p:nvPr>
            <p:ph type="title" idx="5" hasCustomPrompt="1"/>
          </p:nvPr>
        </p:nvSpPr>
        <p:spPr>
          <a:xfrm>
            <a:off x="859275" y="1424275"/>
            <a:ext cx="667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6" name="Google Shape;306;p14"/>
          <p:cNvSpPr txBox="1">
            <a:spLocks noGrp="1"/>
          </p:cNvSpPr>
          <p:nvPr>
            <p:ph type="title" idx="6" hasCustomPrompt="1"/>
          </p:nvPr>
        </p:nvSpPr>
        <p:spPr>
          <a:xfrm>
            <a:off x="859275" y="3080674"/>
            <a:ext cx="667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7" name="Google Shape;307;p14"/>
          <p:cNvSpPr txBox="1">
            <a:spLocks noGrp="1"/>
          </p:cNvSpPr>
          <p:nvPr>
            <p:ph type="title" idx="7" hasCustomPrompt="1"/>
          </p:nvPr>
        </p:nvSpPr>
        <p:spPr>
          <a:xfrm>
            <a:off x="4753977" y="1424275"/>
            <a:ext cx="6651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4"/>
          <p:cNvSpPr txBox="1">
            <a:spLocks noGrp="1"/>
          </p:cNvSpPr>
          <p:nvPr>
            <p:ph type="title" idx="8" hasCustomPrompt="1"/>
          </p:nvPr>
        </p:nvSpPr>
        <p:spPr>
          <a:xfrm>
            <a:off x="4753977" y="3080674"/>
            <a:ext cx="6651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9" name="Google Shape;309;p14"/>
          <p:cNvSpPr txBox="1">
            <a:spLocks noGrp="1"/>
          </p:cNvSpPr>
          <p:nvPr>
            <p:ph type="subTitle" idx="9"/>
          </p:nvPr>
        </p:nvSpPr>
        <p:spPr>
          <a:xfrm>
            <a:off x="1524375" y="1426525"/>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0" name="Google Shape;310;p14"/>
          <p:cNvSpPr txBox="1">
            <a:spLocks noGrp="1"/>
          </p:cNvSpPr>
          <p:nvPr>
            <p:ph type="subTitle" idx="13"/>
          </p:nvPr>
        </p:nvSpPr>
        <p:spPr>
          <a:xfrm>
            <a:off x="5419075" y="1426525"/>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1" name="Google Shape;311;p14"/>
          <p:cNvSpPr txBox="1">
            <a:spLocks noGrp="1"/>
          </p:cNvSpPr>
          <p:nvPr>
            <p:ph type="subTitle" idx="14"/>
          </p:nvPr>
        </p:nvSpPr>
        <p:spPr>
          <a:xfrm>
            <a:off x="1524375" y="3082997"/>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2" name="Google Shape;312;p14"/>
          <p:cNvSpPr txBox="1">
            <a:spLocks noGrp="1"/>
          </p:cNvSpPr>
          <p:nvPr>
            <p:ph type="subTitle" idx="15"/>
          </p:nvPr>
        </p:nvSpPr>
        <p:spPr>
          <a:xfrm>
            <a:off x="5419075" y="3082997"/>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313" name="Google Shape;313;p14"/>
          <p:cNvGrpSpPr/>
          <p:nvPr/>
        </p:nvGrpSpPr>
        <p:grpSpPr>
          <a:xfrm>
            <a:off x="-1037742" y="-2235586"/>
            <a:ext cx="11304662" cy="8284665"/>
            <a:chOff x="-1037742" y="-2235586"/>
            <a:chExt cx="11304662" cy="8284665"/>
          </a:xfrm>
        </p:grpSpPr>
        <p:sp>
          <p:nvSpPr>
            <p:cNvPr id="314" name="Google Shape;314;p14"/>
            <p:cNvSpPr/>
            <p:nvPr/>
          </p:nvSpPr>
          <p:spPr>
            <a:xfrm rot="-9487761">
              <a:off x="6826194" y="-174597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4"/>
            <p:cNvSpPr/>
            <p:nvPr/>
          </p:nvSpPr>
          <p:spPr>
            <a:xfrm rot="-9880295" flipH="1">
              <a:off x="-833926" y="3939881"/>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14"/>
          <p:cNvGrpSpPr/>
          <p:nvPr/>
        </p:nvGrpSpPr>
        <p:grpSpPr>
          <a:xfrm>
            <a:off x="-49429" y="3983121"/>
            <a:ext cx="1527509" cy="1332112"/>
            <a:chOff x="-49429" y="3983121"/>
            <a:chExt cx="1527509" cy="1332112"/>
          </a:xfrm>
        </p:grpSpPr>
        <p:grpSp>
          <p:nvGrpSpPr>
            <p:cNvPr id="317" name="Google Shape;317;p14"/>
            <p:cNvGrpSpPr/>
            <p:nvPr/>
          </p:nvGrpSpPr>
          <p:grpSpPr>
            <a:xfrm>
              <a:off x="840880" y="4718150"/>
              <a:ext cx="637200" cy="597084"/>
              <a:chOff x="1932280" y="1331475"/>
              <a:chExt cx="637200" cy="597084"/>
            </a:xfrm>
          </p:grpSpPr>
          <p:sp>
            <p:nvSpPr>
              <p:cNvPr id="318" name="Google Shape;318;p14"/>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4"/>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4"/>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4"/>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4"/>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4"/>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4"/>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4"/>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4"/>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4"/>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4"/>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4"/>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0" name="Google Shape;330;p14"/>
            <p:cNvGrpSpPr/>
            <p:nvPr/>
          </p:nvGrpSpPr>
          <p:grpSpPr>
            <a:xfrm>
              <a:off x="-49429" y="3983121"/>
              <a:ext cx="588491" cy="951052"/>
              <a:chOff x="1062996" y="1340396"/>
              <a:chExt cx="588491" cy="951052"/>
            </a:xfrm>
          </p:grpSpPr>
          <p:sp>
            <p:nvSpPr>
              <p:cNvPr id="331" name="Google Shape;331;p14"/>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4"/>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4"/>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4"/>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4"/>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14"/>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7" name="Google Shape;337;p14"/>
          <p:cNvGrpSpPr/>
          <p:nvPr/>
        </p:nvGrpSpPr>
        <p:grpSpPr>
          <a:xfrm>
            <a:off x="393327" y="100000"/>
            <a:ext cx="8498675" cy="4378045"/>
            <a:chOff x="393327" y="100000"/>
            <a:chExt cx="8498675" cy="4378045"/>
          </a:xfrm>
        </p:grpSpPr>
        <p:sp>
          <p:nvSpPr>
            <p:cNvPr id="338" name="Google Shape;338;p14"/>
            <p:cNvSpPr/>
            <p:nvPr/>
          </p:nvSpPr>
          <p:spPr>
            <a:xfrm>
              <a:off x="393327" y="415564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14"/>
            <p:cNvSpPr/>
            <p:nvPr/>
          </p:nvSpPr>
          <p:spPr>
            <a:xfrm>
              <a:off x="8565327" y="3782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14"/>
            <p:cNvSpPr/>
            <p:nvPr/>
          </p:nvSpPr>
          <p:spPr>
            <a:xfrm>
              <a:off x="8246200" y="1000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09"/>
        <p:cNvGrpSpPr/>
        <p:nvPr/>
      </p:nvGrpSpPr>
      <p:grpSpPr>
        <a:xfrm>
          <a:off x="0" y="0"/>
          <a:ext cx="0" cy="0"/>
          <a:chOff x="0" y="0"/>
          <a:chExt cx="0" cy="0"/>
        </a:xfrm>
      </p:grpSpPr>
      <p:grpSp>
        <p:nvGrpSpPr>
          <p:cNvPr id="510" name="Google Shape;510;p22"/>
          <p:cNvGrpSpPr/>
          <p:nvPr/>
        </p:nvGrpSpPr>
        <p:grpSpPr>
          <a:xfrm>
            <a:off x="-2106233" y="-952769"/>
            <a:ext cx="12545486" cy="8509944"/>
            <a:chOff x="-2106233" y="-952769"/>
            <a:chExt cx="12545486" cy="8509944"/>
          </a:xfrm>
        </p:grpSpPr>
        <p:sp>
          <p:nvSpPr>
            <p:cNvPr id="511" name="Google Shape;511;p22"/>
            <p:cNvSpPr/>
            <p:nvPr/>
          </p:nvSpPr>
          <p:spPr>
            <a:xfrm rot="7341459" flipH="1">
              <a:off x="-1767562" y="4061175"/>
              <a:ext cx="3409980" cy="2678150"/>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22"/>
            <p:cNvSpPr/>
            <p:nvPr/>
          </p:nvSpPr>
          <p:spPr>
            <a:xfrm rot="10245665">
              <a:off x="8058163" y="-784291"/>
              <a:ext cx="2247692" cy="1843349"/>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3" name="Google Shape;513;p22"/>
          <p:cNvGrpSpPr/>
          <p:nvPr/>
        </p:nvGrpSpPr>
        <p:grpSpPr>
          <a:xfrm>
            <a:off x="1087005" y="172450"/>
            <a:ext cx="7905012" cy="4753945"/>
            <a:chOff x="1087005" y="172450"/>
            <a:chExt cx="7905012" cy="4753945"/>
          </a:xfrm>
        </p:grpSpPr>
        <p:sp>
          <p:nvSpPr>
            <p:cNvPr id="514" name="Google Shape;514;p22"/>
            <p:cNvSpPr/>
            <p:nvPr/>
          </p:nvSpPr>
          <p:spPr>
            <a:xfrm flipH="1">
              <a:off x="1087005" y="46039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22"/>
            <p:cNvSpPr/>
            <p:nvPr/>
          </p:nvSpPr>
          <p:spPr>
            <a:xfrm flipH="1">
              <a:off x="8665343" y="7704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22"/>
            <p:cNvSpPr/>
            <p:nvPr/>
          </p:nvSpPr>
          <p:spPr>
            <a:xfrm flipH="1">
              <a:off x="8430782" y="1724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7" name="Google Shape;517;p22"/>
          <p:cNvGrpSpPr/>
          <p:nvPr/>
        </p:nvGrpSpPr>
        <p:grpSpPr>
          <a:xfrm>
            <a:off x="-335165" y="3759862"/>
            <a:ext cx="1253120" cy="1142272"/>
            <a:chOff x="-335165" y="3759862"/>
            <a:chExt cx="1253120" cy="1142272"/>
          </a:xfrm>
        </p:grpSpPr>
        <p:grpSp>
          <p:nvGrpSpPr>
            <p:cNvPr id="518" name="Google Shape;518;p22"/>
            <p:cNvGrpSpPr/>
            <p:nvPr/>
          </p:nvGrpSpPr>
          <p:grpSpPr>
            <a:xfrm flipH="1">
              <a:off x="510249" y="4497559"/>
              <a:ext cx="407706" cy="388498"/>
              <a:chOff x="2884583" y="645291"/>
              <a:chExt cx="285089" cy="271696"/>
            </a:xfrm>
          </p:grpSpPr>
          <p:sp>
            <p:nvSpPr>
              <p:cNvPr id="519" name="Google Shape;519;p22"/>
              <p:cNvSpPr/>
              <p:nvPr/>
            </p:nvSpPr>
            <p:spPr>
              <a:xfrm>
                <a:off x="2905629" y="652944"/>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22"/>
              <p:cNvSpPr/>
              <p:nvPr/>
            </p:nvSpPr>
            <p:spPr>
              <a:xfrm>
                <a:off x="2884583" y="645291"/>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1" name="Google Shape;521;p22"/>
            <p:cNvGrpSpPr/>
            <p:nvPr/>
          </p:nvGrpSpPr>
          <p:grpSpPr>
            <a:xfrm>
              <a:off x="-335165" y="3759862"/>
              <a:ext cx="676370" cy="1142272"/>
              <a:chOff x="2757910" y="1240337"/>
              <a:chExt cx="676370" cy="1142272"/>
            </a:xfrm>
          </p:grpSpPr>
          <p:sp>
            <p:nvSpPr>
              <p:cNvPr id="522" name="Google Shape;522;p22"/>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22"/>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22"/>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22"/>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22"/>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22"/>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22"/>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22"/>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30"/>
        <p:cNvGrpSpPr/>
        <p:nvPr/>
      </p:nvGrpSpPr>
      <p:grpSpPr>
        <a:xfrm>
          <a:off x="0" y="0"/>
          <a:ext cx="0" cy="0"/>
          <a:chOff x="0" y="0"/>
          <a:chExt cx="0" cy="0"/>
        </a:xfrm>
      </p:grpSpPr>
      <p:grpSp>
        <p:nvGrpSpPr>
          <p:cNvPr id="531" name="Google Shape;531;p23"/>
          <p:cNvGrpSpPr/>
          <p:nvPr/>
        </p:nvGrpSpPr>
        <p:grpSpPr>
          <a:xfrm>
            <a:off x="-2000071" y="-3048428"/>
            <a:ext cx="12973783" cy="11115125"/>
            <a:chOff x="-2000071" y="-3048428"/>
            <a:chExt cx="12973783" cy="11115125"/>
          </a:xfrm>
        </p:grpSpPr>
        <p:sp>
          <p:nvSpPr>
            <p:cNvPr id="532" name="Google Shape;532;p23"/>
            <p:cNvSpPr/>
            <p:nvPr/>
          </p:nvSpPr>
          <p:spPr>
            <a:xfrm rot="-8306489">
              <a:off x="-1505843" y="3814578"/>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23"/>
            <p:cNvSpPr/>
            <p:nvPr/>
          </p:nvSpPr>
          <p:spPr>
            <a:xfrm rot="-2526298">
              <a:off x="3963480" y="-23249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23"/>
            <p:cNvSpPr/>
            <p:nvPr/>
          </p:nvSpPr>
          <p:spPr>
            <a:xfrm rot="7128936">
              <a:off x="4994086" y="25410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5" name="Google Shape;535;p23"/>
          <p:cNvGrpSpPr/>
          <p:nvPr/>
        </p:nvGrpSpPr>
        <p:grpSpPr>
          <a:xfrm>
            <a:off x="4039126" y="812484"/>
            <a:ext cx="4161347" cy="3655602"/>
            <a:chOff x="3840701" y="713259"/>
            <a:chExt cx="4161347" cy="3655602"/>
          </a:xfrm>
        </p:grpSpPr>
        <p:grpSp>
          <p:nvGrpSpPr>
            <p:cNvPr id="536" name="Google Shape;536;p23"/>
            <p:cNvGrpSpPr/>
            <p:nvPr/>
          </p:nvGrpSpPr>
          <p:grpSpPr>
            <a:xfrm>
              <a:off x="4501506" y="1401751"/>
              <a:ext cx="2461134" cy="1589525"/>
              <a:chOff x="2436192" y="2730596"/>
              <a:chExt cx="924300" cy="596960"/>
            </a:xfrm>
          </p:grpSpPr>
          <p:sp>
            <p:nvSpPr>
              <p:cNvPr id="537" name="Google Shape;537;p23"/>
              <p:cNvSpPr/>
              <p:nvPr/>
            </p:nvSpPr>
            <p:spPr>
              <a:xfrm>
                <a:off x="2436192" y="2786955"/>
                <a:ext cx="924300" cy="5406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23"/>
              <p:cNvSpPr/>
              <p:nvPr/>
            </p:nvSpPr>
            <p:spPr>
              <a:xfrm>
                <a:off x="2436192" y="2730596"/>
                <a:ext cx="924297" cy="56360"/>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23"/>
              <p:cNvSpPr/>
              <p:nvPr/>
            </p:nvSpPr>
            <p:spPr>
              <a:xfrm>
                <a:off x="2461152"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23"/>
              <p:cNvSpPr/>
              <p:nvPr/>
            </p:nvSpPr>
            <p:spPr>
              <a:xfrm>
                <a:off x="2500603" y="2745893"/>
                <a:ext cx="261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23"/>
              <p:cNvSpPr/>
              <p:nvPr/>
            </p:nvSpPr>
            <p:spPr>
              <a:xfrm>
                <a:off x="2540860"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3"/>
              <p:cNvSpPr/>
              <p:nvPr/>
            </p:nvSpPr>
            <p:spPr>
              <a:xfrm>
                <a:off x="2481682" y="2858210"/>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23"/>
              <p:cNvSpPr/>
              <p:nvPr/>
            </p:nvSpPr>
            <p:spPr>
              <a:xfrm>
                <a:off x="2481682" y="2943152"/>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23"/>
              <p:cNvSpPr/>
              <p:nvPr/>
            </p:nvSpPr>
            <p:spPr>
              <a:xfrm>
                <a:off x="2481682" y="3028497"/>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3"/>
              <p:cNvSpPr/>
              <p:nvPr/>
            </p:nvSpPr>
            <p:spPr>
              <a:xfrm>
                <a:off x="2481682" y="3113439"/>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23"/>
              <p:cNvSpPr/>
              <p:nvPr/>
            </p:nvSpPr>
            <p:spPr>
              <a:xfrm>
                <a:off x="2481682" y="2898467"/>
                <a:ext cx="833718" cy="392507"/>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23"/>
              <p:cNvSpPr/>
              <p:nvPr/>
            </p:nvSpPr>
            <p:spPr>
              <a:xfrm>
                <a:off x="2481682" y="2914972"/>
                <a:ext cx="833718" cy="376001"/>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8" name="Google Shape;548;p23"/>
            <p:cNvGrpSpPr/>
            <p:nvPr/>
          </p:nvGrpSpPr>
          <p:grpSpPr>
            <a:xfrm>
              <a:off x="6621346" y="1957399"/>
              <a:ext cx="1380702" cy="2411461"/>
              <a:chOff x="6502296" y="1615124"/>
              <a:chExt cx="1380702" cy="2411461"/>
            </a:xfrm>
          </p:grpSpPr>
          <p:sp>
            <p:nvSpPr>
              <p:cNvPr id="549" name="Google Shape;549;p23"/>
              <p:cNvSpPr/>
              <p:nvPr/>
            </p:nvSpPr>
            <p:spPr>
              <a:xfrm>
                <a:off x="6990675" y="1711100"/>
                <a:ext cx="396300" cy="486450"/>
              </a:xfrm>
              <a:custGeom>
                <a:avLst/>
                <a:gdLst/>
                <a:ahLst/>
                <a:cxnLst/>
                <a:rect l="l" t="t" r="r" b="b"/>
                <a:pathLst>
                  <a:path w="15852" h="19458" extrusionOk="0">
                    <a:moveTo>
                      <a:pt x="0" y="5579"/>
                    </a:moveTo>
                    <a:lnTo>
                      <a:pt x="1701" y="19458"/>
                    </a:lnTo>
                    <a:lnTo>
                      <a:pt x="15852" y="16941"/>
                    </a:lnTo>
                    <a:lnTo>
                      <a:pt x="12314" y="2177"/>
                    </a:lnTo>
                    <a:lnTo>
                      <a:pt x="5715" y="0"/>
                    </a:lnTo>
                    <a:close/>
                  </a:path>
                </a:pathLst>
              </a:custGeom>
              <a:solidFill>
                <a:schemeClr val="dk1"/>
              </a:solidFill>
              <a:ln>
                <a:noFill/>
              </a:ln>
            </p:spPr>
          </p:sp>
          <p:sp>
            <p:nvSpPr>
              <p:cNvPr id="550" name="Google Shape;550;p23"/>
              <p:cNvSpPr/>
              <p:nvPr/>
            </p:nvSpPr>
            <p:spPr>
              <a:xfrm>
                <a:off x="6934616" y="168592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3"/>
              <p:cNvSpPr/>
              <p:nvPr/>
            </p:nvSpPr>
            <p:spPr>
              <a:xfrm>
                <a:off x="6888321" y="2511763"/>
                <a:ext cx="815622" cy="1284027"/>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23"/>
              <p:cNvSpPr/>
              <p:nvPr/>
            </p:nvSpPr>
            <p:spPr>
              <a:xfrm>
                <a:off x="6942105" y="1981405"/>
                <a:ext cx="425511" cy="571206"/>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23"/>
              <p:cNvSpPr/>
              <p:nvPr/>
            </p:nvSpPr>
            <p:spPr>
              <a:xfrm>
                <a:off x="7548715" y="370796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3"/>
              <p:cNvSpPr/>
              <p:nvPr/>
            </p:nvSpPr>
            <p:spPr>
              <a:xfrm>
                <a:off x="7550077" y="379646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23"/>
              <p:cNvSpPr/>
              <p:nvPr/>
            </p:nvSpPr>
            <p:spPr>
              <a:xfrm>
                <a:off x="6908745" y="370796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23"/>
              <p:cNvSpPr/>
              <p:nvPr/>
            </p:nvSpPr>
            <p:spPr>
              <a:xfrm>
                <a:off x="6886959" y="3796469"/>
                <a:ext cx="332239"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3"/>
              <p:cNvSpPr/>
              <p:nvPr/>
            </p:nvSpPr>
            <p:spPr>
              <a:xfrm>
                <a:off x="7212391" y="2059699"/>
                <a:ext cx="548060" cy="518785"/>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23"/>
              <p:cNvSpPr/>
              <p:nvPr/>
            </p:nvSpPr>
            <p:spPr>
              <a:xfrm>
                <a:off x="7370341" y="231909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3"/>
              <p:cNvSpPr/>
              <p:nvPr/>
            </p:nvSpPr>
            <p:spPr>
              <a:xfrm>
                <a:off x="6615312" y="2037232"/>
                <a:ext cx="395556" cy="444575"/>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3"/>
              <p:cNvSpPr/>
              <p:nvPr/>
            </p:nvSpPr>
            <p:spPr>
              <a:xfrm>
                <a:off x="6534295" y="2008637"/>
                <a:ext cx="111654" cy="141611"/>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23"/>
              <p:cNvSpPr/>
              <p:nvPr/>
            </p:nvSpPr>
            <p:spPr>
              <a:xfrm>
                <a:off x="6565612" y="214344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23"/>
              <p:cNvSpPr/>
              <p:nvPr/>
            </p:nvSpPr>
            <p:spPr>
              <a:xfrm>
                <a:off x="6539060" y="207399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3"/>
              <p:cNvSpPr/>
              <p:nvPr/>
            </p:nvSpPr>
            <p:spPr>
              <a:xfrm>
                <a:off x="6586037" y="193987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64" name="Google Shape;564;p23"/>
              <p:cNvCxnSpPr/>
              <p:nvPr/>
            </p:nvCxnSpPr>
            <p:spPr>
              <a:xfrm flipH="1">
                <a:off x="6586084" y="1939875"/>
                <a:ext cx="5400" cy="48900"/>
              </a:xfrm>
              <a:prstGeom prst="straightConnector1">
                <a:avLst/>
              </a:prstGeom>
              <a:noFill/>
              <a:ln>
                <a:noFill/>
              </a:ln>
            </p:spPr>
          </p:cxnSp>
          <p:sp>
            <p:nvSpPr>
              <p:cNvPr id="565" name="Google Shape;565;p23"/>
              <p:cNvSpPr/>
              <p:nvPr/>
            </p:nvSpPr>
            <p:spPr>
              <a:xfrm>
                <a:off x="6576506" y="1939194"/>
                <a:ext cx="24510"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23"/>
              <p:cNvSpPr/>
              <p:nvPr/>
            </p:nvSpPr>
            <p:spPr>
              <a:xfrm>
                <a:off x="6547911" y="197323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23"/>
              <p:cNvSpPr/>
              <p:nvPr/>
            </p:nvSpPr>
            <p:spPr>
              <a:xfrm>
                <a:off x="6521359" y="173222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23"/>
              <p:cNvSpPr/>
              <p:nvPr/>
            </p:nvSpPr>
            <p:spPr>
              <a:xfrm>
                <a:off x="6502296" y="170839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23"/>
              <p:cNvSpPr/>
              <p:nvPr/>
            </p:nvSpPr>
            <p:spPr>
              <a:xfrm>
                <a:off x="6505019" y="200523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23"/>
              <p:cNvSpPr/>
              <p:nvPr/>
            </p:nvSpPr>
            <p:spPr>
              <a:xfrm>
                <a:off x="6539741" y="197663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23"/>
              <p:cNvSpPr/>
              <p:nvPr/>
            </p:nvSpPr>
            <p:spPr>
              <a:xfrm>
                <a:off x="6539741" y="202293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23"/>
              <p:cNvSpPr/>
              <p:nvPr/>
            </p:nvSpPr>
            <p:spPr>
              <a:xfrm>
                <a:off x="6533614" y="209782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23"/>
              <p:cNvSpPr/>
              <p:nvPr/>
            </p:nvSpPr>
            <p:spPr>
              <a:xfrm>
                <a:off x="6534295" y="206854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23"/>
              <p:cNvSpPr/>
              <p:nvPr/>
            </p:nvSpPr>
            <p:spPr>
              <a:xfrm>
                <a:off x="6539741" y="204267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23"/>
              <p:cNvSpPr/>
              <p:nvPr/>
            </p:nvSpPr>
            <p:spPr>
              <a:xfrm>
                <a:off x="6590803" y="205152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23"/>
              <p:cNvSpPr/>
              <p:nvPr/>
            </p:nvSpPr>
            <p:spPr>
              <a:xfrm>
                <a:off x="6601015" y="2027700"/>
                <a:ext cx="411214" cy="510615"/>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23"/>
              <p:cNvSpPr/>
              <p:nvPr/>
            </p:nvSpPr>
            <p:spPr>
              <a:xfrm>
                <a:off x="6904660" y="220130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23"/>
              <p:cNvSpPr/>
              <p:nvPr/>
            </p:nvSpPr>
            <p:spPr>
              <a:xfrm>
                <a:off x="6925085" y="1981405"/>
                <a:ext cx="442532" cy="590271"/>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23"/>
              <p:cNvSpPr/>
              <p:nvPr/>
            </p:nvSpPr>
            <p:spPr>
              <a:xfrm>
                <a:off x="6888321" y="2511763"/>
                <a:ext cx="822429" cy="1230922"/>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23"/>
              <p:cNvSpPr/>
              <p:nvPr/>
            </p:nvSpPr>
            <p:spPr>
              <a:xfrm>
                <a:off x="7078269" y="187860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3"/>
              <p:cNvSpPr/>
              <p:nvPr/>
            </p:nvSpPr>
            <p:spPr>
              <a:xfrm>
                <a:off x="7203540" y="190787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23"/>
              <p:cNvSpPr/>
              <p:nvPr/>
            </p:nvSpPr>
            <p:spPr>
              <a:xfrm>
                <a:off x="7086439" y="190787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23"/>
              <p:cNvSpPr/>
              <p:nvPr/>
            </p:nvSpPr>
            <p:spPr>
              <a:xfrm>
                <a:off x="7004741" y="1678440"/>
                <a:ext cx="240330"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3"/>
              <p:cNvSpPr/>
              <p:nvPr/>
            </p:nvSpPr>
            <p:spPr>
              <a:xfrm>
                <a:off x="7145670" y="184524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23"/>
              <p:cNvSpPr/>
              <p:nvPr/>
            </p:nvSpPr>
            <p:spPr>
              <a:xfrm>
                <a:off x="7004741" y="182822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23"/>
              <p:cNvSpPr/>
              <p:nvPr/>
            </p:nvSpPr>
            <p:spPr>
              <a:xfrm>
                <a:off x="7028569" y="180507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3"/>
              <p:cNvSpPr/>
              <p:nvPr/>
            </p:nvSpPr>
            <p:spPr>
              <a:xfrm>
                <a:off x="7097332" y="174924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3"/>
              <p:cNvSpPr/>
              <p:nvPr/>
            </p:nvSpPr>
            <p:spPr>
              <a:xfrm>
                <a:off x="7010868" y="175264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3"/>
              <p:cNvSpPr/>
              <p:nvPr/>
            </p:nvSpPr>
            <p:spPr>
              <a:xfrm>
                <a:off x="7228049" y="178941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3"/>
              <p:cNvSpPr/>
              <p:nvPr/>
            </p:nvSpPr>
            <p:spPr>
              <a:xfrm>
                <a:off x="7234857" y="181937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3"/>
              <p:cNvSpPr/>
              <p:nvPr/>
            </p:nvSpPr>
            <p:spPr>
              <a:xfrm>
                <a:off x="6982954" y="161512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3"/>
              <p:cNvSpPr/>
              <p:nvPr/>
            </p:nvSpPr>
            <p:spPr>
              <a:xfrm>
                <a:off x="7394850" y="2367429"/>
                <a:ext cx="39487"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rgbClr val="2731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3"/>
              <p:cNvSpPr/>
              <p:nvPr/>
            </p:nvSpPr>
            <p:spPr>
              <a:xfrm>
                <a:off x="7071461" y="220199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3"/>
              <p:cNvSpPr/>
              <p:nvPr/>
            </p:nvSpPr>
            <p:spPr>
              <a:xfrm>
                <a:off x="7197413" y="2319091"/>
                <a:ext cx="70800" cy="72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3"/>
              <p:cNvSpPr/>
              <p:nvPr/>
            </p:nvSpPr>
            <p:spPr>
              <a:xfrm>
                <a:off x="7270941" y="2312283"/>
                <a:ext cx="171567" cy="204927"/>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3"/>
              <p:cNvSpPr/>
              <p:nvPr/>
            </p:nvSpPr>
            <p:spPr>
              <a:xfrm>
                <a:off x="7104140" y="180507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7" name="Google Shape;597;p23"/>
            <p:cNvGrpSpPr/>
            <p:nvPr/>
          </p:nvGrpSpPr>
          <p:grpSpPr>
            <a:xfrm>
              <a:off x="5350825" y="945922"/>
              <a:ext cx="669524" cy="947131"/>
              <a:chOff x="6000261" y="1225220"/>
              <a:chExt cx="627600" cy="887824"/>
            </a:xfrm>
          </p:grpSpPr>
          <p:sp>
            <p:nvSpPr>
              <p:cNvPr id="598" name="Google Shape;598;p23"/>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3"/>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3"/>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23"/>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23"/>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3"/>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3"/>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3"/>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3"/>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23"/>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23"/>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3"/>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3"/>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1" name="Google Shape;611;p23"/>
            <p:cNvGrpSpPr/>
            <p:nvPr/>
          </p:nvGrpSpPr>
          <p:grpSpPr>
            <a:xfrm flipH="1">
              <a:off x="6374171" y="713259"/>
              <a:ext cx="588491" cy="951052"/>
              <a:chOff x="1062996" y="1340396"/>
              <a:chExt cx="588491" cy="951052"/>
            </a:xfrm>
          </p:grpSpPr>
          <p:sp>
            <p:nvSpPr>
              <p:cNvPr id="612" name="Google Shape;612;p23"/>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3"/>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3"/>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23"/>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23"/>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3"/>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8" name="Google Shape;618;p23"/>
            <p:cNvGrpSpPr/>
            <p:nvPr/>
          </p:nvGrpSpPr>
          <p:grpSpPr>
            <a:xfrm>
              <a:off x="4997878" y="2657014"/>
              <a:ext cx="471946" cy="712345"/>
              <a:chOff x="2047101" y="2145599"/>
              <a:chExt cx="407553" cy="615151"/>
            </a:xfrm>
          </p:grpSpPr>
          <p:sp>
            <p:nvSpPr>
              <p:cNvPr id="619" name="Google Shape;619;p23"/>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23"/>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23"/>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3"/>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3"/>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3"/>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23"/>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23"/>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23"/>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23"/>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23"/>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23"/>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23"/>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23"/>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23"/>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23"/>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23"/>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23"/>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23"/>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23"/>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23"/>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23"/>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23"/>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23"/>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3"/>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3"/>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3"/>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3"/>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3"/>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3"/>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9" name="Google Shape;649;p23"/>
            <p:cNvGrpSpPr/>
            <p:nvPr/>
          </p:nvGrpSpPr>
          <p:grpSpPr>
            <a:xfrm>
              <a:off x="7164619" y="1316177"/>
              <a:ext cx="415198" cy="415198"/>
              <a:chOff x="1404969" y="1106377"/>
              <a:chExt cx="415198" cy="415198"/>
            </a:xfrm>
          </p:grpSpPr>
          <p:sp>
            <p:nvSpPr>
              <p:cNvPr id="650" name="Google Shape;650;p23"/>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23"/>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2" name="Google Shape;652;p23"/>
            <p:cNvSpPr/>
            <p:nvPr/>
          </p:nvSpPr>
          <p:spPr>
            <a:xfrm>
              <a:off x="3840701" y="867524"/>
              <a:ext cx="531600" cy="876850"/>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23"/>
            <p:cNvSpPr/>
            <p:nvPr/>
          </p:nvSpPr>
          <p:spPr>
            <a:xfrm>
              <a:off x="6535672" y="3138738"/>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23"/>
            <p:cNvSpPr/>
            <p:nvPr/>
          </p:nvSpPr>
          <p:spPr>
            <a:xfrm>
              <a:off x="5627753" y="313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Baloo 2 ExtraBold"/>
              <a:buNone/>
              <a:defRPr sz="3200">
                <a:solidFill>
                  <a:schemeClr val="dk1"/>
                </a:solidFill>
                <a:latin typeface="Baloo 2 ExtraBold"/>
                <a:ea typeface="Baloo 2 ExtraBold"/>
                <a:cs typeface="Baloo 2 ExtraBold"/>
                <a:sym typeface="Baloo 2 ExtraBold"/>
              </a:defRPr>
            </a:lvl1pPr>
            <a:lvl2pPr lvl="1"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2pPr>
            <a:lvl3pPr lvl="2"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3pPr>
            <a:lvl4pPr lvl="3"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4pPr>
            <a:lvl5pPr lvl="4"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5pPr>
            <a:lvl6pPr lvl="5"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6pPr>
            <a:lvl7pPr lvl="6"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7pPr>
            <a:lvl8pPr lvl="7"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8pPr>
            <a:lvl9pPr lvl="8"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7" r:id="rId6"/>
    <p:sldLayoutId id="2147483660" r:id="rId7"/>
    <p:sldLayoutId id="2147483668" r:id="rId8"/>
    <p:sldLayoutId id="214748366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hemeOverride" Target="../theme/themeOverride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hemeOverride" Target="../theme/themeOverride3.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hemeOverride" Target="../theme/themeOverride4.xml"/><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hemeOverride" Target="../theme/themeOverride5.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hemeOverride" Target="../theme/themeOverride6.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hemeOverride" Target="../theme/themeOverride7.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hemeOverride" Target="../theme/themeOverride8.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hemeOverride" Target="../theme/themeOverride9.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hemeOverride" Target="../theme/themeOverride10.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6" name="Google Shape;666;p27"/>
          <p:cNvSpPr txBox="1">
            <a:spLocks noGrp="1"/>
          </p:cNvSpPr>
          <p:nvPr>
            <p:ph type="ctrTitle"/>
          </p:nvPr>
        </p:nvSpPr>
        <p:spPr>
          <a:xfrm>
            <a:off x="713225" y="2634850"/>
            <a:ext cx="3862500" cy="138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err="1"/>
              <a:t>EDA_project</a:t>
            </a:r>
            <a:br>
              <a:rPr lang="en" sz="4400" dirty="0"/>
            </a:br>
            <a:r>
              <a:rPr lang="en" sz="4400" dirty="0"/>
              <a:t>Student Performance </a:t>
            </a:r>
            <a:endParaRPr sz="4400" dirty="0"/>
          </a:p>
        </p:txBody>
      </p:sp>
      <p:sp>
        <p:nvSpPr>
          <p:cNvPr id="668" name="Google Shape;668;p27"/>
          <p:cNvSpPr txBox="1">
            <a:spLocks noGrp="1"/>
          </p:cNvSpPr>
          <p:nvPr>
            <p:ph type="subTitle" idx="1"/>
          </p:nvPr>
        </p:nvSpPr>
        <p:spPr>
          <a:xfrm>
            <a:off x="7417325" y="432175"/>
            <a:ext cx="10875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Baloo 2 ExtraBold"/>
                <a:ea typeface="Baloo 2 ExtraBold"/>
                <a:cs typeface="Baloo 2 ExtraBold"/>
                <a:sym typeface="Baloo 2 ExtraBold"/>
              </a:rPr>
              <a:t>6th Grade</a:t>
            </a:r>
            <a:endParaRPr>
              <a:solidFill>
                <a:schemeClr val="dk2"/>
              </a:solidFill>
              <a:latin typeface="Baloo 2 ExtraBold"/>
              <a:ea typeface="Baloo 2 ExtraBold"/>
              <a:cs typeface="Baloo 2 ExtraBold"/>
              <a:sym typeface="Baloo 2 ExtraBold"/>
            </a:endParaRPr>
          </a:p>
        </p:txBody>
      </p:sp>
      <p:grpSp>
        <p:nvGrpSpPr>
          <p:cNvPr id="669" name="Google Shape;669;p27"/>
          <p:cNvGrpSpPr/>
          <p:nvPr/>
        </p:nvGrpSpPr>
        <p:grpSpPr>
          <a:xfrm>
            <a:off x="4765672" y="760436"/>
            <a:ext cx="3246799" cy="3446635"/>
            <a:chOff x="4765672" y="760436"/>
            <a:chExt cx="3246799" cy="3446635"/>
          </a:xfrm>
        </p:grpSpPr>
        <p:sp>
          <p:nvSpPr>
            <p:cNvPr id="670" name="Google Shape;670;p27"/>
            <p:cNvSpPr/>
            <p:nvPr/>
          </p:nvSpPr>
          <p:spPr>
            <a:xfrm>
              <a:off x="4980353" y="1104437"/>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1" name="Google Shape;671;p27"/>
            <p:cNvGrpSpPr/>
            <p:nvPr/>
          </p:nvGrpSpPr>
          <p:grpSpPr>
            <a:xfrm>
              <a:off x="5401276" y="1531636"/>
              <a:ext cx="1966177" cy="1269999"/>
              <a:chOff x="5401276" y="1531636"/>
              <a:chExt cx="1966177" cy="1269999"/>
            </a:xfrm>
          </p:grpSpPr>
          <p:sp>
            <p:nvSpPr>
              <p:cNvPr id="672" name="Google Shape;672;p27"/>
              <p:cNvSpPr/>
              <p:nvPr/>
            </p:nvSpPr>
            <p:spPr>
              <a:xfrm>
                <a:off x="5401276" y="1651521"/>
                <a:ext cx="1966177" cy="115011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7"/>
              <p:cNvSpPr/>
              <p:nvPr/>
            </p:nvSpPr>
            <p:spPr>
              <a:xfrm>
                <a:off x="5401276" y="1531636"/>
                <a:ext cx="1966109" cy="119885"/>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rgbClr val="4C69B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7"/>
              <p:cNvSpPr/>
              <p:nvPr/>
            </p:nvSpPr>
            <p:spPr>
              <a:xfrm>
                <a:off x="5454368"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7"/>
              <p:cNvSpPr/>
              <p:nvPr/>
            </p:nvSpPr>
            <p:spPr>
              <a:xfrm>
                <a:off x="5538287" y="1564176"/>
                <a:ext cx="55586"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27"/>
              <p:cNvSpPr/>
              <p:nvPr/>
            </p:nvSpPr>
            <p:spPr>
              <a:xfrm>
                <a:off x="5623919"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7"/>
              <p:cNvSpPr/>
              <p:nvPr/>
            </p:nvSpPr>
            <p:spPr>
              <a:xfrm>
                <a:off x="5498040" y="1803090"/>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7"/>
              <p:cNvSpPr/>
              <p:nvPr/>
            </p:nvSpPr>
            <p:spPr>
              <a:xfrm>
                <a:off x="5498040" y="1983774"/>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7"/>
              <p:cNvSpPr/>
              <p:nvPr/>
            </p:nvSpPr>
            <p:spPr>
              <a:xfrm>
                <a:off x="5498040" y="2165314"/>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27"/>
              <p:cNvSpPr/>
              <p:nvPr/>
            </p:nvSpPr>
            <p:spPr>
              <a:xfrm>
                <a:off x="5498040" y="2345997"/>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27"/>
              <p:cNvSpPr/>
              <p:nvPr/>
            </p:nvSpPr>
            <p:spPr>
              <a:xfrm>
                <a:off x="5498040" y="1888722"/>
                <a:ext cx="1773436" cy="834914"/>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27"/>
              <p:cNvSpPr/>
              <p:nvPr/>
            </p:nvSpPr>
            <p:spPr>
              <a:xfrm>
                <a:off x="5498040" y="1923831"/>
                <a:ext cx="1773436" cy="799805"/>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3" name="Google Shape;683;p27"/>
            <p:cNvGrpSpPr/>
            <p:nvPr/>
          </p:nvGrpSpPr>
          <p:grpSpPr>
            <a:xfrm>
              <a:off x="6490512" y="1274487"/>
              <a:ext cx="570358" cy="534450"/>
              <a:chOff x="6490512" y="890962"/>
              <a:chExt cx="570358" cy="534450"/>
            </a:xfrm>
          </p:grpSpPr>
          <p:sp>
            <p:nvSpPr>
              <p:cNvPr id="684" name="Google Shape;684;p27"/>
              <p:cNvSpPr/>
              <p:nvPr/>
            </p:nvSpPr>
            <p:spPr>
              <a:xfrm>
                <a:off x="6490512" y="946623"/>
                <a:ext cx="570358" cy="478789"/>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27"/>
              <p:cNvSpPr/>
              <p:nvPr/>
            </p:nvSpPr>
            <p:spPr>
              <a:xfrm>
                <a:off x="6581282" y="1372215"/>
                <a:ext cx="88883"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27"/>
              <p:cNvSpPr/>
              <p:nvPr/>
            </p:nvSpPr>
            <p:spPr>
              <a:xfrm>
                <a:off x="6530758" y="1361939"/>
                <a:ext cx="34372" cy="35177"/>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27"/>
              <p:cNvSpPr/>
              <p:nvPr/>
            </p:nvSpPr>
            <p:spPr>
              <a:xfrm>
                <a:off x="6938367" y="1372215"/>
                <a:ext cx="89958"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27"/>
              <p:cNvSpPr/>
              <p:nvPr/>
            </p:nvSpPr>
            <p:spPr>
              <a:xfrm>
                <a:off x="6888700" y="1361939"/>
                <a:ext cx="35177" cy="35177"/>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27"/>
              <p:cNvSpPr/>
              <p:nvPr/>
            </p:nvSpPr>
            <p:spPr>
              <a:xfrm>
                <a:off x="6490512" y="890962"/>
                <a:ext cx="570309" cy="55661"/>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27"/>
              <p:cNvSpPr/>
              <p:nvPr/>
            </p:nvSpPr>
            <p:spPr>
              <a:xfrm>
                <a:off x="651448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27"/>
              <p:cNvSpPr/>
              <p:nvPr/>
            </p:nvSpPr>
            <p:spPr>
              <a:xfrm>
                <a:off x="655387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27"/>
              <p:cNvSpPr/>
              <p:nvPr/>
            </p:nvSpPr>
            <p:spPr>
              <a:xfrm>
                <a:off x="6593270" y="906376"/>
                <a:ext cx="26584"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27"/>
              <p:cNvSpPr/>
              <p:nvPr/>
            </p:nvSpPr>
            <p:spPr>
              <a:xfrm>
                <a:off x="6591557" y="980876"/>
                <a:ext cx="368100" cy="36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27"/>
              <p:cNvSpPr/>
              <p:nvPr/>
            </p:nvSpPr>
            <p:spPr>
              <a:xfrm>
                <a:off x="6654069" y="1044243"/>
                <a:ext cx="236344" cy="236344"/>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27"/>
              <p:cNvSpPr/>
              <p:nvPr/>
            </p:nvSpPr>
            <p:spPr>
              <a:xfrm>
                <a:off x="6635229" y="1037393"/>
                <a:ext cx="116460" cy="110466"/>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6" name="Google Shape;696;p27"/>
            <p:cNvGrpSpPr/>
            <p:nvPr/>
          </p:nvGrpSpPr>
          <p:grpSpPr>
            <a:xfrm>
              <a:off x="5094926" y="2317556"/>
              <a:ext cx="717033" cy="1014339"/>
              <a:chOff x="5094926" y="2317556"/>
              <a:chExt cx="717033" cy="1014339"/>
            </a:xfrm>
          </p:grpSpPr>
          <p:sp>
            <p:nvSpPr>
              <p:cNvPr id="697" name="Google Shape;697;p27"/>
              <p:cNvSpPr/>
              <p:nvPr/>
            </p:nvSpPr>
            <p:spPr>
              <a:xfrm>
                <a:off x="5094926" y="2395159"/>
                <a:ext cx="717033" cy="9367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27"/>
              <p:cNvSpPr/>
              <p:nvPr/>
            </p:nvSpPr>
            <p:spPr>
              <a:xfrm>
                <a:off x="5094926" y="2317556"/>
                <a:ext cx="717009" cy="7760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27"/>
              <p:cNvSpPr/>
              <p:nvPr/>
            </p:nvSpPr>
            <p:spPr>
              <a:xfrm>
                <a:off x="512880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27"/>
              <p:cNvSpPr/>
              <p:nvPr/>
            </p:nvSpPr>
            <p:spPr>
              <a:xfrm>
                <a:off x="518345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27"/>
              <p:cNvSpPr/>
              <p:nvPr/>
            </p:nvSpPr>
            <p:spPr>
              <a:xfrm>
                <a:off x="5239202" y="2338323"/>
                <a:ext cx="34961"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27"/>
              <p:cNvSpPr/>
              <p:nvPr/>
            </p:nvSpPr>
            <p:spPr>
              <a:xfrm>
                <a:off x="5209690" y="2827988"/>
                <a:ext cx="111394" cy="1628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27"/>
              <p:cNvSpPr/>
              <p:nvPr/>
            </p:nvSpPr>
            <p:spPr>
              <a:xfrm>
                <a:off x="5379106" y="2715409"/>
                <a:ext cx="112422" cy="27557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27"/>
              <p:cNvSpPr/>
              <p:nvPr/>
            </p:nvSpPr>
            <p:spPr>
              <a:xfrm>
                <a:off x="5548521" y="2613760"/>
                <a:ext cx="111394" cy="377025"/>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27"/>
              <p:cNvSpPr/>
              <p:nvPr/>
            </p:nvSpPr>
            <p:spPr>
              <a:xfrm>
                <a:off x="5249039" y="2446530"/>
                <a:ext cx="351946" cy="353041"/>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rgbClr val="3847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27"/>
              <p:cNvSpPr/>
              <p:nvPr/>
            </p:nvSpPr>
            <p:spPr>
              <a:xfrm>
                <a:off x="5176900" y="3061891"/>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27"/>
              <p:cNvSpPr/>
              <p:nvPr/>
            </p:nvSpPr>
            <p:spPr>
              <a:xfrm>
                <a:off x="5176900" y="3122006"/>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27"/>
              <p:cNvSpPr/>
              <p:nvPr/>
            </p:nvSpPr>
            <p:spPr>
              <a:xfrm>
                <a:off x="5237016" y="3182121"/>
                <a:ext cx="431522"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27"/>
              <p:cNvSpPr/>
              <p:nvPr/>
            </p:nvSpPr>
            <p:spPr>
              <a:xfrm>
                <a:off x="5314619" y="3242236"/>
                <a:ext cx="276599"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0" name="Google Shape;710;p27"/>
            <p:cNvSpPr/>
            <p:nvPr/>
          </p:nvSpPr>
          <p:spPr>
            <a:xfrm>
              <a:off x="5914065" y="760436"/>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27"/>
            <p:cNvSpPr/>
            <p:nvPr/>
          </p:nvSpPr>
          <p:spPr>
            <a:xfrm>
              <a:off x="7710871" y="1262143"/>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12" name="Google Shape;712;p27"/>
            <p:cNvGrpSpPr/>
            <p:nvPr/>
          </p:nvGrpSpPr>
          <p:grpSpPr>
            <a:xfrm>
              <a:off x="6655110" y="1951719"/>
              <a:ext cx="1239180" cy="2255353"/>
              <a:chOff x="7710885" y="1951719"/>
              <a:chExt cx="1239180" cy="2255353"/>
            </a:xfrm>
          </p:grpSpPr>
          <p:sp>
            <p:nvSpPr>
              <p:cNvPr id="713" name="Google Shape;713;p27"/>
              <p:cNvSpPr/>
              <p:nvPr/>
            </p:nvSpPr>
            <p:spPr>
              <a:xfrm>
                <a:off x="7999817" y="4017723"/>
                <a:ext cx="409554" cy="189349"/>
              </a:xfrm>
              <a:custGeom>
                <a:avLst/>
                <a:gdLst/>
                <a:ahLst/>
                <a:cxnLst/>
                <a:rect l="l" t="t" r="r" b="b"/>
                <a:pathLst>
                  <a:path w="446" h="206" extrusionOk="0">
                    <a:moveTo>
                      <a:pt x="446" y="206"/>
                    </a:moveTo>
                    <a:cubicBezTo>
                      <a:pt x="417" y="10"/>
                      <a:pt x="417" y="10"/>
                      <a:pt x="417" y="10"/>
                    </a:cubicBezTo>
                    <a:cubicBezTo>
                      <a:pt x="396"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27"/>
              <p:cNvSpPr/>
              <p:nvPr/>
            </p:nvSpPr>
            <p:spPr>
              <a:xfrm>
                <a:off x="8421293" y="4017723"/>
                <a:ext cx="409554" cy="189349"/>
              </a:xfrm>
              <a:custGeom>
                <a:avLst/>
                <a:gdLst/>
                <a:ahLst/>
                <a:cxnLst/>
                <a:rect l="l" t="t" r="r" b="b"/>
                <a:pathLst>
                  <a:path w="446" h="206" extrusionOk="0">
                    <a:moveTo>
                      <a:pt x="446" y="206"/>
                    </a:moveTo>
                    <a:cubicBezTo>
                      <a:pt x="417" y="10"/>
                      <a:pt x="417" y="10"/>
                      <a:pt x="417" y="10"/>
                    </a:cubicBezTo>
                    <a:cubicBezTo>
                      <a:pt x="395"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27"/>
              <p:cNvSpPr/>
              <p:nvPr/>
            </p:nvSpPr>
            <p:spPr>
              <a:xfrm>
                <a:off x="8168829" y="2965085"/>
                <a:ext cx="673940" cy="1132586"/>
              </a:xfrm>
              <a:custGeom>
                <a:avLst/>
                <a:gdLst/>
                <a:ahLst/>
                <a:cxnLst/>
                <a:rect l="l" t="t" r="r" b="b"/>
                <a:pathLst>
                  <a:path w="734" h="1232" extrusionOk="0">
                    <a:moveTo>
                      <a:pt x="136" y="0"/>
                    </a:moveTo>
                    <a:cubicBezTo>
                      <a:pt x="19" y="622"/>
                      <a:pt x="19" y="622"/>
                      <a:pt x="19" y="622"/>
                    </a:cubicBezTo>
                    <a:cubicBezTo>
                      <a:pt x="0" y="1201"/>
                      <a:pt x="0" y="1201"/>
                      <a:pt x="0" y="1201"/>
                    </a:cubicBezTo>
                    <a:cubicBezTo>
                      <a:pt x="0" y="1201"/>
                      <a:pt x="202" y="1223"/>
                      <a:pt x="282" y="1201"/>
                    </a:cubicBezTo>
                    <a:cubicBezTo>
                      <a:pt x="284" y="657"/>
                      <a:pt x="284" y="657"/>
                      <a:pt x="284" y="657"/>
                    </a:cubicBezTo>
                    <a:cubicBezTo>
                      <a:pt x="367" y="278"/>
                      <a:pt x="367" y="278"/>
                      <a:pt x="367" y="278"/>
                    </a:cubicBezTo>
                    <a:cubicBezTo>
                      <a:pt x="434" y="1215"/>
                      <a:pt x="434" y="1215"/>
                      <a:pt x="434" y="1215"/>
                    </a:cubicBezTo>
                    <a:cubicBezTo>
                      <a:pt x="434" y="1215"/>
                      <a:pt x="647" y="1232"/>
                      <a:pt x="734" y="1201"/>
                    </a:cubicBezTo>
                    <a:cubicBezTo>
                      <a:pt x="635" y="0"/>
                      <a:pt x="635" y="0"/>
                      <a:pt x="635" y="0"/>
                    </a:cubicBezTo>
                    <a:cubicBezTo>
                      <a:pt x="136" y="0"/>
                      <a:pt x="136" y="0"/>
                      <a:pt x="136"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27"/>
              <p:cNvSpPr/>
              <p:nvPr/>
            </p:nvSpPr>
            <p:spPr>
              <a:xfrm>
                <a:off x="8051713" y="2361974"/>
                <a:ext cx="343633" cy="682356"/>
              </a:xfrm>
              <a:custGeom>
                <a:avLst/>
                <a:gdLst/>
                <a:ahLst/>
                <a:cxnLst/>
                <a:rect l="l" t="t" r="r" b="b"/>
                <a:pathLst>
                  <a:path w="374" h="743" extrusionOk="0">
                    <a:moveTo>
                      <a:pt x="343" y="587"/>
                    </a:moveTo>
                    <a:cubicBezTo>
                      <a:pt x="335" y="602"/>
                      <a:pt x="300" y="626"/>
                      <a:pt x="270" y="646"/>
                    </a:cubicBezTo>
                    <a:cubicBezTo>
                      <a:pt x="248" y="661"/>
                      <a:pt x="228" y="673"/>
                      <a:pt x="224" y="676"/>
                    </a:cubicBezTo>
                    <a:cubicBezTo>
                      <a:pt x="215" y="681"/>
                      <a:pt x="207" y="686"/>
                      <a:pt x="198" y="690"/>
                    </a:cubicBezTo>
                    <a:cubicBezTo>
                      <a:pt x="116" y="734"/>
                      <a:pt x="0" y="743"/>
                      <a:pt x="0" y="743"/>
                    </a:cubicBezTo>
                    <a:cubicBezTo>
                      <a:pt x="5" y="519"/>
                      <a:pt x="5" y="519"/>
                      <a:pt x="5" y="519"/>
                    </a:cubicBezTo>
                    <a:cubicBezTo>
                      <a:pt x="129" y="490"/>
                      <a:pt x="129" y="490"/>
                      <a:pt x="129" y="490"/>
                    </a:cubicBezTo>
                    <a:cubicBezTo>
                      <a:pt x="129" y="490"/>
                      <a:pt x="221" y="136"/>
                      <a:pt x="240" y="86"/>
                    </a:cubicBezTo>
                    <a:cubicBezTo>
                      <a:pt x="259" y="36"/>
                      <a:pt x="355" y="0"/>
                      <a:pt x="355" y="0"/>
                    </a:cubicBezTo>
                    <a:cubicBezTo>
                      <a:pt x="346" y="67"/>
                      <a:pt x="346" y="67"/>
                      <a:pt x="346" y="67"/>
                    </a:cubicBezTo>
                    <a:cubicBezTo>
                      <a:pt x="348" y="371"/>
                      <a:pt x="348" y="371"/>
                      <a:pt x="348" y="371"/>
                    </a:cubicBezTo>
                    <a:cubicBezTo>
                      <a:pt x="345" y="444"/>
                      <a:pt x="374" y="529"/>
                      <a:pt x="343" y="5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27"/>
              <p:cNvSpPr/>
              <p:nvPr/>
            </p:nvSpPr>
            <p:spPr>
              <a:xfrm>
                <a:off x="7986493" y="2838852"/>
                <a:ext cx="130500" cy="2055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27"/>
              <p:cNvSpPr/>
              <p:nvPr/>
            </p:nvSpPr>
            <p:spPr>
              <a:xfrm>
                <a:off x="8234049" y="2584283"/>
                <a:ext cx="113609" cy="411658"/>
              </a:xfrm>
              <a:custGeom>
                <a:avLst/>
                <a:gdLst/>
                <a:ahLst/>
                <a:cxnLst/>
                <a:rect l="l" t="t" r="r" b="b"/>
                <a:pathLst>
                  <a:path w="124" h="448" extrusionOk="0">
                    <a:moveTo>
                      <a:pt x="67" y="275"/>
                    </a:moveTo>
                    <a:cubicBezTo>
                      <a:pt x="64" y="285"/>
                      <a:pt x="60" y="291"/>
                      <a:pt x="55" y="295"/>
                    </a:cubicBezTo>
                    <a:cubicBezTo>
                      <a:pt x="51" y="300"/>
                      <a:pt x="45" y="301"/>
                      <a:pt x="41" y="302"/>
                    </a:cubicBezTo>
                    <a:cubicBezTo>
                      <a:pt x="0" y="448"/>
                      <a:pt x="0" y="448"/>
                      <a:pt x="0" y="448"/>
                    </a:cubicBezTo>
                    <a:cubicBezTo>
                      <a:pt x="9" y="444"/>
                      <a:pt x="17" y="439"/>
                      <a:pt x="26" y="434"/>
                    </a:cubicBezTo>
                    <a:cubicBezTo>
                      <a:pt x="28" y="432"/>
                      <a:pt x="38" y="426"/>
                      <a:pt x="50" y="418"/>
                    </a:cubicBezTo>
                    <a:cubicBezTo>
                      <a:pt x="71" y="298"/>
                      <a:pt x="71" y="298"/>
                      <a:pt x="71" y="298"/>
                    </a:cubicBezTo>
                    <a:cubicBezTo>
                      <a:pt x="67" y="296"/>
                      <a:pt x="64" y="293"/>
                      <a:pt x="64" y="293"/>
                    </a:cubicBezTo>
                    <a:cubicBezTo>
                      <a:pt x="67" y="275"/>
                      <a:pt x="67" y="275"/>
                      <a:pt x="67" y="275"/>
                    </a:cubicBezTo>
                    <a:moveTo>
                      <a:pt x="124" y="0"/>
                    </a:moveTo>
                    <a:cubicBezTo>
                      <a:pt x="85" y="143"/>
                      <a:pt x="85" y="143"/>
                      <a:pt x="85" y="143"/>
                    </a:cubicBezTo>
                    <a:cubicBezTo>
                      <a:pt x="88" y="143"/>
                      <a:pt x="93" y="144"/>
                      <a:pt x="99" y="145"/>
                    </a:cubicBezTo>
                    <a:cubicBezTo>
                      <a:pt x="122" y="14"/>
                      <a:pt x="122" y="14"/>
                      <a:pt x="122" y="14"/>
                    </a:cubicBezTo>
                    <a:cubicBezTo>
                      <a:pt x="124" y="0"/>
                      <a:pt x="124" y="0"/>
                      <a:pt x="124"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27"/>
              <p:cNvSpPr/>
              <p:nvPr/>
            </p:nvSpPr>
            <p:spPr>
              <a:xfrm>
                <a:off x="8264204" y="2298858"/>
                <a:ext cx="522463" cy="815601"/>
              </a:xfrm>
              <a:custGeom>
                <a:avLst/>
                <a:gdLst/>
                <a:ahLst/>
                <a:cxnLst/>
                <a:rect l="l" t="t" r="r" b="b"/>
                <a:pathLst>
                  <a:path w="569" h="887" extrusionOk="0">
                    <a:moveTo>
                      <a:pt x="550" y="796"/>
                    </a:moveTo>
                    <a:cubicBezTo>
                      <a:pt x="555" y="837"/>
                      <a:pt x="555" y="837"/>
                      <a:pt x="555" y="837"/>
                    </a:cubicBezTo>
                    <a:cubicBezTo>
                      <a:pt x="484" y="882"/>
                      <a:pt x="303" y="887"/>
                      <a:pt x="190" y="875"/>
                    </a:cubicBezTo>
                    <a:cubicBezTo>
                      <a:pt x="114" y="867"/>
                      <a:pt x="8" y="832"/>
                      <a:pt x="0" y="825"/>
                    </a:cubicBezTo>
                    <a:cubicBezTo>
                      <a:pt x="99" y="268"/>
                      <a:pt x="99" y="268"/>
                      <a:pt x="99" y="268"/>
                    </a:cubicBezTo>
                    <a:cubicBezTo>
                      <a:pt x="75" y="91"/>
                      <a:pt x="75" y="91"/>
                      <a:pt x="75" y="91"/>
                    </a:cubicBezTo>
                    <a:cubicBezTo>
                      <a:pt x="75" y="91"/>
                      <a:pt x="75" y="91"/>
                      <a:pt x="75" y="91"/>
                    </a:cubicBezTo>
                    <a:cubicBezTo>
                      <a:pt x="79" y="89"/>
                      <a:pt x="131" y="65"/>
                      <a:pt x="182" y="42"/>
                    </a:cubicBezTo>
                    <a:cubicBezTo>
                      <a:pt x="189" y="39"/>
                      <a:pt x="196" y="36"/>
                      <a:pt x="202" y="33"/>
                    </a:cubicBezTo>
                    <a:cubicBezTo>
                      <a:pt x="239" y="16"/>
                      <a:pt x="272" y="2"/>
                      <a:pt x="280" y="0"/>
                    </a:cubicBezTo>
                    <a:cubicBezTo>
                      <a:pt x="303" y="1"/>
                      <a:pt x="370" y="4"/>
                      <a:pt x="370" y="4"/>
                    </a:cubicBezTo>
                    <a:cubicBezTo>
                      <a:pt x="382" y="7"/>
                      <a:pt x="393" y="11"/>
                      <a:pt x="405" y="16"/>
                    </a:cubicBezTo>
                    <a:cubicBezTo>
                      <a:pt x="481" y="44"/>
                      <a:pt x="569" y="85"/>
                      <a:pt x="569" y="85"/>
                    </a:cubicBezTo>
                    <a:cubicBezTo>
                      <a:pt x="499" y="328"/>
                      <a:pt x="499" y="328"/>
                      <a:pt x="499" y="328"/>
                    </a:cubicBezTo>
                    <a:cubicBezTo>
                      <a:pt x="501" y="344"/>
                      <a:pt x="501" y="344"/>
                      <a:pt x="501" y="344"/>
                    </a:cubicBezTo>
                    <a:cubicBezTo>
                      <a:pt x="550" y="796"/>
                      <a:pt x="550" y="796"/>
                      <a:pt x="550" y="796"/>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27"/>
              <p:cNvSpPr/>
              <p:nvPr/>
            </p:nvSpPr>
            <p:spPr>
              <a:xfrm>
                <a:off x="8394644" y="2599011"/>
                <a:ext cx="374490" cy="431294"/>
              </a:xfrm>
              <a:custGeom>
                <a:avLst/>
                <a:gdLst/>
                <a:ahLst/>
                <a:cxnLst/>
                <a:rect l="l" t="t" r="r" b="b"/>
                <a:pathLst>
                  <a:path w="408" h="470" extrusionOk="0">
                    <a:moveTo>
                      <a:pt x="336" y="0"/>
                    </a:moveTo>
                    <a:cubicBezTo>
                      <a:pt x="281" y="217"/>
                      <a:pt x="281" y="217"/>
                      <a:pt x="281" y="217"/>
                    </a:cubicBezTo>
                    <a:cubicBezTo>
                      <a:pt x="0" y="286"/>
                      <a:pt x="0" y="286"/>
                      <a:pt x="0" y="286"/>
                    </a:cubicBezTo>
                    <a:cubicBezTo>
                      <a:pt x="0" y="286"/>
                      <a:pt x="129" y="397"/>
                      <a:pt x="408" y="470"/>
                    </a:cubicBezTo>
                    <a:cubicBezTo>
                      <a:pt x="359" y="18"/>
                      <a:pt x="359" y="18"/>
                      <a:pt x="359" y="18"/>
                    </a:cubicBezTo>
                    <a:cubicBezTo>
                      <a:pt x="336" y="0"/>
                      <a:pt x="336" y="0"/>
                      <a:pt x="336"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27"/>
              <p:cNvSpPr/>
              <p:nvPr/>
            </p:nvSpPr>
            <p:spPr>
              <a:xfrm>
                <a:off x="8473890" y="2174028"/>
                <a:ext cx="133245" cy="263685"/>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27"/>
              <p:cNvSpPr/>
              <p:nvPr/>
            </p:nvSpPr>
            <p:spPr>
              <a:xfrm>
                <a:off x="8605733" y="2215404"/>
                <a:ext cx="0" cy="1403"/>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27"/>
              <p:cNvSpPr/>
              <p:nvPr/>
            </p:nvSpPr>
            <p:spPr>
              <a:xfrm>
                <a:off x="8475293" y="2216807"/>
                <a:ext cx="130440" cy="135349"/>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27"/>
              <p:cNvSpPr/>
              <p:nvPr/>
            </p:nvSpPr>
            <p:spPr>
              <a:xfrm>
                <a:off x="8181452" y="2713321"/>
                <a:ext cx="231426" cy="161998"/>
              </a:xfrm>
              <a:custGeom>
                <a:avLst/>
                <a:gdLst/>
                <a:ahLst/>
                <a:cxnLst/>
                <a:rect l="l" t="t" r="r" b="b"/>
                <a:pathLst>
                  <a:path w="252" h="176" extrusionOk="0">
                    <a:moveTo>
                      <a:pt x="158" y="124"/>
                    </a:moveTo>
                    <a:cubicBezTo>
                      <a:pt x="142" y="176"/>
                      <a:pt x="121" y="152"/>
                      <a:pt x="121" y="152"/>
                    </a:cubicBezTo>
                    <a:cubicBezTo>
                      <a:pt x="124" y="134"/>
                      <a:pt x="124" y="134"/>
                      <a:pt x="124" y="134"/>
                    </a:cubicBezTo>
                    <a:cubicBezTo>
                      <a:pt x="121" y="144"/>
                      <a:pt x="117" y="150"/>
                      <a:pt x="112" y="154"/>
                    </a:cubicBezTo>
                    <a:cubicBezTo>
                      <a:pt x="98" y="168"/>
                      <a:pt x="82" y="156"/>
                      <a:pt x="82" y="156"/>
                    </a:cubicBezTo>
                    <a:cubicBezTo>
                      <a:pt x="89" y="139"/>
                      <a:pt x="89" y="139"/>
                      <a:pt x="89" y="139"/>
                    </a:cubicBezTo>
                    <a:cubicBezTo>
                      <a:pt x="85" y="145"/>
                      <a:pt x="81" y="149"/>
                      <a:pt x="77" y="152"/>
                    </a:cubicBezTo>
                    <a:cubicBezTo>
                      <a:pt x="62" y="162"/>
                      <a:pt x="47" y="152"/>
                      <a:pt x="47" y="152"/>
                    </a:cubicBezTo>
                    <a:cubicBezTo>
                      <a:pt x="47" y="152"/>
                      <a:pt x="74" y="83"/>
                      <a:pt x="80" y="78"/>
                    </a:cubicBezTo>
                    <a:cubicBezTo>
                      <a:pt x="85" y="73"/>
                      <a:pt x="125" y="50"/>
                      <a:pt x="125" y="50"/>
                    </a:cubicBezTo>
                    <a:cubicBezTo>
                      <a:pt x="80" y="61"/>
                      <a:pt x="80" y="61"/>
                      <a:pt x="80" y="61"/>
                    </a:cubicBezTo>
                    <a:cubicBezTo>
                      <a:pt x="80" y="61"/>
                      <a:pt x="78" y="68"/>
                      <a:pt x="54" y="95"/>
                    </a:cubicBezTo>
                    <a:cubicBezTo>
                      <a:pt x="29" y="123"/>
                      <a:pt x="0" y="103"/>
                      <a:pt x="0" y="103"/>
                    </a:cubicBezTo>
                    <a:cubicBezTo>
                      <a:pt x="4" y="98"/>
                      <a:pt x="54" y="31"/>
                      <a:pt x="58" y="29"/>
                    </a:cubicBezTo>
                    <a:cubicBezTo>
                      <a:pt x="62" y="26"/>
                      <a:pt x="123" y="0"/>
                      <a:pt x="134" y="1"/>
                    </a:cubicBezTo>
                    <a:cubicBezTo>
                      <a:pt x="146" y="1"/>
                      <a:pt x="246" y="23"/>
                      <a:pt x="246" y="23"/>
                    </a:cubicBezTo>
                    <a:cubicBezTo>
                      <a:pt x="252" y="109"/>
                      <a:pt x="252" y="109"/>
                      <a:pt x="252" y="109"/>
                    </a:cubicBezTo>
                    <a:cubicBezTo>
                      <a:pt x="210" y="157"/>
                      <a:pt x="158" y="124"/>
                      <a:pt x="158" y="12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27"/>
              <p:cNvSpPr/>
              <p:nvPr/>
            </p:nvSpPr>
            <p:spPr>
              <a:xfrm>
                <a:off x="8252282" y="2781346"/>
                <a:ext cx="57506" cy="72233"/>
              </a:xfrm>
              <a:custGeom>
                <a:avLst/>
                <a:gdLst/>
                <a:ahLst/>
                <a:cxnLst/>
                <a:rect l="l" t="t" r="r" b="b"/>
                <a:pathLst>
                  <a:path w="63" h="78" extrusionOk="0">
                    <a:moveTo>
                      <a:pt x="63" y="0"/>
                    </a:moveTo>
                    <a:cubicBezTo>
                      <a:pt x="26" y="24"/>
                      <a:pt x="26" y="24"/>
                      <a:pt x="26" y="24"/>
                    </a:cubicBezTo>
                    <a:cubicBezTo>
                      <a:pt x="0" y="78"/>
                      <a:pt x="0" y="78"/>
                      <a:pt x="0" y="78"/>
                    </a:cubicBezTo>
                    <a:cubicBezTo>
                      <a:pt x="4" y="75"/>
                      <a:pt x="8" y="71"/>
                      <a:pt x="12" y="65"/>
                    </a:cubicBezTo>
                    <a:cubicBezTo>
                      <a:pt x="12" y="65"/>
                      <a:pt x="27" y="32"/>
                      <a:pt x="30" y="27"/>
                    </a:cubicBezTo>
                    <a:cubicBezTo>
                      <a:pt x="34" y="22"/>
                      <a:pt x="61" y="1"/>
                      <a:pt x="63"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27"/>
              <p:cNvSpPr/>
              <p:nvPr/>
            </p:nvSpPr>
            <p:spPr>
              <a:xfrm>
                <a:off x="8284541" y="2798878"/>
                <a:ext cx="41376" cy="56103"/>
              </a:xfrm>
              <a:custGeom>
                <a:avLst/>
                <a:gdLst/>
                <a:ahLst/>
                <a:cxnLst/>
                <a:rect l="l" t="t" r="r" b="b"/>
                <a:pathLst>
                  <a:path w="45" h="61" extrusionOk="0">
                    <a:moveTo>
                      <a:pt x="45" y="0"/>
                    </a:moveTo>
                    <a:cubicBezTo>
                      <a:pt x="43" y="1"/>
                      <a:pt x="23" y="9"/>
                      <a:pt x="19" y="12"/>
                    </a:cubicBezTo>
                    <a:cubicBezTo>
                      <a:pt x="16" y="15"/>
                      <a:pt x="4" y="49"/>
                      <a:pt x="0" y="61"/>
                    </a:cubicBezTo>
                    <a:cubicBezTo>
                      <a:pt x="5" y="57"/>
                      <a:pt x="9" y="51"/>
                      <a:pt x="12" y="41"/>
                    </a:cubicBezTo>
                    <a:cubicBezTo>
                      <a:pt x="12" y="41"/>
                      <a:pt x="20" y="20"/>
                      <a:pt x="22" y="15"/>
                    </a:cubicBezTo>
                    <a:cubicBezTo>
                      <a:pt x="24" y="11"/>
                      <a:pt x="43" y="1"/>
                      <a:pt x="45"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27"/>
              <p:cNvSpPr/>
              <p:nvPr/>
            </p:nvSpPr>
            <p:spPr>
              <a:xfrm>
                <a:off x="8386930" y="2377403"/>
                <a:ext cx="563136" cy="631162"/>
              </a:xfrm>
              <a:custGeom>
                <a:avLst/>
                <a:gdLst/>
                <a:ahLst/>
                <a:cxnLst/>
                <a:rect l="l" t="t" r="r" b="b"/>
                <a:pathLst>
                  <a:path w="613" h="687" extrusionOk="0">
                    <a:moveTo>
                      <a:pt x="435" y="0"/>
                    </a:moveTo>
                    <a:cubicBezTo>
                      <a:pt x="510" y="34"/>
                      <a:pt x="613" y="580"/>
                      <a:pt x="538" y="634"/>
                    </a:cubicBezTo>
                    <a:cubicBezTo>
                      <a:pt x="464" y="687"/>
                      <a:pt x="8" y="527"/>
                      <a:pt x="8" y="527"/>
                    </a:cubicBezTo>
                    <a:cubicBezTo>
                      <a:pt x="8" y="527"/>
                      <a:pt x="0" y="425"/>
                      <a:pt x="28" y="381"/>
                    </a:cubicBezTo>
                    <a:cubicBezTo>
                      <a:pt x="367" y="429"/>
                      <a:pt x="367" y="429"/>
                      <a:pt x="367" y="429"/>
                    </a:cubicBezTo>
                    <a:cubicBezTo>
                      <a:pt x="367" y="429"/>
                      <a:pt x="345" y="303"/>
                      <a:pt x="344" y="241"/>
                    </a:cubicBezTo>
                    <a:cubicBezTo>
                      <a:pt x="346" y="114"/>
                      <a:pt x="435" y="0"/>
                      <a:pt x="435"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27"/>
              <p:cNvSpPr/>
              <p:nvPr/>
            </p:nvSpPr>
            <p:spPr>
              <a:xfrm>
                <a:off x="7722808" y="2617945"/>
                <a:ext cx="561735" cy="307867"/>
              </a:xfrm>
              <a:custGeom>
                <a:avLst/>
                <a:gdLst/>
                <a:ahLst/>
                <a:cxnLst/>
                <a:rect l="l" t="t" r="r" b="b"/>
                <a:pathLst>
                  <a:path w="611" h="335" extrusionOk="0">
                    <a:moveTo>
                      <a:pt x="520" y="7"/>
                    </a:moveTo>
                    <a:cubicBezTo>
                      <a:pt x="519" y="3"/>
                      <a:pt x="515" y="0"/>
                      <a:pt x="510" y="0"/>
                    </a:cubicBezTo>
                    <a:cubicBezTo>
                      <a:pt x="11" y="0"/>
                      <a:pt x="11" y="0"/>
                      <a:pt x="11" y="0"/>
                    </a:cubicBezTo>
                    <a:cubicBezTo>
                      <a:pt x="5" y="0"/>
                      <a:pt x="0" y="6"/>
                      <a:pt x="2" y="12"/>
                    </a:cubicBezTo>
                    <a:cubicBezTo>
                      <a:pt x="92" y="335"/>
                      <a:pt x="92" y="335"/>
                      <a:pt x="92" y="335"/>
                    </a:cubicBezTo>
                    <a:cubicBezTo>
                      <a:pt x="611" y="335"/>
                      <a:pt x="611" y="335"/>
                      <a:pt x="611" y="335"/>
                    </a:cubicBezTo>
                    <a:lnTo>
                      <a:pt x="520" y="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27"/>
              <p:cNvSpPr/>
              <p:nvPr/>
            </p:nvSpPr>
            <p:spPr>
              <a:xfrm>
                <a:off x="8154803" y="2901267"/>
                <a:ext cx="301500" cy="24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27"/>
              <p:cNvSpPr/>
              <p:nvPr/>
            </p:nvSpPr>
            <p:spPr>
              <a:xfrm>
                <a:off x="7893923" y="2920202"/>
                <a:ext cx="96778" cy="34363"/>
              </a:xfrm>
              <a:custGeom>
                <a:avLst/>
                <a:gdLst/>
                <a:ahLst/>
                <a:cxnLst/>
                <a:rect l="l" t="t" r="r" b="b"/>
                <a:pathLst>
                  <a:path w="105" h="37" extrusionOk="0">
                    <a:moveTo>
                      <a:pt x="95" y="37"/>
                    </a:moveTo>
                    <a:cubicBezTo>
                      <a:pt x="0" y="30"/>
                      <a:pt x="0" y="30"/>
                      <a:pt x="0" y="30"/>
                    </a:cubicBezTo>
                    <a:cubicBezTo>
                      <a:pt x="0" y="30"/>
                      <a:pt x="1" y="3"/>
                      <a:pt x="33" y="1"/>
                    </a:cubicBezTo>
                    <a:cubicBezTo>
                      <a:pt x="64" y="0"/>
                      <a:pt x="105" y="7"/>
                      <a:pt x="105" y="7"/>
                    </a:cubicBezTo>
                    <a:lnTo>
                      <a:pt x="95" y="3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27"/>
              <p:cNvSpPr/>
              <p:nvPr/>
            </p:nvSpPr>
            <p:spPr>
              <a:xfrm>
                <a:off x="7710885" y="2617945"/>
                <a:ext cx="561735" cy="307867"/>
              </a:xfrm>
              <a:custGeom>
                <a:avLst/>
                <a:gdLst/>
                <a:ahLst/>
                <a:cxnLst/>
                <a:rect l="l" t="t" r="r" b="b"/>
                <a:pathLst>
                  <a:path w="611" h="335" extrusionOk="0">
                    <a:moveTo>
                      <a:pt x="519" y="7"/>
                    </a:moveTo>
                    <a:cubicBezTo>
                      <a:pt x="518" y="3"/>
                      <a:pt x="514" y="0"/>
                      <a:pt x="510" y="0"/>
                    </a:cubicBezTo>
                    <a:cubicBezTo>
                      <a:pt x="11" y="0"/>
                      <a:pt x="11" y="0"/>
                      <a:pt x="11" y="0"/>
                    </a:cubicBezTo>
                    <a:cubicBezTo>
                      <a:pt x="4" y="0"/>
                      <a:pt x="0" y="6"/>
                      <a:pt x="2" y="12"/>
                    </a:cubicBezTo>
                    <a:cubicBezTo>
                      <a:pt x="92" y="335"/>
                      <a:pt x="92" y="335"/>
                      <a:pt x="92" y="335"/>
                    </a:cubicBezTo>
                    <a:cubicBezTo>
                      <a:pt x="611" y="335"/>
                      <a:pt x="611" y="335"/>
                      <a:pt x="611" y="335"/>
                    </a:cubicBezTo>
                    <a:lnTo>
                      <a:pt x="519"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27"/>
              <p:cNvSpPr/>
              <p:nvPr/>
            </p:nvSpPr>
            <p:spPr>
              <a:xfrm>
                <a:off x="7902338" y="2748385"/>
                <a:ext cx="149463" cy="4501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27"/>
              <p:cNvSpPr/>
              <p:nvPr/>
            </p:nvSpPr>
            <p:spPr>
              <a:xfrm>
                <a:off x="7915662" y="2825528"/>
                <a:ext cx="200569" cy="164102"/>
              </a:xfrm>
              <a:custGeom>
                <a:avLst/>
                <a:gdLst/>
                <a:ahLst/>
                <a:cxnLst/>
                <a:rect l="l" t="t" r="r" b="b"/>
                <a:pathLst>
                  <a:path w="218" h="178" extrusionOk="0">
                    <a:moveTo>
                      <a:pt x="218" y="109"/>
                    </a:moveTo>
                    <a:cubicBezTo>
                      <a:pt x="214" y="126"/>
                      <a:pt x="204" y="152"/>
                      <a:pt x="183" y="160"/>
                    </a:cubicBezTo>
                    <a:cubicBezTo>
                      <a:pt x="152" y="170"/>
                      <a:pt x="66" y="178"/>
                      <a:pt x="50" y="162"/>
                    </a:cubicBezTo>
                    <a:cubicBezTo>
                      <a:pt x="34" y="146"/>
                      <a:pt x="0" y="28"/>
                      <a:pt x="0" y="28"/>
                    </a:cubicBezTo>
                    <a:cubicBezTo>
                      <a:pt x="0" y="28"/>
                      <a:pt x="23" y="21"/>
                      <a:pt x="34" y="43"/>
                    </a:cubicBezTo>
                    <a:cubicBezTo>
                      <a:pt x="44" y="65"/>
                      <a:pt x="64" y="123"/>
                      <a:pt x="64" y="123"/>
                    </a:cubicBezTo>
                    <a:cubicBezTo>
                      <a:pt x="53" y="3"/>
                      <a:pt x="53" y="3"/>
                      <a:pt x="53" y="3"/>
                    </a:cubicBezTo>
                    <a:cubicBezTo>
                      <a:pt x="53" y="3"/>
                      <a:pt x="69" y="0"/>
                      <a:pt x="78" y="13"/>
                    </a:cubicBezTo>
                    <a:cubicBezTo>
                      <a:pt x="87" y="26"/>
                      <a:pt x="95" y="105"/>
                      <a:pt x="95" y="105"/>
                    </a:cubicBezTo>
                    <a:cubicBezTo>
                      <a:pt x="86" y="7"/>
                      <a:pt x="86" y="7"/>
                      <a:pt x="86" y="7"/>
                    </a:cubicBezTo>
                    <a:cubicBezTo>
                      <a:pt x="86" y="7"/>
                      <a:pt x="110" y="3"/>
                      <a:pt x="114" y="28"/>
                    </a:cubicBezTo>
                    <a:cubicBezTo>
                      <a:pt x="118" y="54"/>
                      <a:pt x="127" y="113"/>
                      <a:pt x="127" y="113"/>
                    </a:cubicBezTo>
                    <a:cubicBezTo>
                      <a:pt x="121" y="44"/>
                      <a:pt x="121" y="44"/>
                      <a:pt x="121" y="44"/>
                    </a:cubicBezTo>
                    <a:cubicBezTo>
                      <a:pt x="121" y="44"/>
                      <a:pt x="143" y="44"/>
                      <a:pt x="148" y="67"/>
                    </a:cubicBezTo>
                    <a:cubicBezTo>
                      <a:pt x="151" y="85"/>
                      <a:pt x="156" y="108"/>
                      <a:pt x="156" y="108"/>
                    </a:cubicBezTo>
                    <a:lnTo>
                      <a:pt x="218" y="109"/>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27"/>
              <p:cNvSpPr/>
              <p:nvPr/>
            </p:nvSpPr>
            <p:spPr>
              <a:xfrm>
                <a:off x="8373606" y="2021848"/>
                <a:ext cx="246854" cy="295945"/>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27"/>
              <p:cNvSpPr/>
              <p:nvPr/>
            </p:nvSpPr>
            <p:spPr>
              <a:xfrm>
                <a:off x="8516669" y="2180340"/>
                <a:ext cx="41376" cy="23142"/>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27"/>
              <p:cNvSpPr/>
              <p:nvPr/>
            </p:nvSpPr>
            <p:spPr>
              <a:xfrm>
                <a:off x="8377813" y="2206288"/>
                <a:ext cx="25247" cy="16831"/>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27"/>
              <p:cNvSpPr/>
              <p:nvPr/>
            </p:nvSpPr>
            <p:spPr>
              <a:xfrm>
                <a:off x="8404462" y="2170521"/>
                <a:ext cx="19636" cy="39272"/>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27"/>
              <p:cNvSpPr/>
              <p:nvPr/>
            </p:nvSpPr>
            <p:spPr>
              <a:xfrm>
                <a:off x="8472487" y="2158600"/>
                <a:ext cx="18935" cy="39272"/>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27"/>
              <p:cNvSpPr/>
              <p:nvPr/>
            </p:nvSpPr>
            <p:spPr>
              <a:xfrm>
                <a:off x="8465475" y="2102496"/>
                <a:ext cx="64519" cy="59610"/>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27"/>
              <p:cNvSpPr/>
              <p:nvPr/>
            </p:nvSpPr>
            <p:spPr>
              <a:xfrm>
                <a:off x="8379917" y="2126340"/>
                <a:ext cx="44883" cy="5119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27"/>
              <p:cNvSpPr/>
              <p:nvPr/>
            </p:nvSpPr>
            <p:spPr>
              <a:xfrm>
                <a:off x="8602227" y="2099691"/>
                <a:ext cx="70129" cy="122025"/>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27"/>
              <p:cNvSpPr/>
              <p:nvPr/>
            </p:nvSpPr>
            <p:spPr>
              <a:xfrm>
                <a:off x="8609941" y="2134054"/>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27"/>
              <p:cNvSpPr/>
              <p:nvPr/>
            </p:nvSpPr>
            <p:spPr>
              <a:xfrm>
                <a:off x="8325918" y="1951719"/>
                <a:ext cx="323295" cy="246153"/>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44" name="Google Shape;744;p27"/>
            <p:cNvSpPr/>
            <p:nvPr/>
          </p:nvSpPr>
          <p:spPr>
            <a:xfrm>
              <a:off x="6208623" y="3034516"/>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27"/>
            <p:cNvSpPr/>
            <p:nvPr/>
          </p:nvSpPr>
          <p:spPr>
            <a:xfrm>
              <a:off x="4765672" y="18636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Subtitle 2">
            <a:extLst>
              <a:ext uri="{FF2B5EF4-FFF2-40B4-BE49-F238E27FC236}">
                <a16:creationId xmlns:a16="http://schemas.microsoft.com/office/drawing/2014/main" id="{DB6ED291-1E1A-0ABF-17DD-0671DC1E5E9F}"/>
              </a:ext>
            </a:extLst>
          </p:cNvPr>
          <p:cNvSpPr>
            <a:spLocks noGrp="1"/>
          </p:cNvSpPr>
          <p:nvPr>
            <p:ph type="subTitle" idx="1"/>
          </p:nvPr>
        </p:nvSpPr>
        <p:spPr/>
        <p:txBody>
          <a:bodyPr/>
          <a:lstStyle/>
          <a:p>
            <a:endParaRPr lang="en-E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2"/>
          <p:cNvSpPr txBox="1">
            <a:spLocks noGrp="1"/>
          </p:cNvSpPr>
          <p:nvPr>
            <p:ph type="title"/>
          </p:nvPr>
        </p:nvSpPr>
        <p:spPr>
          <a:xfrm>
            <a:off x="719999" y="282655"/>
            <a:ext cx="4698034"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Check data types</a:t>
            </a:r>
            <a:endParaRPr dirty="0"/>
          </a:p>
        </p:txBody>
      </p:sp>
      <p:sp>
        <p:nvSpPr>
          <p:cNvPr id="885" name="Google Shape;885;p32"/>
          <p:cNvSpPr txBox="1">
            <a:spLocks noGrp="1"/>
          </p:cNvSpPr>
          <p:nvPr>
            <p:ph type="subTitle" idx="1"/>
          </p:nvPr>
        </p:nvSpPr>
        <p:spPr>
          <a:xfrm>
            <a:off x="857793" y="2308729"/>
            <a:ext cx="3483472" cy="2109447"/>
          </a:xfrm>
          <a:prstGeom prst="rect">
            <a:avLst/>
          </a:prstGeom>
        </p:spPr>
        <p:txBody>
          <a:bodyPr spcFirstLastPara="1" wrap="square" lIns="91425" tIns="91425" rIns="91425" bIns="91425" anchor="t" anchorCtr="0">
            <a:noAutofit/>
          </a:bodyPr>
          <a:lstStyle/>
          <a:p>
            <a:pPr algn="l" fontAlgn="base">
              <a:lnSpc>
                <a:spcPct val="150000"/>
              </a:lnSpc>
              <a:buFont typeface="Arial" panose="020B0604020202020204" pitchFamily="34" charset="0"/>
              <a:buChar char="•"/>
            </a:pPr>
            <a:r>
              <a:rPr lang="en-US" sz="2000" b="0" i="0" dirty="0">
                <a:solidFill>
                  <a:srgbClr val="3C4043"/>
                </a:solidFill>
                <a:effectLst/>
                <a:highlight>
                  <a:srgbClr val="F8F9FA"/>
                </a:highlight>
                <a:latin typeface="inherit"/>
              </a:rPr>
              <a:t>Data types of all columns</a:t>
            </a:r>
          </a:p>
        </p:txBody>
      </p:sp>
      <p:pic>
        <p:nvPicPr>
          <p:cNvPr id="5" name="Picture 4" descr="A screenshot of a computer&#10;&#10;Description automatically generated">
            <a:extLst>
              <a:ext uri="{FF2B5EF4-FFF2-40B4-BE49-F238E27FC236}">
                <a16:creationId xmlns:a16="http://schemas.microsoft.com/office/drawing/2014/main" id="{DA4734D3-F9AE-7947-EE33-51A454E0F0F6}"/>
              </a:ext>
            </a:extLst>
          </p:cNvPr>
          <p:cNvPicPr>
            <a:picLocks noChangeAspect="1"/>
          </p:cNvPicPr>
          <p:nvPr/>
        </p:nvPicPr>
        <p:blipFill>
          <a:blip r:embed="rId3"/>
          <a:stretch>
            <a:fillRect/>
          </a:stretch>
        </p:blipFill>
        <p:spPr>
          <a:xfrm>
            <a:off x="5047351" y="1083371"/>
            <a:ext cx="3016666" cy="3861004"/>
          </a:xfrm>
          <a:prstGeom prst="rect">
            <a:avLst/>
          </a:prstGeom>
        </p:spPr>
      </p:pic>
    </p:spTree>
    <p:extLst>
      <p:ext uri="{BB962C8B-B14F-4D97-AF65-F5344CB8AC3E}">
        <p14:creationId xmlns:p14="http://schemas.microsoft.com/office/powerpoint/2010/main" val="347431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1"/>
          <p:cNvSpPr txBox="1">
            <a:spLocks noGrp="1"/>
          </p:cNvSpPr>
          <p:nvPr>
            <p:ph type="title"/>
          </p:nvPr>
        </p:nvSpPr>
        <p:spPr>
          <a:xfrm>
            <a:off x="3871075" y="2969400"/>
            <a:ext cx="5067826" cy="130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Cleaning</a:t>
            </a:r>
            <a:endParaRPr dirty="0"/>
          </a:p>
        </p:txBody>
      </p:sp>
      <p:sp>
        <p:nvSpPr>
          <p:cNvPr id="784" name="Google Shape;784;p31"/>
          <p:cNvSpPr txBox="1">
            <a:spLocks noGrp="1"/>
          </p:cNvSpPr>
          <p:nvPr>
            <p:ph type="title" idx="2"/>
          </p:nvPr>
        </p:nvSpPr>
        <p:spPr>
          <a:xfrm>
            <a:off x="3871075" y="2425725"/>
            <a:ext cx="996900" cy="70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grpSp>
        <p:nvGrpSpPr>
          <p:cNvPr id="786" name="Google Shape;786;p31"/>
          <p:cNvGrpSpPr/>
          <p:nvPr/>
        </p:nvGrpSpPr>
        <p:grpSpPr>
          <a:xfrm>
            <a:off x="713221" y="502143"/>
            <a:ext cx="2987196" cy="3456293"/>
            <a:chOff x="713221" y="502143"/>
            <a:chExt cx="2987196" cy="3456293"/>
          </a:xfrm>
        </p:grpSpPr>
        <p:grpSp>
          <p:nvGrpSpPr>
            <p:cNvPr id="787" name="Google Shape;787;p31"/>
            <p:cNvGrpSpPr/>
            <p:nvPr/>
          </p:nvGrpSpPr>
          <p:grpSpPr>
            <a:xfrm>
              <a:off x="1974337" y="1193591"/>
              <a:ext cx="1726080" cy="1115464"/>
              <a:chOff x="4838012" y="1361547"/>
              <a:chExt cx="951900" cy="615157"/>
            </a:xfrm>
          </p:grpSpPr>
          <p:sp>
            <p:nvSpPr>
              <p:cNvPr id="788" name="Google Shape;788;p31"/>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1"/>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1"/>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1"/>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1"/>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1"/>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1"/>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1"/>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1"/>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1"/>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1"/>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1"/>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1"/>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1"/>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1"/>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1"/>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1"/>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1"/>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1"/>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7" name="Google Shape;807;p31"/>
            <p:cNvGrpSpPr/>
            <p:nvPr/>
          </p:nvGrpSpPr>
          <p:grpSpPr>
            <a:xfrm>
              <a:off x="1442946" y="949677"/>
              <a:ext cx="437992" cy="437992"/>
              <a:chOff x="1309269" y="3291652"/>
              <a:chExt cx="415198" cy="415198"/>
            </a:xfrm>
          </p:grpSpPr>
          <p:sp>
            <p:nvSpPr>
              <p:cNvPr id="808" name="Google Shape;808;p31"/>
              <p:cNvSpPr/>
              <p:nvPr/>
            </p:nvSpPr>
            <p:spPr>
              <a:xfrm>
                <a:off x="1309269" y="3291652"/>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1"/>
              <p:cNvSpPr/>
              <p:nvPr/>
            </p:nvSpPr>
            <p:spPr>
              <a:xfrm>
                <a:off x="1364756" y="3349053"/>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0" name="Google Shape;810;p31"/>
            <p:cNvSpPr/>
            <p:nvPr/>
          </p:nvSpPr>
          <p:spPr>
            <a:xfrm>
              <a:off x="3052028" y="502143"/>
              <a:ext cx="560784" cy="9249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1"/>
            <p:cNvSpPr/>
            <p:nvPr/>
          </p:nvSpPr>
          <p:spPr>
            <a:xfrm>
              <a:off x="3003630" y="2329937"/>
              <a:ext cx="269949" cy="266432"/>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1"/>
            <p:cNvSpPr/>
            <p:nvPr/>
          </p:nvSpPr>
          <p:spPr>
            <a:xfrm>
              <a:off x="3003613" y="2807213"/>
              <a:ext cx="166095" cy="27398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3" name="Google Shape;813;p31"/>
            <p:cNvGrpSpPr/>
            <p:nvPr/>
          </p:nvGrpSpPr>
          <p:grpSpPr>
            <a:xfrm>
              <a:off x="713221" y="1546974"/>
              <a:ext cx="1380702" cy="2411462"/>
              <a:chOff x="713221" y="1546974"/>
              <a:chExt cx="1380702" cy="2411462"/>
            </a:xfrm>
          </p:grpSpPr>
          <p:sp>
            <p:nvSpPr>
              <p:cNvPr id="814" name="Google Shape;814;p31"/>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1"/>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1"/>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1"/>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1"/>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1"/>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1"/>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1"/>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1"/>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1"/>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1"/>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1"/>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1"/>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1"/>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828" name="Google Shape;828;p31"/>
              <p:cNvCxnSpPr/>
              <p:nvPr/>
            </p:nvCxnSpPr>
            <p:spPr>
              <a:xfrm>
                <a:off x="2004736" y="1871725"/>
                <a:ext cx="5462" cy="48921"/>
              </a:xfrm>
              <a:prstGeom prst="straightConnector1">
                <a:avLst/>
              </a:prstGeom>
              <a:noFill/>
              <a:ln>
                <a:noFill/>
              </a:ln>
            </p:spPr>
          </p:cxnSp>
          <p:sp>
            <p:nvSpPr>
              <p:cNvPr id="829" name="Google Shape;829;p31"/>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1"/>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1"/>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1"/>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1"/>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1"/>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1"/>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1"/>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1"/>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1"/>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1"/>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1"/>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1"/>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1"/>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1"/>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1"/>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1"/>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1"/>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1"/>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1"/>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1"/>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1"/>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1"/>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1"/>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1"/>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1"/>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1"/>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1"/>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1"/>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1"/>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1"/>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1"/>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1"/>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1"/>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1"/>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4" name="Google Shape;864;p31"/>
            <p:cNvGrpSpPr/>
            <p:nvPr/>
          </p:nvGrpSpPr>
          <p:grpSpPr>
            <a:xfrm>
              <a:off x="1880948" y="2504669"/>
              <a:ext cx="959226" cy="675313"/>
              <a:chOff x="4768936" y="2201894"/>
              <a:chExt cx="959226" cy="675313"/>
            </a:xfrm>
          </p:grpSpPr>
          <p:sp>
            <p:nvSpPr>
              <p:cNvPr id="865" name="Google Shape;865;p31"/>
              <p:cNvSpPr/>
              <p:nvPr/>
            </p:nvSpPr>
            <p:spPr>
              <a:xfrm>
                <a:off x="4768936" y="2201894"/>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1"/>
              <p:cNvSpPr/>
              <p:nvPr/>
            </p:nvSpPr>
            <p:spPr>
              <a:xfrm>
                <a:off x="4874390" y="2238397"/>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1"/>
              <p:cNvSpPr/>
              <p:nvPr/>
            </p:nvSpPr>
            <p:spPr>
              <a:xfrm>
                <a:off x="5109633" y="2384410"/>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31"/>
              <p:cNvSpPr/>
              <p:nvPr/>
            </p:nvSpPr>
            <p:spPr>
              <a:xfrm>
                <a:off x="5229284" y="2467556"/>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31"/>
              <p:cNvSpPr/>
              <p:nvPr/>
            </p:nvSpPr>
            <p:spPr>
              <a:xfrm>
                <a:off x="5355017" y="231546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31"/>
              <p:cNvSpPr/>
              <p:nvPr/>
            </p:nvSpPr>
            <p:spPr>
              <a:xfrm>
                <a:off x="5478722" y="2386438"/>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31"/>
              <p:cNvSpPr/>
              <p:nvPr/>
            </p:nvSpPr>
            <p:spPr>
              <a:xfrm>
                <a:off x="5604456" y="2222173"/>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31"/>
              <p:cNvSpPr/>
              <p:nvPr/>
            </p:nvSpPr>
            <p:spPr>
              <a:xfrm>
                <a:off x="4856139" y="254867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31"/>
              <p:cNvSpPr/>
              <p:nvPr/>
            </p:nvSpPr>
            <p:spPr>
              <a:xfrm>
                <a:off x="4848027" y="2635878"/>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31"/>
              <p:cNvSpPr/>
              <p:nvPr/>
            </p:nvSpPr>
            <p:spPr>
              <a:xfrm>
                <a:off x="4971732" y="2564899"/>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31"/>
              <p:cNvSpPr/>
              <p:nvPr/>
            </p:nvSpPr>
            <p:spPr>
              <a:xfrm>
                <a:off x="5093410" y="2491892"/>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31"/>
              <p:cNvSpPr/>
              <p:nvPr/>
            </p:nvSpPr>
            <p:spPr>
              <a:xfrm>
                <a:off x="5219143" y="2548675"/>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31"/>
              <p:cNvSpPr/>
              <p:nvPr/>
            </p:nvSpPr>
            <p:spPr>
              <a:xfrm>
                <a:off x="5342849" y="2418885"/>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1"/>
              <p:cNvSpPr/>
              <p:nvPr/>
            </p:nvSpPr>
            <p:spPr>
              <a:xfrm>
                <a:off x="5464527" y="2479724"/>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1"/>
              <p:cNvSpPr/>
              <p:nvPr/>
            </p:nvSpPr>
            <p:spPr>
              <a:xfrm>
                <a:off x="5588232" y="2329655"/>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 name="Subtitle 2">
            <a:extLst>
              <a:ext uri="{FF2B5EF4-FFF2-40B4-BE49-F238E27FC236}">
                <a16:creationId xmlns:a16="http://schemas.microsoft.com/office/drawing/2014/main" id="{52339431-E26F-72DF-6677-D77686B17150}"/>
              </a:ext>
            </a:extLst>
          </p:cNvPr>
          <p:cNvSpPr>
            <a:spLocks noGrp="1"/>
          </p:cNvSpPr>
          <p:nvPr>
            <p:ph type="subTitle" idx="1"/>
          </p:nvPr>
        </p:nvSpPr>
        <p:spPr/>
        <p:txBody>
          <a:bodyPr/>
          <a:lstStyle/>
          <a:p>
            <a:endParaRPr lang="en-EG" dirty="0"/>
          </a:p>
        </p:txBody>
      </p:sp>
    </p:spTree>
    <p:extLst>
      <p:ext uri="{BB962C8B-B14F-4D97-AF65-F5344CB8AC3E}">
        <p14:creationId xmlns:p14="http://schemas.microsoft.com/office/powerpoint/2010/main" val="932004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Categorical Encoding </a:t>
            </a:r>
            <a:endParaRPr dirty="0"/>
          </a:p>
        </p:txBody>
      </p:sp>
      <p:sp>
        <p:nvSpPr>
          <p:cNvPr id="7" name="Subtitle 6">
            <a:extLst>
              <a:ext uri="{FF2B5EF4-FFF2-40B4-BE49-F238E27FC236}">
                <a16:creationId xmlns:a16="http://schemas.microsoft.com/office/drawing/2014/main" id="{8439584A-4A63-07DA-5353-09E057E367A3}"/>
              </a:ext>
            </a:extLst>
          </p:cNvPr>
          <p:cNvSpPr>
            <a:spLocks noGrp="1"/>
          </p:cNvSpPr>
          <p:nvPr>
            <p:ph type="subTitle" idx="1"/>
          </p:nvPr>
        </p:nvSpPr>
        <p:spPr/>
        <p:txBody>
          <a:bodyPr/>
          <a:lstStyle/>
          <a:p>
            <a:endParaRPr lang="en-EG"/>
          </a:p>
        </p:txBody>
      </p:sp>
      <p:sp>
        <p:nvSpPr>
          <p:cNvPr id="9" name="Subtitle 8">
            <a:extLst>
              <a:ext uri="{FF2B5EF4-FFF2-40B4-BE49-F238E27FC236}">
                <a16:creationId xmlns:a16="http://schemas.microsoft.com/office/drawing/2014/main" id="{276835DE-D4EB-C521-8473-E94F0E641739}"/>
              </a:ext>
            </a:extLst>
          </p:cNvPr>
          <p:cNvSpPr>
            <a:spLocks noGrp="1"/>
          </p:cNvSpPr>
          <p:nvPr>
            <p:ph type="subTitle" idx="4"/>
          </p:nvPr>
        </p:nvSpPr>
        <p:spPr/>
        <p:txBody>
          <a:bodyPr/>
          <a:lstStyle/>
          <a:p>
            <a:endParaRPr lang="en-EG" dirty="0"/>
          </a:p>
        </p:txBody>
      </p:sp>
      <p:pic>
        <p:nvPicPr>
          <p:cNvPr id="11" name="Picture 10">
            <a:extLst>
              <a:ext uri="{FF2B5EF4-FFF2-40B4-BE49-F238E27FC236}">
                <a16:creationId xmlns:a16="http://schemas.microsoft.com/office/drawing/2014/main" id="{224877A1-52A7-BC08-1D08-66D24C4100D4}"/>
              </a:ext>
            </a:extLst>
          </p:cNvPr>
          <p:cNvPicPr>
            <a:picLocks noChangeAspect="1"/>
          </p:cNvPicPr>
          <p:nvPr/>
        </p:nvPicPr>
        <p:blipFill>
          <a:blip r:embed="rId3"/>
          <a:stretch>
            <a:fillRect/>
          </a:stretch>
        </p:blipFill>
        <p:spPr>
          <a:xfrm>
            <a:off x="300000" y="1440293"/>
            <a:ext cx="7772400" cy="545994"/>
          </a:xfrm>
          <a:prstGeom prst="rect">
            <a:avLst/>
          </a:prstGeom>
        </p:spPr>
      </p:pic>
      <p:pic>
        <p:nvPicPr>
          <p:cNvPr id="13" name="Picture 12">
            <a:extLst>
              <a:ext uri="{FF2B5EF4-FFF2-40B4-BE49-F238E27FC236}">
                <a16:creationId xmlns:a16="http://schemas.microsoft.com/office/drawing/2014/main" id="{842F6F05-D01B-645C-00F7-3F7E125F1D0F}"/>
              </a:ext>
            </a:extLst>
          </p:cNvPr>
          <p:cNvPicPr>
            <a:picLocks noChangeAspect="1"/>
          </p:cNvPicPr>
          <p:nvPr/>
        </p:nvPicPr>
        <p:blipFill>
          <a:blip r:embed="rId4"/>
          <a:stretch>
            <a:fillRect/>
          </a:stretch>
        </p:blipFill>
        <p:spPr>
          <a:xfrm>
            <a:off x="329664" y="2052962"/>
            <a:ext cx="7772400" cy="531921"/>
          </a:xfrm>
          <a:prstGeom prst="rect">
            <a:avLst/>
          </a:prstGeom>
        </p:spPr>
      </p:pic>
      <p:pic>
        <p:nvPicPr>
          <p:cNvPr id="15" name="Picture 14">
            <a:extLst>
              <a:ext uri="{FF2B5EF4-FFF2-40B4-BE49-F238E27FC236}">
                <a16:creationId xmlns:a16="http://schemas.microsoft.com/office/drawing/2014/main" id="{66913A92-64B4-6AC0-4B98-2C66AC616B25}"/>
              </a:ext>
            </a:extLst>
          </p:cNvPr>
          <p:cNvPicPr>
            <a:picLocks noChangeAspect="1"/>
          </p:cNvPicPr>
          <p:nvPr/>
        </p:nvPicPr>
        <p:blipFill>
          <a:blip r:embed="rId5"/>
          <a:stretch>
            <a:fillRect/>
          </a:stretch>
        </p:blipFill>
        <p:spPr>
          <a:xfrm>
            <a:off x="329664" y="2673581"/>
            <a:ext cx="7772400" cy="486619"/>
          </a:xfrm>
          <a:prstGeom prst="rect">
            <a:avLst/>
          </a:prstGeom>
        </p:spPr>
      </p:pic>
      <p:pic>
        <p:nvPicPr>
          <p:cNvPr id="19" name="Picture 18">
            <a:extLst>
              <a:ext uri="{FF2B5EF4-FFF2-40B4-BE49-F238E27FC236}">
                <a16:creationId xmlns:a16="http://schemas.microsoft.com/office/drawing/2014/main" id="{4B9924B1-64E1-454D-B412-CA4BF49EECEC}"/>
              </a:ext>
            </a:extLst>
          </p:cNvPr>
          <p:cNvPicPr>
            <a:picLocks noChangeAspect="1"/>
          </p:cNvPicPr>
          <p:nvPr/>
        </p:nvPicPr>
        <p:blipFill>
          <a:blip r:embed="rId6"/>
          <a:stretch>
            <a:fillRect/>
          </a:stretch>
        </p:blipFill>
        <p:spPr>
          <a:xfrm>
            <a:off x="359327" y="3279701"/>
            <a:ext cx="7772400" cy="36291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Categorical Encoding </a:t>
            </a:r>
            <a:endParaRPr dirty="0"/>
          </a:p>
        </p:txBody>
      </p:sp>
      <p:sp>
        <p:nvSpPr>
          <p:cNvPr id="7" name="Subtitle 6">
            <a:extLst>
              <a:ext uri="{FF2B5EF4-FFF2-40B4-BE49-F238E27FC236}">
                <a16:creationId xmlns:a16="http://schemas.microsoft.com/office/drawing/2014/main" id="{8439584A-4A63-07DA-5353-09E057E367A3}"/>
              </a:ext>
            </a:extLst>
          </p:cNvPr>
          <p:cNvSpPr>
            <a:spLocks noGrp="1"/>
          </p:cNvSpPr>
          <p:nvPr>
            <p:ph type="subTitle" idx="1"/>
          </p:nvPr>
        </p:nvSpPr>
        <p:spPr/>
        <p:txBody>
          <a:bodyPr/>
          <a:lstStyle/>
          <a:p>
            <a:endParaRPr lang="en-EG"/>
          </a:p>
        </p:txBody>
      </p:sp>
      <p:sp>
        <p:nvSpPr>
          <p:cNvPr id="9" name="Subtitle 8">
            <a:extLst>
              <a:ext uri="{FF2B5EF4-FFF2-40B4-BE49-F238E27FC236}">
                <a16:creationId xmlns:a16="http://schemas.microsoft.com/office/drawing/2014/main" id="{276835DE-D4EB-C521-8473-E94F0E641739}"/>
              </a:ext>
            </a:extLst>
          </p:cNvPr>
          <p:cNvSpPr>
            <a:spLocks noGrp="1"/>
          </p:cNvSpPr>
          <p:nvPr>
            <p:ph type="subTitle" idx="4"/>
          </p:nvPr>
        </p:nvSpPr>
        <p:spPr/>
        <p:txBody>
          <a:bodyPr/>
          <a:lstStyle/>
          <a:p>
            <a:endParaRPr lang="en-EG" dirty="0"/>
          </a:p>
        </p:txBody>
      </p:sp>
      <p:pic>
        <p:nvPicPr>
          <p:cNvPr id="21" name="Picture 20" descr="A computer screen with text on it&#10;&#10;Description automatically generated">
            <a:extLst>
              <a:ext uri="{FF2B5EF4-FFF2-40B4-BE49-F238E27FC236}">
                <a16:creationId xmlns:a16="http://schemas.microsoft.com/office/drawing/2014/main" id="{1EFAFA04-7503-A173-2972-49E4D3937EB8}"/>
              </a:ext>
            </a:extLst>
          </p:cNvPr>
          <p:cNvPicPr>
            <a:picLocks noChangeAspect="1"/>
          </p:cNvPicPr>
          <p:nvPr/>
        </p:nvPicPr>
        <p:blipFill>
          <a:blip r:embed="rId3"/>
          <a:stretch>
            <a:fillRect/>
          </a:stretch>
        </p:blipFill>
        <p:spPr>
          <a:xfrm>
            <a:off x="443955" y="2647220"/>
            <a:ext cx="7772400" cy="1249513"/>
          </a:xfrm>
          <a:prstGeom prst="rect">
            <a:avLst/>
          </a:prstGeom>
        </p:spPr>
      </p:pic>
      <p:pic>
        <p:nvPicPr>
          <p:cNvPr id="2" name="Picture 1">
            <a:extLst>
              <a:ext uri="{FF2B5EF4-FFF2-40B4-BE49-F238E27FC236}">
                <a16:creationId xmlns:a16="http://schemas.microsoft.com/office/drawing/2014/main" id="{D426CB53-9ADA-9AF0-E987-F20FC195DB85}"/>
              </a:ext>
            </a:extLst>
          </p:cNvPr>
          <p:cNvPicPr>
            <a:picLocks noChangeAspect="1"/>
          </p:cNvPicPr>
          <p:nvPr/>
        </p:nvPicPr>
        <p:blipFill>
          <a:blip r:embed="rId4"/>
          <a:stretch>
            <a:fillRect/>
          </a:stretch>
        </p:blipFill>
        <p:spPr>
          <a:xfrm>
            <a:off x="443955" y="1708630"/>
            <a:ext cx="7802063" cy="686420"/>
          </a:xfrm>
          <a:prstGeom prst="rect">
            <a:avLst/>
          </a:prstGeom>
        </p:spPr>
      </p:pic>
    </p:spTree>
    <p:extLst>
      <p:ext uri="{BB962C8B-B14F-4D97-AF65-F5344CB8AC3E}">
        <p14:creationId xmlns:p14="http://schemas.microsoft.com/office/powerpoint/2010/main" val="2251121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2"/>
          <p:cNvSpPr txBox="1">
            <a:spLocks noGrp="1"/>
          </p:cNvSpPr>
          <p:nvPr>
            <p:ph type="title"/>
          </p:nvPr>
        </p:nvSpPr>
        <p:spPr>
          <a:xfrm>
            <a:off x="719999" y="282655"/>
            <a:ext cx="4698034"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types</a:t>
            </a:r>
            <a:endParaRPr dirty="0"/>
          </a:p>
        </p:txBody>
      </p:sp>
      <p:sp>
        <p:nvSpPr>
          <p:cNvPr id="885" name="Google Shape;885;p32"/>
          <p:cNvSpPr txBox="1">
            <a:spLocks noGrp="1"/>
          </p:cNvSpPr>
          <p:nvPr>
            <p:ph type="subTitle" idx="1"/>
          </p:nvPr>
        </p:nvSpPr>
        <p:spPr>
          <a:xfrm>
            <a:off x="857793" y="2308729"/>
            <a:ext cx="3483472" cy="2109447"/>
          </a:xfrm>
          <a:prstGeom prst="rect">
            <a:avLst/>
          </a:prstGeom>
        </p:spPr>
        <p:txBody>
          <a:bodyPr spcFirstLastPara="1" wrap="square" lIns="91425" tIns="91425" rIns="91425" bIns="91425" anchor="t" anchorCtr="0">
            <a:noAutofit/>
          </a:bodyPr>
          <a:lstStyle/>
          <a:p>
            <a:pPr algn="l" fontAlgn="base">
              <a:lnSpc>
                <a:spcPct val="150000"/>
              </a:lnSpc>
              <a:buFont typeface="Arial" panose="020B0604020202020204" pitchFamily="34" charset="0"/>
              <a:buChar char="•"/>
            </a:pPr>
            <a:r>
              <a:rPr lang="en-US" sz="2000" b="0" i="0" dirty="0">
                <a:solidFill>
                  <a:srgbClr val="3C4043"/>
                </a:solidFill>
                <a:effectLst/>
                <a:highlight>
                  <a:srgbClr val="F8F9FA"/>
                </a:highlight>
                <a:latin typeface="inherit"/>
              </a:rPr>
              <a:t>Data types of all columns</a:t>
            </a:r>
            <a:r>
              <a:rPr lang="en-US" sz="2000" dirty="0">
                <a:solidFill>
                  <a:srgbClr val="3C4043"/>
                </a:solidFill>
                <a:highlight>
                  <a:srgbClr val="F8F9FA"/>
                </a:highlight>
                <a:latin typeface="inherit"/>
              </a:rPr>
              <a:t> after encoding</a:t>
            </a:r>
            <a:endParaRPr lang="en-US" sz="2000" b="0" i="0" dirty="0">
              <a:solidFill>
                <a:srgbClr val="3C4043"/>
              </a:solidFill>
              <a:effectLst/>
              <a:highlight>
                <a:srgbClr val="F8F9FA"/>
              </a:highlight>
              <a:latin typeface="inherit"/>
            </a:endParaRPr>
          </a:p>
        </p:txBody>
      </p:sp>
      <p:pic>
        <p:nvPicPr>
          <p:cNvPr id="6" name="Picture 5" descr="A screenshot of a computer&#10;&#10;Description automatically generated">
            <a:extLst>
              <a:ext uri="{FF2B5EF4-FFF2-40B4-BE49-F238E27FC236}">
                <a16:creationId xmlns:a16="http://schemas.microsoft.com/office/drawing/2014/main" id="{DA8B728B-317C-2849-2AB1-3729780CD363}"/>
              </a:ext>
            </a:extLst>
          </p:cNvPr>
          <p:cNvPicPr>
            <a:picLocks noChangeAspect="1"/>
          </p:cNvPicPr>
          <p:nvPr/>
        </p:nvPicPr>
        <p:blipFill>
          <a:blip r:embed="rId3"/>
          <a:stretch>
            <a:fillRect/>
          </a:stretch>
        </p:blipFill>
        <p:spPr>
          <a:xfrm>
            <a:off x="4802737" y="850018"/>
            <a:ext cx="3261960" cy="4075665"/>
          </a:xfrm>
          <a:prstGeom prst="rect">
            <a:avLst/>
          </a:prstGeom>
        </p:spPr>
      </p:pic>
    </p:spTree>
    <p:extLst>
      <p:ext uri="{BB962C8B-B14F-4D97-AF65-F5344CB8AC3E}">
        <p14:creationId xmlns:p14="http://schemas.microsoft.com/office/powerpoint/2010/main" val="2949263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Change column names to lower case</a:t>
            </a:r>
            <a:endParaRPr dirty="0"/>
          </a:p>
        </p:txBody>
      </p:sp>
      <p:sp>
        <p:nvSpPr>
          <p:cNvPr id="7" name="Subtitle 6">
            <a:extLst>
              <a:ext uri="{FF2B5EF4-FFF2-40B4-BE49-F238E27FC236}">
                <a16:creationId xmlns:a16="http://schemas.microsoft.com/office/drawing/2014/main" id="{8439584A-4A63-07DA-5353-09E057E367A3}"/>
              </a:ext>
            </a:extLst>
          </p:cNvPr>
          <p:cNvSpPr>
            <a:spLocks noGrp="1"/>
          </p:cNvSpPr>
          <p:nvPr>
            <p:ph type="subTitle" idx="1"/>
          </p:nvPr>
        </p:nvSpPr>
        <p:spPr/>
        <p:txBody>
          <a:bodyPr/>
          <a:lstStyle/>
          <a:p>
            <a:endParaRPr lang="en-EG"/>
          </a:p>
        </p:txBody>
      </p:sp>
      <p:sp>
        <p:nvSpPr>
          <p:cNvPr id="9" name="Subtitle 8">
            <a:extLst>
              <a:ext uri="{FF2B5EF4-FFF2-40B4-BE49-F238E27FC236}">
                <a16:creationId xmlns:a16="http://schemas.microsoft.com/office/drawing/2014/main" id="{276835DE-D4EB-C521-8473-E94F0E641739}"/>
              </a:ext>
            </a:extLst>
          </p:cNvPr>
          <p:cNvSpPr>
            <a:spLocks noGrp="1"/>
          </p:cNvSpPr>
          <p:nvPr>
            <p:ph type="subTitle" idx="4"/>
          </p:nvPr>
        </p:nvSpPr>
        <p:spPr/>
        <p:txBody>
          <a:bodyPr/>
          <a:lstStyle/>
          <a:p>
            <a:endParaRPr lang="en-EG" dirty="0"/>
          </a:p>
        </p:txBody>
      </p:sp>
      <p:pic>
        <p:nvPicPr>
          <p:cNvPr id="4" name="Picture 3" descr="A screenshot of a computer program&#10;&#10;Description automatically generated">
            <a:extLst>
              <a:ext uri="{FF2B5EF4-FFF2-40B4-BE49-F238E27FC236}">
                <a16:creationId xmlns:a16="http://schemas.microsoft.com/office/drawing/2014/main" id="{C8F8DE57-F4CC-AB59-FC04-7A8D2967F271}"/>
              </a:ext>
            </a:extLst>
          </p:cNvPr>
          <p:cNvPicPr>
            <a:picLocks noChangeAspect="1"/>
          </p:cNvPicPr>
          <p:nvPr/>
        </p:nvPicPr>
        <p:blipFill>
          <a:blip r:embed="rId3"/>
          <a:stretch>
            <a:fillRect/>
          </a:stretch>
        </p:blipFill>
        <p:spPr>
          <a:xfrm>
            <a:off x="773471" y="1334884"/>
            <a:ext cx="6998929" cy="2835519"/>
          </a:xfrm>
          <a:prstGeom prst="rect">
            <a:avLst/>
          </a:prstGeom>
        </p:spPr>
      </p:pic>
    </p:spTree>
    <p:extLst>
      <p:ext uri="{BB962C8B-B14F-4D97-AF65-F5344CB8AC3E}">
        <p14:creationId xmlns:p14="http://schemas.microsoft.com/office/powerpoint/2010/main" val="3308182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1"/>
          <p:cNvSpPr txBox="1">
            <a:spLocks noGrp="1"/>
          </p:cNvSpPr>
          <p:nvPr>
            <p:ph type="title"/>
          </p:nvPr>
        </p:nvSpPr>
        <p:spPr>
          <a:xfrm>
            <a:off x="3871075" y="2969400"/>
            <a:ext cx="5067826" cy="130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Describe numerical columns </a:t>
            </a:r>
            <a:endParaRPr dirty="0"/>
          </a:p>
        </p:txBody>
      </p:sp>
      <p:sp>
        <p:nvSpPr>
          <p:cNvPr id="784" name="Google Shape;784;p31"/>
          <p:cNvSpPr txBox="1">
            <a:spLocks noGrp="1"/>
          </p:cNvSpPr>
          <p:nvPr>
            <p:ph type="title" idx="2"/>
          </p:nvPr>
        </p:nvSpPr>
        <p:spPr>
          <a:xfrm>
            <a:off x="3871075" y="2425725"/>
            <a:ext cx="996900" cy="70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grpSp>
        <p:nvGrpSpPr>
          <p:cNvPr id="786" name="Google Shape;786;p31"/>
          <p:cNvGrpSpPr/>
          <p:nvPr/>
        </p:nvGrpSpPr>
        <p:grpSpPr>
          <a:xfrm>
            <a:off x="713221" y="502143"/>
            <a:ext cx="2987196" cy="3456293"/>
            <a:chOff x="713221" y="502143"/>
            <a:chExt cx="2987196" cy="3456293"/>
          </a:xfrm>
        </p:grpSpPr>
        <p:grpSp>
          <p:nvGrpSpPr>
            <p:cNvPr id="787" name="Google Shape;787;p31"/>
            <p:cNvGrpSpPr/>
            <p:nvPr/>
          </p:nvGrpSpPr>
          <p:grpSpPr>
            <a:xfrm>
              <a:off x="1974337" y="1193591"/>
              <a:ext cx="1726080" cy="1115464"/>
              <a:chOff x="4838012" y="1361547"/>
              <a:chExt cx="951900" cy="615157"/>
            </a:xfrm>
          </p:grpSpPr>
          <p:sp>
            <p:nvSpPr>
              <p:cNvPr id="788" name="Google Shape;788;p31"/>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1"/>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1"/>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1"/>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1"/>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1"/>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1"/>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1"/>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1"/>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1"/>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1"/>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1"/>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1"/>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1"/>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1"/>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1"/>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1"/>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1"/>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1"/>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7" name="Google Shape;807;p31"/>
            <p:cNvGrpSpPr/>
            <p:nvPr/>
          </p:nvGrpSpPr>
          <p:grpSpPr>
            <a:xfrm>
              <a:off x="1442946" y="949677"/>
              <a:ext cx="437992" cy="437992"/>
              <a:chOff x="1309269" y="3291652"/>
              <a:chExt cx="415198" cy="415198"/>
            </a:xfrm>
          </p:grpSpPr>
          <p:sp>
            <p:nvSpPr>
              <p:cNvPr id="808" name="Google Shape;808;p31"/>
              <p:cNvSpPr/>
              <p:nvPr/>
            </p:nvSpPr>
            <p:spPr>
              <a:xfrm>
                <a:off x="1309269" y="3291652"/>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1"/>
              <p:cNvSpPr/>
              <p:nvPr/>
            </p:nvSpPr>
            <p:spPr>
              <a:xfrm>
                <a:off x="1364756" y="3349053"/>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0" name="Google Shape;810;p31"/>
            <p:cNvSpPr/>
            <p:nvPr/>
          </p:nvSpPr>
          <p:spPr>
            <a:xfrm>
              <a:off x="3052028" y="502143"/>
              <a:ext cx="560784" cy="9249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1"/>
            <p:cNvSpPr/>
            <p:nvPr/>
          </p:nvSpPr>
          <p:spPr>
            <a:xfrm>
              <a:off x="3003630" y="2329937"/>
              <a:ext cx="269949" cy="266432"/>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1"/>
            <p:cNvSpPr/>
            <p:nvPr/>
          </p:nvSpPr>
          <p:spPr>
            <a:xfrm>
              <a:off x="3003613" y="2807213"/>
              <a:ext cx="166095" cy="27398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3" name="Google Shape;813;p31"/>
            <p:cNvGrpSpPr/>
            <p:nvPr/>
          </p:nvGrpSpPr>
          <p:grpSpPr>
            <a:xfrm>
              <a:off x="713221" y="1546974"/>
              <a:ext cx="1380702" cy="2411462"/>
              <a:chOff x="713221" y="1546974"/>
              <a:chExt cx="1380702" cy="2411462"/>
            </a:xfrm>
          </p:grpSpPr>
          <p:sp>
            <p:nvSpPr>
              <p:cNvPr id="814" name="Google Shape;814;p31"/>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1"/>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1"/>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1"/>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1"/>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1"/>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1"/>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1"/>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1"/>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1"/>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1"/>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1"/>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1"/>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1"/>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828" name="Google Shape;828;p31"/>
              <p:cNvCxnSpPr/>
              <p:nvPr/>
            </p:nvCxnSpPr>
            <p:spPr>
              <a:xfrm>
                <a:off x="2004736" y="1871725"/>
                <a:ext cx="5462" cy="48921"/>
              </a:xfrm>
              <a:prstGeom prst="straightConnector1">
                <a:avLst/>
              </a:prstGeom>
              <a:noFill/>
              <a:ln>
                <a:noFill/>
              </a:ln>
            </p:spPr>
          </p:cxnSp>
          <p:sp>
            <p:nvSpPr>
              <p:cNvPr id="829" name="Google Shape;829;p31"/>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1"/>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1"/>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1"/>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1"/>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1"/>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1"/>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1"/>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1"/>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1"/>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1"/>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1"/>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1"/>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1"/>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1"/>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1"/>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1"/>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1"/>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1"/>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1"/>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1"/>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1"/>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1"/>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1"/>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1"/>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1"/>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1"/>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1"/>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1"/>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1"/>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1"/>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1"/>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1"/>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1"/>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1"/>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4" name="Google Shape;864;p31"/>
            <p:cNvGrpSpPr/>
            <p:nvPr/>
          </p:nvGrpSpPr>
          <p:grpSpPr>
            <a:xfrm>
              <a:off x="1880948" y="2504669"/>
              <a:ext cx="959226" cy="675313"/>
              <a:chOff x="4768936" y="2201894"/>
              <a:chExt cx="959226" cy="675313"/>
            </a:xfrm>
          </p:grpSpPr>
          <p:sp>
            <p:nvSpPr>
              <p:cNvPr id="865" name="Google Shape;865;p31"/>
              <p:cNvSpPr/>
              <p:nvPr/>
            </p:nvSpPr>
            <p:spPr>
              <a:xfrm>
                <a:off x="4768936" y="2201894"/>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1"/>
              <p:cNvSpPr/>
              <p:nvPr/>
            </p:nvSpPr>
            <p:spPr>
              <a:xfrm>
                <a:off x="4874390" y="2238397"/>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1"/>
              <p:cNvSpPr/>
              <p:nvPr/>
            </p:nvSpPr>
            <p:spPr>
              <a:xfrm>
                <a:off x="5109633" y="2384410"/>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31"/>
              <p:cNvSpPr/>
              <p:nvPr/>
            </p:nvSpPr>
            <p:spPr>
              <a:xfrm>
                <a:off x="5229284" y="2467556"/>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31"/>
              <p:cNvSpPr/>
              <p:nvPr/>
            </p:nvSpPr>
            <p:spPr>
              <a:xfrm>
                <a:off x="5355017" y="231546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31"/>
              <p:cNvSpPr/>
              <p:nvPr/>
            </p:nvSpPr>
            <p:spPr>
              <a:xfrm>
                <a:off x="5478722" y="2386438"/>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31"/>
              <p:cNvSpPr/>
              <p:nvPr/>
            </p:nvSpPr>
            <p:spPr>
              <a:xfrm>
                <a:off x="5604456" y="2222173"/>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31"/>
              <p:cNvSpPr/>
              <p:nvPr/>
            </p:nvSpPr>
            <p:spPr>
              <a:xfrm>
                <a:off x="4856139" y="254867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31"/>
              <p:cNvSpPr/>
              <p:nvPr/>
            </p:nvSpPr>
            <p:spPr>
              <a:xfrm>
                <a:off x="4848027" y="2635878"/>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31"/>
              <p:cNvSpPr/>
              <p:nvPr/>
            </p:nvSpPr>
            <p:spPr>
              <a:xfrm>
                <a:off x="4971732" y="2564899"/>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31"/>
              <p:cNvSpPr/>
              <p:nvPr/>
            </p:nvSpPr>
            <p:spPr>
              <a:xfrm>
                <a:off x="5093410" y="2491892"/>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31"/>
              <p:cNvSpPr/>
              <p:nvPr/>
            </p:nvSpPr>
            <p:spPr>
              <a:xfrm>
                <a:off x="5219143" y="2548675"/>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31"/>
              <p:cNvSpPr/>
              <p:nvPr/>
            </p:nvSpPr>
            <p:spPr>
              <a:xfrm>
                <a:off x="5342849" y="2418885"/>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1"/>
              <p:cNvSpPr/>
              <p:nvPr/>
            </p:nvSpPr>
            <p:spPr>
              <a:xfrm>
                <a:off x="5464527" y="2479724"/>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1"/>
              <p:cNvSpPr/>
              <p:nvPr/>
            </p:nvSpPr>
            <p:spPr>
              <a:xfrm>
                <a:off x="5588232" y="2329655"/>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 name="Subtitle 2">
            <a:extLst>
              <a:ext uri="{FF2B5EF4-FFF2-40B4-BE49-F238E27FC236}">
                <a16:creationId xmlns:a16="http://schemas.microsoft.com/office/drawing/2014/main" id="{52339431-E26F-72DF-6677-D77686B17150}"/>
              </a:ext>
            </a:extLst>
          </p:cNvPr>
          <p:cNvSpPr>
            <a:spLocks noGrp="1"/>
          </p:cNvSpPr>
          <p:nvPr>
            <p:ph type="subTitle" idx="1"/>
          </p:nvPr>
        </p:nvSpPr>
        <p:spPr/>
        <p:txBody>
          <a:bodyPr/>
          <a:lstStyle/>
          <a:p>
            <a:endParaRPr lang="en-EG" dirty="0"/>
          </a:p>
        </p:txBody>
      </p:sp>
    </p:spTree>
    <p:extLst>
      <p:ext uri="{BB962C8B-B14F-4D97-AF65-F5344CB8AC3E}">
        <p14:creationId xmlns:p14="http://schemas.microsoft.com/office/powerpoint/2010/main" val="2021492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Describe numerical columns </a:t>
            </a:r>
            <a:endParaRPr dirty="0"/>
          </a:p>
        </p:txBody>
      </p:sp>
      <p:sp>
        <p:nvSpPr>
          <p:cNvPr id="7" name="Subtitle 6">
            <a:extLst>
              <a:ext uri="{FF2B5EF4-FFF2-40B4-BE49-F238E27FC236}">
                <a16:creationId xmlns:a16="http://schemas.microsoft.com/office/drawing/2014/main" id="{8439584A-4A63-07DA-5353-09E057E367A3}"/>
              </a:ext>
            </a:extLst>
          </p:cNvPr>
          <p:cNvSpPr>
            <a:spLocks noGrp="1"/>
          </p:cNvSpPr>
          <p:nvPr>
            <p:ph type="subTitle" idx="1"/>
          </p:nvPr>
        </p:nvSpPr>
        <p:spPr/>
        <p:txBody>
          <a:bodyPr/>
          <a:lstStyle/>
          <a:p>
            <a:endParaRPr lang="en-EG"/>
          </a:p>
        </p:txBody>
      </p:sp>
      <p:sp>
        <p:nvSpPr>
          <p:cNvPr id="9" name="Subtitle 8">
            <a:extLst>
              <a:ext uri="{FF2B5EF4-FFF2-40B4-BE49-F238E27FC236}">
                <a16:creationId xmlns:a16="http://schemas.microsoft.com/office/drawing/2014/main" id="{276835DE-D4EB-C521-8473-E94F0E641739}"/>
              </a:ext>
            </a:extLst>
          </p:cNvPr>
          <p:cNvSpPr>
            <a:spLocks noGrp="1"/>
          </p:cNvSpPr>
          <p:nvPr>
            <p:ph type="subTitle" idx="4"/>
          </p:nvPr>
        </p:nvSpPr>
        <p:spPr/>
        <p:txBody>
          <a:bodyPr/>
          <a:lstStyle/>
          <a:p>
            <a:endParaRPr lang="en-EG" dirty="0"/>
          </a:p>
        </p:txBody>
      </p:sp>
      <p:pic>
        <p:nvPicPr>
          <p:cNvPr id="3" name="Picture 2" descr="A screenshot of a computer&#10;&#10;Description automatically generated">
            <a:extLst>
              <a:ext uri="{FF2B5EF4-FFF2-40B4-BE49-F238E27FC236}">
                <a16:creationId xmlns:a16="http://schemas.microsoft.com/office/drawing/2014/main" id="{50ED6473-7942-719D-F103-313F8E72A37F}"/>
              </a:ext>
            </a:extLst>
          </p:cNvPr>
          <p:cNvPicPr>
            <a:picLocks noChangeAspect="1"/>
          </p:cNvPicPr>
          <p:nvPr/>
        </p:nvPicPr>
        <p:blipFill>
          <a:blip r:embed="rId3"/>
          <a:stretch>
            <a:fillRect/>
          </a:stretch>
        </p:blipFill>
        <p:spPr>
          <a:xfrm>
            <a:off x="266226" y="1694233"/>
            <a:ext cx="8611548" cy="2020587"/>
          </a:xfrm>
          <a:prstGeom prst="rect">
            <a:avLst/>
          </a:prstGeom>
        </p:spPr>
      </p:pic>
    </p:spTree>
    <p:extLst>
      <p:ext uri="{BB962C8B-B14F-4D97-AF65-F5344CB8AC3E}">
        <p14:creationId xmlns:p14="http://schemas.microsoft.com/office/powerpoint/2010/main" val="591812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1"/>
          <p:cNvSpPr txBox="1">
            <a:spLocks noGrp="1"/>
          </p:cNvSpPr>
          <p:nvPr>
            <p:ph type="title"/>
          </p:nvPr>
        </p:nvSpPr>
        <p:spPr>
          <a:xfrm>
            <a:off x="3871075" y="2969400"/>
            <a:ext cx="5067826" cy="130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Describe Categorical columns</a:t>
            </a:r>
            <a:endParaRPr dirty="0"/>
          </a:p>
        </p:txBody>
      </p:sp>
      <p:sp>
        <p:nvSpPr>
          <p:cNvPr id="784" name="Google Shape;784;p31"/>
          <p:cNvSpPr txBox="1">
            <a:spLocks noGrp="1"/>
          </p:cNvSpPr>
          <p:nvPr>
            <p:ph type="title" idx="2"/>
          </p:nvPr>
        </p:nvSpPr>
        <p:spPr>
          <a:xfrm>
            <a:off x="3871075" y="2425725"/>
            <a:ext cx="996900" cy="70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grpSp>
        <p:nvGrpSpPr>
          <p:cNvPr id="786" name="Google Shape;786;p31"/>
          <p:cNvGrpSpPr/>
          <p:nvPr/>
        </p:nvGrpSpPr>
        <p:grpSpPr>
          <a:xfrm>
            <a:off x="713221" y="502143"/>
            <a:ext cx="2987196" cy="3456293"/>
            <a:chOff x="713221" y="502143"/>
            <a:chExt cx="2987196" cy="3456293"/>
          </a:xfrm>
        </p:grpSpPr>
        <p:grpSp>
          <p:nvGrpSpPr>
            <p:cNvPr id="787" name="Google Shape;787;p31"/>
            <p:cNvGrpSpPr/>
            <p:nvPr/>
          </p:nvGrpSpPr>
          <p:grpSpPr>
            <a:xfrm>
              <a:off x="1974337" y="1193591"/>
              <a:ext cx="1726080" cy="1115464"/>
              <a:chOff x="4838012" y="1361547"/>
              <a:chExt cx="951900" cy="615157"/>
            </a:xfrm>
          </p:grpSpPr>
          <p:sp>
            <p:nvSpPr>
              <p:cNvPr id="788" name="Google Shape;788;p31"/>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1"/>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1"/>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1"/>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1"/>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1"/>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1"/>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1"/>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1"/>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1"/>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1"/>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1"/>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1"/>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1"/>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1"/>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1"/>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1"/>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1"/>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1"/>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7" name="Google Shape;807;p31"/>
            <p:cNvGrpSpPr/>
            <p:nvPr/>
          </p:nvGrpSpPr>
          <p:grpSpPr>
            <a:xfrm>
              <a:off x="1442946" y="949677"/>
              <a:ext cx="437992" cy="437992"/>
              <a:chOff x="1309269" y="3291652"/>
              <a:chExt cx="415198" cy="415198"/>
            </a:xfrm>
          </p:grpSpPr>
          <p:sp>
            <p:nvSpPr>
              <p:cNvPr id="808" name="Google Shape;808;p31"/>
              <p:cNvSpPr/>
              <p:nvPr/>
            </p:nvSpPr>
            <p:spPr>
              <a:xfrm>
                <a:off x="1309269" y="3291652"/>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1"/>
              <p:cNvSpPr/>
              <p:nvPr/>
            </p:nvSpPr>
            <p:spPr>
              <a:xfrm>
                <a:off x="1364756" y="3349053"/>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0" name="Google Shape;810;p31"/>
            <p:cNvSpPr/>
            <p:nvPr/>
          </p:nvSpPr>
          <p:spPr>
            <a:xfrm>
              <a:off x="3052028" y="502143"/>
              <a:ext cx="560784" cy="9249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1"/>
            <p:cNvSpPr/>
            <p:nvPr/>
          </p:nvSpPr>
          <p:spPr>
            <a:xfrm>
              <a:off x="3003630" y="2329937"/>
              <a:ext cx="269949" cy="266432"/>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1"/>
            <p:cNvSpPr/>
            <p:nvPr/>
          </p:nvSpPr>
          <p:spPr>
            <a:xfrm>
              <a:off x="3003613" y="2807213"/>
              <a:ext cx="166095" cy="27398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3" name="Google Shape;813;p31"/>
            <p:cNvGrpSpPr/>
            <p:nvPr/>
          </p:nvGrpSpPr>
          <p:grpSpPr>
            <a:xfrm>
              <a:off x="713221" y="1546974"/>
              <a:ext cx="1380702" cy="2411462"/>
              <a:chOff x="713221" y="1546974"/>
              <a:chExt cx="1380702" cy="2411462"/>
            </a:xfrm>
          </p:grpSpPr>
          <p:sp>
            <p:nvSpPr>
              <p:cNvPr id="814" name="Google Shape;814;p31"/>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1"/>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1"/>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1"/>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1"/>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1"/>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1"/>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1"/>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1"/>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1"/>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1"/>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1"/>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1"/>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1"/>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828" name="Google Shape;828;p31"/>
              <p:cNvCxnSpPr/>
              <p:nvPr/>
            </p:nvCxnSpPr>
            <p:spPr>
              <a:xfrm>
                <a:off x="2004736" y="1871725"/>
                <a:ext cx="5462" cy="48921"/>
              </a:xfrm>
              <a:prstGeom prst="straightConnector1">
                <a:avLst/>
              </a:prstGeom>
              <a:noFill/>
              <a:ln>
                <a:noFill/>
              </a:ln>
            </p:spPr>
          </p:cxnSp>
          <p:sp>
            <p:nvSpPr>
              <p:cNvPr id="829" name="Google Shape;829;p31"/>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1"/>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1"/>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1"/>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1"/>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1"/>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1"/>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1"/>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1"/>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1"/>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1"/>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1"/>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1"/>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1"/>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1"/>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1"/>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1"/>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1"/>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1"/>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1"/>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1"/>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1"/>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1"/>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1"/>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1"/>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1"/>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1"/>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1"/>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1"/>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1"/>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1"/>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1"/>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1"/>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1"/>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1"/>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4" name="Google Shape;864;p31"/>
            <p:cNvGrpSpPr/>
            <p:nvPr/>
          </p:nvGrpSpPr>
          <p:grpSpPr>
            <a:xfrm>
              <a:off x="1880948" y="2504669"/>
              <a:ext cx="959226" cy="675313"/>
              <a:chOff x="4768936" y="2201894"/>
              <a:chExt cx="959226" cy="675313"/>
            </a:xfrm>
          </p:grpSpPr>
          <p:sp>
            <p:nvSpPr>
              <p:cNvPr id="865" name="Google Shape;865;p31"/>
              <p:cNvSpPr/>
              <p:nvPr/>
            </p:nvSpPr>
            <p:spPr>
              <a:xfrm>
                <a:off x="4768936" y="2201894"/>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1"/>
              <p:cNvSpPr/>
              <p:nvPr/>
            </p:nvSpPr>
            <p:spPr>
              <a:xfrm>
                <a:off x="4874390" y="2238397"/>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1"/>
              <p:cNvSpPr/>
              <p:nvPr/>
            </p:nvSpPr>
            <p:spPr>
              <a:xfrm>
                <a:off x="5109633" y="2384410"/>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31"/>
              <p:cNvSpPr/>
              <p:nvPr/>
            </p:nvSpPr>
            <p:spPr>
              <a:xfrm>
                <a:off x="5229284" y="2467556"/>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31"/>
              <p:cNvSpPr/>
              <p:nvPr/>
            </p:nvSpPr>
            <p:spPr>
              <a:xfrm>
                <a:off x="5355017" y="231546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31"/>
              <p:cNvSpPr/>
              <p:nvPr/>
            </p:nvSpPr>
            <p:spPr>
              <a:xfrm>
                <a:off x="5478722" y="2386438"/>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31"/>
              <p:cNvSpPr/>
              <p:nvPr/>
            </p:nvSpPr>
            <p:spPr>
              <a:xfrm>
                <a:off x="5604456" y="2222173"/>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31"/>
              <p:cNvSpPr/>
              <p:nvPr/>
            </p:nvSpPr>
            <p:spPr>
              <a:xfrm>
                <a:off x="4856139" y="254867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31"/>
              <p:cNvSpPr/>
              <p:nvPr/>
            </p:nvSpPr>
            <p:spPr>
              <a:xfrm>
                <a:off x="4848027" y="2635878"/>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31"/>
              <p:cNvSpPr/>
              <p:nvPr/>
            </p:nvSpPr>
            <p:spPr>
              <a:xfrm>
                <a:off x="4971732" y="2564899"/>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31"/>
              <p:cNvSpPr/>
              <p:nvPr/>
            </p:nvSpPr>
            <p:spPr>
              <a:xfrm>
                <a:off x="5093410" y="2491892"/>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31"/>
              <p:cNvSpPr/>
              <p:nvPr/>
            </p:nvSpPr>
            <p:spPr>
              <a:xfrm>
                <a:off x="5219143" y="2548675"/>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31"/>
              <p:cNvSpPr/>
              <p:nvPr/>
            </p:nvSpPr>
            <p:spPr>
              <a:xfrm>
                <a:off x="5342849" y="2418885"/>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1"/>
              <p:cNvSpPr/>
              <p:nvPr/>
            </p:nvSpPr>
            <p:spPr>
              <a:xfrm>
                <a:off x="5464527" y="2479724"/>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1"/>
              <p:cNvSpPr/>
              <p:nvPr/>
            </p:nvSpPr>
            <p:spPr>
              <a:xfrm>
                <a:off x="5588232" y="2329655"/>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 name="Subtitle 2">
            <a:extLst>
              <a:ext uri="{FF2B5EF4-FFF2-40B4-BE49-F238E27FC236}">
                <a16:creationId xmlns:a16="http://schemas.microsoft.com/office/drawing/2014/main" id="{52339431-E26F-72DF-6677-D77686B17150}"/>
              </a:ext>
            </a:extLst>
          </p:cNvPr>
          <p:cNvSpPr>
            <a:spLocks noGrp="1"/>
          </p:cNvSpPr>
          <p:nvPr>
            <p:ph type="subTitle" idx="1"/>
          </p:nvPr>
        </p:nvSpPr>
        <p:spPr/>
        <p:txBody>
          <a:bodyPr/>
          <a:lstStyle/>
          <a:p>
            <a:endParaRPr lang="en-EG" dirty="0"/>
          </a:p>
        </p:txBody>
      </p:sp>
    </p:spTree>
    <p:extLst>
      <p:ext uri="{BB962C8B-B14F-4D97-AF65-F5344CB8AC3E}">
        <p14:creationId xmlns:p14="http://schemas.microsoft.com/office/powerpoint/2010/main" val="3050407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Describe Categorical columns</a:t>
            </a:r>
            <a:endParaRPr dirty="0"/>
          </a:p>
        </p:txBody>
      </p:sp>
      <p:sp>
        <p:nvSpPr>
          <p:cNvPr id="7" name="Subtitle 6">
            <a:extLst>
              <a:ext uri="{FF2B5EF4-FFF2-40B4-BE49-F238E27FC236}">
                <a16:creationId xmlns:a16="http://schemas.microsoft.com/office/drawing/2014/main" id="{8439584A-4A63-07DA-5353-09E057E367A3}"/>
              </a:ext>
            </a:extLst>
          </p:cNvPr>
          <p:cNvSpPr>
            <a:spLocks noGrp="1"/>
          </p:cNvSpPr>
          <p:nvPr>
            <p:ph type="subTitle" idx="1"/>
          </p:nvPr>
        </p:nvSpPr>
        <p:spPr/>
        <p:txBody>
          <a:bodyPr/>
          <a:lstStyle/>
          <a:p>
            <a:endParaRPr lang="en-EG"/>
          </a:p>
        </p:txBody>
      </p:sp>
      <p:sp>
        <p:nvSpPr>
          <p:cNvPr id="9" name="Subtitle 8">
            <a:extLst>
              <a:ext uri="{FF2B5EF4-FFF2-40B4-BE49-F238E27FC236}">
                <a16:creationId xmlns:a16="http://schemas.microsoft.com/office/drawing/2014/main" id="{276835DE-D4EB-C521-8473-E94F0E641739}"/>
              </a:ext>
            </a:extLst>
          </p:cNvPr>
          <p:cNvSpPr>
            <a:spLocks noGrp="1"/>
          </p:cNvSpPr>
          <p:nvPr>
            <p:ph type="subTitle" idx="4"/>
          </p:nvPr>
        </p:nvSpPr>
        <p:spPr/>
        <p:txBody>
          <a:bodyPr/>
          <a:lstStyle/>
          <a:p>
            <a:endParaRPr lang="en-EG" dirty="0"/>
          </a:p>
        </p:txBody>
      </p:sp>
      <p:pic>
        <p:nvPicPr>
          <p:cNvPr id="4" name="Picture 3" descr="A screenshot of a computer&#10;&#10;Description automatically generated">
            <a:extLst>
              <a:ext uri="{FF2B5EF4-FFF2-40B4-BE49-F238E27FC236}">
                <a16:creationId xmlns:a16="http://schemas.microsoft.com/office/drawing/2014/main" id="{5D87C529-F003-E0A8-EE87-CBD258005DE3}"/>
              </a:ext>
            </a:extLst>
          </p:cNvPr>
          <p:cNvPicPr>
            <a:picLocks noChangeAspect="1"/>
          </p:cNvPicPr>
          <p:nvPr/>
        </p:nvPicPr>
        <p:blipFill>
          <a:blip r:embed="rId3"/>
          <a:stretch>
            <a:fillRect/>
          </a:stretch>
        </p:blipFill>
        <p:spPr>
          <a:xfrm>
            <a:off x="508958" y="1365440"/>
            <a:ext cx="7772400" cy="2678173"/>
          </a:xfrm>
          <a:prstGeom prst="rect">
            <a:avLst/>
          </a:prstGeom>
        </p:spPr>
      </p:pic>
    </p:spTree>
    <p:extLst>
      <p:ext uri="{BB962C8B-B14F-4D97-AF65-F5344CB8AC3E}">
        <p14:creationId xmlns:p14="http://schemas.microsoft.com/office/powerpoint/2010/main" val="743677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29"/>
          <p:cNvSpPr txBox="1">
            <a:spLocks noGrp="1"/>
          </p:cNvSpPr>
          <p:nvPr>
            <p:ph type="subTitle" idx="13"/>
          </p:nvPr>
        </p:nvSpPr>
        <p:spPr>
          <a:xfrm>
            <a:off x="5132252" y="863075"/>
            <a:ext cx="2958000" cy="756900"/>
          </a:xfrm>
          <a:prstGeom prst="rect">
            <a:avLst/>
          </a:prstGeom>
        </p:spPr>
        <p:txBody>
          <a:bodyPr spcFirstLastPara="1" wrap="square" lIns="91425" tIns="91425" rIns="91425" bIns="91425" anchor="b" anchorCtr="0">
            <a:noAutofit/>
          </a:bodyPr>
          <a:lstStyle/>
          <a:p>
            <a:r>
              <a:rPr lang="en-US" dirty="0"/>
              <a:t>check data types</a:t>
            </a:r>
          </a:p>
        </p:txBody>
      </p:sp>
      <p:sp>
        <p:nvSpPr>
          <p:cNvPr id="760" name="Google Shape;760;p29"/>
          <p:cNvSpPr txBox="1">
            <a:spLocks noGrp="1"/>
          </p:cNvSpPr>
          <p:nvPr>
            <p:ph type="title" idx="5"/>
          </p:nvPr>
        </p:nvSpPr>
        <p:spPr>
          <a:xfrm>
            <a:off x="720000" y="1017725"/>
            <a:ext cx="667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761" name="Google Shape;761;p29"/>
          <p:cNvSpPr txBox="1">
            <a:spLocks noGrp="1"/>
          </p:cNvSpPr>
          <p:nvPr>
            <p:ph type="subTitle" idx="9"/>
          </p:nvPr>
        </p:nvSpPr>
        <p:spPr>
          <a:xfrm>
            <a:off x="1053750" y="863075"/>
            <a:ext cx="2958000" cy="756900"/>
          </a:xfrm>
          <a:prstGeom prst="rect">
            <a:avLst/>
          </a:prstGeom>
        </p:spPr>
        <p:txBody>
          <a:bodyPr spcFirstLastPara="1" wrap="square" lIns="91425" tIns="91425" rIns="91425" bIns="91425" anchor="b" anchorCtr="0">
            <a:noAutofit/>
          </a:bodyPr>
          <a:lstStyle/>
          <a:p>
            <a:r>
              <a:rPr lang="en-US" dirty="0"/>
              <a:t>understand columns</a:t>
            </a:r>
          </a:p>
        </p:txBody>
      </p:sp>
      <p:sp>
        <p:nvSpPr>
          <p:cNvPr id="762" name="Google Shape;762;p29"/>
          <p:cNvSpPr txBox="1">
            <a:spLocks noGrp="1"/>
          </p:cNvSpPr>
          <p:nvPr>
            <p:ph type="subTitle" idx="15"/>
          </p:nvPr>
        </p:nvSpPr>
        <p:spPr>
          <a:xfrm>
            <a:off x="1190622" y="3005987"/>
            <a:ext cx="3291750" cy="756900"/>
          </a:xfrm>
          <a:prstGeom prst="rect">
            <a:avLst/>
          </a:prstGeom>
        </p:spPr>
        <p:txBody>
          <a:bodyPr spcFirstLastPara="1" wrap="square" lIns="91425" tIns="91425" rIns="91425" bIns="91425" anchor="b" anchorCtr="0">
            <a:noAutofit/>
          </a:bodyPr>
          <a:lstStyle/>
          <a:p>
            <a:r>
              <a:rPr lang="en-US" dirty="0"/>
              <a:t>describe categorical columns</a:t>
            </a:r>
          </a:p>
        </p:txBody>
      </p:sp>
      <p:sp>
        <p:nvSpPr>
          <p:cNvPr id="763" name="Google Shape;763;p29"/>
          <p:cNvSpPr txBox="1">
            <a:spLocks noGrp="1"/>
          </p:cNvSpPr>
          <p:nvPr>
            <p:ph type="title"/>
          </p:nvPr>
        </p:nvSpPr>
        <p:spPr>
          <a:xfrm>
            <a:off x="720000" y="19019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768" name="Google Shape;768;p29"/>
          <p:cNvSpPr txBox="1">
            <a:spLocks noGrp="1"/>
          </p:cNvSpPr>
          <p:nvPr>
            <p:ph type="title" idx="6"/>
          </p:nvPr>
        </p:nvSpPr>
        <p:spPr>
          <a:xfrm>
            <a:off x="720000" y="1793902"/>
            <a:ext cx="667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769" name="Google Shape;769;p29"/>
          <p:cNvSpPr txBox="1">
            <a:spLocks noGrp="1"/>
          </p:cNvSpPr>
          <p:nvPr>
            <p:ph type="title" idx="7"/>
          </p:nvPr>
        </p:nvSpPr>
        <p:spPr>
          <a:xfrm>
            <a:off x="4661629" y="1017725"/>
            <a:ext cx="665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770" name="Google Shape;770;p29"/>
          <p:cNvSpPr txBox="1">
            <a:spLocks noGrp="1"/>
          </p:cNvSpPr>
          <p:nvPr>
            <p:ph type="title" idx="8"/>
          </p:nvPr>
        </p:nvSpPr>
        <p:spPr>
          <a:xfrm>
            <a:off x="4661629" y="1793902"/>
            <a:ext cx="665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771" name="Google Shape;771;p29"/>
          <p:cNvSpPr txBox="1">
            <a:spLocks noGrp="1"/>
          </p:cNvSpPr>
          <p:nvPr>
            <p:ph type="subTitle" idx="14"/>
          </p:nvPr>
        </p:nvSpPr>
        <p:spPr>
          <a:xfrm>
            <a:off x="5163342" y="2023146"/>
            <a:ext cx="2958000" cy="756900"/>
          </a:xfrm>
          <a:prstGeom prst="rect">
            <a:avLst/>
          </a:prstGeom>
        </p:spPr>
        <p:txBody>
          <a:bodyPr spcFirstLastPara="1" wrap="square" lIns="91425" tIns="91425" rIns="91425" bIns="91425" anchor="b" anchorCtr="0">
            <a:noAutofit/>
          </a:bodyPr>
          <a:lstStyle/>
          <a:p>
            <a:r>
              <a:rPr lang="en-US" dirty="0"/>
              <a:t>describe numerical columns</a:t>
            </a:r>
          </a:p>
        </p:txBody>
      </p:sp>
      <p:sp>
        <p:nvSpPr>
          <p:cNvPr id="22" name="Google Shape;762;p29">
            <a:extLst>
              <a:ext uri="{FF2B5EF4-FFF2-40B4-BE49-F238E27FC236}">
                <a16:creationId xmlns:a16="http://schemas.microsoft.com/office/drawing/2014/main" id="{5B426B3C-D0F8-91D5-C580-FCF8F713A2D6}"/>
              </a:ext>
            </a:extLst>
          </p:cNvPr>
          <p:cNvSpPr txBox="1">
            <a:spLocks/>
          </p:cNvSpPr>
          <p:nvPr/>
        </p:nvSpPr>
        <p:spPr>
          <a:xfrm>
            <a:off x="5132250" y="2788927"/>
            <a:ext cx="3291750" cy="756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aloo 2 ExtraBold"/>
              <a:buNone/>
              <a:defRPr sz="2100" b="0" i="0" u="none" strike="noStrike" cap="none">
                <a:solidFill>
                  <a:schemeClr val="dk1"/>
                </a:solidFill>
                <a:latin typeface="Baloo 2 ExtraBold"/>
                <a:ea typeface="Baloo 2 ExtraBold"/>
                <a:cs typeface="Baloo 2 ExtraBold"/>
                <a:sym typeface="Baloo 2 ExtraBold"/>
              </a:defRPr>
            </a:lvl1pPr>
            <a:lvl2pPr marL="914400" marR="0" lvl="1"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2pPr>
            <a:lvl3pPr marL="1371600" marR="0" lvl="2"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3pPr>
            <a:lvl4pPr marL="1828800" marR="0" lvl="3"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4pPr>
            <a:lvl5pPr marL="2286000" marR="0" lvl="4"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5pPr>
            <a:lvl6pPr marL="2743200" marR="0" lvl="5"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6pPr>
            <a:lvl7pPr marL="3200400" marR="0" lvl="6"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7pPr>
            <a:lvl8pPr marL="3657600" marR="0" lvl="7"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8pPr>
            <a:lvl9pPr marL="4114800" marR="0" lvl="8"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9pPr>
          </a:lstStyle>
          <a:p>
            <a:r>
              <a:rPr lang="en-US" dirty="0"/>
              <a:t>Questions</a:t>
            </a:r>
          </a:p>
        </p:txBody>
      </p:sp>
      <p:sp>
        <p:nvSpPr>
          <p:cNvPr id="23" name="Google Shape;768;p29">
            <a:extLst>
              <a:ext uri="{FF2B5EF4-FFF2-40B4-BE49-F238E27FC236}">
                <a16:creationId xmlns:a16="http://schemas.microsoft.com/office/drawing/2014/main" id="{C4769A5D-64CC-0AB7-6EEF-292B565C97C8}"/>
              </a:ext>
            </a:extLst>
          </p:cNvPr>
          <p:cNvSpPr txBox="1">
            <a:spLocks/>
          </p:cNvSpPr>
          <p:nvPr/>
        </p:nvSpPr>
        <p:spPr>
          <a:xfrm>
            <a:off x="720000" y="2832835"/>
            <a:ext cx="6675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aloo 2 ExtraBold"/>
              <a:buNone/>
              <a:defRPr sz="3000" b="0" i="0" u="none" strike="noStrike" cap="none">
                <a:solidFill>
                  <a:schemeClr val="lt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9pPr>
          </a:lstStyle>
          <a:p>
            <a:r>
              <a:rPr lang="en" dirty="0"/>
              <a:t>05</a:t>
            </a:r>
          </a:p>
        </p:txBody>
      </p:sp>
      <p:sp>
        <p:nvSpPr>
          <p:cNvPr id="24" name="Google Shape;770;p29">
            <a:extLst>
              <a:ext uri="{FF2B5EF4-FFF2-40B4-BE49-F238E27FC236}">
                <a16:creationId xmlns:a16="http://schemas.microsoft.com/office/drawing/2014/main" id="{CB2A0405-C929-343F-887B-D78A73602492}"/>
              </a:ext>
            </a:extLst>
          </p:cNvPr>
          <p:cNvSpPr txBox="1">
            <a:spLocks/>
          </p:cNvSpPr>
          <p:nvPr/>
        </p:nvSpPr>
        <p:spPr>
          <a:xfrm>
            <a:off x="4661629" y="2832835"/>
            <a:ext cx="6651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aloo 2 ExtraBold"/>
              <a:buNone/>
              <a:defRPr sz="3000" b="0" i="0" u="none" strike="noStrike" cap="none">
                <a:solidFill>
                  <a:schemeClr val="lt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9pPr>
          </a:lstStyle>
          <a:p>
            <a:r>
              <a:rPr lang="en" dirty="0"/>
              <a:t>06</a:t>
            </a:r>
          </a:p>
        </p:txBody>
      </p:sp>
      <p:sp>
        <p:nvSpPr>
          <p:cNvPr id="25" name="Google Shape;771;p29">
            <a:extLst>
              <a:ext uri="{FF2B5EF4-FFF2-40B4-BE49-F238E27FC236}">
                <a16:creationId xmlns:a16="http://schemas.microsoft.com/office/drawing/2014/main" id="{EF28F658-6CC3-0C2E-F679-2936CC2D1BE5}"/>
              </a:ext>
            </a:extLst>
          </p:cNvPr>
          <p:cNvSpPr txBox="1">
            <a:spLocks/>
          </p:cNvSpPr>
          <p:nvPr/>
        </p:nvSpPr>
        <p:spPr>
          <a:xfrm>
            <a:off x="1131388" y="1813179"/>
            <a:ext cx="2958000" cy="756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aloo 2 ExtraBold"/>
              <a:buNone/>
              <a:defRPr sz="2100" b="0" i="0" u="none" strike="noStrike" cap="none">
                <a:solidFill>
                  <a:schemeClr val="dk1"/>
                </a:solidFill>
                <a:latin typeface="Baloo 2 ExtraBold"/>
                <a:ea typeface="Baloo 2 ExtraBold"/>
                <a:cs typeface="Baloo 2 ExtraBold"/>
                <a:sym typeface="Baloo 2 ExtraBold"/>
              </a:defRPr>
            </a:lvl1pPr>
            <a:lvl2pPr marL="914400" marR="0" lvl="1"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2pPr>
            <a:lvl3pPr marL="1371600" marR="0" lvl="2"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3pPr>
            <a:lvl4pPr marL="1828800" marR="0" lvl="3"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4pPr>
            <a:lvl5pPr marL="2286000" marR="0" lvl="4"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5pPr>
            <a:lvl6pPr marL="2743200" marR="0" lvl="5"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6pPr>
            <a:lvl7pPr marL="3200400" marR="0" lvl="6"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7pPr>
            <a:lvl8pPr marL="3657600" marR="0" lvl="7"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8pPr>
            <a:lvl9pPr marL="4114800" marR="0" lvl="8"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9pPr>
          </a:lstStyle>
          <a:p>
            <a:r>
              <a:rPr lang="en-US" dirty="0"/>
              <a:t>Data Cleaning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Describe Categorical columns</a:t>
            </a:r>
            <a:endParaRPr dirty="0"/>
          </a:p>
        </p:txBody>
      </p:sp>
      <p:sp>
        <p:nvSpPr>
          <p:cNvPr id="7" name="Subtitle 6">
            <a:extLst>
              <a:ext uri="{FF2B5EF4-FFF2-40B4-BE49-F238E27FC236}">
                <a16:creationId xmlns:a16="http://schemas.microsoft.com/office/drawing/2014/main" id="{8439584A-4A63-07DA-5353-09E057E367A3}"/>
              </a:ext>
            </a:extLst>
          </p:cNvPr>
          <p:cNvSpPr>
            <a:spLocks noGrp="1"/>
          </p:cNvSpPr>
          <p:nvPr>
            <p:ph type="subTitle" idx="1"/>
          </p:nvPr>
        </p:nvSpPr>
        <p:spPr>
          <a:xfrm>
            <a:off x="573102" y="2186942"/>
            <a:ext cx="3141900" cy="1134900"/>
          </a:xfrm>
        </p:spPr>
        <p:txBody>
          <a:bodyPr/>
          <a:lstStyle/>
          <a:p>
            <a:r>
              <a:rPr lang="en-US" sz="1800" dirty="0"/>
              <a:t>M</a:t>
            </a:r>
            <a:r>
              <a:rPr lang="en-EG" sz="1800" dirty="0"/>
              <a:t>ore exp</a:t>
            </a:r>
            <a:r>
              <a:rPr lang="en-US" sz="1800" dirty="0"/>
              <a:t>l</a:t>
            </a:r>
            <a:r>
              <a:rPr lang="en-EG" sz="1800" dirty="0"/>
              <a:t>anations for the categorical columns</a:t>
            </a:r>
          </a:p>
        </p:txBody>
      </p:sp>
      <p:sp>
        <p:nvSpPr>
          <p:cNvPr id="9" name="Subtitle 8">
            <a:extLst>
              <a:ext uri="{FF2B5EF4-FFF2-40B4-BE49-F238E27FC236}">
                <a16:creationId xmlns:a16="http://schemas.microsoft.com/office/drawing/2014/main" id="{276835DE-D4EB-C521-8473-E94F0E641739}"/>
              </a:ext>
            </a:extLst>
          </p:cNvPr>
          <p:cNvSpPr>
            <a:spLocks noGrp="1"/>
          </p:cNvSpPr>
          <p:nvPr>
            <p:ph type="subTitle" idx="4"/>
          </p:nvPr>
        </p:nvSpPr>
        <p:spPr/>
        <p:txBody>
          <a:bodyPr/>
          <a:lstStyle/>
          <a:p>
            <a:endParaRPr lang="en-EG" dirty="0"/>
          </a:p>
        </p:txBody>
      </p:sp>
      <p:pic>
        <p:nvPicPr>
          <p:cNvPr id="3" name="Picture 2" descr="A screenshot of a computer program&#10;&#10;Description automatically generated">
            <a:extLst>
              <a:ext uri="{FF2B5EF4-FFF2-40B4-BE49-F238E27FC236}">
                <a16:creationId xmlns:a16="http://schemas.microsoft.com/office/drawing/2014/main" id="{57FDC47A-AEA9-02CB-0326-FFF6846B87D1}"/>
              </a:ext>
            </a:extLst>
          </p:cNvPr>
          <p:cNvPicPr>
            <a:picLocks noChangeAspect="1"/>
          </p:cNvPicPr>
          <p:nvPr/>
        </p:nvPicPr>
        <p:blipFill>
          <a:blip r:embed="rId3"/>
          <a:stretch>
            <a:fillRect/>
          </a:stretch>
        </p:blipFill>
        <p:spPr>
          <a:xfrm>
            <a:off x="4822167" y="1044683"/>
            <a:ext cx="2820838" cy="4082640"/>
          </a:xfrm>
          <a:prstGeom prst="rect">
            <a:avLst/>
          </a:prstGeom>
        </p:spPr>
      </p:pic>
    </p:spTree>
    <p:extLst>
      <p:ext uri="{BB962C8B-B14F-4D97-AF65-F5344CB8AC3E}">
        <p14:creationId xmlns:p14="http://schemas.microsoft.com/office/powerpoint/2010/main" val="4103872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1"/>
          <p:cNvSpPr txBox="1">
            <a:spLocks noGrp="1"/>
          </p:cNvSpPr>
          <p:nvPr>
            <p:ph type="title"/>
          </p:nvPr>
        </p:nvSpPr>
        <p:spPr>
          <a:xfrm>
            <a:off x="4380962" y="2974747"/>
            <a:ext cx="5067826" cy="130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Questions</a:t>
            </a:r>
            <a:endParaRPr dirty="0"/>
          </a:p>
        </p:txBody>
      </p:sp>
      <p:sp>
        <p:nvSpPr>
          <p:cNvPr id="784" name="Google Shape;784;p31"/>
          <p:cNvSpPr txBox="1">
            <a:spLocks noGrp="1"/>
          </p:cNvSpPr>
          <p:nvPr>
            <p:ph type="title" idx="2"/>
          </p:nvPr>
        </p:nvSpPr>
        <p:spPr>
          <a:xfrm>
            <a:off x="4380962" y="2431072"/>
            <a:ext cx="996900" cy="70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06</a:t>
            </a:r>
            <a:endParaRPr dirty="0"/>
          </a:p>
        </p:txBody>
      </p:sp>
      <p:sp>
        <p:nvSpPr>
          <p:cNvPr id="3" name="Subtitle 2">
            <a:extLst>
              <a:ext uri="{FF2B5EF4-FFF2-40B4-BE49-F238E27FC236}">
                <a16:creationId xmlns:a16="http://schemas.microsoft.com/office/drawing/2014/main" id="{52339431-E26F-72DF-6677-D77686B17150}"/>
              </a:ext>
            </a:extLst>
          </p:cNvPr>
          <p:cNvSpPr>
            <a:spLocks noGrp="1"/>
          </p:cNvSpPr>
          <p:nvPr>
            <p:ph type="subTitle" idx="1"/>
          </p:nvPr>
        </p:nvSpPr>
        <p:spPr>
          <a:xfrm>
            <a:off x="4380962" y="4234347"/>
            <a:ext cx="4559700" cy="375000"/>
          </a:xfrm>
        </p:spPr>
        <p:txBody>
          <a:bodyPr/>
          <a:lstStyle/>
          <a:p>
            <a:endParaRPr lang="en-EG" dirty="0"/>
          </a:p>
        </p:txBody>
      </p:sp>
      <p:grpSp>
        <p:nvGrpSpPr>
          <p:cNvPr id="2" name="Google Shape;920;p35">
            <a:extLst>
              <a:ext uri="{FF2B5EF4-FFF2-40B4-BE49-F238E27FC236}">
                <a16:creationId xmlns:a16="http://schemas.microsoft.com/office/drawing/2014/main" id="{26143CD8-E9FD-6177-3DB7-CE0AFEAB100D}"/>
              </a:ext>
            </a:extLst>
          </p:cNvPr>
          <p:cNvGrpSpPr/>
          <p:nvPr/>
        </p:nvGrpSpPr>
        <p:grpSpPr>
          <a:xfrm>
            <a:off x="-29307" y="208301"/>
            <a:ext cx="3897567" cy="4009205"/>
            <a:chOff x="4817053" y="290718"/>
            <a:chExt cx="3897567" cy="4009205"/>
          </a:xfrm>
        </p:grpSpPr>
        <p:sp>
          <p:nvSpPr>
            <p:cNvPr id="4" name="Google Shape;921;p35">
              <a:extLst>
                <a:ext uri="{FF2B5EF4-FFF2-40B4-BE49-F238E27FC236}">
                  <a16:creationId xmlns:a16="http://schemas.microsoft.com/office/drawing/2014/main" id="{A4A7C59E-CA8A-2703-0020-8E4CB695DC88}"/>
                </a:ext>
              </a:extLst>
            </p:cNvPr>
            <p:cNvSpPr/>
            <p:nvPr/>
          </p:nvSpPr>
          <p:spPr>
            <a:xfrm>
              <a:off x="4817053" y="116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 name="Google Shape;922;p35">
              <a:extLst>
                <a:ext uri="{FF2B5EF4-FFF2-40B4-BE49-F238E27FC236}">
                  <a16:creationId xmlns:a16="http://schemas.microsoft.com/office/drawing/2014/main" id="{C5ACFAA3-1DBC-F66A-D505-BBF4E02BA5B9}"/>
                </a:ext>
              </a:extLst>
            </p:cNvPr>
            <p:cNvGrpSpPr/>
            <p:nvPr/>
          </p:nvGrpSpPr>
          <p:grpSpPr>
            <a:xfrm>
              <a:off x="5332847" y="967113"/>
              <a:ext cx="2659418" cy="1718626"/>
              <a:chOff x="4838012" y="1361547"/>
              <a:chExt cx="951900" cy="615157"/>
            </a:xfrm>
          </p:grpSpPr>
          <p:sp>
            <p:nvSpPr>
              <p:cNvPr id="923" name="Google Shape;923;p35">
                <a:extLst>
                  <a:ext uri="{FF2B5EF4-FFF2-40B4-BE49-F238E27FC236}">
                    <a16:creationId xmlns:a16="http://schemas.microsoft.com/office/drawing/2014/main" id="{FB51FFA9-D2D9-2F8A-79B1-B7B41DA58F5D}"/>
                  </a:ext>
                </a:extLst>
              </p:cNvPr>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35">
                <a:extLst>
                  <a:ext uri="{FF2B5EF4-FFF2-40B4-BE49-F238E27FC236}">
                    <a16:creationId xmlns:a16="http://schemas.microsoft.com/office/drawing/2014/main" id="{4E2E0D3D-DFE5-92AA-299E-4F6534A2EEB8}"/>
                  </a:ext>
                </a:extLst>
              </p:cNvPr>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35">
                <a:extLst>
                  <a:ext uri="{FF2B5EF4-FFF2-40B4-BE49-F238E27FC236}">
                    <a16:creationId xmlns:a16="http://schemas.microsoft.com/office/drawing/2014/main" id="{225FBEA4-5806-C75F-6973-90F80DF86EF6}"/>
                  </a:ext>
                </a:extLst>
              </p:cNvPr>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35">
                <a:extLst>
                  <a:ext uri="{FF2B5EF4-FFF2-40B4-BE49-F238E27FC236}">
                    <a16:creationId xmlns:a16="http://schemas.microsoft.com/office/drawing/2014/main" id="{AF64D815-80ED-015F-23F9-FBF9A85163A1}"/>
                  </a:ext>
                </a:extLst>
              </p:cNvPr>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35">
                <a:extLst>
                  <a:ext uri="{FF2B5EF4-FFF2-40B4-BE49-F238E27FC236}">
                    <a16:creationId xmlns:a16="http://schemas.microsoft.com/office/drawing/2014/main" id="{5F9A9DDB-AA02-4E7B-108E-3950D874F05F}"/>
                  </a:ext>
                </a:extLst>
              </p:cNvPr>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35">
                <a:extLst>
                  <a:ext uri="{FF2B5EF4-FFF2-40B4-BE49-F238E27FC236}">
                    <a16:creationId xmlns:a16="http://schemas.microsoft.com/office/drawing/2014/main" id="{43298FD5-41E0-A0EC-AAFC-A61EC539A3C6}"/>
                  </a:ext>
                </a:extLst>
              </p:cNvPr>
              <p:cNvSpPr/>
              <p:nvPr/>
            </p:nvSpPr>
            <p:spPr>
              <a:xfrm>
                <a:off x="4902109" y="1478261"/>
                <a:ext cx="348300" cy="348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35">
                <a:extLst>
                  <a:ext uri="{FF2B5EF4-FFF2-40B4-BE49-F238E27FC236}">
                    <a16:creationId xmlns:a16="http://schemas.microsoft.com/office/drawing/2014/main" id="{6DCD6BCB-8A74-1A30-48CE-8D54A1B76A82}"/>
                  </a:ext>
                </a:extLst>
              </p:cNvPr>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5">
                <a:extLst>
                  <a:ext uri="{FF2B5EF4-FFF2-40B4-BE49-F238E27FC236}">
                    <a16:creationId xmlns:a16="http://schemas.microsoft.com/office/drawing/2014/main" id="{C9DFE424-0E59-C9A7-14DF-D3B77338BCC0}"/>
                  </a:ext>
                </a:extLst>
              </p:cNvPr>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35">
                <a:extLst>
                  <a:ext uri="{FF2B5EF4-FFF2-40B4-BE49-F238E27FC236}">
                    <a16:creationId xmlns:a16="http://schemas.microsoft.com/office/drawing/2014/main" id="{FB2359E5-F51D-03E5-9280-397D58FD68DD}"/>
                  </a:ext>
                </a:extLst>
              </p:cNvPr>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5">
                <a:extLst>
                  <a:ext uri="{FF2B5EF4-FFF2-40B4-BE49-F238E27FC236}">
                    <a16:creationId xmlns:a16="http://schemas.microsoft.com/office/drawing/2014/main" id="{8A9B1B5B-03CB-1ECB-F832-4309A0F3347F}"/>
                  </a:ext>
                </a:extLst>
              </p:cNvPr>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35">
                <a:extLst>
                  <a:ext uri="{FF2B5EF4-FFF2-40B4-BE49-F238E27FC236}">
                    <a16:creationId xmlns:a16="http://schemas.microsoft.com/office/drawing/2014/main" id="{E42693F1-FEBD-AB9E-2CA6-9C4FF1DCE927}"/>
                  </a:ext>
                </a:extLst>
              </p:cNvPr>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35">
                <a:extLst>
                  <a:ext uri="{FF2B5EF4-FFF2-40B4-BE49-F238E27FC236}">
                    <a16:creationId xmlns:a16="http://schemas.microsoft.com/office/drawing/2014/main" id="{84EF17D9-DB7D-654B-AB11-33FB02E504C1}"/>
                  </a:ext>
                </a:extLst>
              </p:cNvPr>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35">
                <a:extLst>
                  <a:ext uri="{FF2B5EF4-FFF2-40B4-BE49-F238E27FC236}">
                    <a16:creationId xmlns:a16="http://schemas.microsoft.com/office/drawing/2014/main" id="{EC77B24F-D67F-5F32-7706-01D252742D42}"/>
                  </a:ext>
                </a:extLst>
              </p:cNvPr>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35">
                <a:extLst>
                  <a:ext uri="{FF2B5EF4-FFF2-40B4-BE49-F238E27FC236}">
                    <a16:creationId xmlns:a16="http://schemas.microsoft.com/office/drawing/2014/main" id="{7157CFFC-AB6E-9352-AB31-A712C276B44B}"/>
                  </a:ext>
                </a:extLst>
              </p:cNvPr>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35">
                <a:extLst>
                  <a:ext uri="{FF2B5EF4-FFF2-40B4-BE49-F238E27FC236}">
                    <a16:creationId xmlns:a16="http://schemas.microsoft.com/office/drawing/2014/main" id="{400BA496-41CB-D2B2-C65C-EDC084A75F75}"/>
                  </a:ext>
                </a:extLst>
              </p:cNvPr>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35">
                <a:extLst>
                  <a:ext uri="{FF2B5EF4-FFF2-40B4-BE49-F238E27FC236}">
                    <a16:creationId xmlns:a16="http://schemas.microsoft.com/office/drawing/2014/main" id="{8A2C6793-0433-6A47-81F6-DFBABC335B44}"/>
                  </a:ext>
                </a:extLst>
              </p:cNvPr>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35">
                <a:extLst>
                  <a:ext uri="{FF2B5EF4-FFF2-40B4-BE49-F238E27FC236}">
                    <a16:creationId xmlns:a16="http://schemas.microsoft.com/office/drawing/2014/main" id="{0AC23855-0180-B485-6FF1-DCA7F7352B0D}"/>
                  </a:ext>
                </a:extLst>
              </p:cNvPr>
              <p:cNvSpPr/>
              <p:nvPr/>
            </p:nvSpPr>
            <p:spPr>
              <a:xfrm>
                <a:off x="5175718" y="1867628"/>
                <a:ext cx="576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35">
                <a:extLst>
                  <a:ext uri="{FF2B5EF4-FFF2-40B4-BE49-F238E27FC236}">
                    <a16:creationId xmlns:a16="http://schemas.microsoft.com/office/drawing/2014/main" id="{90766CE7-8D6E-B6F8-C240-B5C4899B508C}"/>
                  </a:ext>
                </a:extLst>
              </p:cNvPr>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35">
                <a:extLst>
                  <a:ext uri="{FF2B5EF4-FFF2-40B4-BE49-F238E27FC236}">
                    <a16:creationId xmlns:a16="http://schemas.microsoft.com/office/drawing/2014/main" id="{6EF20F2E-DD4D-8669-50D9-3731AD4A54A3}"/>
                  </a:ext>
                </a:extLst>
              </p:cNvPr>
              <p:cNvSpPr/>
              <p:nvPr/>
            </p:nvSpPr>
            <p:spPr>
              <a:xfrm>
                <a:off x="5461764" y="1867628"/>
                <a:ext cx="564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 name="Google Shape;942;p35">
              <a:extLst>
                <a:ext uri="{FF2B5EF4-FFF2-40B4-BE49-F238E27FC236}">
                  <a16:creationId xmlns:a16="http://schemas.microsoft.com/office/drawing/2014/main" id="{1D8B7BBF-73D5-7EC6-6AF2-6D576B42218A}"/>
                </a:ext>
              </a:extLst>
            </p:cNvPr>
            <p:cNvGrpSpPr/>
            <p:nvPr/>
          </p:nvGrpSpPr>
          <p:grpSpPr>
            <a:xfrm flipH="1">
              <a:off x="7510651" y="1762507"/>
              <a:ext cx="1203970" cy="2537416"/>
              <a:chOff x="3168951" y="1861557"/>
              <a:chExt cx="1203970" cy="2537416"/>
            </a:xfrm>
          </p:grpSpPr>
          <p:grpSp>
            <p:nvGrpSpPr>
              <p:cNvPr id="771" name="Google Shape;943;p35">
                <a:extLst>
                  <a:ext uri="{FF2B5EF4-FFF2-40B4-BE49-F238E27FC236}">
                    <a16:creationId xmlns:a16="http://schemas.microsoft.com/office/drawing/2014/main" id="{EEB830E3-09A1-501F-5748-39D8D369B43E}"/>
                  </a:ext>
                </a:extLst>
              </p:cNvPr>
              <p:cNvGrpSpPr/>
              <p:nvPr/>
            </p:nvGrpSpPr>
            <p:grpSpPr>
              <a:xfrm>
                <a:off x="3168951" y="1861557"/>
                <a:ext cx="1203970" cy="2537416"/>
                <a:chOff x="3196688" y="1859757"/>
                <a:chExt cx="1203970" cy="2537416"/>
              </a:xfrm>
            </p:grpSpPr>
            <p:sp>
              <p:nvSpPr>
                <p:cNvPr id="773" name="Google Shape;944;p35">
                  <a:extLst>
                    <a:ext uri="{FF2B5EF4-FFF2-40B4-BE49-F238E27FC236}">
                      <a16:creationId xmlns:a16="http://schemas.microsoft.com/office/drawing/2014/main" id="{7DB01566-4F1F-A484-C89C-95C243A91EE5}"/>
                    </a:ext>
                  </a:extLst>
                </p:cNvPr>
                <p:cNvSpPr/>
                <p:nvPr/>
              </p:nvSpPr>
              <p:spPr>
                <a:xfrm>
                  <a:off x="4019743" y="2373432"/>
                  <a:ext cx="380915" cy="348197"/>
                </a:xfrm>
                <a:custGeom>
                  <a:avLst/>
                  <a:gdLst/>
                  <a:ahLst/>
                  <a:cxnLst/>
                  <a:rect l="l" t="t" r="r" b="b"/>
                  <a:pathLst>
                    <a:path w="380915" h="348197" extrusionOk="0">
                      <a:moveTo>
                        <a:pt x="71723" y="348198"/>
                      </a:moveTo>
                      <a:cubicBezTo>
                        <a:pt x="124492" y="302383"/>
                        <a:pt x="235267" y="221515"/>
                        <a:pt x="235267" y="221515"/>
                      </a:cubicBezTo>
                      <a:cubicBezTo>
                        <a:pt x="235267" y="221515"/>
                        <a:pt x="385477" y="81307"/>
                        <a:pt x="380809" y="71687"/>
                      </a:cubicBezTo>
                      <a:cubicBezTo>
                        <a:pt x="376142" y="62067"/>
                        <a:pt x="318135" y="96452"/>
                        <a:pt x="318135" y="96452"/>
                      </a:cubicBezTo>
                      <a:cubicBezTo>
                        <a:pt x="321755" y="86451"/>
                        <a:pt x="373475" y="45779"/>
                        <a:pt x="370427" y="39969"/>
                      </a:cubicBezTo>
                      <a:cubicBezTo>
                        <a:pt x="367379" y="34254"/>
                        <a:pt x="301276" y="82545"/>
                        <a:pt x="297656" y="79974"/>
                      </a:cubicBezTo>
                      <a:cubicBezTo>
                        <a:pt x="294132" y="77402"/>
                        <a:pt x="363188" y="27586"/>
                        <a:pt x="357759" y="20157"/>
                      </a:cubicBezTo>
                      <a:cubicBezTo>
                        <a:pt x="352330" y="12727"/>
                        <a:pt x="283369" y="62543"/>
                        <a:pt x="278987" y="61114"/>
                      </a:cubicBezTo>
                      <a:cubicBezTo>
                        <a:pt x="274606" y="59781"/>
                        <a:pt x="342995" y="5869"/>
                        <a:pt x="332708" y="250"/>
                      </a:cubicBezTo>
                      <a:cubicBezTo>
                        <a:pt x="322421" y="-5370"/>
                        <a:pt x="229838" y="85784"/>
                        <a:pt x="220408" y="85213"/>
                      </a:cubicBezTo>
                      <a:cubicBezTo>
                        <a:pt x="210979" y="84641"/>
                        <a:pt x="237172" y="34540"/>
                        <a:pt x="232886" y="14347"/>
                      </a:cubicBezTo>
                      <a:cubicBezTo>
                        <a:pt x="228600" y="-5846"/>
                        <a:pt x="168783" y="107120"/>
                        <a:pt x="168783" y="107120"/>
                      </a:cubicBezTo>
                      <a:cubicBezTo>
                        <a:pt x="151638" y="126456"/>
                        <a:pt x="0" y="234184"/>
                        <a:pt x="0" y="234184"/>
                      </a:cubicBezTo>
                      <a:lnTo>
                        <a:pt x="71723" y="348198"/>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945;p35">
                  <a:extLst>
                    <a:ext uri="{FF2B5EF4-FFF2-40B4-BE49-F238E27FC236}">
                      <a16:creationId xmlns:a16="http://schemas.microsoft.com/office/drawing/2014/main" id="{338B52F1-DC49-3891-23AC-1FBA07B0D8AB}"/>
                    </a:ext>
                  </a:extLst>
                </p:cNvPr>
                <p:cNvSpPr/>
                <p:nvPr/>
              </p:nvSpPr>
              <p:spPr>
                <a:xfrm>
                  <a:off x="4229198" y="2451120"/>
                  <a:ext cx="20478" cy="55911"/>
                </a:xfrm>
                <a:custGeom>
                  <a:avLst/>
                  <a:gdLst/>
                  <a:ahLst/>
                  <a:cxnLst/>
                  <a:rect l="l" t="t" r="r" b="b"/>
                  <a:pathLst>
                    <a:path w="20478" h="55911" extrusionOk="0">
                      <a:moveTo>
                        <a:pt x="20479" y="2572"/>
                      </a:moveTo>
                      <a:lnTo>
                        <a:pt x="0" y="55912"/>
                      </a:lnTo>
                      <a:cubicBezTo>
                        <a:pt x="0" y="55912"/>
                        <a:pt x="5905" y="3620"/>
                        <a:pt x="2191" y="0"/>
                      </a:cubicBezTo>
                      <a:lnTo>
                        <a:pt x="20479" y="2572"/>
                      </a:ln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946;p35">
                  <a:extLst>
                    <a:ext uri="{FF2B5EF4-FFF2-40B4-BE49-F238E27FC236}">
                      <a16:creationId xmlns:a16="http://schemas.microsoft.com/office/drawing/2014/main" id="{5C389FE4-9550-87F1-7818-09EC70EBA2B8}"/>
                    </a:ext>
                  </a:extLst>
                </p:cNvPr>
                <p:cNvSpPr/>
                <p:nvPr/>
              </p:nvSpPr>
              <p:spPr>
                <a:xfrm>
                  <a:off x="3602037" y="2283261"/>
                  <a:ext cx="655354" cy="571433"/>
                </a:xfrm>
                <a:custGeom>
                  <a:avLst/>
                  <a:gdLst/>
                  <a:ahLst/>
                  <a:cxnLst/>
                  <a:rect l="l" t="t" r="r" b="b"/>
                  <a:pathLst>
                    <a:path w="655354" h="571433" extrusionOk="0">
                      <a:moveTo>
                        <a:pt x="383321" y="277492"/>
                      </a:moveTo>
                      <a:cubicBezTo>
                        <a:pt x="383321" y="277492"/>
                        <a:pt x="142434" y="-113414"/>
                        <a:pt x="10417" y="32700"/>
                      </a:cubicBezTo>
                      <a:cubicBezTo>
                        <a:pt x="-63402" y="114329"/>
                        <a:pt x="276927" y="536763"/>
                        <a:pt x="345412" y="571434"/>
                      </a:cubicBezTo>
                      <a:lnTo>
                        <a:pt x="655355" y="349501"/>
                      </a:lnTo>
                      <a:lnTo>
                        <a:pt x="558390" y="183576"/>
                      </a:lnTo>
                      <a:lnTo>
                        <a:pt x="383321" y="2774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947;p35">
                  <a:extLst>
                    <a:ext uri="{FF2B5EF4-FFF2-40B4-BE49-F238E27FC236}">
                      <a16:creationId xmlns:a16="http://schemas.microsoft.com/office/drawing/2014/main" id="{A3C4794C-2958-8BBE-9674-34CEE75FE559}"/>
                    </a:ext>
                  </a:extLst>
                </p:cNvPr>
                <p:cNvSpPr/>
                <p:nvPr/>
              </p:nvSpPr>
              <p:spPr>
                <a:xfrm>
                  <a:off x="3602034" y="2289855"/>
                  <a:ext cx="581157" cy="564744"/>
                </a:xfrm>
                <a:custGeom>
                  <a:avLst/>
                  <a:gdLst/>
                  <a:ahLst/>
                  <a:cxnLst/>
                  <a:rect l="l" t="t" r="r" b="b"/>
                  <a:pathLst>
                    <a:path w="581157" h="564744" extrusionOk="0">
                      <a:moveTo>
                        <a:pt x="10420" y="26105"/>
                      </a:moveTo>
                      <a:cubicBezTo>
                        <a:pt x="46710" y="-14090"/>
                        <a:pt x="88620" y="-1231"/>
                        <a:pt x="134149" y="20486"/>
                      </a:cubicBezTo>
                      <a:cubicBezTo>
                        <a:pt x="173773" y="70111"/>
                        <a:pt x="219779" y="104115"/>
                        <a:pt x="256164" y="156503"/>
                      </a:cubicBezTo>
                      <a:cubicBezTo>
                        <a:pt x="294169" y="211271"/>
                        <a:pt x="328555" y="268421"/>
                        <a:pt x="365321" y="323952"/>
                      </a:cubicBezTo>
                      <a:cubicBezTo>
                        <a:pt x="374751" y="338144"/>
                        <a:pt x="384562" y="351956"/>
                        <a:pt x="394753" y="365576"/>
                      </a:cubicBezTo>
                      <a:cubicBezTo>
                        <a:pt x="401897" y="375006"/>
                        <a:pt x="407136" y="385674"/>
                        <a:pt x="418852" y="390151"/>
                      </a:cubicBezTo>
                      <a:cubicBezTo>
                        <a:pt x="438187" y="397485"/>
                        <a:pt x="448188" y="388913"/>
                        <a:pt x="465334" y="380245"/>
                      </a:cubicBezTo>
                      <a:cubicBezTo>
                        <a:pt x="488098" y="368815"/>
                        <a:pt x="521341" y="352718"/>
                        <a:pt x="542581" y="338811"/>
                      </a:cubicBezTo>
                      <a:cubicBezTo>
                        <a:pt x="556774" y="329477"/>
                        <a:pt x="562012" y="322714"/>
                        <a:pt x="562012" y="322714"/>
                      </a:cubicBezTo>
                      <a:cubicBezTo>
                        <a:pt x="562012" y="322714"/>
                        <a:pt x="575633" y="348050"/>
                        <a:pt x="581158" y="360147"/>
                      </a:cubicBezTo>
                      <a:lnTo>
                        <a:pt x="345509" y="564744"/>
                      </a:lnTo>
                      <a:cubicBezTo>
                        <a:pt x="276834" y="530073"/>
                        <a:pt x="-63399" y="107735"/>
                        <a:pt x="10420" y="2610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948;p35">
                  <a:extLst>
                    <a:ext uri="{FF2B5EF4-FFF2-40B4-BE49-F238E27FC236}">
                      <a16:creationId xmlns:a16="http://schemas.microsoft.com/office/drawing/2014/main" id="{96F5795A-9A03-E79E-7223-7717F9CB4DD7}"/>
                    </a:ext>
                  </a:extLst>
                </p:cNvPr>
                <p:cNvSpPr/>
                <p:nvPr/>
              </p:nvSpPr>
              <p:spPr>
                <a:xfrm>
                  <a:off x="3677224" y="4259632"/>
                  <a:ext cx="126301" cy="110108"/>
                </a:xfrm>
                <a:custGeom>
                  <a:avLst/>
                  <a:gdLst/>
                  <a:ahLst/>
                  <a:cxnLst/>
                  <a:rect l="l" t="t" r="r" b="b"/>
                  <a:pathLst>
                    <a:path w="126301" h="110108" extrusionOk="0">
                      <a:moveTo>
                        <a:pt x="114300" y="31813"/>
                      </a:moveTo>
                      <a:lnTo>
                        <a:pt x="98203" y="0"/>
                      </a:lnTo>
                      <a:lnTo>
                        <a:pt x="2191" y="3429"/>
                      </a:lnTo>
                      <a:lnTo>
                        <a:pt x="0" y="31813"/>
                      </a:lnTo>
                      <a:lnTo>
                        <a:pt x="45149" y="110109"/>
                      </a:lnTo>
                      <a:lnTo>
                        <a:pt x="126301" y="47435"/>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949;p35">
                  <a:extLst>
                    <a:ext uri="{FF2B5EF4-FFF2-40B4-BE49-F238E27FC236}">
                      <a16:creationId xmlns:a16="http://schemas.microsoft.com/office/drawing/2014/main" id="{EFF584C3-DFF7-A339-506D-0BD280EC400F}"/>
                    </a:ext>
                  </a:extLst>
                </p:cNvPr>
                <p:cNvSpPr/>
                <p:nvPr/>
              </p:nvSpPr>
              <p:spPr>
                <a:xfrm>
                  <a:off x="3662175" y="4290397"/>
                  <a:ext cx="291750" cy="106776"/>
                </a:xfrm>
                <a:custGeom>
                  <a:avLst/>
                  <a:gdLst/>
                  <a:ahLst/>
                  <a:cxnLst/>
                  <a:rect l="l" t="t" r="r" b="b"/>
                  <a:pathLst>
                    <a:path w="291750" h="106776" extrusionOk="0">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750" y="106776"/>
                      </a:lnTo>
                      <a:cubicBezTo>
                        <a:pt x="289084" y="106776"/>
                        <a:pt x="291751" y="103252"/>
                        <a:pt x="291751" y="98966"/>
                      </a:cubicBezTo>
                      <a:lnTo>
                        <a:pt x="291751" y="77249"/>
                      </a:lnTo>
                      <a:cubicBezTo>
                        <a:pt x="291751" y="73915"/>
                        <a:pt x="290131" y="70867"/>
                        <a:pt x="287655" y="69819"/>
                      </a:cubicBezTo>
                      <a:lnTo>
                        <a:pt x="135160" y="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950;p35">
                  <a:extLst>
                    <a:ext uri="{FF2B5EF4-FFF2-40B4-BE49-F238E27FC236}">
                      <a16:creationId xmlns:a16="http://schemas.microsoft.com/office/drawing/2014/main" id="{F5EED071-092C-1C5A-896C-0E3CA19798C2}"/>
                    </a:ext>
                  </a:extLst>
                </p:cNvPr>
                <p:cNvSpPr/>
                <p:nvPr/>
              </p:nvSpPr>
              <p:spPr>
                <a:xfrm rot="-1801764">
                  <a:off x="3763940" y="4307141"/>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951;p35">
                  <a:extLst>
                    <a:ext uri="{FF2B5EF4-FFF2-40B4-BE49-F238E27FC236}">
                      <a16:creationId xmlns:a16="http://schemas.microsoft.com/office/drawing/2014/main" id="{57E32D2A-7C73-48AF-6149-B97B777A6A7B}"/>
                    </a:ext>
                  </a:extLst>
                </p:cNvPr>
                <p:cNvSpPr/>
                <p:nvPr/>
              </p:nvSpPr>
              <p:spPr>
                <a:xfrm rot="-1801764">
                  <a:off x="3784050" y="4317400"/>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952;p35">
                  <a:extLst>
                    <a:ext uri="{FF2B5EF4-FFF2-40B4-BE49-F238E27FC236}">
                      <a16:creationId xmlns:a16="http://schemas.microsoft.com/office/drawing/2014/main" id="{820F049D-B6D1-EF03-8263-D556A90993A4}"/>
                    </a:ext>
                  </a:extLst>
                </p:cNvPr>
                <p:cNvSpPr/>
                <p:nvPr/>
              </p:nvSpPr>
              <p:spPr>
                <a:xfrm>
                  <a:off x="3211833" y="4246392"/>
                  <a:ext cx="126301" cy="123348"/>
                </a:xfrm>
                <a:custGeom>
                  <a:avLst/>
                  <a:gdLst/>
                  <a:ahLst/>
                  <a:cxnLst/>
                  <a:rect l="l" t="t" r="r" b="b"/>
                  <a:pathLst>
                    <a:path w="126301" h="123348" extrusionOk="0">
                      <a:moveTo>
                        <a:pt x="114205" y="45053"/>
                      </a:moveTo>
                      <a:lnTo>
                        <a:pt x="98108" y="13240"/>
                      </a:lnTo>
                      <a:lnTo>
                        <a:pt x="10001" y="0"/>
                      </a:lnTo>
                      <a:lnTo>
                        <a:pt x="0" y="45053"/>
                      </a:lnTo>
                      <a:lnTo>
                        <a:pt x="45053" y="123349"/>
                      </a:lnTo>
                      <a:lnTo>
                        <a:pt x="126301" y="60674"/>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953;p35">
                  <a:extLst>
                    <a:ext uri="{FF2B5EF4-FFF2-40B4-BE49-F238E27FC236}">
                      <a16:creationId xmlns:a16="http://schemas.microsoft.com/office/drawing/2014/main" id="{C6761031-666E-7F3E-D7E0-7646BDCB412B}"/>
                    </a:ext>
                  </a:extLst>
                </p:cNvPr>
                <p:cNvSpPr/>
                <p:nvPr/>
              </p:nvSpPr>
              <p:spPr>
                <a:xfrm>
                  <a:off x="3196688" y="4290397"/>
                  <a:ext cx="291655" cy="106776"/>
                </a:xfrm>
                <a:custGeom>
                  <a:avLst/>
                  <a:gdLst/>
                  <a:ahLst/>
                  <a:cxnLst/>
                  <a:rect l="l" t="t" r="r" b="b"/>
                  <a:pathLst>
                    <a:path w="291655" h="106776" extrusionOk="0">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655" y="106776"/>
                      </a:lnTo>
                      <a:cubicBezTo>
                        <a:pt x="288988" y="106776"/>
                        <a:pt x="291655" y="103252"/>
                        <a:pt x="291655" y="98966"/>
                      </a:cubicBezTo>
                      <a:lnTo>
                        <a:pt x="291655" y="77249"/>
                      </a:lnTo>
                      <a:cubicBezTo>
                        <a:pt x="291655" y="73915"/>
                        <a:pt x="290036" y="70867"/>
                        <a:pt x="287560" y="69819"/>
                      </a:cubicBezTo>
                      <a:lnTo>
                        <a:pt x="135160" y="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954;p35">
                  <a:extLst>
                    <a:ext uri="{FF2B5EF4-FFF2-40B4-BE49-F238E27FC236}">
                      <a16:creationId xmlns:a16="http://schemas.microsoft.com/office/drawing/2014/main" id="{3CFD5019-D0C6-6C37-D038-48D07A14EAB6}"/>
                    </a:ext>
                  </a:extLst>
                </p:cNvPr>
                <p:cNvSpPr/>
                <p:nvPr/>
              </p:nvSpPr>
              <p:spPr>
                <a:xfrm rot="-1801764">
                  <a:off x="3304896" y="4309167"/>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955;p35">
                  <a:extLst>
                    <a:ext uri="{FF2B5EF4-FFF2-40B4-BE49-F238E27FC236}">
                      <a16:creationId xmlns:a16="http://schemas.microsoft.com/office/drawing/2014/main" id="{16A922FA-98BE-1B8A-4E65-BE0078929CB1}"/>
                    </a:ext>
                  </a:extLst>
                </p:cNvPr>
                <p:cNvSpPr/>
                <p:nvPr/>
              </p:nvSpPr>
              <p:spPr>
                <a:xfrm rot="-1801764">
                  <a:off x="3325007" y="4319417"/>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956;p35">
                  <a:extLst>
                    <a:ext uri="{FF2B5EF4-FFF2-40B4-BE49-F238E27FC236}">
                      <a16:creationId xmlns:a16="http://schemas.microsoft.com/office/drawing/2014/main" id="{18BADA57-4E2B-3046-5EFA-CFB5393A29D6}"/>
                    </a:ext>
                  </a:extLst>
                </p:cNvPr>
                <p:cNvSpPr/>
                <p:nvPr/>
              </p:nvSpPr>
              <p:spPr>
                <a:xfrm>
                  <a:off x="3384902" y="3040527"/>
                  <a:ext cx="429336" cy="1226343"/>
                </a:xfrm>
                <a:custGeom>
                  <a:avLst/>
                  <a:gdLst/>
                  <a:ahLst/>
                  <a:cxnLst/>
                  <a:rect l="l" t="t" r="r" b="b"/>
                  <a:pathLst>
                    <a:path w="429336" h="1226343" extrusionOk="0">
                      <a:moveTo>
                        <a:pt x="388811" y="0"/>
                      </a:moveTo>
                      <a:cubicBezTo>
                        <a:pt x="388811" y="0"/>
                        <a:pt x="425577" y="439483"/>
                        <a:pt x="429006" y="560927"/>
                      </a:cubicBezTo>
                      <a:cubicBezTo>
                        <a:pt x="432435" y="682371"/>
                        <a:pt x="408051" y="1223677"/>
                        <a:pt x="408051" y="1223677"/>
                      </a:cubicBezTo>
                      <a:lnTo>
                        <a:pt x="255175" y="1226344"/>
                      </a:lnTo>
                      <a:cubicBezTo>
                        <a:pt x="255175" y="1226344"/>
                        <a:pt x="148400" y="318230"/>
                        <a:pt x="0" y="25337"/>
                      </a:cubicBezTo>
                      <a:lnTo>
                        <a:pt x="38881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957;p35">
                  <a:extLst>
                    <a:ext uri="{FF2B5EF4-FFF2-40B4-BE49-F238E27FC236}">
                      <a16:creationId xmlns:a16="http://schemas.microsoft.com/office/drawing/2014/main" id="{9A2CBC8D-1E42-2AEC-C14B-54F5E4F45F1E}"/>
                    </a:ext>
                  </a:extLst>
                </p:cNvPr>
                <p:cNvSpPr/>
                <p:nvPr/>
              </p:nvSpPr>
              <p:spPr>
                <a:xfrm>
                  <a:off x="3586355" y="3063292"/>
                  <a:ext cx="124015" cy="1199768"/>
                </a:xfrm>
                <a:custGeom>
                  <a:avLst/>
                  <a:gdLst/>
                  <a:ahLst/>
                  <a:cxnLst/>
                  <a:rect l="l" t="t" r="r" b="b"/>
                  <a:pathLst>
                    <a:path w="124015" h="1199768" extrusionOk="0">
                      <a:moveTo>
                        <a:pt x="119920" y="1199769"/>
                      </a:moveTo>
                      <a:cubicBezTo>
                        <a:pt x="119729" y="1194435"/>
                        <a:pt x="104489" y="663130"/>
                        <a:pt x="104489" y="586073"/>
                      </a:cubicBezTo>
                      <a:cubicBezTo>
                        <a:pt x="104489" y="509206"/>
                        <a:pt x="1048" y="5905"/>
                        <a:pt x="0" y="857"/>
                      </a:cubicBezTo>
                      <a:lnTo>
                        <a:pt x="4001" y="0"/>
                      </a:lnTo>
                      <a:cubicBezTo>
                        <a:pt x="5048" y="5048"/>
                        <a:pt x="108585" y="508826"/>
                        <a:pt x="108585" y="586073"/>
                      </a:cubicBezTo>
                      <a:cubicBezTo>
                        <a:pt x="108585" y="663130"/>
                        <a:pt x="123825" y="1194340"/>
                        <a:pt x="124016" y="1199674"/>
                      </a:cubicBezTo>
                      <a:lnTo>
                        <a:pt x="119920" y="119976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958;p35">
                  <a:extLst>
                    <a:ext uri="{FF2B5EF4-FFF2-40B4-BE49-F238E27FC236}">
                      <a16:creationId xmlns:a16="http://schemas.microsoft.com/office/drawing/2014/main" id="{4551C4C3-39AD-50DA-9E91-C6EF6D2D91DB}"/>
                    </a:ext>
                  </a:extLst>
                </p:cNvPr>
                <p:cNvSpPr/>
                <p:nvPr/>
              </p:nvSpPr>
              <p:spPr>
                <a:xfrm>
                  <a:off x="3632361" y="4205721"/>
                  <a:ext cx="161925" cy="4095"/>
                </a:xfrm>
                <a:custGeom>
                  <a:avLst/>
                  <a:gdLst/>
                  <a:ahLst/>
                  <a:cxnLst/>
                  <a:rect l="l" t="t" r="r" b="b"/>
                  <a:pathLst>
                    <a:path w="161925" h="4095" extrusionOk="0">
                      <a:moveTo>
                        <a:pt x="0" y="0"/>
                      </a:moveTo>
                      <a:lnTo>
                        <a:pt x="161925" y="0"/>
                      </a:lnTo>
                      <a:lnTo>
                        <a:pt x="161925" y="4096"/>
                      </a:lnTo>
                      <a:lnTo>
                        <a:pt x="0" y="40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959;p35">
                  <a:extLst>
                    <a:ext uri="{FF2B5EF4-FFF2-40B4-BE49-F238E27FC236}">
                      <a16:creationId xmlns:a16="http://schemas.microsoft.com/office/drawing/2014/main" id="{4A252793-3369-2DF1-1272-BDF20F3B8AB5}"/>
                    </a:ext>
                  </a:extLst>
                </p:cNvPr>
                <p:cNvSpPr/>
                <p:nvPr/>
              </p:nvSpPr>
              <p:spPr>
                <a:xfrm>
                  <a:off x="3207261" y="3040527"/>
                  <a:ext cx="566737" cy="1236059"/>
                </a:xfrm>
                <a:custGeom>
                  <a:avLst/>
                  <a:gdLst/>
                  <a:ahLst/>
                  <a:cxnLst/>
                  <a:rect l="l" t="t" r="r" b="b"/>
                  <a:pathLst>
                    <a:path w="566737" h="1236059" extrusionOk="0">
                      <a:moveTo>
                        <a:pt x="566738" y="0"/>
                      </a:moveTo>
                      <a:cubicBezTo>
                        <a:pt x="566738" y="0"/>
                        <a:pt x="481775" y="366331"/>
                        <a:pt x="395478" y="625507"/>
                      </a:cubicBezTo>
                      <a:cubicBezTo>
                        <a:pt x="325755" y="834962"/>
                        <a:pt x="171355" y="1236059"/>
                        <a:pt x="171355" y="1236059"/>
                      </a:cubicBezTo>
                      <a:lnTo>
                        <a:pt x="0" y="1231773"/>
                      </a:lnTo>
                      <a:lnTo>
                        <a:pt x="148876" y="631698"/>
                      </a:lnTo>
                      <a:cubicBezTo>
                        <a:pt x="156781" y="600456"/>
                        <a:pt x="161830" y="568452"/>
                        <a:pt x="163830" y="536257"/>
                      </a:cubicBezTo>
                      <a:cubicBezTo>
                        <a:pt x="171450" y="414528"/>
                        <a:pt x="146494" y="168592"/>
                        <a:pt x="136017" y="11049"/>
                      </a:cubicBezTo>
                      <a:lnTo>
                        <a:pt x="566738"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85" name="Google Shape;960;p35">
                  <a:extLst>
                    <a:ext uri="{FF2B5EF4-FFF2-40B4-BE49-F238E27FC236}">
                      <a16:creationId xmlns:a16="http://schemas.microsoft.com/office/drawing/2014/main" id="{144DCC90-5C70-22D0-AC3C-FCAD8DB76243}"/>
                    </a:ext>
                  </a:extLst>
                </p:cNvPr>
                <p:cNvGrpSpPr/>
                <p:nvPr/>
              </p:nvGrpSpPr>
              <p:grpSpPr>
                <a:xfrm>
                  <a:off x="3224406" y="3042051"/>
                  <a:ext cx="397573" cy="1229773"/>
                  <a:chOff x="6448806" y="4285201"/>
                  <a:chExt cx="397573" cy="1229773"/>
                </a:xfrm>
              </p:grpSpPr>
              <p:sp>
                <p:nvSpPr>
                  <p:cNvPr id="920" name="Google Shape;961;p35">
                    <a:extLst>
                      <a:ext uri="{FF2B5EF4-FFF2-40B4-BE49-F238E27FC236}">
                        <a16:creationId xmlns:a16="http://schemas.microsoft.com/office/drawing/2014/main" id="{6F79E0F5-5EAC-0CA7-E43B-215E26E6E3F6}"/>
                      </a:ext>
                    </a:extLst>
                  </p:cNvPr>
                  <p:cNvSpPr/>
                  <p:nvPr/>
                </p:nvSpPr>
                <p:spPr>
                  <a:xfrm>
                    <a:off x="6490811" y="4290250"/>
                    <a:ext cx="231076" cy="1224724"/>
                  </a:xfrm>
                  <a:custGeom>
                    <a:avLst/>
                    <a:gdLst/>
                    <a:ahLst/>
                    <a:cxnLst/>
                    <a:rect l="l" t="t" r="r" b="b"/>
                    <a:pathLst>
                      <a:path w="231076" h="1224724" extrusionOk="0">
                        <a:moveTo>
                          <a:pt x="3905" y="1224724"/>
                        </a:moveTo>
                        <a:lnTo>
                          <a:pt x="0" y="1223581"/>
                        </a:lnTo>
                        <a:cubicBezTo>
                          <a:pt x="1715" y="1217581"/>
                          <a:pt x="176403" y="621221"/>
                          <a:pt x="212122" y="548068"/>
                        </a:cubicBezTo>
                        <a:cubicBezTo>
                          <a:pt x="247555" y="475583"/>
                          <a:pt x="208312" y="5143"/>
                          <a:pt x="207836" y="381"/>
                        </a:cubicBezTo>
                        <a:lnTo>
                          <a:pt x="211836" y="0"/>
                        </a:lnTo>
                        <a:cubicBezTo>
                          <a:pt x="213455" y="19431"/>
                          <a:pt x="251650" y="476250"/>
                          <a:pt x="215741" y="549783"/>
                        </a:cubicBezTo>
                        <a:cubicBezTo>
                          <a:pt x="180213" y="622744"/>
                          <a:pt x="5715" y="1218724"/>
                          <a:pt x="3905" y="12247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62;p35">
                    <a:extLst>
                      <a:ext uri="{FF2B5EF4-FFF2-40B4-BE49-F238E27FC236}">
                        <a16:creationId xmlns:a16="http://schemas.microsoft.com/office/drawing/2014/main" id="{BACD24BB-4EB5-8555-ED17-A067175A5417}"/>
                      </a:ext>
                    </a:extLst>
                  </p:cNvPr>
                  <p:cNvSpPr/>
                  <p:nvPr/>
                </p:nvSpPr>
                <p:spPr>
                  <a:xfrm>
                    <a:off x="6448806" y="5459158"/>
                    <a:ext cx="171926" cy="4095"/>
                  </a:xfrm>
                  <a:custGeom>
                    <a:avLst/>
                    <a:gdLst/>
                    <a:ahLst/>
                    <a:cxnLst/>
                    <a:rect l="l" t="t" r="r" b="b"/>
                    <a:pathLst>
                      <a:path w="171926" h="4095" extrusionOk="0">
                        <a:moveTo>
                          <a:pt x="0" y="0"/>
                        </a:moveTo>
                        <a:lnTo>
                          <a:pt x="171926" y="0"/>
                        </a:lnTo>
                        <a:lnTo>
                          <a:pt x="171926" y="4096"/>
                        </a:lnTo>
                        <a:lnTo>
                          <a:pt x="0" y="40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63;p35">
                    <a:extLst>
                      <a:ext uri="{FF2B5EF4-FFF2-40B4-BE49-F238E27FC236}">
                        <a16:creationId xmlns:a16="http://schemas.microsoft.com/office/drawing/2014/main" id="{43BB07B3-5D8C-D7B5-DAEA-14FFA2CAB632}"/>
                      </a:ext>
                    </a:extLst>
                  </p:cNvPr>
                  <p:cNvSpPr/>
                  <p:nvPr/>
                </p:nvSpPr>
                <p:spPr>
                  <a:xfrm>
                    <a:off x="6715125" y="4285201"/>
                    <a:ext cx="131254" cy="170306"/>
                  </a:xfrm>
                  <a:custGeom>
                    <a:avLst/>
                    <a:gdLst/>
                    <a:ahLst/>
                    <a:cxnLst/>
                    <a:rect l="l" t="t" r="r" b="b"/>
                    <a:pathLst>
                      <a:path w="131254" h="170306" extrusionOk="0">
                        <a:moveTo>
                          <a:pt x="3238" y="170307"/>
                        </a:moveTo>
                        <a:lnTo>
                          <a:pt x="0" y="167830"/>
                        </a:lnTo>
                        <a:lnTo>
                          <a:pt x="128016" y="0"/>
                        </a:lnTo>
                        <a:lnTo>
                          <a:pt x="131254" y="247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86" name="Google Shape;964;p35">
                  <a:extLst>
                    <a:ext uri="{FF2B5EF4-FFF2-40B4-BE49-F238E27FC236}">
                      <a16:creationId xmlns:a16="http://schemas.microsoft.com/office/drawing/2014/main" id="{04E9B342-02C7-8B3B-583B-802134FF2AC9}"/>
                    </a:ext>
                  </a:extLst>
                </p:cNvPr>
                <p:cNvSpPr/>
                <p:nvPr/>
              </p:nvSpPr>
              <p:spPr>
                <a:xfrm>
                  <a:off x="3256436" y="2224425"/>
                  <a:ext cx="581474" cy="888396"/>
                </a:xfrm>
                <a:custGeom>
                  <a:avLst/>
                  <a:gdLst/>
                  <a:ahLst/>
                  <a:cxnLst/>
                  <a:rect l="l" t="t" r="r" b="b"/>
                  <a:pathLst>
                    <a:path w="581474" h="888396" extrusionOk="0">
                      <a:moveTo>
                        <a:pt x="259" y="237649"/>
                      </a:moveTo>
                      <a:cubicBezTo>
                        <a:pt x="4355" y="134207"/>
                        <a:pt x="169613" y="41053"/>
                        <a:pt x="169613" y="41053"/>
                      </a:cubicBezTo>
                      <a:lnTo>
                        <a:pt x="227811" y="0"/>
                      </a:lnTo>
                      <a:lnTo>
                        <a:pt x="227335" y="3238"/>
                      </a:lnTo>
                      <a:lnTo>
                        <a:pt x="352493" y="82487"/>
                      </a:lnTo>
                      <a:lnTo>
                        <a:pt x="362399" y="61150"/>
                      </a:lnTo>
                      <a:lnTo>
                        <a:pt x="360685" y="43434"/>
                      </a:lnTo>
                      <a:lnTo>
                        <a:pt x="391927" y="54007"/>
                      </a:lnTo>
                      <a:cubicBezTo>
                        <a:pt x="405262" y="55626"/>
                        <a:pt x="466889" y="123349"/>
                        <a:pt x="486986" y="154686"/>
                      </a:cubicBezTo>
                      <a:cubicBezTo>
                        <a:pt x="508703" y="188595"/>
                        <a:pt x="521181" y="227838"/>
                        <a:pt x="523181" y="268319"/>
                      </a:cubicBezTo>
                      <a:lnTo>
                        <a:pt x="581475" y="853345"/>
                      </a:lnTo>
                      <a:lnTo>
                        <a:pt x="104367" y="888397"/>
                      </a:lnTo>
                      <a:cubicBezTo>
                        <a:pt x="104272" y="888397"/>
                        <a:pt x="-6028" y="396907"/>
                        <a:pt x="259" y="237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965;p35">
                  <a:extLst>
                    <a:ext uri="{FF2B5EF4-FFF2-40B4-BE49-F238E27FC236}">
                      <a16:creationId xmlns:a16="http://schemas.microsoft.com/office/drawing/2014/main" id="{7E22EE64-88CE-F3CA-A9F2-8797ABC2C059}"/>
                    </a:ext>
                  </a:extLst>
                </p:cNvPr>
                <p:cNvSpPr/>
                <p:nvPr/>
              </p:nvSpPr>
              <p:spPr>
                <a:xfrm>
                  <a:off x="3316036" y="3028526"/>
                  <a:ext cx="517207" cy="39147"/>
                </a:xfrm>
                <a:custGeom>
                  <a:avLst/>
                  <a:gdLst/>
                  <a:ahLst/>
                  <a:cxnLst/>
                  <a:rect l="l" t="t" r="r" b="b"/>
                  <a:pathLst>
                    <a:path w="517207" h="39147" extrusionOk="0">
                      <a:moveTo>
                        <a:pt x="95" y="39148"/>
                      </a:moveTo>
                      <a:lnTo>
                        <a:pt x="0" y="37433"/>
                      </a:lnTo>
                      <a:lnTo>
                        <a:pt x="517017" y="0"/>
                      </a:lnTo>
                      <a:lnTo>
                        <a:pt x="517207" y="171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966;p35">
                  <a:extLst>
                    <a:ext uri="{FF2B5EF4-FFF2-40B4-BE49-F238E27FC236}">
                      <a16:creationId xmlns:a16="http://schemas.microsoft.com/office/drawing/2014/main" id="{421D3E88-99CE-21F3-D61E-7E81418D537B}"/>
                    </a:ext>
                  </a:extLst>
                </p:cNvPr>
                <p:cNvSpPr/>
                <p:nvPr/>
              </p:nvSpPr>
              <p:spPr>
                <a:xfrm>
                  <a:off x="3243480" y="2269764"/>
                  <a:ext cx="430791" cy="1036129"/>
                </a:xfrm>
                <a:custGeom>
                  <a:avLst/>
                  <a:gdLst/>
                  <a:ahLst/>
                  <a:cxnLst/>
                  <a:rect l="l" t="t" r="r" b="b"/>
                  <a:pathLst>
                    <a:path w="430791" h="1036129" extrusionOk="0">
                      <a:moveTo>
                        <a:pt x="159996" y="0"/>
                      </a:moveTo>
                      <a:cubicBezTo>
                        <a:pt x="159996" y="0"/>
                        <a:pt x="276201" y="75629"/>
                        <a:pt x="343257" y="305753"/>
                      </a:cubicBezTo>
                      <a:cubicBezTo>
                        <a:pt x="402979" y="510540"/>
                        <a:pt x="430792" y="1003363"/>
                        <a:pt x="430792" y="1003363"/>
                      </a:cubicBezTo>
                      <a:lnTo>
                        <a:pt x="33028" y="1036130"/>
                      </a:lnTo>
                      <a:cubicBezTo>
                        <a:pt x="33028" y="1036130"/>
                        <a:pt x="56554" y="688753"/>
                        <a:pt x="63794" y="639985"/>
                      </a:cubicBezTo>
                      <a:cubicBezTo>
                        <a:pt x="70937" y="591217"/>
                        <a:pt x="-111181" y="115919"/>
                        <a:pt x="109799" y="34766"/>
                      </a:cubicBezTo>
                      <a:lnTo>
                        <a:pt x="159996"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89" name="Google Shape;967;p35">
                  <a:extLst>
                    <a:ext uri="{FF2B5EF4-FFF2-40B4-BE49-F238E27FC236}">
                      <a16:creationId xmlns:a16="http://schemas.microsoft.com/office/drawing/2014/main" id="{482A9E77-672A-1F9D-95ED-04782F3C4FBB}"/>
                    </a:ext>
                  </a:extLst>
                </p:cNvPr>
                <p:cNvGrpSpPr/>
                <p:nvPr/>
              </p:nvGrpSpPr>
              <p:grpSpPr>
                <a:xfrm>
                  <a:off x="3613121" y="2256906"/>
                  <a:ext cx="264222" cy="1022984"/>
                  <a:chOff x="6837521" y="3500056"/>
                  <a:chExt cx="264222" cy="1022984"/>
                </a:xfrm>
              </p:grpSpPr>
              <p:sp>
                <p:nvSpPr>
                  <p:cNvPr id="917" name="Google Shape;968;p35">
                    <a:extLst>
                      <a:ext uri="{FF2B5EF4-FFF2-40B4-BE49-F238E27FC236}">
                        <a16:creationId xmlns:a16="http://schemas.microsoft.com/office/drawing/2014/main" id="{A5F3F0EB-0D64-216D-B8C5-680D1BE93820}"/>
                      </a:ext>
                    </a:extLst>
                  </p:cNvPr>
                  <p:cNvSpPr/>
                  <p:nvPr/>
                </p:nvSpPr>
                <p:spPr>
                  <a:xfrm>
                    <a:off x="6856380" y="3519106"/>
                    <a:ext cx="245363" cy="1003934"/>
                  </a:xfrm>
                  <a:custGeom>
                    <a:avLst/>
                    <a:gdLst/>
                    <a:ahLst/>
                    <a:cxnLst/>
                    <a:rect l="l" t="t" r="r" b="b"/>
                    <a:pathLst>
                      <a:path w="245363" h="1003934" extrusionOk="0">
                        <a:moveTo>
                          <a:pt x="13621" y="94393"/>
                        </a:moveTo>
                        <a:lnTo>
                          <a:pt x="14954" y="107442"/>
                        </a:lnTo>
                        <a:lnTo>
                          <a:pt x="82772" y="1003935"/>
                        </a:lnTo>
                        <a:lnTo>
                          <a:pt x="245364" y="982885"/>
                        </a:lnTo>
                        <a:lnTo>
                          <a:pt x="191929" y="580263"/>
                        </a:lnTo>
                        <a:cubicBezTo>
                          <a:pt x="191929" y="580263"/>
                          <a:pt x="169259" y="193262"/>
                          <a:pt x="153543" y="161639"/>
                        </a:cubicBezTo>
                        <a:cubicBezTo>
                          <a:pt x="129159" y="112871"/>
                          <a:pt x="71533" y="10954"/>
                          <a:pt x="0" y="0"/>
                        </a:cubicBezTo>
                        <a:lnTo>
                          <a:pt x="13621" y="9439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69;p35">
                    <a:extLst>
                      <a:ext uri="{FF2B5EF4-FFF2-40B4-BE49-F238E27FC236}">
                        <a16:creationId xmlns:a16="http://schemas.microsoft.com/office/drawing/2014/main" id="{8107028E-F128-6CAC-2C6A-77BE58FA4861}"/>
                      </a:ext>
                    </a:extLst>
                  </p:cNvPr>
                  <p:cNvSpPr/>
                  <p:nvPr/>
                </p:nvSpPr>
                <p:spPr>
                  <a:xfrm>
                    <a:off x="6878574" y="3529678"/>
                    <a:ext cx="112299" cy="545591"/>
                  </a:xfrm>
                  <a:custGeom>
                    <a:avLst/>
                    <a:gdLst/>
                    <a:ahLst/>
                    <a:cxnLst/>
                    <a:rect l="l" t="t" r="r" b="b"/>
                    <a:pathLst>
                      <a:path w="112299" h="545591" extrusionOk="0">
                        <a:moveTo>
                          <a:pt x="0" y="0"/>
                        </a:moveTo>
                        <a:lnTo>
                          <a:pt x="101727" y="190690"/>
                        </a:lnTo>
                        <a:lnTo>
                          <a:pt x="86582" y="238696"/>
                        </a:lnTo>
                        <a:lnTo>
                          <a:pt x="112300" y="266700"/>
                        </a:lnTo>
                        <a:lnTo>
                          <a:pt x="47911" y="54559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70;p35">
                    <a:extLst>
                      <a:ext uri="{FF2B5EF4-FFF2-40B4-BE49-F238E27FC236}">
                        <a16:creationId xmlns:a16="http://schemas.microsoft.com/office/drawing/2014/main" id="{27032E9B-D5E7-B35F-0A7A-78C53130B971}"/>
                      </a:ext>
                    </a:extLst>
                  </p:cNvPr>
                  <p:cNvSpPr/>
                  <p:nvPr/>
                </p:nvSpPr>
                <p:spPr>
                  <a:xfrm>
                    <a:off x="6837521" y="3500056"/>
                    <a:ext cx="123539" cy="548639"/>
                  </a:xfrm>
                  <a:custGeom>
                    <a:avLst/>
                    <a:gdLst/>
                    <a:ahLst/>
                    <a:cxnLst/>
                    <a:rect l="l" t="t" r="r" b="b"/>
                    <a:pathLst>
                      <a:path w="123539" h="548639" extrusionOk="0">
                        <a:moveTo>
                          <a:pt x="92107" y="548640"/>
                        </a:moveTo>
                        <a:lnTo>
                          <a:pt x="123539" y="289750"/>
                        </a:lnTo>
                        <a:lnTo>
                          <a:pt x="76200" y="243935"/>
                        </a:lnTo>
                        <a:lnTo>
                          <a:pt x="116396" y="186500"/>
                        </a:lnTo>
                        <a:lnTo>
                          <a:pt x="44672" y="2305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90" name="Google Shape;971;p35">
                  <a:extLst>
                    <a:ext uri="{FF2B5EF4-FFF2-40B4-BE49-F238E27FC236}">
                      <a16:creationId xmlns:a16="http://schemas.microsoft.com/office/drawing/2014/main" id="{B61FE87C-399D-67F6-CFF3-E6A00F68B412}"/>
                    </a:ext>
                  </a:extLst>
                </p:cNvPr>
                <p:cNvSpPr/>
                <p:nvPr/>
              </p:nvSpPr>
              <p:spPr>
                <a:xfrm>
                  <a:off x="3646100" y="2816007"/>
                  <a:ext cx="10526" cy="30321"/>
                </a:xfrm>
                <a:custGeom>
                  <a:avLst/>
                  <a:gdLst/>
                  <a:ahLst/>
                  <a:cxnLst/>
                  <a:rect l="l" t="t" r="r" b="b"/>
                  <a:pathLst>
                    <a:path w="10526" h="30321" extrusionOk="0">
                      <a:moveTo>
                        <a:pt x="10169" y="14494"/>
                      </a:moveTo>
                      <a:cubicBezTo>
                        <a:pt x="11216" y="22876"/>
                        <a:pt x="9883" y="29924"/>
                        <a:pt x="7216" y="30305"/>
                      </a:cubicBezTo>
                      <a:cubicBezTo>
                        <a:pt x="4453" y="30687"/>
                        <a:pt x="1406" y="24210"/>
                        <a:pt x="358" y="15828"/>
                      </a:cubicBezTo>
                      <a:cubicBezTo>
                        <a:pt x="-690" y="7445"/>
                        <a:pt x="644" y="397"/>
                        <a:pt x="3311" y="16"/>
                      </a:cubicBezTo>
                      <a:cubicBezTo>
                        <a:pt x="5978" y="-365"/>
                        <a:pt x="9121" y="6112"/>
                        <a:pt x="10169" y="1449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972;p35">
                  <a:extLst>
                    <a:ext uri="{FF2B5EF4-FFF2-40B4-BE49-F238E27FC236}">
                      <a16:creationId xmlns:a16="http://schemas.microsoft.com/office/drawing/2014/main" id="{277EABB4-ABDA-F9CC-5F6A-921A85A7A36F}"/>
                    </a:ext>
                  </a:extLst>
                </p:cNvPr>
                <p:cNvSpPr/>
                <p:nvPr/>
              </p:nvSpPr>
              <p:spPr>
                <a:xfrm>
                  <a:off x="3330704" y="2298053"/>
                  <a:ext cx="305943" cy="497395"/>
                </a:xfrm>
                <a:custGeom>
                  <a:avLst/>
                  <a:gdLst/>
                  <a:ahLst/>
                  <a:cxnLst/>
                  <a:rect l="l" t="t" r="r" b="b"/>
                  <a:pathLst>
                    <a:path w="305943" h="497395" extrusionOk="0">
                      <a:moveTo>
                        <a:pt x="93345" y="0"/>
                      </a:moveTo>
                      <a:lnTo>
                        <a:pt x="0" y="70771"/>
                      </a:lnTo>
                      <a:lnTo>
                        <a:pt x="157353" y="243554"/>
                      </a:lnTo>
                      <a:lnTo>
                        <a:pt x="146780" y="285655"/>
                      </a:lnTo>
                      <a:lnTo>
                        <a:pt x="267271" y="497396"/>
                      </a:lnTo>
                      <a:lnTo>
                        <a:pt x="305943" y="475107"/>
                      </a:lnTo>
                      <a:lnTo>
                        <a:pt x="218218" y="1873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973;p35">
                  <a:extLst>
                    <a:ext uri="{FF2B5EF4-FFF2-40B4-BE49-F238E27FC236}">
                      <a16:creationId xmlns:a16="http://schemas.microsoft.com/office/drawing/2014/main" id="{F1C53B6E-6CE4-7B08-66C6-7CF42245A176}"/>
                    </a:ext>
                  </a:extLst>
                </p:cNvPr>
                <p:cNvSpPr/>
                <p:nvPr/>
              </p:nvSpPr>
              <p:spPr>
                <a:xfrm>
                  <a:off x="3475715" y="2175730"/>
                  <a:ext cx="25487" cy="38598"/>
                </a:xfrm>
                <a:custGeom>
                  <a:avLst/>
                  <a:gdLst/>
                  <a:ahLst/>
                  <a:cxnLst/>
                  <a:rect l="l" t="t" r="r" b="b"/>
                  <a:pathLst>
                    <a:path w="25487" h="38598" extrusionOk="0">
                      <a:moveTo>
                        <a:pt x="25487" y="22"/>
                      </a:moveTo>
                      <a:cubicBezTo>
                        <a:pt x="25487" y="22"/>
                        <a:pt x="1198" y="-359"/>
                        <a:pt x="55" y="2023"/>
                      </a:cubicBezTo>
                      <a:cubicBezTo>
                        <a:pt x="-1088" y="4404"/>
                        <a:pt x="15867" y="38599"/>
                        <a:pt x="15867" y="38599"/>
                      </a:cubicBezTo>
                      <a:lnTo>
                        <a:pt x="25487" y="2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974;p35">
                  <a:extLst>
                    <a:ext uri="{FF2B5EF4-FFF2-40B4-BE49-F238E27FC236}">
                      <a16:creationId xmlns:a16="http://schemas.microsoft.com/office/drawing/2014/main" id="{30078039-B58C-B60C-8E79-9465E0EB8E76}"/>
                    </a:ext>
                  </a:extLst>
                </p:cNvPr>
                <p:cNvSpPr/>
                <p:nvPr/>
              </p:nvSpPr>
              <p:spPr>
                <a:xfrm>
                  <a:off x="3466918" y="1859757"/>
                  <a:ext cx="260554" cy="276176"/>
                </a:xfrm>
                <a:custGeom>
                  <a:avLst/>
                  <a:gdLst/>
                  <a:ahLst/>
                  <a:cxnLst/>
                  <a:rect l="l" t="t" r="r" b="b"/>
                  <a:pathLst>
                    <a:path w="260554" h="276176" extrusionOk="0">
                      <a:moveTo>
                        <a:pt x="69717" y="275324"/>
                      </a:moveTo>
                      <a:cubicBezTo>
                        <a:pt x="7137" y="291802"/>
                        <a:pt x="-28962" y="64059"/>
                        <a:pt x="29712" y="51200"/>
                      </a:cubicBezTo>
                      <a:cubicBezTo>
                        <a:pt x="29712" y="51200"/>
                        <a:pt x="33331" y="19673"/>
                        <a:pt x="64859" y="11957"/>
                      </a:cubicBezTo>
                      <a:cubicBezTo>
                        <a:pt x="96387" y="4242"/>
                        <a:pt x="110579" y="23864"/>
                        <a:pt x="110579" y="23864"/>
                      </a:cubicBezTo>
                      <a:cubicBezTo>
                        <a:pt x="110579" y="23864"/>
                        <a:pt x="116484" y="9005"/>
                        <a:pt x="125438" y="9576"/>
                      </a:cubicBezTo>
                      <a:cubicBezTo>
                        <a:pt x="134391" y="10148"/>
                        <a:pt x="142107" y="17291"/>
                        <a:pt x="142107" y="17291"/>
                      </a:cubicBezTo>
                      <a:cubicBezTo>
                        <a:pt x="142107" y="17291"/>
                        <a:pt x="161157" y="-1092"/>
                        <a:pt x="183064" y="51"/>
                      </a:cubicBezTo>
                      <a:cubicBezTo>
                        <a:pt x="205067" y="1194"/>
                        <a:pt x="218116" y="13672"/>
                        <a:pt x="220497" y="23197"/>
                      </a:cubicBezTo>
                      <a:cubicBezTo>
                        <a:pt x="220497" y="23197"/>
                        <a:pt x="255549" y="4814"/>
                        <a:pt x="260312" y="46914"/>
                      </a:cubicBezTo>
                      <a:cubicBezTo>
                        <a:pt x="262407" y="65964"/>
                        <a:pt x="250215" y="74822"/>
                        <a:pt x="250215" y="74822"/>
                      </a:cubicBezTo>
                      <a:cubicBezTo>
                        <a:pt x="250215" y="74822"/>
                        <a:pt x="253740" y="109303"/>
                        <a:pt x="235928" y="116351"/>
                      </a:cubicBezTo>
                      <a:cubicBezTo>
                        <a:pt x="235928" y="116351"/>
                        <a:pt x="241262" y="138926"/>
                        <a:pt x="231737" y="13902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975;p35">
                  <a:extLst>
                    <a:ext uri="{FF2B5EF4-FFF2-40B4-BE49-F238E27FC236}">
                      <a16:creationId xmlns:a16="http://schemas.microsoft.com/office/drawing/2014/main" id="{0A9B4E1B-6167-76B4-F1C8-1EB11749A34C}"/>
                    </a:ext>
                  </a:extLst>
                </p:cNvPr>
                <p:cNvSpPr/>
                <p:nvPr/>
              </p:nvSpPr>
              <p:spPr>
                <a:xfrm>
                  <a:off x="3482667" y="1956646"/>
                  <a:ext cx="218559" cy="367703"/>
                </a:xfrm>
                <a:custGeom>
                  <a:avLst/>
                  <a:gdLst/>
                  <a:ahLst/>
                  <a:cxnLst/>
                  <a:rect l="l" t="t" r="r" b="b"/>
                  <a:pathLst>
                    <a:path w="218559" h="367703" extrusionOk="0">
                      <a:moveTo>
                        <a:pt x="212940" y="10128"/>
                      </a:moveTo>
                      <a:cubicBezTo>
                        <a:pt x="212940" y="10128"/>
                        <a:pt x="235514" y="165481"/>
                        <a:pt x="190175" y="227774"/>
                      </a:cubicBezTo>
                      <a:cubicBezTo>
                        <a:pt x="177888" y="238061"/>
                        <a:pt x="142455" y="229965"/>
                        <a:pt x="131215" y="228536"/>
                      </a:cubicBezTo>
                      <a:cubicBezTo>
                        <a:pt x="130263" y="221869"/>
                        <a:pt x="122929" y="279400"/>
                        <a:pt x="137693" y="329311"/>
                      </a:cubicBezTo>
                      <a:cubicBezTo>
                        <a:pt x="153599" y="378841"/>
                        <a:pt x="86543" y="379507"/>
                        <a:pt x="54444" y="336740"/>
                      </a:cubicBezTo>
                      <a:lnTo>
                        <a:pt x="5962" y="278447"/>
                      </a:lnTo>
                      <a:cubicBezTo>
                        <a:pt x="5962" y="278447"/>
                        <a:pt x="17487" y="191389"/>
                        <a:pt x="19678" y="162052"/>
                      </a:cubicBezTo>
                      <a:cubicBezTo>
                        <a:pt x="20821" y="146335"/>
                        <a:pt x="21202" y="131000"/>
                        <a:pt x="19868" y="122713"/>
                      </a:cubicBezTo>
                      <a:cubicBezTo>
                        <a:pt x="1390" y="121094"/>
                        <a:pt x="-4040" y="86899"/>
                        <a:pt x="2914" y="68326"/>
                      </a:cubicBezTo>
                      <a:cubicBezTo>
                        <a:pt x="9581" y="50609"/>
                        <a:pt x="44824" y="75850"/>
                        <a:pt x="51206" y="91662"/>
                      </a:cubicBezTo>
                      <a:cubicBezTo>
                        <a:pt x="53206" y="96710"/>
                        <a:pt x="59016" y="101949"/>
                        <a:pt x="65398" y="94424"/>
                      </a:cubicBezTo>
                      <a:cubicBezTo>
                        <a:pt x="69303" y="89757"/>
                        <a:pt x="70160" y="47275"/>
                        <a:pt x="75685" y="20891"/>
                      </a:cubicBezTo>
                      <a:cubicBezTo>
                        <a:pt x="81781" y="36893"/>
                        <a:pt x="106641" y="27368"/>
                        <a:pt x="106736" y="27368"/>
                      </a:cubicBezTo>
                      <a:cubicBezTo>
                        <a:pt x="115594" y="26987"/>
                        <a:pt x="122738" y="11938"/>
                        <a:pt x="122072" y="11652"/>
                      </a:cubicBezTo>
                      <a:cubicBezTo>
                        <a:pt x="133216" y="24701"/>
                        <a:pt x="167887" y="24701"/>
                        <a:pt x="178650" y="23844"/>
                      </a:cubicBezTo>
                      <a:cubicBezTo>
                        <a:pt x="188365" y="22987"/>
                        <a:pt x="194652" y="10414"/>
                        <a:pt x="197700" y="7175"/>
                      </a:cubicBezTo>
                      <a:cubicBezTo>
                        <a:pt x="213893" y="-10541"/>
                        <a:pt x="212940" y="10128"/>
                        <a:pt x="212940" y="10128"/>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976;p35">
                  <a:extLst>
                    <a:ext uri="{FF2B5EF4-FFF2-40B4-BE49-F238E27FC236}">
                      <a16:creationId xmlns:a16="http://schemas.microsoft.com/office/drawing/2014/main" id="{11A90CDD-5D21-1865-511C-4D3989489CAC}"/>
                    </a:ext>
                  </a:extLst>
                </p:cNvPr>
                <p:cNvSpPr/>
                <p:nvPr/>
              </p:nvSpPr>
              <p:spPr>
                <a:xfrm>
                  <a:off x="3580545" y="2180039"/>
                  <a:ext cx="44005" cy="112585"/>
                </a:xfrm>
                <a:custGeom>
                  <a:avLst/>
                  <a:gdLst/>
                  <a:ahLst/>
                  <a:cxnLst/>
                  <a:rect l="l" t="t" r="r" b="b"/>
                  <a:pathLst>
                    <a:path w="44005" h="112585" extrusionOk="0">
                      <a:moveTo>
                        <a:pt x="44006" y="6477"/>
                      </a:moveTo>
                      <a:lnTo>
                        <a:pt x="0" y="0"/>
                      </a:lnTo>
                      <a:lnTo>
                        <a:pt x="37529" y="112586"/>
                      </a:ln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977;p35">
                  <a:extLst>
                    <a:ext uri="{FF2B5EF4-FFF2-40B4-BE49-F238E27FC236}">
                      <a16:creationId xmlns:a16="http://schemas.microsoft.com/office/drawing/2014/main" id="{BF25235C-6FBE-0001-9537-84FB4E9C2D9E}"/>
                    </a:ext>
                  </a:extLst>
                </p:cNvPr>
                <p:cNvSpPr/>
                <p:nvPr/>
              </p:nvSpPr>
              <p:spPr>
                <a:xfrm>
                  <a:off x="3401094" y="2183753"/>
                  <a:ext cx="255174" cy="646842"/>
                </a:xfrm>
                <a:custGeom>
                  <a:avLst/>
                  <a:gdLst/>
                  <a:ahLst/>
                  <a:cxnLst/>
                  <a:rect l="l" t="t" r="r" b="b"/>
                  <a:pathLst>
                    <a:path w="255174" h="646842" extrusionOk="0">
                      <a:moveTo>
                        <a:pt x="0" y="87535"/>
                      </a:moveTo>
                      <a:lnTo>
                        <a:pt x="87440" y="301276"/>
                      </a:lnTo>
                      <a:lnTo>
                        <a:pt x="155924" y="307562"/>
                      </a:lnTo>
                      <a:lnTo>
                        <a:pt x="125540" y="347377"/>
                      </a:lnTo>
                      <a:lnTo>
                        <a:pt x="255175" y="646843"/>
                      </a:lnTo>
                      <a:cubicBezTo>
                        <a:pt x="255175" y="646843"/>
                        <a:pt x="204311" y="375476"/>
                        <a:pt x="154877" y="222504"/>
                      </a:cubicBezTo>
                      <a:cubicBezTo>
                        <a:pt x="115919" y="102108"/>
                        <a:pt x="72866" y="0"/>
                        <a:pt x="72866" y="0"/>
                      </a:cubicBezTo>
                      <a:lnTo>
                        <a:pt x="0" y="875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97" name="Google Shape;978;p35">
                  <a:extLst>
                    <a:ext uri="{FF2B5EF4-FFF2-40B4-BE49-F238E27FC236}">
                      <a16:creationId xmlns:a16="http://schemas.microsoft.com/office/drawing/2014/main" id="{32817A16-B9AE-0745-3E9C-A7F0BCE01638}"/>
                    </a:ext>
                  </a:extLst>
                </p:cNvPr>
                <p:cNvGrpSpPr/>
                <p:nvPr/>
              </p:nvGrpSpPr>
              <p:grpSpPr>
                <a:xfrm>
                  <a:off x="3766471" y="2402281"/>
                  <a:ext cx="459096" cy="418904"/>
                  <a:chOff x="6987571" y="3640156"/>
                  <a:chExt cx="459096" cy="418904"/>
                </a:xfrm>
              </p:grpSpPr>
              <p:sp>
                <p:nvSpPr>
                  <p:cNvPr id="915" name="Google Shape;979;p35">
                    <a:extLst>
                      <a:ext uri="{FF2B5EF4-FFF2-40B4-BE49-F238E27FC236}">
                        <a16:creationId xmlns:a16="http://schemas.microsoft.com/office/drawing/2014/main" id="{D8B099E1-4685-C3CE-8AA3-D144291172ED}"/>
                      </a:ext>
                    </a:extLst>
                  </p:cNvPr>
                  <p:cNvSpPr/>
                  <p:nvPr/>
                </p:nvSpPr>
                <p:spPr>
                  <a:xfrm>
                    <a:off x="6987571" y="3640156"/>
                    <a:ext cx="435292" cy="416369"/>
                  </a:xfrm>
                  <a:custGeom>
                    <a:avLst/>
                    <a:gdLst/>
                    <a:ahLst/>
                    <a:cxnLst/>
                    <a:rect l="l" t="t" r="r" b="b"/>
                    <a:pathLst>
                      <a:path w="435292" h="416369" extrusionOk="0">
                        <a:moveTo>
                          <a:pt x="159" y="408349"/>
                        </a:moveTo>
                        <a:lnTo>
                          <a:pt x="84836" y="120694"/>
                        </a:lnTo>
                        <a:cubicBezTo>
                          <a:pt x="88742" y="107835"/>
                          <a:pt x="98171" y="97453"/>
                          <a:pt x="110554" y="92309"/>
                        </a:cubicBezTo>
                        <a:lnTo>
                          <a:pt x="404781" y="2013"/>
                        </a:lnTo>
                        <a:cubicBezTo>
                          <a:pt x="425450" y="-6750"/>
                          <a:pt x="440881" y="14681"/>
                          <a:pt x="433356" y="35826"/>
                        </a:cubicBezTo>
                        <a:lnTo>
                          <a:pt x="356394" y="266903"/>
                        </a:lnTo>
                        <a:cubicBezTo>
                          <a:pt x="351346" y="282238"/>
                          <a:pt x="340392" y="294716"/>
                          <a:pt x="326104" y="301383"/>
                        </a:cubicBezTo>
                        <a:lnTo>
                          <a:pt x="21209" y="415493"/>
                        </a:lnTo>
                        <a:cubicBezTo>
                          <a:pt x="15589" y="418160"/>
                          <a:pt x="-1841" y="414445"/>
                          <a:pt x="159" y="4083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80;p35">
                    <a:extLst>
                      <a:ext uri="{FF2B5EF4-FFF2-40B4-BE49-F238E27FC236}">
                        <a16:creationId xmlns:a16="http://schemas.microsoft.com/office/drawing/2014/main" id="{4E86C458-D1F6-4E40-5FFE-67071A4F978F}"/>
                      </a:ext>
                    </a:extLst>
                  </p:cNvPr>
                  <p:cNvSpPr/>
                  <p:nvPr/>
                </p:nvSpPr>
                <p:spPr>
                  <a:xfrm>
                    <a:off x="7003440" y="3647750"/>
                    <a:ext cx="443227" cy="411310"/>
                  </a:xfrm>
                  <a:custGeom>
                    <a:avLst/>
                    <a:gdLst/>
                    <a:ahLst/>
                    <a:cxnLst/>
                    <a:rect l="l" t="t" r="r" b="b"/>
                    <a:pathLst>
                      <a:path w="443227" h="411310" extrusionOk="0">
                        <a:moveTo>
                          <a:pt x="6" y="411137"/>
                        </a:moveTo>
                        <a:lnTo>
                          <a:pt x="89732" y="119005"/>
                        </a:lnTo>
                        <a:cubicBezTo>
                          <a:pt x="92875" y="109195"/>
                          <a:pt x="100019" y="101289"/>
                          <a:pt x="109449" y="97193"/>
                        </a:cubicBezTo>
                        <a:lnTo>
                          <a:pt x="424059" y="1086"/>
                        </a:lnTo>
                        <a:cubicBezTo>
                          <a:pt x="436632" y="-4058"/>
                          <a:pt x="446252" y="10039"/>
                          <a:pt x="442347" y="22994"/>
                        </a:cubicBezTo>
                        <a:lnTo>
                          <a:pt x="361956" y="262833"/>
                        </a:lnTo>
                        <a:cubicBezTo>
                          <a:pt x="355956" y="279026"/>
                          <a:pt x="351765" y="286645"/>
                          <a:pt x="336239" y="294265"/>
                        </a:cubicBezTo>
                        <a:cubicBezTo>
                          <a:pt x="282042" y="321031"/>
                          <a:pt x="-1518" y="415900"/>
                          <a:pt x="6" y="4111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98" name="Google Shape;981;p35">
                  <a:extLst>
                    <a:ext uri="{FF2B5EF4-FFF2-40B4-BE49-F238E27FC236}">
                      <a16:creationId xmlns:a16="http://schemas.microsoft.com/office/drawing/2014/main" id="{C33ADD32-99FB-4B7A-9147-B24ABDF88964}"/>
                    </a:ext>
                  </a:extLst>
                </p:cNvPr>
                <p:cNvSpPr/>
                <p:nvPr/>
              </p:nvSpPr>
              <p:spPr>
                <a:xfrm>
                  <a:off x="3647125" y="2564995"/>
                  <a:ext cx="345900" cy="328180"/>
                </a:xfrm>
                <a:custGeom>
                  <a:avLst/>
                  <a:gdLst/>
                  <a:ahLst/>
                  <a:cxnLst/>
                  <a:rect l="l" t="t" r="r" b="b"/>
                  <a:pathLst>
                    <a:path w="345900" h="328180" extrusionOk="0">
                      <a:moveTo>
                        <a:pt x="46482" y="328180"/>
                      </a:moveTo>
                      <a:cubicBezTo>
                        <a:pt x="200977" y="222357"/>
                        <a:pt x="287941" y="139395"/>
                        <a:pt x="304514" y="124726"/>
                      </a:cubicBezTo>
                      <a:cubicBezTo>
                        <a:pt x="313944" y="116344"/>
                        <a:pt x="339852" y="88150"/>
                        <a:pt x="337757" y="83388"/>
                      </a:cubicBezTo>
                      <a:cubicBezTo>
                        <a:pt x="332994" y="72529"/>
                        <a:pt x="280321" y="128155"/>
                        <a:pt x="281654" y="124441"/>
                      </a:cubicBezTo>
                      <a:cubicBezTo>
                        <a:pt x="282988" y="120726"/>
                        <a:pt x="349377" y="63290"/>
                        <a:pt x="345758" y="54432"/>
                      </a:cubicBezTo>
                      <a:cubicBezTo>
                        <a:pt x="340233" y="41097"/>
                        <a:pt x="267367" y="106438"/>
                        <a:pt x="266033" y="107486"/>
                      </a:cubicBezTo>
                      <a:cubicBezTo>
                        <a:pt x="246602" y="123298"/>
                        <a:pt x="338233" y="47669"/>
                        <a:pt x="336709" y="37573"/>
                      </a:cubicBezTo>
                      <a:cubicBezTo>
                        <a:pt x="335185" y="27476"/>
                        <a:pt x="290989" y="59099"/>
                        <a:pt x="289369" y="60242"/>
                      </a:cubicBezTo>
                      <a:cubicBezTo>
                        <a:pt x="289369" y="60242"/>
                        <a:pt x="253175" y="89579"/>
                        <a:pt x="250412" y="87388"/>
                      </a:cubicBezTo>
                      <a:cubicBezTo>
                        <a:pt x="247745" y="85198"/>
                        <a:pt x="309753" y="1758"/>
                        <a:pt x="298894" y="44"/>
                      </a:cubicBezTo>
                      <a:cubicBezTo>
                        <a:pt x="288036" y="-1670"/>
                        <a:pt x="246412" y="47193"/>
                        <a:pt x="233839" y="59004"/>
                      </a:cubicBezTo>
                      <a:cubicBezTo>
                        <a:pt x="221266" y="70815"/>
                        <a:pt x="193358" y="80054"/>
                        <a:pt x="182975" y="88055"/>
                      </a:cubicBezTo>
                      <a:cubicBezTo>
                        <a:pt x="168592" y="99009"/>
                        <a:pt x="168497" y="61195"/>
                        <a:pt x="174498" y="47859"/>
                      </a:cubicBezTo>
                      <a:cubicBezTo>
                        <a:pt x="174498" y="47859"/>
                        <a:pt x="147352" y="79673"/>
                        <a:pt x="138017" y="106724"/>
                      </a:cubicBezTo>
                      <a:cubicBezTo>
                        <a:pt x="133159" y="120916"/>
                        <a:pt x="130111" y="139014"/>
                        <a:pt x="130111" y="139014"/>
                      </a:cubicBezTo>
                      <a:lnTo>
                        <a:pt x="0" y="225024"/>
                      </a:lnTo>
                      <a:lnTo>
                        <a:pt x="46482" y="32818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982;p35">
                  <a:extLst>
                    <a:ext uri="{FF2B5EF4-FFF2-40B4-BE49-F238E27FC236}">
                      <a16:creationId xmlns:a16="http://schemas.microsoft.com/office/drawing/2014/main" id="{0AB24A83-5B0D-4272-893C-C06249A22EEA}"/>
                    </a:ext>
                  </a:extLst>
                </p:cNvPr>
                <p:cNvSpPr/>
                <p:nvPr/>
              </p:nvSpPr>
              <p:spPr>
                <a:xfrm>
                  <a:off x="3241122" y="2335393"/>
                  <a:ext cx="596026" cy="655791"/>
                </a:xfrm>
                <a:custGeom>
                  <a:avLst/>
                  <a:gdLst/>
                  <a:ahLst/>
                  <a:cxnLst/>
                  <a:rect l="l" t="t" r="r" b="b"/>
                  <a:pathLst>
                    <a:path w="596026" h="655791" extrusionOk="0">
                      <a:moveTo>
                        <a:pt x="191214" y="71341"/>
                      </a:moveTo>
                      <a:cubicBezTo>
                        <a:pt x="191214" y="71341"/>
                        <a:pt x="128254" y="-27719"/>
                        <a:pt x="70342" y="7619"/>
                      </a:cubicBezTo>
                      <a:cubicBezTo>
                        <a:pt x="-27670" y="67531"/>
                        <a:pt x="-43863" y="302418"/>
                        <a:pt x="156924" y="597978"/>
                      </a:cubicBezTo>
                      <a:cubicBezTo>
                        <a:pt x="202454" y="665034"/>
                        <a:pt x="329898" y="676178"/>
                        <a:pt x="386953" y="618647"/>
                      </a:cubicBezTo>
                      <a:lnTo>
                        <a:pt x="596027" y="489488"/>
                      </a:lnTo>
                      <a:lnTo>
                        <a:pt x="506777" y="349566"/>
                      </a:lnTo>
                      <a:lnTo>
                        <a:pt x="370760" y="440816"/>
                      </a:lnTo>
                      <a:lnTo>
                        <a:pt x="191214" y="7134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83;p35">
                  <a:extLst>
                    <a:ext uri="{FF2B5EF4-FFF2-40B4-BE49-F238E27FC236}">
                      <a16:creationId xmlns:a16="http://schemas.microsoft.com/office/drawing/2014/main" id="{96CB0EE7-60DC-574F-D8E7-08BFF0C204FC}"/>
                    </a:ext>
                  </a:extLst>
                </p:cNvPr>
                <p:cNvSpPr/>
                <p:nvPr/>
              </p:nvSpPr>
              <p:spPr>
                <a:xfrm>
                  <a:off x="3367376" y="2872120"/>
                  <a:ext cx="228409" cy="118924"/>
                </a:xfrm>
                <a:custGeom>
                  <a:avLst/>
                  <a:gdLst/>
                  <a:ahLst/>
                  <a:cxnLst/>
                  <a:rect l="l" t="t" r="r" b="b"/>
                  <a:pathLst>
                    <a:path w="228409" h="118924" extrusionOk="0">
                      <a:moveTo>
                        <a:pt x="187357" y="39249"/>
                      </a:moveTo>
                      <a:cubicBezTo>
                        <a:pt x="158877" y="10293"/>
                        <a:pt x="121158" y="-280"/>
                        <a:pt x="81343" y="6"/>
                      </a:cubicBezTo>
                      <a:cubicBezTo>
                        <a:pt x="57626" y="196"/>
                        <a:pt x="25432" y="2768"/>
                        <a:pt x="0" y="13912"/>
                      </a:cubicBezTo>
                      <a:cubicBezTo>
                        <a:pt x="9620" y="29533"/>
                        <a:pt x="19717" y="45249"/>
                        <a:pt x="30575" y="61252"/>
                      </a:cubicBezTo>
                      <a:cubicBezTo>
                        <a:pt x="68866" y="117639"/>
                        <a:pt x="164878" y="134308"/>
                        <a:pt x="228409" y="104019"/>
                      </a:cubicBezTo>
                      <a:cubicBezTo>
                        <a:pt x="218789" y="79921"/>
                        <a:pt x="205550" y="57727"/>
                        <a:pt x="187357" y="3924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1" name="Google Shape;984;p35">
                  <a:extLst>
                    <a:ext uri="{FF2B5EF4-FFF2-40B4-BE49-F238E27FC236}">
                      <a16:creationId xmlns:a16="http://schemas.microsoft.com/office/drawing/2014/main" id="{E0DFD3F3-CAB3-9762-1D74-3F3E8E309F94}"/>
                    </a:ext>
                  </a:extLst>
                </p:cNvPr>
                <p:cNvGrpSpPr/>
                <p:nvPr/>
              </p:nvGrpSpPr>
              <p:grpSpPr>
                <a:xfrm rot="235659">
                  <a:off x="3523788" y="2021240"/>
                  <a:ext cx="197177" cy="63248"/>
                  <a:chOff x="3535016" y="2018114"/>
                  <a:chExt cx="197167" cy="63245"/>
                </a:xfrm>
              </p:grpSpPr>
              <p:sp>
                <p:nvSpPr>
                  <p:cNvPr id="908" name="Google Shape;985;p35">
                    <a:extLst>
                      <a:ext uri="{FF2B5EF4-FFF2-40B4-BE49-F238E27FC236}">
                        <a16:creationId xmlns:a16="http://schemas.microsoft.com/office/drawing/2014/main" id="{4030BB02-9A95-714D-77BD-B80ED2B04C47}"/>
                      </a:ext>
                    </a:extLst>
                  </p:cNvPr>
                  <p:cNvSpPr/>
                  <p:nvPr/>
                </p:nvSpPr>
                <p:spPr>
                  <a:xfrm>
                    <a:off x="3610835" y="2018114"/>
                    <a:ext cx="62674" cy="63245"/>
                  </a:xfrm>
                  <a:custGeom>
                    <a:avLst/>
                    <a:gdLst/>
                    <a:ahLst/>
                    <a:cxnLst/>
                    <a:rect l="l" t="t" r="r" b="b"/>
                    <a:pathLst>
                      <a:path w="62674" h="63245" extrusionOk="0">
                        <a:moveTo>
                          <a:pt x="31337" y="63246"/>
                        </a:moveTo>
                        <a:cubicBezTo>
                          <a:pt x="14097" y="63246"/>
                          <a:pt x="0" y="49054"/>
                          <a:pt x="0" y="31623"/>
                        </a:cubicBezTo>
                        <a:cubicBezTo>
                          <a:pt x="0" y="14192"/>
                          <a:pt x="14002" y="0"/>
                          <a:pt x="31337" y="0"/>
                        </a:cubicBezTo>
                        <a:cubicBezTo>
                          <a:pt x="48673" y="0"/>
                          <a:pt x="62675" y="14192"/>
                          <a:pt x="62675" y="31623"/>
                        </a:cubicBezTo>
                        <a:cubicBezTo>
                          <a:pt x="62579" y="49054"/>
                          <a:pt x="48578" y="63246"/>
                          <a:pt x="31337" y="63246"/>
                        </a:cubicBezTo>
                        <a:close/>
                        <a:moveTo>
                          <a:pt x="31337" y="2286"/>
                        </a:moveTo>
                        <a:cubicBezTo>
                          <a:pt x="15335" y="2286"/>
                          <a:pt x="2381" y="15430"/>
                          <a:pt x="2381" y="31623"/>
                        </a:cubicBezTo>
                        <a:cubicBezTo>
                          <a:pt x="2381" y="47816"/>
                          <a:pt x="15430" y="60960"/>
                          <a:pt x="31337" y="60960"/>
                        </a:cubicBezTo>
                        <a:cubicBezTo>
                          <a:pt x="47244" y="60960"/>
                          <a:pt x="60293" y="47816"/>
                          <a:pt x="60293" y="31623"/>
                        </a:cubicBezTo>
                        <a:cubicBezTo>
                          <a:pt x="60293" y="15430"/>
                          <a:pt x="47244" y="2286"/>
                          <a:pt x="31337" y="22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86;p35">
                    <a:extLst>
                      <a:ext uri="{FF2B5EF4-FFF2-40B4-BE49-F238E27FC236}">
                        <a16:creationId xmlns:a16="http://schemas.microsoft.com/office/drawing/2014/main" id="{E2D8C16E-293F-F6BB-EFD7-A257AC1F2347}"/>
                      </a:ext>
                    </a:extLst>
                  </p:cNvPr>
                  <p:cNvSpPr/>
                  <p:nvPr/>
                </p:nvSpPr>
                <p:spPr>
                  <a:xfrm>
                    <a:off x="3682082" y="2018209"/>
                    <a:ext cx="50101" cy="61531"/>
                  </a:xfrm>
                  <a:custGeom>
                    <a:avLst/>
                    <a:gdLst/>
                    <a:ahLst/>
                    <a:cxnLst/>
                    <a:rect l="l" t="t" r="r" b="b"/>
                    <a:pathLst>
                      <a:path w="50101" h="61531" extrusionOk="0">
                        <a:moveTo>
                          <a:pt x="25051" y="61532"/>
                        </a:moveTo>
                        <a:cubicBezTo>
                          <a:pt x="11240" y="61532"/>
                          <a:pt x="0" y="47720"/>
                          <a:pt x="0" y="30766"/>
                        </a:cubicBezTo>
                        <a:cubicBezTo>
                          <a:pt x="0" y="13811"/>
                          <a:pt x="11240" y="0"/>
                          <a:pt x="25051" y="0"/>
                        </a:cubicBezTo>
                        <a:cubicBezTo>
                          <a:pt x="38862" y="0"/>
                          <a:pt x="50102" y="13811"/>
                          <a:pt x="50102" y="30766"/>
                        </a:cubicBezTo>
                        <a:cubicBezTo>
                          <a:pt x="50102" y="47720"/>
                          <a:pt x="38862" y="61532"/>
                          <a:pt x="25051" y="61532"/>
                        </a:cubicBezTo>
                        <a:close/>
                        <a:moveTo>
                          <a:pt x="25051" y="2096"/>
                        </a:moveTo>
                        <a:cubicBezTo>
                          <a:pt x="12383" y="2096"/>
                          <a:pt x="2000" y="14954"/>
                          <a:pt x="2000" y="30766"/>
                        </a:cubicBezTo>
                        <a:cubicBezTo>
                          <a:pt x="2000" y="46577"/>
                          <a:pt x="12287" y="59436"/>
                          <a:pt x="25051" y="59436"/>
                        </a:cubicBezTo>
                        <a:cubicBezTo>
                          <a:pt x="37814" y="59436"/>
                          <a:pt x="48101" y="46577"/>
                          <a:pt x="48101" y="30766"/>
                        </a:cubicBezTo>
                        <a:cubicBezTo>
                          <a:pt x="48101" y="14954"/>
                          <a:pt x="37719" y="2096"/>
                          <a:pt x="25051" y="20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87;p35">
                    <a:extLst>
                      <a:ext uri="{FF2B5EF4-FFF2-40B4-BE49-F238E27FC236}">
                        <a16:creationId xmlns:a16="http://schemas.microsoft.com/office/drawing/2014/main" id="{B421740B-E901-57E7-CE8B-F02C4CBFB3CF}"/>
                      </a:ext>
                    </a:extLst>
                  </p:cNvPr>
                  <p:cNvSpPr/>
                  <p:nvPr/>
                </p:nvSpPr>
                <p:spPr>
                  <a:xfrm>
                    <a:off x="3670937" y="2045832"/>
                    <a:ext cx="13144" cy="7524"/>
                  </a:xfrm>
                  <a:custGeom>
                    <a:avLst/>
                    <a:gdLst/>
                    <a:ahLst/>
                    <a:cxnLst/>
                    <a:rect l="l" t="t" r="r" b="b"/>
                    <a:pathLst>
                      <a:path w="13144" h="7524" extrusionOk="0">
                        <a:moveTo>
                          <a:pt x="2096" y="7525"/>
                        </a:moveTo>
                        <a:lnTo>
                          <a:pt x="0" y="6572"/>
                        </a:lnTo>
                        <a:cubicBezTo>
                          <a:pt x="286" y="5905"/>
                          <a:pt x="2953" y="0"/>
                          <a:pt x="6858" y="0"/>
                        </a:cubicBezTo>
                        <a:cubicBezTo>
                          <a:pt x="6858" y="0"/>
                          <a:pt x="6858" y="0"/>
                          <a:pt x="6953" y="0"/>
                        </a:cubicBezTo>
                        <a:cubicBezTo>
                          <a:pt x="9334" y="0"/>
                          <a:pt x="11430" y="2191"/>
                          <a:pt x="13145" y="6667"/>
                        </a:cubicBezTo>
                        <a:lnTo>
                          <a:pt x="10954" y="7525"/>
                        </a:lnTo>
                        <a:cubicBezTo>
                          <a:pt x="9620" y="4191"/>
                          <a:pt x="8192" y="2381"/>
                          <a:pt x="6858" y="2381"/>
                        </a:cubicBezTo>
                        <a:cubicBezTo>
                          <a:pt x="6858" y="2381"/>
                          <a:pt x="6858" y="2381"/>
                          <a:pt x="6858" y="2381"/>
                        </a:cubicBezTo>
                        <a:cubicBezTo>
                          <a:pt x="4763" y="2381"/>
                          <a:pt x="2667" y="6191"/>
                          <a:pt x="2096" y="75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11" name="Google Shape;988;p35">
                    <a:extLst>
                      <a:ext uri="{FF2B5EF4-FFF2-40B4-BE49-F238E27FC236}">
                        <a16:creationId xmlns:a16="http://schemas.microsoft.com/office/drawing/2014/main" id="{0E3757FD-E93A-30D0-893F-BC511B7D347E}"/>
                      </a:ext>
                    </a:extLst>
                  </p:cNvPr>
                  <p:cNvGrpSpPr/>
                  <p:nvPr/>
                </p:nvGrpSpPr>
                <p:grpSpPr>
                  <a:xfrm>
                    <a:off x="3601215" y="2041545"/>
                    <a:ext cx="11334" cy="10286"/>
                    <a:chOff x="6825615" y="3284695"/>
                    <a:chExt cx="11334" cy="10286"/>
                  </a:xfrm>
                </p:grpSpPr>
                <p:sp>
                  <p:nvSpPr>
                    <p:cNvPr id="913" name="Google Shape;989;p35">
                      <a:extLst>
                        <a:ext uri="{FF2B5EF4-FFF2-40B4-BE49-F238E27FC236}">
                          <a16:creationId xmlns:a16="http://schemas.microsoft.com/office/drawing/2014/main" id="{E22CA6C5-EE4B-03B7-6005-08FB62098564}"/>
                        </a:ext>
                      </a:extLst>
                    </p:cNvPr>
                    <p:cNvSpPr/>
                    <p:nvPr/>
                  </p:nvSpPr>
                  <p:spPr>
                    <a:xfrm>
                      <a:off x="6826758" y="3285743"/>
                      <a:ext cx="9239" cy="8191"/>
                    </a:xfrm>
                    <a:custGeom>
                      <a:avLst/>
                      <a:gdLst/>
                      <a:ahLst/>
                      <a:cxnLst/>
                      <a:rect l="l" t="t" r="r" b="b"/>
                      <a:pathLst>
                        <a:path w="9239" h="8191" extrusionOk="0">
                          <a:moveTo>
                            <a:pt x="9239" y="8192"/>
                          </a:moveTo>
                          <a:lnTo>
                            <a:pt x="4096" y="8192"/>
                          </a:lnTo>
                          <a:cubicBezTo>
                            <a:pt x="1810" y="8192"/>
                            <a:pt x="0" y="6382"/>
                            <a:pt x="0" y="4096"/>
                          </a:cubicBezTo>
                          <a:lnTo>
                            <a:pt x="0" y="4096"/>
                          </a:lnTo>
                          <a:cubicBezTo>
                            <a:pt x="0" y="1810"/>
                            <a:pt x="1810" y="0"/>
                            <a:pt x="4096" y="0"/>
                          </a:cubicBezTo>
                          <a:lnTo>
                            <a:pt x="9239" y="0"/>
                          </a:lnTo>
                          <a:lnTo>
                            <a:pt x="9239" y="81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90;p35">
                      <a:extLst>
                        <a:ext uri="{FF2B5EF4-FFF2-40B4-BE49-F238E27FC236}">
                          <a16:creationId xmlns:a16="http://schemas.microsoft.com/office/drawing/2014/main" id="{53825A46-1888-FBCC-CAE3-53DE0D433498}"/>
                        </a:ext>
                      </a:extLst>
                    </p:cNvPr>
                    <p:cNvSpPr/>
                    <p:nvPr/>
                  </p:nvSpPr>
                  <p:spPr>
                    <a:xfrm>
                      <a:off x="6825615" y="3284695"/>
                      <a:ext cx="11334" cy="10286"/>
                    </a:xfrm>
                    <a:custGeom>
                      <a:avLst/>
                      <a:gdLst/>
                      <a:ahLst/>
                      <a:cxnLst/>
                      <a:rect l="l" t="t" r="r" b="b"/>
                      <a:pathLst>
                        <a:path w="11334" h="10286" extrusionOk="0">
                          <a:moveTo>
                            <a:pt x="11335" y="10287"/>
                          </a:moveTo>
                          <a:lnTo>
                            <a:pt x="5143" y="10287"/>
                          </a:lnTo>
                          <a:cubicBezTo>
                            <a:pt x="2286" y="10287"/>
                            <a:pt x="0" y="8001"/>
                            <a:pt x="0" y="5143"/>
                          </a:cubicBezTo>
                          <a:cubicBezTo>
                            <a:pt x="0" y="2286"/>
                            <a:pt x="2286" y="0"/>
                            <a:pt x="5143" y="0"/>
                          </a:cubicBezTo>
                          <a:lnTo>
                            <a:pt x="11335" y="0"/>
                          </a:lnTo>
                          <a:lnTo>
                            <a:pt x="11335" y="10287"/>
                          </a:lnTo>
                          <a:close/>
                          <a:moveTo>
                            <a:pt x="5239" y="2000"/>
                          </a:moveTo>
                          <a:cubicBezTo>
                            <a:pt x="3524" y="2000"/>
                            <a:pt x="2096" y="3429"/>
                            <a:pt x="2096" y="5143"/>
                          </a:cubicBezTo>
                          <a:cubicBezTo>
                            <a:pt x="2096" y="6858"/>
                            <a:pt x="3524" y="8287"/>
                            <a:pt x="5239" y="8287"/>
                          </a:cubicBezTo>
                          <a:lnTo>
                            <a:pt x="9334" y="8287"/>
                          </a:lnTo>
                          <a:lnTo>
                            <a:pt x="9334" y="2096"/>
                          </a:lnTo>
                          <a:lnTo>
                            <a:pt x="5239" y="2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2" name="Google Shape;991;p35">
                    <a:extLst>
                      <a:ext uri="{FF2B5EF4-FFF2-40B4-BE49-F238E27FC236}">
                        <a16:creationId xmlns:a16="http://schemas.microsoft.com/office/drawing/2014/main" id="{F09F1FF2-594C-5CEC-F8F7-93A694C2AE64}"/>
                      </a:ext>
                    </a:extLst>
                  </p:cNvPr>
                  <p:cNvSpPr/>
                  <p:nvPr/>
                </p:nvSpPr>
                <p:spPr>
                  <a:xfrm>
                    <a:off x="3535016" y="2040498"/>
                    <a:ext cx="76485" cy="7143"/>
                  </a:xfrm>
                  <a:custGeom>
                    <a:avLst/>
                    <a:gdLst/>
                    <a:ahLst/>
                    <a:cxnLst/>
                    <a:rect l="l" t="t" r="r" b="b"/>
                    <a:pathLst>
                      <a:path w="76485" h="7143" extrusionOk="0">
                        <a:moveTo>
                          <a:pt x="76391" y="7144"/>
                        </a:moveTo>
                        <a:lnTo>
                          <a:pt x="0" y="2096"/>
                        </a:lnTo>
                        <a:lnTo>
                          <a:pt x="95" y="0"/>
                        </a:lnTo>
                        <a:lnTo>
                          <a:pt x="76486" y="51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02" name="Google Shape;992;p35">
                  <a:extLst>
                    <a:ext uri="{FF2B5EF4-FFF2-40B4-BE49-F238E27FC236}">
                      <a16:creationId xmlns:a16="http://schemas.microsoft.com/office/drawing/2014/main" id="{DD6607A9-7947-6A15-E435-14C453DB1159}"/>
                    </a:ext>
                  </a:extLst>
                </p:cNvPr>
                <p:cNvSpPr/>
                <p:nvPr/>
              </p:nvSpPr>
              <p:spPr>
                <a:xfrm flipH="1">
                  <a:off x="3487528" y="2039079"/>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3" name="Google Shape;993;p35">
                  <a:extLst>
                    <a:ext uri="{FF2B5EF4-FFF2-40B4-BE49-F238E27FC236}">
                      <a16:creationId xmlns:a16="http://schemas.microsoft.com/office/drawing/2014/main" id="{B8A79160-5805-7BA7-3F3C-B41538D641D4}"/>
                    </a:ext>
                  </a:extLst>
                </p:cNvPr>
                <p:cNvGrpSpPr/>
                <p:nvPr/>
              </p:nvGrpSpPr>
              <p:grpSpPr>
                <a:xfrm flipH="1">
                  <a:off x="3608347" y="1986575"/>
                  <a:ext cx="95784" cy="80518"/>
                  <a:chOff x="5551897" y="1383249"/>
                  <a:chExt cx="166378" cy="139861"/>
                </a:xfrm>
              </p:grpSpPr>
              <p:sp>
                <p:nvSpPr>
                  <p:cNvPr id="904" name="Google Shape;994;p35">
                    <a:extLst>
                      <a:ext uri="{FF2B5EF4-FFF2-40B4-BE49-F238E27FC236}">
                        <a16:creationId xmlns:a16="http://schemas.microsoft.com/office/drawing/2014/main" id="{1B4D87CD-FD83-ACE8-2452-18E740EE1880}"/>
                      </a:ext>
                    </a:extLst>
                  </p:cNvPr>
                  <p:cNvSpPr/>
                  <p:nvPr/>
                </p:nvSpPr>
                <p:spPr>
                  <a:xfrm>
                    <a:off x="5560156" y="1474947"/>
                    <a:ext cx="24082" cy="48163"/>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95;p35">
                    <a:extLst>
                      <a:ext uri="{FF2B5EF4-FFF2-40B4-BE49-F238E27FC236}">
                        <a16:creationId xmlns:a16="http://schemas.microsoft.com/office/drawing/2014/main" id="{9E16772B-2AE0-0969-9946-B787F0745206}"/>
                      </a:ext>
                    </a:extLst>
                  </p:cNvPr>
                  <p:cNvSpPr/>
                  <p:nvPr/>
                </p:nvSpPr>
                <p:spPr>
                  <a:xfrm>
                    <a:off x="5647751" y="1471248"/>
                    <a:ext cx="23222" cy="48163"/>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96;p35">
                    <a:extLst>
                      <a:ext uri="{FF2B5EF4-FFF2-40B4-BE49-F238E27FC236}">
                        <a16:creationId xmlns:a16="http://schemas.microsoft.com/office/drawing/2014/main" id="{DEF11E65-7E5B-30E7-8423-52CA0FA0CF27}"/>
                      </a:ext>
                    </a:extLst>
                  </p:cNvPr>
                  <p:cNvSpPr/>
                  <p:nvPr/>
                </p:nvSpPr>
                <p:spPr>
                  <a:xfrm>
                    <a:off x="5639150" y="1383249"/>
                    <a:ext cx="79125" cy="73105"/>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97;p35">
                    <a:extLst>
                      <a:ext uri="{FF2B5EF4-FFF2-40B4-BE49-F238E27FC236}">
                        <a16:creationId xmlns:a16="http://schemas.microsoft.com/office/drawing/2014/main" id="{48E6A506-B35E-D4B0-AC8A-417F5F5730E1}"/>
                      </a:ext>
                    </a:extLst>
                  </p:cNvPr>
                  <p:cNvSpPr/>
                  <p:nvPr/>
                </p:nvSpPr>
                <p:spPr>
                  <a:xfrm>
                    <a:off x="5551897" y="1393579"/>
                    <a:ext cx="55044" cy="6278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72" name="Google Shape;998;p35">
                <a:extLst>
                  <a:ext uri="{FF2B5EF4-FFF2-40B4-BE49-F238E27FC236}">
                    <a16:creationId xmlns:a16="http://schemas.microsoft.com/office/drawing/2014/main" id="{5D3641B3-98EB-D7C0-6393-68AD209A2D7D}"/>
                  </a:ext>
                </a:extLst>
              </p:cNvPr>
              <p:cNvSpPr/>
              <p:nvPr/>
            </p:nvSpPr>
            <p:spPr>
              <a:xfrm rot="-9414398">
                <a:off x="3519847" y="2067982"/>
                <a:ext cx="41373" cy="23141"/>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 name="Google Shape;999;p35">
              <a:extLst>
                <a:ext uri="{FF2B5EF4-FFF2-40B4-BE49-F238E27FC236}">
                  <a16:creationId xmlns:a16="http://schemas.microsoft.com/office/drawing/2014/main" id="{47EE8869-C35B-0636-753B-48161CF1C61B}"/>
                </a:ext>
              </a:extLst>
            </p:cNvPr>
            <p:cNvGrpSpPr/>
            <p:nvPr/>
          </p:nvGrpSpPr>
          <p:grpSpPr>
            <a:xfrm>
              <a:off x="7132778" y="2868989"/>
              <a:ext cx="471946" cy="712345"/>
              <a:chOff x="2047101" y="2145599"/>
              <a:chExt cx="407553" cy="615151"/>
            </a:xfrm>
          </p:grpSpPr>
          <p:sp>
            <p:nvSpPr>
              <p:cNvPr id="37" name="Google Shape;1000;p35">
                <a:extLst>
                  <a:ext uri="{FF2B5EF4-FFF2-40B4-BE49-F238E27FC236}">
                    <a16:creationId xmlns:a16="http://schemas.microsoft.com/office/drawing/2014/main" id="{84C89791-63EE-C7FD-DF92-1472E5747B9A}"/>
                  </a:ext>
                </a:extLst>
              </p:cNvPr>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001;p35">
                <a:extLst>
                  <a:ext uri="{FF2B5EF4-FFF2-40B4-BE49-F238E27FC236}">
                    <a16:creationId xmlns:a16="http://schemas.microsoft.com/office/drawing/2014/main" id="{5BFBE618-4DDB-8C99-AF88-1703B8157DE0}"/>
                  </a:ext>
                </a:extLst>
              </p:cNvPr>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002;p35">
                <a:extLst>
                  <a:ext uri="{FF2B5EF4-FFF2-40B4-BE49-F238E27FC236}">
                    <a16:creationId xmlns:a16="http://schemas.microsoft.com/office/drawing/2014/main" id="{808D12FE-9F40-5A0E-0170-223060912618}"/>
                  </a:ext>
                </a:extLst>
              </p:cNvPr>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003;p35">
                <a:extLst>
                  <a:ext uri="{FF2B5EF4-FFF2-40B4-BE49-F238E27FC236}">
                    <a16:creationId xmlns:a16="http://schemas.microsoft.com/office/drawing/2014/main" id="{99D4FC45-F2B0-72AF-2105-834C4B9900DB}"/>
                  </a:ext>
                </a:extLst>
              </p:cNvPr>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004;p35">
                <a:extLst>
                  <a:ext uri="{FF2B5EF4-FFF2-40B4-BE49-F238E27FC236}">
                    <a16:creationId xmlns:a16="http://schemas.microsoft.com/office/drawing/2014/main" id="{68CC241B-F457-FF22-408A-2C9A1F33D523}"/>
                  </a:ext>
                </a:extLst>
              </p:cNvPr>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005;p35">
                <a:extLst>
                  <a:ext uri="{FF2B5EF4-FFF2-40B4-BE49-F238E27FC236}">
                    <a16:creationId xmlns:a16="http://schemas.microsoft.com/office/drawing/2014/main" id="{9305DCD0-780F-EBF9-EB4B-CEF7CE49D9EE}"/>
                  </a:ext>
                </a:extLst>
              </p:cNvPr>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006;p35">
                <a:extLst>
                  <a:ext uri="{FF2B5EF4-FFF2-40B4-BE49-F238E27FC236}">
                    <a16:creationId xmlns:a16="http://schemas.microsoft.com/office/drawing/2014/main" id="{332B8E9A-26A1-8A13-BECC-2B95CACB9B76}"/>
                  </a:ext>
                </a:extLst>
              </p:cNvPr>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007;p35">
                <a:extLst>
                  <a:ext uri="{FF2B5EF4-FFF2-40B4-BE49-F238E27FC236}">
                    <a16:creationId xmlns:a16="http://schemas.microsoft.com/office/drawing/2014/main" id="{6D3EB8D4-521F-3775-D409-1B4E40B65EEE}"/>
                  </a:ext>
                </a:extLst>
              </p:cNvPr>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008;p35">
                <a:extLst>
                  <a:ext uri="{FF2B5EF4-FFF2-40B4-BE49-F238E27FC236}">
                    <a16:creationId xmlns:a16="http://schemas.microsoft.com/office/drawing/2014/main" id="{00C94478-296B-2F73-D754-7B41877242E8}"/>
                  </a:ext>
                </a:extLst>
              </p:cNvPr>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009;p35">
                <a:extLst>
                  <a:ext uri="{FF2B5EF4-FFF2-40B4-BE49-F238E27FC236}">
                    <a16:creationId xmlns:a16="http://schemas.microsoft.com/office/drawing/2014/main" id="{7F19D605-3036-8BFB-B3F5-01568691D573}"/>
                  </a:ext>
                </a:extLst>
              </p:cNvPr>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010;p35">
                <a:extLst>
                  <a:ext uri="{FF2B5EF4-FFF2-40B4-BE49-F238E27FC236}">
                    <a16:creationId xmlns:a16="http://schemas.microsoft.com/office/drawing/2014/main" id="{E09AAE12-9778-37FE-4A02-4300DFA447BB}"/>
                  </a:ext>
                </a:extLst>
              </p:cNvPr>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011;p35">
                <a:extLst>
                  <a:ext uri="{FF2B5EF4-FFF2-40B4-BE49-F238E27FC236}">
                    <a16:creationId xmlns:a16="http://schemas.microsoft.com/office/drawing/2014/main" id="{52FDE5D8-DE79-6F57-3392-68BB216FD62E}"/>
                  </a:ext>
                </a:extLst>
              </p:cNvPr>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012;p35">
                <a:extLst>
                  <a:ext uri="{FF2B5EF4-FFF2-40B4-BE49-F238E27FC236}">
                    <a16:creationId xmlns:a16="http://schemas.microsoft.com/office/drawing/2014/main" id="{32CBCD77-FF06-55CC-5AB9-41F11E9C012B}"/>
                  </a:ext>
                </a:extLst>
              </p:cNvPr>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013;p35">
                <a:extLst>
                  <a:ext uri="{FF2B5EF4-FFF2-40B4-BE49-F238E27FC236}">
                    <a16:creationId xmlns:a16="http://schemas.microsoft.com/office/drawing/2014/main" id="{C3D85742-427F-82E4-CDD1-3CDF5FDEAF08}"/>
                  </a:ext>
                </a:extLst>
              </p:cNvPr>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014;p35">
                <a:extLst>
                  <a:ext uri="{FF2B5EF4-FFF2-40B4-BE49-F238E27FC236}">
                    <a16:creationId xmlns:a16="http://schemas.microsoft.com/office/drawing/2014/main" id="{BB8C067E-CCE3-EE65-E528-8BB5DB70F84F}"/>
                  </a:ext>
                </a:extLst>
              </p:cNvPr>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015;p35">
                <a:extLst>
                  <a:ext uri="{FF2B5EF4-FFF2-40B4-BE49-F238E27FC236}">
                    <a16:creationId xmlns:a16="http://schemas.microsoft.com/office/drawing/2014/main" id="{C5EEA7F1-8981-1AF2-7F3E-2BC9A6F66A0C}"/>
                  </a:ext>
                </a:extLst>
              </p:cNvPr>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016;p35">
                <a:extLst>
                  <a:ext uri="{FF2B5EF4-FFF2-40B4-BE49-F238E27FC236}">
                    <a16:creationId xmlns:a16="http://schemas.microsoft.com/office/drawing/2014/main" id="{C36CC09D-12E6-3AB1-710D-D565CB026996}"/>
                  </a:ext>
                </a:extLst>
              </p:cNvPr>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017;p35">
                <a:extLst>
                  <a:ext uri="{FF2B5EF4-FFF2-40B4-BE49-F238E27FC236}">
                    <a16:creationId xmlns:a16="http://schemas.microsoft.com/office/drawing/2014/main" id="{07961BF5-8359-2653-2A57-2A61DC82439C}"/>
                  </a:ext>
                </a:extLst>
              </p:cNvPr>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018;p35">
                <a:extLst>
                  <a:ext uri="{FF2B5EF4-FFF2-40B4-BE49-F238E27FC236}">
                    <a16:creationId xmlns:a16="http://schemas.microsoft.com/office/drawing/2014/main" id="{149F9825-C57A-CDF1-7669-4A6916192081}"/>
                  </a:ext>
                </a:extLst>
              </p:cNvPr>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019;p35">
                <a:extLst>
                  <a:ext uri="{FF2B5EF4-FFF2-40B4-BE49-F238E27FC236}">
                    <a16:creationId xmlns:a16="http://schemas.microsoft.com/office/drawing/2014/main" id="{E1502CE2-11BD-30C2-E796-26ECB468ACD1}"/>
                  </a:ext>
                </a:extLst>
              </p:cNvPr>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020;p35">
                <a:extLst>
                  <a:ext uri="{FF2B5EF4-FFF2-40B4-BE49-F238E27FC236}">
                    <a16:creationId xmlns:a16="http://schemas.microsoft.com/office/drawing/2014/main" id="{916E7D90-51E9-83F7-3EB0-1D3DC395DB1A}"/>
                  </a:ext>
                </a:extLst>
              </p:cNvPr>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021;p35">
                <a:extLst>
                  <a:ext uri="{FF2B5EF4-FFF2-40B4-BE49-F238E27FC236}">
                    <a16:creationId xmlns:a16="http://schemas.microsoft.com/office/drawing/2014/main" id="{66C1CD79-BA9E-9248-493B-769A2B98114A}"/>
                  </a:ext>
                </a:extLst>
              </p:cNvPr>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022;p35">
                <a:extLst>
                  <a:ext uri="{FF2B5EF4-FFF2-40B4-BE49-F238E27FC236}">
                    <a16:creationId xmlns:a16="http://schemas.microsoft.com/office/drawing/2014/main" id="{8D1F987B-C303-1995-EE20-8B04C7E3864A}"/>
                  </a:ext>
                </a:extLst>
              </p:cNvPr>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023;p35">
                <a:extLst>
                  <a:ext uri="{FF2B5EF4-FFF2-40B4-BE49-F238E27FC236}">
                    <a16:creationId xmlns:a16="http://schemas.microsoft.com/office/drawing/2014/main" id="{5CCAEC2E-CBA0-CE66-BF41-BE824F98BA43}"/>
                  </a:ext>
                </a:extLst>
              </p:cNvPr>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1024;p35">
                <a:extLst>
                  <a:ext uri="{FF2B5EF4-FFF2-40B4-BE49-F238E27FC236}">
                    <a16:creationId xmlns:a16="http://schemas.microsoft.com/office/drawing/2014/main" id="{37A51DE1-F9FF-C194-6253-269E96787313}"/>
                  </a:ext>
                </a:extLst>
              </p:cNvPr>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025;p35">
                <a:extLst>
                  <a:ext uri="{FF2B5EF4-FFF2-40B4-BE49-F238E27FC236}">
                    <a16:creationId xmlns:a16="http://schemas.microsoft.com/office/drawing/2014/main" id="{ED88CD17-A529-8DEE-0BDC-BF8BD6CE9404}"/>
                  </a:ext>
                </a:extLst>
              </p:cNvPr>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026;p35">
                <a:extLst>
                  <a:ext uri="{FF2B5EF4-FFF2-40B4-BE49-F238E27FC236}">
                    <a16:creationId xmlns:a16="http://schemas.microsoft.com/office/drawing/2014/main" id="{B43D9692-C886-A95E-F2A2-64854A6E03F4}"/>
                  </a:ext>
                </a:extLst>
              </p:cNvPr>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1027;p35">
                <a:extLst>
                  <a:ext uri="{FF2B5EF4-FFF2-40B4-BE49-F238E27FC236}">
                    <a16:creationId xmlns:a16="http://schemas.microsoft.com/office/drawing/2014/main" id="{B83F14E5-6425-5D03-0BC6-01CD450B587C}"/>
                  </a:ext>
                </a:extLst>
              </p:cNvPr>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1028;p35">
                <a:extLst>
                  <a:ext uri="{FF2B5EF4-FFF2-40B4-BE49-F238E27FC236}">
                    <a16:creationId xmlns:a16="http://schemas.microsoft.com/office/drawing/2014/main" id="{BD0BD9A6-D3AA-7CE9-A70D-9E5146E4C0FA}"/>
                  </a:ext>
                </a:extLst>
              </p:cNvPr>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1029;p35">
                <a:extLst>
                  <a:ext uri="{FF2B5EF4-FFF2-40B4-BE49-F238E27FC236}">
                    <a16:creationId xmlns:a16="http://schemas.microsoft.com/office/drawing/2014/main" id="{9778D923-CB37-506E-DAF6-CBA5B58A7DD0}"/>
                  </a:ext>
                </a:extLst>
              </p:cNvPr>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 name="Google Shape;1030;p35">
              <a:extLst>
                <a:ext uri="{FF2B5EF4-FFF2-40B4-BE49-F238E27FC236}">
                  <a16:creationId xmlns:a16="http://schemas.microsoft.com/office/drawing/2014/main" id="{0EC1BC2C-71F3-86C2-B03B-C2DE57C7EE88}"/>
                </a:ext>
              </a:extLst>
            </p:cNvPr>
            <p:cNvGrpSpPr/>
            <p:nvPr/>
          </p:nvGrpSpPr>
          <p:grpSpPr>
            <a:xfrm>
              <a:off x="7429496" y="661136"/>
              <a:ext cx="928597" cy="953998"/>
              <a:chOff x="777043" y="2258113"/>
              <a:chExt cx="819663" cy="842085"/>
            </a:xfrm>
          </p:grpSpPr>
          <p:sp>
            <p:nvSpPr>
              <p:cNvPr id="28" name="Google Shape;1031;p35">
                <a:extLst>
                  <a:ext uri="{FF2B5EF4-FFF2-40B4-BE49-F238E27FC236}">
                    <a16:creationId xmlns:a16="http://schemas.microsoft.com/office/drawing/2014/main" id="{81282E4E-4AAC-B669-094E-C2DCA9FBACA8}"/>
                  </a:ext>
                </a:extLst>
              </p:cNvPr>
              <p:cNvSpPr/>
              <p:nvPr/>
            </p:nvSpPr>
            <p:spPr>
              <a:xfrm>
                <a:off x="1263102" y="2750450"/>
                <a:ext cx="79814" cy="83402"/>
              </a:xfrm>
              <a:custGeom>
                <a:avLst/>
                <a:gdLst/>
                <a:ahLst/>
                <a:cxnLst/>
                <a:rect l="l" t="t" r="r" b="b"/>
                <a:pathLst>
                  <a:path w="89" h="93" extrusionOk="0">
                    <a:moveTo>
                      <a:pt x="0" y="0"/>
                    </a:moveTo>
                    <a:lnTo>
                      <a:pt x="89" y="93"/>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29" name="Google Shape;1032;p35">
                <a:extLst>
                  <a:ext uri="{FF2B5EF4-FFF2-40B4-BE49-F238E27FC236}">
                    <a16:creationId xmlns:a16="http://schemas.microsoft.com/office/drawing/2014/main" id="{A353FA04-9F92-DDC0-04BD-C418B24DE7BA}"/>
                  </a:ext>
                </a:extLst>
              </p:cNvPr>
              <p:cNvCxnSpPr/>
              <p:nvPr/>
            </p:nvCxnSpPr>
            <p:spPr>
              <a:xfrm>
                <a:off x="1263102" y="2750450"/>
                <a:ext cx="79800" cy="83100"/>
              </a:xfrm>
              <a:prstGeom prst="straightConnector1">
                <a:avLst/>
              </a:prstGeom>
              <a:noFill/>
              <a:ln>
                <a:noFill/>
              </a:ln>
            </p:spPr>
          </p:cxnSp>
          <p:sp>
            <p:nvSpPr>
              <p:cNvPr id="30" name="Google Shape;1033;p35">
                <a:extLst>
                  <a:ext uri="{FF2B5EF4-FFF2-40B4-BE49-F238E27FC236}">
                    <a16:creationId xmlns:a16="http://schemas.microsoft.com/office/drawing/2014/main" id="{EE7A7C6E-8681-146C-1435-78CA2F39B955}"/>
                  </a:ext>
                </a:extLst>
              </p:cNvPr>
              <p:cNvSpPr/>
              <p:nvPr/>
            </p:nvSpPr>
            <p:spPr>
              <a:xfrm>
                <a:off x="1247856" y="2735204"/>
                <a:ext cx="111202" cy="112996"/>
              </a:xfrm>
              <a:custGeom>
                <a:avLst/>
                <a:gdLst/>
                <a:ahLst/>
                <a:cxnLst/>
                <a:rect l="l" t="t" r="r" b="b"/>
                <a:pathLst>
                  <a:path w="124" h="126" extrusionOk="0">
                    <a:moveTo>
                      <a:pt x="89" y="126"/>
                    </a:moveTo>
                    <a:lnTo>
                      <a:pt x="124" y="93"/>
                    </a:lnTo>
                    <a:lnTo>
                      <a:pt x="36" y="0"/>
                    </a:lnTo>
                    <a:lnTo>
                      <a:pt x="0" y="33"/>
                    </a:lnTo>
                    <a:lnTo>
                      <a:pt x="89" y="1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034;p35">
                <a:extLst>
                  <a:ext uri="{FF2B5EF4-FFF2-40B4-BE49-F238E27FC236}">
                    <a16:creationId xmlns:a16="http://schemas.microsoft.com/office/drawing/2014/main" id="{96AA5EB4-1C3F-CDA8-DB7C-0E6864FCDC7F}"/>
                  </a:ext>
                </a:extLst>
              </p:cNvPr>
              <p:cNvSpPr/>
              <p:nvPr/>
            </p:nvSpPr>
            <p:spPr>
              <a:xfrm>
                <a:off x="1302560" y="2791702"/>
                <a:ext cx="294146" cy="308496"/>
              </a:xfrm>
              <a:custGeom>
                <a:avLst/>
                <a:gdLst/>
                <a:ahLst/>
                <a:cxnLst/>
                <a:rect l="l" t="t" r="r" b="b"/>
                <a:pathLst>
                  <a:path w="359" h="376" extrusionOk="0">
                    <a:moveTo>
                      <a:pt x="358" y="296"/>
                    </a:moveTo>
                    <a:cubicBezTo>
                      <a:pt x="359" y="306"/>
                      <a:pt x="355" y="316"/>
                      <a:pt x="347" y="323"/>
                    </a:cubicBezTo>
                    <a:cubicBezTo>
                      <a:pt x="321" y="348"/>
                      <a:pt x="321" y="348"/>
                      <a:pt x="321" y="348"/>
                    </a:cubicBezTo>
                    <a:cubicBezTo>
                      <a:pt x="307" y="361"/>
                      <a:pt x="307" y="361"/>
                      <a:pt x="307" y="361"/>
                    </a:cubicBezTo>
                    <a:cubicBezTo>
                      <a:pt x="292" y="376"/>
                      <a:pt x="268" y="375"/>
                      <a:pt x="254" y="359"/>
                    </a:cubicBezTo>
                    <a:cubicBezTo>
                      <a:pt x="0" y="92"/>
                      <a:pt x="0" y="92"/>
                      <a:pt x="0" y="92"/>
                    </a:cubicBezTo>
                    <a:cubicBezTo>
                      <a:pt x="0" y="39"/>
                      <a:pt x="0" y="39"/>
                      <a:pt x="0" y="39"/>
                    </a:cubicBezTo>
                    <a:cubicBezTo>
                      <a:pt x="13" y="26"/>
                      <a:pt x="13" y="26"/>
                      <a:pt x="13" y="26"/>
                    </a:cubicBezTo>
                    <a:cubicBezTo>
                      <a:pt x="13" y="26"/>
                      <a:pt x="13" y="26"/>
                      <a:pt x="13" y="26"/>
                    </a:cubicBezTo>
                    <a:cubicBezTo>
                      <a:pt x="40" y="0"/>
                      <a:pt x="40" y="0"/>
                      <a:pt x="40" y="0"/>
                    </a:cubicBezTo>
                    <a:cubicBezTo>
                      <a:pt x="93" y="3"/>
                      <a:pt x="93" y="3"/>
                      <a:pt x="93" y="3"/>
                    </a:cubicBezTo>
                    <a:cubicBezTo>
                      <a:pt x="347" y="269"/>
                      <a:pt x="347" y="269"/>
                      <a:pt x="347" y="269"/>
                    </a:cubicBezTo>
                    <a:cubicBezTo>
                      <a:pt x="355" y="277"/>
                      <a:pt x="358" y="287"/>
                      <a:pt x="358" y="296"/>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035;p35">
                <a:extLst>
                  <a:ext uri="{FF2B5EF4-FFF2-40B4-BE49-F238E27FC236}">
                    <a16:creationId xmlns:a16="http://schemas.microsoft.com/office/drawing/2014/main" id="{4CDCDA04-6DB1-61F4-060B-2FA7E5CF6C86}"/>
                  </a:ext>
                </a:extLst>
              </p:cNvPr>
              <p:cNvSpPr/>
              <p:nvPr/>
            </p:nvSpPr>
            <p:spPr>
              <a:xfrm>
                <a:off x="1302560" y="2867033"/>
                <a:ext cx="293250" cy="228681"/>
              </a:xfrm>
              <a:custGeom>
                <a:avLst/>
                <a:gdLst/>
                <a:ahLst/>
                <a:cxnLst/>
                <a:rect l="l" t="t" r="r" b="b"/>
                <a:pathLst>
                  <a:path w="358" h="279" extrusionOk="0">
                    <a:moveTo>
                      <a:pt x="0" y="0"/>
                    </a:moveTo>
                    <a:cubicBezTo>
                      <a:pt x="254" y="267"/>
                      <a:pt x="254" y="267"/>
                      <a:pt x="254" y="267"/>
                    </a:cubicBezTo>
                    <a:cubicBezTo>
                      <a:pt x="261" y="275"/>
                      <a:pt x="272" y="279"/>
                      <a:pt x="282" y="279"/>
                    </a:cubicBezTo>
                    <a:cubicBezTo>
                      <a:pt x="291" y="279"/>
                      <a:pt x="300" y="276"/>
                      <a:pt x="307" y="269"/>
                    </a:cubicBezTo>
                    <a:cubicBezTo>
                      <a:pt x="321" y="256"/>
                      <a:pt x="321" y="256"/>
                      <a:pt x="321" y="256"/>
                    </a:cubicBezTo>
                    <a:cubicBezTo>
                      <a:pt x="347" y="231"/>
                      <a:pt x="347" y="231"/>
                      <a:pt x="347" y="231"/>
                    </a:cubicBezTo>
                    <a:cubicBezTo>
                      <a:pt x="355" y="224"/>
                      <a:pt x="358" y="214"/>
                      <a:pt x="358" y="205"/>
                    </a:cubicBezTo>
                    <a:cubicBezTo>
                      <a:pt x="358" y="205"/>
                      <a:pt x="358" y="204"/>
                      <a:pt x="358" y="204"/>
                    </a:cubicBezTo>
                    <a:cubicBezTo>
                      <a:pt x="358" y="204"/>
                      <a:pt x="358" y="204"/>
                      <a:pt x="358" y="204"/>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036;p35">
                <a:extLst>
                  <a:ext uri="{FF2B5EF4-FFF2-40B4-BE49-F238E27FC236}">
                    <a16:creationId xmlns:a16="http://schemas.microsoft.com/office/drawing/2014/main" id="{C2A6664E-612C-FFC7-0F79-454A5BCF4CF4}"/>
                  </a:ext>
                </a:extLst>
              </p:cNvPr>
              <p:cNvSpPr/>
              <p:nvPr/>
            </p:nvSpPr>
            <p:spPr>
              <a:xfrm>
                <a:off x="845199" y="2327166"/>
                <a:ext cx="483367" cy="481576"/>
              </a:xfrm>
              <a:custGeom>
                <a:avLst/>
                <a:gdLst/>
                <a:ahLst/>
                <a:cxnLst/>
                <a:rect l="l" t="t" r="r" b="b"/>
                <a:pathLst>
                  <a:path w="589" h="588" extrusionOk="0">
                    <a:moveTo>
                      <a:pt x="295" y="0"/>
                    </a:moveTo>
                    <a:cubicBezTo>
                      <a:pt x="293" y="0"/>
                      <a:pt x="291" y="0"/>
                      <a:pt x="290" y="0"/>
                    </a:cubicBezTo>
                    <a:cubicBezTo>
                      <a:pt x="129" y="2"/>
                      <a:pt x="0" y="133"/>
                      <a:pt x="0" y="294"/>
                    </a:cubicBezTo>
                    <a:cubicBezTo>
                      <a:pt x="0" y="334"/>
                      <a:pt x="8" y="373"/>
                      <a:pt x="23" y="408"/>
                    </a:cubicBezTo>
                    <a:cubicBezTo>
                      <a:pt x="37" y="441"/>
                      <a:pt x="56" y="471"/>
                      <a:pt x="81" y="496"/>
                    </a:cubicBezTo>
                    <a:cubicBezTo>
                      <a:pt x="97" y="513"/>
                      <a:pt x="115" y="528"/>
                      <a:pt x="134" y="541"/>
                    </a:cubicBezTo>
                    <a:cubicBezTo>
                      <a:pt x="180" y="571"/>
                      <a:pt x="235" y="588"/>
                      <a:pt x="295" y="588"/>
                    </a:cubicBezTo>
                    <a:cubicBezTo>
                      <a:pt x="309" y="588"/>
                      <a:pt x="323" y="587"/>
                      <a:pt x="337" y="585"/>
                    </a:cubicBezTo>
                    <a:cubicBezTo>
                      <a:pt x="479" y="565"/>
                      <a:pt x="589" y="442"/>
                      <a:pt x="589" y="294"/>
                    </a:cubicBezTo>
                    <a:cubicBezTo>
                      <a:pt x="589" y="267"/>
                      <a:pt x="585" y="241"/>
                      <a:pt x="578" y="216"/>
                    </a:cubicBezTo>
                    <a:cubicBezTo>
                      <a:pt x="559" y="146"/>
                      <a:pt x="515" y="87"/>
                      <a:pt x="457" y="48"/>
                    </a:cubicBezTo>
                    <a:cubicBezTo>
                      <a:pt x="437" y="35"/>
                      <a:pt x="416" y="25"/>
                      <a:pt x="394" y="17"/>
                    </a:cubicBezTo>
                    <a:cubicBezTo>
                      <a:pt x="363" y="6"/>
                      <a:pt x="330" y="0"/>
                      <a:pt x="295" y="0"/>
                    </a:cubicBezTo>
                  </a:path>
                </a:pathLst>
              </a:custGeom>
              <a:solidFill>
                <a:srgbClr val="FDFDFD">
                  <a:alpha val="3037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037;p35">
                <a:extLst>
                  <a:ext uri="{FF2B5EF4-FFF2-40B4-BE49-F238E27FC236}">
                    <a16:creationId xmlns:a16="http://schemas.microsoft.com/office/drawing/2014/main" id="{D271DAE3-9343-59EB-29C1-A27692A2A1F3}"/>
                  </a:ext>
                </a:extLst>
              </p:cNvPr>
              <p:cNvSpPr/>
              <p:nvPr/>
            </p:nvSpPr>
            <p:spPr>
              <a:xfrm>
                <a:off x="955503" y="2366625"/>
                <a:ext cx="364096" cy="442117"/>
              </a:xfrm>
              <a:custGeom>
                <a:avLst/>
                <a:gdLst/>
                <a:ahLst/>
                <a:cxnLst/>
                <a:rect l="l" t="t" r="r" b="b"/>
                <a:pathLst>
                  <a:path w="444" h="540" extrusionOk="0">
                    <a:moveTo>
                      <a:pt x="444" y="168"/>
                    </a:moveTo>
                    <a:cubicBezTo>
                      <a:pt x="203" y="537"/>
                      <a:pt x="203" y="537"/>
                      <a:pt x="203" y="537"/>
                    </a:cubicBezTo>
                    <a:cubicBezTo>
                      <a:pt x="189" y="539"/>
                      <a:pt x="175" y="540"/>
                      <a:pt x="161" y="540"/>
                    </a:cubicBezTo>
                    <a:cubicBezTo>
                      <a:pt x="101" y="540"/>
                      <a:pt x="46" y="523"/>
                      <a:pt x="0" y="493"/>
                    </a:cubicBezTo>
                    <a:cubicBezTo>
                      <a:pt x="323" y="0"/>
                      <a:pt x="323" y="0"/>
                      <a:pt x="323" y="0"/>
                    </a:cubicBezTo>
                    <a:cubicBezTo>
                      <a:pt x="381" y="39"/>
                      <a:pt x="425" y="98"/>
                      <a:pt x="444"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038;p35">
                <a:extLst>
                  <a:ext uri="{FF2B5EF4-FFF2-40B4-BE49-F238E27FC236}">
                    <a16:creationId xmlns:a16="http://schemas.microsoft.com/office/drawing/2014/main" id="{88AB1EC8-C3E6-8590-50E2-00032F60E531}"/>
                  </a:ext>
                </a:extLst>
              </p:cNvPr>
              <p:cNvSpPr/>
              <p:nvPr/>
            </p:nvSpPr>
            <p:spPr>
              <a:xfrm>
                <a:off x="864031" y="2327166"/>
                <a:ext cx="304011" cy="406246"/>
              </a:xfrm>
              <a:custGeom>
                <a:avLst/>
                <a:gdLst/>
                <a:ahLst/>
                <a:cxnLst/>
                <a:rect l="l" t="t" r="r" b="b"/>
                <a:pathLst>
                  <a:path w="371" h="496" extrusionOk="0">
                    <a:moveTo>
                      <a:pt x="371" y="17"/>
                    </a:moveTo>
                    <a:cubicBezTo>
                      <a:pt x="58" y="496"/>
                      <a:pt x="58" y="496"/>
                      <a:pt x="58" y="496"/>
                    </a:cubicBezTo>
                    <a:cubicBezTo>
                      <a:pt x="33" y="471"/>
                      <a:pt x="14" y="441"/>
                      <a:pt x="0" y="408"/>
                    </a:cubicBezTo>
                    <a:cubicBezTo>
                      <a:pt x="267" y="0"/>
                      <a:pt x="267" y="0"/>
                      <a:pt x="267" y="0"/>
                    </a:cubicBezTo>
                    <a:cubicBezTo>
                      <a:pt x="268" y="0"/>
                      <a:pt x="270" y="0"/>
                      <a:pt x="272" y="0"/>
                    </a:cubicBezTo>
                    <a:cubicBezTo>
                      <a:pt x="307" y="0"/>
                      <a:pt x="340" y="6"/>
                      <a:pt x="371"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039;p35">
                <a:extLst>
                  <a:ext uri="{FF2B5EF4-FFF2-40B4-BE49-F238E27FC236}">
                    <a16:creationId xmlns:a16="http://schemas.microsoft.com/office/drawing/2014/main" id="{F9D6A1C6-0E8D-C894-1712-E8F7DDA3214A}"/>
                  </a:ext>
                </a:extLst>
              </p:cNvPr>
              <p:cNvSpPr/>
              <p:nvPr/>
            </p:nvSpPr>
            <p:spPr>
              <a:xfrm>
                <a:off x="777043" y="2258113"/>
                <a:ext cx="618783" cy="618783"/>
              </a:xfrm>
              <a:custGeom>
                <a:avLst/>
                <a:gdLst/>
                <a:ahLst/>
                <a:cxnLst/>
                <a:rect l="l" t="t" r="r" b="b"/>
                <a:pathLst>
                  <a:path w="755" h="755" extrusionOk="0">
                    <a:moveTo>
                      <a:pt x="246" y="683"/>
                    </a:moveTo>
                    <a:cubicBezTo>
                      <a:pt x="414" y="755"/>
                      <a:pt x="609" y="678"/>
                      <a:pt x="682" y="510"/>
                    </a:cubicBezTo>
                    <a:cubicBezTo>
                      <a:pt x="755" y="342"/>
                      <a:pt x="678" y="146"/>
                      <a:pt x="509" y="73"/>
                    </a:cubicBezTo>
                    <a:cubicBezTo>
                      <a:pt x="341" y="0"/>
                      <a:pt x="146" y="78"/>
                      <a:pt x="73" y="246"/>
                    </a:cubicBezTo>
                    <a:cubicBezTo>
                      <a:pt x="0" y="414"/>
                      <a:pt x="77" y="610"/>
                      <a:pt x="246" y="683"/>
                    </a:cubicBezTo>
                    <a:close/>
                    <a:moveTo>
                      <a:pt x="626" y="485"/>
                    </a:moveTo>
                    <a:cubicBezTo>
                      <a:pt x="566" y="622"/>
                      <a:pt x="407" y="685"/>
                      <a:pt x="270" y="626"/>
                    </a:cubicBezTo>
                    <a:cubicBezTo>
                      <a:pt x="133" y="567"/>
                      <a:pt x="70" y="407"/>
                      <a:pt x="129" y="271"/>
                    </a:cubicBezTo>
                    <a:cubicBezTo>
                      <a:pt x="189" y="134"/>
                      <a:pt x="348" y="71"/>
                      <a:pt x="485" y="130"/>
                    </a:cubicBezTo>
                    <a:cubicBezTo>
                      <a:pt x="622" y="189"/>
                      <a:pt x="685" y="349"/>
                      <a:pt x="626" y="48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 name="Google Shape;1040;p35">
              <a:extLst>
                <a:ext uri="{FF2B5EF4-FFF2-40B4-BE49-F238E27FC236}">
                  <a16:creationId xmlns:a16="http://schemas.microsoft.com/office/drawing/2014/main" id="{116E431F-5EA7-996D-59B3-CBF9E6AFA72A}"/>
                </a:ext>
              </a:extLst>
            </p:cNvPr>
            <p:cNvSpPr/>
            <p:nvPr/>
          </p:nvSpPr>
          <p:spPr>
            <a:xfrm>
              <a:off x="6775158" y="290718"/>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041;p35">
              <a:extLst>
                <a:ext uri="{FF2B5EF4-FFF2-40B4-BE49-F238E27FC236}">
                  <a16:creationId xmlns:a16="http://schemas.microsoft.com/office/drawing/2014/main" id="{DD2EE9CB-F7F4-4847-B69C-F509CAB4C02B}"/>
                </a:ext>
              </a:extLst>
            </p:cNvPr>
            <p:cNvSpPr/>
            <p:nvPr/>
          </p:nvSpPr>
          <p:spPr>
            <a:xfrm>
              <a:off x="8466784" y="1008263"/>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 name="Google Shape;1042;p35">
              <a:extLst>
                <a:ext uri="{FF2B5EF4-FFF2-40B4-BE49-F238E27FC236}">
                  <a16:creationId xmlns:a16="http://schemas.microsoft.com/office/drawing/2014/main" id="{CC41B472-12F7-0B09-186A-A714ADC33AC0}"/>
                </a:ext>
              </a:extLst>
            </p:cNvPr>
            <p:cNvGrpSpPr/>
            <p:nvPr/>
          </p:nvGrpSpPr>
          <p:grpSpPr>
            <a:xfrm>
              <a:off x="5755594" y="2823602"/>
              <a:ext cx="415198" cy="415198"/>
              <a:chOff x="1404969" y="1106377"/>
              <a:chExt cx="415198" cy="415198"/>
            </a:xfrm>
          </p:grpSpPr>
          <p:sp>
            <p:nvSpPr>
              <p:cNvPr id="26" name="Google Shape;1043;p35">
                <a:extLst>
                  <a:ext uri="{FF2B5EF4-FFF2-40B4-BE49-F238E27FC236}">
                    <a16:creationId xmlns:a16="http://schemas.microsoft.com/office/drawing/2014/main" id="{D35E2105-8006-45A0-8F4B-9BB900828C5E}"/>
                  </a:ext>
                </a:extLst>
              </p:cNvPr>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044;p35">
                <a:extLst>
                  <a:ext uri="{FF2B5EF4-FFF2-40B4-BE49-F238E27FC236}">
                    <a16:creationId xmlns:a16="http://schemas.microsoft.com/office/drawing/2014/main" id="{44E37406-4B06-3237-639C-747A08BC9B9F}"/>
                  </a:ext>
                </a:extLst>
              </p:cNvPr>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 name="Google Shape;1045;p35">
              <a:extLst>
                <a:ext uri="{FF2B5EF4-FFF2-40B4-BE49-F238E27FC236}">
                  <a16:creationId xmlns:a16="http://schemas.microsoft.com/office/drawing/2014/main" id="{20221D47-F69B-1C48-984E-2FD2FEA39BF4}"/>
                </a:ext>
              </a:extLst>
            </p:cNvPr>
            <p:cNvGrpSpPr/>
            <p:nvPr/>
          </p:nvGrpSpPr>
          <p:grpSpPr>
            <a:xfrm>
              <a:off x="6293473" y="2569111"/>
              <a:ext cx="653332" cy="924225"/>
              <a:chOff x="6000261" y="1225220"/>
              <a:chExt cx="627600" cy="887824"/>
            </a:xfrm>
          </p:grpSpPr>
          <p:sp>
            <p:nvSpPr>
              <p:cNvPr id="13" name="Google Shape;1046;p35">
                <a:extLst>
                  <a:ext uri="{FF2B5EF4-FFF2-40B4-BE49-F238E27FC236}">
                    <a16:creationId xmlns:a16="http://schemas.microsoft.com/office/drawing/2014/main" id="{3A431793-DE9E-1BA0-7689-8381A5997423}"/>
                  </a:ext>
                </a:extLst>
              </p:cNvPr>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047;p35">
                <a:extLst>
                  <a:ext uri="{FF2B5EF4-FFF2-40B4-BE49-F238E27FC236}">
                    <a16:creationId xmlns:a16="http://schemas.microsoft.com/office/drawing/2014/main" id="{D5CEEFE6-FBA8-31DF-AEB8-DCB3A150F925}"/>
                  </a:ext>
                </a:extLst>
              </p:cNvPr>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048;p35">
                <a:extLst>
                  <a:ext uri="{FF2B5EF4-FFF2-40B4-BE49-F238E27FC236}">
                    <a16:creationId xmlns:a16="http://schemas.microsoft.com/office/drawing/2014/main" id="{1F11D4C8-4835-656D-3245-D2DFD8114298}"/>
                  </a:ext>
                </a:extLst>
              </p:cNvPr>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049;p35">
                <a:extLst>
                  <a:ext uri="{FF2B5EF4-FFF2-40B4-BE49-F238E27FC236}">
                    <a16:creationId xmlns:a16="http://schemas.microsoft.com/office/drawing/2014/main" id="{5B00E686-F962-0B9E-DDF4-7260E06D935B}"/>
                  </a:ext>
                </a:extLst>
              </p:cNvPr>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050;p35">
                <a:extLst>
                  <a:ext uri="{FF2B5EF4-FFF2-40B4-BE49-F238E27FC236}">
                    <a16:creationId xmlns:a16="http://schemas.microsoft.com/office/drawing/2014/main" id="{DC90D69A-6676-E36A-A07B-681976E91BC5}"/>
                  </a:ext>
                </a:extLst>
              </p:cNvPr>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051;p35">
                <a:extLst>
                  <a:ext uri="{FF2B5EF4-FFF2-40B4-BE49-F238E27FC236}">
                    <a16:creationId xmlns:a16="http://schemas.microsoft.com/office/drawing/2014/main" id="{DA2552D5-F155-E27E-8FC0-02A7138B6930}"/>
                  </a:ext>
                </a:extLst>
              </p:cNvPr>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052;p35">
                <a:extLst>
                  <a:ext uri="{FF2B5EF4-FFF2-40B4-BE49-F238E27FC236}">
                    <a16:creationId xmlns:a16="http://schemas.microsoft.com/office/drawing/2014/main" id="{37BFCEFD-EB43-14B8-0256-06330104E78D}"/>
                  </a:ext>
                </a:extLst>
              </p:cNvPr>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053;p35">
                <a:extLst>
                  <a:ext uri="{FF2B5EF4-FFF2-40B4-BE49-F238E27FC236}">
                    <a16:creationId xmlns:a16="http://schemas.microsoft.com/office/drawing/2014/main" id="{480573AD-2DC9-129C-78DD-AE476E05F6AA}"/>
                  </a:ext>
                </a:extLst>
              </p:cNvPr>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054;p35">
                <a:extLst>
                  <a:ext uri="{FF2B5EF4-FFF2-40B4-BE49-F238E27FC236}">
                    <a16:creationId xmlns:a16="http://schemas.microsoft.com/office/drawing/2014/main" id="{3B97FF51-22E6-58C0-5DD3-CFC223CC5E4A}"/>
                  </a:ext>
                </a:extLst>
              </p:cNvPr>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055;p35">
                <a:extLst>
                  <a:ext uri="{FF2B5EF4-FFF2-40B4-BE49-F238E27FC236}">
                    <a16:creationId xmlns:a16="http://schemas.microsoft.com/office/drawing/2014/main" id="{B923C484-3295-9DAD-435E-C3DEC06C75D7}"/>
                  </a:ext>
                </a:extLst>
              </p:cNvPr>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056;p35">
                <a:extLst>
                  <a:ext uri="{FF2B5EF4-FFF2-40B4-BE49-F238E27FC236}">
                    <a16:creationId xmlns:a16="http://schemas.microsoft.com/office/drawing/2014/main" id="{4B945C25-CD8D-8A48-4361-D0AF07C024FE}"/>
                  </a:ext>
                </a:extLst>
              </p:cNvPr>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057;p35">
                <a:extLst>
                  <a:ext uri="{FF2B5EF4-FFF2-40B4-BE49-F238E27FC236}">
                    <a16:creationId xmlns:a16="http://schemas.microsoft.com/office/drawing/2014/main" id="{378C5D4C-CE8A-9CC8-4361-77BDCE81D407}"/>
                  </a:ext>
                </a:extLst>
              </p:cNvPr>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058;p35">
                <a:extLst>
                  <a:ext uri="{FF2B5EF4-FFF2-40B4-BE49-F238E27FC236}">
                    <a16:creationId xmlns:a16="http://schemas.microsoft.com/office/drawing/2014/main" id="{CD11BA89-69A4-6A3E-116E-0EE68EE278A7}"/>
                  </a:ext>
                </a:extLst>
              </p:cNvPr>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292580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1) does students with fewer absences generally have a higher average GPA?</a:t>
            </a:r>
            <a:endParaRPr dirty="0"/>
          </a:p>
        </p:txBody>
      </p:sp>
      <p:sp>
        <p:nvSpPr>
          <p:cNvPr id="7" name="Subtitle 6">
            <a:extLst>
              <a:ext uri="{FF2B5EF4-FFF2-40B4-BE49-F238E27FC236}">
                <a16:creationId xmlns:a16="http://schemas.microsoft.com/office/drawing/2014/main" id="{8439584A-4A63-07DA-5353-09E057E367A3}"/>
              </a:ext>
            </a:extLst>
          </p:cNvPr>
          <p:cNvSpPr>
            <a:spLocks noGrp="1"/>
          </p:cNvSpPr>
          <p:nvPr>
            <p:ph type="subTitle" idx="1"/>
          </p:nvPr>
        </p:nvSpPr>
        <p:spPr>
          <a:xfrm>
            <a:off x="573102" y="2186942"/>
            <a:ext cx="3141900" cy="1134900"/>
          </a:xfrm>
        </p:spPr>
        <p:txBody>
          <a:bodyPr/>
          <a:lstStyle/>
          <a:p>
            <a:endParaRPr lang="en-EG" sz="1800" dirty="0"/>
          </a:p>
        </p:txBody>
      </p:sp>
      <p:pic>
        <p:nvPicPr>
          <p:cNvPr id="4" name="Picture 3" descr="A black background with colorful text&#10;&#10;Description automatically generated">
            <a:extLst>
              <a:ext uri="{FF2B5EF4-FFF2-40B4-BE49-F238E27FC236}">
                <a16:creationId xmlns:a16="http://schemas.microsoft.com/office/drawing/2014/main" id="{E775FF53-06C9-73B1-4D58-6C640BE027B0}"/>
              </a:ext>
            </a:extLst>
          </p:cNvPr>
          <p:cNvPicPr>
            <a:picLocks noChangeAspect="1"/>
          </p:cNvPicPr>
          <p:nvPr/>
        </p:nvPicPr>
        <p:blipFill>
          <a:blip r:embed="rId3"/>
          <a:stretch>
            <a:fillRect/>
          </a:stretch>
        </p:blipFill>
        <p:spPr>
          <a:xfrm>
            <a:off x="573102" y="2717321"/>
            <a:ext cx="4534668" cy="1322472"/>
          </a:xfrm>
          <a:prstGeom prst="rect">
            <a:avLst/>
          </a:prstGeom>
        </p:spPr>
      </p:pic>
      <p:pic>
        <p:nvPicPr>
          <p:cNvPr id="6" name="Picture 5" descr="A screen shot of a computer code&#10;&#10;Description automatically generated">
            <a:extLst>
              <a:ext uri="{FF2B5EF4-FFF2-40B4-BE49-F238E27FC236}">
                <a16:creationId xmlns:a16="http://schemas.microsoft.com/office/drawing/2014/main" id="{6C024BFF-2169-8BF0-F15D-551F6F27E392}"/>
              </a:ext>
            </a:extLst>
          </p:cNvPr>
          <p:cNvPicPr>
            <a:picLocks noChangeAspect="1"/>
          </p:cNvPicPr>
          <p:nvPr/>
        </p:nvPicPr>
        <p:blipFill>
          <a:blip r:embed="rId4"/>
          <a:stretch>
            <a:fillRect/>
          </a:stretch>
        </p:blipFill>
        <p:spPr>
          <a:xfrm>
            <a:off x="573102" y="1343089"/>
            <a:ext cx="4534668" cy="1312562"/>
          </a:xfrm>
          <a:prstGeom prst="rect">
            <a:avLst/>
          </a:prstGeom>
        </p:spPr>
      </p:pic>
      <p:sp>
        <p:nvSpPr>
          <p:cNvPr id="10" name="Google Shape;902;p34">
            <a:extLst>
              <a:ext uri="{FF2B5EF4-FFF2-40B4-BE49-F238E27FC236}">
                <a16:creationId xmlns:a16="http://schemas.microsoft.com/office/drawing/2014/main" id="{69997993-3E14-245C-BB13-13A646805157}"/>
              </a:ext>
            </a:extLst>
          </p:cNvPr>
          <p:cNvSpPr txBox="1">
            <a:spLocks noGrp="1"/>
          </p:cNvSpPr>
          <p:nvPr>
            <p:ph type="subTitle" idx="2"/>
          </p:nvPr>
        </p:nvSpPr>
        <p:spPr>
          <a:xfrm>
            <a:off x="5305245" y="2207077"/>
            <a:ext cx="3657600" cy="897147"/>
          </a:xfrm>
          <a:prstGeom prst="rect">
            <a:avLst/>
          </a:prstGeom>
        </p:spPr>
        <p:txBody>
          <a:bodyPr spcFirstLastPara="1" wrap="square" lIns="91425" tIns="91425" rIns="91425" bIns="91425" anchor="t" anchorCtr="0">
            <a:noAutofit/>
          </a:bodyPr>
          <a:lstStyle/>
          <a:p>
            <a:pPr algn="ctr"/>
            <a:r>
              <a:rPr lang="en-US" dirty="0"/>
              <a:t>strong negative correlation indicates that when the absences rate increases the GPA decrease</a:t>
            </a:r>
          </a:p>
        </p:txBody>
      </p:sp>
    </p:spTree>
    <p:extLst>
      <p:ext uri="{BB962C8B-B14F-4D97-AF65-F5344CB8AC3E}">
        <p14:creationId xmlns:p14="http://schemas.microsoft.com/office/powerpoint/2010/main" val="4025893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students absences &gt; 20 </a:t>
            </a:r>
            <a:endParaRPr dirty="0"/>
          </a:p>
        </p:txBody>
      </p:sp>
      <p:sp>
        <p:nvSpPr>
          <p:cNvPr id="7" name="Subtitle 6">
            <a:extLst>
              <a:ext uri="{FF2B5EF4-FFF2-40B4-BE49-F238E27FC236}">
                <a16:creationId xmlns:a16="http://schemas.microsoft.com/office/drawing/2014/main" id="{8439584A-4A63-07DA-5353-09E057E367A3}"/>
              </a:ext>
            </a:extLst>
          </p:cNvPr>
          <p:cNvSpPr>
            <a:spLocks noGrp="1"/>
          </p:cNvSpPr>
          <p:nvPr>
            <p:ph type="subTitle" idx="1"/>
          </p:nvPr>
        </p:nvSpPr>
        <p:spPr>
          <a:xfrm>
            <a:off x="573102" y="2186942"/>
            <a:ext cx="3141900" cy="1134900"/>
          </a:xfrm>
        </p:spPr>
        <p:txBody>
          <a:bodyPr/>
          <a:lstStyle/>
          <a:p>
            <a:endParaRPr lang="en-EG" sz="1800" dirty="0"/>
          </a:p>
        </p:txBody>
      </p:sp>
      <p:sp>
        <p:nvSpPr>
          <p:cNvPr id="10" name="Google Shape;902;p34">
            <a:extLst>
              <a:ext uri="{FF2B5EF4-FFF2-40B4-BE49-F238E27FC236}">
                <a16:creationId xmlns:a16="http://schemas.microsoft.com/office/drawing/2014/main" id="{69997993-3E14-245C-BB13-13A646805157}"/>
              </a:ext>
            </a:extLst>
          </p:cNvPr>
          <p:cNvSpPr txBox="1">
            <a:spLocks noGrp="1"/>
          </p:cNvSpPr>
          <p:nvPr>
            <p:ph type="subTitle" idx="2"/>
          </p:nvPr>
        </p:nvSpPr>
        <p:spPr>
          <a:xfrm>
            <a:off x="5305244" y="2207077"/>
            <a:ext cx="3838755" cy="897147"/>
          </a:xfrm>
          <a:prstGeom prst="rect">
            <a:avLst/>
          </a:prstGeom>
        </p:spPr>
        <p:txBody>
          <a:bodyPr spcFirstLastPara="1" wrap="square" lIns="91425" tIns="91425" rIns="91425" bIns="91425" anchor="t" anchorCtr="0">
            <a:noAutofit/>
          </a:bodyPr>
          <a:lstStyle/>
          <a:p>
            <a:pPr algn="ctr"/>
            <a:r>
              <a:rPr lang="en-US" dirty="0"/>
              <a:t>these students should decrease their absence rate to increase their academic performance</a:t>
            </a:r>
          </a:p>
        </p:txBody>
      </p:sp>
      <p:pic>
        <p:nvPicPr>
          <p:cNvPr id="3" name="Picture 2" descr="A screenshot of a computer&#10;&#10;Description automatically generated">
            <a:extLst>
              <a:ext uri="{FF2B5EF4-FFF2-40B4-BE49-F238E27FC236}">
                <a16:creationId xmlns:a16="http://schemas.microsoft.com/office/drawing/2014/main" id="{3811B283-4574-9D75-43EB-58AB3B1F8D63}"/>
              </a:ext>
            </a:extLst>
          </p:cNvPr>
          <p:cNvPicPr>
            <a:picLocks noChangeAspect="1"/>
          </p:cNvPicPr>
          <p:nvPr/>
        </p:nvPicPr>
        <p:blipFill>
          <a:blip r:embed="rId3"/>
          <a:stretch>
            <a:fillRect/>
          </a:stretch>
        </p:blipFill>
        <p:spPr>
          <a:xfrm>
            <a:off x="327805" y="1419289"/>
            <a:ext cx="5193101" cy="3239292"/>
          </a:xfrm>
          <a:prstGeom prst="rect">
            <a:avLst/>
          </a:prstGeom>
        </p:spPr>
      </p:pic>
    </p:spTree>
    <p:extLst>
      <p:ext uri="{BB962C8B-B14F-4D97-AF65-F5344CB8AC3E}">
        <p14:creationId xmlns:p14="http://schemas.microsoft.com/office/powerpoint/2010/main" val="2491335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algn="ctr"/>
            <a:r>
              <a:rPr lang="en-US" dirty="0"/>
              <a:t> 2)  average study hours by age group</a:t>
            </a:r>
            <a:br>
              <a:rPr lang="en-US" b="0" dirty="0">
                <a:solidFill>
                  <a:srgbClr val="D4D4D4"/>
                </a:solidFill>
                <a:effectLst/>
                <a:highlight>
                  <a:srgbClr val="1E1E1E"/>
                </a:highlight>
                <a:latin typeface="Menlo" panose="020B0609030804020204" pitchFamily="49" charset="0"/>
              </a:rPr>
            </a:br>
            <a:endParaRPr dirty="0"/>
          </a:p>
        </p:txBody>
      </p:sp>
      <p:sp>
        <p:nvSpPr>
          <p:cNvPr id="7" name="Subtitle 6">
            <a:extLst>
              <a:ext uri="{FF2B5EF4-FFF2-40B4-BE49-F238E27FC236}">
                <a16:creationId xmlns:a16="http://schemas.microsoft.com/office/drawing/2014/main" id="{8439584A-4A63-07DA-5353-09E057E367A3}"/>
              </a:ext>
            </a:extLst>
          </p:cNvPr>
          <p:cNvSpPr>
            <a:spLocks noGrp="1"/>
          </p:cNvSpPr>
          <p:nvPr>
            <p:ph type="subTitle" idx="1"/>
          </p:nvPr>
        </p:nvSpPr>
        <p:spPr>
          <a:xfrm>
            <a:off x="573102" y="2186942"/>
            <a:ext cx="3141900" cy="1134900"/>
          </a:xfrm>
        </p:spPr>
        <p:txBody>
          <a:bodyPr/>
          <a:lstStyle/>
          <a:p>
            <a:endParaRPr lang="en-EG" sz="1800" dirty="0"/>
          </a:p>
        </p:txBody>
      </p:sp>
      <p:sp>
        <p:nvSpPr>
          <p:cNvPr id="10" name="Google Shape;902;p34">
            <a:extLst>
              <a:ext uri="{FF2B5EF4-FFF2-40B4-BE49-F238E27FC236}">
                <a16:creationId xmlns:a16="http://schemas.microsoft.com/office/drawing/2014/main" id="{69997993-3E14-245C-BB13-13A646805157}"/>
              </a:ext>
            </a:extLst>
          </p:cNvPr>
          <p:cNvSpPr txBox="1">
            <a:spLocks noGrp="1"/>
          </p:cNvSpPr>
          <p:nvPr>
            <p:ph type="subTitle" idx="2"/>
          </p:nvPr>
        </p:nvSpPr>
        <p:spPr>
          <a:xfrm>
            <a:off x="2445588" y="3830993"/>
            <a:ext cx="4252823" cy="1134900"/>
          </a:xfrm>
          <a:prstGeom prst="rect">
            <a:avLst/>
          </a:prstGeom>
        </p:spPr>
        <p:txBody>
          <a:bodyPr spcFirstLastPara="1" wrap="square" lIns="91425" tIns="91425" rIns="91425" bIns="91425" anchor="t" anchorCtr="0">
            <a:noAutofit/>
          </a:bodyPr>
          <a:lstStyle/>
          <a:p>
            <a:pPr algn="ctr"/>
            <a:r>
              <a:rPr lang="en-US" dirty="0"/>
              <a:t>age does not appear to have a significant effect on weekly study time.</a:t>
            </a:r>
          </a:p>
        </p:txBody>
      </p:sp>
      <p:pic>
        <p:nvPicPr>
          <p:cNvPr id="4" name="Picture 3" descr="A screen shot of a computer&#10;&#10;Description automatically generated">
            <a:extLst>
              <a:ext uri="{FF2B5EF4-FFF2-40B4-BE49-F238E27FC236}">
                <a16:creationId xmlns:a16="http://schemas.microsoft.com/office/drawing/2014/main" id="{EB6753AE-F16F-184C-0620-3C5AA07C15BC}"/>
              </a:ext>
            </a:extLst>
          </p:cNvPr>
          <p:cNvPicPr>
            <a:picLocks noChangeAspect="1"/>
          </p:cNvPicPr>
          <p:nvPr/>
        </p:nvPicPr>
        <p:blipFill>
          <a:blip r:embed="rId4"/>
          <a:stretch>
            <a:fillRect/>
          </a:stretch>
        </p:blipFill>
        <p:spPr>
          <a:xfrm>
            <a:off x="1619877" y="1080519"/>
            <a:ext cx="5904246" cy="2405165"/>
          </a:xfrm>
          <a:prstGeom prst="rect">
            <a:avLst/>
          </a:prstGeom>
        </p:spPr>
      </p:pic>
    </p:spTree>
    <p:extLst>
      <p:ext uri="{BB962C8B-B14F-4D97-AF65-F5344CB8AC3E}">
        <p14:creationId xmlns:p14="http://schemas.microsoft.com/office/powerpoint/2010/main" val="3324550891"/>
      </p:ext>
    </p:extLst>
  </p:cSld>
  <p:clrMapOvr>
    <a:overrideClrMapping bg1="lt1" tx1="dk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algn="ctr"/>
            <a:r>
              <a:rPr lang="en-US" dirty="0"/>
              <a:t>3) Does ethnicity affect GPA</a:t>
            </a:r>
          </a:p>
        </p:txBody>
      </p:sp>
      <p:sp>
        <p:nvSpPr>
          <p:cNvPr id="7" name="Subtitle 6">
            <a:extLst>
              <a:ext uri="{FF2B5EF4-FFF2-40B4-BE49-F238E27FC236}">
                <a16:creationId xmlns:a16="http://schemas.microsoft.com/office/drawing/2014/main" id="{8439584A-4A63-07DA-5353-09E057E367A3}"/>
              </a:ext>
            </a:extLst>
          </p:cNvPr>
          <p:cNvSpPr>
            <a:spLocks noGrp="1"/>
          </p:cNvSpPr>
          <p:nvPr>
            <p:ph type="subTitle" idx="1"/>
          </p:nvPr>
        </p:nvSpPr>
        <p:spPr>
          <a:xfrm>
            <a:off x="573102" y="2186942"/>
            <a:ext cx="3141900" cy="1134900"/>
          </a:xfrm>
        </p:spPr>
        <p:txBody>
          <a:bodyPr/>
          <a:lstStyle/>
          <a:p>
            <a:endParaRPr lang="en-EG" sz="1800" dirty="0"/>
          </a:p>
        </p:txBody>
      </p:sp>
      <p:sp>
        <p:nvSpPr>
          <p:cNvPr id="10" name="Google Shape;902;p34">
            <a:extLst>
              <a:ext uri="{FF2B5EF4-FFF2-40B4-BE49-F238E27FC236}">
                <a16:creationId xmlns:a16="http://schemas.microsoft.com/office/drawing/2014/main" id="{69997993-3E14-245C-BB13-13A646805157}"/>
              </a:ext>
            </a:extLst>
          </p:cNvPr>
          <p:cNvSpPr txBox="1">
            <a:spLocks noGrp="1"/>
          </p:cNvSpPr>
          <p:nvPr>
            <p:ph type="subTitle" idx="2"/>
          </p:nvPr>
        </p:nvSpPr>
        <p:spPr>
          <a:xfrm>
            <a:off x="2445588" y="4008600"/>
            <a:ext cx="4252823" cy="1134900"/>
          </a:xfrm>
          <a:prstGeom prst="rect">
            <a:avLst/>
          </a:prstGeom>
        </p:spPr>
        <p:txBody>
          <a:bodyPr spcFirstLastPara="1" wrap="square" lIns="91425" tIns="91425" rIns="91425" bIns="91425" anchor="t" anchorCtr="0">
            <a:noAutofit/>
          </a:bodyPr>
          <a:lstStyle/>
          <a:p>
            <a:pPr algn="ctr"/>
            <a:r>
              <a:rPr lang="en-US" dirty="0"/>
              <a:t>ethnicity group does not appear to have a significant effect on </a:t>
            </a:r>
            <a:r>
              <a:rPr lang="en-US" dirty="0" err="1"/>
              <a:t>gpa</a:t>
            </a:r>
            <a:r>
              <a:rPr lang="en-US" dirty="0"/>
              <a:t>.</a:t>
            </a:r>
          </a:p>
        </p:txBody>
      </p:sp>
      <p:pic>
        <p:nvPicPr>
          <p:cNvPr id="3" name="Picture 2" descr="A screen shot of a computer program&#10;&#10;Description automatically generated">
            <a:extLst>
              <a:ext uri="{FF2B5EF4-FFF2-40B4-BE49-F238E27FC236}">
                <a16:creationId xmlns:a16="http://schemas.microsoft.com/office/drawing/2014/main" id="{A07CFE9D-7403-A80A-6EDA-1C918DBCA783}"/>
              </a:ext>
            </a:extLst>
          </p:cNvPr>
          <p:cNvPicPr>
            <a:picLocks noChangeAspect="1"/>
          </p:cNvPicPr>
          <p:nvPr/>
        </p:nvPicPr>
        <p:blipFill>
          <a:blip r:embed="rId4"/>
          <a:stretch>
            <a:fillRect/>
          </a:stretch>
        </p:blipFill>
        <p:spPr>
          <a:xfrm>
            <a:off x="1406293" y="1015801"/>
            <a:ext cx="6037617" cy="2815192"/>
          </a:xfrm>
          <a:prstGeom prst="rect">
            <a:avLst/>
          </a:prstGeom>
        </p:spPr>
      </p:pic>
    </p:spTree>
    <p:extLst>
      <p:ext uri="{BB962C8B-B14F-4D97-AF65-F5344CB8AC3E}">
        <p14:creationId xmlns:p14="http://schemas.microsoft.com/office/powerpoint/2010/main" val="2928767185"/>
      </p:ext>
    </p:extLst>
  </p:cSld>
  <p:clrMapOvr>
    <a:overrideClrMapping bg1="lt1" tx1="dk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algn="ctr"/>
            <a:r>
              <a:rPr lang="en-US" dirty="0"/>
              <a:t>4) Is there relationship between tutoring and </a:t>
            </a:r>
            <a:r>
              <a:rPr lang="en-US" dirty="0" err="1"/>
              <a:t>gpa</a:t>
            </a:r>
            <a:r>
              <a:rPr lang="en-US" dirty="0"/>
              <a:t> </a:t>
            </a:r>
          </a:p>
        </p:txBody>
      </p:sp>
      <p:sp>
        <p:nvSpPr>
          <p:cNvPr id="10" name="Google Shape;902;p34">
            <a:extLst>
              <a:ext uri="{FF2B5EF4-FFF2-40B4-BE49-F238E27FC236}">
                <a16:creationId xmlns:a16="http://schemas.microsoft.com/office/drawing/2014/main" id="{69997993-3E14-245C-BB13-13A646805157}"/>
              </a:ext>
            </a:extLst>
          </p:cNvPr>
          <p:cNvSpPr txBox="1">
            <a:spLocks noGrp="1"/>
          </p:cNvSpPr>
          <p:nvPr>
            <p:ph type="subTitle" idx="2"/>
          </p:nvPr>
        </p:nvSpPr>
        <p:spPr>
          <a:xfrm>
            <a:off x="1656271" y="4189472"/>
            <a:ext cx="5831456" cy="641789"/>
          </a:xfrm>
          <a:prstGeom prst="rect">
            <a:avLst/>
          </a:prstGeom>
        </p:spPr>
        <p:txBody>
          <a:bodyPr spcFirstLastPara="1" wrap="square" lIns="91425" tIns="91425" rIns="91425" bIns="91425" anchor="t" anchorCtr="0">
            <a:noAutofit/>
          </a:bodyPr>
          <a:lstStyle/>
          <a:p>
            <a:pPr algn="ctr"/>
            <a:r>
              <a:rPr lang="en-US" dirty="0"/>
              <a:t>while there is a slight tendency for students with tutoring to have higher GPAs, the relationship is not very strong.</a:t>
            </a:r>
          </a:p>
        </p:txBody>
      </p:sp>
      <p:pic>
        <p:nvPicPr>
          <p:cNvPr id="4" name="Picture 3" descr="A screen shot of a computer program&#10;&#10;Description automatically generated">
            <a:extLst>
              <a:ext uri="{FF2B5EF4-FFF2-40B4-BE49-F238E27FC236}">
                <a16:creationId xmlns:a16="http://schemas.microsoft.com/office/drawing/2014/main" id="{99A8B322-41C6-8DE6-8587-E01AFED4CF03}"/>
              </a:ext>
            </a:extLst>
          </p:cNvPr>
          <p:cNvPicPr>
            <a:picLocks noChangeAspect="1"/>
          </p:cNvPicPr>
          <p:nvPr/>
        </p:nvPicPr>
        <p:blipFill>
          <a:blip r:embed="rId4"/>
          <a:stretch>
            <a:fillRect/>
          </a:stretch>
        </p:blipFill>
        <p:spPr>
          <a:xfrm>
            <a:off x="1807456" y="1319312"/>
            <a:ext cx="5529087" cy="2645874"/>
          </a:xfrm>
          <a:prstGeom prst="rect">
            <a:avLst/>
          </a:prstGeom>
        </p:spPr>
      </p:pic>
    </p:spTree>
    <p:extLst>
      <p:ext uri="{BB962C8B-B14F-4D97-AF65-F5344CB8AC3E}">
        <p14:creationId xmlns:p14="http://schemas.microsoft.com/office/powerpoint/2010/main" val="3601273987"/>
      </p:ext>
    </p:extLst>
  </p:cSld>
  <p:clrMapOvr>
    <a:overrideClrMapping bg1="lt1" tx1="dk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algn="ctr"/>
            <a:r>
              <a:rPr lang="en-US" dirty="0"/>
              <a:t>5) Does Sports Involvement affect Academic Performance</a:t>
            </a:r>
          </a:p>
        </p:txBody>
      </p:sp>
      <p:sp>
        <p:nvSpPr>
          <p:cNvPr id="10" name="Google Shape;902;p34">
            <a:extLst>
              <a:ext uri="{FF2B5EF4-FFF2-40B4-BE49-F238E27FC236}">
                <a16:creationId xmlns:a16="http://schemas.microsoft.com/office/drawing/2014/main" id="{69997993-3E14-245C-BB13-13A646805157}"/>
              </a:ext>
            </a:extLst>
          </p:cNvPr>
          <p:cNvSpPr txBox="1">
            <a:spLocks noGrp="1"/>
          </p:cNvSpPr>
          <p:nvPr>
            <p:ph type="subTitle" idx="2"/>
          </p:nvPr>
        </p:nvSpPr>
        <p:spPr>
          <a:xfrm>
            <a:off x="1194759" y="3827163"/>
            <a:ext cx="6754482" cy="641789"/>
          </a:xfrm>
          <a:prstGeom prst="rect">
            <a:avLst/>
          </a:prstGeom>
        </p:spPr>
        <p:txBody>
          <a:bodyPr spcFirstLastPara="1" wrap="square" lIns="91425" tIns="91425" rIns="91425" bIns="91425" anchor="t" anchorCtr="0">
            <a:noAutofit/>
          </a:bodyPr>
          <a:lstStyle/>
          <a:p>
            <a:pPr algn="ctr"/>
            <a:r>
              <a:rPr lang="en-US" dirty="0"/>
              <a:t>The analysis indicates that while there is a statistically significant difference in GPA between students who participate in sports and those who do not, the practical significance of this difference is relatively small, and the relation is not strong </a:t>
            </a:r>
          </a:p>
        </p:txBody>
      </p:sp>
      <p:pic>
        <p:nvPicPr>
          <p:cNvPr id="3" name="Picture 2" descr="A screen shot of a computer program&#10;&#10;Description automatically generated">
            <a:extLst>
              <a:ext uri="{FF2B5EF4-FFF2-40B4-BE49-F238E27FC236}">
                <a16:creationId xmlns:a16="http://schemas.microsoft.com/office/drawing/2014/main" id="{F37AD480-0878-85D1-F846-BC07721D587A}"/>
              </a:ext>
            </a:extLst>
          </p:cNvPr>
          <p:cNvPicPr>
            <a:picLocks noChangeAspect="1"/>
          </p:cNvPicPr>
          <p:nvPr/>
        </p:nvPicPr>
        <p:blipFill>
          <a:blip r:embed="rId4"/>
          <a:stretch>
            <a:fillRect/>
          </a:stretch>
        </p:blipFill>
        <p:spPr>
          <a:xfrm>
            <a:off x="166897" y="1467627"/>
            <a:ext cx="4117180" cy="2208245"/>
          </a:xfrm>
          <a:prstGeom prst="rect">
            <a:avLst/>
          </a:prstGeom>
        </p:spPr>
      </p:pic>
      <p:pic>
        <p:nvPicPr>
          <p:cNvPr id="6" name="Picture 5" descr="A screen shot of a computer code&#10;&#10;Description automatically generated">
            <a:extLst>
              <a:ext uri="{FF2B5EF4-FFF2-40B4-BE49-F238E27FC236}">
                <a16:creationId xmlns:a16="http://schemas.microsoft.com/office/drawing/2014/main" id="{723AABDC-E0AC-C8C5-A85F-5DCE1BA21EFD}"/>
              </a:ext>
            </a:extLst>
          </p:cNvPr>
          <p:cNvPicPr>
            <a:picLocks noChangeAspect="1"/>
          </p:cNvPicPr>
          <p:nvPr/>
        </p:nvPicPr>
        <p:blipFill>
          <a:blip r:embed="rId5"/>
          <a:stretch>
            <a:fillRect/>
          </a:stretch>
        </p:blipFill>
        <p:spPr>
          <a:xfrm>
            <a:off x="4425102" y="1467627"/>
            <a:ext cx="4534858" cy="2208245"/>
          </a:xfrm>
          <a:prstGeom prst="rect">
            <a:avLst/>
          </a:prstGeom>
        </p:spPr>
      </p:pic>
    </p:spTree>
    <p:extLst>
      <p:ext uri="{BB962C8B-B14F-4D97-AF65-F5344CB8AC3E}">
        <p14:creationId xmlns:p14="http://schemas.microsoft.com/office/powerpoint/2010/main" val="1006034343"/>
      </p:ext>
    </p:extLst>
  </p:cSld>
  <p:clrMapOvr>
    <a:overrideClrMapping bg1="lt1" tx1="dk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algn="ctr"/>
            <a:r>
              <a:rPr lang="en-US" dirty="0"/>
              <a:t>6) How many students volunteer?</a:t>
            </a:r>
          </a:p>
        </p:txBody>
      </p:sp>
      <p:pic>
        <p:nvPicPr>
          <p:cNvPr id="4" name="Picture 3" descr="A screenshot of a computer&#10;&#10;Description automatically generated">
            <a:extLst>
              <a:ext uri="{FF2B5EF4-FFF2-40B4-BE49-F238E27FC236}">
                <a16:creationId xmlns:a16="http://schemas.microsoft.com/office/drawing/2014/main" id="{EF2922B0-806B-FEDD-D033-4BEDFE833E95}"/>
              </a:ext>
            </a:extLst>
          </p:cNvPr>
          <p:cNvPicPr>
            <a:picLocks noChangeAspect="1"/>
          </p:cNvPicPr>
          <p:nvPr/>
        </p:nvPicPr>
        <p:blipFill>
          <a:blip r:embed="rId4"/>
          <a:stretch>
            <a:fillRect/>
          </a:stretch>
        </p:blipFill>
        <p:spPr>
          <a:xfrm>
            <a:off x="685800" y="1723354"/>
            <a:ext cx="7772400" cy="1354282"/>
          </a:xfrm>
          <a:prstGeom prst="rect">
            <a:avLst/>
          </a:prstGeom>
        </p:spPr>
      </p:pic>
    </p:spTree>
    <p:extLst>
      <p:ext uri="{BB962C8B-B14F-4D97-AF65-F5344CB8AC3E}">
        <p14:creationId xmlns:p14="http://schemas.microsoft.com/office/powerpoint/2010/main" val="2101650236"/>
      </p:ext>
    </p:extLst>
  </p:cSld>
  <p:clrMapOvr>
    <a:overrideClrMapping bg1="lt1" tx1="dk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algn="ctr"/>
            <a:r>
              <a:rPr lang="en-US" dirty="0"/>
              <a:t> 7) Does volunteering affect Academic Performance</a:t>
            </a:r>
          </a:p>
        </p:txBody>
      </p:sp>
      <p:pic>
        <p:nvPicPr>
          <p:cNvPr id="3" name="Picture 2" descr="A screenshot of a computer program&#10;&#10;Description automatically generated">
            <a:extLst>
              <a:ext uri="{FF2B5EF4-FFF2-40B4-BE49-F238E27FC236}">
                <a16:creationId xmlns:a16="http://schemas.microsoft.com/office/drawing/2014/main" id="{B0578FBB-A833-C45D-EF19-20439D31396D}"/>
              </a:ext>
            </a:extLst>
          </p:cNvPr>
          <p:cNvPicPr>
            <a:picLocks noChangeAspect="1"/>
          </p:cNvPicPr>
          <p:nvPr/>
        </p:nvPicPr>
        <p:blipFill>
          <a:blip r:embed="rId4"/>
          <a:stretch>
            <a:fillRect/>
          </a:stretch>
        </p:blipFill>
        <p:spPr>
          <a:xfrm>
            <a:off x="367785" y="1621766"/>
            <a:ext cx="4458529" cy="2797070"/>
          </a:xfrm>
          <a:prstGeom prst="rect">
            <a:avLst/>
          </a:prstGeom>
        </p:spPr>
      </p:pic>
      <p:sp>
        <p:nvSpPr>
          <p:cNvPr id="5" name="Google Shape;902;p34">
            <a:extLst>
              <a:ext uri="{FF2B5EF4-FFF2-40B4-BE49-F238E27FC236}">
                <a16:creationId xmlns:a16="http://schemas.microsoft.com/office/drawing/2014/main" id="{2F8BA83D-9D47-4E34-B5F2-F003F7696007}"/>
              </a:ext>
            </a:extLst>
          </p:cNvPr>
          <p:cNvSpPr txBox="1">
            <a:spLocks/>
          </p:cNvSpPr>
          <p:nvPr/>
        </p:nvSpPr>
        <p:spPr>
          <a:xfrm>
            <a:off x="4572001" y="2199736"/>
            <a:ext cx="4563374" cy="19754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algn="ctr"/>
            <a:r>
              <a:rPr lang="en-US" dirty="0"/>
              <a:t>While there is a small difference in average GPA, this difference is not large enough to be considered statistically significant based on the t-test results.</a:t>
            </a:r>
          </a:p>
        </p:txBody>
      </p:sp>
    </p:spTree>
    <p:extLst>
      <p:ext uri="{BB962C8B-B14F-4D97-AF65-F5344CB8AC3E}">
        <p14:creationId xmlns:p14="http://schemas.microsoft.com/office/powerpoint/2010/main" val="1682852407"/>
      </p:ext>
    </p:extLst>
  </p:cSld>
  <p:clrMapOvr>
    <a:overrideClrMapping bg1="lt1" tx1="dk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777" name="Google Shape;777;p30"/>
          <p:cNvSpPr txBox="1">
            <a:spLocks noGrp="1"/>
          </p:cNvSpPr>
          <p:nvPr>
            <p:ph type="subTitle" idx="1"/>
          </p:nvPr>
        </p:nvSpPr>
        <p:spPr>
          <a:xfrm>
            <a:off x="4731475" y="1538600"/>
            <a:ext cx="3699300" cy="270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mathematical modeling to the integration of technology tools, these lessons empower students to appreciate the versatility and relevance of mathematics across diverse contexts. Through this comprehensive approach, students not only master mathematical concepts but also develop essential skills for navigating the complexities of the modern world</a:t>
            </a:r>
            <a:endParaRPr/>
          </a:p>
        </p:txBody>
      </p:sp>
      <p:sp>
        <p:nvSpPr>
          <p:cNvPr id="778" name="Google Shape;778;p30"/>
          <p:cNvSpPr txBox="1">
            <a:spLocks noGrp="1"/>
          </p:cNvSpPr>
          <p:nvPr>
            <p:ph type="subTitle" idx="2"/>
          </p:nvPr>
        </p:nvSpPr>
        <p:spPr>
          <a:xfrm>
            <a:off x="872400" y="1538600"/>
            <a:ext cx="3699300" cy="270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high school and middle school math lessons, students delve into various engaging topics. They explore </a:t>
            </a:r>
            <a:r>
              <a:rPr lang="en" b="1"/>
              <a:t>problem-solving strategies, honing critical thinking and logical reasoning skills</a:t>
            </a:r>
            <a:r>
              <a:rPr lang="en"/>
              <a:t>. Additionally, at that age, math lessons focus on the practical application of mathematics, revealing its role in everyday life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algn="ctr"/>
            <a:r>
              <a:rPr lang="en-US" dirty="0"/>
              <a:t> 8) what is the minimum and maximum </a:t>
            </a:r>
            <a:r>
              <a:rPr lang="en-US" dirty="0" err="1"/>
              <a:t>gpa</a:t>
            </a:r>
            <a:r>
              <a:rPr lang="en-US" dirty="0"/>
              <a:t> </a:t>
            </a:r>
          </a:p>
        </p:txBody>
      </p:sp>
      <p:pic>
        <p:nvPicPr>
          <p:cNvPr id="4" name="Picture 3" descr="A screen shot of a computer code&#10;&#10;Description automatically generated">
            <a:extLst>
              <a:ext uri="{FF2B5EF4-FFF2-40B4-BE49-F238E27FC236}">
                <a16:creationId xmlns:a16="http://schemas.microsoft.com/office/drawing/2014/main" id="{692FA903-930F-9C03-34A1-44094734E8B9}"/>
              </a:ext>
            </a:extLst>
          </p:cNvPr>
          <p:cNvPicPr>
            <a:picLocks noChangeAspect="1"/>
          </p:cNvPicPr>
          <p:nvPr/>
        </p:nvPicPr>
        <p:blipFill>
          <a:blip r:embed="rId4"/>
          <a:stretch>
            <a:fillRect/>
          </a:stretch>
        </p:blipFill>
        <p:spPr>
          <a:xfrm>
            <a:off x="2000250" y="1704436"/>
            <a:ext cx="5143500" cy="2476500"/>
          </a:xfrm>
          <a:prstGeom prst="rect">
            <a:avLst/>
          </a:prstGeom>
        </p:spPr>
      </p:pic>
    </p:spTree>
    <p:extLst>
      <p:ext uri="{BB962C8B-B14F-4D97-AF65-F5344CB8AC3E}">
        <p14:creationId xmlns:p14="http://schemas.microsoft.com/office/powerpoint/2010/main" val="3786657086"/>
      </p:ext>
    </p:extLst>
  </p:cSld>
  <p:clrMapOvr>
    <a:overrideClrMapping bg1="lt1" tx1="dk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algn="ctr"/>
            <a:r>
              <a:rPr lang="en-US" dirty="0"/>
              <a:t> 9) Top 10 students per GPA</a:t>
            </a:r>
          </a:p>
        </p:txBody>
      </p:sp>
      <p:pic>
        <p:nvPicPr>
          <p:cNvPr id="4" name="Picture 3" descr="A screen shot of a computer&#10;&#10;Description automatically generated">
            <a:extLst>
              <a:ext uri="{FF2B5EF4-FFF2-40B4-BE49-F238E27FC236}">
                <a16:creationId xmlns:a16="http://schemas.microsoft.com/office/drawing/2014/main" id="{19D206C0-93D1-FB77-7A1F-35A3FFEBF86D}"/>
              </a:ext>
            </a:extLst>
          </p:cNvPr>
          <p:cNvPicPr>
            <a:picLocks noChangeAspect="1"/>
          </p:cNvPicPr>
          <p:nvPr/>
        </p:nvPicPr>
        <p:blipFill>
          <a:blip r:embed="rId4"/>
          <a:stretch>
            <a:fillRect/>
          </a:stretch>
        </p:blipFill>
        <p:spPr>
          <a:xfrm>
            <a:off x="1579613" y="1673524"/>
            <a:ext cx="5690977" cy="2690131"/>
          </a:xfrm>
          <a:prstGeom prst="rect">
            <a:avLst/>
          </a:prstGeom>
        </p:spPr>
      </p:pic>
    </p:spTree>
    <p:extLst>
      <p:ext uri="{BB962C8B-B14F-4D97-AF65-F5344CB8AC3E}">
        <p14:creationId xmlns:p14="http://schemas.microsoft.com/office/powerpoint/2010/main" val="1514847769"/>
      </p:ext>
    </p:extLst>
  </p:cSld>
  <p:clrMapOvr>
    <a:overrideClrMapping bg1="lt1" tx1="dk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algn="ctr"/>
            <a:r>
              <a:rPr lang="en-US" dirty="0"/>
              <a:t> 10) How many students have each level of parental support?</a:t>
            </a:r>
          </a:p>
        </p:txBody>
      </p:sp>
      <p:pic>
        <p:nvPicPr>
          <p:cNvPr id="4" name="Picture 3" descr="A computer screen with text&#10;&#10;Description automatically generated">
            <a:extLst>
              <a:ext uri="{FF2B5EF4-FFF2-40B4-BE49-F238E27FC236}">
                <a16:creationId xmlns:a16="http://schemas.microsoft.com/office/drawing/2014/main" id="{EFCC71F9-9220-88D0-6570-4BD42B518811}"/>
              </a:ext>
            </a:extLst>
          </p:cNvPr>
          <p:cNvPicPr>
            <a:picLocks noChangeAspect="1"/>
          </p:cNvPicPr>
          <p:nvPr/>
        </p:nvPicPr>
        <p:blipFill>
          <a:blip r:embed="rId4"/>
          <a:stretch>
            <a:fillRect/>
          </a:stretch>
        </p:blipFill>
        <p:spPr>
          <a:xfrm>
            <a:off x="685800" y="1514894"/>
            <a:ext cx="7772400" cy="2565112"/>
          </a:xfrm>
          <a:prstGeom prst="rect">
            <a:avLst/>
          </a:prstGeom>
        </p:spPr>
      </p:pic>
    </p:spTree>
    <p:extLst>
      <p:ext uri="{BB962C8B-B14F-4D97-AF65-F5344CB8AC3E}">
        <p14:creationId xmlns:p14="http://schemas.microsoft.com/office/powerpoint/2010/main" val="3448490"/>
      </p:ext>
    </p:extLst>
  </p:cSld>
  <p:clrMapOvr>
    <a:overrideClrMapping bg1="lt1" tx1="dk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algn="ctr"/>
            <a:r>
              <a:rPr lang="en-US" dirty="0"/>
              <a:t>11) does parental support affect GPA</a:t>
            </a:r>
          </a:p>
        </p:txBody>
      </p:sp>
      <p:sp>
        <p:nvSpPr>
          <p:cNvPr id="5" name="Google Shape;902;p34">
            <a:extLst>
              <a:ext uri="{FF2B5EF4-FFF2-40B4-BE49-F238E27FC236}">
                <a16:creationId xmlns:a16="http://schemas.microsoft.com/office/drawing/2014/main" id="{2F8BA83D-9D47-4E34-B5F2-F003F7696007}"/>
              </a:ext>
            </a:extLst>
          </p:cNvPr>
          <p:cNvSpPr txBox="1">
            <a:spLocks/>
          </p:cNvSpPr>
          <p:nvPr/>
        </p:nvSpPr>
        <p:spPr>
          <a:xfrm>
            <a:off x="1261612" y="4001669"/>
            <a:ext cx="6620774" cy="9920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algn="ctr"/>
            <a:r>
              <a:rPr lang="en-US" dirty="0"/>
              <a:t>The analysis suggests that higher levels of parental support are associated with higher GPA. However, the weak correlation implies that parental support is just one of many factors affecting academic performance</a:t>
            </a:r>
          </a:p>
        </p:txBody>
      </p:sp>
      <p:pic>
        <p:nvPicPr>
          <p:cNvPr id="4" name="Picture 3" descr="A screen shot of a computer screen&#10;&#10;Description automatically generated">
            <a:extLst>
              <a:ext uri="{FF2B5EF4-FFF2-40B4-BE49-F238E27FC236}">
                <a16:creationId xmlns:a16="http://schemas.microsoft.com/office/drawing/2014/main" id="{74E9A4BD-1FC2-8F1F-C889-A9D00D51DDA2}"/>
              </a:ext>
            </a:extLst>
          </p:cNvPr>
          <p:cNvPicPr>
            <a:picLocks noChangeAspect="1"/>
          </p:cNvPicPr>
          <p:nvPr/>
        </p:nvPicPr>
        <p:blipFill>
          <a:blip r:embed="rId4"/>
          <a:stretch>
            <a:fillRect/>
          </a:stretch>
        </p:blipFill>
        <p:spPr>
          <a:xfrm>
            <a:off x="1591573" y="1084114"/>
            <a:ext cx="5960853" cy="2707439"/>
          </a:xfrm>
          <a:prstGeom prst="rect">
            <a:avLst/>
          </a:prstGeom>
        </p:spPr>
      </p:pic>
    </p:spTree>
    <p:extLst>
      <p:ext uri="{BB962C8B-B14F-4D97-AF65-F5344CB8AC3E}">
        <p14:creationId xmlns:p14="http://schemas.microsoft.com/office/powerpoint/2010/main" val="1809859138"/>
      </p:ext>
    </p:extLst>
  </p:cSld>
  <p:clrMapOvr>
    <a:overrideClrMapping bg1="lt1" tx1="dk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F50B2-2261-C9B4-C7AB-0C2D3175EE90}"/>
              </a:ext>
            </a:extLst>
          </p:cNvPr>
          <p:cNvSpPr>
            <a:spLocks noGrp="1"/>
          </p:cNvSpPr>
          <p:nvPr>
            <p:ph type="title"/>
          </p:nvPr>
        </p:nvSpPr>
        <p:spPr/>
        <p:txBody>
          <a:bodyPr/>
          <a:lstStyle/>
          <a:p>
            <a:pPr algn="ctr"/>
            <a:r>
              <a:rPr lang="en-EG" dirty="0"/>
              <a:t>Git hub link </a:t>
            </a:r>
          </a:p>
        </p:txBody>
      </p:sp>
      <p:sp>
        <p:nvSpPr>
          <p:cNvPr id="4" name="Subtitle 3">
            <a:extLst>
              <a:ext uri="{FF2B5EF4-FFF2-40B4-BE49-F238E27FC236}">
                <a16:creationId xmlns:a16="http://schemas.microsoft.com/office/drawing/2014/main" id="{8A92F0A9-89D0-061D-39B5-27ACCF169031}"/>
              </a:ext>
            </a:extLst>
          </p:cNvPr>
          <p:cNvSpPr>
            <a:spLocks noGrp="1"/>
          </p:cNvSpPr>
          <p:nvPr>
            <p:ph type="subTitle" idx="2"/>
          </p:nvPr>
        </p:nvSpPr>
        <p:spPr>
          <a:xfrm>
            <a:off x="1667168" y="2004300"/>
            <a:ext cx="6135142" cy="1134900"/>
          </a:xfrm>
        </p:spPr>
        <p:txBody>
          <a:bodyPr/>
          <a:lstStyle/>
          <a:p>
            <a:r>
              <a:rPr lang="en-US" dirty="0"/>
              <a:t>https://</a:t>
            </a:r>
            <a:r>
              <a:rPr lang="en-US" dirty="0" err="1"/>
              <a:t>github.com</a:t>
            </a:r>
            <a:r>
              <a:rPr lang="en-US" dirty="0"/>
              <a:t>/</a:t>
            </a:r>
            <a:r>
              <a:rPr lang="en-US" dirty="0" err="1"/>
              <a:t>Youssefabdelwahabb</a:t>
            </a:r>
            <a:r>
              <a:rPr lang="en-US" dirty="0"/>
              <a:t>/</a:t>
            </a:r>
            <a:r>
              <a:rPr lang="en-US" dirty="0" err="1"/>
              <a:t>EDA_project.git</a:t>
            </a:r>
            <a:endParaRPr lang="en-EG" dirty="0"/>
          </a:p>
        </p:txBody>
      </p:sp>
    </p:spTree>
    <p:extLst>
      <p:ext uri="{BB962C8B-B14F-4D97-AF65-F5344CB8AC3E}">
        <p14:creationId xmlns:p14="http://schemas.microsoft.com/office/powerpoint/2010/main" val="1313105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623893B-CFE7-F512-832A-2B46CDCE7B29}"/>
              </a:ext>
            </a:extLst>
          </p:cNvPr>
          <p:cNvSpPr>
            <a:spLocks noGrp="1"/>
          </p:cNvSpPr>
          <p:nvPr>
            <p:ph type="subTitle" idx="1"/>
          </p:nvPr>
        </p:nvSpPr>
        <p:spPr/>
        <p:txBody>
          <a:bodyPr/>
          <a:lstStyle/>
          <a:p>
            <a:endParaRPr lang="en-EG"/>
          </a:p>
        </p:txBody>
      </p:sp>
      <p:sp>
        <p:nvSpPr>
          <p:cNvPr id="4" name="Google Shape;1340;p46">
            <a:extLst>
              <a:ext uri="{FF2B5EF4-FFF2-40B4-BE49-F238E27FC236}">
                <a16:creationId xmlns:a16="http://schemas.microsoft.com/office/drawing/2014/main" id="{A1111ADF-2948-F5A8-79F2-B6858BAD319F}"/>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spTree>
    <p:extLst>
      <p:ext uri="{BB962C8B-B14F-4D97-AF65-F5344CB8AC3E}">
        <p14:creationId xmlns:p14="http://schemas.microsoft.com/office/powerpoint/2010/main" val="3641588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1"/>
          <p:cNvSpPr txBox="1">
            <a:spLocks noGrp="1"/>
          </p:cNvSpPr>
          <p:nvPr>
            <p:ph type="title"/>
          </p:nvPr>
        </p:nvSpPr>
        <p:spPr>
          <a:xfrm>
            <a:off x="3871075" y="2969400"/>
            <a:ext cx="5067826" cy="130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Understand columns</a:t>
            </a:r>
            <a:endParaRPr dirty="0"/>
          </a:p>
        </p:txBody>
      </p:sp>
      <p:sp>
        <p:nvSpPr>
          <p:cNvPr id="784" name="Google Shape;784;p31"/>
          <p:cNvSpPr txBox="1">
            <a:spLocks noGrp="1"/>
          </p:cNvSpPr>
          <p:nvPr>
            <p:ph type="title" idx="2"/>
          </p:nvPr>
        </p:nvSpPr>
        <p:spPr>
          <a:xfrm>
            <a:off x="3871075" y="2425725"/>
            <a:ext cx="996900" cy="70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grpSp>
        <p:nvGrpSpPr>
          <p:cNvPr id="786" name="Google Shape;786;p31"/>
          <p:cNvGrpSpPr/>
          <p:nvPr/>
        </p:nvGrpSpPr>
        <p:grpSpPr>
          <a:xfrm>
            <a:off x="713221" y="502143"/>
            <a:ext cx="2987196" cy="3456293"/>
            <a:chOff x="713221" y="502143"/>
            <a:chExt cx="2987196" cy="3456293"/>
          </a:xfrm>
        </p:grpSpPr>
        <p:grpSp>
          <p:nvGrpSpPr>
            <p:cNvPr id="787" name="Google Shape;787;p31"/>
            <p:cNvGrpSpPr/>
            <p:nvPr/>
          </p:nvGrpSpPr>
          <p:grpSpPr>
            <a:xfrm>
              <a:off x="1974337" y="1193591"/>
              <a:ext cx="1726080" cy="1115464"/>
              <a:chOff x="4838012" y="1361547"/>
              <a:chExt cx="951900" cy="615157"/>
            </a:xfrm>
          </p:grpSpPr>
          <p:sp>
            <p:nvSpPr>
              <p:cNvPr id="788" name="Google Shape;788;p31"/>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1"/>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1"/>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1"/>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1"/>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1"/>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1"/>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1"/>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1"/>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1"/>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1"/>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1"/>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1"/>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1"/>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1"/>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1"/>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1"/>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1"/>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1"/>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7" name="Google Shape;807;p31"/>
            <p:cNvGrpSpPr/>
            <p:nvPr/>
          </p:nvGrpSpPr>
          <p:grpSpPr>
            <a:xfrm>
              <a:off x="1442946" y="949677"/>
              <a:ext cx="437992" cy="437992"/>
              <a:chOff x="1309269" y="3291652"/>
              <a:chExt cx="415198" cy="415198"/>
            </a:xfrm>
          </p:grpSpPr>
          <p:sp>
            <p:nvSpPr>
              <p:cNvPr id="808" name="Google Shape;808;p31"/>
              <p:cNvSpPr/>
              <p:nvPr/>
            </p:nvSpPr>
            <p:spPr>
              <a:xfrm>
                <a:off x="1309269" y="3291652"/>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1"/>
              <p:cNvSpPr/>
              <p:nvPr/>
            </p:nvSpPr>
            <p:spPr>
              <a:xfrm>
                <a:off x="1364756" y="3349053"/>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0" name="Google Shape;810;p31"/>
            <p:cNvSpPr/>
            <p:nvPr/>
          </p:nvSpPr>
          <p:spPr>
            <a:xfrm>
              <a:off x="3052028" y="502143"/>
              <a:ext cx="560784" cy="9249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1"/>
            <p:cNvSpPr/>
            <p:nvPr/>
          </p:nvSpPr>
          <p:spPr>
            <a:xfrm>
              <a:off x="3003630" y="2329937"/>
              <a:ext cx="269949" cy="266432"/>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1"/>
            <p:cNvSpPr/>
            <p:nvPr/>
          </p:nvSpPr>
          <p:spPr>
            <a:xfrm>
              <a:off x="3003613" y="2807213"/>
              <a:ext cx="166095" cy="27398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3" name="Google Shape;813;p31"/>
            <p:cNvGrpSpPr/>
            <p:nvPr/>
          </p:nvGrpSpPr>
          <p:grpSpPr>
            <a:xfrm>
              <a:off x="713221" y="1546974"/>
              <a:ext cx="1380702" cy="2411462"/>
              <a:chOff x="713221" y="1546974"/>
              <a:chExt cx="1380702" cy="2411462"/>
            </a:xfrm>
          </p:grpSpPr>
          <p:sp>
            <p:nvSpPr>
              <p:cNvPr id="814" name="Google Shape;814;p31"/>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1"/>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1"/>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1"/>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1"/>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1"/>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1"/>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1"/>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1"/>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1"/>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1"/>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1"/>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1"/>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1"/>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828" name="Google Shape;828;p31"/>
              <p:cNvCxnSpPr/>
              <p:nvPr/>
            </p:nvCxnSpPr>
            <p:spPr>
              <a:xfrm>
                <a:off x="2004736" y="1871725"/>
                <a:ext cx="5462" cy="48921"/>
              </a:xfrm>
              <a:prstGeom prst="straightConnector1">
                <a:avLst/>
              </a:prstGeom>
              <a:noFill/>
              <a:ln>
                <a:noFill/>
              </a:ln>
            </p:spPr>
          </p:cxnSp>
          <p:sp>
            <p:nvSpPr>
              <p:cNvPr id="829" name="Google Shape;829;p31"/>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1"/>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1"/>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1"/>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1"/>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1"/>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1"/>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1"/>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1"/>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1"/>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1"/>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1"/>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1"/>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1"/>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1"/>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1"/>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1"/>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1"/>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1"/>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1"/>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1"/>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1"/>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1"/>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1"/>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1"/>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1"/>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1"/>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1"/>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1"/>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1"/>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1"/>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1"/>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1"/>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1"/>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1"/>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4" name="Google Shape;864;p31"/>
            <p:cNvGrpSpPr/>
            <p:nvPr/>
          </p:nvGrpSpPr>
          <p:grpSpPr>
            <a:xfrm>
              <a:off x="1880948" y="2504669"/>
              <a:ext cx="959226" cy="675313"/>
              <a:chOff x="4768936" y="2201894"/>
              <a:chExt cx="959226" cy="675313"/>
            </a:xfrm>
          </p:grpSpPr>
          <p:sp>
            <p:nvSpPr>
              <p:cNvPr id="865" name="Google Shape;865;p31"/>
              <p:cNvSpPr/>
              <p:nvPr/>
            </p:nvSpPr>
            <p:spPr>
              <a:xfrm>
                <a:off x="4768936" y="2201894"/>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1"/>
              <p:cNvSpPr/>
              <p:nvPr/>
            </p:nvSpPr>
            <p:spPr>
              <a:xfrm>
                <a:off x="4874390" y="2238397"/>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1"/>
              <p:cNvSpPr/>
              <p:nvPr/>
            </p:nvSpPr>
            <p:spPr>
              <a:xfrm>
                <a:off x="5109633" y="2384410"/>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31"/>
              <p:cNvSpPr/>
              <p:nvPr/>
            </p:nvSpPr>
            <p:spPr>
              <a:xfrm>
                <a:off x="5229284" y="2467556"/>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31"/>
              <p:cNvSpPr/>
              <p:nvPr/>
            </p:nvSpPr>
            <p:spPr>
              <a:xfrm>
                <a:off x="5355017" y="231546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31"/>
              <p:cNvSpPr/>
              <p:nvPr/>
            </p:nvSpPr>
            <p:spPr>
              <a:xfrm>
                <a:off x="5478722" y="2386438"/>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31"/>
              <p:cNvSpPr/>
              <p:nvPr/>
            </p:nvSpPr>
            <p:spPr>
              <a:xfrm>
                <a:off x="5604456" y="2222173"/>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31"/>
              <p:cNvSpPr/>
              <p:nvPr/>
            </p:nvSpPr>
            <p:spPr>
              <a:xfrm>
                <a:off x="4856139" y="254867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31"/>
              <p:cNvSpPr/>
              <p:nvPr/>
            </p:nvSpPr>
            <p:spPr>
              <a:xfrm>
                <a:off x="4848027" y="2635878"/>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31"/>
              <p:cNvSpPr/>
              <p:nvPr/>
            </p:nvSpPr>
            <p:spPr>
              <a:xfrm>
                <a:off x="4971732" y="2564899"/>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31"/>
              <p:cNvSpPr/>
              <p:nvPr/>
            </p:nvSpPr>
            <p:spPr>
              <a:xfrm>
                <a:off x="5093410" y="2491892"/>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31"/>
              <p:cNvSpPr/>
              <p:nvPr/>
            </p:nvSpPr>
            <p:spPr>
              <a:xfrm>
                <a:off x="5219143" y="2548675"/>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31"/>
              <p:cNvSpPr/>
              <p:nvPr/>
            </p:nvSpPr>
            <p:spPr>
              <a:xfrm>
                <a:off x="5342849" y="2418885"/>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1"/>
              <p:cNvSpPr/>
              <p:nvPr/>
            </p:nvSpPr>
            <p:spPr>
              <a:xfrm>
                <a:off x="5464527" y="2479724"/>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1"/>
              <p:cNvSpPr/>
              <p:nvPr/>
            </p:nvSpPr>
            <p:spPr>
              <a:xfrm>
                <a:off x="5588232" y="2329655"/>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 name="Subtitle 2">
            <a:extLst>
              <a:ext uri="{FF2B5EF4-FFF2-40B4-BE49-F238E27FC236}">
                <a16:creationId xmlns:a16="http://schemas.microsoft.com/office/drawing/2014/main" id="{52339431-E26F-72DF-6677-D77686B17150}"/>
              </a:ext>
            </a:extLst>
          </p:cNvPr>
          <p:cNvSpPr>
            <a:spLocks noGrp="1"/>
          </p:cNvSpPr>
          <p:nvPr>
            <p:ph type="subTitle" idx="1"/>
          </p:nvPr>
        </p:nvSpPr>
        <p:spPr/>
        <p:txBody>
          <a:bodyPr/>
          <a:lstStyle/>
          <a:p>
            <a:endParaRPr lang="en-E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2"/>
          <p:cNvSpPr txBox="1">
            <a:spLocks noGrp="1"/>
          </p:cNvSpPr>
          <p:nvPr>
            <p:ph type="title"/>
          </p:nvPr>
        </p:nvSpPr>
        <p:spPr>
          <a:xfrm>
            <a:off x="719999" y="282655"/>
            <a:ext cx="4698034"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a:t>
            </a:r>
            <a:r>
              <a:rPr lang="en" dirty="0"/>
              <a:t>n</a:t>
            </a:r>
            <a:r>
              <a:rPr lang="en-US" dirty="0"/>
              <a:t>d</a:t>
            </a:r>
            <a:r>
              <a:rPr lang="en" dirty="0" err="1"/>
              <a:t>erstand</a:t>
            </a:r>
            <a:r>
              <a:rPr lang="en" dirty="0"/>
              <a:t> columns </a:t>
            </a:r>
            <a:br>
              <a:rPr lang="en" dirty="0"/>
            </a:br>
            <a:endParaRPr dirty="0"/>
          </a:p>
        </p:txBody>
      </p:sp>
      <p:sp>
        <p:nvSpPr>
          <p:cNvPr id="885" name="Google Shape;885;p32"/>
          <p:cNvSpPr txBox="1">
            <a:spLocks noGrp="1"/>
          </p:cNvSpPr>
          <p:nvPr>
            <p:ph type="subTitle" idx="1"/>
          </p:nvPr>
        </p:nvSpPr>
        <p:spPr>
          <a:xfrm>
            <a:off x="890915" y="3162336"/>
            <a:ext cx="7206225" cy="1160045"/>
          </a:xfrm>
          <a:prstGeom prst="rect">
            <a:avLst/>
          </a:prstGeom>
        </p:spPr>
        <p:txBody>
          <a:bodyPr spcFirstLastPara="1" wrap="square" lIns="91425" tIns="91425" rIns="91425" bIns="91425" anchor="t" anchorCtr="0">
            <a:noAutofit/>
          </a:bodyPr>
          <a:lstStyle/>
          <a:p>
            <a:pPr marL="285750" indent="-285750">
              <a:lnSpc>
                <a:spcPct val="150000"/>
              </a:lnSpc>
            </a:pPr>
            <a:r>
              <a:rPr lang="en-US" b="1" i="0" dirty="0" err="1">
                <a:solidFill>
                  <a:srgbClr val="3C4043"/>
                </a:solidFill>
                <a:effectLst/>
                <a:highlight>
                  <a:srgbClr val="F8F9FA"/>
                </a:highlight>
                <a:latin typeface="inherit"/>
              </a:rPr>
              <a:t>StudentID</a:t>
            </a:r>
            <a:r>
              <a:rPr lang="en-US" b="0" i="0" dirty="0">
                <a:solidFill>
                  <a:srgbClr val="3C4043"/>
                </a:solidFill>
                <a:effectLst/>
                <a:highlight>
                  <a:srgbClr val="F8F9FA"/>
                </a:highlight>
                <a:latin typeface="inherit"/>
              </a:rPr>
              <a:t>: A unique identifier assigned to each student (1001 to 3392).</a:t>
            </a:r>
          </a:p>
          <a:p>
            <a:pPr marL="285750" indent="-285750">
              <a:lnSpc>
                <a:spcPct val="150000"/>
              </a:lnSpc>
            </a:pPr>
            <a:r>
              <a:rPr lang="en-US" b="1" i="0" dirty="0">
                <a:solidFill>
                  <a:srgbClr val="3C4043"/>
                </a:solidFill>
                <a:effectLst/>
                <a:highlight>
                  <a:srgbClr val="F8F9FA"/>
                </a:highlight>
                <a:latin typeface="inherit"/>
              </a:rPr>
              <a:t>Age</a:t>
            </a:r>
            <a:r>
              <a:rPr lang="en-US" b="0" i="0" dirty="0">
                <a:solidFill>
                  <a:srgbClr val="3C4043"/>
                </a:solidFill>
                <a:effectLst/>
                <a:highlight>
                  <a:srgbClr val="F8F9FA"/>
                </a:highlight>
                <a:latin typeface="inherit"/>
              </a:rPr>
              <a:t>: The age of the students ranges from 15 to 18 years.</a:t>
            </a:r>
          </a:p>
          <a:p>
            <a:pPr marL="285750" indent="-285750">
              <a:lnSpc>
                <a:spcPct val="150000"/>
              </a:lnSpc>
            </a:pPr>
            <a:r>
              <a:rPr lang="en-US" b="1" i="0" dirty="0">
                <a:solidFill>
                  <a:srgbClr val="3C4043"/>
                </a:solidFill>
                <a:effectLst/>
                <a:highlight>
                  <a:srgbClr val="F8F9FA"/>
                </a:highlight>
                <a:latin typeface="inherit"/>
              </a:rPr>
              <a:t>Gender</a:t>
            </a:r>
            <a:r>
              <a:rPr lang="en-US" b="0" i="0" dirty="0">
                <a:solidFill>
                  <a:srgbClr val="3C4043"/>
                </a:solidFill>
                <a:effectLst/>
                <a:highlight>
                  <a:srgbClr val="F8F9FA"/>
                </a:highlight>
                <a:latin typeface="inherit"/>
              </a:rPr>
              <a:t>: Gender of the students, where 0 represents Male and 1 represents Female.</a:t>
            </a:r>
          </a:p>
          <a:p>
            <a:pPr marL="285750" indent="-285750">
              <a:lnSpc>
                <a:spcPct val="150000"/>
              </a:lnSpc>
            </a:pPr>
            <a:r>
              <a:rPr lang="en-US" b="1" i="0" dirty="0">
                <a:solidFill>
                  <a:srgbClr val="3C4043"/>
                </a:solidFill>
                <a:effectLst/>
                <a:highlight>
                  <a:srgbClr val="F8F9FA"/>
                </a:highlight>
                <a:latin typeface="inherit"/>
              </a:rPr>
              <a:t>Ethnicity</a:t>
            </a:r>
            <a:r>
              <a:rPr lang="en-US" b="0" i="0" dirty="0">
                <a:solidFill>
                  <a:srgbClr val="3C4043"/>
                </a:solidFill>
                <a:effectLst/>
                <a:highlight>
                  <a:srgbClr val="F8F9FA"/>
                </a:highlight>
                <a:latin typeface="inherit"/>
              </a:rPr>
              <a:t>: The ethnicity of the students, is coded as follows:</a:t>
            </a:r>
          </a:p>
          <a:p>
            <a:pPr marL="742950" lvl="1" indent="-285750" algn="l" fontAlgn="base">
              <a:lnSpc>
                <a:spcPct val="150000"/>
              </a:lnSpc>
              <a:buFont typeface="Arial" panose="020B0604020202020204" pitchFamily="34" charset="0"/>
              <a:buChar char="•"/>
            </a:pPr>
            <a:r>
              <a:rPr lang="en-US" b="0" i="0" dirty="0">
                <a:solidFill>
                  <a:srgbClr val="3C4043"/>
                </a:solidFill>
                <a:effectLst/>
                <a:highlight>
                  <a:srgbClr val="F8F9FA"/>
                </a:highlight>
                <a:latin typeface="inherit"/>
              </a:rPr>
              <a:t>0: Caucasian  1: African American  2: Asian  3: Other</a:t>
            </a:r>
          </a:p>
          <a:p>
            <a:pPr marL="285750" indent="-285750">
              <a:lnSpc>
                <a:spcPct val="150000"/>
              </a:lnSpc>
            </a:pPr>
            <a:endParaRPr dirty="0"/>
          </a:p>
        </p:txBody>
      </p:sp>
      <p:pic>
        <p:nvPicPr>
          <p:cNvPr id="15" name="Picture 14" descr="A screenshot of a computer&#10;&#10;Description automatically generated">
            <a:extLst>
              <a:ext uri="{FF2B5EF4-FFF2-40B4-BE49-F238E27FC236}">
                <a16:creationId xmlns:a16="http://schemas.microsoft.com/office/drawing/2014/main" id="{54EABADC-87B0-0DDB-CB53-7A7A189D323A}"/>
              </a:ext>
            </a:extLst>
          </p:cNvPr>
          <p:cNvPicPr>
            <a:picLocks noChangeAspect="1"/>
          </p:cNvPicPr>
          <p:nvPr/>
        </p:nvPicPr>
        <p:blipFill>
          <a:blip r:embed="rId3"/>
          <a:stretch>
            <a:fillRect/>
          </a:stretch>
        </p:blipFill>
        <p:spPr>
          <a:xfrm>
            <a:off x="427291" y="1174064"/>
            <a:ext cx="7345110" cy="195408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2"/>
          <p:cNvSpPr txBox="1">
            <a:spLocks noGrp="1"/>
          </p:cNvSpPr>
          <p:nvPr>
            <p:ph type="title"/>
          </p:nvPr>
        </p:nvSpPr>
        <p:spPr>
          <a:xfrm>
            <a:off x="719999" y="282655"/>
            <a:ext cx="4698034"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a:t>
            </a:r>
            <a:r>
              <a:rPr lang="en" dirty="0"/>
              <a:t>n</a:t>
            </a:r>
            <a:r>
              <a:rPr lang="en-US" dirty="0"/>
              <a:t>d</a:t>
            </a:r>
            <a:r>
              <a:rPr lang="en" dirty="0" err="1"/>
              <a:t>erstand</a:t>
            </a:r>
            <a:r>
              <a:rPr lang="en" dirty="0"/>
              <a:t> columns </a:t>
            </a:r>
            <a:br>
              <a:rPr lang="en" dirty="0"/>
            </a:br>
            <a:endParaRPr dirty="0"/>
          </a:p>
        </p:txBody>
      </p:sp>
      <p:sp>
        <p:nvSpPr>
          <p:cNvPr id="885" name="Google Shape;885;p32"/>
          <p:cNvSpPr txBox="1">
            <a:spLocks noGrp="1"/>
          </p:cNvSpPr>
          <p:nvPr>
            <p:ph type="subTitle" idx="1"/>
          </p:nvPr>
        </p:nvSpPr>
        <p:spPr>
          <a:xfrm>
            <a:off x="1147289" y="3188945"/>
            <a:ext cx="7206225" cy="1160045"/>
          </a:xfrm>
          <a:prstGeom prst="rect">
            <a:avLst/>
          </a:prstGeom>
        </p:spPr>
        <p:txBody>
          <a:bodyPr spcFirstLastPara="1" wrap="square" lIns="91425" tIns="91425" rIns="91425" bIns="91425" anchor="t" anchorCtr="0">
            <a:noAutofit/>
          </a:bodyPr>
          <a:lstStyle/>
          <a:p>
            <a:pPr algn="l" fontAlgn="base">
              <a:lnSpc>
                <a:spcPct val="150000"/>
              </a:lnSpc>
              <a:buFont typeface="Arial" panose="020B0604020202020204" pitchFamily="34" charset="0"/>
              <a:buChar char="•"/>
            </a:pPr>
            <a:r>
              <a:rPr lang="en-US" b="1" i="0" dirty="0" err="1">
                <a:solidFill>
                  <a:srgbClr val="3C4043"/>
                </a:solidFill>
                <a:effectLst/>
                <a:highlight>
                  <a:srgbClr val="F8F9FA"/>
                </a:highlight>
                <a:latin typeface="inherit"/>
              </a:rPr>
              <a:t>ParentalEducation</a:t>
            </a:r>
            <a:r>
              <a:rPr lang="en-US" b="0" i="0" dirty="0">
                <a:solidFill>
                  <a:srgbClr val="3C4043"/>
                </a:solidFill>
                <a:effectLst/>
                <a:highlight>
                  <a:srgbClr val="F8F9FA"/>
                </a:highlight>
                <a:latin typeface="inherit"/>
              </a:rPr>
              <a:t>: The education level of the parents, coded as follows:</a:t>
            </a:r>
          </a:p>
          <a:p>
            <a:pPr marL="742950" lvl="1" indent="-285750" algn="l" fontAlgn="base">
              <a:lnSpc>
                <a:spcPct val="150000"/>
              </a:lnSpc>
              <a:buFont typeface="Arial" panose="020B0604020202020204" pitchFamily="34" charset="0"/>
              <a:buChar char="•"/>
            </a:pPr>
            <a:r>
              <a:rPr lang="en-US" b="0" i="0" dirty="0">
                <a:solidFill>
                  <a:srgbClr val="3C4043"/>
                </a:solidFill>
                <a:effectLst/>
                <a:highlight>
                  <a:srgbClr val="F8F9FA"/>
                </a:highlight>
                <a:latin typeface="inherit"/>
              </a:rPr>
              <a:t>0: None 1: High School 2: Some College 3: Bachelor’s 4: Higher</a:t>
            </a:r>
          </a:p>
          <a:p>
            <a:pPr algn="l" fontAlgn="base">
              <a:lnSpc>
                <a:spcPct val="150000"/>
              </a:lnSpc>
              <a:buFont typeface="Arial" panose="020B0604020202020204" pitchFamily="34" charset="0"/>
              <a:buChar char="•"/>
            </a:pPr>
            <a:r>
              <a:rPr lang="en-US" b="1" i="0" dirty="0" err="1">
                <a:solidFill>
                  <a:srgbClr val="3C4043"/>
                </a:solidFill>
                <a:effectLst/>
                <a:highlight>
                  <a:srgbClr val="F8F9FA"/>
                </a:highlight>
                <a:latin typeface="inherit"/>
              </a:rPr>
              <a:t>StudyTimeWeekly</a:t>
            </a:r>
            <a:r>
              <a:rPr lang="en-US" b="0" i="0" dirty="0">
                <a:solidFill>
                  <a:srgbClr val="3C4043"/>
                </a:solidFill>
                <a:effectLst/>
                <a:highlight>
                  <a:srgbClr val="F8F9FA"/>
                </a:highlight>
                <a:latin typeface="inherit"/>
              </a:rPr>
              <a:t>: Weekly study time in hours, ranging from 0 to 20.</a:t>
            </a:r>
          </a:p>
          <a:p>
            <a:pPr algn="l" fontAlgn="base">
              <a:lnSpc>
                <a:spcPct val="150000"/>
              </a:lnSpc>
              <a:buFont typeface="Arial" panose="020B0604020202020204" pitchFamily="34" charset="0"/>
              <a:buChar char="•"/>
            </a:pPr>
            <a:r>
              <a:rPr lang="en-US" b="1" i="0" dirty="0">
                <a:solidFill>
                  <a:srgbClr val="3C4043"/>
                </a:solidFill>
                <a:effectLst/>
                <a:highlight>
                  <a:srgbClr val="F8F9FA"/>
                </a:highlight>
                <a:latin typeface="inherit"/>
              </a:rPr>
              <a:t>Absences</a:t>
            </a:r>
            <a:r>
              <a:rPr lang="en-US" b="0" i="0" dirty="0">
                <a:solidFill>
                  <a:srgbClr val="3C4043"/>
                </a:solidFill>
                <a:effectLst/>
                <a:highlight>
                  <a:srgbClr val="F8F9FA"/>
                </a:highlight>
                <a:latin typeface="inherit"/>
              </a:rPr>
              <a:t>: Number of absences during the school year, ranging from 0 to 30.</a:t>
            </a:r>
          </a:p>
          <a:p>
            <a:pPr algn="l" fontAlgn="base">
              <a:lnSpc>
                <a:spcPct val="150000"/>
              </a:lnSpc>
              <a:buFont typeface="Arial" panose="020B0604020202020204" pitchFamily="34" charset="0"/>
              <a:buChar char="•"/>
            </a:pPr>
            <a:r>
              <a:rPr lang="en-US" b="1" i="0" dirty="0">
                <a:solidFill>
                  <a:srgbClr val="3C4043"/>
                </a:solidFill>
                <a:effectLst/>
                <a:highlight>
                  <a:srgbClr val="F8F9FA"/>
                </a:highlight>
                <a:latin typeface="inherit"/>
              </a:rPr>
              <a:t>Tutoring</a:t>
            </a:r>
            <a:r>
              <a:rPr lang="en-US" b="0" i="0" dirty="0">
                <a:solidFill>
                  <a:srgbClr val="3C4043"/>
                </a:solidFill>
                <a:effectLst/>
                <a:highlight>
                  <a:srgbClr val="F8F9FA"/>
                </a:highlight>
                <a:latin typeface="inherit"/>
              </a:rPr>
              <a:t>: Tutoring status, where 0 indicates No and 1 indicates Yes.</a:t>
            </a:r>
          </a:p>
        </p:txBody>
      </p:sp>
      <p:pic>
        <p:nvPicPr>
          <p:cNvPr id="15" name="Picture 14" descr="A screenshot of a computer&#10;&#10;Description automatically generated">
            <a:extLst>
              <a:ext uri="{FF2B5EF4-FFF2-40B4-BE49-F238E27FC236}">
                <a16:creationId xmlns:a16="http://schemas.microsoft.com/office/drawing/2014/main" id="{54EABADC-87B0-0DDB-CB53-7A7A189D323A}"/>
              </a:ext>
            </a:extLst>
          </p:cNvPr>
          <p:cNvPicPr>
            <a:picLocks noChangeAspect="1"/>
          </p:cNvPicPr>
          <p:nvPr/>
        </p:nvPicPr>
        <p:blipFill>
          <a:blip r:embed="rId3"/>
          <a:stretch>
            <a:fillRect/>
          </a:stretch>
        </p:blipFill>
        <p:spPr>
          <a:xfrm>
            <a:off x="384562" y="1166489"/>
            <a:ext cx="7345110" cy="1954088"/>
          </a:xfrm>
          <a:prstGeom prst="rect">
            <a:avLst/>
          </a:prstGeom>
        </p:spPr>
      </p:pic>
    </p:spTree>
    <p:extLst>
      <p:ext uri="{BB962C8B-B14F-4D97-AF65-F5344CB8AC3E}">
        <p14:creationId xmlns:p14="http://schemas.microsoft.com/office/powerpoint/2010/main" val="1319161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2"/>
          <p:cNvSpPr txBox="1">
            <a:spLocks noGrp="1"/>
          </p:cNvSpPr>
          <p:nvPr>
            <p:ph type="title"/>
          </p:nvPr>
        </p:nvSpPr>
        <p:spPr>
          <a:xfrm>
            <a:off x="719999" y="282655"/>
            <a:ext cx="4698034"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a:t>
            </a:r>
            <a:r>
              <a:rPr lang="en" dirty="0"/>
              <a:t>n</a:t>
            </a:r>
            <a:r>
              <a:rPr lang="en-US" dirty="0"/>
              <a:t>d</a:t>
            </a:r>
            <a:r>
              <a:rPr lang="en" dirty="0" err="1"/>
              <a:t>erstand</a:t>
            </a:r>
            <a:r>
              <a:rPr lang="en" dirty="0"/>
              <a:t> columns </a:t>
            </a:r>
            <a:br>
              <a:rPr lang="en" dirty="0"/>
            </a:br>
            <a:endParaRPr dirty="0"/>
          </a:p>
        </p:txBody>
      </p:sp>
      <p:sp>
        <p:nvSpPr>
          <p:cNvPr id="885" name="Google Shape;885;p32"/>
          <p:cNvSpPr txBox="1">
            <a:spLocks noGrp="1"/>
          </p:cNvSpPr>
          <p:nvPr>
            <p:ph type="subTitle" idx="1"/>
          </p:nvPr>
        </p:nvSpPr>
        <p:spPr>
          <a:xfrm>
            <a:off x="1147289" y="3086393"/>
            <a:ext cx="7206225" cy="1160045"/>
          </a:xfrm>
          <a:prstGeom prst="rect">
            <a:avLst/>
          </a:prstGeom>
        </p:spPr>
        <p:txBody>
          <a:bodyPr spcFirstLastPara="1" wrap="square" lIns="91425" tIns="91425" rIns="91425" bIns="91425" anchor="t" anchorCtr="0">
            <a:noAutofit/>
          </a:bodyPr>
          <a:lstStyle/>
          <a:p>
            <a:pPr algn="l" fontAlgn="base">
              <a:lnSpc>
                <a:spcPct val="150000"/>
              </a:lnSpc>
              <a:buFont typeface="Arial" panose="020B0604020202020204" pitchFamily="34" charset="0"/>
              <a:buChar char="•"/>
            </a:pPr>
            <a:r>
              <a:rPr lang="en-US" b="1" i="0" dirty="0" err="1">
                <a:solidFill>
                  <a:srgbClr val="3C4043"/>
                </a:solidFill>
                <a:effectLst/>
                <a:highlight>
                  <a:srgbClr val="F8F9FA"/>
                </a:highlight>
                <a:latin typeface="inherit"/>
              </a:rPr>
              <a:t>ParentalSupport</a:t>
            </a:r>
            <a:r>
              <a:rPr lang="en-US" b="0" i="0" dirty="0">
                <a:solidFill>
                  <a:srgbClr val="3C4043"/>
                </a:solidFill>
                <a:effectLst/>
                <a:highlight>
                  <a:srgbClr val="F8F9FA"/>
                </a:highlight>
                <a:latin typeface="inherit"/>
              </a:rPr>
              <a:t>: The level of parental support, is coded as follows:</a:t>
            </a:r>
          </a:p>
          <a:p>
            <a:pPr marL="742950" lvl="1" indent="-285750" algn="l" fontAlgn="base">
              <a:lnSpc>
                <a:spcPct val="150000"/>
              </a:lnSpc>
              <a:buFont typeface="Arial" panose="020B0604020202020204" pitchFamily="34" charset="0"/>
              <a:buChar char="•"/>
            </a:pPr>
            <a:r>
              <a:rPr lang="en-US" b="0" i="0" dirty="0">
                <a:solidFill>
                  <a:srgbClr val="3C4043"/>
                </a:solidFill>
                <a:effectLst/>
                <a:highlight>
                  <a:srgbClr val="F8F9FA"/>
                </a:highlight>
                <a:latin typeface="inherit"/>
              </a:rPr>
              <a:t>0: None 1: Low 2: Moderate 3: High 4: Very High</a:t>
            </a:r>
          </a:p>
          <a:p>
            <a:pPr algn="l" fontAlgn="base">
              <a:lnSpc>
                <a:spcPct val="150000"/>
              </a:lnSpc>
              <a:buFont typeface="Arial" panose="020B0604020202020204" pitchFamily="34" charset="0"/>
              <a:buChar char="•"/>
            </a:pPr>
            <a:r>
              <a:rPr lang="en-US" b="1" i="0" dirty="0">
                <a:solidFill>
                  <a:srgbClr val="3C4043"/>
                </a:solidFill>
                <a:effectLst/>
                <a:highlight>
                  <a:srgbClr val="F8F9FA"/>
                </a:highlight>
                <a:latin typeface="inherit"/>
              </a:rPr>
              <a:t>Extracurricular</a:t>
            </a:r>
            <a:r>
              <a:rPr lang="en-US" b="0" i="0" dirty="0">
                <a:solidFill>
                  <a:srgbClr val="3C4043"/>
                </a:solidFill>
                <a:effectLst/>
                <a:highlight>
                  <a:srgbClr val="F8F9FA"/>
                </a:highlight>
                <a:latin typeface="inherit"/>
              </a:rPr>
              <a:t>: Participation in extracurricular activities, where 0 indicates No and 1 indicates Yes.</a:t>
            </a:r>
          </a:p>
          <a:p>
            <a:pPr algn="l" fontAlgn="base">
              <a:lnSpc>
                <a:spcPct val="150000"/>
              </a:lnSpc>
              <a:buFont typeface="Arial" panose="020B0604020202020204" pitchFamily="34" charset="0"/>
              <a:buChar char="•"/>
            </a:pPr>
            <a:r>
              <a:rPr lang="en-US" b="1" i="0" dirty="0">
                <a:solidFill>
                  <a:srgbClr val="3C4043"/>
                </a:solidFill>
                <a:effectLst/>
                <a:highlight>
                  <a:srgbClr val="F8F9FA"/>
                </a:highlight>
                <a:latin typeface="inherit"/>
              </a:rPr>
              <a:t>Sports</a:t>
            </a:r>
            <a:r>
              <a:rPr lang="en-US" b="0" i="0" dirty="0">
                <a:solidFill>
                  <a:srgbClr val="3C4043"/>
                </a:solidFill>
                <a:effectLst/>
                <a:highlight>
                  <a:srgbClr val="F8F9FA"/>
                </a:highlight>
                <a:latin typeface="inherit"/>
              </a:rPr>
              <a:t>: Participation in sports, where 0 indicates No and 1 indicates Yes.</a:t>
            </a:r>
          </a:p>
          <a:p>
            <a:pPr algn="l" fontAlgn="base">
              <a:lnSpc>
                <a:spcPct val="150000"/>
              </a:lnSpc>
              <a:buFont typeface="Arial" panose="020B0604020202020204" pitchFamily="34" charset="0"/>
              <a:buChar char="•"/>
            </a:pPr>
            <a:r>
              <a:rPr lang="en-US" b="1" i="0" dirty="0">
                <a:solidFill>
                  <a:srgbClr val="3C4043"/>
                </a:solidFill>
                <a:effectLst/>
                <a:highlight>
                  <a:srgbClr val="F8F9FA"/>
                </a:highlight>
                <a:latin typeface="inherit"/>
              </a:rPr>
              <a:t>Music</a:t>
            </a:r>
            <a:r>
              <a:rPr lang="en-US" b="0" i="0" dirty="0">
                <a:solidFill>
                  <a:srgbClr val="3C4043"/>
                </a:solidFill>
                <a:effectLst/>
                <a:highlight>
                  <a:srgbClr val="F8F9FA"/>
                </a:highlight>
                <a:latin typeface="inherit"/>
              </a:rPr>
              <a:t>: Participation in music activities, where 0 indicates No and 1 indicates Yes.</a:t>
            </a:r>
          </a:p>
          <a:p>
            <a:pPr marL="139700" indent="0" algn="l" fontAlgn="base">
              <a:lnSpc>
                <a:spcPct val="150000"/>
              </a:lnSpc>
              <a:buNone/>
            </a:pPr>
            <a:br>
              <a:rPr lang="en-US" dirty="0"/>
            </a:br>
            <a:endParaRPr lang="en-US" b="0" i="0" dirty="0">
              <a:solidFill>
                <a:srgbClr val="3C4043"/>
              </a:solidFill>
              <a:effectLst/>
              <a:highlight>
                <a:srgbClr val="F8F9FA"/>
              </a:highlight>
              <a:latin typeface="inherit"/>
            </a:endParaRPr>
          </a:p>
        </p:txBody>
      </p:sp>
      <p:pic>
        <p:nvPicPr>
          <p:cNvPr id="15" name="Picture 14" descr="A screenshot of a computer&#10;&#10;Description automatically generated">
            <a:extLst>
              <a:ext uri="{FF2B5EF4-FFF2-40B4-BE49-F238E27FC236}">
                <a16:creationId xmlns:a16="http://schemas.microsoft.com/office/drawing/2014/main" id="{54EABADC-87B0-0DDB-CB53-7A7A189D323A}"/>
              </a:ext>
            </a:extLst>
          </p:cNvPr>
          <p:cNvPicPr>
            <a:picLocks noChangeAspect="1"/>
          </p:cNvPicPr>
          <p:nvPr/>
        </p:nvPicPr>
        <p:blipFill>
          <a:blip r:embed="rId3"/>
          <a:stretch>
            <a:fillRect/>
          </a:stretch>
        </p:blipFill>
        <p:spPr>
          <a:xfrm>
            <a:off x="384562" y="1089576"/>
            <a:ext cx="7345110" cy="1954088"/>
          </a:xfrm>
          <a:prstGeom prst="rect">
            <a:avLst/>
          </a:prstGeom>
        </p:spPr>
      </p:pic>
    </p:spTree>
    <p:extLst>
      <p:ext uri="{BB962C8B-B14F-4D97-AF65-F5344CB8AC3E}">
        <p14:creationId xmlns:p14="http://schemas.microsoft.com/office/powerpoint/2010/main" val="1648602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2"/>
          <p:cNvSpPr txBox="1">
            <a:spLocks noGrp="1"/>
          </p:cNvSpPr>
          <p:nvPr>
            <p:ph type="title"/>
          </p:nvPr>
        </p:nvSpPr>
        <p:spPr>
          <a:xfrm>
            <a:off x="719999" y="282655"/>
            <a:ext cx="4698034"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a:t>
            </a:r>
            <a:r>
              <a:rPr lang="en" dirty="0"/>
              <a:t>n</a:t>
            </a:r>
            <a:r>
              <a:rPr lang="en-US" dirty="0"/>
              <a:t>d</a:t>
            </a:r>
            <a:r>
              <a:rPr lang="en" dirty="0" err="1"/>
              <a:t>erstand</a:t>
            </a:r>
            <a:r>
              <a:rPr lang="en" dirty="0"/>
              <a:t> columns </a:t>
            </a:r>
            <a:br>
              <a:rPr lang="en" dirty="0"/>
            </a:br>
            <a:endParaRPr dirty="0"/>
          </a:p>
        </p:txBody>
      </p:sp>
      <p:sp>
        <p:nvSpPr>
          <p:cNvPr id="885" name="Google Shape;885;p32"/>
          <p:cNvSpPr txBox="1">
            <a:spLocks noGrp="1"/>
          </p:cNvSpPr>
          <p:nvPr>
            <p:ph type="subTitle" idx="1"/>
          </p:nvPr>
        </p:nvSpPr>
        <p:spPr>
          <a:xfrm>
            <a:off x="968887" y="2770202"/>
            <a:ext cx="7206225" cy="1160045"/>
          </a:xfrm>
          <a:prstGeom prst="rect">
            <a:avLst/>
          </a:prstGeom>
        </p:spPr>
        <p:txBody>
          <a:bodyPr spcFirstLastPara="1" wrap="square" lIns="91425" tIns="91425" rIns="91425" bIns="91425" anchor="t" anchorCtr="0">
            <a:noAutofit/>
          </a:bodyPr>
          <a:lstStyle/>
          <a:p>
            <a:pPr algn="l" fontAlgn="base">
              <a:lnSpc>
                <a:spcPct val="150000"/>
              </a:lnSpc>
              <a:buFont typeface="Arial" panose="020B0604020202020204" pitchFamily="34" charset="0"/>
              <a:buChar char="•"/>
            </a:pPr>
            <a:endParaRPr lang="en-US" b="1" i="0" dirty="0">
              <a:solidFill>
                <a:srgbClr val="3C4043"/>
              </a:solidFill>
              <a:effectLst/>
              <a:highlight>
                <a:srgbClr val="F8F9FA"/>
              </a:highlight>
              <a:latin typeface="inherit"/>
            </a:endParaRPr>
          </a:p>
          <a:p>
            <a:pPr fontAlgn="base">
              <a:lnSpc>
                <a:spcPct val="150000"/>
              </a:lnSpc>
              <a:buFont typeface="Arial" panose="020B0604020202020204" pitchFamily="34" charset="0"/>
              <a:buChar char="•"/>
            </a:pPr>
            <a:r>
              <a:rPr lang="en-US" b="1" i="0" dirty="0">
                <a:solidFill>
                  <a:srgbClr val="3C4043"/>
                </a:solidFill>
                <a:effectLst/>
                <a:highlight>
                  <a:srgbClr val="F8F9FA"/>
                </a:highlight>
                <a:latin typeface="inherit"/>
              </a:rPr>
              <a:t>Volunteering</a:t>
            </a:r>
            <a:r>
              <a:rPr lang="en-US" b="0" i="0" dirty="0">
                <a:solidFill>
                  <a:srgbClr val="3C4043"/>
                </a:solidFill>
                <a:effectLst/>
                <a:highlight>
                  <a:srgbClr val="F8F9FA"/>
                </a:highlight>
                <a:latin typeface="inherit"/>
              </a:rPr>
              <a:t>: Participation in volunteering, where 0 indicates No and 1 indicates Yes.</a:t>
            </a:r>
            <a:endParaRPr lang="en-US" b="1" dirty="0">
              <a:solidFill>
                <a:srgbClr val="3C4043"/>
              </a:solidFill>
              <a:highlight>
                <a:srgbClr val="F8F9FA"/>
              </a:highlight>
              <a:latin typeface="inherit"/>
            </a:endParaRPr>
          </a:p>
          <a:p>
            <a:pPr algn="l" fontAlgn="base">
              <a:lnSpc>
                <a:spcPct val="150000"/>
              </a:lnSpc>
              <a:buFont typeface="Arial" panose="020B0604020202020204" pitchFamily="34" charset="0"/>
              <a:buChar char="•"/>
            </a:pPr>
            <a:r>
              <a:rPr lang="en-US" b="1" i="0" dirty="0">
                <a:solidFill>
                  <a:srgbClr val="3C4043"/>
                </a:solidFill>
                <a:effectLst/>
                <a:highlight>
                  <a:srgbClr val="F8F9FA"/>
                </a:highlight>
                <a:latin typeface="inherit"/>
              </a:rPr>
              <a:t>GPA</a:t>
            </a:r>
            <a:r>
              <a:rPr lang="en-US" b="0" i="0" dirty="0">
                <a:solidFill>
                  <a:srgbClr val="3C4043"/>
                </a:solidFill>
                <a:effectLst/>
                <a:highlight>
                  <a:srgbClr val="F8F9FA"/>
                </a:highlight>
                <a:latin typeface="inherit"/>
              </a:rPr>
              <a:t>: Grade Point Average on a scale from 2.0 to 4.0, influenced by study habits, parental involvement, and extracurricular activities.</a:t>
            </a:r>
          </a:p>
          <a:p>
            <a:pPr algn="l" fontAlgn="base">
              <a:lnSpc>
                <a:spcPct val="150000"/>
              </a:lnSpc>
              <a:buFont typeface="Arial" panose="020B0604020202020204" pitchFamily="34" charset="0"/>
              <a:buChar char="•"/>
            </a:pPr>
            <a:r>
              <a:rPr lang="en-US" b="1" i="0" dirty="0" err="1">
                <a:solidFill>
                  <a:srgbClr val="3C4043"/>
                </a:solidFill>
                <a:effectLst/>
                <a:highlight>
                  <a:srgbClr val="F8F9FA"/>
                </a:highlight>
                <a:latin typeface="inherit"/>
              </a:rPr>
              <a:t>GradeClass</a:t>
            </a:r>
            <a:r>
              <a:rPr lang="en-US" b="0" i="0" dirty="0">
                <a:solidFill>
                  <a:srgbClr val="3C4043"/>
                </a:solidFill>
                <a:effectLst/>
                <a:highlight>
                  <a:srgbClr val="F8F9FA"/>
                </a:highlight>
                <a:latin typeface="inherit"/>
              </a:rPr>
              <a:t>: Classification of students' grades based on GPA:</a:t>
            </a:r>
          </a:p>
          <a:p>
            <a:pPr marL="742950" lvl="1" indent="-285750" algn="l" fontAlgn="base">
              <a:lnSpc>
                <a:spcPct val="150000"/>
              </a:lnSpc>
              <a:buFont typeface="Arial" panose="020B0604020202020204" pitchFamily="34" charset="0"/>
              <a:buChar char="•"/>
            </a:pPr>
            <a:r>
              <a:rPr lang="en-US" b="0" i="0" dirty="0">
                <a:solidFill>
                  <a:srgbClr val="3C4043"/>
                </a:solidFill>
                <a:effectLst/>
                <a:highlight>
                  <a:srgbClr val="F8F9FA"/>
                </a:highlight>
                <a:latin typeface="inherit"/>
              </a:rPr>
              <a:t>0: 'A' (GPA &gt;= 3.5) 1: 'B' (3.0 &lt;= GPA &lt; 3.5) 2: 'C' (2.5 &lt;= GPA &lt; 3.0) 3: 'D' (2.0 &lt;= GPA &lt; 2.5).  4: 'F' (GPA &lt; 2.0)</a:t>
            </a:r>
          </a:p>
        </p:txBody>
      </p:sp>
      <p:pic>
        <p:nvPicPr>
          <p:cNvPr id="15" name="Picture 14" descr="A screenshot of a computer&#10;&#10;Description automatically generated">
            <a:extLst>
              <a:ext uri="{FF2B5EF4-FFF2-40B4-BE49-F238E27FC236}">
                <a16:creationId xmlns:a16="http://schemas.microsoft.com/office/drawing/2014/main" id="{54EABADC-87B0-0DDB-CB53-7A7A189D323A}"/>
              </a:ext>
            </a:extLst>
          </p:cNvPr>
          <p:cNvPicPr>
            <a:picLocks noChangeAspect="1"/>
          </p:cNvPicPr>
          <p:nvPr/>
        </p:nvPicPr>
        <p:blipFill>
          <a:blip r:embed="rId3"/>
          <a:stretch>
            <a:fillRect/>
          </a:stretch>
        </p:blipFill>
        <p:spPr>
          <a:xfrm>
            <a:off x="384562" y="1098123"/>
            <a:ext cx="7345110" cy="1954088"/>
          </a:xfrm>
          <a:prstGeom prst="rect">
            <a:avLst/>
          </a:prstGeom>
        </p:spPr>
      </p:pic>
    </p:spTree>
    <p:extLst>
      <p:ext uri="{BB962C8B-B14F-4D97-AF65-F5344CB8AC3E}">
        <p14:creationId xmlns:p14="http://schemas.microsoft.com/office/powerpoint/2010/main" val="2200797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1"/>
          <p:cNvSpPr txBox="1">
            <a:spLocks noGrp="1"/>
          </p:cNvSpPr>
          <p:nvPr>
            <p:ph type="title"/>
          </p:nvPr>
        </p:nvSpPr>
        <p:spPr>
          <a:xfrm>
            <a:off x="3871075" y="2969400"/>
            <a:ext cx="5067826" cy="130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Check data types</a:t>
            </a:r>
            <a:endParaRPr dirty="0"/>
          </a:p>
        </p:txBody>
      </p:sp>
      <p:sp>
        <p:nvSpPr>
          <p:cNvPr id="784" name="Google Shape;784;p31"/>
          <p:cNvSpPr txBox="1">
            <a:spLocks noGrp="1"/>
          </p:cNvSpPr>
          <p:nvPr>
            <p:ph type="title" idx="2"/>
          </p:nvPr>
        </p:nvSpPr>
        <p:spPr>
          <a:xfrm>
            <a:off x="3871075" y="2425725"/>
            <a:ext cx="996900" cy="70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grpSp>
        <p:nvGrpSpPr>
          <p:cNvPr id="786" name="Google Shape;786;p31"/>
          <p:cNvGrpSpPr/>
          <p:nvPr/>
        </p:nvGrpSpPr>
        <p:grpSpPr>
          <a:xfrm>
            <a:off x="713221" y="502143"/>
            <a:ext cx="2987196" cy="3456293"/>
            <a:chOff x="713221" y="502143"/>
            <a:chExt cx="2987196" cy="3456293"/>
          </a:xfrm>
        </p:grpSpPr>
        <p:grpSp>
          <p:nvGrpSpPr>
            <p:cNvPr id="787" name="Google Shape;787;p31"/>
            <p:cNvGrpSpPr/>
            <p:nvPr/>
          </p:nvGrpSpPr>
          <p:grpSpPr>
            <a:xfrm>
              <a:off x="1974337" y="1193591"/>
              <a:ext cx="1726080" cy="1115464"/>
              <a:chOff x="4838012" y="1361547"/>
              <a:chExt cx="951900" cy="615157"/>
            </a:xfrm>
          </p:grpSpPr>
          <p:sp>
            <p:nvSpPr>
              <p:cNvPr id="788" name="Google Shape;788;p31"/>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1"/>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1"/>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1"/>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1"/>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1"/>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1"/>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1"/>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1"/>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1"/>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1"/>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1"/>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1"/>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1"/>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1"/>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1"/>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1"/>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1"/>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1"/>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7" name="Google Shape;807;p31"/>
            <p:cNvGrpSpPr/>
            <p:nvPr/>
          </p:nvGrpSpPr>
          <p:grpSpPr>
            <a:xfrm>
              <a:off x="1442946" y="949677"/>
              <a:ext cx="437992" cy="437992"/>
              <a:chOff x="1309269" y="3291652"/>
              <a:chExt cx="415198" cy="415198"/>
            </a:xfrm>
          </p:grpSpPr>
          <p:sp>
            <p:nvSpPr>
              <p:cNvPr id="808" name="Google Shape;808;p31"/>
              <p:cNvSpPr/>
              <p:nvPr/>
            </p:nvSpPr>
            <p:spPr>
              <a:xfrm>
                <a:off x="1309269" y="3291652"/>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1"/>
              <p:cNvSpPr/>
              <p:nvPr/>
            </p:nvSpPr>
            <p:spPr>
              <a:xfrm>
                <a:off x="1364756" y="3349053"/>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0" name="Google Shape;810;p31"/>
            <p:cNvSpPr/>
            <p:nvPr/>
          </p:nvSpPr>
          <p:spPr>
            <a:xfrm>
              <a:off x="3052028" y="502143"/>
              <a:ext cx="560784" cy="9249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1"/>
            <p:cNvSpPr/>
            <p:nvPr/>
          </p:nvSpPr>
          <p:spPr>
            <a:xfrm>
              <a:off x="3003630" y="2329937"/>
              <a:ext cx="269949" cy="266432"/>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1"/>
            <p:cNvSpPr/>
            <p:nvPr/>
          </p:nvSpPr>
          <p:spPr>
            <a:xfrm>
              <a:off x="3003613" y="2807213"/>
              <a:ext cx="166095" cy="27398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3" name="Google Shape;813;p31"/>
            <p:cNvGrpSpPr/>
            <p:nvPr/>
          </p:nvGrpSpPr>
          <p:grpSpPr>
            <a:xfrm>
              <a:off x="713221" y="1546974"/>
              <a:ext cx="1380702" cy="2411462"/>
              <a:chOff x="713221" y="1546974"/>
              <a:chExt cx="1380702" cy="2411462"/>
            </a:xfrm>
          </p:grpSpPr>
          <p:sp>
            <p:nvSpPr>
              <p:cNvPr id="814" name="Google Shape;814;p31"/>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1"/>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1"/>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1"/>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1"/>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1"/>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1"/>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1"/>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1"/>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1"/>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1"/>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1"/>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1"/>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1"/>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828" name="Google Shape;828;p31"/>
              <p:cNvCxnSpPr/>
              <p:nvPr/>
            </p:nvCxnSpPr>
            <p:spPr>
              <a:xfrm>
                <a:off x="2004736" y="1871725"/>
                <a:ext cx="5462" cy="48921"/>
              </a:xfrm>
              <a:prstGeom prst="straightConnector1">
                <a:avLst/>
              </a:prstGeom>
              <a:noFill/>
              <a:ln>
                <a:noFill/>
              </a:ln>
            </p:spPr>
          </p:cxnSp>
          <p:sp>
            <p:nvSpPr>
              <p:cNvPr id="829" name="Google Shape;829;p31"/>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1"/>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1"/>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1"/>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1"/>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1"/>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1"/>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1"/>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1"/>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1"/>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1"/>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1"/>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1"/>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1"/>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1"/>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1"/>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1"/>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1"/>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1"/>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1"/>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1"/>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1"/>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1"/>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1"/>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1"/>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1"/>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1"/>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1"/>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1"/>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1"/>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1"/>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1"/>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1"/>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1"/>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1"/>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4" name="Google Shape;864;p31"/>
            <p:cNvGrpSpPr/>
            <p:nvPr/>
          </p:nvGrpSpPr>
          <p:grpSpPr>
            <a:xfrm>
              <a:off x="1880948" y="2504669"/>
              <a:ext cx="959226" cy="675313"/>
              <a:chOff x="4768936" y="2201894"/>
              <a:chExt cx="959226" cy="675313"/>
            </a:xfrm>
          </p:grpSpPr>
          <p:sp>
            <p:nvSpPr>
              <p:cNvPr id="865" name="Google Shape;865;p31"/>
              <p:cNvSpPr/>
              <p:nvPr/>
            </p:nvSpPr>
            <p:spPr>
              <a:xfrm>
                <a:off x="4768936" y="2201894"/>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1"/>
              <p:cNvSpPr/>
              <p:nvPr/>
            </p:nvSpPr>
            <p:spPr>
              <a:xfrm>
                <a:off x="4874390" y="2238397"/>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1"/>
              <p:cNvSpPr/>
              <p:nvPr/>
            </p:nvSpPr>
            <p:spPr>
              <a:xfrm>
                <a:off x="5109633" y="2384410"/>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31"/>
              <p:cNvSpPr/>
              <p:nvPr/>
            </p:nvSpPr>
            <p:spPr>
              <a:xfrm>
                <a:off x="5229284" y="2467556"/>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31"/>
              <p:cNvSpPr/>
              <p:nvPr/>
            </p:nvSpPr>
            <p:spPr>
              <a:xfrm>
                <a:off x="5355017" y="231546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31"/>
              <p:cNvSpPr/>
              <p:nvPr/>
            </p:nvSpPr>
            <p:spPr>
              <a:xfrm>
                <a:off x="5478722" y="2386438"/>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31"/>
              <p:cNvSpPr/>
              <p:nvPr/>
            </p:nvSpPr>
            <p:spPr>
              <a:xfrm>
                <a:off x="5604456" y="2222173"/>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31"/>
              <p:cNvSpPr/>
              <p:nvPr/>
            </p:nvSpPr>
            <p:spPr>
              <a:xfrm>
                <a:off x="4856139" y="254867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31"/>
              <p:cNvSpPr/>
              <p:nvPr/>
            </p:nvSpPr>
            <p:spPr>
              <a:xfrm>
                <a:off x="4848027" y="2635878"/>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31"/>
              <p:cNvSpPr/>
              <p:nvPr/>
            </p:nvSpPr>
            <p:spPr>
              <a:xfrm>
                <a:off x="4971732" y="2564899"/>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31"/>
              <p:cNvSpPr/>
              <p:nvPr/>
            </p:nvSpPr>
            <p:spPr>
              <a:xfrm>
                <a:off x="5093410" y="2491892"/>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31"/>
              <p:cNvSpPr/>
              <p:nvPr/>
            </p:nvSpPr>
            <p:spPr>
              <a:xfrm>
                <a:off x="5219143" y="2548675"/>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31"/>
              <p:cNvSpPr/>
              <p:nvPr/>
            </p:nvSpPr>
            <p:spPr>
              <a:xfrm>
                <a:off x="5342849" y="2418885"/>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1"/>
              <p:cNvSpPr/>
              <p:nvPr/>
            </p:nvSpPr>
            <p:spPr>
              <a:xfrm>
                <a:off x="5464527" y="2479724"/>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1"/>
              <p:cNvSpPr/>
              <p:nvPr/>
            </p:nvSpPr>
            <p:spPr>
              <a:xfrm>
                <a:off x="5588232" y="2329655"/>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 name="Subtitle 2">
            <a:extLst>
              <a:ext uri="{FF2B5EF4-FFF2-40B4-BE49-F238E27FC236}">
                <a16:creationId xmlns:a16="http://schemas.microsoft.com/office/drawing/2014/main" id="{52339431-E26F-72DF-6677-D77686B17150}"/>
              </a:ext>
            </a:extLst>
          </p:cNvPr>
          <p:cNvSpPr>
            <a:spLocks noGrp="1"/>
          </p:cNvSpPr>
          <p:nvPr>
            <p:ph type="subTitle" idx="1"/>
          </p:nvPr>
        </p:nvSpPr>
        <p:spPr/>
        <p:txBody>
          <a:bodyPr/>
          <a:lstStyle/>
          <a:p>
            <a:endParaRPr lang="en-EG" dirty="0"/>
          </a:p>
        </p:txBody>
      </p:sp>
    </p:spTree>
    <p:extLst>
      <p:ext uri="{BB962C8B-B14F-4D97-AF65-F5344CB8AC3E}">
        <p14:creationId xmlns:p14="http://schemas.microsoft.com/office/powerpoint/2010/main" val="725668337"/>
      </p:ext>
    </p:extLst>
  </p:cSld>
  <p:clrMapOvr>
    <a:masterClrMapping/>
  </p:clrMapOvr>
</p:sld>
</file>

<file path=ppt/theme/theme1.xml><?xml version="1.0" encoding="utf-8"?>
<a:theme xmlns:a="http://schemas.openxmlformats.org/drawingml/2006/main" name="Statistics and Data Analysis - 6th Grade by Slidesgo">
  <a:themeElements>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themeOverride>
</file>

<file path=ppt/theme/themeOverride10.xml><?xml version="1.0" encoding="utf-8"?>
<a:themeOverride xmlns:a="http://schemas.openxmlformats.org/drawingml/2006/main">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themeOverride>
</file>

<file path=ppt/theme/themeOverride2.xml><?xml version="1.0" encoding="utf-8"?>
<a:themeOverride xmlns:a="http://schemas.openxmlformats.org/drawingml/2006/main">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themeOverride>
</file>

<file path=ppt/theme/themeOverride3.xml><?xml version="1.0" encoding="utf-8"?>
<a:themeOverride xmlns:a="http://schemas.openxmlformats.org/drawingml/2006/main">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themeOverride>
</file>

<file path=ppt/theme/themeOverride4.xml><?xml version="1.0" encoding="utf-8"?>
<a:themeOverride xmlns:a="http://schemas.openxmlformats.org/drawingml/2006/main">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themeOverride>
</file>

<file path=ppt/theme/themeOverride5.xml><?xml version="1.0" encoding="utf-8"?>
<a:themeOverride xmlns:a="http://schemas.openxmlformats.org/drawingml/2006/main">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themeOverride>
</file>

<file path=ppt/theme/themeOverride6.xml><?xml version="1.0" encoding="utf-8"?>
<a:themeOverride xmlns:a="http://schemas.openxmlformats.org/drawingml/2006/main">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themeOverride>
</file>

<file path=ppt/theme/themeOverride7.xml><?xml version="1.0" encoding="utf-8"?>
<a:themeOverride xmlns:a="http://schemas.openxmlformats.org/drawingml/2006/main">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themeOverride>
</file>

<file path=ppt/theme/themeOverride8.xml><?xml version="1.0" encoding="utf-8"?>
<a:themeOverride xmlns:a="http://schemas.openxmlformats.org/drawingml/2006/main">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themeOverride>
</file>

<file path=ppt/theme/themeOverride9.xml><?xml version="1.0" encoding="utf-8"?>
<a:themeOverride xmlns:a="http://schemas.openxmlformats.org/drawingml/2006/main">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0</TotalTime>
  <Words>843</Words>
  <Application>Microsoft Macintosh PowerPoint</Application>
  <PresentationFormat>On-screen Show (16:9)</PresentationFormat>
  <Paragraphs>89</Paragraphs>
  <Slides>35</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Baloo 2 ExtraBold</vt:lpstr>
      <vt:lpstr>inherit</vt:lpstr>
      <vt:lpstr>Calibri</vt:lpstr>
      <vt:lpstr>Menlo</vt:lpstr>
      <vt:lpstr>Arial</vt:lpstr>
      <vt:lpstr>Nunito Light</vt:lpstr>
      <vt:lpstr>Anaheim</vt:lpstr>
      <vt:lpstr>DM Sans</vt:lpstr>
      <vt:lpstr>Statistics and Data Analysis - 6th Grade by Slidesgo</vt:lpstr>
      <vt:lpstr>EDA_project Student Performance </vt:lpstr>
      <vt:lpstr>01</vt:lpstr>
      <vt:lpstr>Introduction</vt:lpstr>
      <vt:lpstr>Understand columns</vt:lpstr>
      <vt:lpstr>Understand columns  </vt:lpstr>
      <vt:lpstr>Understand columns  </vt:lpstr>
      <vt:lpstr>Understand columns  </vt:lpstr>
      <vt:lpstr>Understand columns  </vt:lpstr>
      <vt:lpstr>Check data types</vt:lpstr>
      <vt:lpstr>Check data types</vt:lpstr>
      <vt:lpstr>Data Cleaning</vt:lpstr>
      <vt:lpstr>Categorical Encoding </vt:lpstr>
      <vt:lpstr>Categorical Encoding </vt:lpstr>
      <vt:lpstr>Data types</vt:lpstr>
      <vt:lpstr>Change column names to lower case</vt:lpstr>
      <vt:lpstr>Describe numerical columns </vt:lpstr>
      <vt:lpstr>Describe numerical columns </vt:lpstr>
      <vt:lpstr>Describe Categorical columns</vt:lpstr>
      <vt:lpstr>Describe Categorical columns</vt:lpstr>
      <vt:lpstr>Describe Categorical columns</vt:lpstr>
      <vt:lpstr>Questions</vt:lpstr>
      <vt:lpstr>1) does students with fewer absences generally have a higher average GPA?</vt:lpstr>
      <vt:lpstr>  students absences &gt; 20 </vt:lpstr>
      <vt:lpstr> 2)  average study hours by age group </vt:lpstr>
      <vt:lpstr>3) Does ethnicity affect GPA</vt:lpstr>
      <vt:lpstr>4) Is there relationship between tutoring and gpa </vt:lpstr>
      <vt:lpstr>5) Does Sports Involvement affect Academic Performance</vt:lpstr>
      <vt:lpstr>6) How many students volunteer?</vt:lpstr>
      <vt:lpstr> 7) Does volunteering affect Academic Performance</vt:lpstr>
      <vt:lpstr> 8) what is the minimum and maximum gpa </vt:lpstr>
      <vt:lpstr> 9) Top 10 students per GPA</vt:lpstr>
      <vt:lpstr> 10) How many students have each level of parental support?</vt:lpstr>
      <vt:lpstr>11) does parental support affect GPA</vt:lpstr>
      <vt:lpstr>Git hub link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youssef mahamed</cp:lastModifiedBy>
  <cp:revision>3</cp:revision>
  <dcterms:modified xsi:type="dcterms:W3CDTF">2024-08-05T14:01:13Z</dcterms:modified>
</cp:coreProperties>
</file>