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75" r:id="rId4"/>
    <p:sldId id="278" r:id="rId5"/>
    <p:sldId id="282" r:id="rId6"/>
    <p:sldId id="276" r:id="rId7"/>
    <p:sldId id="279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F"/>
    <a:srgbClr val="FFC000"/>
    <a:srgbClr val="000000"/>
    <a:srgbClr val="2C4F8C"/>
    <a:srgbClr val="567FCA"/>
    <a:srgbClr val="3864B3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D9AE-DF06-EF72-C0BC-5AADC3F93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836B3-D7C6-E63C-F135-9B12ABC8C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4556-F5FD-F663-6842-EBED0926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5084-A497-D5B3-A8D3-85B8E63E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B417-0499-3BF6-7158-E6B672EA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32DE-F26D-A73E-A2EF-F96CB39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7A7E7-9496-2663-C93D-95BFE6CF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03C9-8366-610D-12C1-D2B00AA6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0777-682E-A355-A450-A7B8C8A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27F1-8628-2287-1B9D-0267E0E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1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6689-7BC0-805C-EF14-B1C2F5115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B0133-921D-EB40-798A-A39653075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B488-478E-FD7B-B5BC-92804DD6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71FA-154D-12A7-4F9A-AB46F7CD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05BD-5670-BB19-F3B9-B83A8C01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C31F-8E1D-B7D9-328E-DCA1C29A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01B-0F6C-D3EB-D7B6-AB6A77BD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A960F-E7F9-6A6E-29F3-C95DB9FF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121B-15B6-610B-BC9F-F23617A8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F5DC-B8B1-5B80-0E3D-10751D8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3EAD-D41F-49B0-E56B-8656DEC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6A507-10E5-186A-A5D7-19812416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B256-AB93-1FEC-322C-86F9D9E9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E986-A94A-F2D3-FA37-FCBA16D2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84F2-3990-2B4D-C3A1-F490D45E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6D67-D3EC-07C9-6916-0DECCFFC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4E90-508F-E33C-584E-06EFE21A5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714A6-14BF-1CD3-1290-D46DDCEA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12398-FF0F-0243-63C7-26894C5A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25319-4F2F-F0CE-A463-CD46EA47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F8261-2F4D-1F4A-F3E7-1C8870B3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8F24-F5FC-2156-6A60-6AE3DAB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6523-1896-E6DE-76D8-12A0B29A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ECED-6417-7AFC-91AB-EFF1CAB1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BEB13-6028-15E6-ADFF-111AF147D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6EB6C-AA33-C609-B9FD-C8BEF1215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3A6C4-AF97-EC12-7078-BA87496D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7CA4E-B5F8-A4F1-522B-F677410B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7C1B6-533F-76EE-A74A-02A65DC9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D046-45BD-C82E-0349-2A6C309B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2E90F-DE4C-7651-6DC8-320E860E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013C3-1087-91DA-E21B-1FD89024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1D5A-F5A8-31A0-23B7-3D3C423F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EA050-4AEC-2C64-8592-7797B270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2A62A-51D7-D5E6-4E2E-6E85D85D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6DAB5-48BF-FA93-973E-D9A56056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1FF4-8D3C-9E3C-DBEA-D5493B5D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189C-D24B-E1A3-E806-48F98AB2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B49B9-D500-22B9-3CC1-A99625CAB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DFE8-2A8B-1733-095E-E19C8DFD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1E0-4AE3-FE95-D1A9-56B0A1B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92FA4-4F37-2411-4988-DB741558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6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24BE-C436-BA73-3DAE-3108E855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2A632-CA73-AB38-EA24-27B3A86F3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70153-3236-B69F-5431-DF5268E45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34A5E-D340-396B-DDDB-46075AC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49DCE-0577-5BC0-2703-AF557E76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566C7-9B66-867B-CEAD-EBE9291C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AC5FE-9DA0-0227-E259-A0A66105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DD9BA-BA31-E15A-7E2D-A60A7955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70AC-8AC4-48BF-8693-BF3779FC3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5D98-A28A-4504-A24A-B240F77BC1E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1746-F8D6-C99B-8112-7D186801B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70A1-C260-8811-F9D6-3403E2DD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A457C-DA3C-1671-15E3-726DA3493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b="137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A307A5-0124-9703-54A0-6BFF700BD5B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F4EE5-FA1F-FFB8-5C93-0BEE7A0E1DF0}"/>
              </a:ext>
            </a:extLst>
          </p:cNvPr>
          <p:cNvSpPr/>
          <p:nvPr/>
        </p:nvSpPr>
        <p:spPr>
          <a:xfrm>
            <a:off x="0" y="6309360"/>
            <a:ext cx="12188952" cy="5486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3DFAE2-9E4D-9DEB-1009-34CD4F091334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E486CA-C781-5113-151B-1576CCBE4E0E}"/>
              </a:ext>
            </a:extLst>
          </p:cNvPr>
          <p:cNvCxnSpPr>
            <a:cxnSpLocks/>
          </p:cNvCxnSpPr>
          <p:nvPr/>
        </p:nvCxnSpPr>
        <p:spPr>
          <a:xfrm>
            <a:off x="9705109" y="1563439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C79E88-A739-8E82-35C0-3822F2F1021B}"/>
              </a:ext>
            </a:extLst>
          </p:cNvPr>
          <p:cNvCxnSpPr>
            <a:cxnSpLocks/>
          </p:cNvCxnSpPr>
          <p:nvPr/>
        </p:nvCxnSpPr>
        <p:spPr>
          <a:xfrm>
            <a:off x="9705109" y="4727356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B224A-F17C-6EFB-A182-61B22AE7D617}"/>
              </a:ext>
            </a:extLst>
          </p:cNvPr>
          <p:cNvCxnSpPr>
            <a:cxnSpLocks/>
          </p:cNvCxnSpPr>
          <p:nvPr/>
        </p:nvCxnSpPr>
        <p:spPr>
          <a:xfrm>
            <a:off x="9705109" y="3145351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7423B-7C0E-FE03-4699-2DEB16B57845}"/>
              </a:ext>
            </a:extLst>
          </p:cNvPr>
          <p:cNvSpPr/>
          <p:nvPr/>
        </p:nvSpPr>
        <p:spPr>
          <a:xfrm>
            <a:off x="267855" y="0"/>
            <a:ext cx="8229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56F9CF-D5B5-8869-E4E2-F5C42CF26E51}"/>
              </a:ext>
            </a:extLst>
          </p:cNvPr>
          <p:cNvSpPr/>
          <p:nvPr/>
        </p:nvSpPr>
        <p:spPr>
          <a:xfrm>
            <a:off x="267855" y="0"/>
            <a:ext cx="822960" cy="7315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3541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780693B-08F3-3554-6862-EC781AAD9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b="13752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53482C-A246-F967-A449-758280B5D811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F0169-51BE-BC3D-780B-3F7D9977F35F}"/>
              </a:ext>
            </a:extLst>
          </p:cNvPr>
          <p:cNvSpPr/>
          <p:nvPr/>
        </p:nvSpPr>
        <p:spPr>
          <a:xfrm>
            <a:off x="0" y="6309360"/>
            <a:ext cx="12188952" cy="5486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F602B-F813-C297-EA1A-D136C78CCF70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5A8B32-7470-2B65-76FA-BC038CEB4900}"/>
              </a:ext>
            </a:extLst>
          </p:cNvPr>
          <p:cNvCxnSpPr>
            <a:cxnSpLocks/>
          </p:cNvCxnSpPr>
          <p:nvPr/>
        </p:nvCxnSpPr>
        <p:spPr>
          <a:xfrm>
            <a:off x="9661234" y="1609622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120970-3815-0A33-B769-CE5D7096E79D}"/>
              </a:ext>
            </a:extLst>
          </p:cNvPr>
          <p:cNvCxnSpPr>
            <a:cxnSpLocks/>
          </p:cNvCxnSpPr>
          <p:nvPr/>
        </p:nvCxnSpPr>
        <p:spPr>
          <a:xfrm>
            <a:off x="9661234" y="3191534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C11328-C252-4906-CFB6-633CF272BFE6}"/>
              </a:ext>
            </a:extLst>
          </p:cNvPr>
          <p:cNvCxnSpPr>
            <a:cxnSpLocks/>
          </p:cNvCxnSpPr>
          <p:nvPr/>
        </p:nvCxnSpPr>
        <p:spPr>
          <a:xfrm>
            <a:off x="9661234" y="4812888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660E548-DE9F-F7EF-FE90-9C93D5E89425}"/>
              </a:ext>
            </a:extLst>
          </p:cNvPr>
          <p:cNvSpPr/>
          <p:nvPr/>
        </p:nvSpPr>
        <p:spPr>
          <a:xfrm>
            <a:off x="263860" y="0"/>
            <a:ext cx="8229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89C722-9277-C5EE-FC04-9BCB9658DB5A}"/>
              </a:ext>
            </a:extLst>
          </p:cNvPr>
          <p:cNvSpPr/>
          <p:nvPr/>
        </p:nvSpPr>
        <p:spPr>
          <a:xfrm>
            <a:off x="263860" y="0"/>
            <a:ext cx="822960" cy="7315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324793-B08A-9B88-B9A6-6098FCB0F450}"/>
              </a:ext>
            </a:extLst>
          </p:cNvPr>
          <p:cNvSpPr/>
          <p:nvPr/>
        </p:nvSpPr>
        <p:spPr>
          <a:xfrm>
            <a:off x="0" y="0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FF48B5-9B06-8E1A-AC9D-87A37F3B14BB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324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EAA6A4-B6E1-1209-408B-9E20C006AC21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3247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rgbClr val="F8F8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DCB73E-AE9D-87BC-456A-5B8D254CBBA0}"/>
              </a:ext>
            </a:extLst>
          </p:cNvPr>
          <p:cNvSpPr/>
          <p:nvPr/>
        </p:nvSpPr>
        <p:spPr>
          <a:xfrm>
            <a:off x="1866900" y="228600"/>
            <a:ext cx="2780145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rgbClr val="F8F8FF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546381-865E-50C6-6B30-5FAE29AA588E}"/>
              </a:ext>
            </a:extLst>
          </p:cNvPr>
          <p:cNvSpPr/>
          <p:nvPr/>
        </p:nvSpPr>
        <p:spPr>
          <a:xfrm>
            <a:off x="266701" y="228600"/>
            <a:ext cx="11658600" cy="635462"/>
          </a:xfrm>
          <a:prstGeom prst="roundRect">
            <a:avLst>
              <a:gd name="adj" fmla="val 30159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38792-ABA6-AA32-6436-ED6D03026690}"/>
              </a:ext>
            </a:extLst>
          </p:cNvPr>
          <p:cNvSpPr/>
          <p:nvPr/>
        </p:nvSpPr>
        <p:spPr>
          <a:xfrm>
            <a:off x="266699" y="447964"/>
            <a:ext cx="11658599" cy="416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37B3F-0C5F-C94C-5278-9BA1D95D945A}"/>
              </a:ext>
            </a:extLst>
          </p:cNvPr>
          <p:cNvSpPr/>
          <p:nvPr/>
        </p:nvSpPr>
        <p:spPr>
          <a:xfrm>
            <a:off x="2039455" y="974642"/>
            <a:ext cx="1508760" cy="1143000"/>
          </a:xfrm>
          <a:prstGeom prst="roundRect">
            <a:avLst>
              <a:gd name="adj" fmla="val 1333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14DA3A-F36E-5EAE-B580-0D3582EBC77D}"/>
              </a:ext>
            </a:extLst>
          </p:cNvPr>
          <p:cNvSpPr/>
          <p:nvPr/>
        </p:nvSpPr>
        <p:spPr>
          <a:xfrm>
            <a:off x="2007961" y="4413884"/>
            <a:ext cx="2651760" cy="2057400"/>
          </a:xfrm>
          <a:prstGeom prst="roundRect">
            <a:avLst>
              <a:gd name="adj" fmla="val 1333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8AC87E-C383-1455-330E-7AD6A9ECCDF9}"/>
              </a:ext>
            </a:extLst>
          </p:cNvPr>
          <p:cNvSpPr/>
          <p:nvPr/>
        </p:nvSpPr>
        <p:spPr>
          <a:xfrm>
            <a:off x="2007961" y="2237063"/>
            <a:ext cx="3154680" cy="2057400"/>
          </a:xfrm>
          <a:prstGeom prst="roundRect">
            <a:avLst>
              <a:gd name="adj" fmla="val 1333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865402-449C-61E0-0AE5-B8DA9A58921A}"/>
              </a:ext>
            </a:extLst>
          </p:cNvPr>
          <p:cNvSpPr/>
          <p:nvPr/>
        </p:nvSpPr>
        <p:spPr>
          <a:xfrm>
            <a:off x="3687873" y="974642"/>
            <a:ext cx="1508760" cy="1143000"/>
          </a:xfrm>
          <a:prstGeom prst="roundRect">
            <a:avLst>
              <a:gd name="adj" fmla="val 1333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D9DBD2-839A-5268-0E05-0F0DAFAFF704}"/>
              </a:ext>
            </a:extLst>
          </p:cNvPr>
          <p:cNvSpPr/>
          <p:nvPr/>
        </p:nvSpPr>
        <p:spPr>
          <a:xfrm>
            <a:off x="5336291" y="974642"/>
            <a:ext cx="1508760" cy="1143000"/>
          </a:xfrm>
          <a:prstGeom prst="roundRect">
            <a:avLst>
              <a:gd name="adj" fmla="val 1333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AA03CD-3A80-8AB9-3DDC-74AA968DBC49}"/>
              </a:ext>
            </a:extLst>
          </p:cNvPr>
          <p:cNvSpPr/>
          <p:nvPr/>
        </p:nvSpPr>
        <p:spPr>
          <a:xfrm>
            <a:off x="6984709" y="974642"/>
            <a:ext cx="1508760" cy="1143000"/>
          </a:xfrm>
          <a:prstGeom prst="roundRect">
            <a:avLst>
              <a:gd name="adj" fmla="val 1333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DC2D84-2069-895F-A593-1F65A103C4BD}"/>
              </a:ext>
            </a:extLst>
          </p:cNvPr>
          <p:cNvSpPr/>
          <p:nvPr/>
        </p:nvSpPr>
        <p:spPr>
          <a:xfrm>
            <a:off x="8633127" y="974642"/>
            <a:ext cx="1508760" cy="1143000"/>
          </a:xfrm>
          <a:prstGeom prst="roundRect">
            <a:avLst>
              <a:gd name="adj" fmla="val 1333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4C3D0F-DF18-AC44-1681-E74ADAEE53A4}"/>
              </a:ext>
            </a:extLst>
          </p:cNvPr>
          <p:cNvSpPr/>
          <p:nvPr/>
        </p:nvSpPr>
        <p:spPr>
          <a:xfrm>
            <a:off x="10281547" y="974642"/>
            <a:ext cx="1508760" cy="1143000"/>
          </a:xfrm>
          <a:prstGeom prst="roundRect">
            <a:avLst>
              <a:gd name="adj" fmla="val 1333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D6085F-7651-1644-4FE9-387637661E2C}"/>
              </a:ext>
            </a:extLst>
          </p:cNvPr>
          <p:cNvSpPr/>
          <p:nvPr/>
        </p:nvSpPr>
        <p:spPr>
          <a:xfrm>
            <a:off x="5321794" y="2237063"/>
            <a:ext cx="3154680" cy="2057400"/>
          </a:xfrm>
          <a:prstGeom prst="roundRect">
            <a:avLst>
              <a:gd name="adj" fmla="val 1333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C33B9C-84FB-71C8-71FB-7439F54AC5CC}"/>
              </a:ext>
            </a:extLst>
          </p:cNvPr>
          <p:cNvSpPr/>
          <p:nvPr/>
        </p:nvSpPr>
        <p:spPr>
          <a:xfrm>
            <a:off x="8635627" y="2237063"/>
            <a:ext cx="3154680" cy="2057400"/>
          </a:xfrm>
          <a:prstGeom prst="roundRect">
            <a:avLst>
              <a:gd name="adj" fmla="val 1333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26E3A3-DE56-3B23-03DC-DE1972143A2B}"/>
              </a:ext>
            </a:extLst>
          </p:cNvPr>
          <p:cNvSpPr/>
          <p:nvPr/>
        </p:nvSpPr>
        <p:spPr>
          <a:xfrm>
            <a:off x="4822579" y="4413884"/>
            <a:ext cx="6967728" cy="2057400"/>
          </a:xfrm>
          <a:prstGeom prst="roundRect">
            <a:avLst>
              <a:gd name="adj" fmla="val 1333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6031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28E566-5C52-D9B2-7003-69F4C74E4F25}"/>
              </a:ext>
            </a:extLst>
          </p:cNvPr>
          <p:cNvSpPr/>
          <p:nvPr/>
        </p:nvSpPr>
        <p:spPr>
          <a:xfrm>
            <a:off x="7033596" y="1051560"/>
            <a:ext cx="4663440" cy="256032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255C7E-A8A2-15C9-8A6F-AFDC2ECB0AA8}"/>
              </a:ext>
            </a:extLst>
          </p:cNvPr>
          <p:cNvSpPr/>
          <p:nvPr/>
        </p:nvSpPr>
        <p:spPr>
          <a:xfrm>
            <a:off x="2141892" y="1051560"/>
            <a:ext cx="4663440" cy="256032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A9F455-A22B-9AE5-3859-447B389D741A}"/>
              </a:ext>
            </a:extLst>
          </p:cNvPr>
          <p:cNvSpPr/>
          <p:nvPr/>
        </p:nvSpPr>
        <p:spPr>
          <a:xfrm>
            <a:off x="7033596" y="3840480"/>
            <a:ext cx="4663440" cy="256032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762382-3AAC-5890-D88B-4837CF01B7DD}"/>
              </a:ext>
            </a:extLst>
          </p:cNvPr>
          <p:cNvSpPr/>
          <p:nvPr/>
        </p:nvSpPr>
        <p:spPr>
          <a:xfrm>
            <a:off x="2141892" y="3840480"/>
            <a:ext cx="4663440" cy="256032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DF1B17A-405F-16FA-90C7-72203CE22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t="22200" b="39260"/>
          <a:stretch/>
        </p:blipFill>
        <p:spPr>
          <a:xfrm>
            <a:off x="1866900" y="868680"/>
            <a:ext cx="10058400" cy="24188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25CD3B-F6C2-BE24-261B-264C44B7DCB4}"/>
              </a:ext>
            </a:extLst>
          </p:cNvPr>
          <p:cNvSpPr/>
          <p:nvPr/>
        </p:nvSpPr>
        <p:spPr>
          <a:xfrm>
            <a:off x="1866900" y="868680"/>
            <a:ext cx="10058400" cy="241881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B032DA-7E24-6A95-DDB8-230208ECEA0A}"/>
              </a:ext>
            </a:extLst>
          </p:cNvPr>
          <p:cNvSpPr/>
          <p:nvPr/>
        </p:nvSpPr>
        <p:spPr>
          <a:xfrm>
            <a:off x="2406535" y="3570504"/>
            <a:ext cx="2651760" cy="274320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B3428E-8255-F5BF-A21E-88691BA44FF8}"/>
              </a:ext>
            </a:extLst>
          </p:cNvPr>
          <p:cNvSpPr/>
          <p:nvPr/>
        </p:nvSpPr>
        <p:spPr>
          <a:xfrm>
            <a:off x="5579456" y="3570504"/>
            <a:ext cx="2651760" cy="274320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4EB858-04E1-C807-4FA7-07E345B23A2B}"/>
              </a:ext>
            </a:extLst>
          </p:cNvPr>
          <p:cNvSpPr/>
          <p:nvPr/>
        </p:nvSpPr>
        <p:spPr>
          <a:xfrm>
            <a:off x="8752378" y="3570504"/>
            <a:ext cx="2651760" cy="274320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9A9C4-1247-0927-96F7-88D620CAEFFB}"/>
              </a:ext>
            </a:extLst>
          </p:cNvPr>
          <p:cNvSpPr/>
          <p:nvPr/>
        </p:nvSpPr>
        <p:spPr>
          <a:xfrm>
            <a:off x="2019517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F7C572-D875-D4DF-2AD6-B240ADDC639E}"/>
              </a:ext>
            </a:extLst>
          </p:cNvPr>
          <p:cNvSpPr/>
          <p:nvPr/>
        </p:nvSpPr>
        <p:spPr>
          <a:xfrm>
            <a:off x="2019517" y="2268842"/>
            <a:ext cx="315468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AA127B-B7D2-1185-3F9B-63DCBA0D61F1}"/>
              </a:ext>
            </a:extLst>
          </p:cNvPr>
          <p:cNvSpPr/>
          <p:nvPr/>
        </p:nvSpPr>
        <p:spPr>
          <a:xfrm>
            <a:off x="2019517" y="4441854"/>
            <a:ext cx="265176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D2CCF8-2B81-7C9D-D922-7A3E6C221AB4}"/>
              </a:ext>
            </a:extLst>
          </p:cNvPr>
          <p:cNvSpPr/>
          <p:nvPr/>
        </p:nvSpPr>
        <p:spPr>
          <a:xfrm>
            <a:off x="3670855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A7C13A-0203-80EE-8480-1A8452761E65}"/>
              </a:ext>
            </a:extLst>
          </p:cNvPr>
          <p:cNvSpPr/>
          <p:nvPr/>
        </p:nvSpPr>
        <p:spPr>
          <a:xfrm>
            <a:off x="5322193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5D5637-449F-FEBD-F0A8-62882F24E394}"/>
              </a:ext>
            </a:extLst>
          </p:cNvPr>
          <p:cNvSpPr/>
          <p:nvPr/>
        </p:nvSpPr>
        <p:spPr>
          <a:xfrm>
            <a:off x="6973531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D7DD1A-7280-7A3B-3719-E627674F8548}"/>
              </a:ext>
            </a:extLst>
          </p:cNvPr>
          <p:cNvSpPr/>
          <p:nvPr/>
        </p:nvSpPr>
        <p:spPr>
          <a:xfrm>
            <a:off x="8624869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0B2ADE-7720-9B9A-A719-C38FB1E15439}"/>
              </a:ext>
            </a:extLst>
          </p:cNvPr>
          <p:cNvSpPr/>
          <p:nvPr/>
        </p:nvSpPr>
        <p:spPr>
          <a:xfrm>
            <a:off x="10276207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C5E119-C26C-5B6A-5CFF-0D23D7D8F661}"/>
              </a:ext>
            </a:extLst>
          </p:cNvPr>
          <p:cNvSpPr/>
          <p:nvPr/>
        </p:nvSpPr>
        <p:spPr>
          <a:xfrm>
            <a:off x="5324902" y="2268842"/>
            <a:ext cx="315468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21DD32-F3F5-4F0A-F171-9EFDB27B83FF}"/>
              </a:ext>
            </a:extLst>
          </p:cNvPr>
          <p:cNvSpPr/>
          <p:nvPr/>
        </p:nvSpPr>
        <p:spPr>
          <a:xfrm>
            <a:off x="8630287" y="2268842"/>
            <a:ext cx="315468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CD61EC-0D70-D6D7-23CC-2F63B913CE75}"/>
              </a:ext>
            </a:extLst>
          </p:cNvPr>
          <p:cNvSpPr/>
          <p:nvPr/>
        </p:nvSpPr>
        <p:spPr>
          <a:xfrm>
            <a:off x="4817239" y="4441854"/>
            <a:ext cx="6967728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9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28E566-5C52-D9B2-7003-69F4C74E4F25}"/>
              </a:ext>
            </a:extLst>
          </p:cNvPr>
          <p:cNvSpPr/>
          <p:nvPr/>
        </p:nvSpPr>
        <p:spPr>
          <a:xfrm>
            <a:off x="2109355" y="1077096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24189-BB54-070A-DEBC-C95F67295E50}"/>
              </a:ext>
            </a:extLst>
          </p:cNvPr>
          <p:cNvSpPr/>
          <p:nvPr/>
        </p:nvSpPr>
        <p:spPr>
          <a:xfrm>
            <a:off x="7010827" y="1101436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AC306E-1625-154A-265D-7D45EE3030F8}"/>
              </a:ext>
            </a:extLst>
          </p:cNvPr>
          <p:cNvSpPr/>
          <p:nvPr/>
        </p:nvSpPr>
        <p:spPr>
          <a:xfrm>
            <a:off x="7010827" y="3865418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D93352-566F-C22D-3F39-64DC8F807A48}"/>
              </a:ext>
            </a:extLst>
          </p:cNvPr>
          <p:cNvSpPr/>
          <p:nvPr/>
        </p:nvSpPr>
        <p:spPr>
          <a:xfrm>
            <a:off x="2109355" y="3865418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9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6028A-0FAF-E3C8-4A12-163BB6E20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4" t="23268" r="202" b="38414"/>
          <a:stretch/>
        </p:blipFill>
        <p:spPr>
          <a:xfrm>
            <a:off x="1866900" y="870215"/>
            <a:ext cx="10058400" cy="24065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72436B-96D4-562C-B38C-ECB37241A4B1}"/>
              </a:ext>
            </a:extLst>
          </p:cNvPr>
          <p:cNvSpPr/>
          <p:nvPr/>
        </p:nvSpPr>
        <p:spPr>
          <a:xfrm>
            <a:off x="1866900" y="870215"/>
            <a:ext cx="10058400" cy="240487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257F17E-C7C9-2DA1-2E98-622EE87E195B}"/>
              </a:ext>
            </a:extLst>
          </p:cNvPr>
          <p:cNvSpPr/>
          <p:nvPr/>
        </p:nvSpPr>
        <p:spPr>
          <a:xfrm>
            <a:off x="2405412" y="3611880"/>
            <a:ext cx="2651760" cy="274320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685FDF-E9E5-6082-828B-451E9B82837B}"/>
              </a:ext>
            </a:extLst>
          </p:cNvPr>
          <p:cNvSpPr/>
          <p:nvPr/>
        </p:nvSpPr>
        <p:spPr>
          <a:xfrm>
            <a:off x="5567664" y="3611880"/>
            <a:ext cx="2651760" cy="274320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904590F-1FC1-A5C6-4E6B-FE0B7C65A470}"/>
              </a:ext>
            </a:extLst>
          </p:cNvPr>
          <p:cNvSpPr/>
          <p:nvPr/>
        </p:nvSpPr>
        <p:spPr>
          <a:xfrm>
            <a:off x="8729916" y="3611880"/>
            <a:ext cx="2651760" cy="274320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Carpenter</dc:creator>
  <cp:lastModifiedBy>Youssef</cp:lastModifiedBy>
  <cp:revision>23</cp:revision>
  <dcterms:created xsi:type="dcterms:W3CDTF">2022-11-22T19:33:56Z</dcterms:created>
  <dcterms:modified xsi:type="dcterms:W3CDTF">2024-12-08T21:35:26Z</dcterms:modified>
</cp:coreProperties>
</file>