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60" r:id="rId4"/>
    <p:sldId id="261"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61" autoAdjust="0"/>
  </p:normalViewPr>
  <p:slideViewPr>
    <p:cSldViewPr snapToGrid="0">
      <p:cViewPr varScale="1">
        <p:scale>
          <a:sx n="76" d="100"/>
          <a:sy n="76" d="100"/>
        </p:scale>
        <p:origin x="91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3F72B5-3E6A-47D4-9E57-34E7224C87C7}" type="datetimeFigureOut">
              <a:rPr lang="en-US" smtClean="0"/>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C3665B-E88D-4FE6-90F3-91B84BA812F3}" type="slidenum">
              <a:rPr lang="en-US" smtClean="0"/>
              <a:t>‹#›</a:t>
            </a:fld>
            <a:endParaRPr lang="en-US" dirty="0"/>
          </a:p>
        </p:txBody>
      </p:sp>
    </p:spTree>
    <p:extLst>
      <p:ext uri="{BB962C8B-B14F-4D97-AF65-F5344CB8AC3E}">
        <p14:creationId xmlns:p14="http://schemas.microsoft.com/office/powerpoint/2010/main" val="3770197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3F72B5-3E6A-47D4-9E57-34E7224C87C7}" type="datetimeFigureOut">
              <a:rPr lang="en-US" smtClean="0"/>
              <a:t>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AC3665B-E88D-4FE6-90F3-91B84BA812F3}" type="slidenum">
              <a:rPr lang="en-US" smtClean="0"/>
              <a:t>‹#›</a:t>
            </a:fld>
            <a:endParaRPr lang="en-US" dirty="0"/>
          </a:p>
        </p:txBody>
      </p:sp>
    </p:spTree>
    <p:extLst>
      <p:ext uri="{BB962C8B-B14F-4D97-AF65-F5344CB8AC3E}">
        <p14:creationId xmlns:p14="http://schemas.microsoft.com/office/powerpoint/2010/main" val="1504998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3F72B5-3E6A-47D4-9E57-34E7224C87C7}" type="datetimeFigureOut">
              <a:rPr lang="en-US" smtClean="0"/>
              <a:t>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AC3665B-E88D-4FE6-90F3-91B84BA812F3}" type="slidenum">
              <a:rPr lang="en-US" smtClean="0"/>
              <a:t>‹#›</a:t>
            </a:fld>
            <a:endParaRPr lang="en-US" dirty="0"/>
          </a:p>
        </p:txBody>
      </p:sp>
    </p:spTree>
    <p:extLst>
      <p:ext uri="{BB962C8B-B14F-4D97-AF65-F5344CB8AC3E}">
        <p14:creationId xmlns:p14="http://schemas.microsoft.com/office/powerpoint/2010/main" val="75515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F72B5-3E6A-47D4-9E57-34E7224C87C7}" type="datetimeFigureOut">
              <a:rPr lang="en-US" smtClean="0"/>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C3665B-E88D-4FE6-90F3-91B84BA812F3}" type="slidenum">
              <a:rPr lang="en-US" smtClean="0"/>
              <a:t>‹#›</a:t>
            </a:fld>
            <a:endParaRPr lang="en-US" dirty="0"/>
          </a:p>
        </p:txBody>
      </p:sp>
    </p:spTree>
    <p:extLst>
      <p:ext uri="{BB962C8B-B14F-4D97-AF65-F5344CB8AC3E}">
        <p14:creationId xmlns:p14="http://schemas.microsoft.com/office/powerpoint/2010/main" val="183039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F72B5-3E6A-47D4-9E57-34E7224C87C7}" type="datetimeFigureOut">
              <a:rPr lang="en-US" smtClean="0"/>
              <a:t>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AC3665B-E88D-4FE6-90F3-91B84BA812F3}" type="slidenum">
              <a:rPr lang="en-US" smtClean="0"/>
              <a:t>‹#›</a:t>
            </a:fld>
            <a:endParaRPr lang="en-US" dirty="0"/>
          </a:p>
        </p:txBody>
      </p:sp>
    </p:spTree>
    <p:extLst>
      <p:ext uri="{BB962C8B-B14F-4D97-AF65-F5344CB8AC3E}">
        <p14:creationId xmlns:p14="http://schemas.microsoft.com/office/powerpoint/2010/main" val="14468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73F72B5-3E6A-47D4-9E57-34E7224C87C7}" type="datetimeFigureOut">
              <a:rPr lang="en-US" smtClean="0"/>
              <a:t>2/5/2025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9AC3665B-E88D-4FE6-90F3-91B84BA812F3}" type="slidenum">
              <a:rPr lang="en-US" smtClean="0"/>
              <a:t>‹#›</a:t>
            </a:fld>
            <a:endParaRPr lang="en-US" dirty="0"/>
          </a:p>
        </p:txBody>
      </p:sp>
    </p:spTree>
    <p:extLst>
      <p:ext uri="{BB962C8B-B14F-4D97-AF65-F5344CB8AC3E}">
        <p14:creationId xmlns:p14="http://schemas.microsoft.com/office/powerpoint/2010/main" val="2726862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073F72B5-3E6A-47D4-9E57-34E7224C87C7}" type="datetimeFigureOut">
              <a:rPr lang="en-US" smtClean="0"/>
              <a:t>2/5/2025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9AC3665B-E88D-4FE6-90F3-91B84BA812F3}" type="slidenum">
              <a:rPr lang="en-US" smtClean="0"/>
              <a:t>‹#›</a:t>
            </a:fld>
            <a:endParaRPr lang="en-US" dirty="0"/>
          </a:p>
        </p:txBody>
      </p:sp>
    </p:spTree>
    <p:extLst>
      <p:ext uri="{BB962C8B-B14F-4D97-AF65-F5344CB8AC3E}">
        <p14:creationId xmlns:p14="http://schemas.microsoft.com/office/powerpoint/2010/main" val="256040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073F72B5-3E6A-47D4-9E57-34E7224C87C7}" type="datetimeFigureOut">
              <a:rPr lang="en-US" smtClean="0"/>
              <a:t>2/5/2025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9AC3665B-E88D-4FE6-90F3-91B84BA812F3}" type="slidenum">
              <a:rPr lang="en-US" smtClean="0"/>
              <a:t>‹#›</a:t>
            </a:fld>
            <a:endParaRPr lang="en-US" dirty="0"/>
          </a:p>
        </p:txBody>
      </p:sp>
    </p:spTree>
    <p:extLst>
      <p:ext uri="{BB962C8B-B14F-4D97-AF65-F5344CB8AC3E}">
        <p14:creationId xmlns:p14="http://schemas.microsoft.com/office/powerpoint/2010/main" val="4066787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73F72B5-3E6A-47D4-9E57-34E7224C87C7}" type="datetimeFigureOut">
              <a:rPr lang="en-US" smtClean="0"/>
              <a:t>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C3665B-E88D-4FE6-90F3-91B84BA812F3}" type="slidenum">
              <a:rPr lang="en-US" smtClean="0"/>
              <a:t>‹#›</a:t>
            </a:fld>
            <a:endParaRPr lang="en-US" dirty="0"/>
          </a:p>
        </p:txBody>
      </p:sp>
    </p:spTree>
    <p:extLst>
      <p:ext uri="{BB962C8B-B14F-4D97-AF65-F5344CB8AC3E}">
        <p14:creationId xmlns:p14="http://schemas.microsoft.com/office/powerpoint/2010/main" val="125268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73F72B5-3E6A-47D4-9E57-34E7224C87C7}" type="datetimeFigureOut">
              <a:rPr lang="en-US" smtClean="0"/>
              <a:t>2/5/2025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9AC3665B-E88D-4FE6-90F3-91B84BA812F3}" type="slidenum">
              <a:rPr lang="en-US" smtClean="0"/>
              <a:t>‹#›</a:t>
            </a:fld>
            <a:endParaRPr lang="en-US" dirty="0"/>
          </a:p>
        </p:txBody>
      </p:sp>
    </p:spTree>
    <p:extLst>
      <p:ext uri="{BB962C8B-B14F-4D97-AF65-F5344CB8AC3E}">
        <p14:creationId xmlns:p14="http://schemas.microsoft.com/office/powerpoint/2010/main" val="1770990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073F72B5-3E6A-47D4-9E57-34E7224C87C7}" type="datetimeFigureOut">
              <a:rPr lang="en-US" smtClean="0"/>
              <a:t>2/5/2025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9AC3665B-E88D-4FE6-90F3-91B84BA812F3}" type="slidenum">
              <a:rPr lang="en-US" smtClean="0"/>
              <a:t>‹#›</a:t>
            </a:fld>
            <a:endParaRPr lang="en-US" dirty="0"/>
          </a:p>
        </p:txBody>
      </p:sp>
    </p:spTree>
    <p:extLst>
      <p:ext uri="{BB962C8B-B14F-4D97-AF65-F5344CB8AC3E}">
        <p14:creationId xmlns:p14="http://schemas.microsoft.com/office/powerpoint/2010/main" val="69400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073F72B5-3E6A-47D4-9E57-34E7224C87C7}" type="datetimeFigureOut">
              <a:rPr lang="en-US" smtClean="0"/>
              <a:t>2/5/2025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AC3665B-E88D-4FE6-90F3-91B84BA812F3}" type="slidenum">
              <a:rPr lang="en-US" smtClean="0"/>
              <a:t>‹#›</a:t>
            </a:fld>
            <a:endParaRPr lang="en-US" dirty="0"/>
          </a:p>
        </p:txBody>
      </p:sp>
    </p:spTree>
    <p:extLst>
      <p:ext uri="{BB962C8B-B14F-4D97-AF65-F5344CB8AC3E}">
        <p14:creationId xmlns:p14="http://schemas.microsoft.com/office/powerpoint/2010/main" val="21751361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DE7BF-489B-84CE-741B-83FBBB6EC9C8}"/>
              </a:ext>
            </a:extLst>
          </p:cNvPr>
          <p:cNvSpPr>
            <a:spLocks noGrp="1"/>
          </p:cNvSpPr>
          <p:nvPr>
            <p:ph type="ctrTitle"/>
          </p:nvPr>
        </p:nvSpPr>
        <p:spPr/>
        <p:txBody>
          <a:bodyPr/>
          <a:lstStyle/>
          <a:p>
            <a:r>
              <a:rPr lang="en-US" dirty="0">
                <a:solidFill>
                  <a:schemeClr val="tx1"/>
                </a:solidFill>
              </a:rPr>
              <a:t>Coffee sales analysis</a:t>
            </a:r>
          </a:p>
        </p:txBody>
      </p:sp>
      <p:sp>
        <p:nvSpPr>
          <p:cNvPr id="3" name="Subtitle 2">
            <a:extLst>
              <a:ext uri="{FF2B5EF4-FFF2-40B4-BE49-F238E27FC236}">
                <a16:creationId xmlns:a16="http://schemas.microsoft.com/office/drawing/2014/main" id="{CB42B0BE-0AF7-E1B0-F4A5-3B8FD5EDE2A3}"/>
              </a:ext>
            </a:extLst>
          </p:cNvPr>
          <p:cNvSpPr>
            <a:spLocks noGrp="1"/>
          </p:cNvSpPr>
          <p:nvPr>
            <p:ph type="subTitle" idx="1"/>
          </p:nvPr>
        </p:nvSpPr>
        <p:spPr/>
        <p:txBody>
          <a:bodyPr>
            <a:normAutofit/>
          </a:bodyPr>
          <a:lstStyle/>
          <a:p>
            <a:r>
              <a:rPr lang="en-US" sz="2800" dirty="0"/>
              <a:t>By Youssef haggag </a:t>
            </a:r>
          </a:p>
        </p:txBody>
      </p:sp>
    </p:spTree>
    <p:extLst>
      <p:ext uri="{BB962C8B-B14F-4D97-AF65-F5344CB8AC3E}">
        <p14:creationId xmlns:p14="http://schemas.microsoft.com/office/powerpoint/2010/main" val="562777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F2FB-B134-8477-C476-E9F8459B8138}"/>
              </a:ext>
            </a:extLst>
          </p:cNvPr>
          <p:cNvSpPr>
            <a:spLocks noGrp="1"/>
          </p:cNvSpPr>
          <p:nvPr>
            <p:ph type="title"/>
          </p:nvPr>
        </p:nvSpPr>
        <p:spPr/>
        <p:txBody>
          <a:bodyPr/>
          <a:lstStyle/>
          <a:p>
            <a:pPr algn="ctr"/>
            <a:r>
              <a:rPr lang="en-US" dirty="0"/>
              <a:t>About </a:t>
            </a:r>
          </a:p>
        </p:txBody>
      </p:sp>
      <p:sp>
        <p:nvSpPr>
          <p:cNvPr id="3" name="Content Placeholder 2">
            <a:extLst>
              <a:ext uri="{FF2B5EF4-FFF2-40B4-BE49-F238E27FC236}">
                <a16:creationId xmlns:a16="http://schemas.microsoft.com/office/drawing/2014/main" id="{8F7C74C2-A389-6F20-C08F-B024886EF606}"/>
              </a:ext>
            </a:extLst>
          </p:cNvPr>
          <p:cNvSpPr>
            <a:spLocks noGrp="1"/>
          </p:cNvSpPr>
          <p:nvPr>
            <p:ph idx="1"/>
          </p:nvPr>
        </p:nvSpPr>
        <p:spPr/>
        <p:txBody>
          <a:bodyPr>
            <a:normAutofit/>
          </a:bodyPr>
          <a:lstStyle/>
          <a:p>
            <a:r>
              <a:rPr lang="en-US" sz="3200" b="0" i="0" u="none" strike="noStrike" dirty="0">
                <a:solidFill>
                  <a:schemeClr val="tx1"/>
                </a:solidFill>
                <a:effectLst/>
                <a:latin typeface="YACgEbc43jc 0"/>
              </a:rPr>
              <a:t>As a data analyst, I have a strong background in data cleaning, transformation, and validation using various data Analysis tools. For this portfolio, I will be focusing on Microsoft Excel showcasing some Excel Dashboards.</a:t>
            </a:r>
            <a:endParaRPr lang="en-US" sz="3200" dirty="0">
              <a:solidFill>
                <a:schemeClr val="tx1"/>
              </a:solidFill>
            </a:endParaRPr>
          </a:p>
        </p:txBody>
      </p:sp>
    </p:spTree>
    <p:extLst>
      <p:ext uri="{BB962C8B-B14F-4D97-AF65-F5344CB8AC3E}">
        <p14:creationId xmlns:p14="http://schemas.microsoft.com/office/powerpoint/2010/main" val="1574904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A5F02-A4A0-F793-FA87-F7D45EBBEC9A}"/>
              </a:ext>
            </a:extLst>
          </p:cNvPr>
          <p:cNvSpPr>
            <a:spLocks noGrp="1"/>
          </p:cNvSpPr>
          <p:nvPr>
            <p:ph type="title"/>
          </p:nvPr>
        </p:nvSpPr>
        <p:spPr/>
        <p:txBody>
          <a:bodyPr/>
          <a:lstStyle/>
          <a:p>
            <a:r>
              <a:rPr lang="en-US" b="0" i="0" cap="all" dirty="0">
                <a:solidFill>
                  <a:srgbClr val="2D604C"/>
                </a:solidFill>
                <a:effectLst/>
                <a:latin typeface="YAEN_-GqMRQ 0"/>
              </a:rPr>
              <a:t>Personal Skills</a:t>
            </a:r>
            <a:endParaRPr lang="en-US" dirty="0"/>
          </a:p>
        </p:txBody>
      </p:sp>
      <p:sp>
        <p:nvSpPr>
          <p:cNvPr id="3" name="Content Placeholder 2">
            <a:extLst>
              <a:ext uri="{FF2B5EF4-FFF2-40B4-BE49-F238E27FC236}">
                <a16:creationId xmlns:a16="http://schemas.microsoft.com/office/drawing/2014/main" id="{3027DBBE-E564-A21B-5427-A5162E897D35}"/>
              </a:ext>
            </a:extLst>
          </p:cNvPr>
          <p:cNvSpPr>
            <a:spLocks noGrp="1"/>
          </p:cNvSpPr>
          <p:nvPr>
            <p:ph idx="1"/>
          </p:nvPr>
        </p:nvSpPr>
        <p:spPr/>
        <p:txBody>
          <a:bodyPr/>
          <a:lstStyle/>
          <a:p>
            <a:pPr algn="l" rtl="0" latinLnBrk="0">
              <a:lnSpc>
                <a:spcPts val="3900"/>
              </a:lnSpc>
            </a:pPr>
            <a:r>
              <a:rPr lang="en-US" b="1" i="0" u="none" strike="noStrike" cap="all" dirty="0" err="1">
                <a:solidFill>
                  <a:schemeClr val="tx1"/>
                </a:solidFill>
                <a:effectLst/>
                <a:latin typeface="YAEN_-GqMRQ 0"/>
              </a:rPr>
              <a:t>eXCEL</a:t>
            </a:r>
            <a:r>
              <a:rPr lang="en-US" b="1" i="0" u="none" strike="noStrike" cap="all" dirty="0">
                <a:solidFill>
                  <a:schemeClr val="tx1"/>
                </a:solidFill>
                <a:effectLst/>
                <a:latin typeface="YAEN_-GqMRQ 0"/>
              </a:rPr>
              <a:t> skills</a:t>
            </a:r>
            <a:endParaRPr lang="en-US" b="1" i="0" cap="all" dirty="0">
              <a:solidFill>
                <a:schemeClr val="tx1"/>
              </a:solidFill>
              <a:effectLst/>
              <a:latin typeface="YAEN_-GqMRQ 0"/>
            </a:endParaRPr>
          </a:p>
          <a:p>
            <a:pPr algn="l" rtl="0" latinLnBrk="0">
              <a:lnSpc>
                <a:spcPts val="4275"/>
              </a:lnSpc>
            </a:pPr>
            <a:r>
              <a:rPr lang="en-US" b="1" i="0" u="none" strike="noStrike" dirty="0">
                <a:solidFill>
                  <a:schemeClr val="tx1"/>
                </a:solidFill>
                <a:effectLst/>
                <a:latin typeface="YACgEbc43jc 0"/>
              </a:rPr>
              <a:t>Excel Skills Included: Data Cleaning, Data formatting , Data</a:t>
            </a:r>
            <a:br>
              <a:rPr lang="en-US" b="1" i="0" u="none" strike="noStrike" dirty="0">
                <a:solidFill>
                  <a:schemeClr val="tx1"/>
                </a:solidFill>
                <a:effectLst/>
                <a:latin typeface="YACgEbc43jc 0"/>
              </a:rPr>
            </a:br>
            <a:r>
              <a:rPr lang="en-US" b="1" i="0" u="none" strike="noStrike" dirty="0">
                <a:solidFill>
                  <a:schemeClr val="tx1"/>
                </a:solidFill>
                <a:effectLst/>
                <a:latin typeface="YACgEbc43jc 0"/>
              </a:rPr>
              <a:t>Consolidation, Data Extraction, Data Analysis, Pivot Table,</a:t>
            </a:r>
            <a:br>
              <a:rPr lang="en-US" b="1" i="0" u="none" strike="noStrike" dirty="0">
                <a:solidFill>
                  <a:schemeClr val="tx1"/>
                </a:solidFill>
                <a:effectLst/>
                <a:latin typeface="YACgEbc43jc 0"/>
              </a:rPr>
            </a:br>
            <a:r>
              <a:rPr lang="en-US" b="1" i="0" u="none" strike="noStrike" dirty="0">
                <a:solidFill>
                  <a:schemeClr val="tx1"/>
                </a:solidFill>
                <a:effectLst/>
                <a:latin typeface="YACgEbc43jc 0"/>
              </a:rPr>
              <a:t>XLOOKUP, VLOOKUP, HLOOKUP, INDEX and MATCH, Data</a:t>
            </a:r>
            <a:br>
              <a:rPr lang="en-US" b="1" i="0" u="none" strike="noStrike" dirty="0">
                <a:solidFill>
                  <a:schemeClr val="tx1"/>
                </a:solidFill>
                <a:effectLst/>
                <a:latin typeface="YACgEbc43jc 0"/>
              </a:rPr>
            </a:br>
            <a:r>
              <a:rPr lang="en-US" b="1" i="0" u="none" strike="noStrike" dirty="0">
                <a:solidFill>
                  <a:schemeClr val="tx1"/>
                </a:solidFill>
                <a:effectLst/>
                <a:latin typeface="YACgEbc43jc 0"/>
              </a:rPr>
              <a:t>validation, Data visualization, Interactive Dashboards, Data</a:t>
            </a:r>
            <a:br>
              <a:rPr lang="en-US" b="1" i="0" u="none" strike="noStrike" dirty="0">
                <a:solidFill>
                  <a:schemeClr val="tx1"/>
                </a:solidFill>
                <a:effectLst/>
                <a:latin typeface="YACgEbc43jc 0"/>
              </a:rPr>
            </a:br>
            <a:r>
              <a:rPr lang="en-US" b="1" i="0" u="none" strike="noStrike" dirty="0">
                <a:solidFill>
                  <a:schemeClr val="tx1"/>
                </a:solidFill>
                <a:effectLst/>
                <a:latin typeface="YACgEbc43jc 0"/>
              </a:rPr>
              <a:t>Protection. </a:t>
            </a:r>
            <a:r>
              <a:rPr lang="en-US" b="1" i="0" u="none" strike="noStrike" dirty="0" err="1">
                <a:solidFill>
                  <a:schemeClr val="tx1"/>
                </a:solidFill>
                <a:effectLst/>
                <a:latin typeface="YACgEbc43jc 0"/>
              </a:rPr>
              <a:t>E.t.c</a:t>
            </a:r>
            <a:endParaRPr lang="en-US" b="1" i="0" dirty="0">
              <a:solidFill>
                <a:schemeClr val="tx1"/>
              </a:solidFill>
              <a:effectLst/>
              <a:latin typeface="YACgEbc43jc 0"/>
            </a:endParaRPr>
          </a:p>
          <a:p>
            <a:pPr algn="l" rtl="0" latinLnBrk="0">
              <a:lnSpc>
                <a:spcPts val="3900"/>
              </a:lnSpc>
            </a:pPr>
            <a:r>
              <a:rPr lang="en-US" b="1" i="0" u="none" strike="noStrike" cap="all" dirty="0">
                <a:solidFill>
                  <a:schemeClr val="tx1"/>
                </a:solidFill>
                <a:effectLst/>
                <a:latin typeface="YAEN_-GqMRQ 0"/>
              </a:rPr>
              <a:t>OTHER tools</a:t>
            </a:r>
            <a:endParaRPr lang="en-US" b="1" i="0" cap="all" dirty="0">
              <a:solidFill>
                <a:schemeClr val="tx1"/>
              </a:solidFill>
              <a:effectLst/>
              <a:latin typeface="YAEN_-GqMRQ 0"/>
            </a:endParaRPr>
          </a:p>
          <a:p>
            <a:pPr algn="l" rtl="0" latinLnBrk="0">
              <a:lnSpc>
                <a:spcPts val="4125"/>
              </a:lnSpc>
            </a:pPr>
            <a:r>
              <a:rPr lang="en-US" b="1" i="0" u="none" strike="noStrike" dirty="0">
                <a:solidFill>
                  <a:schemeClr val="tx1"/>
                </a:solidFill>
                <a:effectLst/>
                <a:latin typeface="YACgEbc43jc 0"/>
              </a:rPr>
              <a:t>SQL, Power Bi, Python</a:t>
            </a:r>
            <a:endParaRPr lang="en-US" b="1" i="0" dirty="0">
              <a:solidFill>
                <a:schemeClr val="tx1"/>
              </a:solidFill>
              <a:effectLst/>
              <a:latin typeface="YACgEbc43jc 0"/>
            </a:endParaRPr>
          </a:p>
          <a:p>
            <a:endParaRPr lang="en-US" dirty="0"/>
          </a:p>
        </p:txBody>
      </p:sp>
    </p:spTree>
    <p:extLst>
      <p:ext uri="{BB962C8B-B14F-4D97-AF65-F5344CB8AC3E}">
        <p14:creationId xmlns:p14="http://schemas.microsoft.com/office/powerpoint/2010/main" val="370596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8378D-D5C8-2630-2BCC-5E543B2619C8}"/>
              </a:ext>
            </a:extLst>
          </p:cNvPr>
          <p:cNvSpPr>
            <a:spLocks noGrp="1"/>
          </p:cNvSpPr>
          <p:nvPr>
            <p:ph type="title"/>
          </p:nvPr>
        </p:nvSpPr>
        <p:spPr/>
        <p:txBody>
          <a:bodyPr>
            <a:normAutofit/>
          </a:bodyPr>
          <a:lstStyle/>
          <a:p>
            <a:r>
              <a:rPr lang="en-US" sz="3200" b="0" i="0" cap="all" dirty="0">
                <a:solidFill>
                  <a:srgbClr val="2D604C"/>
                </a:solidFill>
                <a:effectLst/>
                <a:latin typeface="YAEN_-GqMRQ 0"/>
              </a:rPr>
              <a:t>Sales performance analysis of coffee shop</a:t>
            </a:r>
            <a:endParaRPr lang="en-US" sz="3200" dirty="0"/>
          </a:p>
        </p:txBody>
      </p:sp>
      <p:sp>
        <p:nvSpPr>
          <p:cNvPr id="3" name="Content Placeholder 2">
            <a:extLst>
              <a:ext uri="{FF2B5EF4-FFF2-40B4-BE49-F238E27FC236}">
                <a16:creationId xmlns:a16="http://schemas.microsoft.com/office/drawing/2014/main" id="{38FC4D94-5EA4-F32B-937E-12F0D3126259}"/>
              </a:ext>
            </a:extLst>
          </p:cNvPr>
          <p:cNvSpPr>
            <a:spLocks noGrp="1"/>
          </p:cNvSpPr>
          <p:nvPr>
            <p:ph idx="1"/>
          </p:nvPr>
        </p:nvSpPr>
        <p:spPr/>
        <p:txBody>
          <a:bodyPr/>
          <a:lstStyle/>
          <a:p>
            <a:r>
              <a:rPr lang="en-US" sz="1800" kern="100" dirty="0">
                <a:effectLst/>
                <a:latin typeface="Calibri" panose="020F0502020204030204" pitchFamily="34" charset="0"/>
                <a:ea typeface="Calibri" panose="020F0502020204030204" pitchFamily="34" charset="0"/>
                <a:cs typeface="Arial" panose="020B0604020202020204" pitchFamily="34" charset="0"/>
              </a:rPr>
              <a:t>This data analysis project aims to provide insights into the sales performance of an coffee shop over the past months. By analyzing various aspects of the sales data, we seek to identify trends, make data-driven recommendations, and gain a deeper understanding of the coffee shop's performance.</a:t>
            </a:r>
          </a:p>
          <a:p>
            <a:r>
              <a:rPr lang="en-US" dirty="0"/>
              <a:t>Kindly find my insight in Readme file </a:t>
            </a:r>
          </a:p>
        </p:txBody>
      </p:sp>
    </p:spTree>
    <p:extLst>
      <p:ext uri="{BB962C8B-B14F-4D97-AF65-F5344CB8AC3E}">
        <p14:creationId xmlns:p14="http://schemas.microsoft.com/office/powerpoint/2010/main" val="1434051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D5077A6-FD40-15C2-547C-45098A8FE747}"/>
              </a:ext>
            </a:extLst>
          </p:cNvPr>
          <p:cNvPicPr>
            <a:picLocks noChangeAspect="1"/>
          </p:cNvPicPr>
          <p:nvPr/>
        </p:nvPicPr>
        <p:blipFill>
          <a:blip r:embed="rId2">
            <a:extLst>
              <a:ext uri="{28A0092B-C50C-407E-A947-70E740481C1C}">
                <a14:useLocalDpi xmlns:a14="http://schemas.microsoft.com/office/drawing/2010/main" val="0"/>
              </a:ext>
            </a:extLst>
          </a:blip>
          <a:srcRect l="89" r="714"/>
          <a:stretch/>
        </p:blipFill>
        <p:spPr>
          <a:xfrm>
            <a:off x="50242" y="0"/>
            <a:ext cx="12091515" cy="6858000"/>
          </a:xfrm>
          <a:prstGeom prst="rect">
            <a:avLst/>
          </a:prstGeom>
        </p:spPr>
      </p:pic>
    </p:spTree>
    <p:extLst>
      <p:ext uri="{BB962C8B-B14F-4D97-AF65-F5344CB8AC3E}">
        <p14:creationId xmlns:p14="http://schemas.microsoft.com/office/powerpoint/2010/main" val="347393037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59</TotalTime>
  <Words>176</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Corbel</vt:lpstr>
      <vt:lpstr>Wingdings 2</vt:lpstr>
      <vt:lpstr>YACgEbc43jc 0</vt:lpstr>
      <vt:lpstr>YAEN_-GqMRQ 0</vt:lpstr>
      <vt:lpstr>Frame</vt:lpstr>
      <vt:lpstr>Coffee sales analysis</vt:lpstr>
      <vt:lpstr>About </vt:lpstr>
      <vt:lpstr>Personal Skills</vt:lpstr>
      <vt:lpstr>Sales performance analysis of coffee shop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MSM2024</dc:creator>
  <cp:lastModifiedBy>MSM2024</cp:lastModifiedBy>
  <cp:revision>2</cp:revision>
  <dcterms:created xsi:type="dcterms:W3CDTF">2025-02-04T22:50:14Z</dcterms:created>
  <dcterms:modified xsi:type="dcterms:W3CDTF">2025-02-05T10:09:27Z</dcterms:modified>
</cp:coreProperties>
</file>