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95" r:id="rId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Sora" panose="020B0604020202020204" charset="0"/>
      <p:regular r:id="rId15"/>
      <p:bold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2C4B2-5A74-434F-B3BD-DE5D41523BE1}">
  <a:tblStyle styleId="{A8C2C4B2-5A74-434F-B3BD-DE5D41523B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75FC87-B661-4BDE-8333-83D56C8F6F4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0" name="Google Shape;17590;g287fa921f8d_1_41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1" name="Google Shape;17591;g287fa921f8d_1_41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5" r:id="rId11"/>
    <p:sldLayoutId id="214748366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02" name="Google Shape;702;p2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428948" y="1450595"/>
            <a:ext cx="5381309" cy="1267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/>
              <a:t>Library management system</a:t>
            </a:r>
            <a:endParaRPr sz="3600" b="0"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/>
          <p:cNvSpPr txBox="1">
            <a:spLocks noGrp="1"/>
          </p:cNvSpPr>
          <p:nvPr>
            <p:ph type="title"/>
          </p:nvPr>
        </p:nvSpPr>
        <p:spPr>
          <a:xfrm>
            <a:off x="829160" y="854398"/>
            <a:ext cx="4941257" cy="437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Who do What :</a:t>
            </a:r>
            <a:endParaRPr dirty="0"/>
          </a:p>
        </p:txBody>
      </p:sp>
      <p:graphicFrame>
        <p:nvGraphicFramePr>
          <p:cNvPr id="1032" name="Google Shape;1032;p25"/>
          <p:cNvGraphicFramePr/>
          <p:nvPr>
            <p:extLst>
              <p:ext uri="{D42A27DB-BD31-4B8C-83A1-F6EECF244321}">
                <p14:modId xmlns:p14="http://schemas.microsoft.com/office/powerpoint/2010/main" val="1490239750"/>
              </p:ext>
            </p:extLst>
          </p:nvPr>
        </p:nvGraphicFramePr>
        <p:xfrm>
          <a:off x="610837" y="1930280"/>
          <a:ext cx="7929225" cy="1647407"/>
        </p:xfrm>
        <a:graphic>
          <a:graphicData uri="http://schemas.openxmlformats.org/drawingml/2006/table">
            <a:tbl>
              <a:tblPr>
                <a:noFill/>
                <a:tableStyleId>{A8C2C4B2-5A74-434F-B3BD-DE5D41523BE1}</a:tableStyleId>
              </a:tblPr>
              <a:tblGrid>
                <a:gridCol w="237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8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AU" sz="12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Youssef </a:t>
                      </a:r>
                      <a:r>
                        <a:rPr lang="en-AU" sz="1200" dirty="0" err="1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hamdi</a:t>
                      </a:r>
                      <a:r>
                        <a:rPr lang="en-AU" sz="12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AU" sz="1200" dirty="0" err="1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abdelaziz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50" marR="571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Abdelrahman</a:t>
                      </a:r>
                      <a:r>
                        <a:rPr lang="en-AU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Mahmoud Ramadan</a:t>
                      </a:r>
                      <a:endParaRPr sz="1100" b="1" u="sng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7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Rowan </a:t>
                      </a:r>
                      <a:r>
                        <a:rPr lang="en-AU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ibrahim</a:t>
                      </a:r>
                      <a:endParaRPr sz="1200" b="1" u="sng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Hazem</a:t>
                      </a:r>
                      <a:r>
                        <a:rPr lang="en-A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A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Hossam</a:t>
                      </a:r>
                      <a:r>
                        <a:rPr lang="en-A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A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eldin</a:t>
                      </a:r>
                      <a:endParaRPr sz="1000" b="1" u="sng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3" name="Google Shape;1033;p25"/>
          <p:cNvSpPr txBox="1"/>
          <p:nvPr/>
        </p:nvSpPr>
        <p:spPr>
          <a:xfrm>
            <a:off x="2589450" y="3893217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u="sng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35" name="Google Shape;1035;p25"/>
          <p:cNvGrpSpPr/>
          <p:nvPr/>
        </p:nvGrpSpPr>
        <p:grpSpPr>
          <a:xfrm>
            <a:off x="7190985" y="712950"/>
            <a:ext cx="1239906" cy="584116"/>
            <a:chOff x="6947135" y="2460525"/>
            <a:chExt cx="1239906" cy="584116"/>
          </a:xfrm>
        </p:grpSpPr>
        <p:sp>
          <p:nvSpPr>
            <p:cNvPr id="1036" name="Google Shape;1036;p25"/>
            <p:cNvSpPr/>
            <p:nvPr/>
          </p:nvSpPr>
          <p:spPr>
            <a:xfrm>
              <a:off x="7878097" y="2638928"/>
              <a:ext cx="304483" cy="39265"/>
            </a:xfrm>
            <a:custGeom>
              <a:avLst/>
              <a:gdLst/>
              <a:ahLst/>
              <a:cxnLst/>
              <a:rect l="l" t="t" r="r" b="b"/>
              <a:pathLst>
                <a:path w="3823" h="493" extrusionOk="0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7872920" y="2634468"/>
              <a:ext cx="314120" cy="48106"/>
            </a:xfrm>
            <a:custGeom>
              <a:avLst/>
              <a:gdLst/>
              <a:ahLst/>
              <a:cxnLst/>
              <a:rect l="l" t="t" r="r" b="b"/>
              <a:pathLst>
                <a:path w="3944" h="604" extrusionOk="0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7878097" y="2725342"/>
              <a:ext cx="174423" cy="25247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7872920" y="2720165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7878097" y="2797818"/>
              <a:ext cx="174423" cy="25168"/>
            </a:xfrm>
            <a:custGeom>
              <a:avLst/>
              <a:gdLst/>
              <a:ahLst/>
              <a:cxnLst/>
              <a:rect l="l" t="t" r="r" b="b"/>
              <a:pathLst>
                <a:path w="2190" h="316" extrusionOk="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7872920" y="2793358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6985603" y="2857631"/>
              <a:ext cx="295563" cy="127910"/>
            </a:xfrm>
            <a:custGeom>
              <a:avLst/>
              <a:gdLst/>
              <a:ahLst/>
              <a:cxnLst/>
              <a:rect l="l" t="t" r="r" b="b"/>
              <a:pathLst>
                <a:path w="3711" h="1606" extrusionOk="0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6980426" y="2853330"/>
              <a:ext cx="305916" cy="136591"/>
            </a:xfrm>
            <a:custGeom>
              <a:avLst/>
              <a:gdLst/>
              <a:ahLst/>
              <a:cxnLst/>
              <a:rect l="l" t="t" r="r" b="b"/>
              <a:pathLst>
                <a:path w="3841" h="1715" extrusionOk="0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6951595" y="2965470"/>
              <a:ext cx="48822" cy="48106"/>
            </a:xfrm>
            <a:custGeom>
              <a:avLst/>
              <a:gdLst/>
              <a:ahLst/>
              <a:cxnLst/>
              <a:rect l="l" t="t" r="r" b="b"/>
              <a:pathLst>
                <a:path w="613" h="604" extrusionOk="0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6947135" y="2961487"/>
              <a:ext cx="57743" cy="57265"/>
            </a:xfrm>
            <a:custGeom>
              <a:avLst/>
              <a:gdLst/>
              <a:ahLst/>
              <a:cxnLst/>
              <a:rect l="l" t="t" r="r" b="b"/>
              <a:pathLst>
                <a:path w="725" h="719" extrusionOk="0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7264836" y="2488002"/>
              <a:ext cx="591922" cy="551701"/>
            </a:xfrm>
            <a:custGeom>
              <a:avLst/>
              <a:gdLst/>
              <a:ahLst/>
              <a:cxnLst/>
              <a:rect l="l" t="t" r="r" b="b"/>
              <a:pathLst>
                <a:path w="7432" h="6927" extrusionOk="0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7259659" y="2483223"/>
              <a:ext cx="589692" cy="561418"/>
            </a:xfrm>
            <a:custGeom>
              <a:avLst/>
              <a:gdLst/>
              <a:ahLst/>
              <a:cxnLst/>
              <a:rect l="l" t="t" r="r" b="b"/>
              <a:pathLst>
                <a:path w="7404" h="7049" extrusionOk="0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7219757" y="2465303"/>
              <a:ext cx="627364" cy="552019"/>
            </a:xfrm>
            <a:custGeom>
              <a:avLst/>
              <a:gdLst/>
              <a:ahLst/>
              <a:cxnLst/>
              <a:rect l="l" t="t" r="r" b="b"/>
              <a:pathLst>
                <a:path w="7877" h="6931" extrusionOk="0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7232341" y="2460525"/>
              <a:ext cx="601479" cy="561179"/>
            </a:xfrm>
            <a:custGeom>
              <a:avLst/>
              <a:gdLst/>
              <a:ahLst/>
              <a:cxnLst/>
              <a:rect l="l" t="t" r="r" b="b"/>
              <a:pathLst>
                <a:path w="7552" h="7046" extrusionOk="0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7615828" y="2510541"/>
              <a:ext cx="134520" cy="135158"/>
            </a:xfrm>
            <a:custGeom>
              <a:avLst/>
              <a:gdLst/>
              <a:ahLst/>
              <a:cxnLst/>
              <a:rect l="l" t="t" r="r" b="b"/>
              <a:pathLst>
                <a:path w="1689" h="1697" extrusionOk="0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7397842" y="2601973"/>
              <a:ext cx="261634" cy="300102"/>
            </a:xfrm>
            <a:custGeom>
              <a:avLst/>
              <a:gdLst/>
              <a:ahLst/>
              <a:cxnLst/>
              <a:rect l="l" t="t" r="r" b="b"/>
              <a:pathLst>
                <a:path w="3285" h="3768" extrusionOk="0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7393461" y="2597592"/>
              <a:ext cx="271191" cy="308863"/>
            </a:xfrm>
            <a:custGeom>
              <a:avLst/>
              <a:gdLst/>
              <a:ahLst/>
              <a:cxnLst/>
              <a:rect l="l" t="t" r="r" b="b"/>
              <a:pathLst>
                <a:path w="3405" h="3878" extrusionOk="0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7448814" y="2585725"/>
              <a:ext cx="159688" cy="31858"/>
            </a:xfrm>
            <a:custGeom>
              <a:avLst/>
              <a:gdLst/>
              <a:ahLst/>
              <a:cxnLst/>
              <a:rect l="l" t="t" r="r" b="b"/>
              <a:pathLst>
                <a:path w="2005" h="400" extrusionOk="0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7443637" y="2580549"/>
              <a:ext cx="169325" cy="41495"/>
            </a:xfrm>
            <a:custGeom>
              <a:avLst/>
              <a:gdLst/>
              <a:ahLst/>
              <a:cxnLst/>
              <a:rect l="l" t="t" r="r" b="b"/>
              <a:pathLst>
                <a:path w="2126" h="521" extrusionOk="0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7500583" y="2556894"/>
              <a:ext cx="55433" cy="55513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7496123" y="2552514"/>
              <a:ext cx="65070" cy="65070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7516830" y="2570195"/>
              <a:ext cx="22938" cy="22301"/>
            </a:xfrm>
            <a:custGeom>
              <a:avLst/>
              <a:gdLst/>
              <a:ahLst/>
              <a:cxnLst/>
              <a:rect l="l" t="t" r="r" b="b"/>
              <a:pathLst>
                <a:path w="288" h="280" extrusionOk="0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7512370" y="2565018"/>
              <a:ext cx="31858" cy="31858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7442204" y="26766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7496840" y="2655175"/>
              <a:ext cx="68096" cy="9717"/>
            </a:xfrm>
            <a:custGeom>
              <a:avLst/>
              <a:gdLst/>
              <a:ahLst/>
              <a:cxnLst/>
              <a:rect l="l" t="t" r="r" b="b"/>
              <a:pathLst>
                <a:path w="855" h="122" extrusionOk="0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7496840" y="2727572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7496840" y="2802199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7442204" y="2698741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7442204" y="2753456"/>
              <a:ext cx="178086" cy="8920"/>
            </a:xfrm>
            <a:custGeom>
              <a:avLst/>
              <a:gdLst/>
              <a:ahLst/>
              <a:cxnLst/>
              <a:rect l="l" t="t" r="r" b="b"/>
              <a:pathLst>
                <a:path w="2236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7442204" y="2775598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7442204" y="28288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73903" y="424157"/>
            <a:ext cx="2801305" cy="341591"/>
          </a:xfrm>
        </p:spPr>
        <p:txBody>
          <a:bodyPr/>
          <a:lstStyle/>
          <a:p>
            <a:r>
              <a:rPr lang="en-US" sz="1100" u="sng" dirty="0"/>
              <a:t>Functional Requirements: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65616" y="866557"/>
            <a:ext cx="1686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100" b="1" dirty="0"/>
              <a:t>User </a:t>
            </a:r>
            <a:r>
              <a:rPr lang="en-US" sz="1100" b="1" dirty="0" smtClean="0"/>
              <a:t>Authentication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112" y="1255717"/>
            <a:ext cx="189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Book</a:t>
            </a:r>
            <a:r>
              <a:rPr lang="en-US" b="1" dirty="0"/>
              <a:t> Management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3112" y="1726237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Book Issuing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6410" y="2121085"/>
            <a:ext cx="216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Return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3337" y="2618579"/>
            <a:ext cx="2154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Transaction History</a:t>
            </a:r>
            <a:endParaRPr lang="en-US" dirty="0"/>
          </a:p>
        </p:txBody>
      </p:sp>
      <p:sp>
        <p:nvSpPr>
          <p:cNvPr id="164" name="Google Shape;1924;p37"/>
          <p:cNvSpPr/>
          <p:nvPr/>
        </p:nvSpPr>
        <p:spPr>
          <a:xfrm rot="19155356">
            <a:off x="430689" y="899837"/>
            <a:ext cx="201597" cy="1994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924;p37"/>
          <p:cNvSpPr/>
          <p:nvPr/>
        </p:nvSpPr>
        <p:spPr>
          <a:xfrm rot="19155356">
            <a:off x="430691" y="1353506"/>
            <a:ext cx="201597" cy="1994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924;p37"/>
          <p:cNvSpPr/>
          <p:nvPr/>
        </p:nvSpPr>
        <p:spPr>
          <a:xfrm rot="19155356">
            <a:off x="413929" y="1786294"/>
            <a:ext cx="201597" cy="1994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924;p37"/>
          <p:cNvSpPr/>
          <p:nvPr/>
        </p:nvSpPr>
        <p:spPr>
          <a:xfrm rot="19155356">
            <a:off x="430690" y="2162707"/>
            <a:ext cx="201597" cy="1994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924;p37"/>
          <p:cNvSpPr/>
          <p:nvPr/>
        </p:nvSpPr>
        <p:spPr>
          <a:xfrm rot="19155356">
            <a:off x="440861" y="2672750"/>
            <a:ext cx="201597" cy="1994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3207327" y="475132"/>
            <a:ext cx="336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/>
              <a:t>Non-functional Requirements</a:t>
            </a:r>
            <a:endParaRPr lang="en-US" sz="1200" dirty="0"/>
          </a:p>
        </p:txBody>
      </p:sp>
      <p:sp>
        <p:nvSpPr>
          <p:cNvPr id="187" name="Google Shape;1924;p37"/>
          <p:cNvSpPr/>
          <p:nvPr/>
        </p:nvSpPr>
        <p:spPr>
          <a:xfrm rot="19155356">
            <a:off x="3247979" y="848950"/>
            <a:ext cx="201597" cy="1994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924;p37"/>
          <p:cNvSpPr/>
          <p:nvPr/>
        </p:nvSpPr>
        <p:spPr>
          <a:xfrm rot="19155356">
            <a:off x="3247978" y="2626985"/>
            <a:ext cx="201597" cy="1994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924;p37"/>
          <p:cNvSpPr/>
          <p:nvPr/>
        </p:nvSpPr>
        <p:spPr>
          <a:xfrm rot="19155356">
            <a:off x="3247979" y="2187809"/>
            <a:ext cx="201597" cy="1994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24;p37"/>
          <p:cNvSpPr/>
          <p:nvPr/>
        </p:nvSpPr>
        <p:spPr>
          <a:xfrm rot="19155356">
            <a:off x="3247980" y="1748633"/>
            <a:ext cx="201597" cy="1994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24;p37"/>
          <p:cNvSpPr/>
          <p:nvPr/>
        </p:nvSpPr>
        <p:spPr>
          <a:xfrm rot="19155356">
            <a:off x="3247980" y="1322440"/>
            <a:ext cx="201597" cy="1994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3490228" y="789206"/>
            <a:ext cx="176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Performance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3560617" y="1280818"/>
            <a:ext cx="150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Scalability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499389" y="1732121"/>
            <a:ext cx="1606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 Backup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556595" y="2173893"/>
            <a:ext cx="1619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Reporting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3490228" y="2675036"/>
            <a:ext cx="1546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User Interface</a:t>
            </a:r>
            <a:endParaRPr lang="en-US" sz="1100" dirty="0"/>
          </a:p>
        </p:txBody>
      </p:sp>
      <p:pic>
        <p:nvPicPr>
          <p:cNvPr id="198" name="Picture 19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596" y="481421"/>
            <a:ext cx="3031732" cy="351561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>
          <a:xfrm>
            <a:off x="6256020" y="3939540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Use case Diagram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24" y="527549"/>
            <a:ext cx="3013036" cy="40368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604260" y="1623060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Activity </a:t>
            </a:r>
            <a:r>
              <a:rPr lang="en-AU" b="1" u="sng" dirty="0" smtClean="0"/>
              <a:t>Diagram</a:t>
            </a:r>
            <a:endParaRPr lang="en-US" dirty="0"/>
          </a:p>
        </p:txBody>
      </p:sp>
      <p:pic>
        <p:nvPicPr>
          <p:cNvPr id="89" name="Picture 8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60" y="527549"/>
            <a:ext cx="3349420" cy="415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890" y="413802"/>
            <a:ext cx="2337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u="sng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Database Specification </a:t>
            </a:r>
            <a:endParaRPr lang="en-US" dirty="0"/>
          </a:p>
        </p:txBody>
      </p:sp>
      <p:pic>
        <p:nvPicPr>
          <p:cNvPr id="211" name="Picture 210" descr="A diagram of a computer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" y="784860"/>
            <a:ext cx="3474720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521300" y="444767"/>
            <a:ext cx="2113079" cy="340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AU" b="1" u="sng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System Architecture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Picture 2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80" y="899160"/>
            <a:ext cx="3901440" cy="1531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6500" y="375702"/>
            <a:ext cx="1920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Sequence Diagram</a:t>
            </a:r>
            <a:endParaRPr lang="en-US" dirty="0"/>
          </a:p>
        </p:txBody>
      </p:sp>
      <p:pic>
        <p:nvPicPr>
          <p:cNvPr id="97" name="Picture 9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0" y="683479"/>
            <a:ext cx="7760970" cy="375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660" y="1874520"/>
            <a:ext cx="448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Thank you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53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Georgia</vt:lpstr>
      <vt:lpstr>Nunito Light</vt:lpstr>
      <vt:lpstr>Sora</vt:lpstr>
      <vt:lpstr>Arial</vt:lpstr>
      <vt:lpstr>Proxima Nova</vt:lpstr>
      <vt:lpstr>Open Sans</vt:lpstr>
      <vt:lpstr>Calibri</vt:lpstr>
      <vt:lpstr>Software Engineering Business Plan by Slidesgo</vt:lpstr>
      <vt:lpstr>Slidesgo Final Pages</vt:lpstr>
      <vt:lpstr>Library management system</vt:lpstr>
      <vt:lpstr>Who do What :</vt:lpstr>
      <vt:lpstr>Functional Requirements: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ABDO HINDY</dc:creator>
  <cp:lastModifiedBy>ABDO HINDY</cp:lastModifiedBy>
  <cp:revision>6</cp:revision>
  <dcterms:modified xsi:type="dcterms:W3CDTF">2024-01-09T23:25:11Z</dcterms:modified>
</cp:coreProperties>
</file>