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5.xml"/><Relationship Id="rId1" Type="http://schemas.openxmlformats.org/officeDocument/2006/relationships/hyperlink" Target="http://www.nvidia.com/drivers"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www.nvidia.com/drivers" TargetMode="External"/><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3C752-2E4E-408E-859C-2BD69CAF21D7}"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US"/>
        </a:p>
      </dgm:t>
    </dgm:pt>
    <dgm:pt modelId="{D6F93CA6-54F0-48C1-9F52-F30EA2891378}">
      <dgm:prSet phldrT="[Text]"/>
      <dgm:spPr/>
      <dgm:t>
        <a:bodyPr/>
        <a:lstStyle/>
        <a:p>
          <a:r>
            <a:rPr lang="en-US" b="0" i="0" dirty="0"/>
            <a:t>CUDA Toolkit Archive</a:t>
          </a:r>
          <a:endParaRPr lang="en-US" dirty="0"/>
        </a:p>
      </dgm:t>
    </dgm:pt>
    <dgm:pt modelId="{D2EB0E4D-C169-4D3B-B647-D88879BEA233}" type="parTrans" cxnId="{D3DE155B-0947-4B39-87B1-FFE310F3EC4C}">
      <dgm:prSet/>
      <dgm:spPr/>
      <dgm:t>
        <a:bodyPr/>
        <a:lstStyle/>
        <a:p>
          <a:endParaRPr lang="en-US"/>
        </a:p>
      </dgm:t>
    </dgm:pt>
    <dgm:pt modelId="{C027D33A-2552-4A10-9B2B-357A6AFDFECE}" type="sibTrans" cxnId="{D3DE155B-0947-4B39-87B1-FFE310F3EC4C}">
      <dgm:prSet/>
      <dgm:spPr/>
      <dgm:t>
        <a:bodyPr/>
        <a:lstStyle/>
        <a:p>
          <a:endParaRPr lang="en-US"/>
        </a:p>
      </dgm:t>
    </dgm:pt>
    <dgm:pt modelId="{1E0C246D-DF19-40E9-8751-9DA01FE0C796}">
      <dgm:prSet phldrT="[Text]" custT="1"/>
      <dgm:spPr/>
      <dgm:t>
        <a:bodyPr/>
        <a:lstStyle/>
        <a:p>
          <a:r>
            <a:rPr lang="en-US" sz="1800" b="0" i="0" dirty="0"/>
            <a:t>Previous releases of the CUDA Toolkit, GPU Computing SDK, documentation and developer drivers can be found using the links below. Please select the release you want from the list below, and be sure to check </a:t>
          </a:r>
          <a:r>
            <a:rPr lang="en-US" sz="1800" b="0" i="0" dirty="0">
              <a:hlinkClick xmlns:r="http://schemas.openxmlformats.org/officeDocument/2006/relationships" r:id="rId1"/>
            </a:rPr>
            <a:t>www.nvidia.com/drivers</a:t>
          </a:r>
          <a:r>
            <a:rPr lang="en-US" sz="1800" b="0" i="0" dirty="0"/>
            <a:t> for more recent production drivers appropriate for your hardware configuration.[</a:t>
          </a:r>
          <a:r>
            <a:rPr lang="en-US" sz="1800" b="0" i="0" dirty="0">
              <a:hlinkClick xmlns:r="http://schemas.openxmlformats.org/officeDocument/2006/relationships" r:id="rId2" action="ppaction://hlinksldjump"/>
            </a:rPr>
            <a:t>6</a:t>
          </a:r>
          <a:r>
            <a:rPr lang="en-US" sz="1800" b="0" i="0" dirty="0"/>
            <a:t>]</a:t>
          </a:r>
          <a:endParaRPr lang="en-US" sz="1800" dirty="0"/>
        </a:p>
      </dgm:t>
    </dgm:pt>
    <dgm:pt modelId="{425B2144-EE9B-4426-A9D1-DFDB19477861}" type="parTrans" cxnId="{D08BAE0B-4E4C-46E9-8562-6C4BE48A1071}">
      <dgm:prSet/>
      <dgm:spPr/>
      <dgm:t>
        <a:bodyPr/>
        <a:lstStyle/>
        <a:p>
          <a:endParaRPr lang="en-US"/>
        </a:p>
      </dgm:t>
    </dgm:pt>
    <dgm:pt modelId="{83972040-5E1A-43E3-A846-BFEB23E185EA}" type="sibTrans" cxnId="{D08BAE0B-4E4C-46E9-8562-6C4BE48A1071}">
      <dgm:prSet/>
      <dgm:spPr/>
      <dgm:t>
        <a:bodyPr/>
        <a:lstStyle/>
        <a:p>
          <a:endParaRPr lang="en-US"/>
        </a:p>
      </dgm:t>
    </dgm:pt>
    <dgm:pt modelId="{90ADFF1D-20EF-4B41-A790-4B7F8D5EB91E}" type="pres">
      <dgm:prSet presAssocID="{0A53C752-2E4E-408E-859C-2BD69CAF21D7}" presName="Name0" presStyleCnt="0">
        <dgm:presLayoutVars>
          <dgm:chMax/>
          <dgm:chPref/>
          <dgm:dir/>
          <dgm:animLvl val="lvl"/>
        </dgm:presLayoutVars>
      </dgm:prSet>
      <dgm:spPr/>
    </dgm:pt>
    <dgm:pt modelId="{A0559555-E726-43F8-8813-E58FF2977CF4}" type="pres">
      <dgm:prSet presAssocID="{D6F93CA6-54F0-48C1-9F52-F30EA2891378}" presName="composite" presStyleCnt="0"/>
      <dgm:spPr/>
    </dgm:pt>
    <dgm:pt modelId="{77598976-9E90-444E-BDD4-98190CB49069}" type="pres">
      <dgm:prSet presAssocID="{D6F93CA6-54F0-48C1-9F52-F30EA2891378}" presName="ParentAccentShape" presStyleLbl="trBgShp" presStyleIdx="0" presStyleCnt="2"/>
      <dgm:spPr/>
    </dgm:pt>
    <dgm:pt modelId="{6E05C1E4-B428-4D2F-AC92-85380430284A}" type="pres">
      <dgm:prSet presAssocID="{D6F93CA6-54F0-48C1-9F52-F30EA2891378}" presName="ParentText" presStyleLbl="revTx" presStyleIdx="0" presStyleCnt="2">
        <dgm:presLayoutVars>
          <dgm:chMax val="1"/>
          <dgm:chPref val="1"/>
          <dgm:bulletEnabled val="1"/>
        </dgm:presLayoutVars>
      </dgm:prSet>
      <dgm:spPr/>
    </dgm:pt>
    <dgm:pt modelId="{EB1E24FD-8DD0-466D-BF5C-FA045356F888}" type="pres">
      <dgm:prSet presAssocID="{D6F93CA6-54F0-48C1-9F52-F30EA2891378}" presName="ChildText" presStyleLbl="revTx" presStyleIdx="1" presStyleCnt="2">
        <dgm:presLayoutVars>
          <dgm:chMax val="0"/>
          <dgm:chPref val="0"/>
        </dgm:presLayoutVars>
      </dgm:prSet>
      <dgm:spPr/>
    </dgm:pt>
    <dgm:pt modelId="{874BF68A-A5A3-40EF-96F9-B7CA4461929C}" type="pres">
      <dgm:prSet presAssocID="{D6F93CA6-54F0-48C1-9F52-F30EA2891378}" presName="ChildAccentShape" presStyleLbl="trBgShp" presStyleIdx="1" presStyleCnt="2"/>
      <dgm:spPr/>
    </dgm:pt>
    <dgm:pt modelId="{5FF09A29-3D25-44B0-96DC-9F02F1AFCB26}" type="pres">
      <dgm:prSet presAssocID="{D6F93CA6-54F0-48C1-9F52-F30EA2891378}" presName="Image" presStyleLbl="alignImgPlace1" presStyleIdx="0" presStyleCnt="1" custLinFactNeighborY="-11845"/>
      <dgm:spPr>
        <a:blipFill>
          <a:blip xmlns:r="http://schemas.openxmlformats.org/officeDocument/2006/relationships" r:embed="rId3">
            <a:extLst>
              <a:ext uri="{28A0092B-C50C-407E-A947-70E740481C1C}">
                <a14:useLocalDpi xmlns:a14="http://schemas.microsoft.com/office/drawing/2010/main" val="0"/>
              </a:ext>
            </a:extLst>
          </a:blip>
          <a:srcRect/>
          <a:stretch>
            <a:fillRect t="-49000" b="-49000"/>
          </a:stretch>
        </a:blipFill>
      </dgm:spPr>
    </dgm:pt>
  </dgm:ptLst>
  <dgm:cxnLst>
    <dgm:cxn modelId="{D08BAE0B-4E4C-46E9-8562-6C4BE48A1071}" srcId="{D6F93CA6-54F0-48C1-9F52-F30EA2891378}" destId="{1E0C246D-DF19-40E9-8751-9DA01FE0C796}" srcOrd="0" destOrd="0" parTransId="{425B2144-EE9B-4426-A9D1-DFDB19477861}" sibTransId="{83972040-5E1A-43E3-A846-BFEB23E185EA}"/>
    <dgm:cxn modelId="{D3DE155B-0947-4B39-87B1-FFE310F3EC4C}" srcId="{0A53C752-2E4E-408E-859C-2BD69CAF21D7}" destId="{D6F93CA6-54F0-48C1-9F52-F30EA2891378}" srcOrd="0" destOrd="0" parTransId="{D2EB0E4D-C169-4D3B-B647-D88879BEA233}" sibTransId="{C027D33A-2552-4A10-9B2B-357A6AFDFECE}"/>
    <dgm:cxn modelId="{E0A9AD61-3507-4658-BF03-57D070DED79E}" type="presOf" srcId="{D6F93CA6-54F0-48C1-9F52-F30EA2891378}" destId="{6E05C1E4-B428-4D2F-AC92-85380430284A}" srcOrd="0" destOrd="0" presId="urn:microsoft.com/office/officeart/2009/3/layout/SnapshotPictureList"/>
    <dgm:cxn modelId="{7954C071-6B31-4265-B44D-6F352DF5743F}" type="presOf" srcId="{1E0C246D-DF19-40E9-8751-9DA01FE0C796}" destId="{EB1E24FD-8DD0-466D-BF5C-FA045356F888}" srcOrd="0" destOrd="0" presId="urn:microsoft.com/office/officeart/2009/3/layout/SnapshotPictureList"/>
    <dgm:cxn modelId="{78DAD9BC-F9BF-482E-BDDE-495E612C1D86}" type="presOf" srcId="{0A53C752-2E4E-408E-859C-2BD69CAF21D7}" destId="{90ADFF1D-20EF-4B41-A790-4B7F8D5EB91E}" srcOrd="0" destOrd="0" presId="urn:microsoft.com/office/officeart/2009/3/layout/SnapshotPictureList"/>
    <dgm:cxn modelId="{46E5D448-D883-4D1E-ABFD-D54BE350D960}" type="presParOf" srcId="{90ADFF1D-20EF-4B41-A790-4B7F8D5EB91E}" destId="{A0559555-E726-43F8-8813-E58FF2977CF4}" srcOrd="0" destOrd="0" presId="urn:microsoft.com/office/officeart/2009/3/layout/SnapshotPictureList"/>
    <dgm:cxn modelId="{5A7F127E-96B6-4335-A4A4-626A9067A7EE}" type="presParOf" srcId="{A0559555-E726-43F8-8813-E58FF2977CF4}" destId="{77598976-9E90-444E-BDD4-98190CB49069}" srcOrd="0" destOrd="0" presId="urn:microsoft.com/office/officeart/2009/3/layout/SnapshotPictureList"/>
    <dgm:cxn modelId="{4542F56F-FA88-41D3-A6E5-3510FB891AFE}" type="presParOf" srcId="{A0559555-E726-43F8-8813-E58FF2977CF4}" destId="{6E05C1E4-B428-4D2F-AC92-85380430284A}" srcOrd="1" destOrd="0" presId="urn:microsoft.com/office/officeart/2009/3/layout/SnapshotPictureList"/>
    <dgm:cxn modelId="{2FE9C66C-5142-4179-A15E-6B0B6F5156DC}" type="presParOf" srcId="{A0559555-E726-43F8-8813-E58FF2977CF4}" destId="{EB1E24FD-8DD0-466D-BF5C-FA045356F888}" srcOrd="2" destOrd="0" presId="urn:microsoft.com/office/officeart/2009/3/layout/SnapshotPictureList"/>
    <dgm:cxn modelId="{7152866E-5298-4389-A98C-6E728DAAB966}" type="presParOf" srcId="{A0559555-E726-43F8-8813-E58FF2977CF4}" destId="{874BF68A-A5A3-40EF-96F9-B7CA4461929C}" srcOrd="3" destOrd="0" presId="urn:microsoft.com/office/officeart/2009/3/layout/SnapshotPictureList"/>
    <dgm:cxn modelId="{52EEACDD-59C9-4EFA-AA77-219B85F34FA2}" type="presParOf" srcId="{A0559555-E726-43F8-8813-E58FF2977CF4}" destId="{5FF09A29-3D25-44B0-96DC-9F02F1AFCB26}"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BF68A-A5A3-40EF-96F9-B7CA4461929C}">
      <dsp:nvSpPr>
        <dsp:cNvPr id="0" name=""/>
        <dsp:cNvSpPr/>
      </dsp:nvSpPr>
      <dsp:spPr>
        <a:xfrm>
          <a:off x="11258160" y="755797"/>
          <a:ext cx="274476" cy="5079980"/>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98976-9E90-444E-BDD4-98190CB49069}">
      <dsp:nvSpPr>
        <dsp:cNvPr id="0" name=""/>
        <dsp:cNvSpPr/>
      </dsp:nvSpPr>
      <dsp:spPr>
        <a:xfrm>
          <a:off x="274476" y="755797"/>
          <a:ext cx="7138702" cy="5079980"/>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09A29-3D25-44B0-96DC-9F02F1AFCB26}">
      <dsp:nvSpPr>
        <dsp:cNvPr id="0" name=""/>
        <dsp:cNvSpPr/>
      </dsp:nvSpPr>
      <dsp:spPr>
        <a:xfrm>
          <a:off x="0" y="0"/>
          <a:ext cx="6864225" cy="480521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9000" b="-4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05C1E4-B428-4D2F-AC92-85380430284A}">
      <dsp:nvSpPr>
        <dsp:cNvPr id="0" name=""/>
        <dsp:cNvSpPr/>
      </dsp:nvSpPr>
      <dsp:spPr>
        <a:xfrm>
          <a:off x="553566" y="4954034"/>
          <a:ext cx="6585135" cy="602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320" tIns="102870" rIns="27432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CUDA Toolkit Archive</a:t>
          </a:r>
          <a:endParaRPr lang="en-US" sz="2700" kern="1200" dirty="0"/>
        </a:p>
      </dsp:txBody>
      <dsp:txXfrm>
        <a:off x="553566" y="4954034"/>
        <a:ext cx="6585135" cy="602998"/>
      </dsp:txXfrm>
    </dsp:sp>
    <dsp:sp modelId="{EB1E24FD-8DD0-466D-BF5C-FA045356F888}">
      <dsp:nvSpPr>
        <dsp:cNvPr id="0" name=""/>
        <dsp:cNvSpPr/>
      </dsp:nvSpPr>
      <dsp:spPr>
        <a:xfrm>
          <a:off x="7703801" y="755797"/>
          <a:ext cx="3263736" cy="5079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b="0" i="0" kern="1200" dirty="0"/>
            <a:t>Previous releases of the CUDA Toolkit, GPU Computing SDK, documentation and developer drivers can be found using the links below. Please select the release you want from the list below, and be sure to check </a:t>
          </a:r>
          <a:r>
            <a:rPr lang="en-US" sz="1800" b="0" i="0" kern="1200" dirty="0">
              <a:hlinkClick xmlns:r="http://schemas.openxmlformats.org/officeDocument/2006/relationships" r:id="rId2"/>
            </a:rPr>
            <a:t>www.nvidia.com/drivers</a:t>
          </a:r>
          <a:r>
            <a:rPr lang="en-US" sz="1800" b="0" i="0" kern="1200" dirty="0"/>
            <a:t> for more recent production drivers appropriate for your hardware configuration.[</a:t>
          </a:r>
          <a:r>
            <a:rPr lang="en-US" sz="1800" b="0" i="0" kern="1200" dirty="0">
              <a:hlinkClick xmlns:r="http://schemas.openxmlformats.org/officeDocument/2006/relationships" r:id="" action="ppaction://hlinksldjump"/>
            </a:rPr>
            <a:t>6</a:t>
          </a:r>
          <a:r>
            <a:rPr lang="en-US" sz="1800" b="0" i="0" kern="1200" dirty="0"/>
            <a:t>]</a:t>
          </a:r>
          <a:endParaRPr lang="en-US" sz="1800" kern="1200" dirty="0"/>
        </a:p>
      </dsp:txBody>
      <dsp:txXfrm>
        <a:off x="7703801" y="755797"/>
        <a:ext cx="3263736" cy="5079980"/>
      </dsp:txXfrm>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30T10:22:28.480"/>
    </inkml:context>
    <inkml:brush xml:id="br0">
      <inkml:brushProperty name="width" value="0.25" units="cm"/>
      <inkml:brushProperty name="height" value="0.5" units="cm"/>
      <inkml:brushProperty name="color" value="#00FFFF"/>
      <inkml:brushProperty name="tip" value="rectangle"/>
      <inkml:brushProperty name="rasterOp" value="maskPen"/>
      <inkml:brushProperty name="fitToCurve" value="1"/>
    </inkml:brush>
  </inkml:definitions>
  <inkml:trace contextRef="#ctx0" brushRef="#br0">0 29 0,'26'0'328,"0"0"-328,26 0 16,0 0-16,0 0 15,-27-26-15,1 26 16,0 0 0,0 0-1,0 0 32,26 0-31,-26 0 15,0 0-31,0 0 31,0 0 32,0 0-16,-1 0 781,1 0-766,0 0 63,0 0-62,0 0-32,0 0 32,0 0 15,0 0 750,0 0-750,0 0-47,26 0 47,-26 0-31,-1 0 78,1 0-62,0 0-48,0 0 95,0 0-17,26 0 79,-26 0-109,0 0 187,0 0-203,0 0 109,0 0-94,-1 0-30,1 0-1,0 0 0,0 0 32,0 0-32,0 0 0,0 0 16,26 0 0,-26 0 265,0 0-280,0 0 46,-1 0-63,1 0 1,0 0-16,0 0 16,0 0-1,0 0-15,0 0 16,0 0 0,26 0-1,-26 0 1,0 0-16,-1 0 15,1 0 1,0 0-16,26 0 16,-26 0-1,0 0 1,0 0-16,-26 26 16,26-26-16,0 0 0,26 0 15,-26 0 1,-1 0-1,1 0 1,0 0 0,0 0 15,0 0-15,26 0 46,-26 0-31,0 0 94,0 0-93,-26 26-1,26-26-31,0 0 15,-1 0-15,1 0 0,0 0 16,0 0 0,0 0-16,0 0 15,0 0 17,0 0-17,0 0 1,0 0 15,0 0 0,0 0 16,-1 0-31,1 0 15,0 0 0,0 0-15,0 0 15,0 0-15,0 0-16,0 0 31,0 0-31,0 0 16,26 0-1,-27 0 1,1 0-16,0 0 31,0 0-15,0 0-1,26 0 1,-26 0 0,0 0 15,0 0-15,0 0 15,0 0-16,0 0 1,-1 0 0,1 0-1,0 0 1,0 0 0,0 0-1,0 0 16,0 0-15,0 0 0,0 0-1,0 0 1,0 0 15,0 0-15,-1 0-1,1 0 1,0 0 0,0 0-1,0 0 1,0 0-16,0 0 47,0 0-47,0 0 15,26 0 1,-26 0 31,-1 0-47,1 0 31,0 0 0,0 0-15,26 0 0,-26 0-16,0 0 15,0 0-15,0 0 16,0 0 0,0 0-16,-1 0 0,1 0 15,0 0 32,0 0-16,0 0-15,0 0 0,0 0-16,0 0 15,0 0 16,0 0-15,0 0 47,0 0-32,0 0 0,-1 0-15,1 0-1,0 0 1,0 0-16,0 0 16,0 0-1,0 0 1,0 0 15,26 0-31,-26 0 47,0 0-31,-1 0 46,1 0-46,0 0-1,26 0 48,-26 0-32,0 0 63,0 0-63,0 0 0,0 0-15,0 0 0,0 0-1,-1 0 1,1 0 15,0 0 0,0 0-15,0 0 62,0 0-31,0 0 0,0 0-16,0 0-15,0 0 15,0 0-15,0 0-1,-1 0 16,1 0-15,0 0 15,0 0-15,0 0 15,0 0 0,0 0-15,0 0 31,26 0-16,-26 0 32,0 0-32,0 0 0,-1 0-31,1 0 16,26 0 15,-52-26-31,26 26 16,0 0 15,0 0-31,0 0 16,0 0-16,26 0 15,-26-26-15,-1 26 0,1 0 16,26 0-1,-26 0-15,26 0 16,-26 0 0,0 0-16,0 0 31,0 0-15,0 0-1,25 0 1,-25 0-1,0 0 17,0 0-17,0 0-15,0 0 16,26 0 0,-26 0-1,0 0 16,0 0-31,-1 0 16,1 0 0,0 0-1,0 0 1,0 0 0,0 0 15,0 0-16,0 0 17,0 0-1,0 0 0,0 0 0,0 0-15,0 0 0,-1 0-1,1 0 17,0 0-17,0 0 1,0 0-1,0 0-15,0 0 16,0 0-16,0 0 31,0 0-31,0 0 0,0 0 32,25 0-32,-25 0 15,0 0 1,0 0-1,0 0 1,0 0 0,26 0-16,-26 0 15,0 0-15,0 0 16,-1 0 0,1 0-1,26 0 1,-26 0 15,0 0-15,0 0-16,0 0 31,0 0-15,0 0-1,0 0 1,0 0-1,-1 0-15,1 0 16,0 0 0,0 0-1,0 0 1,0 0-16,0 0 16,0 0-1,0 0 16,0 0-31,0 0 0,0 0 32,0 0-32,-1 0 0,1 0 15,0 0-15,0 0 16,0 0 0,0 0-1,0 0-15,0 0 16,0 0-16,0 0 15,0 0-15,0 0 32,-1 0-32,1 0 31,26 0-31,-26 0 16,0 0-1,0 0 1,0 0-1,0 0-15,26 0 16,-26 0 15,-1 0-15,1 0 0,0 0-1,0 0 1,0 0-16,0 0 15,0 26-15,0-26 16,0 0 0,0 0-16,0 0 31,0 0-31,-1 0 31,1 0-31,0 0 16,0 0-1,0 0 1,0 0 0,0 0-1,0 0-15,0 0 16,0 0 0,0 0-1,0 0 1,0 0-1,-1 0 1,27 0 0,-26 0-1,0 0 1,0 0 0,0 0-1,0 0-15,26 0 31,-26 0-31,0 0 16,-1 0 0,1 0 15,0 0-31,0 0 16,0 0-1,0 0-15,0 0 31,0 0-31,0 0 16,0 0 15,0 0-31,25 0 16,27 0 0,-52 0-16,52 0 15,-26 0-15,0 0 16,25 0-16,-25 0 0,0 0 15,0 0-15,26 0 16,-52 0-16,51 0 16,-51 0-16,52 0 15,-26 0-15,26 0 16,-53 0-16,27 0 16,26 0-16,-52 0 15,26 0-15,-26 0 16,26 0-16,25 0 15,-51 0-15,26 0 16,-26 0-16,52 0 16,-26 0-16,25 0 15,-51 0-15,52 0 16,-26 0-16,-26 0 16,52 0-16,-53 0 15,27 0-15,26 0 0,-52 0 16,26 0-16,26 0 15,-53 0-15,1 0 16,26 0-16,26 0 16,-26 0-16,0 0 15,25 0-15,-51 0 16,26 0-16,0 0 16,0 0-16,0 0 15,-1 0-15,-25 0 0,52 0 16,-52 0-16,26 0 15,-26 0-15,26 0 16,0 0-16,-27 0 16,27 0-16,-26 0 0,26 0 15,0 0-15,26 0 16,-27 0 0,1 0-1,-26 0-15,26 0 16,-26 0-16,52 0 0,-26 0 15,-27 0-15,27 0 16,-26 0-16,0 0 16,26 0-16,-26 0 15,26 0-15,-26 0 16,25 0-16,1 0 16,-26 0-16,26 0 15,-26 0-15,0 0 0,26 0 16,-26 0-16,26 0 15,-27 0-15,27 0 16,0 0-16,26 0 16,-52 0-1,0 0-15,26 0 0,-27 0 16,27 0-16,-26 0 16,26 0-16,0 0 15,26 0 1,-27 0-1,1 0-15,-26 0 16,26 0-16,-26 0 0,26 0 16,-26 0-16,0 0 15,25 0-15,-25 0 16,26 0-16,0 0 16,-26 0-16,26 0 0,-26 0 15,26 0-15,-26 0 16,-1 0-16,27 0 15,-26 0-15,26 0 16,0 0-16,-26 0 16,26 0-16,-26 0 15,-1 0-15,27 0 16,-26 0-16,26 0 0,-26 0 16,26 0-16,0 0 15,-26 0-15,25 0 16,-25 0-16,0 0 15,26 0-15,-26 0 0,26 0 16,-26 0 0,26 0-16,-1 0 15,-25 0-15,26 0 0,-26 0 16,0 0-16,26 0 16,-26 0-16,26 0 15,-26 0-15,25 0 16,1 0-16,-26 0 15,26 0-15,-26 0 0,0 0 16,26 0-16,-26 0 16,25 0-16,-25 0 15,26 0-15,0 0 16,-26 0-16,0 0 0,0 0 16,26 0-16,-1 0 15,-25 0-15,26 0 16,-26 0-16,26 0 15,0 0-15,-26 0 16,0 0-16,25 0 16,-25 0-16,26 0 0,-26 0 15,26 0-15,0 0 16,-26 0-16,26 0 16,-1 0-1,1 0-15,-26 0 16,26 0-16,-26 0 0,26 0 15,0 0-15,-27 0 16,27 0 0,0 0-16,0 0 15,-26 0-15,26 0 16,-26 0-16,25 0 16,1 0-16,-26 0 15,0 0-15,0 0 0,26 0 16,0 0-16,-26 0 15,25 0-15,-25 0 16,26 0-16,0 0 0,-26 0 16,0 0-16,0 0 15,26 0 1,0 0-16,-27 0 0,27 0 16,-26 0-16,26 0 15,0 0-15,0 0 16,-26 0-1,25 0-15,1 0 16,-26 0-16,26 0 0,-26 0 16,26 0-16,0 0 15,-1 0 1,-25 0-16,26 0 16,0 0-16,-26 0 15,26 0-15,-26 0 16,26 0-16,-27 0 15,1 0-15,26 0 0,-26 0 16,26 0-16,0 0 16,-26 0-16,26 0 15,25 0 1,-51 0-16,0 0 0,26 0 16,-26 0-16,26 0 15,0 0-15,-26 0 16,-1 0-16,1 0 15,26 0-15,0 0 0,-26 0 16,26 0 0,-26 0-16,26 0 15,-1 0-15,-25 0 0,0 0 16,0 0-16,26 0 16,0 0-16,-26 0 15,26 0-15,-27 0 16,27 0-16,0 0 0,0 0 15,-26 0 1,26 0-16,0 0 16,-26 0-16,25 0 15,-25 0-15,26 0 16,0 0-16,0 0 16,-26 0-1,26 0-15,-1 0 0,-25 0 16,26 0-16,-26 0 15,26 0-15,-26 0 16,0 0-16,26 0 16,-27 0-16,27 0 15,0 0-15,-26 0 0,26 0 16,-26 0-16,26 0 16,-26 0-16,-1 0 15,27 0-15,-26 0 16,26 0-16,0 0 15,-26 0-15,26 0 16,-26 0-16,0 0 0,25 0 16,-25 0-16,26 0 15,-26 0-15,26 0 16,0 0-16,-26 0 16,25 0-16,-25 0 0,0 0 15,26 0-15,-26 0 16,26 0-16,-26 0 15,26 0-15,-1 0 16,-25 0-16,26 0 16,-26 0-16,0 0 15,26 0-15,-26 0 16,26 0-16,-26 0 0,25 0 16,1 0-16,-26 0 15,26 0-15,-26 0 16,0 0-16,26 0 15,-26 0-15,25 0 0,1 0 16,-26 0-16,26 0 16,-26 0-16,0 0 15,26 0-15,-26 0 16,25 0-16,-25 0 16,26 0-16,0 0 15,-26 0-15,26 0 0,-26 0 16,0 0-16,25 0 15,-25 0-15,26 0 16,-26 0-16,26 0 16,0 0-16,-26 0 15,26 0-15,-1 0 16,1 0 0,-26 0-16,26 0 0,-26 0 15,26 0-15,0 0 16,-26 0-16,25 0 15,1 0 1,0 0-16,-26 0 16,26 0-16,-26 0 0,26 0 15,-27 0 1,27 0-16,-26 0 0,0 0 16,26 0-16,0 0 15,-26 0-15,26 0 0,-27 0 16,27 0-1,-26 0-15,26 0 16,-26 0-16,0 0 0,26 0 16,-26 0-16,25 0 15,1 0-15,-26 0 16,0 0-16,0 0 16,26 0-16,0 0 15,-26 0-15,26 0 0,-27 0 16,27 0-16,0 0 15,-26 0-15,0 0 16,26 0-16,-26 0 0,26 0 16,-27 0-1,27 0-15,0 0 0,-26 0 16,26 0-16,0 0 16,0 0-1,-27 0-15,27 0 16,-26 0-16,26 0 15,0 0-15,-26 0 16,26 0-16,-1 0 16,1 0-16,-26 0 15,26 0-15,-26 0 16,26 0-16,0 0 16,-26 0-16,0 0 15,-1 0-15,27 0 16,0 0-16,-26 0 0,26 0 15,-26 0-15,26 0 16,-1 0-16,-25 0 16,0 0-16,0 0 15,26 0-15,0 0 16,-26 0-16,26 0 0,-26 0 16,25 0-16,1 0 15,0 0 1,-26 0-16,26 0 15,0 0-15,-26 0 0,25 0 16,-25 0-16,26 0 16,0 0-16,0 0 15,-26 0 1,26 0-16,-1 0 16,-25 0-16,26 0 15,-26 0-15,26 0 16,-26 0-16,0 0 0,26 0 15,-26 0-15,25 0 16,1 0-16,-26 0 16,26 0-16,-26 0 15,26 0-15,-26 0 0,0 0 16,25 0-16,-25 0 16,26 0-16,0 0 15,-26 0-15,26 0 16,-26 0-16,0 0 15,25 0-15,-25 0 16,26 0-16,-26 0 16,26 0-16,0 0 0,-26 0 15,26 0-15,-27 0 16,1 0-16,26 0 16,-26 0-16,26 0 15,0 0-15,-26 0 0,26 0 16,-27 0-1,27 0-15,-26 0 16,0 0-16,26 0 0,-26 0 16,26 0-16,0 0 15,-27 0-15,27 0 16,-26 0-16,26 0 0,-26 0 16,0 0-16,26 0 15,-26 0-15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30T10:42:02.143"/>
    </inkml:context>
    <inkml:brush xml:id="br0">
      <inkml:brushProperty name="width" value="0.035" units="cm"/>
      <inkml:brushProperty name="height" value="0.035" units="cm"/>
      <inkml:brushProperty name="color" value="#ED1C24"/>
      <inkml:brushProperty name="fitToCurve" value="1"/>
    </inkml:brush>
  </inkml:definitions>
  <inkml:trace contextRef="#ctx0" brushRef="#br0">2540 138 0,'-26'0'265,"0"0"-265,0 0 16,0 0-16,0 0 16,-26 0 31,26 0 15,1 0-31,-1 0-15,0 0 15,0 0 0,-26 0-15,26 0-16,0 0 16,0 0-1,0 0 32,0 0-47,0 0 0,1 0 16,-1 26-16,0-26 15,0 0 1,0 0-16,0 0 78,0 0-62,-26 0-1,26 26-15,0-26 16,0 0 0,1 0-16,-1 0 15,0 0 1,0 0 0,0 0-16,0 0 15,0 0 1,0 0-16,0 0 15,0 0-15,0 0 16,0 0 15,1 0-15,-1 0-16,0 0 16,0 0-1,0 0-15,-26 0 31,26 0 48,0 0-79,0 0 15,0 0 1,0 0-1,-25 0 48,25 0-47,0 0-1,0 0-15,0 0 16,0 0 15,-26 0 47,26 0-62,0 0-1,0 0 1,0 0-16,1 0 47,-1 0-16,26 26 188,0 0-203,0 0-16,0 0 46,0 0-30,0 0 0,0 0 15,0 0-31,0 0 16,0-1-16,0 1 15,0 0-15,0 0 16,0 0 15,0 26-31,0-26 16,0 0-16,0 0 15,0 0 1,0 0-16,0 25 16,0-25-1,0 0 32,0 0-31,0 0-1,0 0-15,0 0 16,0 26 0,0-26-1,0 0-15,0 0 16,0-1-1,0 1 17,0 26-17,0-26-15,0 0 47,0 0-31,0 0-1,0 0 17,0 0-1,26-26-31,-26 26 16,0 0 30,0-1-14,0 1 30,25-26-31,-25 26-15,26-26 15,0 0-15,0 0 0,0 0-1,0 0-15,26 0 16,-26 0-16,-26 26 0,26-26 15,0 0-15,-26 26 16,26-26-16,25 0 16,-25 0-1,26 0-15,-26 52 16,0-52-16,26 0 16,-26 0-16,0 0 15,0 0-15,0 0 16,-1 0-1,1 0 1,26 0 0,-26 0-1,0 0 1,0 0 0,0 0-16,0 0 15,26 0-15,-26 0 16,25 0-1,-25 0-15,0 0 16,0 0-16,26 0 0,-26 0 16,0 0-16,0 0 15,0 0 1,0 0-16,-1 0 16,1 0-1,0 0-15,0 0 16,0 0-1,0 0-15,26 0 0,0 0 16,-26 0 0,0 0-16,-1 0 15,1 0-15,0 0 16,0 0 0,0 0-16,26-26 15,0 26-15,0-26 16,0 26-16,-1 0 15,1 0-15,0 0 0,-26 0 16,0 0-16,0 0 16,0 0-1,0 0 1,0 0 0,51 0-1,-51 0-15,0 0 16,0 0-1,0 0-15,0 0 16,26 0 0,-26-26-16,0 26 15,-1 0 1,1-26-16,26 0 16,26 26-16,-52 0 0,0-26 15,26 26-15,-26 0 16,25 0-1,-25 0 32,0 0-47,0-25 16,26 25-16,26 0 16,-26 0-1,-26 0-15,-1 0 16,27 0-16,-26 0 15,0 0-15,0 0 16,0-52 15,0 52-31,0 0 16,0 0-16,26 0 16,-27 0-16,1 0 15,0 0 1,0 0-1,0 0 17,26 0-1,-26 0-31,0 0 16,0 0-1,0 0 48,0 0-48,-1 0-15,1 0 16,0 0-16,26 0 16,-26 0-1,0 0 1,0 0-16,0 0 15,0 0 17,0 0-17,25 0 1,1 0-16,0 0 16,0 0-16,-26 0 15,0 0-15,0 0 16,0 0 15,26 0 0,-27 0-15,1 0 0,0 0-16,0 0 15,0 0-15,26 0 16,-26 0-1,0 0 32,0 0-47,0 0 16,0 0-16,51 0 16,-77-26-16,26 26 0,0 0 15,0 0-15,0 0 47,0 0-16,26 0 1,-26 0-17,0 0-15,-1 0 16,1 0-16,0 0 47,0 0-16,-26-26-31,52 0 16,-26 0-16,0 26 15,0 0-15,0 0 16,0 0-1,0 0 1,-1 0 0,1 0 31,0 0-16,-26-26 0,0 0 0,0 0 1,0 0-32,26-25 15,0-1 1,-26-78-16,0 78 15,0 26-15,0-26 0,0 1 16,0-1-16,0 26 16,0 0-16,0 0 15,0 0 32,0 0-16,0-26 94,0 26-46,0 1-17,0-1-31,0 0 16,-26 26-31,26-26 15,0 0 0,-26 26-15,26-26 0,-26 26 15,26-26-31,-26 26 78,26-26-47,-25 26-15,-1-26 46,0 26 32,0-26-63,0 26 47,26-26-78,-26 26 32,0 0 15,26-26-32,-26 26-15,0 0 16,26-25-16,-26 25 15,0-26-15,0 26 16,26-26-16,-25 26 16,-1 0-16,0-26 15,0 26-15,0 0 16,0 0 15,0 0-15,0 0-16,0 0 15,-26 0-15,26 0 32,1 0-32,25-26 15,-26 26-15,0 0 0,0 0 16,-26 0 0,26 0-1,0 0-15,0 0 16,0 0-1,0 0-15,-25 0 16,-1 0-16,26 0 16,0 0-16,0 0 15,0 0 1,0 0-16,-26 0 16,26 0-16,0 0 15,0 0 1,1 0-16,-27 0 31,26 0 0,0 0-15,0 0 0,26 26-16,-26-26 15,0 0 1,0 0-1,0 0-15,0 26 16,26 0-16,-26-26 0,1 0 16,-1 0-16,26 26 15,-26-26-15,0 0 32,0 0-1,0 0-16,0 25 1,-26-25 0,0 26-16,1-26 15,25 0 1,0 0-16,0 0 47,0 0 0,-26 0-47,0 0 0,-26 0 15,27 0-15,25 0 16,-26 0 0,26 0-1,0 0-15,0 0 16,0 0-1,0 0 1,-26 0-16,26 0 16,1 0-1,-1 0 17,0 0 14,0 0-30,-26 0 0,26 0-16,0 0 15,0 0 1,0 0 0,0 0-16,0 0 46,1 0-14,-1 0-17,0 0-15,0 0 16,-26 0-16,26 0 16,-26 0-16,26 0 15,0 0 1,0 0-1,1 0 48,-1 0-63,-26 0 16,0 0-16,-26 0 15,52 0-15,0 0 16,0 0-16,1 0 15,-1 0 17,0 0 30,0 0-46,0 0-1,0 0-15,0 0 0,0 0 16,0 0 0,0 0-16,0 0 78,0 0-63</inkml:trace>
  <inkml:trace contextRef="#ctx0" brushRef="#br0" timeOffset="6207">855 1616 0,'-26'52'282,"0"-1"-267,0-25-15,0 26 0,26 26 16,-25-26-16,-1-26 16,0 26-16,-26 25 15,26-77-15,26 26 0,0 0 16,0 0-16,0 0 15,0 0 1,-26-26 0,0 52-1,26-26-15,-26-26 16,0 26-16,26 0 0,-26-1 16,0-25 30,26 26-30,-25-26-16,-1 26 16,26 0-16,0 0 0,0 0 15,-26-26 17,26 26-17,-26-26 1,26 26-16,0 0 0,-26-26 15,26 26-15,-26-26 16,26 26 0,-52 0-1,52-1 1,-26 1-16,0-26 16,26 26-1,0 0-15,-26 0 31,0-26-15,26 52 0,-25-26-1,25 0 1,0 0-16,-52-26 16,52 26-16,0 0 15,-26-1-15,26 1 16,-26-26 15,26 26-31,0 0 78</inkml:trace>
  <inkml:trace contextRef="#ctx0" brushRef="#br0" timeOffset="8552">959 1616 0,'-52'0'281,"0"26"-281,26-26 0,-52 26 16,53-26-16,-1 0 15,-26 0-15,0 26 16,0-26-16,26 0 16,-26 0-1,52 25-15,-26-25 16,1 0-16,-27 0 15,26 0 1,0 0 0,0 0 15,0 0 47</inkml:trace>
  <inkml:trace contextRef="#ctx0" brushRef="#br0" timeOffset="11165">1037 1642 0,'0'26'218,"0"25"-202,0-25 0,0 0-16,0 52 15,0-52-15,0 26 0,0 0 16,0-1-16,0 1 15,0 0-15,0-26 16,0 0 0,0 26-1,0-26-15,0 0 16,0 0-16,0 0 94,-26-26 218,0 0-312,0 0 0,0-26 16,0 26 15,0-26-31,0 0 16,0 0-16,0 0 15,0 0-15,0 26 16,1 0-16,25-26 16,0 0 15,-26 26 0,0 0 0,0-26-15,26 0-16,-26 26 0,-26-26 16,52-25-16,-26 51 15,0-26-15,0 26 16,26-26 31,-26 26-47,0 0 15,26-26-15,-51 0 16,25 26-16,26-26 16,-26 26-16,0-26 15,0 26-15,0-26 31,0 26-31,26-26 16,-26 26-16,0-26 16,0 26-1,26-26 32,-26 26-16,26-26-31,-25 26 32,25-51 77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30T10:50:13.900"/>
    </inkml:context>
    <inkml:brush xml:id="br0">
      <inkml:brushProperty name="width" value="0.035" units="cm"/>
      <inkml:brushProperty name="height" value="0.035" units="cm"/>
      <inkml:brushProperty name="color" value="#ED1C24"/>
      <inkml:brushProperty name="fitToCurve" value="1"/>
    </inkml:brush>
  </inkml:definitions>
  <inkml:trace contextRef="#ctx0" brushRef="#br0">307 4 0,'-25'0'312,"25"26"-281,-26-26-15,-26 0 15,52 26-15,-26-26 15,26 26-15,-26-26-16,0 0 78,26 26-47,-26-26 16,26 26 31,0-1 0,0 1 0,0 0 32,0 0-32,-26-26-78,26 26 31,0 0 32,0 0 46,0 0-46,0 0 62,0 0-79,0 0 1,0 0 31,0-1-62,0 1 31,0 26-31,-52-26-1,52 0 16,0 0-15,0 0 15,0 0 1,0 0-17,0 0 16,0 0-15,0-1 31,0 1-31,0 0 15,0 0 0,0 0-15,0 0 15,0 0-31,0 0 31,0 0-15,0 0-1,0 0 1,0 0 0,0 0-1,0-1 1,0 1 0,0 0 15,0 0 16,0 0-16,0 0 16,0 0-16,0 0-15,0 0-1,0 0 1,0 0 15,0 0 0,0-1 1,0 1-1,0 26-15,0-26 15,0 0-16,0 0 17,0 0-1,0 0-31,26-26 16,-26 52-1,0-26 1,0-1 15,0 1-15,0 0 46,0 0-46,0 0-1,26-26-15,-26 26 16,0 0-16,0 0 16,0 0 15,0 0 0,26 0 16,-26 0-16,0-1-15,0 1 15,0 0 0,0 0 48,0 0-48,0 0 0,0 0 32,0 0-17,0 0-14,0 0-1,0 0 16,0 0 1187,0 0-1203,0 25 48,52-51 1296,-26 0-1375,0 0 15,0 0-15,0 0 16,0 0-1,-1 0 1,27 0 0,0 0-16,-26 0 0,26 0 15,-26 0-15,52 0 16,-1 0-16,-51 0 16,0 0-16,0 0 15,0 0-15,0 0 16,0 0-16,0 0 15,0 0 17,0 0-1,0 0-15,-1 0 15,1 0-16,0 0 1,0 0 0,0 0 31,0 0-16,0 0 31,26 0-30,-26 0-1,0 0-31,-26 26 15,26-26 1,-1 0 15,1 0-15,26 0 0,-26 0-1,0 0-15,0 26 16,0-26-1,0 0 1,0 0-16,0 0 0,0 0 31,-1 0-15,1 0 15,0 0-31,0 0 31,0 0-31,0 0 16,0 0-16,0 0 16,0 0 31,0 0-32,0 0-15,0 0 16,-1 0-1,1 0 1,0 0 0,0 0-1,0 0-15,0 0 16,0 0 0,26 0-16,-26 0 31,0 0-31,0 0 62,0 0-46,-1 0 0,27 0 15,-26 0-31,0 0 62,0 0-30,0 0-1,0 0-16,0 0 17,26 0-1,-26 0-15,-1 0-1,1 0 16,0 0 1,0 0-17,52 0 1,-52 0-16,0 0 16,0 0-16,0 0 15,0 0-15,-1 0 16,1 0-1,0 0 1,0 0-16,0 0 31,0 0-31,52 0 0,-52 0 16,0 0-16,0 0 16,-1 0-16,1 0 15,0 0-15,26 0 16,0 0-1,0 0-15,-26 0 16,26 0 0,-26 0-16,-1 0 15,1 0 1,0 0-16,0 0 31,0 0-31,0 0 16,0 0-1,0 0 32,0 0 31,0 0 3297,0 0-3265,0 0-95,-1 0 1,1 0 0,0 0-16,0 0 15,0 0-15,0 0 16,0 0 0,0 0-16,0 0 15,0 0 1,0 0-1,0 0 1,-1 0 0,1 0-1,26 0-15,-26 0 32,0 0-17,0 0-15,0 0 47,0 0-31,26 0 15,-26 0-15,-1 0 46,1 0-46,0 0 15,0 0-15,0 0 15,0 0-31,0 0 15,0 0 1,0 0 15,0 0-31,0 0 16,0 0-16,0 0 16,-1 0-16,1 0 15,0 0 1,0 0-16,0 0 15,0 0-15,26 0 0,-26 0 16,0 0 0,0 0-16,25 0 0,27 0 15,-52 0-15,0 0 16,26 0-16,-26 0 16,0 0-16,26 0 15,-27 0-15,1 0 16,0 0-16,0 0 15,0 0-15,26 0 32,-26 0-32,0 0 31,0 0-15,0-26-1,0 0-15,-1 26 16,1-51-16,26 51 15,-26 0 1,0 0-16,0 0 16,0 0-16,26 0 15,-26 0 17,0 0-17,0 0 16,-1 0-15,1 0 0,26 0 31,0 0 390,0 0-437,0-26 0,0 26 16,-1 0-16,-25 0 15,0 0-15,26 0 16,0 0-16,-26 0 16,26 0-16,-26 0 15,-1 0-15,27 0 16,0 0-16,0 0 15,0 0-15,-26 0 16,26 0 0,-27 0-16,1 0 15,0 0 1,0 0 0,0 0-1,0 0-15,0 0 16,0 0-1,0 0-15,0 0 32,0 0-17,0 0 17,0 0-17,-1 0 1,1 0-16,0 0 15,0 0-15,0 0 16,0 0-16,0 0 47,26 0-31,-26 0 15,0 0-31,0 0 31,-1 0-15,1 0-1,26 0 1,-26 0 31,0 0-32,0 0 1,0 0-16,0 0 16,26 0-1,-26 0-15,-1 0 16,1 0 0,0 0-1,0 0-15,0 0 16,0 0-16,0 0 0,0 0 15,26 0 1,-26 0 0,0 0-16,-1 0 15,1 0 1,0 0-16,0 0 16,0 0 15,0 0-16,0 0 17,26 0-1,-26 0 0,0 0-15,0 0-1,0 0-15,-1 0 16,27 0 31,-26 0-31,0 0-1,0 0-15,0 0 16,0 0-16,0 0 15,0 0-15,0 0 16,0 0 15,-1 0-15,1 0 0,0 0-1,0 0-15,0 0 16,0 0-16,0 0 15,0 0 1,0 0-16,0 0 16,0 0-1,0 0 17,-1 0-1,1 0 0,0 0 0,-26-26 2235,26 26-2250,0 0 15,-26-26-16,26 26 142,-26-26 1171,52 0-1313,-52 0-15,0-52 0,0 52 16,0 0 0,0 0-16,0 1 15,0-1-15,0 0 16,0 0-16,0 0 16,0 0 15,0 0 31,0 0-30,0 0 108,0-26-77,0 26-32,0 1-15,0-1-16,0 0 31,0 0-16,0 0 17,0-26-17,0 26 17,0 0-32,0 0 31,0 0-31,0 0 0,0-25 31,0 25 0,0 0-15,0 0 0,0 0 46,0 0-46,0-26-1,-26 52-15,26-26 16,0 0 0,0 0-1,0 1 1,0-1 15,-26 26-15,26-26-16,0 0 15,0 0-15,0 0 16,0-26-16,0 26 16,0-52-16,0 52 15,0 1 1,0-1-16,0 0 15,0 0 1,0 0-16,0 0 16,0 0 15,0 0 31,0 0-30,0 0-1,0 0 31,0 0-30,0 1-1,0-1-15,-26 26-1,26-26-15,0 0 31,0 0-15,-26 0 0,26 0-1,0 0 1,0 0-16,0 0 31,0 0-15,0 0 15,0 1 0,0-1 32,0-26-32,0 26 32,0 0 30,-26 26 314,-26 0-376,27 0-16,-1 0 1,0 0-16,0 0 31,0 0-31,-26 0 32,26 0-17,0 0 16,0 0-15,0 0 31,0 0-16,1 0 0,-1 0 1,0 0-1,0 0 16,26 26 31,-26-26-62,0 0 15,0 0 31,0 0-15,0 0-16,0 0 563,0 0-594,0 0 16,1 0-1,-1 0-15,0 0 16,-26 0 0,0 0-16,0 0 0,0 0 15,26 0 1,0 0-16,1 0 0,-1 0 16,0 0-1,0 0 1,0 0-1,-26 0 1,26 0 0,0 0-1,0 0 1,0 0 15,0 0 0,1 52 1,-27-52-32,26 0 31,0 0-15,0 0-1,0 0 1,0 0-16,-26 0 15,26 0 1,0 0 0,1 0-16,-1 0 15,0 0-15,0 0 16,0 0-16,0 0 16,0 26-16,0-26 15,0 0-15,-26 0 16,1 0-1,25 0 1,0 0-16,0 0 16,0 0-1,0 0-15,-26 0 16,26 0 0,0 0-1,0 0 1,0 0-16,0 0 15,-25 0 1,25 0-16,0 0 47,0 0-31,0 0-1,0 0-15,0 0 16,0 0-16,0 0 15,0 0 1,0 0 15,1 0-31,-1 26 16,0-26-16,0 0 16,0 0-16,0 0 15,0 0-15,0 0 16,0 0-1,0 0 1,-26 0-16,27 0 16,-1 0-16,0 0 15,0 0 1,0 0-16,-26 0 16,26 0-16,0 0 15,0 0 1,0 0-1,0 0-15,-25 0 32,25 0-17,0 0 1,0 0 0,0 0-16,0 0 31,0 0-31,0 0 31,-26 0 375,26 0-390,-51 0-16,-1 0 0,52 0 16,0 25-16,0-25 15,0 0 1,0 0-16,0 0 15,0 0-15,1 0 16,-1 0-16,0 0 16,0 0-1,0 0-15,0 0 16,0 0-16,0 0 16,0 0-1,0 0 16,0 0-15,0 0 0,1 0-16,-27 0 15,26 0 32,0 0-47,0 0 31,0 0-15,0 26-16,0-26 16,0 0-1,0 0-15,0 0 16,1 0-16,-1 0 16,0 0-1,0 0 1,-26 0-16,26 0 15,0 0 1,0 0-16,0 0 16,0 0-16,-26 0 15,27 0 1,-1 0 0,0 0-16,0 0 15,0 0 1,0 0-16,0 0 15,0 0-15,0 0 16,0 0-16,0 0 16,0 0-1,1 0-15,-1 0 16,0 0-16,0 0 0,0 0 16,0 0-1,0 0-15,0 0 31,0 0-31,0 0 16,0 0-16,0 0 16,1 0 15,-1 0-15,0 0 30,-26 0-30,26 0 15,0 0-15,0 0 15,0-26-31,0 26 16,0 0-1,-25 0 1,25 0 15,0 0-15,0 0 46,-78 0 329,0 0-391,1 0 0,-1 0 16,26 0-16,-25 0 15,25 0-15,-26 0 16,26 0-16,1 0 0,-1 0 16,0 0-16,26 0 15,1 0-15,25 0 16,-52 0-16,52 0 15,0 0 1,0 0-16,0 0 16,0 0-1,0 0-15,0 0 16,0 0 15,1 0 47,-1 0-46,0 0-1,0 0-31,0 0 15,0 0-15,0 0 16,0 0 0,0 0-1,0 0-15,0 0 16,0 0 0,1 0-16,-1 0 15,0 0 1,0 0-1,0 0 1,0 0-16,0 0 16,-26 0-1,26-25 1,0 25-16,0 0 16,1 0-16,-1 0 15,-26 0 16,26 0-31,0 0 32,0 0-1,0 0 0,0 0-15,0 0-16,0 0 15,0 0-15,1 0 16,-1-26 0,0 26-1,0 0 1,0 0 0,0 0 15,0 0-16,0 0 1,0 0 0,0-52-1,0 52 1,0 0 15,-25 0-15,25 0 31,0 0-32,0 0 1,0 0-16,0 0 16,26-26-16,-52 26 15,26 0 1,0 0-1,0-26-15,0 26 16,1 0-16,-1 0 31,0 0-31,0 0 16,0 0 0,0 0-1,0 0 16,-26 0 1,26 0 46</inkml:trace>
  <inkml:trace contextRef="#ctx0" brushRef="#br0" timeOffset="8717">11064 3607 0,'-26'-26'203,"0"26"-187,26-26-16,-52-26 15,0 52-15,-26-26 16,52-52-16,-25 52 15,-1 0-15,52 0 0,-26 26 16,-26-25-16,26 25 31,0-26-31,0 26 0,0 0 16,0 0 0,26-26 15,0-26 0,-51 52-15,25 0-1,0-26 1,0 0-16,0 0 16,0 0-1,-26 0-15,26 26 16,0-52-16,0 27 15,0 25 1,1 0-16,-1-26 16,-26 26-1,52-26 1,0 0 15,-26 26 0,0 0 1,0 0 15,26-26-32,-26 0 1,0 26-16,26-52 15,0 26-15,-52 26 16,26 0-16,26-26 16,0 0-1,-25 26 1,25-26-16,-26 26 31,0 0-15,26-25-16,0-1 15,0 0 1,-26 26 0,26-26-1,-26 26 1,26-26 0,-26 26 15,0 0 0,26-26-31,-26 26 31,26-26-31,-26 26 63,0-26-48,0 0 17,0 0-32,-25 26 31,51-26-31,0 0 31,-26 26 16,26-25-47,-26 25 16,26-26 15,0 0-15,-26 26-1,0-26 16,26-26 16</inkml:trace>
  <inkml:trace contextRef="#ctx0" brushRef="#br0" timeOffset="11589">9379 2233 0,'0'26'156,"0"0"-124,-26 26 608,26-1-640,0 1 16,0 0-16,0 0 15,0 26 1,0-52-16,0 25 16,0-25-16,0 26 0,0 26 15,0-52-15,0 26 16,0-26-16,0 0 16,0-1-1,0 1-15,0 0 16,0 0-16,0 0 31,0 0-15,0 0-1,0 0 17,0 0-1,0 0 0,0 0 32</inkml:trace>
  <inkml:trace contextRef="#ctx0" brushRef="#br0" timeOffset="14059">9327 2311 0,'26'0'297,"0"0"-282,0 0-15,0 0 32,26 0-17,-27 0 1,1 0-16,0 0 16,0 0-1,0 0 1,26 0-1,-26 0-15,0 0 32,0 0-17,0 0 1,0 0 0,0 0-16,-1 0 15,1 0 16,0 0 16,0 0-31,0 0 0,0 0-1,0 0 1,0 0-16,0 0 15,0 0 1,0 0 15,0 0-15,-1 0 0,1 0 30,0 0-14,0 0-1,0 0 16</inkml:trace>
  <inkml:trace contextRef="#ctx0" brushRef="#br0" timeOffset="16921">10260 2311 0,'-26'0'16,"26"26"0,0 0 15,-26-26-31,0 0 16,26 25-1,-26-25-15,26 26 31,-25-26-31,-1 26 32,0-26-17,0 0 17,0 0-17,26 52 1,0-26 15,-26-26-15,0 0-1,0 26 1,0-26 0,0 0-16,0 26 15,0-26-15,1 0 16,-1 26-1,0-26-15,26 26 16,-26-26 0,0 0-1,0 0 17,0 0-1,26 52-16,-26-52 1,26 25 0,-26-25-1,0 0 1,26 26 15,-26-26 16,-26 0-16,52 26-15,0 0 93,-25-26-31,25 26-15,-26-26-63,26 26 62,-26-26-62,26 26 63,0 0 62,0 0-47,-26-26-62,0 0 77</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30T17:29:28.143"/>
    </inkml:context>
    <inkml:brush xml:id="br0">
      <inkml:brushProperty name="width" value="0.05" units="cm"/>
      <inkml:brushProperty name="height" value="0.05" units="cm"/>
      <inkml:brushProperty name="color" value="#ED1C24"/>
      <inkml:brushProperty name="fitToCurve" value="1"/>
    </inkml:brush>
  </inkml:definitions>
  <inkml:trace contextRef="#ctx0" brushRef="#br0">2177 1480 0,'26'0'469,"0"0"-453,0 0 30,0 0-14,0 0 30,0 0-15,0 0 16,0 0-1,0 0 329,-26 26-360,26-26-31,25 0 47,-51 26-32,26-26 32,0 0 703,0 0-718,0 0-1,0 0 47,0 0-47,0 0 0,0 0 16,0 0-31,0 0 31,-1 0-16,1 0 16,0 0 375,0 0-407,0 0-15,0 0 47,0 0-15,0 0-17,0 0 1,0 0 15,0 0 32,25 0 30,-25 0-30,0 0-16,0 0-47,0 0 31,0 0 16,0 0-16,0 0 0,0-26-15,26 0 0,-26 26-16,0 0 375,-1 0-360,1 0 1,0 0 15,0 0 32,0 0-63,0 0 15,0 0 1,0 0 15,0 0 16,0 0-31,0 0-1,0 0 1,25 0 343,1 0-359,-26 0 0,26 0 16,26 0-16,-52 0 15,0 0-15,51 0 0,-51 0 16,26 0-16,-26 0 16,26 0-1,-26 0-15,0 26 0,0-26 16,-1 0 0,1 0 15,26 0 328,-26 0-343,0 0-16,26 0 15,-26 0 1,0 0 0,0 0-16,0 0 15,0 0 1,-1 0-16,1 0 16,0 0 15,52 0 297,-26 0-328,-26 0 16,26 0-16,-26 0 0,-1 0 15,1 0-15,0 0 16,0 0 15,0 0-31,0 0 16,0 0-1,0 0 1,0 0-16,0 0 47,0 0-32,0 0 1,25 0 312,-25 0-328,26 0 16,-26 0-1,26 0-15,-26 0 16,0 0-16,0 0 16,0 0-16,-1 0 15,27 0-15,-26 0 16,0 0-16,0 0 16,0 0 15,52 0 328,-26 0-359,-1 0 16,1 0-16,-26 0 15,0 0 1,0 0-16,0 0 16,26 0-1,-26 0 1,0 0 15,0 0 0,-1 0-15,79 0 297,-52 0-313,26 0 15,-26 0-15,-1 0 16,-25 0-16,52 0 0,-26 0 15,-26 0-15,0 0 16,0 0-16,25 0 16,-25 0-1,26 0 1,-26 0-16,0 0 16,-26-26-16,26 26 15,0 0-15,104 0 469,-53 0-453,27-25-16,-52 25 15,0 0-15,-26 0 16,25 0-16,1 0 15,-26 0-15,0 0 16,0 0-16,0 0 0,0 0 16,0 0-1,0 0 17,0 0 405,25 0-421,-25 0-16,26 0 15,-26 0-15,26 0 16,-26 0 0,0 0-16,0 0 15,0 0 1,-1 0-1,1 0-15,0 0 16,0 0 0,0 0-1,0 0 1,0 0 15,52 0 344,-26 0-375,25 0 16,-25 0-16,0 0 0,-26 0 15,26 25-15,-26-25 16,26 0-16,-27 0 16,1 0-16,26 0 15,-26 0 1,0 0 0,0 0-1,78 0 391,-53 0-390,1 0-16,26 0 16,-26 0-16,0 0 15,0 0-15,-1 0 16,1 0-16,-26 0 0,26 0 16,-26 0-16,0 0 15,0 0 16,26 0 376,-1 0-392,1 0-15,-26 0 16,26 0-16,-26 0 0,0 0 16,0 0-16,0 0 15,26 0 1,-27 0-1,1 0 1,0 0 15,0 0 1,52 0 343,-26 0-375,-26 0 0,26 0 15,-1 0-15,1 0 16,-26 0-1,0 0 1,0 0 0,0 0-1,0 0 48,26 0 296,25 0-343,-25 0-16,-26 0 15,0 0-15,26 0 16,-26 0-16,0 0 0,0 0 16,0 0-1,25 0 1,-25 0 15,52 0 329,0 0-345,0 0-15,-52 0 16,51 0-16,-51 0 15,0 0-15,26 0 16,0 0 0,-26 0-16,0 0 15,-26 26-15,26-26 32,-1 0-17,53 0 438,-52 0-453,0 0 16,26 0-16,0 0 16,-26 0-16,0 0 15,-1 0 1,1 0-16,0 0 15,0 0-15,0 0 16,0 0 0,0 0 15,52 0 328,-52 0-359,26 0 16,-27 0 0,27 0-1,-26 0 1,0 0-1,-26-26 1,26 26-16,0 0 0,0 0 16,0 0-1,0 0 1,0 0 0,0 0 15,-1 0 47,1 0-47,0 0 0,-26-25 16,52 25 266,0 0-298,26 0-15,-26 0 16,-27 0-16,1 0 16,26 0-16,-26 0 15,0 0 1,0 0-16,0 0 0,0 0 16,0 0-1,0 0-15,0 0 16,-1 0 31,1 0 437,0 0-484,0 0 16,0 0-1,0 0-15,0 0 63,-26 25-63,26-25 47,0 0-16,0 0 16,26 0 297,-26 0-344,51 0 15,-51 0-15,0 0 0,0 0 16,0 0-1,26 0 1,-26 0 0,0 0 15,0 0-15,51 0 327,1-25-343,-26 25 16,0 0-16,-26 0 16,25 0-16,-25 0 15,0 0 1,0 0-1,0 0-15,0 0 16,0 0 0,0 0 15,103 0 344,-77 0-375,52 0 16,-78 0-16,0 0 15,26 0-15,0 0 16,-27 0-16,1 0 0,0 0 15,0 0 1,26 0 0,-26 0-1,0 0 17,0 0 14,0 0-30,0 0 359,25 0-359,-25 0-16,0 0 15,0 0-15,26 0 16,-26 0 0,26 0-16,-26 0 15,26 0 1,-27 0-1,1 0 1,0 0 15,52 0 344,-52 0-375,0 0 16,0 0-16,0 0 16,26 0-1,-27 0 1,1 0-1,0 0 1,-26 25 0,26-25-16,0 0 31,0 0-15,0 0-1,0 0 16,0 0 32,0 0-47,0 0-1,0 0 1,0 0 15,-1 0-15,1 0-1,0 0 1,0 0 0,0 0 15,0 0-16,0 0 1,26 0 281,-26 0-297,0 0 16,0 0-16,-1 0 31,1 0-31,0 0 31,0 0-15,0 0-16,0 0 15,0 0 1,0 0 15,0 0 16,0 0-31,0 0 15,0 0 31,-1 0-30,1 0-1,0 0 31,26 0 235,-26 0-281,0 0 0,0 0 15,0 0-16,0 0 1,0 0-16,0 0 16,-1 0-1,1 0 17,0 0 14,0 0-14,0 0-1,0 0 16,0 0 15,0 0-15,0 0-47,0 0 16,0 0 15,0 0-31,0 0 47,-1 0 15,27 0 1,-26 0 906,0 0-907,0 0 32,-26 26 15,0 0 1,0 0-95,0 0 48,0 0-1,26-26-30,-26 26-17,0 0 16,0 0 48,0 0 61,26-26-77,-26 26 921,0 0-781,0-1-109,26-25 31,-26 26-125,0 26 109,26-52-15,-26 26-78,0 0 93,26-26-93,-26 26 62,0 0 78,0 0-62,0 0 140,0 0-187,0 0 250,-26-26-235,0 26-46,0-26 0,26 25-16,-52-25 0,26 0 15,0 0 1,0 0 0,0 0 15,0 0 31,1 0-30,-1 0 14,0 0 17,0 0 15,0 0-47,0 0-15,0 0 0,0 0-1,0 0 32,0 0-31,0 0 15,0 0 0,0 0 0,26 26-31,-25-26 16,-1 0 0,0 0-1,0 0 1,0 0-16,0 0 16,0 0-1,0 0 16,0 0 454,0 0-485,0 0 15,0 0-15,1 0 16,-1 0 0,0 0-1,0 0 1,0 0-16,0 0 16,0 0-1,0 0 16,0 0 16,-26 0 16,26 0-1,1 0-15,-1 0-16,0 26-31,0-26 16,0 0-16,0 0 16,0 0-1,0 0 1,0 0 15,-26 0 344,1 0-359,25 26-16,-26-26 15,0 26-15,26-26 16,0 0-16,-26 26 16,0-26-16,26 0 15,1 0-15,-1 0 16,0 0 0,-26 0-1,26 0 1,0 0 62,0 0 0,0 0-62,0 0 15,0 0-15,0 0-16,1 0 15,-1 0 16,0 0-15,0 0 0,0 0-16,0 0 15,0 0 1,0 0 15,0 0 0,0 0-15,0 0 15,0 0 1,1 0 14,-1 0 33,-26 0-17,26 0-15,26-26 0,-26 26-47,0 0 15,0 0 17,26-26-17,-26 26 1,0 0 0,0 0-1,26-26 1,-26 26-1,1 0 48,-1 0-16,0 0 0,0 0-16,0 0 31,0 0-15,0 0-31,0 0 31,0 0-32,0 0 1,0 0 15,0 0 1,0 0-17,1 0 16,-1 0-15,0 0 15,0 0-15,0 0 0,0 0 15,0 0 16,0 0-32,0 0 32,0 0 391,0 0-423,0 0 1,1 0 0,-1 0-16,0 0 15,0 0-15,0 0 16,0 0 31,0 0-47,0 0 31,0 0 16,0 0 15,0 0 1,0 0 390,1 0-437,-1 0-1,0 0-15,0 0 16,0 0-1,-26 0-15,26 0 16,0 0 0,0 0-16,0 0 15,0 0 1,1 0 0,-1 0-16,0 0 31,-26 0 391,0 0-407,0 0-15,26 0 16,0 0-16,-26 0 0,27 0 16,-1 0-16,0 0 15,0 0 1,0 0-1,0 0 1,-26 0 343,-26 0-359,-25 26 0,-27-26 16,26 0-16,53 0 16,-1 0-16,-26 0 15,26 0-15,0 0 0,1 0 16,-1 0-16,26 0 16,0 0-16,0 0 15,0 0-15,0 0 16,0 0-1,0 0 392,0 0-392,0 0-15,0 0 16,1 0-16,-1 0 16,0 0-1,0 0 1,0 0 15,0 0-15,0 0-1,0 0 1,0 0 0,0 0-16,0 0 15,0 0 1,1 0 15,-1 0-15,0 0-1,0 0 1,-26 0 0,26 0-16,0 0 15,0 0 16,-26 0 376,26 26-392,1-26-15,-27 0 16,0 0 0,26 0-16,-26 0 15,26 0 1,-26 0-16,26 0 15,1 0-15,-27 0 0,26 0 16,-26 0 0,0 0-16,0 0 31,26 0-31,0 0 16,0 0-1,1 0-15,-1 0 16,0 0-1,0 0 704,0 0-688,0 0 1,26-26 15,-26 26-16,0 0 31,26-26-46,-26 26-16,0 0 31,0 0-31,0-26 16,1 26-1,25-26-15,-26 26 32,26-25-17,-26 25 17,0 0-1,0 0 0,0 0 47,0 0-62,0 0 62,0 0 0,-26 0-47,26 0 32,1 0-16,-1 0-32,0 0 1,26 25-16,-26-25 16,0 0-1,26 26-15,-26-26 31,0 0-15,0 0 15,0 0 1,-26 0-1,26 0 31,1 0 32,-1 0-63,0 0 1,26 26-17,-26-26-15,0 0 16,0 0-16,0 0 15,0 0 1,0 0 15,0 0 1,0 0-17,0 26 391,0-26-406,1 0 16,-1 0 0,0 0-1,0 0-15,0 0 63,0 0 15,0 0 203,-26 0-265,26 0-16,0 0 0,0 0 15,1 0 1,-1 0 0,0 0-1,0 26 579,0-26-578,0 0-16,0 0 15,-26 0-15,26 0 0,0 26 16,0-26-16,1 0 16,-27 0-1,26 0 1,0 0-1,0 0 32,0 0-15,0 0 405,0 0-390,0 0-16,0 0-31,0 0 31,1 0-31,-1 0 16,0 0 15,0 0 16,0 0-16,0 0-15,0 0 0,0 0-1,0 0 1,0 0-16,0 0 16,0 0-1,0 0-15,1 0 16,-1 0-1,0 0 1,0 0 0,-26-26-16,26 26 15,0 0 1,0 0-16,0-26 16,0 26-16,0 0 15,1 0 1,-1 0-16,0 0 15,0 0 1,0 0 0,0 0 15,0 0 0,0 0 0,0 0-15,0 0 0,0 0-1,0 0 17,1 0-17,-1 0 16,0 0 16,-26 0-31,26 0 0,0 0-1,0 0 1,0 0-1,0 0 17,0 0-1,0 0 344,1 0-344,-1 0 0,0 0-15,0 0 0,0 0-1,0 0 1,0 0 0,0 0-16,0 0 15,0 0 1,0 0 31,0 0-47,0 0 47,1 0-32,-27 0 1,26 0 15,0 0 16,0 0-47,0 0 47,0 0 0,0 0-16,0 0-15,0 0 15,0 0 16,1 0-16,-1 0 0,0 0-31,0 0 31,0 0 16,0 0-15,0 0 14,0 0-30,0 0 0,0 0-1,0 0 1,0 0 15,1 0-15,-1 0 31,0 0 375,0 0-407,0 0-15,0 0 16,0 0-1,0 0 1,0 0-16,0 0 16,0 0-1,0 0 1,1 0-16,-1 0 16,0 0-1,0 0-15,0 0 391,-26 0-376,-26 0-15,0 0 16,1 0-16,25 0 0,0 0 16,-26 0-1,52 0-15,-25 0 0,25 0 16,0 0-16,-26 0 16,0 0-16,26 0 15,0 0-15,0 0 16,-26 0-1,27 0 1,-27 0 359,-26 0-359,26 0-16,0 0 15,-25 0-15,-1 0 16,26 0-16,-26 0 16,52 0-16,-26 0 15,26 0-15,-51 0 16,25-26-16,26 26 15,0 0-15,-26 0 0,26 0 16,0 0-16,0 0 16,1 0-1,-1 0 1,0 0 0,0 0-1,-26 0 345,0 0-345,0 0-15,26 0 16,-25 0-16,25 0 15,0 0-15,-26 0 16,26 0-16,0 0 0,0 0 16,0 0-16,-26 0 15,26 0 1,-25 0 0,25 0-16,-26 0 15,26 0 1,0 0-1,0 0-15,0-26 16,0 26 15,-52 0 282,27 0-313,-27 0 15,52 0-15,0 0 0,-26 0 16,26 0-16,0 0 16,0 0-16,1 0 15,-1 0-15,0 0 16,-26 0 0,26 0-16,-26 0 15,26 0 1,-26 0-1,26 0 1,1 0 0,-1 0-1,0 0-15,0 0 16,0 0 0,0 0-1,0 0-15,0 0 31,0 0 1,-26 0 30,52-26 1,-26 26-63,1 0 78,25-25-63,-26 25 32,0 0-15,26-26-1,0 0 63,0 0-63,0 0 47,0 0-47,0 0 47,0 0-46,0 0 233,0 0-46,0 0-188,0 0 16,0 0 0,0 1 15,0-27 79,0 26-110,0 0-15,0 0 0,0 0 15,0 0 0,0 0 0,0 0 1,0 0 77,26 26-31,-26-26 16,26 26 609,-1 0-672</inkml:trace>
  <inkml:trace contextRef="#ctx0" brushRef="#br0" timeOffset="4629">2151 1480 0,'-25'0'312,"-1"-25"-312,0 25 16,26-26 0,-26 26-1,0 0 1,0 0-16,0-26 16,0 26 15,26-26-31,-26 26 15,0-52-15,0 52 16,26-26-16,-26 26 16,26-26-1,0 0 17,-26 26-17,1-26 16,-1-26-31,0 27 16,0 25 0,26-26-16,-26 0 15,26 0 1,-26 26 15,26-26-15,-26 0-16,0 0 15,0 26-15,0-26 16,0 26 0,0-26-16,1 26 15,-27-26 1,26 0 0,26 0-1,-26 26-15,0 0 0,0 0 16,26-25-1,-26 25-15,26-26 16,-26 26-16,0 0 16,26-26-16,-26 26 15,0 0 1,26-26 0,-25 26-1,25-26 1,-26 26-16,0-26 15,26 0 1,-26 26-16,0 0 0,26-26 16,-26 26 31,26-26-32,0 0 16,-26 26 1,26-26-17,-26 26 17,26-26-32,-26 0 0,0 1 15,0-1 1,26-26-16,0 26 15,-26-26-15,1 52 16,25-26-16,0 0 16,-26 26 827,0 0-843,0 0 16,0 0-16,0 0 31,0 0-15,0 0 0,0 0-1,0-26-15,0 26 16,0-26-1,0 26 1,26-26 0,-25 26-16,-1 0 15,0 0-15,0-25 16,0 25 0,0 0-1,0 0-15,0-26 0,0 26 31,0 0-31,0-26 16,0 26 0,26-26-16,-51 26 15,51-26 1,-26 26 0,0 0-16,0 0 15,26-26-15,-26 0 16,-26 26-1,52-26 1,-26 26-16</inkml:trace>
  <inkml:trace contextRef="#ctx0" brushRef="#br0" timeOffset="7074">2100 1429 0,'0'-26'281,"-26"0"-265,26 0-16,0 0 15,0 0 17,0 0 30,0 0 1,0-26-48,0 26 16,0 1 32,0-1-16,-26 0-32,26 0 32,0 0 0</inkml:trace>
  <inkml:trace contextRef="#ctx0" brushRef="#br0" timeOffset="11527">2126 1506 0,'-26'0'328,"0"0"-296,0 0-17,0 0-15,0 0 16,0 0 0,0 0-1,0 0 1,0 0-1,0 0 1,0 0-16,0 0 16,1 0-1,-1 0 32,0 0 16,0 0-63,0 0 0,0 0 31,0 0-31,0 26 16,0-26-16,-26 0 15,26 0 1,1 0-1,-1 0 1,0 0-16,0 0 31,0 0 1,0 0 46,52 0 359,0 0-406,0 0 1,-26-26-32,0 0 31,52 26-15,-52-25 15,25 25-31,-25-26 15,26 26-15,0-26 0,0 0 16,26 26 0,-52-26-1,26 26 17,-26-26-32,26 26 62,-26-26-46,0 0 15,26 26-15,0 0 30,-26-26-46,26 26 47,-26-26-31,26 26 15,-26-52 0,25 52 1,1-25-17,0-1 17,0 26 30,-26-26-62,26 26 16,-26-26-1,26 26 1,0-26 31,-26 0 0,26 26-32,-26-26 17,26 26-17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30T17:29:56.089"/>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30T17:37:14.010"/>
    </inkml:context>
    <inkml:brush xml:id="br0">
      <inkml:brushProperty name="width" value="0.035" units="cm"/>
      <inkml:brushProperty name="height" value="0.035" units="cm"/>
      <inkml:brushProperty name="color" value="#ED1C24"/>
      <inkml:brushProperty name="fitToCurve" value="1"/>
    </inkml:brush>
  </inkml:definitions>
  <inkml:trace contextRef="#ctx0" brushRef="#br0">1743 2 0,'-26'0'391,"0"0"-391,0 0 15,-25 0-15,-1 0 16,26 0-16,0 0 15,-26 0-15,0 0 16,26 0-16,0 0 16,1 0-1,-1 0 1,-26 0 0,26 0-16,0 0 62,0 0 1,0 0-17,0 0 33,0 0-64,0 0 1,0 0-16,1 26 31,-1-26-15,0 0-1,0 0 1,0 0 0,0 0 15,0 0 0,0 0-15,0 0-1,0 0 1,0 0 31,0 0 15,1 0 1,-1 0-16,0 0-47,0 0 31,0 0 0,0 0 0,0 0-31,0 0 63,0 0-16,0 0 15,0 0-46,0 0 0,0 0 15,-25 0 0,25 0-15,0 0 15,0 0 0,0 0 47,0 0-46,0 0-32,0 0 15,0 0 1,0 0 46,0 0-15,1 0-31,-1 0 15,0 0 32,26 26 577,0 0-515,26-26 47,0 0-94,-1 0 16,-25 52-63,0-26 563,0-1-532,0 1-62,0 0 16,0 0 0,0 0 31,0 0-16,0 0 63,0 0 46,0 26-109,0-26 1,0 0 46,0 0-31,0-1-16,0 1 0,0 0-31,-25-26 16,25 26-16,0 0 47,-26-26-32,26 26 1,0 0 15,0 0-15,0 0-1,-26 0 1,26 0 31,0 0-31,0-1 15,0 1 31,0 0-46,0 0 0,0 0 46,0 0-31,0 0 32,0 0-32,0 0 0,26-26 516,0 0-547,-1 0 16,1 0-1,0 0 17,0 0 15,0 0-32,0 0 1,0 0-1,0 0 32,0 0-31,0 0 0,26 0-16,-27 0 15,1 0 1,0 0-1,0 0-15,0 0 16,0 0 0,0 0-1,0 0-15,0 0 16,26 0 0,-26 0-16,0 0 15,-1 0-15,1 0 16,0 0-16,0 0 15,0 0-15,0 0 16,0 0 15,0 0-31,0 0 16,26 0 0,-26 0-1,-1 0 1,1 0-16,0 0 15,0 0 1,0 0-16,0 0 0,0 0 16,26 0-1,-26 0 1,26 0 0,-27 0-1,27 0-15,0 0 16,-26 0-16,26 0 15,-26 0 1,0 0-16,0 0 16,0 0-1,-1 0 1,1 0 31,0 0-32,0 0-15,0 0 16,0 0 0,0 0-16,0 0 15,0 0 1,0 0 15,0 0 32,-26-26 296,0 0-296,0 0-17,0 0-30,0 0-16,0 0 16,0-26-16,0 27 15,0-1-15,0 0 16,0 0-16,0 0 16,0 0-1,0 0 16,0 0 32,-26 26-16,26-52-32,0 26 32,-26-25-31,26 25-16,0-26 0,0 26 16,0 0-16,-26 0 15,26 0 1,0 0-1,0 0 17,0 0 30,0 0-15,0 0 94,0 1 77,0-1-186,0 0-17,0 0 142,0 0 93,-26 26-172,26-26 15,-26 26 267,0 0-282,0 0-47,0 0 0,0 0 32,0 0 31,1 0-16,-1 0-31</inkml:trace>
  <inkml:trace contextRef="#ctx0" brushRef="#br0" timeOffset="8362">2028 650 0,'52'0'281,"0"0"-265,0 0-16,-26 0 16,0 0-16,0 0 15,0 0 1,-1 0-16,1 0 15,0 0 1,0 0-16,0 0 0,0 0 16,26 0-16,0 26 15,-26-26-15,0 0 16,-1 0-16,1 0 16,0 0-1,0 0-15,0 0 16,0 0-1,-26 26 1,52-26-16,0 0 16,0 0-16,-27 0 15,27 0-15,0 52 0,-26-52 16,0 0 0,0 0-1,0 0 1,26 26-1,-26-26 1,25 26-16,53-1 0,-52-25 16,26 0-16,-26 0 15,-27 26-15,1-26 16,0 0-16,26 26 16,-26-26-16,0 0 15,26 0-15,26 52 16,-27-52-1,1 26-15,-26-26 0,26 0 16,0 0-16,-26 0 16,0 0-16,0 0 15,-1 0-15,1 0 16,0 26-16,0-26 0,26 0 16,0 26-16,-26-26 15,26 0-15,-26 0 16,51 0-16,-51 26 15,0-26-15,0 0 0,0 0 32,0 0-32,0 0 31,0 0 0,0 0 0,0 0 16,-26 26-31</inkml:trace>
  <inkml:trace contextRef="#ctx0" brushRef="#br0" timeOffset="14880">2028 676 0,'26'0'234,"0"0"-234,0 0 16,0 0 0,0 0-16,0 0 31,0 0 125,0 0-109,0-26-47,0 0 16,-26 0-1,25 26-15,1 0 32,0 0-1,0-26 0,0 0 344,0 26-359,0 0-1,0 0-15,0 0 0,0 0 32,0 0 14,0-26-30,25 26-16,1-51 16,-26 25-1,0 26-15,0 0 16,0 0 0,0 0-1,0-26 16,-26 52 344,-26-26-375,0 26 0,0 0 32,0-1-32,26 1 0,-26-26 15,26 26-15,-26-26 16,26 26 15,-52-26-15,52 26-1,-26 0 17,26 0-17,-25-26 1,25 26-16,0 0 16,-26-26-1,26 26-15,-26-26 31,26 26 1,0 0-1,0-1 0,-26-25-15,26 26-16,-26-26 15,0 26-15,26 0 0,0 0 16,0 0 0,-26 0-1,26 0 1,0 0 31,-26-26 0,26 26-32,0 0 17,0 0-1,0-52 250,0 0-250,-52 0-15,52 0 0,0-26-16,0 0 15,-26 26-15,26 0 16,0 0 31,0 1 15,0-1-15,-26 0 0,1 0-16,25 0-15,-26 26 31,0 0 15,0 0-31,26-26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30T17:37:39.790"/>
    </inkml:context>
    <inkml:brush xml:id="br0">
      <inkml:brushProperty name="width" value="0.035" units="cm"/>
      <inkml:brushProperty name="height" value="0.035" units="cm"/>
      <inkml:brushProperty name="color" value="#ED1C24"/>
      <inkml:brushProperty name="fitToCurve" value="1"/>
    </inkml:brush>
  </inkml:definitions>
  <inkml:trace contextRef="#ctx0" brushRef="#br0">4251 26 0,'-26'0'547,"0"0"-516,0 0-15,0 0-1,0 0 1,0 0 0,1 0-1,-1 0-15,0 0 16,-26 0-1,26 0 1,0 0 0,0 0-1,0 0-15,0 0 16,0 0-16,0 0 47,1 0-32,-1 0 17,0 0-17,-26 0 17,26 0-17,0 0 1,0 0-1,0 0 1,0 0 0,0 0-1,0 0-15,1 0 16,-1 0 0,0 0-1,0 0-15,0 0 16,0 0-1,0 0 1,0 0-16,0 0 63,0 0-32,26 26 219,26 0-219,-26 0-31,0 0 16,0 26-1,0-26 17,0 0 14,0 0-14,0-1 15,0 1-47,0 0 31,0 0 0,0 0-15,0 0-1,0 0 1,0 0-16,0 0 0,0 0 16,0 0-1,0 0-15,0 0 16,0-1-1,0 1 1,0 0 0,0 0-1,0 0 1,0 26 0,0-26-1,0 0 1,0 0-16,0 0 15,0 0 1,0-1-16,0 1 16,0 0 15,0 0 16,0 0 15,0 0-30,0 0-17,26-26-15,-26 26 31,26-26-15,-26 26 15,0 0 16,26-26 16,0 0-16,0 0-32,0 0 16,0 0-15,0 0 31,-1 0-16,1 0 32,0 0-48,0 0 1,0 0 0,-26 26-16,26-26 15,0 0 1,26 0-1,-26 0-15,26 0 16,-27 0-16,1 0 16,26 0-1,-26 0-15,0 0 16,0 0 0,0 0 15,0 0-31,0 0 15,0 0 32,0 0-31,-1 0 0,1 0 15,0 0-16,0 0 1,0 0 15,0 0-15,0 0 31,0 0-47,0 0 31,0 0-15,0 0-1,0 0 1,0 0 0,-1 0 15,1 0 0,0 0-31,0 0 31,0 0-15,0 0 15,0 0-15,0 0 593,-26-26-609,0 0 110,0 0 46,0 0-94,0 0 110,0 0-109,0 0-1,0 0-46,0-26-1,0 27 1,-26 25 31,26-26-47,0 0 78,0 0-47,-26 0-15,26 0 0,0 0-16,-26-26 15,26 26 1,0 0-16,-26 0 0,26 1 15,0-1 17,0 0-1,0 0 0,0 0 0,0 0-15,0 0 0,-26 26-1,26-26-15,0 0 32,0 0-17,0 0-15,0 0 16,0 0-16,0 1 15,0-1 1,0 0 0,0-26 31,0 26-47,0 0 31,0 0 31,0 0-30,0 0 77,-26 26 235,0 0-16,1 0-281,-1 0 62,0 0 32,0 0-110,0 0-15,0 0 15,0 0 16,0 0-16,0 0-15,0 0-1,0 0 1,0 0-16,0 0 15,1-26 1,-27 26 15</inkml:trace>
  <inkml:trace contextRef="#ctx0" brushRef="#br0" timeOffset="2989">3266 1037 0,'0'26'281,"-26"-26"-266,0 0 1,0 0-16,0 0 16,1 0-1,-1 0 1,26 26 0,-26-26-1,0 0 16,0 26-31,26 0 16,-26-26-16,0 26 0,0-26 16,26 26-1,-52 0-15,0-26 0,26 25 16,-25 1-16,25-26 16,-26 26-16,-26 26 15,0 0-15,1 0 16,-53 26-16,-25-27 15,77 1-15,-78 0 0,79 0 16,-79 0-16,104 0 16,-77-1-16,51-25 15,-78 26-15,79 26 16,-79 0-16,26-26 16,1-1-16,25 1 0,1 0 15,-1 0-15,26-26 16,0 26-16,1-1 15,51-25-15,0 0 16,-52-26-16,78 26 16,-26 0-16,0 0 15,26 0-15,-26-26 16,0 0-16,0 0 16,26 26-1</inkml:trace>
  <inkml:trace contextRef="#ctx0" brushRef="#br0" timeOffset="5931">3266 1037 0,'-26'0'297,"0"0"-282,0 0 1,0 0-16,1 0 16,-1 0-1,0 0 32,0 0 0,0 0 0,0 0-31,0 0-1,0 0 1,0 0-1,0 0 1,0 0 0,0 0-16,0 0 15,1 0 1,-1 0-16,0 0 16,0 0 15,0 0 0,0 0-31,0 0 31,0 0 1,0 0 30</inkml:trace>
  <inkml:trace contextRef="#ctx0" brushRef="#br0" timeOffset="11358">3240 1011 0,'0'26'360,"0"0"-329,-26 0-16,26 0 32,0 0 16,-26-26-48,26 26 32,0 0-15,0 0 77,0-1-31,0 1 47,-26-26-62,26 26-63</inkml:trace>
  <inkml:trace contextRef="#ctx0" brushRef="#br0" timeOffset="16491">3499 2566 0,'-26'0'469,"1"0"-454,-1 0-15,0 0 16,0 0 0,0 26-1,0-26-15,0 0 16,0 0 0,0 0-1,0 0 1,0 0-16,26 26 15,-26-26-15,1 0 32,-1 0-17,0 0 1,0 0 31,0 26-32,0-26-15,0 0 16,0 0 0,26 26-1,-26-26-15,0 0 16,26 26-16,-26-26 16,0 0-16,0 26 15,1-26-15,-1 0 16,26 26-1,-26-26-15,0 0 16,0 0-16,0 26 16,0-26-1,26 26 1,-26-26-16,0 0 31,0 0-31,26 25 16,-26-25-16,26 26 15,-26-26-15,26 26 16,-25-26-16,25 26 16,-26-26-1,0 0-15,0 26 16,0-26 0,0 26-1,26 0-15,-26-26 16,26 26-16,-26-26 0,-26 26 15,52 0 1,-26-26-16,0 26 16,1-26-1,25 26-15,-26-26 0,-26 51 16,26-51 0,26 26-16,-26-26 15,0 0 1,0 0-16,26 26 0,-26-26 15,0 0 1,0 26-16,0-26 16,1 26-1,-1-26 1,0 0-16,0 26 16,0-26-1,0 26 1,0-26-1,26 26-15,-26-26 0,-26 26 32,26 0-17,0-26 17,0 26-17,1-26 1,25 26-16,-26-1 0,0-25 15,0 26-15,0 0 32,0-26-32,0 0 0,26 26 15,-26-26-15,0 26 16,0-26 0,0 0-16,0 0 15,1 0 1,25 26-16,-26-26 15,0 26 17</inkml:trace>
  <inkml:trace contextRef="#ctx0" brushRef="#br0" timeOffset="21192">3137 2359 0,'25'0'328,"1"0"-312,0 0 15,-26 26-15,26-26-1,0 0 1,0 0 15,0 26-15,0-26-1,-26 26 1,26-26 0,0 0 30,-26 26-46,26-26 47,25 0-15,-51 26-1,26-26-16,0 0 17,0 25-17,0-25 79,-26 26 140,0 0 220,0 0-439,-26 26 1,-26 0-16,26 0 15,-25 25-15,-27-51 16,52 52-16,-26-26 16,0-26-16,26 0 0,26 0 15,-26 0-15,26 0 16,-25-26-16,25 26 16,-26-1-16,0-25 15,26 26-15,-26-26 16,26 26 15,0 0 0,-26-26-15,26-26 328,26 26-329,-26-26-15,26-51 0,0 25 16,0 26-16,-26-26 16,25 0-16,-25 26 15,0 0-15,0-26 16,26 27-16,-26-1 15,0 0 17,26 0-32,0 0 15,-26 0-15,26 0 16,-26 0-16,0 0 16,0 0-16,0 0 15,0 0 32,0-25 16,0 25-17,0 0-30,0 0 0,0 0 15,0 0 16,0 0-32,0 0-15,0 0 16,0 0 47</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30T17:38:10.319"/>
    </inkml:context>
    <inkml:brush xml:id="br0">
      <inkml:brushProperty name="width" value="0.035" units="cm"/>
      <inkml:brushProperty name="height" value="0.035" units="cm"/>
      <inkml:brushProperty name="color" value="#ED1C24"/>
      <inkml:brushProperty name="fitToCurve" value="1"/>
    </inkml:brush>
  </inkml:definitions>
  <inkml:trace contextRef="#ctx0" brushRef="#br0">3447 26 0,'-26'0'282,"-26"0"-267,0 0-15,1 0 0,-1 0 16,26 0-16,0 0 16,-52 0-16,26 0 15,26 0-15,0 0 16,-25 0-16,-1 0 15,26 0-15,-26 0 0,26 0 16,-52 0-16,26 0 16,1 0-16,25 0 15,-26 0-15,26 0 16,-26 0-16,26 0 16,0 0-16,-26 0 15,27 0-15,-27 0 16,26 0-1,-26 0-15,26 0 16,0 0-16,0 0 16,0 0-1,-26 0-15,27 0 16,-1 0-16,-26 0 16,26 0-16,-26 0 15,26 0-15,-26 0 16,0 0-16,-25 0 15,51 0-15,-26 0 0,-26 0 16,26 0-16,26 0 16,-51 0-16,25 0 15,0 0-15,26 0 16,0 0-16,-52 0 0,27 0 16,-1 0-1,0 0-15,0 0 16,0 0-16,-26 0 0,27 0 15,25 0-15,0 0 16,0 0-16,-52 0 16,52 0-16,0 0 15,0 0-15,-25 0 16,25 0-16,0 0 16,0 0-1,0 0 1,0 0-1,0 0-15,0 0 16,0 0-16,0 0 16,0 0 15,26 26-31,-52-26 16,27 0-1,-1 0 1,0 0-1,0 0 48,26 26 78,0 0-48,0 0-77,0 0 0,0 0-16,0 0 15,0 0-15,0 0 16,0-1-1,0 1 1,0 0-16,26 26 16,-26-26-16,0 0 15,0 0-15,0 26 16,0-26-16,0 0 16,0-1-1,0 1-15,0 26 16,0-26-1,0 0 1,0 0 15,0 0-15,26-26 0,-26 26-16,0 0 15,0 0 1,0 0-1,0-1 17,0 1-32,26 26 15,-26-26 1,0 0 0,25 0-1,-25 0-15,0 0 16,26 26-1,-26 0 1,0-27-16,26 1 16,-26 0-16,0 26 15,0-26 1,0 0 0,0 0-16,0 0 0,0 0 15,0 0 1,26 0-1,-26-1 1,0 27-16,0-26 16,26-26-1,-26 26-15,0 0 16,0 0 15,26-26-31,0 26 63,0-26-16,0 0-32,0 0 1,0 0-1,0 0-15,25 0 16,1 0-16,-26 0 16,0 0-16,0 0 0,26 0 15,-26 0 1,0 0 0,0 0-1,0 0-15,25 0 16,-25 0-1,0 0-15,0 0 16,0 0-16,0 0 16,0 0-1,0 0-15,0 0 16,0 0 0,0 0-16,25 0 15,-25 0-15,0-26 16,0 26-16,0 0 15,26-26-15,-26 26 16,26 0-16,-26 0 16,25 0-1,-25-26-15,26 26 16,-26-26 0,0 26-16,26 0 15,0 0-15,0 0 16,-52-26-16,25 26 15,27 0-15,-26-26 16,0 26-16,-26-26 16,26 26-16,0-25 15,26 25-15,-26 0 16,26-26-16,-27 0 0,1 26 16,26 0-16,-26-26 15,0 0-15,0 26 16,0-26-16,26 0 15,25 26-15,-25-26 16,26 0-16,-52 0 0,26 26 16,-26 0-16,0 0 15,0 0 1,-1 0-16,1 0 47,0 0-32,0 0-15,26-26 0,0 26 16,-26-26-16,0 26 16,0 0-16,0 0 15,0 0 1,-1 0 15,1 0-15,0 0-1,0 0-15,0 0 16,0 0 0,0 0-16,0 0 31,0 0 16,0 0-47,0-25 0,25 25 15,-25 0-15,0 0 16,0 0 0,0 0 31,0 0-47,0 0 0,26 0 15,-26-26 1,0 26-1,0 0-15,-1 0 16,1 0 0,0 0-1,0 0 1,0 0 0,0 0-16,0 0 15,0 0 1,0 0-1,0 0 17,0 0 46,-26-26-16,0 0-15,0 0 0,0-26 16,0 26-48,0 0-15,0 0 16,0 0-16,0-26 15,0 27 1,0-1 15,0 0 16,0 0-31,0 0-1,-26-78 1,0 26-16,26-25 0,0 51 16,-26 0-16,26 0 15,0 26-15,0 0 16,0 1 0,-26 25 15,26-26 0,0-26 47,-26 52 235,26-26-282,-26 26-31,26-26 62,0 0-15,-26 26 0,26-26-47,0 0 16,0 0 15,0 0 16,-26 26 62,0 0 1,0 0-48,1 0-15,-1 0 0,0 0 15,0 0-46,0 0 47,0 0-32,0 0 0,0 0 0,0 0 1,0 0 14,0 0 17,0 0-1</inkml:trace>
  <inkml:trace contextRef="#ctx0" brushRef="#br0" timeOffset="3098">3862 1244 0,'26'0'219,"25"0"-203,1 26-16,0-26 15,-26 0-15,0 26 16,0 0-1,26-26-15,-26 26 16,25 0-16,-25-26 16,26 26-16,0 0 15,-26-26-15,0 0 16,26 26-16,-26-26 0,0 0 16,-1 26-1,1-26 1,0 0-1,26 0-15,0 26 16,26-26-16,-1 26 16,-51-26-16,0 25 0,26-25 15,-26 0 1,-26 26-16,26-26 16,0 0-1,0 0 1,52 26-16,-1 0 15,-25 0-15,0-26 16,0 26-16,0 0 16,-52 0-16,26-26 15,0 0 1,-26 26 0,25-26-16,1 0 0,52 0 15,0 26-15,26 0 16,-27 0-16,1-1 15,0-25-15,-26 26 16,-26 0-16,25 0 0,-25 0 16,0-26-1,0 0-15,0 0 16,26 26 0,-26 0-16,0-26 15,26 0-15,-27 0 16,1 0-16,0 0 15,0 0 17</inkml:trace>
  <inkml:trace contextRef="#ctx0" brushRef="#br0" timeOffset="7535">3939 1296 0,'0'26'297,"0"0"-281,0 0-1,0 0 1,0 0-16,26 0 16,-26 0-1,0 0-15,0 0 16,0-1-1,0 1 17,26-26-32,-26 26 0,0 0 31,0 0-15,0 0 15,0 0-16,0 0 1,0 0-16,0 0 16,26-26-1,-26 26-15,0 0 47,26-1-31,-26 1-1,0 0 17,26-26-32,0 0 93,0 0-14,0-26-33,26-25-46,25-53 0,1-52 16,-26 79-16,-26 25 16,0 26-16,0-26 15,-26 26 1,26 0-16,-26-26 47,26 52-32,-26-26 32,25 26-15,1-25-32,0-1 15,-26 0 16,26 26 1,-26-52-1,-52 52 281,1-26-296,-27 0-16,26 26 16,0 0-16,-26 0 0,27 0 15,25 0-15,0 0 16,-26 0-16,26 0 16,0 0-1,0 0-15,0 0 0,0 0 16,-26 0-1,26 0 1,1 0 0,-27 0-16,26 0 15,0 0 1,0 0 0,0 0-16,0 0 15,0 0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8-30T17:59:17.881"/>
    </inkml:context>
    <inkml:brush xml:id="br0">
      <inkml:brushProperty name="width" value="0.035" units="cm"/>
      <inkml:brushProperty name="height" value="0.035" units="cm"/>
      <inkml:brushProperty name="color" value="#ED1C24"/>
      <inkml:brushProperty name="fitToCurve" value="1"/>
    </inkml:brush>
  </inkml:definitions>
  <inkml:trace contextRef="#ctx0" brushRef="#br0">4510 119 0,'0'26'781,"0"25"-781,0-25 16,0 0-1,0 0 1,0 0-16,0 0 16,0 0-1,0 0 1,0 0-1,0 0-15,0 0 47,0-1-15,0 1-1,0 0 47,0 26 219,0-26-250,0 0 0,0 0-16,26-26-31,-26 26 15,0 0 32,26-26-31,-26 26 0,0 0 62,26-26 187,0 0-233,0 0-1,-1 0 31,1 0 1,26 0-16,-26 0 31,0 0-16,0 0-30,0 0-1,0 0 16,0 0 0,0 0-1,0 0-14,-1 0 30,1 0 16,0 0 79,0 0 655,0 0-624,0 0 30,0 0-218,0 0 16,0 0-16,26 0 16,-26 0-1,-1 0 16,1 0 16,0 0-15,0 0 61,0 0-77,0 0-16,0 0 16,0 0-1,0 0-15,26 0 16,-26 0-16,-1 0 15,27 0-15,-26 0 16,0 0-16,0 0 0,0-26 16,0 26-1,0 0-15,0 0 16,0 0 0,0 0-16,0 0 31,-1 0-16,1-26 1,0 26-16,0 0 16,0-26-1,0 26-15,0 0 16,0 0 31,26 0 15,-26 0 32,0 0 109,-1 0-187,1 0-16,0 0 0,0 0 15,0 0-15,26 0 16,-26 0 0,0 0-1,0 0 17,0 0-1,0 0 0,-1 0-31,1 0 31,0 0-15,0 0 15,0 0-15,0 0-1,0 0 1,0 0 15,0 0 1,0 0-1,0 0-16,0 0 1,-1 0 0,1 0-1,0 0 17,0 0-1,26 0-16,-26 0 32,0 0-31,0 0 15,0 0-31,0 0 31,0 0-31,0 0 16,-1 0 0,1 0-16,26 0 15,-26 0-15,0 0 16,0 0 0,0 0-1,0 0 1,26 0 15,-26 0 0,-1 0 1,1 0-17,0 0 32,0 0 0,0 0-16,0 0 0,0 0 48,0 0-17,0 0-46,0 0-16,0 0 15,0 0 1,-1 0 0,1 0-1,0 0 1,0 0-1,0 0 1,0 0 0,0 0-1,0 0-15,26 0 47,-26 0-47,0 0 31,-1 0-15,1 0 15,0 0-15,0 0-16,0 0 16,0 0-1,0 0 16,0 0 1,0 0-17,0 0 17,0 0-1,0 0 0,0 0-31,-1 0 31,1 0-15,0 0-16,0 0 31,0 0-15,0 0 15,0 0-31,0 0 0,0 0 16,0 0 15,0 0-31,0 0 16,-1 0-1,1 0-15,0 0 16,0 0-1,0 0 32,0 0-31,0 0 0,0 0-1,0 0 1,0 0-1,0 0 1,0 0 0,-1 0-1,1 0-15,0 0 32,0 0-17,0 0 16,0 0-15,0 0 0,0 0-1,0 0 32,0 0-47,0 0 31,25 0-15,-25 0 0,0 0 15,0 0-15,0 0-1,0 0 1,0 0-1,0 0 32,0 0-47,-26 26 16,26-26-16,0 0 31,0 0-31,0 0 31,-26 26-15,25-26 0,1 0 15,0 0-15,0 0-1,0 0 1,0 0 15,0 0-15,0 0 46,0 0 1,52 0 46,-53 0-93,1 0-1,0 0 1,0 0 0,0 0-1,0 0 1,0 0-1,0 0 1,0 0 0,0 0-1,0 0 1,0 0 0,-1 0-1,1 0 1,0 0-16,0 0 15,0 0-15,26 0 16,-26 0-16,26 0 16,-26 0-1,0 0-15,-1 0 16,1 0-16,26 0 0,-26 0 16,0 0-1,0 0 1,0 0-1,0 0-15,0 0 16,0 0 0,0 0-16,0 0 15,-1 0 1,1 0-16,0 0 16,0 0 15,0 0-16,0 0 17,0 0 15,0 0-32,0 0 32,0 0-47,0 0 31,0 0 1,-1 0-17,1 0 1,0 0-1,0 0 1,0 0 15,0 0-15,0 0-16,0 0 16,0 0-16,0 0 31,0 0-16,0 0 17,25 0-17,-25 0 1,26 0 0,-26 0-1,26 0-15,-26 0 16,0 0-16,0 0 0,25 0 15,-25 0 1,0 0 0,0 0-1,0 0-15,0 0 32,26 0 14,-26 0-46,0 0 32,0 0-32,0 0 0,25 0 15,-25 0 1,0 0 0,0 0-1,0 0-15,0 0 16,0 0-16,0 0 15,0 0 1,0 0 0,0 0-16,25 0 31,-25 0-15,0 0-1,0 0 32,0 0-47,0 0 47,0 0-31,0 0-1,0 0 1,0 0 15,0 0-15,0 0-16,-1 0 0,1 0 47,0 0-32,0 0 1,0 0 15,0 0-15,0 0-1,0 0 1,0 0 0,0 0-1,26 0 1,-27 0-1,1 0 1,0 0 15,0 0-15,0 0 0,0 0-1,0 0 1,0 0-1,0 0 1,0 0 0,0 0-1,0 0-15,0 0 32,-1 0-17,1 0 1,0 0-1,0 0-15,0-26 16,0 26 0,-26-26-1,26 26-15,0-26 32,0 26-17,0 0 16,0 0-15,-26-26 0,26 26-1,-1 0 17,1 0-1,26 0 16,-26 0 15,0 0 1,0 0-16,0 0-16,0 0 0,0 0 0,0 0 16,0 0-31,-1 0 31,1 0 0,0 0-32,0 0 1,0 0-1,-26-26-15,26 26 16,0 0-16,26 0 16,-26 0-16,0 0 0,0 0 15,-1 0 1,1 0 0,0 0 265,0 0-250,0 0 16,0 0-16,0 0-31,0 0 16,-26 26 31,-26-26 734,26-26-734,-26 26-32,26-52 1,0 26 0,-26 26-16,26-26 0,0 0 15,0 1 1,0-1-16,0 0 16,-26 0-16,0 0 15,26 0 1,-26 0-1,26 0 17,0 0-1,0 0 47,0 0 16,-26 26 796,26-26-702,-25 26-141,25-25 15,-26 25-15,26-26-16,0 0 16,-26 26 422,0 0-438,0 0 32,0 0 46,0 0 1,0 0-17,0 0-61,0 0-1,0 0 16,0-26-16,1 26-15,-1 0-1,26-26 1,-52 26-1,26 0 17,0 0-1,0-26 0,0 26-15,0 0-1,0 0 1,0 0-16,0 0 31,1 0 16,-1 0-16,0 0-15,0 0 15,0 0 32,0 0-16,0 0-32,0 0 17,0 0-17,0 0 16,0 0-31,0 0 32,1 0-17,-27 0 1,26 0 0,0 0-1,0 0 1,0 0-1,0 0 1,0 0 0,0 0-16,0 0 15,0 0 1,0 0 0,1 0-1,-1 0-15,0 0 16,0 0-1,0 0 1,0 0 0,0 0-16,0 0 15,0 0-15,0 0 16,0 0 0,-25 0-1,25 26 1,0-26-1,0 0 1,0 0 0,0 0-16,0 0 15,0 0-15,0 0 32,0 0-17,0 0 1,0 0-16,1 0 0,-1 0 15,0 26 1,0-26 0,0 0-1,0 0-15,0 0 0,0 0 16,0 0 0,0 0-1,0 0 1,0 0-1,1 0 1,-1 0 0,0 0-1,0 0 17,0 0-17,0 0 1,0 0-16,0 0 15,0 0 17,0 0-17,0 0 1,0 0 0,0 0 15,1 0-31,-1 0 15,0 0 1,-26 0 15,26 0-15,0 0 0,26 26-1,-26-26 1,0 0-16,0 0 15,0 0 1,0 0-16,1 26 31,-1-26-15,0 0 0,0 0-16,0 0 15,0 0 1,0 0 15,0 0-31,0 0 31,0 0-15,0 0 15,0 0-15,1 0 15,-1 0 0,0 0 1,0 0-17,0 0 1,0 0-1,0 26 1,0-26 0,0 0-1,0 0 1,0 0 0,0 0-1,1 0 1,-1 0-1,0 0-15,0 0 16,0 0 0,0 0-1,0 0 1,0 0 0,-26 0-1,26 0 1,0 0-1,0 0 1,1 0 0,-1 25-1,0-25-15,0 0 32,0 0-32,0 0 31,0 0-31,0 0 31,0 0-31,0 0 31,0 0-15,0 0 15,1 0-31,-1 0 16,0 0-1,0 0-15,26 26 16,-26-26-16,0 0 16,-26 0 15,26 0-15,0 0-1,0 0 1,0 0-1,1 0 1,-1 0-16,0 0 16,0 0-1,0 0 1,0 0-16,0 0 16,0 0-1,0 26-15,0-26 16,0 0-1,0 0 1,1 0-16,-1 0 16,0 0-16,0 0 15,0 0 1,-26 0 0,26 0-1,0 0 1,0 0 15,0 0-31,0 0 16,0 0-16,1 0 15,-1 0 1,0 0-16,0 0 31,0 0-31,0 0 0,0 0 16,0 0-1,0 0 1,0 0-16,0 0 16,-25 0-1,25 0 1,0 0 0,0 0-16,0 0 15,0 0 1,0 0-16,0 0 15,0 0 1,-26 0 0,26 0-1,1 0 1,-1 0 15,0 0-15,0 0-1,0 0 1,0 0 15,0 0-15,0 0-16,0 0 16,0 0-1,0 0-15,0 0 16,1 0-1,-1 0 1,0 0-16,0 0 16,0 0-1,0 0 1,0 0-16,0 0 16,-26 0-1,26 0-15,0 0 16,0 0-1,1 0-15,-27 0 16,26 0 0,0 0-1,-26 0 1,52-26-16,-26 26 16,0 0-16,0 0 15,0 0 1,0 0-1,1 0 1,-1 0-16,0 0 16,0 0-1,0 0 1,0 0-16,0 0 16,0-26 15,0 26-31,0 0 15,0 0 1,0 0 0,-25 0-1,25 0 1,0 0 0,0-25-16,0 25 15,0 0 1,0 0-16,0 0 15,0 0 1,0 0 0,0 0-1,1 0-15,-1 0 16,0 0 0,0 0-1,0 0-15,0 0 16,26-26-16,-52 26 15,26 0 1,0 0 15,0 0-15,0 0-16,0 0 31,1 0-31,-1 0 16,0 0-1,0 0 1,0 0 0,0 0-16,0 0 15,0 0 1,0 0 0,0 0-1,0 0-15,0 0 0,1 0 16,-1 0-1,0 0 1,0 0 0,-26 0-16,26 0 31,0 0-15,0 0-16,0 0 15,0 0 1,0 0-16,1 0 31,-1 0-31,0 0 16,0 0 15,-26 0-15,26 0 15,0 0-16,0 0 1,0 0 15,0 0-15,0 0 0,1 0-1,-1 0 1,0 0-1,0 0 17,0 0-32,0 0 15,0 0 1,0 0 0,0 0-16,0 0 15,0 0-15,0 0 16,0 0-1,1 0 1,-1 0 0,0 0-16,0 0 15,0 0 1,0 0 0,0 0-16,0 0 15,0 0 1,0 0-1,0 0-15,0 0 16,1 0 15,-1 0 1,0 0-17,0 0 1,0 0-1,0 0 1,0 0 15,0 0-31,0 0 16,0 0-16,0 0 31,0 0-15,1 0-1,-1 0 1,0 0 0,0 0-1,0 0 1,0 0 0,0 0-1,-26 0 1,26 0-1,0 0 1,0 0 0,1 0 15,-1 0-31,0 0 16,0 0 15,0 0-16,0 0 17,0 0-1,0 0-15,0 0 15</inkml:trace>
  <inkml:trace contextRef="#ctx0" brushRef="#br0" timeOffset="496">4432 119 0</inkml:trace>
  <inkml:trace contextRef="#ctx0" brushRef="#br0" timeOffset="2664">4406 559 0,'-285'156'157,"-259"103"-157,155-52 15,-233 130-15,285-155 16,-52-27-16,104-25 15,0-27-15,52-25 0,-26 26 16,103-52-16,1-1 16,77 1-16,-26 0 15,52-26-15,26 0 16,-25-26-16,-1 0 0,26 0 16,26 26-1,-26-26 1,0 0-1,0 0 32,26 26-15</inkml:trace>
  <inkml:trace contextRef="#ctx0" brushRef="#br0" timeOffset="5494">4069 533 0,'26'0'360,"0"0"-329,0 0-31,0 0 16,0 0 15,0 0 0,0 0-15,-26 26-16,26-26 15,0 0 1,-1 0 15,1 0-15,-26 26-16,26-26 0,0 0 15,26 0 1,-26 0 0,-26 26-1,26-26 1,0 0 78,0 0 15,-26 26-62,26-26-31,-26 26 62,0 0-16,0 0 1,0 0-48,0 0 1,0-1-16,-26 1 16,0 0-1,26 0-15,-26-26 16,26 52-16,-26-26 15,0 0-15,0-26 0,26 26 16,0 0 0,-26 0-16,26 0 15,-26-1 1,26 1-16,-26-26 16,26 26-1,-26 0 1,26 0-1,-51-26 1,51 52 47,-26-52-63,26 26 46,-26-26-14</inkml:trace>
  <inkml:trace contextRef="#ctx0" brushRef="#br0" timeOffset="7401">4225 1285 0,'-26'0'0,"26"-26"15,0 0-15,0 0 16,0 0 47,0 0-32,0 0 0,-26 0 94,26-25-109,0 25-1,-26-26-15,0 26 0,26 0 16,-26 0 0,26 0-16,-26 26 15,26-26-15,-26 0 16,26 0-1,-26 26 17,26-25-17,0-1 1,-25 0 0,25 0-16,0 0 0,0 0 15,-26 0 1,0 0 15,26 0 16,0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E839-BD23-4AD2-BABF-7FF31C643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B04831-C3A6-4B75-B33F-6E2649B09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0B1D93-12E2-4757-9FA2-184F084254D8}"/>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5" name="Footer Placeholder 4">
            <a:extLst>
              <a:ext uri="{FF2B5EF4-FFF2-40B4-BE49-F238E27FC236}">
                <a16:creationId xmlns:a16="http://schemas.microsoft.com/office/drawing/2014/main" id="{55F2036A-4B3C-4702-BF7B-FBAE582B6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21E67-36C8-40DE-93E7-1072C1E716AB}"/>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359016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6326-A3C1-47AD-A00B-8F6627B9B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6A2AF-FF76-4FB2-A683-DE5CC8DEE6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CA627-64AD-4169-99DC-63AA9455BA9E}"/>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5" name="Footer Placeholder 4">
            <a:extLst>
              <a:ext uri="{FF2B5EF4-FFF2-40B4-BE49-F238E27FC236}">
                <a16:creationId xmlns:a16="http://schemas.microsoft.com/office/drawing/2014/main" id="{677CF864-251F-4152-A277-456CE6A39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9F441-A0A9-4BA9-AF51-F51A2C320F3B}"/>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291536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676F4-D24A-40E8-AE82-105D0F6E29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BA0E54-24D5-45B4-9B6D-C3781E5289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F71D6-FD07-4340-B47F-A83DD2628886}"/>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5" name="Footer Placeholder 4">
            <a:extLst>
              <a:ext uri="{FF2B5EF4-FFF2-40B4-BE49-F238E27FC236}">
                <a16:creationId xmlns:a16="http://schemas.microsoft.com/office/drawing/2014/main" id="{4DBAA5E6-95A9-4B9A-A3B8-7C4E3A1C4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F3B84-D01C-4B0F-A974-2FB25C69F619}"/>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237118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23CB-32DC-4E32-BC00-D9A598740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4D8AA-13E5-4D3D-A958-737ABC8D07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A4157-9C6E-444E-954D-16C613775241}"/>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5" name="Footer Placeholder 4">
            <a:extLst>
              <a:ext uri="{FF2B5EF4-FFF2-40B4-BE49-F238E27FC236}">
                <a16:creationId xmlns:a16="http://schemas.microsoft.com/office/drawing/2014/main" id="{807DC6D1-3876-4656-847F-4318F3CA2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9016-962A-4311-9E65-46E2DCBA59A0}"/>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234234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B28F-BFC9-44DE-8138-B37624DFA6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4E1FF6-25D1-477E-869C-47530D8833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7DCBA1-69BF-43BC-92A5-D7938772101C}"/>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5" name="Footer Placeholder 4">
            <a:extLst>
              <a:ext uri="{FF2B5EF4-FFF2-40B4-BE49-F238E27FC236}">
                <a16:creationId xmlns:a16="http://schemas.microsoft.com/office/drawing/2014/main" id="{7F086F28-1D13-406B-A79E-9384EF5FF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AD4FE-261E-48BF-8E4E-0B99AA16E647}"/>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340817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1A3B-19B5-4D6C-A9C3-7B897330E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0C150-0AD4-4374-A2FF-2CA0C5F067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C2BE2C-BB29-4A74-8AE1-8E3AB14651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E8A5E1-3A05-41A7-9540-06928E1E7447}"/>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6" name="Footer Placeholder 5">
            <a:extLst>
              <a:ext uri="{FF2B5EF4-FFF2-40B4-BE49-F238E27FC236}">
                <a16:creationId xmlns:a16="http://schemas.microsoft.com/office/drawing/2014/main" id="{E45B0A28-A7FB-431A-AC08-E00336675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74AA1-3FB5-4365-8D67-AA3F648C322F}"/>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353354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B9B8-E157-4A7E-B75B-C27C7912F3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C9458-24C8-4C13-8317-2BD4D87E0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15FD9D-8E71-4EE9-89CB-FDE8325C24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D803DB-2592-422A-BC6E-21ED22084B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935CFF-3D5D-4B52-B592-EFAF53A7BE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6AA00B-8F20-4031-A751-5115CC02E1D4}"/>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8" name="Footer Placeholder 7">
            <a:extLst>
              <a:ext uri="{FF2B5EF4-FFF2-40B4-BE49-F238E27FC236}">
                <a16:creationId xmlns:a16="http://schemas.microsoft.com/office/drawing/2014/main" id="{4AAA97DE-3315-4C99-A473-A43D52851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EE4FD2-2843-4998-9C8D-5925FB1A3BDB}"/>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140164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979C-DBE5-43CE-BDA8-CBC7514000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A457E-E29A-4903-A9E7-D802A634263C}"/>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4" name="Footer Placeholder 3">
            <a:extLst>
              <a:ext uri="{FF2B5EF4-FFF2-40B4-BE49-F238E27FC236}">
                <a16:creationId xmlns:a16="http://schemas.microsoft.com/office/drawing/2014/main" id="{D4A437EE-CCBF-48EA-ADF5-7007DDAAAC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6EB3A7-FFBB-453F-B6AD-AC9A24E77508}"/>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63297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45BCB-5DB1-4D6B-AADD-866DD02597DB}"/>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3" name="Footer Placeholder 2">
            <a:extLst>
              <a:ext uri="{FF2B5EF4-FFF2-40B4-BE49-F238E27FC236}">
                <a16:creationId xmlns:a16="http://schemas.microsoft.com/office/drawing/2014/main" id="{73B324E1-5008-4E5A-B766-5D8B5AADBC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CA4FA7-A8B2-45A9-A7E8-1CDFE7DFF2E1}"/>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409525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B2C9-5478-40D8-826D-663A837BB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716F54-C99A-43D9-AEC0-7ED60D0556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C5324D-EEF3-4D0D-A8A9-457AE93E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156ACF-45B0-4D82-8BD2-064A5786CF0F}"/>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6" name="Footer Placeholder 5">
            <a:extLst>
              <a:ext uri="{FF2B5EF4-FFF2-40B4-BE49-F238E27FC236}">
                <a16:creationId xmlns:a16="http://schemas.microsoft.com/office/drawing/2014/main" id="{B707D558-B741-492F-87AA-892182C49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1EA24-204D-4915-B1A9-2BCDDC984B3C}"/>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136065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712B-57BC-439F-98E9-AFDF5FC09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74F52-FD24-417B-ABF0-EF3A1570D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16BB8-2D2C-488E-907F-C4DBD8569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3E4B28-F739-4343-AFDA-E87D3AC9C4D4}"/>
              </a:ext>
            </a:extLst>
          </p:cNvPr>
          <p:cNvSpPr>
            <a:spLocks noGrp="1"/>
          </p:cNvSpPr>
          <p:nvPr>
            <p:ph type="dt" sz="half" idx="10"/>
          </p:nvPr>
        </p:nvSpPr>
        <p:spPr/>
        <p:txBody>
          <a:bodyPr/>
          <a:lstStyle/>
          <a:p>
            <a:fld id="{633CA759-1D63-4838-912B-1A7914409AAC}" type="datetimeFigureOut">
              <a:rPr lang="en-US" smtClean="0"/>
              <a:t>8/30/2023</a:t>
            </a:fld>
            <a:endParaRPr lang="en-US"/>
          </a:p>
        </p:txBody>
      </p:sp>
      <p:sp>
        <p:nvSpPr>
          <p:cNvPr id="6" name="Footer Placeholder 5">
            <a:extLst>
              <a:ext uri="{FF2B5EF4-FFF2-40B4-BE49-F238E27FC236}">
                <a16:creationId xmlns:a16="http://schemas.microsoft.com/office/drawing/2014/main" id="{74B7CE61-772F-4190-8FA3-07650744A7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93317-0749-454F-9383-D163A220603E}"/>
              </a:ext>
            </a:extLst>
          </p:cNvPr>
          <p:cNvSpPr>
            <a:spLocks noGrp="1"/>
          </p:cNvSpPr>
          <p:nvPr>
            <p:ph type="sldNum" sz="quarter" idx="12"/>
          </p:nvPr>
        </p:nvSpPr>
        <p:spPr/>
        <p:txBody>
          <a:bodyPr/>
          <a:lstStyle/>
          <a:p>
            <a:fld id="{269C7695-8074-4F9D-922B-EAC960B6CF43}" type="slidenum">
              <a:rPr lang="en-US" smtClean="0"/>
              <a:t>‹#›</a:t>
            </a:fld>
            <a:endParaRPr lang="en-US"/>
          </a:p>
        </p:txBody>
      </p:sp>
    </p:spTree>
    <p:extLst>
      <p:ext uri="{BB962C8B-B14F-4D97-AF65-F5344CB8AC3E}">
        <p14:creationId xmlns:p14="http://schemas.microsoft.com/office/powerpoint/2010/main" val="196341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73A87-8E5A-43F2-8D34-B42D2E9DF7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3CD215-D2A8-4CA3-97E8-A64C37267F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1E918-81C9-48AD-9E18-34B88D30A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CA759-1D63-4838-912B-1A7914409AAC}" type="datetimeFigureOut">
              <a:rPr lang="en-US" smtClean="0"/>
              <a:t>8/30/2023</a:t>
            </a:fld>
            <a:endParaRPr lang="en-US"/>
          </a:p>
        </p:txBody>
      </p:sp>
      <p:sp>
        <p:nvSpPr>
          <p:cNvPr id="5" name="Footer Placeholder 4">
            <a:extLst>
              <a:ext uri="{FF2B5EF4-FFF2-40B4-BE49-F238E27FC236}">
                <a16:creationId xmlns:a16="http://schemas.microsoft.com/office/drawing/2014/main" id="{26FF16FC-6FBB-4C5C-8FFD-A2488AA07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E85968-8134-4241-9674-6B026A8845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C7695-8074-4F9D-922B-EAC960B6CF43}" type="slidenum">
              <a:rPr lang="en-US" smtClean="0"/>
              <a:t>‹#›</a:t>
            </a:fld>
            <a:endParaRPr lang="en-US"/>
          </a:p>
        </p:txBody>
      </p:sp>
    </p:spTree>
    <p:extLst>
      <p:ext uri="{BB962C8B-B14F-4D97-AF65-F5344CB8AC3E}">
        <p14:creationId xmlns:p14="http://schemas.microsoft.com/office/powerpoint/2010/main" val="4159145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blog.hubspot.com/website/anaconda-python" TargetMode="External"/><Relationship Id="rId2" Type="http://schemas.openxmlformats.org/officeDocument/2006/relationships/hyperlink" Target="https://www.anaconda.com/blog/10-years-of-data-science-innovation-anacondas-commitment-to-the-open-source-python-commun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blog.hubspot.com/website/anaconda-python" TargetMode="External"/><Relationship Id="rId3" Type="http://schemas.openxmlformats.org/officeDocument/2006/relationships/hyperlink" Target="https://www.nvidia.com/en-us/deep-learning-ai/solutions/data-science/" TargetMode="External"/><Relationship Id="rId7" Type="http://schemas.openxmlformats.org/officeDocument/2006/relationships/hyperlink" Target="https://docs.nvidia.com/deeplearning/cudnn/index.html#:~:text=NVIDIA%20CUDA%20Deep%20Neural%20Network,arising%20frequently%20in%20DNN%20applications." TargetMode="External"/><Relationship Id="rId2" Type="http://schemas.openxmlformats.org/officeDocument/2006/relationships/hyperlink" Target="https://www.lavivienpost.com/install-tensorflow-gpu-on-windows-complete-guide-2023/" TargetMode="External"/><Relationship Id="rId1" Type="http://schemas.openxmlformats.org/officeDocument/2006/relationships/slideLayout" Target="../slideLayouts/slideLayout2.xml"/><Relationship Id="rId6" Type="http://schemas.openxmlformats.org/officeDocument/2006/relationships/hyperlink" Target="https://developer.nvidia.com/cuda-toolkit-archive" TargetMode="External"/><Relationship Id="rId5" Type="http://schemas.openxmlformats.org/officeDocument/2006/relationships/hyperlink" Target="https://www.infoworld.com/article/3299703/what-is-cuda-parallel-programming-for-gpus.html" TargetMode="External"/><Relationship Id="rId4" Type="http://schemas.openxmlformats.org/officeDocument/2006/relationships/hyperlink" Target="https://www.tensorflow.org/install/source_windows" TargetMode="External"/><Relationship Id="rId9" Type="http://schemas.openxmlformats.org/officeDocument/2006/relationships/hyperlink" Target="https://docs.anaconda.com/free/anaconda/install/previous-version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nvidia.com/download/index.aspx" TargetMode="External"/><Relationship Id="rId2" Type="http://schemas.openxmlformats.org/officeDocument/2006/relationships/hyperlink" Target="https://www.nvidia.com/Download/index.aspx"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nvidia.com/download/driverResults.aspx/210648/en-us/"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arn.microsoft.com/en-us/visualstudio/releases/2019/release-notes" TargetMode="Externa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8" Type="http://schemas.openxmlformats.org/officeDocument/2006/relationships/hyperlink" Target="https://developer.nvidia.com/cudnn" TargetMode="External"/><Relationship Id="rId3" Type="http://schemas.openxmlformats.org/officeDocument/2006/relationships/hyperlink" Target="https://www.khronos.org/opencl/" TargetMode="External"/><Relationship Id="rId7" Type="http://schemas.openxmlformats.org/officeDocument/2006/relationships/hyperlink" Target="https://www.infoworld.com/article/3278008/what-is-tensorflow-the-machine-learning-library-explained.html" TargetMode="External"/><Relationship Id="rId2" Type="http://schemas.openxmlformats.org/officeDocument/2006/relationships/hyperlink" Target="https://developer.nvidia.com/about-cuda" TargetMode="External"/><Relationship Id="rId1" Type="http://schemas.openxmlformats.org/officeDocument/2006/relationships/slideLayout" Target="../slideLayouts/slideLayout2.xml"/><Relationship Id="rId6" Type="http://schemas.openxmlformats.org/officeDocument/2006/relationships/hyperlink" Target="https://www.nytimes.com/2016/12/14/magazine/the-great-ai-awakening.html" TargetMode="External"/><Relationship Id="rId5" Type="http://schemas.openxmlformats.org/officeDocument/2006/relationships/hyperlink" Target="https://www.infoworld.com/article/3397142/what-is-deep-learning-algorithms-that-mimic-the-human-brain.html" TargetMode="External"/><Relationship Id="rId4" Type="http://schemas.openxmlformats.org/officeDocument/2006/relationships/hyperlink" Target="https://www.amd.com/e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eveloper.nvidia.com/cuda-11.2.0-download-archive?target_os=Windows&amp;target_arch=x86_64&amp;target_version=10&amp;target_type=exelocal"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0.emf"/><Relationship Id="rId5" Type="http://schemas.openxmlformats.org/officeDocument/2006/relationships/diagramQuickStyle" Target="../diagrams/quickStyle1.xml"/><Relationship Id="rId10" Type="http://schemas.openxmlformats.org/officeDocument/2006/relationships/customXml" Target="../ink/ink5.xml"/><Relationship Id="rId4" Type="http://schemas.openxmlformats.org/officeDocument/2006/relationships/diagramLayout" Target="../diagrams/layout1.xml"/><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7.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2239-4E56-4D66-B75A-AE2A775298BD}"/>
              </a:ext>
            </a:extLst>
          </p:cNvPr>
          <p:cNvSpPr>
            <a:spLocks noGrp="1"/>
          </p:cNvSpPr>
          <p:nvPr>
            <p:ph type="ctrTitle"/>
          </p:nvPr>
        </p:nvSpPr>
        <p:spPr>
          <a:xfrm>
            <a:off x="1244081" y="226624"/>
            <a:ext cx="9144000" cy="1872764"/>
          </a:xfrm>
        </p:spPr>
        <p:txBody>
          <a:bodyPr/>
          <a:lstStyle/>
          <a:p>
            <a:r>
              <a:rPr lang="es-ES" dirty="0" err="1"/>
              <a:t>Giude</a:t>
            </a:r>
            <a:r>
              <a:rPr lang="es-ES" dirty="0"/>
              <a:t> </a:t>
            </a:r>
            <a:r>
              <a:rPr lang="es-ES" dirty="0" err="1"/>
              <a:t>To</a:t>
            </a:r>
            <a:r>
              <a:rPr lang="es-ES" dirty="0"/>
              <a:t> </a:t>
            </a:r>
            <a:r>
              <a:rPr lang="es-ES" dirty="0" err="1"/>
              <a:t>install</a:t>
            </a:r>
            <a:r>
              <a:rPr lang="es-ES" dirty="0"/>
              <a:t> </a:t>
            </a:r>
            <a:r>
              <a:rPr lang="es-ES" dirty="0" err="1"/>
              <a:t>Tensorflow</a:t>
            </a:r>
            <a:r>
              <a:rPr lang="es-ES" dirty="0"/>
              <a:t> GPU</a:t>
            </a:r>
            <a:endParaRPr lang="en-US" dirty="0"/>
          </a:p>
        </p:txBody>
      </p:sp>
      <p:sp>
        <p:nvSpPr>
          <p:cNvPr id="4" name="TextBox 3">
            <a:extLst>
              <a:ext uri="{FF2B5EF4-FFF2-40B4-BE49-F238E27FC236}">
                <a16:creationId xmlns:a16="http://schemas.microsoft.com/office/drawing/2014/main" id="{B67D0E31-D467-4991-8F07-F848D70B76EC}"/>
              </a:ext>
            </a:extLst>
          </p:cNvPr>
          <p:cNvSpPr txBox="1"/>
          <p:nvPr/>
        </p:nvSpPr>
        <p:spPr>
          <a:xfrm>
            <a:off x="961053" y="2118049"/>
            <a:ext cx="10552922" cy="523220"/>
          </a:xfrm>
          <a:prstGeom prst="rect">
            <a:avLst/>
          </a:prstGeom>
          <a:noFill/>
        </p:spPr>
        <p:txBody>
          <a:bodyPr wrap="square" rtlCol="0">
            <a:spAutoFit/>
          </a:bodyPr>
          <a:lstStyle/>
          <a:p>
            <a:r>
              <a:rPr lang="es-ES" sz="2800" dirty="0" err="1">
                <a:solidFill>
                  <a:srgbClr val="92D050"/>
                </a:solidFill>
              </a:rPr>
              <a:t>Definition</a:t>
            </a:r>
            <a:r>
              <a:rPr lang="es-ES" sz="2800" dirty="0">
                <a:solidFill>
                  <a:srgbClr val="92D050"/>
                </a:solidFill>
              </a:rPr>
              <a:t> :</a:t>
            </a:r>
            <a:endParaRPr lang="en-US" dirty="0">
              <a:solidFill>
                <a:srgbClr val="92D050"/>
              </a:solidFill>
            </a:endParaRPr>
          </a:p>
        </p:txBody>
      </p:sp>
      <p:sp>
        <p:nvSpPr>
          <p:cNvPr id="5" name="TextBox 4">
            <a:extLst>
              <a:ext uri="{FF2B5EF4-FFF2-40B4-BE49-F238E27FC236}">
                <a16:creationId xmlns:a16="http://schemas.microsoft.com/office/drawing/2014/main" id="{09A5816A-9E6C-41B5-8455-723298C0CEFD}"/>
              </a:ext>
            </a:extLst>
          </p:cNvPr>
          <p:cNvSpPr txBox="1"/>
          <p:nvPr/>
        </p:nvSpPr>
        <p:spPr>
          <a:xfrm>
            <a:off x="961053" y="2849797"/>
            <a:ext cx="10552922" cy="1477328"/>
          </a:xfrm>
          <a:prstGeom prst="rect">
            <a:avLst/>
          </a:prstGeom>
          <a:noFill/>
        </p:spPr>
        <p:txBody>
          <a:bodyPr wrap="square" rtlCol="0">
            <a:spAutoFit/>
          </a:bodyPr>
          <a:lstStyle/>
          <a:p>
            <a:r>
              <a:rPr lang="en-US" dirty="0"/>
              <a:t>TensorFlow is an end-to-end open source platform for machine learning from Google. If you want to study Ai or work on Ai project, setting up an development env with TensorFlow at a local machine will help you have smooth sailing. GPU (Graphics processing unit) is a specialized processor originally designed to process data simultaneously. It helps to speed up computation of your deep learning code. This is a complete guide to install TensorFlow GPU on windows in 2023. The installation involves many steps. Let’s get started.[</a:t>
            </a:r>
            <a:r>
              <a:rPr lang="en-US" dirty="0">
                <a:hlinkClick r:id="rId2" action="ppaction://hlinksldjump" tooltip="in"/>
              </a:rPr>
              <a:t>1</a:t>
            </a:r>
            <a:r>
              <a:rPr lang="en-US" dirty="0"/>
              <a:t>]</a:t>
            </a:r>
            <a:endParaRPr lang="en-US" sz="1400" dirty="0">
              <a:solidFill>
                <a:srgbClr val="92D050"/>
              </a:solidFill>
            </a:endParaRPr>
          </a:p>
        </p:txBody>
      </p:sp>
      <p:sp>
        <p:nvSpPr>
          <p:cNvPr id="6" name="TextBox 5">
            <a:extLst>
              <a:ext uri="{FF2B5EF4-FFF2-40B4-BE49-F238E27FC236}">
                <a16:creationId xmlns:a16="http://schemas.microsoft.com/office/drawing/2014/main" id="{F0319998-AFEE-411D-98BF-C762403260BA}"/>
              </a:ext>
            </a:extLst>
          </p:cNvPr>
          <p:cNvSpPr txBox="1"/>
          <p:nvPr/>
        </p:nvSpPr>
        <p:spPr>
          <a:xfrm>
            <a:off x="961053" y="4427271"/>
            <a:ext cx="10552922" cy="1908215"/>
          </a:xfrm>
          <a:prstGeom prst="rect">
            <a:avLst/>
          </a:prstGeom>
          <a:noFill/>
        </p:spPr>
        <p:txBody>
          <a:bodyPr wrap="square" rtlCol="0">
            <a:spAutoFit/>
          </a:bodyPr>
          <a:lstStyle/>
          <a:p>
            <a:r>
              <a:rPr lang="es-ES" sz="2800" b="1" dirty="0">
                <a:solidFill>
                  <a:srgbClr val="92D050"/>
                </a:solidFill>
              </a:rPr>
              <a:t>1) </a:t>
            </a:r>
            <a:r>
              <a:rPr lang="es-ES" sz="2800" b="1" dirty="0" err="1">
                <a:solidFill>
                  <a:srgbClr val="92D050"/>
                </a:solidFill>
              </a:rPr>
              <a:t>Download</a:t>
            </a:r>
            <a:r>
              <a:rPr lang="es-ES" sz="2800" b="1" dirty="0">
                <a:solidFill>
                  <a:srgbClr val="92D050"/>
                </a:solidFill>
              </a:rPr>
              <a:t> </a:t>
            </a:r>
            <a:r>
              <a:rPr lang="es-ES" sz="2800" b="1" dirty="0" err="1">
                <a:solidFill>
                  <a:srgbClr val="92D050"/>
                </a:solidFill>
              </a:rPr>
              <a:t>Nvidia</a:t>
            </a:r>
            <a:r>
              <a:rPr lang="es-ES" sz="2800" b="1" dirty="0">
                <a:solidFill>
                  <a:srgbClr val="92D050"/>
                </a:solidFill>
              </a:rPr>
              <a:t> </a:t>
            </a:r>
            <a:r>
              <a:rPr lang="es-ES" sz="2800" b="1" dirty="0" err="1">
                <a:solidFill>
                  <a:srgbClr val="92D050"/>
                </a:solidFill>
              </a:rPr>
              <a:t>Graphics</a:t>
            </a:r>
            <a:r>
              <a:rPr lang="es-ES" sz="2800" b="1" dirty="0">
                <a:solidFill>
                  <a:srgbClr val="92D050"/>
                </a:solidFill>
              </a:rPr>
              <a:t> Driver</a:t>
            </a:r>
          </a:p>
          <a:p>
            <a:r>
              <a:rPr lang="en-US" dirty="0"/>
              <a:t>Data science workflows have traditionally been slow and cumbersome, relying on CPUs to load, filter, and manipulate data and train and deploy models. With NVIDIA AI software, including RAPIDS™ open-source software libraries, GPUs substantially reduce infrastructure costs and provide superior performance for end-to-end data science workflows. GPU-accelerated data science is available everywhere—on the laptop, in the data center, at the edge, and in the cloud. .[</a:t>
            </a:r>
            <a:r>
              <a:rPr lang="en-US" dirty="0">
                <a:hlinkClick r:id="rId2" action="ppaction://hlinksldjump"/>
              </a:rPr>
              <a:t>2</a:t>
            </a:r>
            <a:r>
              <a:rPr lang="en-US" dirty="0"/>
              <a:t>]</a:t>
            </a:r>
            <a:endParaRPr lang="en-US" b="1" dirty="0">
              <a:solidFill>
                <a:srgbClr val="92D050"/>
              </a:solidFill>
            </a:endParaRPr>
          </a:p>
        </p:txBody>
      </p:sp>
    </p:spTree>
    <p:extLst>
      <p:ext uri="{BB962C8B-B14F-4D97-AF65-F5344CB8AC3E}">
        <p14:creationId xmlns:p14="http://schemas.microsoft.com/office/powerpoint/2010/main" val="11792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8452F-5681-401A-82A0-07DA849DB238}"/>
              </a:ext>
            </a:extLst>
          </p:cNvPr>
          <p:cNvSpPr>
            <a:spLocks noGrp="1"/>
          </p:cNvSpPr>
          <p:nvPr>
            <p:ph idx="1"/>
          </p:nvPr>
        </p:nvSpPr>
        <p:spPr>
          <a:xfrm>
            <a:off x="0" y="0"/>
            <a:ext cx="12192000" cy="6858000"/>
          </a:xfrm>
        </p:spPr>
        <p:txBody>
          <a:bodyPr/>
          <a:lstStyle/>
          <a:p>
            <a:pPr marL="0" indent="0">
              <a:buNone/>
            </a:pPr>
            <a:r>
              <a:rPr lang="es-ES" dirty="0" err="1"/>
              <a:t>Now</a:t>
            </a:r>
            <a:r>
              <a:rPr lang="es-ES" dirty="0"/>
              <a:t> </a:t>
            </a:r>
            <a:r>
              <a:rPr lang="es-ES" dirty="0" err="1"/>
              <a:t>let</a:t>
            </a:r>
            <a:r>
              <a:rPr lang="es-ES" dirty="0"/>
              <a:t> ´s </a:t>
            </a:r>
            <a:r>
              <a:rPr lang="es-ES" dirty="0" err="1"/>
              <a:t>move</a:t>
            </a:r>
            <a:r>
              <a:rPr lang="es-ES" dirty="0"/>
              <a:t> </a:t>
            </a:r>
            <a:r>
              <a:rPr lang="es-ES" dirty="0" err="1"/>
              <a:t>to</a:t>
            </a:r>
            <a:r>
              <a:rPr lang="es-ES" dirty="0"/>
              <a:t> </a:t>
            </a:r>
            <a:r>
              <a:rPr lang="es-ES" dirty="0" err="1"/>
              <a:t>the</a:t>
            </a:r>
            <a:r>
              <a:rPr lang="es-ES" dirty="0"/>
              <a:t> </a:t>
            </a:r>
            <a:r>
              <a:rPr lang="es-ES" dirty="0" err="1"/>
              <a:t>next</a:t>
            </a:r>
            <a:r>
              <a:rPr lang="es-ES" dirty="0"/>
              <a:t> step :</a:t>
            </a:r>
          </a:p>
          <a:p>
            <a:pPr marL="0" indent="0">
              <a:buNone/>
            </a:pPr>
            <a:r>
              <a:rPr lang="es-ES" dirty="0">
                <a:solidFill>
                  <a:srgbClr val="92D050"/>
                </a:solidFill>
              </a:rPr>
              <a:t>5) </a:t>
            </a:r>
            <a:r>
              <a:rPr lang="en-US" dirty="0">
                <a:solidFill>
                  <a:srgbClr val="92D050"/>
                </a:solidFill>
              </a:rPr>
              <a:t> Install </a:t>
            </a:r>
            <a:r>
              <a:rPr lang="en-US" dirty="0" err="1">
                <a:solidFill>
                  <a:srgbClr val="92D050"/>
                </a:solidFill>
              </a:rPr>
              <a:t>cuDNN</a:t>
            </a:r>
            <a:r>
              <a:rPr lang="en-US" dirty="0">
                <a:solidFill>
                  <a:srgbClr val="92D050"/>
                </a:solidFill>
              </a:rPr>
              <a:t> 8.2</a:t>
            </a:r>
          </a:p>
          <a:p>
            <a:pPr marL="0" indent="0">
              <a:buNone/>
            </a:pPr>
            <a:r>
              <a:rPr lang="en-US" sz="1800" dirty="0"/>
              <a:t>NVIDIA CUDA Deep Neural Network (</a:t>
            </a:r>
            <a:r>
              <a:rPr lang="en-US" sz="1800" dirty="0" err="1"/>
              <a:t>cuDNN</a:t>
            </a:r>
            <a:r>
              <a:rPr lang="en-US" sz="1800" dirty="0"/>
              <a:t>) is a GPU-accelerated library of primitives for deep neural networks. It provides highly tuned implementations of routines arising frequently in DNN applications. These release notes describe the key features, software enhancements and improvements, and known issues for the NVIDIA </a:t>
            </a:r>
            <a:r>
              <a:rPr lang="en-US" sz="1800" dirty="0" err="1"/>
              <a:t>cuDNN</a:t>
            </a:r>
            <a:r>
              <a:rPr lang="en-US" sz="1800" dirty="0"/>
              <a:t> 8.9.4 and earlier releases.</a:t>
            </a:r>
          </a:p>
          <a:p>
            <a:pPr marL="0" indent="0">
              <a:buNone/>
            </a:pPr>
            <a:endParaRPr lang="es-ES" sz="1800" dirty="0">
              <a:solidFill>
                <a:srgbClr val="92D050"/>
              </a:solidFill>
            </a:endParaRPr>
          </a:p>
        </p:txBody>
      </p:sp>
      <p:pic>
        <p:nvPicPr>
          <p:cNvPr id="5" name="Picture 4">
            <a:extLst>
              <a:ext uri="{FF2B5EF4-FFF2-40B4-BE49-F238E27FC236}">
                <a16:creationId xmlns:a16="http://schemas.microsoft.com/office/drawing/2014/main" id="{BAD6D835-8B17-4DB7-9436-F64E819F4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865" y="1838129"/>
            <a:ext cx="8201608" cy="4814597"/>
          </a:xfrm>
          <a:prstGeom prst="rect">
            <a:avLst/>
          </a:prstGeom>
        </p:spPr>
      </p:pic>
      <p:sp>
        <p:nvSpPr>
          <p:cNvPr id="6" name="TextBox 5">
            <a:extLst>
              <a:ext uri="{FF2B5EF4-FFF2-40B4-BE49-F238E27FC236}">
                <a16:creationId xmlns:a16="http://schemas.microsoft.com/office/drawing/2014/main" id="{97BBAED8-7BA7-438A-AA66-CBA3A2209347}"/>
              </a:ext>
            </a:extLst>
          </p:cNvPr>
          <p:cNvSpPr txBox="1"/>
          <p:nvPr/>
        </p:nvSpPr>
        <p:spPr>
          <a:xfrm>
            <a:off x="0" y="1838129"/>
            <a:ext cx="4030823" cy="1477328"/>
          </a:xfrm>
          <a:prstGeom prst="rect">
            <a:avLst/>
          </a:prstGeom>
          <a:noFill/>
        </p:spPr>
        <p:txBody>
          <a:bodyPr wrap="square" rtlCol="0">
            <a:spAutoFit/>
          </a:bodyPr>
          <a:lstStyle/>
          <a:p>
            <a:r>
              <a:rPr lang="es-ES" dirty="0"/>
              <a:t>K</a:t>
            </a:r>
            <a:r>
              <a:rPr lang="en-US" dirty="0" err="1"/>
              <a:t>eep</a:t>
            </a:r>
            <a:r>
              <a:rPr lang="en-US" dirty="0"/>
              <a:t> in mind that you should  sign in to download the </a:t>
            </a:r>
            <a:r>
              <a:rPr lang="en-US" dirty="0" err="1"/>
              <a:t>cudnn</a:t>
            </a:r>
            <a:r>
              <a:rPr lang="en-US" dirty="0"/>
              <a:t>, in our case  the version that corresponds to CUDA 11.2 is  CUDNN 8.1,so</a:t>
            </a:r>
          </a:p>
          <a:p>
            <a:endParaRPr lang="en-US" dirty="0"/>
          </a:p>
        </p:txBody>
      </p:sp>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90F90821-FA8E-492E-8C6D-27B70DC0B673}"/>
                  </a:ext>
                </a:extLst>
              </p14:cNvPr>
              <p14:cNvContentPartPr/>
              <p14:nvPr/>
            </p14:nvContentPartPr>
            <p14:xfrm>
              <a:off x="2528552" y="3978801"/>
              <a:ext cx="5281560" cy="929520"/>
            </p14:xfrm>
          </p:contentPart>
        </mc:Choice>
        <mc:Fallback>
          <p:pic>
            <p:nvPicPr>
              <p:cNvPr id="16" name="Ink 15">
                <a:extLst>
                  <a:ext uri="{FF2B5EF4-FFF2-40B4-BE49-F238E27FC236}">
                    <a16:creationId xmlns:a16="http://schemas.microsoft.com/office/drawing/2014/main" id="{90F90821-FA8E-492E-8C6D-27B70DC0B673}"/>
                  </a:ext>
                </a:extLst>
              </p:cNvPr>
              <p:cNvPicPr/>
              <p:nvPr/>
            </p:nvPicPr>
            <p:blipFill>
              <a:blip r:embed="rId4"/>
              <a:stretch>
                <a:fillRect/>
              </a:stretch>
            </p:blipFill>
            <p:spPr>
              <a:xfrm>
                <a:off x="2522432" y="3972681"/>
                <a:ext cx="5293800" cy="941760"/>
              </a:xfrm>
              <a:prstGeom prst="rect">
                <a:avLst/>
              </a:prstGeom>
            </p:spPr>
          </p:pic>
        </mc:Fallback>
      </mc:AlternateContent>
    </p:spTree>
    <p:extLst>
      <p:ext uri="{BB962C8B-B14F-4D97-AF65-F5344CB8AC3E}">
        <p14:creationId xmlns:p14="http://schemas.microsoft.com/office/powerpoint/2010/main" val="123608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41D248-BF3D-422D-B4F4-80084686A477}"/>
              </a:ext>
            </a:extLst>
          </p:cNvPr>
          <p:cNvSpPr>
            <a:spLocks noGrp="1"/>
          </p:cNvSpPr>
          <p:nvPr>
            <p:ph type="subTitle" idx="1"/>
          </p:nvPr>
        </p:nvSpPr>
        <p:spPr>
          <a:xfrm>
            <a:off x="0" y="0"/>
            <a:ext cx="12192000" cy="6858000"/>
          </a:xfrm>
        </p:spPr>
        <p:txBody>
          <a:bodyPr/>
          <a:lstStyle/>
          <a:p>
            <a:pPr algn="l"/>
            <a:r>
              <a:rPr lang="en-US" dirty="0"/>
              <a:t>Extract the downloaded zip file and copy three sub folders, i.e. include, lib and bin.</a:t>
            </a:r>
          </a:p>
          <a:p>
            <a:pPr algn="l"/>
            <a:br>
              <a:rPr lang="en-US" dirty="0"/>
            </a:br>
            <a:endParaRPr lang="en-US" dirty="0"/>
          </a:p>
        </p:txBody>
      </p:sp>
    </p:spTree>
    <p:extLst>
      <p:ext uri="{BB962C8B-B14F-4D97-AF65-F5344CB8AC3E}">
        <p14:creationId xmlns:p14="http://schemas.microsoft.com/office/powerpoint/2010/main" val="254703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09060-82A5-4D34-BE71-2CF0FCBCA1CB}"/>
              </a:ext>
            </a:extLst>
          </p:cNvPr>
          <p:cNvSpPr>
            <a:spLocks noGrp="1"/>
          </p:cNvSpPr>
          <p:nvPr>
            <p:ph idx="1"/>
          </p:nvPr>
        </p:nvSpPr>
        <p:spPr>
          <a:xfrm>
            <a:off x="0" y="-65315"/>
            <a:ext cx="12064482" cy="6858000"/>
          </a:xfrm>
        </p:spPr>
        <p:txBody>
          <a:bodyPr/>
          <a:lstStyle/>
          <a:p>
            <a:pPr marL="0" indent="0">
              <a:buNone/>
            </a:pPr>
            <a:r>
              <a:rPr lang="en-US" dirty="0"/>
              <a:t>Pen Environment Variables window, add following new two paths:</a:t>
            </a:r>
          </a:p>
          <a:p>
            <a:pPr marL="0" indent="0">
              <a:buNone/>
            </a:pPr>
            <a:r>
              <a:rPr lang="en-US" dirty="0"/>
              <a:t>“</a:t>
            </a:r>
            <a:r>
              <a:rPr lang="en-US" dirty="0">
                <a:solidFill>
                  <a:schemeClr val="accent1"/>
                </a:solidFill>
              </a:rPr>
              <a:t>C:\Program Files\NVIDIA GPU Computing Toolkit\CUDA\v11.2\bin</a:t>
            </a:r>
            <a:r>
              <a:rPr lang="en-US" dirty="0"/>
              <a:t>”</a:t>
            </a:r>
          </a:p>
          <a:p>
            <a:pPr marL="0" indent="0">
              <a:buNone/>
            </a:pPr>
            <a:r>
              <a:rPr lang="en-US" dirty="0"/>
              <a:t>“</a:t>
            </a:r>
            <a:r>
              <a:rPr lang="en-US" dirty="0">
                <a:solidFill>
                  <a:schemeClr val="accent1"/>
                </a:solidFill>
              </a:rPr>
              <a:t>C:\Program Files\NVIDIA GPU Computing Toolkit\CUDA\v11.2\</a:t>
            </a:r>
            <a:r>
              <a:rPr lang="en-US" dirty="0" err="1">
                <a:solidFill>
                  <a:schemeClr val="accent1"/>
                </a:solidFill>
              </a:rPr>
              <a:t>libnvvp</a:t>
            </a:r>
            <a:r>
              <a:rPr lang="en-US" dirty="0"/>
              <a:t>”</a:t>
            </a:r>
          </a:p>
          <a:p>
            <a:pPr marL="0" indent="0">
              <a:buNone/>
            </a:pPr>
            <a:r>
              <a:rPr lang="en-US" dirty="0">
                <a:solidFill>
                  <a:srgbClr val="92D050"/>
                </a:solidFill>
              </a:rPr>
              <a:t> 6)Install Anaconda</a:t>
            </a:r>
          </a:p>
          <a:p>
            <a:pPr marL="0" indent="0" fontAlgn="base">
              <a:buNone/>
            </a:pPr>
            <a:r>
              <a:rPr lang="en-US" dirty="0"/>
              <a:t>                          </a:t>
            </a:r>
            <a:r>
              <a:rPr lang="en-US" b="1" dirty="0">
                <a:solidFill>
                  <a:srgbClr val="FF0000"/>
                </a:solidFill>
              </a:rPr>
              <a:t>What is Anaconda for Python?</a:t>
            </a:r>
          </a:p>
          <a:p>
            <a:pPr marL="0" indent="0" fontAlgn="base">
              <a:buNone/>
            </a:pPr>
            <a:r>
              <a:rPr lang="en-US" dirty="0"/>
              <a:t>Anaconda Python is a free, open-source platform that allows you to write and execute code in the programming language Python. It is by continuum.io, a company that specializes in Python development. The Anaconda platform is the most popular way to learn and use Python for scientific computing, data science, and machine learning. It is used by over </a:t>
            </a:r>
            <a:r>
              <a:rPr lang="en-US" dirty="0">
                <a:hlinkClick r:id="rId2"/>
              </a:rPr>
              <a:t>thirty million people</a:t>
            </a:r>
            <a:r>
              <a:rPr lang="en-US" dirty="0"/>
              <a:t> worldwide and is available for Windows, macOS, and Linux.[</a:t>
            </a:r>
            <a:r>
              <a:rPr lang="en-US" dirty="0">
                <a:hlinkClick r:id="rId3"/>
              </a:rPr>
              <a:t>8</a:t>
            </a:r>
            <a:r>
              <a:rPr lang="en-US" dirty="0"/>
              <a:t>]</a:t>
            </a:r>
          </a:p>
          <a:p>
            <a:pPr marL="0" indent="0" fontAlgn="base">
              <a:buNone/>
            </a:pPr>
            <a:r>
              <a:rPr lang="en-US" dirty="0"/>
              <a:t>People like using Anaconda Python because it simplifies package deployment and management. It also comes with a large number of libraries/packages that you can use for your projects. Since Anaconda Python is free and open-source, anyone can contribute to its development.</a:t>
            </a:r>
          </a:p>
          <a:p>
            <a:pPr marL="0" indent="0">
              <a:buNone/>
            </a:pPr>
            <a:endParaRPr lang="en-US" dirty="0"/>
          </a:p>
        </p:txBody>
      </p:sp>
    </p:spTree>
    <p:extLst>
      <p:ext uri="{BB962C8B-B14F-4D97-AF65-F5344CB8AC3E}">
        <p14:creationId xmlns:p14="http://schemas.microsoft.com/office/powerpoint/2010/main" val="200213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3685C-A51E-4153-8EE0-70881CD52DFC}"/>
              </a:ext>
            </a:extLst>
          </p:cNvPr>
          <p:cNvSpPr>
            <a:spLocks noGrp="1"/>
          </p:cNvSpPr>
          <p:nvPr>
            <p:ph idx="1"/>
          </p:nvPr>
        </p:nvSpPr>
        <p:spPr>
          <a:xfrm>
            <a:off x="0" y="0"/>
            <a:ext cx="12192000" cy="6858000"/>
          </a:xfrm>
        </p:spPr>
        <p:txBody>
          <a:bodyPr/>
          <a:lstStyle/>
          <a:p>
            <a:pPr marL="0" indent="0">
              <a:buNone/>
            </a:pPr>
            <a:r>
              <a:rPr lang="en-US" dirty="0"/>
              <a:t>in my case </a:t>
            </a:r>
            <a:r>
              <a:rPr lang="en-US" dirty="0" err="1"/>
              <a:t>i</a:t>
            </a:r>
            <a:r>
              <a:rPr lang="en-US" dirty="0"/>
              <a:t> prefer to download an older version to avoid problems related of confusion</a:t>
            </a:r>
          </a:p>
        </p:txBody>
      </p:sp>
      <p:pic>
        <p:nvPicPr>
          <p:cNvPr id="5" name="Picture 4">
            <a:extLst>
              <a:ext uri="{FF2B5EF4-FFF2-40B4-BE49-F238E27FC236}">
                <a16:creationId xmlns:a16="http://schemas.microsoft.com/office/drawing/2014/main" id="{0F781E8A-C976-4071-8603-B8CA3ACD3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585" y="660466"/>
            <a:ext cx="8864921" cy="6132220"/>
          </a:xfrm>
          <a:prstGeom prst="rect">
            <a:avLst/>
          </a:prstGeom>
        </p:spPr>
      </p:pic>
    </p:spTree>
    <p:extLst>
      <p:ext uri="{BB962C8B-B14F-4D97-AF65-F5344CB8AC3E}">
        <p14:creationId xmlns:p14="http://schemas.microsoft.com/office/powerpoint/2010/main" val="381116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450209-84FB-42D4-B62C-83E036A7E16F}"/>
              </a:ext>
            </a:extLst>
          </p:cNvPr>
          <p:cNvSpPr>
            <a:spLocks noGrp="1"/>
          </p:cNvSpPr>
          <p:nvPr>
            <p:ph idx="1"/>
          </p:nvPr>
        </p:nvSpPr>
        <p:spPr>
          <a:xfrm>
            <a:off x="0" y="0"/>
            <a:ext cx="12192000" cy="6858000"/>
          </a:xfrm>
        </p:spPr>
        <p:txBody>
          <a:bodyPr/>
          <a:lstStyle/>
          <a:p>
            <a:endParaRPr lang="en-US"/>
          </a:p>
        </p:txBody>
      </p:sp>
    </p:spTree>
    <p:extLst>
      <p:ext uri="{BB962C8B-B14F-4D97-AF65-F5344CB8AC3E}">
        <p14:creationId xmlns:p14="http://schemas.microsoft.com/office/powerpoint/2010/main" val="282788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2847F-3CF9-42E8-BE8D-567C7DD9A055}"/>
              </a:ext>
            </a:extLst>
          </p:cNvPr>
          <p:cNvSpPr>
            <a:spLocks noGrp="1"/>
          </p:cNvSpPr>
          <p:nvPr>
            <p:ph idx="1"/>
          </p:nvPr>
        </p:nvSpPr>
        <p:spPr>
          <a:xfrm>
            <a:off x="642257" y="202098"/>
            <a:ext cx="10515600" cy="6292008"/>
          </a:xfrm>
        </p:spPr>
        <p:txBody>
          <a:bodyPr>
            <a:normAutofit fontScale="92500"/>
          </a:bodyPr>
          <a:lstStyle/>
          <a:p>
            <a:pPr algn="ctr"/>
            <a:r>
              <a:rPr lang="es-ES" b="1" dirty="0"/>
              <a:t>Reference</a:t>
            </a:r>
          </a:p>
          <a:p>
            <a:pPr marL="514350" indent="-514350">
              <a:buFont typeface="+mj-lt"/>
              <a:buAutoNum type="arabicParenR"/>
            </a:pPr>
            <a:r>
              <a:rPr lang="en-US" dirty="0">
                <a:highlight>
                  <a:srgbClr val="00FFFF"/>
                </a:highlight>
              </a:rPr>
              <a:t>Install TensorFlow GPU on Windows – A complete guide 2023    </a:t>
            </a:r>
            <a:r>
              <a:rPr lang="en-US" dirty="0"/>
              <a:t> </a:t>
            </a:r>
            <a:r>
              <a:rPr lang="en-US" dirty="0">
                <a:solidFill>
                  <a:srgbClr val="00B050"/>
                </a:solidFill>
                <a:hlinkClick r:id="rId2">
                  <a:extLst>
                    <a:ext uri="{A12FA001-AC4F-418D-AE19-62706E023703}">
                      <ahyp:hlinkClr xmlns:ahyp="http://schemas.microsoft.com/office/drawing/2018/hyperlinkcolor" val="tx"/>
                    </a:ext>
                  </a:extLst>
                </a:hlinkClick>
              </a:rPr>
              <a:t>Press</a:t>
            </a:r>
            <a:r>
              <a:rPr lang="en-US" b="1" dirty="0">
                <a:solidFill>
                  <a:srgbClr val="00B050"/>
                </a:solidFill>
                <a:hlinkClick r:id="rId2">
                  <a:extLst>
                    <a:ext uri="{A12FA001-AC4F-418D-AE19-62706E023703}">
                      <ahyp:hlinkClr xmlns:ahyp="http://schemas.microsoft.com/office/drawing/2018/hyperlinkcolor" val="tx"/>
                    </a:ext>
                  </a:extLst>
                </a:hlinkClick>
              </a:rPr>
              <a:t> </a:t>
            </a:r>
            <a:r>
              <a:rPr lang="en-US" b="1" dirty="0"/>
              <a:t> </a:t>
            </a:r>
          </a:p>
          <a:p>
            <a:pPr marL="514350" indent="-514350">
              <a:buFont typeface="+mj-lt"/>
              <a:buAutoNum type="arabicParenR"/>
            </a:pPr>
            <a:r>
              <a:rPr lang="en-US" dirty="0">
                <a:highlight>
                  <a:srgbClr val="00FFFF"/>
                </a:highlight>
              </a:rPr>
              <a:t>GPU-Accelerate Your Data Science Workflows</a:t>
            </a:r>
            <a:r>
              <a:rPr lang="en-US" dirty="0"/>
              <a:t>   </a:t>
            </a:r>
            <a:r>
              <a:rPr lang="en-US" dirty="0">
                <a:solidFill>
                  <a:srgbClr val="00B050"/>
                </a:solidFill>
                <a:hlinkClick r:id="rId3">
                  <a:extLst>
                    <a:ext uri="{A12FA001-AC4F-418D-AE19-62706E023703}">
                      <ahyp:hlinkClr xmlns:ahyp="http://schemas.microsoft.com/office/drawing/2018/hyperlinkcolor" val="tx"/>
                    </a:ext>
                  </a:extLst>
                </a:hlinkClick>
              </a:rPr>
              <a:t>Press</a:t>
            </a:r>
            <a:r>
              <a:rPr lang="en-US" b="1" dirty="0">
                <a:solidFill>
                  <a:srgbClr val="00B050"/>
                </a:solidFill>
                <a:hlinkClick r:id="rId3">
                  <a:extLst>
                    <a:ext uri="{A12FA001-AC4F-418D-AE19-62706E023703}">
                      <ahyp:hlinkClr xmlns:ahyp="http://schemas.microsoft.com/office/drawing/2018/hyperlinkcolor" val="tx"/>
                    </a:ext>
                  </a:extLst>
                </a:hlinkClick>
              </a:rPr>
              <a:t> </a:t>
            </a:r>
            <a:r>
              <a:rPr lang="en-US" b="1" dirty="0"/>
              <a:t> </a:t>
            </a:r>
          </a:p>
          <a:p>
            <a:pPr marL="514350" indent="-514350">
              <a:buFont typeface="+mj-lt"/>
              <a:buAutoNum type="arabicParenR"/>
            </a:pPr>
            <a:r>
              <a:rPr lang="en-US" dirty="0">
                <a:highlight>
                  <a:srgbClr val="00FFFF"/>
                </a:highlight>
              </a:rPr>
              <a:t>Install TensorFlow with pip </a:t>
            </a:r>
            <a:r>
              <a:rPr lang="en-US" dirty="0"/>
              <a:t>   </a:t>
            </a:r>
            <a:r>
              <a:rPr lang="en-US" dirty="0">
                <a:solidFill>
                  <a:srgbClr val="00B050"/>
                </a:solidFill>
                <a:hlinkClick r:id="rId4">
                  <a:extLst>
                    <a:ext uri="{A12FA001-AC4F-418D-AE19-62706E023703}">
                      <ahyp:hlinkClr xmlns:ahyp="http://schemas.microsoft.com/office/drawing/2018/hyperlinkcolor" val="tx"/>
                    </a:ext>
                  </a:extLst>
                </a:hlinkClick>
              </a:rPr>
              <a:t>Press</a:t>
            </a:r>
            <a:r>
              <a:rPr lang="en-US" b="1" dirty="0">
                <a:solidFill>
                  <a:srgbClr val="00B050"/>
                </a:solidFill>
                <a:hlinkClick r:id="rId4">
                  <a:extLst>
                    <a:ext uri="{A12FA001-AC4F-418D-AE19-62706E023703}">
                      <ahyp:hlinkClr xmlns:ahyp="http://schemas.microsoft.com/office/drawing/2018/hyperlinkcolor" val="tx"/>
                    </a:ext>
                  </a:extLst>
                </a:hlinkClick>
              </a:rPr>
              <a:t> </a:t>
            </a:r>
            <a:r>
              <a:rPr lang="en-US" b="1" dirty="0"/>
              <a:t> </a:t>
            </a:r>
          </a:p>
          <a:p>
            <a:pPr marL="514350" indent="-514350">
              <a:buFont typeface="+mj-lt"/>
              <a:buAutoNum type="arabicParenR"/>
            </a:pPr>
            <a:r>
              <a:rPr lang="en-US" dirty="0">
                <a:highlight>
                  <a:srgbClr val="00FFFF"/>
                </a:highlight>
              </a:rPr>
              <a:t>How to Install Visual Studio 2019 Community – The Best IDE for</a:t>
            </a:r>
            <a:r>
              <a:rPr lang="en-US" dirty="0"/>
              <a:t>   </a:t>
            </a:r>
            <a:r>
              <a:rPr lang="en-US" dirty="0">
                <a:solidFill>
                  <a:srgbClr val="00B050"/>
                </a:solidFill>
                <a:hlinkClick r:id="rId4">
                  <a:extLst>
                    <a:ext uri="{A12FA001-AC4F-418D-AE19-62706E023703}">
                      <ahyp:hlinkClr xmlns:ahyp="http://schemas.microsoft.com/office/drawing/2018/hyperlinkcolor" val="tx"/>
                    </a:ext>
                  </a:extLst>
                </a:hlinkClick>
              </a:rPr>
              <a:t>Press</a:t>
            </a:r>
            <a:r>
              <a:rPr lang="en-US" b="1" dirty="0">
                <a:solidFill>
                  <a:srgbClr val="00B050"/>
                </a:solidFill>
                <a:hlinkClick r:id="rId4">
                  <a:extLst>
                    <a:ext uri="{A12FA001-AC4F-418D-AE19-62706E023703}">
                      <ahyp:hlinkClr xmlns:ahyp="http://schemas.microsoft.com/office/drawing/2018/hyperlinkcolor" val="tx"/>
                    </a:ext>
                  </a:extLst>
                </a:hlinkClick>
              </a:rPr>
              <a:t> </a:t>
            </a:r>
            <a:r>
              <a:rPr lang="en-US" b="1" dirty="0"/>
              <a:t> </a:t>
            </a:r>
            <a:r>
              <a:rPr lang="en-US" dirty="0"/>
              <a:t> </a:t>
            </a:r>
            <a:endParaRPr lang="en-US" dirty="0">
              <a:solidFill>
                <a:srgbClr val="92D050"/>
              </a:solidFill>
            </a:endParaRPr>
          </a:p>
          <a:p>
            <a:pPr marL="514350" indent="-514350">
              <a:buFont typeface="+mj-lt"/>
              <a:buAutoNum type="arabicParenR"/>
            </a:pPr>
            <a:r>
              <a:rPr lang="en-US" dirty="0">
                <a:highlight>
                  <a:srgbClr val="00FFFF"/>
                </a:highlight>
              </a:rPr>
              <a:t>What is CUDA? Parallel programming for GPUs</a:t>
            </a:r>
            <a:r>
              <a:rPr lang="en-US" dirty="0"/>
              <a:t> </a:t>
            </a:r>
            <a:r>
              <a:rPr lang="de-DE" dirty="0"/>
              <a:t> </a:t>
            </a:r>
            <a:r>
              <a:rPr lang="en-US" dirty="0">
                <a:solidFill>
                  <a:srgbClr val="92D050"/>
                </a:solidFill>
                <a:hlinkClick r:id="rId5">
                  <a:extLst>
                    <a:ext uri="{A12FA001-AC4F-418D-AE19-62706E023703}">
                      <ahyp:hlinkClr xmlns:ahyp="http://schemas.microsoft.com/office/drawing/2018/hyperlinkcolor" val="tx"/>
                    </a:ext>
                  </a:extLst>
                </a:hlinkClick>
              </a:rPr>
              <a:t>Press</a:t>
            </a:r>
            <a:endParaRPr lang="en-US" dirty="0">
              <a:solidFill>
                <a:srgbClr val="92D050"/>
              </a:solidFill>
            </a:endParaRPr>
          </a:p>
          <a:p>
            <a:pPr marL="514350" indent="-514350">
              <a:buFont typeface="+mj-lt"/>
              <a:buAutoNum type="arabicParenR"/>
            </a:pPr>
            <a:r>
              <a:rPr lang="en-US" dirty="0">
                <a:highlight>
                  <a:srgbClr val="00FFFF"/>
                </a:highlight>
              </a:rPr>
              <a:t>CUDA Toolkit Archive </a:t>
            </a:r>
            <a:r>
              <a:rPr lang="de-DE" dirty="0"/>
              <a:t>        </a:t>
            </a:r>
            <a:r>
              <a:rPr lang="en-US" dirty="0">
                <a:solidFill>
                  <a:srgbClr val="92D050"/>
                </a:solidFill>
                <a:hlinkClick r:id="rId6">
                  <a:extLst>
                    <a:ext uri="{A12FA001-AC4F-418D-AE19-62706E023703}">
                      <ahyp:hlinkClr xmlns:ahyp="http://schemas.microsoft.com/office/drawing/2018/hyperlinkcolor" val="tx"/>
                    </a:ext>
                  </a:extLst>
                </a:hlinkClick>
              </a:rPr>
              <a:t>Press</a:t>
            </a:r>
            <a:endParaRPr lang="en-US" dirty="0">
              <a:solidFill>
                <a:srgbClr val="92D050"/>
              </a:solidFill>
            </a:endParaRPr>
          </a:p>
          <a:p>
            <a:pPr marL="514350" indent="-514350">
              <a:buFont typeface="+mj-lt"/>
              <a:buAutoNum type="arabicParenR"/>
            </a:pPr>
            <a:r>
              <a:rPr lang="en-US" dirty="0">
                <a:highlight>
                  <a:srgbClr val="00FFFF"/>
                </a:highlight>
              </a:rPr>
              <a:t>NVIDIA </a:t>
            </a:r>
            <a:r>
              <a:rPr lang="en-US" dirty="0" err="1">
                <a:highlight>
                  <a:srgbClr val="00FFFF"/>
                </a:highlight>
              </a:rPr>
              <a:t>cuDNN</a:t>
            </a:r>
            <a:r>
              <a:rPr lang="en-US" dirty="0">
                <a:highlight>
                  <a:srgbClr val="00FFFF"/>
                </a:highlight>
              </a:rPr>
              <a:t> </a:t>
            </a:r>
            <a:r>
              <a:rPr lang="en-US" dirty="0"/>
              <a:t> </a:t>
            </a:r>
            <a:r>
              <a:rPr lang="en-US" dirty="0">
                <a:solidFill>
                  <a:srgbClr val="92D050"/>
                </a:solidFill>
                <a:hlinkClick r:id="rId7">
                  <a:extLst>
                    <a:ext uri="{A12FA001-AC4F-418D-AE19-62706E023703}">
                      <ahyp:hlinkClr xmlns:ahyp="http://schemas.microsoft.com/office/drawing/2018/hyperlinkcolor" val="tx"/>
                    </a:ext>
                  </a:extLst>
                </a:hlinkClick>
              </a:rPr>
              <a:t>Press</a:t>
            </a:r>
            <a:endParaRPr lang="en-US" dirty="0">
              <a:solidFill>
                <a:srgbClr val="92D050"/>
              </a:solidFill>
            </a:endParaRPr>
          </a:p>
          <a:p>
            <a:pPr marL="514350" indent="-514350">
              <a:buFont typeface="+mj-lt"/>
              <a:buAutoNum type="arabicParenR"/>
            </a:pPr>
            <a:r>
              <a:rPr lang="en-US" dirty="0">
                <a:highlight>
                  <a:srgbClr val="00FFFF"/>
                </a:highlight>
              </a:rPr>
              <a:t>What is Anaconda for Python &amp; Why Should You Learn it? </a:t>
            </a:r>
            <a:r>
              <a:rPr lang="en-US" dirty="0"/>
              <a:t> </a:t>
            </a:r>
            <a:r>
              <a:rPr lang="en-US" dirty="0">
                <a:solidFill>
                  <a:srgbClr val="92D050"/>
                </a:solidFill>
                <a:hlinkClick r:id="rId8">
                  <a:extLst>
                    <a:ext uri="{A12FA001-AC4F-418D-AE19-62706E023703}">
                      <ahyp:hlinkClr xmlns:ahyp="http://schemas.microsoft.com/office/drawing/2018/hyperlinkcolor" val="tx"/>
                    </a:ext>
                  </a:extLst>
                </a:hlinkClick>
              </a:rPr>
              <a:t>Press</a:t>
            </a:r>
            <a:endParaRPr lang="en-US" dirty="0">
              <a:solidFill>
                <a:srgbClr val="92D050"/>
              </a:solidFill>
            </a:endParaRPr>
          </a:p>
          <a:p>
            <a:pPr marL="514350" indent="-514350">
              <a:buFont typeface="+mj-lt"/>
              <a:buAutoNum type="arabicParenR"/>
            </a:pPr>
            <a:r>
              <a:rPr lang="en-US" dirty="0">
                <a:highlight>
                  <a:srgbClr val="00FFFF"/>
                </a:highlight>
              </a:rPr>
              <a:t>Installing previous versions of Anaconda Distribution </a:t>
            </a:r>
            <a:r>
              <a:rPr lang="en-US" dirty="0"/>
              <a:t>  </a:t>
            </a:r>
            <a:r>
              <a:rPr lang="es-ES" dirty="0" err="1">
                <a:solidFill>
                  <a:srgbClr val="92D050"/>
                </a:solidFill>
                <a:hlinkClick r:id="rId9"/>
              </a:rPr>
              <a:t>Press</a:t>
            </a:r>
            <a:endParaRPr lang="en-US" dirty="0"/>
          </a:p>
          <a:p>
            <a:pPr marL="514350" indent="-514350">
              <a:buFont typeface="+mj-lt"/>
              <a:buAutoNum type="arabicParenR"/>
            </a:pPr>
            <a:endParaRPr lang="en-US" dirty="0">
              <a:solidFill>
                <a:srgbClr val="92D050"/>
              </a:solidFill>
            </a:endParaRPr>
          </a:p>
          <a:p>
            <a:pPr marL="0" indent="0">
              <a:buNone/>
            </a:pPr>
            <a:br>
              <a:rPr lang="en-US" dirty="0"/>
            </a:br>
            <a:endParaRPr lang="en-US" dirty="0">
              <a:solidFill>
                <a:srgbClr val="92D050"/>
              </a:solidFill>
            </a:endParaRPr>
          </a:p>
          <a:p>
            <a:pPr marL="514350" indent="-514350">
              <a:buFont typeface="+mj-lt"/>
              <a:buAutoNum type="arabicParenR"/>
            </a:pPr>
            <a:endParaRPr lang="en-US" b="1" dirty="0"/>
          </a:p>
          <a:p>
            <a:pPr marL="0" indent="0">
              <a:buNone/>
            </a:pPr>
            <a:endParaRPr lang="en-US" b="1" dirty="0"/>
          </a:p>
          <a:p>
            <a:pPr marL="0" indent="0">
              <a:buNone/>
            </a:pPr>
            <a:endParaRPr lang="en-US" dirty="0"/>
          </a:p>
          <a:p>
            <a:pPr marL="514350" indent="-514350">
              <a:buFont typeface="+mj-lt"/>
              <a:buAutoNum type="arabicParenR"/>
            </a:pPr>
            <a:endParaRPr lang="en-US" b="1" dirty="0"/>
          </a:p>
        </p:txBody>
      </p:sp>
    </p:spTree>
    <p:extLst>
      <p:ext uri="{BB962C8B-B14F-4D97-AF65-F5344CB8AC3E}">
        <p14:creationId xmlns:p14="http://schemas.microsoft.com/office/powerpoint/2010/main" val="51314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128AB0-0F6D-441F-AEB4-F442CF8D13F3}"/>
              </a:ext>
            </a:extLst>
          </p:cNvPr>
          <p:cNvSpPr>
            <a:spLocks noGrp="1"/>
          </p:cNvSpPr>
          <p:nvPr>
            <p:ph type="subTitle" idx="1"/>
          </p:nvPr>
        </p:nvSpPr>
        <p:spPr>
          <a:xfrm>
            <a:off x="130629" y="149290"/>
            <a:ext cx="11989836" cy="6708709"/>
          </a:xfrm>
        </p:spPr>
        <p:txBody>
          <a:bodyPr>
            <a:normAutofit/>
          </a:bodyPr>
          <a:lstStyle/>
          <a:p>
            <a:pPr algn="just"/>
            <a:r>
              <a:rPr lang="en-US" sz="1800" dirty="0"/>
              <a:t>If you just got a new PC with Nvidia GPU, you go to </a:t>
            </a:r>
            <a:r>
              <a:rPr lang="en-US" sz="1800" dirty="0">
                <a:hlinkClick r:id="rId2"/>
              </a:rPr>
              <a:t>Nvidia driver download</a:t>
            </a:r>
            <a:r>
              <a:rPr lang="en-US" sz="1800" dirty="0"/>
              <a:t> and download the graphic card driver. After download, you run exe file to install. In my case </a:t>
            </a:r>
          </a:p>
          <a:p>
            <a:pPr algn="just"/>
            <a:r>
              <a:rPr lang="es-ES" sz="2800" dirty="0"/>
              <a:t> 												</a:t>
            </a:r>
          </a:p>
          <a:p>
            <a:pPr algn="just"/>
            <a:r>
              <a:rPr lang="es-ES" sz="2800" b="1" dirty="0">
                <a:solidFill>
                  <a:srgbClr val="92D050"/>
                </a:solidFill>
              </a:rPr>
              <a:t>																							[</a:t>
            </a:r>
            <a:r>
              <a:rPr lang="es-ES" sz="2800" b="1" dirty="0" err="1">
                <a:solidFill>
                  <a:srgbClr val="92D050"/>
                </a:solidFill>
                <a:hlinkClick r:id="rId3"/>
              </a:rPr>
              <a:t>Press</a:t>
            </a:r>
            <a:r>
              <a:rPr lang="es-ES" sz="2800" b="1" dirty="0">
                <a:solidFill>
                  <a:srgbClr val="92D050"/>
                </a:solidFill>
              </a:rPr>
              <a:t>]</a:t>
            </a:r>
          </a:p>
          <a:p>
            <a:pPr algn="just"/>
            <a:endParaRPr lang="es-ES" sz="2800" b="1" dirty="0">
              <a:solidFill>
                <a:srgbClr val="92D050"/>
              </a:solidFill>
            </a:endParaRPr>
          </a:p>
          <a:p>
            <a:pPr algn="just"/>
            <a:endParaRPr lang="es-ES" sz="2800" b="1" dirty="0">
              <a:solidFill>
                <a:srgbClr val="92D050"/>
              </a:solidFill>
            </a:endParaRPr>
          </a:p>
          <a:p>
            <a:pPr algn="just"/>
            <a:endParaRPr lang="es-ES" sz="2800" b="1" dirty="0">
              <a:solidFill>
                <a:srgbClr val="92D050"/>
              </a:solidFill>
            </a:endParaRPr>
          </a:p>
          <a:p>
            <a:pPr algn="just"/>
            <a:endParaRPr lang="es-ES" sz="2800" b="1" dirty="0">
              <a:solidFill>
                <a:srgbClr val="92D050"/>
              </a:solidFill>
            </a:endParaRPr>
          </a:p>
          <a:p>
            <a:pPr algn="just"/>
            <a:endParaRPr lang="es-ES" sz="2800" b="1" dirty="0">
              <a:solidFill>
                <a:srgbClr val="92D050"/>
              </a:solidFill>
            </a:endParaRPr>
          </a:p>
          <a:p>
            <a:pPr algn="just"/>
            <a:endParaRPr lang="es-ES" sz="2800" b="1" dirty="0">
              <a:solidFill>
                <a:srgbClr val="92D050"/>
              </a:solidFill>
            </a:endParaRPr>
          </a:p>
          <a:p>
            <a:pPr algn="just"/>
            <a:endParaRPr lang="es-ES" sz="2800" b="1" dirty="0">
              <a:solidFill>
                <a:srgbClr val="92D050"/>
              </a:solidFill>
            </a:endParaRPr>
          </a:p>
          <a:p>
            <a:pPr algn="just"/>
            <a:r>
              <a:rPr lang="es-ES" sz="2800" b="1" dirty="0">
                <a:solidFill>
                  <a:srgbClr val="92D050"/>
                </a:solidFill>
              </a:rPr>
              <a:t>											[</a:t>
            </a:r>
            <a:r>
              <a:rPr lang="es-ES" sz="2800" b="1" dirty="0" err="1">
                <a:solidFill>
                  <a:srgbClr val="92D050"/>
                </a:solidFill>
                <a:hlinkClick r:id="rId4"/>
              </a:rPr>
              <a:t>Press</a:t>
            </a:r>
            <a:r>
              <a:rPr lang="es-ES" sz="2800" b="1" dirty="0">
                <a:solidFill>
                  <a:srgbClr val="92D050"/>
                </a:solidFill>
              </a:rPr>
              <a:t>]</a:t>
            </a:r>
          </a:p>
          <a:p>
            <a:pPr algn="just"/>
            <a:endParaRPr lang="es-ES" sz="2800" b="1" dirty="0">
              <a:solidFill>
                <a:srgbClr val="92D050"/>
              </a:solidFill>
            </a:endParaRPr>
          </a:p>
          <a:p>
            <a:pPr algn="just"/>
            <a:endParaRPr lang="es-ES" sz="2800" b="1" dirty="0">
              <a:solidFill>
                <a:srgbClr val="92D050"/>
              </a:solidFill>
            </a:endParaRPr>
          </a:p>
          <a:p>
            <a:pPr algn="just"/>
            <a:endParaRPr lang="es-ES" sz="2800" b="1" dirty="0">
              <a:solidFill>
                <a:srgbClr val="92D050"/>
              </a:solidFill>
            </a:endParaRPr>
          </a:p>
          <a:p>
            <a:pPr algn="just"/>
            <a:endParaRPr lang="es-ES" sz="2800" b="1" dirty="0">
              <a:solidFill>
                <a:srgbClr val="92D050"/>
              </a:solidFill>
            </a:endParaRPr>
          </a:p>
          <a:p>
            <a:pPr algn="just"/>
            <a:endParaRPr lang="es-ES" sz="2800" b="1" dirty="0">
              <a:solidFill>
                <a:srgbClr val="92D050"/>
              </a:solidFill>
            </a:endParaRPr>
          </a:p>
          <a:p>
            <a:pPr algn="just"/>
            <a:endParaRPr lang="es-ES" sz="2800" b="1" dirty="0">
              <a:solidFill>
                <a:srgbClr val="92D050"/>
              </a:solidFill>
            </a:endParaRPr>
          </a:p>
          <a:p>
            <a:pPr algn="just"/>
            <a:endParaRPr lang="en-US" dirty="0"/>
          </a:p>
        </p:txBody>
      </p:sp>
      <p:pic>
        <p:nvPicPr>
          <p:cNvPr id="4" name="Picture 3">
            <a:extLst>
              <a:ext uri="{FF2B5EF4-FFF2-40B4-BE49-F238E27FC236}">
                <a16:creationId xmlns:a16="http://schemas.microsoft.com/office/drawing/2014/main" id="{AFF8B526-2DD6-4EA9-B3D2-4F4FEFC11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81" y="736348"/>
            <a:ext cx="9798699" cy="3150724"/>
          </a:xfrm>
          <a:prstGeom prst="rect">
            <a:avLst/>
          </a:prstGeom>
        </p:spPr>
      </p:pic>
      <p:pic>
        <p:nvPicPr>
          <p:cNvPr id="6" name="Picture 5">
            <a:extLst>
              <a:ext uri="{FF2B5EF4-FFF2-40B4-BE49-F238E27FC236}">
                <a16:creationId xmlns:a16="http://schemas.microsoft.com/office/drawing/2014/main" id="{7C55BFE7-31DB-4FDA-91D2-355FA051BE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35" y="3778175"/>
            <a:ext cx="9828245" cy="2949196"/>
          </a:xfrm>
          <a:prstGeom prst="rect">
            <a:avLst/>
          </a:prstGeom>
        </p:spPr>
      </p:pic>
    </p:spTree>
    <p:extLst>
      <p:ext uri="{BB962C8B-B14F-4D97-AF65-F5344CB8AC3E}">
        <p14:creationId xmlns:p14="http://schemas.microsoft.com/office/powerpoint/2010/main" val="413765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CB466-C34D-4379-9113-0F591FAEF6AA}"/>
              </a:ext>
            </a:extLst>
          </p:cNvPr>
          <p:cNvSpPr>
            <a:spLocks noGrp="1"/>
          </p:cNvSpPr>
          <p:nvPr>
            <p:ph idx="1"/>
          </p:nvPr>
        </p:nvSpPr>
        <p:spPr>
          <a:xfrm>
            <a:off x="93306" y="121298"/>
            <a:ext cx="12098694" cy="6540759"/>
          </a:xfrm>
        </p:spPr>
        <p:txBody>
          <a:bodyPr/>
          <a:lstStyle/>
          <a:p>
            <a:pPr marL="0" indent="0">
              <a:buNone/>
            </a:pPr>
            <a:endParaRPr lang="es-ES" b="1" dirty="0">
              <a:solidFill>
                <a:srgbClr val="92D050"/>
              </a:solidFill>
            </a:endParaRPr>
          </a:p>
          <a:p>
            <a:pPr marL="0" indent="0">
              <a:buNone/>
            </a:pPr>
            <a:endParaRPr lang="en-US" dirty="0"/>
          </a:p>
        </p:txBody>
      </p:sp>
      <p:pic>
        <p:nvPicPr>
          <p:cNvPr id="4" name="Picture 3">
            <a:extLst>
              <a:ext uri="{FF2B5EF4-FFF2-40B4-BE49-F238E27FC236}">
                <a16:creationId xmlns:a16="http://schemas.microsoft.com/office/drawing/2014/main" id="{915E259C-74CE-4453-9E7D-D6DB24875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1477746"/>
            <a:ext cx="12048930" cy="5217261"/>
          </a:xfrm>
          <a:prstGeom prst="rect">
            <a:avLst/>
          </a:prstGeom>
          <a:ln>
            <a:solidFill>
              <a:srgbClr val="FF0000"/>
            </a:solidFill>
          </a:ln>
        </p:spPr>
      </p:pic>
      <p:sp>
        <p:nvSpPr>
          <p:cNvPr id="5" name="Rectangle 4">
            <a:extLst>
              <a:ext uri="{FF2B5EF4-FFF2-40B4-BE49-F238E27FC236}">
                <a16:creationId xmlns:a16="http://schemas.microsoft.com/office/drawing/2014/main" id="{1ED9BFD3-325B-4263-A44C-4C9F53A24F0A}"/>
              </a:ext>
            </a:extLst>
          </p:cNvPr>
          <p:cNvSpPr/>
          <p:nvPr/>
        </p:nvSpPr>
        <p:spPr>
          <a:xfrm>
            <a:off x="49764" y="195943"/>
            <a:ext cx="12048930" cy="1631216"/>
          </a:xfrm>
          <a:prstGeom prst="rect">
            <a:avLst/>
          </a:prstGeom>
        </p:spPr>
        <p:txBody>
          <a:bodyPr wrap="square">
            <a:spAutoFit/>
          </a:bodyPr>
          <a:lstStyle/>
          <a:p>
            <a:pPr algn="just"/>
            <a:r>
              <a:rPr lang="es-ES" sz="2800" b="1" dirty="0">
                <a:solidFill>
                  <a:srgbClr val="92D050"/>
                </a:solidFill>
              </a:rPr>
              <a:t>2) </a:t>
            </a:r>
            <a:r>
              <a:rPr lang="es-ES" sz="2800" b="1" dirty="0" err="1">
                <a:solidFill>
                  <a:srgbClr val="92D050"/>
                </a:solidFill>
              </a:rPr>
              <a:t>Compatibilities</a:t>
            </a:r>
            <a:r>
              <a:rPr lang="es-ES" sz="2800" b="1" dirty="0">
                <a:solidFill>
                  <a:srgbClr val="92D050"/>
                </a:solidFill>
              </a:rPr>
              <a:t> </a:t>
            </a:r>
            <a:r>
              <a:rPr lang="es-ES" sz="2800" b="1" dirty="0" err="1">
                <a:solidFill>
                  <a:srgbClr val="92D050"/>
                </a:solidFill>
              </a:rPr>
              <a:t>of</a:t>
            </a:r>
            <a:r>
              <a:rPr lang="es-ES" sz="2800" b="1" dirty="0">
                <a:solidFill>
                  <a:srgbClr val="92D050"/>
                </a:solidFill>
              </a:rPr>
              <a:t> </a:t>
            </a:r>
            <a:r>
              <a:rPr lang="es-ES" sz="2800" b="1" dirty="0" err="1">
                <a:solidFill>
                  <a:srgbClr val="92D050"/>
                </a:solidFill>
              </a:rPr>
              <a:t>Tensorflow</a:t>
            </a:r>
            <a:endParaRPr lang="es-ES" sz="2800" b="1" dirty="0">
              <a:solidFill>
                <a:srgbClr val="92D050"/>
              </a:solidFill>
            </a:endParaRPr>
          </a:p>
          <a:p>
            <a:pPr algn="just"/>
            <a:r>
              <a:rPr lang="en-US" b="1" dirty="0"/>
              <a:t>Note:</a:t>
            </a:r>
            <a:r>
              <a:rPr lang="en-US" dirty="0"/>
              <a:t> GPU support on native-Windows is only available for 2.10 or earlier versions, starting in TF 2.11, CUDA build is not supported for Windows. For using TensorFlow GPU on Windows, you will need to build/install TensorFlow in WSL2 or use </a:t>
            </a:r>
            <a:r>
              <a:rPr lang="en-US" dirty="0" err="1"/>
              <a:t>tensorflow-cpu</a:t>
            </a:r>
            <a:r>
              <a:rPr lang="en-US" dirty="0"/>
              <a:t> with TensorFlow-</a:t>
            </a:r>
            <a:r>
              <a:rPr lang="en-US" dirty="0" err="1"/>
              <a:t>DirectML</a:t>
            </a:r>
            <a:r>
              <a:rPr lang="en-US" dirty="0"/>
              <a:t>-Plugin [</a:t>
            </a:r>
            <a:r>
              <a:rPr lang="en-US" dirty="0">
                <a:hlinkClick r:id="rId3" action="ppaction://hlinksldjump"/>
              </a:rPr>
              <a:t>3</a:t>
            </a:r>
            <a:r>
              <a:rPr lang="en-US" dirty="0"/>
              <a:t>]</a:t>
            </a:r>
            <a:endParaRPr lang="es-ES" dirty="0">
              <a:solidFill>
                <a:srgbClr val="92D050"/>
              </a:solidFill>
            </a:endParaRPr>
          </a:p>
          <a:p>
            <a:pPr algn="just"/>
            <a:endParaRPr lang="es-ES" dirty="0"/>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089F0871-2122-4305-8FCD-5EA4729E617F}"/>
                  </a:ext>
                </a:extLst>
              </p14:cNvPr>
              <p14:cNvContentPartPr/>
              <p14:nvPr/>
            </p14:nvContentPartPr>
            <p14:xfrm>
              <a:off x="233192" y="2079683"/>
              <a:ext cx="11607840" cy="21240"/>
            </p14:xfrm>
          </p:contentPart>
        </mc:Choice>
        <mc:Fallback xmlns="">
          <p:pic>
            <p:nvPicPr>
              <p:cNvPr id="16" name="Ink 15">
                <a:extLst>
                  <a:ext uri="{FF2B5EF4-FFF2-40B4-BE49-F238E27FC236}">
                    <a16:creationId xmlns:a16="http://schemas.microsoft.com/office/drawing/2014/main" id="{089F0871-2122-4305-8FCD-5EA4729E617F}"/>
                  </a:ext>
                </a:extLst>
              </p:cNvPr>
              <p:cNvPicPr/>
              <p:nvPr/>
            </p:nvPicPr>
            <p:blipFill>
              <a:blip r:embed="rId5"/>
              <a:stretch>
                <a:fillRect/>
              </a:stretch>
            </p:blipFill>
            <p:spPr>
              <a:xfrm>
                <a:off x="188192" y="1989683"/>
                <a:ext cx="11697480" cy="200880"/>
              </a:xfrm>
              <a:prstGeom prst="rect">
                <a:avLst/>
              </a:prstGeom>
            </p:spPr>
          </p:pic>
        </mc:Fallback>
      </mc:AlternateContent>
    </p:spTree>
    <p:extLst>
      <p:ext uri="{BB962C8B-B14F-4D97-AF65-F5344CB8AC3E}">
        <p14:creationId xmlns:p14="http://schemas.microsoft.com/office/powerpoint/2010/main" val="393019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6116843-41F5-4530-9B50-75C4FE4D00FC}"/>
              </a:ext>
            </a:extLst>
          </p:cNvPr>
          <p:cNvSpPr>
            <a:spLocks noGrp="1"/>
          </p:cNvSpPr>
          <p:nvPr>
            <p:ph idx="1"/>
          </p:nvPr>
        </p:nvSpPr>
        <p:spPr>
          <a:xfrm>
            <a:off x="0" y="155445"/>
            <a:ext cx="12192000" cy="6000617"/>
          </a:xfrm>
          <a:prstGeom prst="rect">
            <a:avLst/>
          </a:prstGeom>
        </p:spPr>
        <p:txBody>
          <a:bodyPr wrap="square">
            <a:spAutoFit/>
          </a:bodyPr>
          <a:lstStyle/>
          <a:p>
            <a:pPr algn="ctr"/>
            <a:r>
              <a:rPr lang="es-ES" dirty="0" err="1">
                <a:solidFill>
                  <a:srgbClr val="FF0000"/>
                </a:solidFill>
              </a:rPr>
              <a:t>Now</a:t>
            </a:r>
            <a:r>
              <a:rPr lang="es-ES" dirty="0">
                <a:solidFill>
                  <a:srgbClr val="FF0000"/>
                </a:solidFill>
              </a:rPr>
              <a:t> </a:t>
            </a:r>
            <a:r>
              <a:rPr lang="es-ES" dirty="0" err="1">
                <a:solidFill>
                  <a:srgbClr val="FF0000"/>
                </a:solidFill>
              </a:rPr>
              <a:t>when</a:t>
            </a:r>
            <a:r>
              <a:rPr lang="es-ES" dirty="0">
                <a:solidFill>
                  <a:srgbClr val="FF0000"/>
                </a:solidFill>
              </a:rPr>
              <a:t> </a:t>
            </a:r>
            <a:r>
              <a:rPr lang="es-ES" dirty="0" err="1">
                <a:solidFill>
                  <a:srgbClr val="FF0000"/>
                </a:solidFill>
              </a:rPr>
              <a:t>we</a:t>
            </a:r>
            <a:r>
              <a:rPr lang="es-ES" dirty="0">
                <a:solidFill>
                  <a:srgbClr val="FF0000"/>
                </a:solidFill>
              </a:rPr>
              <a:t> </a:t>
            </a:r>
            <a:r>
              <a:rPr lang="es-ES" dirty="0" err="1">
                <a:solidFill>
                  <a:srgbClr val="FF0000"/>
                </a:solidFill>
              </a:rPr>
              <a:t>know</a:t>
            </a:r>
            <a:r>
              <a:rPr lang="es-ES" dirty="0">
                <a:solidFill>
                  <a:srgbClr val="FF0000"/>
                </a:solidFill>
              </a:rPr>
              <a:t> </a:t>
            </a:r>
            <a:r>
              <a:rPr lang="es-ES" dirty="0" err="1">
                <a:solidFill>
                  <a:srgbClr val="FF0000"/>
                </a:solidFill>
              </a:rPr>
              <a:t>the</a:t>
            </a:r>
            <a:r>
              <a:rPr lang="es-ES" dirty="0">
                <a:solidFill>
                  <a:srgbClr val="FF0000"/>
                </a:solidFill>
              </a:rPr>
              <a:t> </a:t>
            </a:r>
            <a:r>
              <a:rPr lang="es-ES" dirty="0" err="1">
                <a:solidFill>
                  <a:srgbClr val="FF0000"/>
                </a:solidFill>
              </a:rPr>
              <a:t>requirement</a:t>
            </a:r>
            <a:r>
              <a:rPr lang="es-ES" dirty="0">
                <a:solidFill>
                  <a:srgbClr val="FF0000"/>
                </a:solidFill>
              </a:rPr>
              <a:t> </a:t>
            </a:r>
            <a:r>
              <a:rPr lang="es-ES" dirty="0" err="1">
                <a:solidFill>
                  <a:srgbClr val="FF0000"/>
                </a:solidFill>
              </a:rPr>
              <a:t>to</a:t>
            </a:r>
            <a:r>
              <a:rPr lang="es-ES" dirty="0">
                <a:solidFill>
                  <a:srgbClr val="FF0000"/>
                </a:solidFill>
              </a:rPr>
              <a:t> </a:t>
            </a:r>
            <a:r>
              <a:rPr lang="es-ES" dirty="0" err="1">
                <a:solidFill>
                  <a:srgbClr val="FF0000"/>
                </a:solidFill>
              </a:rPr>
              <a:t>install</a:t>
            </a:r>
            <a:r>
              <a:rPr lang="es-ES" dirty="0">
                <a:solidFill>
                  <a:srgbClr val="FF0000"/>
                </a:solidFill>
              </a:rPr>
              <a:t>  </a:t>
            </a:r>
            <a:r>
              <a:rPr lang="es-ES" dirty="0" err="1">
                <a:solidFill>
                  <a:srgbClr val="FF0000"/>
                </a:solidFill>
              </a:rPr>
              <a:t>Tensorflow-gpu</a:t>
            </a:r>
            <a:endParaRPr lang="es-ES" dirty="0">
              <a:solidFill>
                <a:srgbClr val="FF0000"/>
              </a:solidFill>
            </a:endParaRPr>
          </a:p>
          <a:p>
            <a:pPr marL="0" indent="0">
              <a:buNone/>
            </a:pPr>
            <a:r>
              <a:rPr lang="es-ES" b="1" dirty="0">
                <a:solidFill>
                  <a:srgbClr val="92D050"/>
                </a:solidFill>
              </a:rPr>
              <a:t>3)</a:t>
            </a:r>
            <a:r>
              <a:rPr lang="en-US" dirty="0">
                <a:solidFill>
                  <a:srgbClr val="92D050"/>
                </a:solidFill>
              </a:rPr>
              <a:t> Install Visual Studio Community 2019</a:t>
            </a:r>
          </a:p>
          <a:p>
            <a:pPr marL="0" indent="0">
              <a:buNone/>
            </a:pPr>
            <a:r>
              <a:rPr lang="en-US" sz="1800" dirty="0"/>
              <a:t>TensorFlow install guide says “Windows Native Requires Microsoft Visual C++ Redistributable for Visual Studio 2015, 2017 and 2019.” Please note it is not latest version 2022. You go to </a:t>
            </a:r>
            <a:r>
              <a:rPr lang="en-US" sz="1800" dirty="0">
                <a:hlinkClick r:id="rId2"/>
              </a:rPr>
              <a:t>Visual Studio old downloads</a:t>
            </a:r>
            <a:r>
              <a:rPr lang="en-US" sz="1800" dirty="0"/>
              <a:t> to get 2019. After we  sign in, we will  select community 2019 and download.  Just  we   going to  </a:t>
            </a:r>
            <a:endParaRPr lang="es-ES" sz="1800" dirty="0">
              <a:solidFill>
                <a:srgbClr val="92D050"/>
              </a:solidFill>
            </a:endParaRPr>
          </a:p>
          <a:p>
            <a:pPr marL="0" indent="0">
              <a:buNone/>
            </a:pPr>
            <a:endParaRPr lang="es-ES" dirty="0">
              <a:solidFill>
                <a:srgbClr val="92D050"/>
              </a:solidFill>
            </a:endParaRPr>
          </a:p>
          <a:p>
            <a:endParaRPr lang="es-ES" dirty="0">
              <a:solidFill>
                <a:srgbClr val="92D050"/>
              </a:solidFill>
            </a:endParaRPr>
          </a:p>
          <a:p>
            <a:endParaRPr lang="es-ES" dirty="0">
              <a:solidFill>
                <a:srgbClr val="92D050"/>
              </a:solidFill>
            </a:endParaRPr>
          </a:p>
          <a:p>
            <a:endParaRPr lang="es-ES" dirty="0">
              <a:solidFill>
                <a:srgbClr val="92D050"/>
              </a:solidFill>
            </a:endParaRPr>
          </a:p>
          <a:p>
            <a:endParaRPr lang="es-ES" dirty="0">
              <a:solidFill>
                <a:srgbClr val="92D050"/>
              </a:solidFill>
            </a:endParaRPr>
          </a:p>
          <a:p>
            <a:endParaRPr lang="es-ES" dirty="0">
              <a:solidFill>
                <a:srgbClr val="92D050"/>
              </a:solidFill>
            </a:endParaRPr>
          </a:p>
          <a:p>
            <a:endParaRPr lang="es-ES" dirty="0">
              <a:solidFill>
                <a:srgbClr val="92D050"/>
              </a:solidFill>
            </a:endParaRPr>
          </a:p>
          <a:p>
            <a:endParaRPr lang="en-US" dirty="0">
              <a:solidFill>
                <a:srgbClr val="92D050"/>
              </a:solidFill>
            </a:endParaRPr>
          </a:p>
        </p:txBody>
      </p:sp>
      <p:pic>
        <p:nvPicPr>
          <p:cNvPr id="3" name="Picture 2">
            <a:extLst>
              <a:ext uri="{FF2B5EF4-FFF2-40B4-BE49-F238E27FC236}">
                <a16:creationId xmlns:a16="http://schemas.microsoft.com/office/drawing/2014/main" id="{A965EF55-8D7B-4B55-ABAA-E8AC63F5D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97" y="2127379"/>
            <a:ext cx="11569960" cy="4730621"/>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10E2525-8786-4AA2-9EAC-2971A78D6744}"/>
                  </a:ext>
                </a:extLst>
              </p14:cNvPr>
              <p14:cNvContentPartPr/>
              <p14:nvPr/>
            </p14:nvContentPartPr>
            <p14:xfrm>
              <a:off x="2789912" y="5492542"/>
              <a:ext cx="2255040" cy="1104480"/>
            </p14:xfrm>
          </p:contentPart>
        </mc:Choice>
        <mc:Fallback xmlns="">
          <p:pic>
            <p:nvPicPr>
              <p:cNvPr id="12" name="Ink 11">
                <a:extLst>
                  <a:ext uri="{FF2B5EF4-FFF2-40B4-BE49-F238E27FC236}">
                    <a16:creationId xmlns:a16="http://schemas.microsoft.com/office/drawing/2014/main" id="{E10E2525-8786-4AA2-9EAC-2971A78D6744}"/>
                  </a:ext>
                </a:extLst>
              </p:cNvPr>
              <p:cNvPicPr/>
              <p:nvPr/>
            </p:nvPicPr>
            <p:blipFill>
              <a:blip r:embed="rId5"/>
              <a:stretch>
                <a:fillRect/>
              </a:stretch>
            </p:blipFill>
            <p:spPr>
              <a:xfrm>
                <a:off x="2783792" y="5486422"/>
                <a:ext cx="2267280" cy="1116720"/>
              </a:xfrm>
              <a:prstGeom prst="rect">
                <a:avLst/>
              </a:prstGeom>
            </p:spPr>
          </p:pic>
        </mc:Fallback>
      </mc:AlternateContent>
    </p:spTree>
    <p:extLst>
      <p:ext uri="{BB962C8B-B14F-4D97-AF65-F5344CB8AC3E}">
        <p14:creationId xmlns:p14="http://schemas.microsoft.com/office/powerpoint/2010/main" val="369884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5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A5411-6125-4AEB-8A17-A15A80FB1C73}"/>
              </a:ext>
            </a:extLst>
          </p:cNvPr>
          <p:cNvSpPr>
            <a:spLocks noGrp="1"/>
          </p:cNvSpPr>
          <p:nvPr>
            <p:ph idx="1"/>
          </p:nvPr>
        </p:nvSpPr>
        <p:spPr>
          <a:xfrm>
            <a:off x="73089" y="0"/>
            <a:ext cx="11801669" cy="6674563"/>
          </a:xfrm>
        </p:spPr>
        <p:txBody>
          <a:bodyPr>
            <a:normAutofit/>
          </a:bodyPr>
          <a:lstStyle/>
          <a:p>
            <a:pPr marL="0" indent="0">
              <a:buNone/>
            </a:pPr>
            <a:r>
              <a:rPr lang="es-ES" sz="1800" dirty="0"/>
              <a:t>Just  i Will </a:t>
            </a:r>
            <a:r>
              <a:rPr lang="es-ES" sz="1800" dirty="0" err="1"/>
              <a:t>select</a:t>
            </a:r>
            <a:r>
              <a:rPr lang="es-ES" sz="1800" dirty="0"/>
              <a:t> Desktop </a:t>
            </a:r>
            <a:r>
              <a:rPr lang="es-ES" sz="1800" dirty="0" err="1"/>
              <a:t>development</a:t>
            </a:r>
            <a:r>
              <a:rPr lang="es-ES" sz="1800" dirty="0"/>
              <a:t>  </a:t>
            </a:r>
            <a:r>
              <a:rPr lang="es-ES" sz="1800" dirty="0" err="1"/>
              <a:t>with</a:t>
            </a:r>
            <a:r>
              <a:rPr lang="es-ES" sz="1800" dirty="0"/>
              <a:t> </a:t>
            </a:r>
            <a:r>
              <a:rPr lang="es-ES" sz="1800" dirty="0" err="1"/>
              <a:t>c++</a:t>
            </a:r>
            <a:r>
              <a:rPr lang="es-ES" sz="1800" dirty="0"/>
              <a:t>  </a:t>
            </a:r>
            <a:endParaRPr lang="en-US" sz="1800" dirty="0"/>
          </a:p>
        </p:txBody>
      </p:sp>
      <p:pic>
        <p:nvPicPr>
          <p:cNvPr id="5" name="Picture 4">
            <a:extLst>
              <a:ext uri="{FF2B5EF4-FFF2-40B4-BE49-F238E27FC236}">
                <a16:creationId xmlns:a16="http://schemas.microsoft.com/office/drawing/2014/main" id="{63F86874-3F02-484A-96E1-6776156F6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9" y="769444"/>
            <a:ext cx="10520538" cy="5905119"/>
          </a:xfrm>
          <a:prstGeom prst="rect">
            <a:avLst/>
          </a:prstGeo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5A1CE819-277E-4BED-B1DE-6BCE2300BA56}"/>
                  </a:ext>
                </a:extLst>
              </p14:cNvPr>
              <p14:cNvContentPartPr/>
              <p14:nvPr/>
            </p14:nvContentPartPr>
            <p14:xfrm>
              <a:off x="3864152" y="2723121"/>
              <a:ext cx="3983400" cy="1298880"/>
            </p14:xfrm>
          </p:contentPart>
        </mc:Choice>
        <mc:Fallback xmlns="">
          <p:pic>
            <p:nvPicPr>
              <p:cNvPr id="17" name="Ink 16">
                <a:extLst>
                  <a:ext uri="{FF2B5EF4-FFF2-40B4-BE49-F238E27FC236}">
                    <a16:creationId xmlns:a16="http://schemas.microsoft.com/office/drawing/2014/main" id="{5A1CE819-277E-4BED-B1DE-6BCE2300BA56}"/>
                  </a:ext>
                </a:extLst>
              </p:cNvPr>
              <p:cNvPicPr/>
              <p:nvPr/>
            </p:nvPicPr>
            <p:blipFill>
              <a:blip r:embed="rId4"/>
              <a:stretch>
                <a:fillRect/>
              </a:stretch>
            </p:blipFill>
            <p:spPr>
              <a:xfrm>
                <a:off x="3858032" y="2717001"/>
                <a:ext cx="3995640" cy="1311120"/>
              </a:xfrm>
              <a:prstGeom prst="rect">
                <a:avLst/>
              </a:prstGeom>
            </p:spPr>
          </p:pic>
        </mc:Fallback>
      </mc:AlternateContent>
    </p:spTree>
    <p:extLst>
      <p:ext uri="{BB962C8B-B14F-4D97-AF65-F5344CB8AC3E}">
        <p14:creationId xmlns:p14="http://schemas.microsoft.com/office/powerpoint/2010/main" val="24495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 calcmode="lin" valueType="num">
                                      <p:cBhvr>
                                        <p:cTn id="19" dur="1000" fill="hold"/>
                                        <p:tgtEl>
                                          <p:spTgt spid="17"/>
                                        </p:tgtEl>
                                        <p:attrNameLst>
                                          <p:attrName>style.rotation</p:attrName>
                                        </p:attrNameLst>
                                      </p:cBhvr>
                                      <p:tavLst>
                                        <p:tav tm="0">
                                          <p:val>
                                            <p:fltVal val="90"/>
                                          </p:val>
                                        </p:tav>
                                        <p:tav tm="100000">
                                          <p:val>
                                            <p:fltVal val="0"/>
                                          </p:val>
                                        </p:tav>
                                      </p:tavLst>
                                    </p:anim>
                                    <p:animEffect transition="in" filter="fade">
                                      <p:cBhvr>
                                        <p:cTn id="2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4AD7E-0A43-42DA-8458-328C3EAD10F6}"/>
              </a:ext>
            </a:extLst>
          </p:cNvPr>
          <p:cNvSpPr>
            <a:spLocks noGrp="1"/>
          </p:cNvSpPr>
          <p:nvPr>
            <p:ph idx="1"/>
          </p:nvPr>
        </p:nvSpPr>
        <p:spPr>
          <a:xfrm>
            <a:off x="0" y="0"/>
            <a:ext cx="12192000" cy="6858000"/>
          </a:xfrm>
        </p:spPr>
        <p:txBody>
          <a:bodyPr>
            <a:normAutofit fontScale="92500" lnSpcReduction="10000"/>
          </a:bodyPr>
          <a:lstStyle/>
          <a:p>
            <a:pPr marL="0" indent="0">
              <a:buNone/>
            </a:pPr>
            <a:r>
              <a:rPr lang="en-US" dirty="0">
                <a:solidFill>
                  <a:srgbClr val="92D050"/>
                </a:solidFill>
              </a:rPr>
              <a:t>4) Install CUDA Toolkit 11.2</a:t>
            </a:r>
          </a:p>
          <a:p>
            <a:pPr marL="0" indent="0">
              <a:buNone/>
            </a:pPr>
            <a:r>
              <a:rPr lang="en-US" sz="1800" dirty="0">
                <a:hlinkClick r:id="rId2"/>
              </a:rPr>
              <a:t>CUDA </a:t>
            </a:r>
            <a:r>
              <a:rPr lang="en-US" sz="1800" dirty="0"/>
              <a:t>is a parallel computing platform and programming model developed by NVIDIA for general computing on its own GPUs (graphics processing units). CUDA enables developers to speed up compute-intensive applications by harnessing the power of GPUs for the parallelizable part of the computation.</a:t>
            </a:r>
          </a:p>
          <a:p>
            <a:pPr marL="0" indent="0">
              <a:buNone/>
            </a:pPr>
            <a:r>
              <a:rPr lang="en-US" sz="1800" dirty="0"/>
              <a:t>While there have been other proposed APIs for GPUs, such as </a:t>
            </a:r>
            <a:r>
              <a:rPr lang="en-US" sz="1800" dirty="0">
                <a:hlinkClick r:id="rId3"/>
              </a:rPr>
              <a:t>OpenCL</a:t>
            </a:r>
            <a:r>
              <a:rPr lang="en-US" sz="1800" dirty="0"/>
              <a:t>, and there are competitive GPUs from other companies, such as </a:t>
            </a:r>
            <a:r>
              <a:rPr lang="en-US" sz="1800" dirty="0">
                <a:hlinkClick r:id="rId4"/>
              </a:rPr>
              <a:t>AMD</a:t>
            </a:r>
            <a:r>
              <a:rPr lang="en-US" sz="1800" dirty="0"/>
              <a:t>, the combination of CUDA and NVIDIA GPUs dominates several application areas, including </a:t>
            </a:r>
            <a:r>
              <a:rPr lang="en-US" sz="1800" dirty="0">
                <a:hlinkClick r:id="rId5"/>
              </a:rPr>
              <a:t>deep learning</a:t>
            </a:r>
            <a:r>
              <a:rPr lang="en-US" sz="1800" dirty="0"/>
              <a:t>, and is a foundation for some of the fastest computers in the world.</a:t>
            </a:r>
          </a:p>
          <a:p>
            <a:pPr marL="0" indent="0" algn="ctr">
              <a:buNone/>
            </a:pPr>
            <a:r>
              <a:rPr lang="en-US" b="1" dirty="0">
                <a:solidFill>
                  <a:srgbClr val="FF0000"/>
                </a:solidFill>
              </a:rPr>
              <a:t>The origin of CUDA</a:t>
            </a:r>
          </a:p>
          <a:p>
            <a:pPr marL="0" indent="0">
              <a:buNone/>
            </a:pPr>
            <a:r>
              <a:rPr lang="en-US" sz="1800" dirty="0"/>
              <a:t>In 2003, a team of researchers led by Ian Buck unveiled Brook, the first widely adopted programming model to extend C with data-parallel constructs. Buck later joined NVIDIA and led the launch of CUDA in 2006, the first commercial solution for general purpose computing on GPUs.</a:t>
            </a:r>
          </a:p>
          <a:p>
            <a:pPr marL="0" indent="0" algn="ctr">
              <a:buNone/>
            </a:pPr>
            <a:r>
              <a:rPr lang="en-US" sz="3000" b="1" dirty="0">
                <a:solidFill>
                  <a:srgbClr val="FF0000"/>
                </a:solidFill>
              </a:rPr>
              <a:t>CUDA in deep learning</a:t>
            </a:r>
          </a:p>
          <a:p>
            <a:pPr marL="0" indent="0">
              <a:buNone/>
            </a:pPr>
            <a:r>
              <a:rPr lang="en-US" sz="1900" dirty="0">
                <a:hlinkClick r:id="rId5"/>
              </a:rPr>
              <a:t>Deep learning</a:t>
            </a:r>
            <a:r>
              <a:rPr lang="en-US" sz="1900" dirty="0"/>
              <a:t> has an outsized need for computing speed. For example, </a:t>
            </a:r>
            <a:r>
              <a:rPr lang="en-US" sz="1900" dirty="0">
                <a:hlinkClick r:id="rId6"/>
              </a:rPr>
              <a:t>to train the models for Google Translate in 2016</a:t>
            </a:r>
            <a:r>
              <a:rPr lang="en-US" sz="1900" dirty="0"/>
              <a:t>, the Google Brain and Google Translate teams did hundreds of one-week </a:t>
            </a:r>
            <a:r>
              <a:rPr lang="en-US" sz="1900" dirty="0">
                <a:hlinkClick r:id="rId7"/>
              </a:rPr>
              <a:t>TensorFlow </a:t>
            </a:r>
            <a:r>
              <a:rPr lang="en-US" sz="1900" dirty="0"/>
              <a:t>runs using GPUs; they had bought 2,000 server-grade GPUs from NVIDIA for the purpose. Without GPUs, those training runs would have taken months rather than a week to converge. For production deployment of those TensorFlow translation models, Google used a new custom processing chip, the TPU (tensor processing unit).</a:t>
            </a:r>
          </a:p>
          <a:p>
            <a:pPr marL="0" indent="0">
              <a:buNone/>
            </a:pPr>
            <a:r>
              <a:rPr lang="en-US" sz="1900" dirty="0"/>
              <a:t>In addition to TensorFlow, many other deep learning frameworks rely on CUDA for their GPU support, including Caffe2, </a:t>
            </a:r>
            <a:r>
              <a:rPr lang="en-US" sz="1900" dirty="0" err="1"/>
              <a:t>Chainer</a:t>
            </a:r>
            <a:r>
              <a:rPr lang="en-US" sz="1900" dirty="0"/>
              <a:t>, Databricks, H2O.ai, Keras, MATLAB, </a:t>
            </a:r>
            <a:r>
              <a:rPr lang="en-US" sz="1900" dirty="0" err="1"/>
              <a:t>MXNet</a:t>
            </a:r>
            <a:r>
              <a:rPr lang="en-US" sz="1900" dirty="0"/>
              <a:t>, </a:t>
            </a:r>
            <a:r>
              <a:rPr lang="en-US" sz="1900" dirty="0" err="1"/>
              <a:t>PyTorch</a:t>
            </a:r>
            <a:r>
              <a:rPr lang="en-US" sz="1900" dirty="0"/>
              <a:t>, Theano, and Torch. In most cases they use the </a:t>
            </a:r>
            <a:r>
              <a:rPr lang="en-US" sz="1900" dirty="0" err="1">
                <a:hlinkClick r:id="rId8"/>
              </a:rPr>
              <a:t>cuDNN</a:t>
            </a:r>
            <a:r>
              <a:rPr lang="en-US" sz="1900" dirty="0"/>
              <a:t> library for the deep neural network computations. That library is so important to the training of the deep learning frameworks that all of the frameworks using a given version of </a:t>
            </a:r>
            <a:r>
              <a:rPr lang="en-US" sz="1900" dirty="0" err="1"/>
              <a:t>cuDNN</a:t>
            </a:r>
            <a:r>
              <a:rPr lang="en-US" sz="1900" dirty="0"/>
              <a:t> have essentially the same performance numbers for equivalent use cases. When CUDA and </a:t>
            </a:r>
            <a:r>
              <a:rPr lang="en-US" sz="1900" dirty="0" err="1"/>
              <a:t>cuDNN</a:t>
            </a:r>
            <a:r>
              <a:rPr lang="en-US" sz="1900" dirty="0"/>
              <a:t> improve from version to version, all of the deep learning frameworks that update to the new version see the performance gains. Where the performance tends to differ from framework to framework is in how well they scale to multiple GPUs and multiple nodes.</a:t>
            </a:r>
          </a:p>
          <a:p>
            <a:pPr marL="0" indent="0">
              <a:buNone/>
            </a:pPr>
            <a:endParaRPr lang="en-US" sz="2100" dirty="0"/>
          </a:p>
          <a:p>
            <a:pPr marL="0" indent="0">
              <a:buNone/>
            </a:pPr>
            <a:endParaRPr lang="en-US" dirty="0"/>
          </a:p>
        </p:txBody>
      </p:sp>
    </p:spTree>
    <p:extLst>
      <p:ext uri="{BB962C8B-B14F-4D97-AF65-F5344CB8AC3E}">
        <p14:creationId xmlns:p14="http://schemas.microsoft.com/office/powerpoint/2010/main" val="41903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EEC74-66DB-4B35-8D10-EAC8659342B8}"/>
              </a:ext>
            </a:extLst>
          </p:cNvPr>
          <p:cNvSpPr>
            <a:spLocks noGrp="1"/>
          </p:cNvSpPr>
          <p:nvPr>
            <p:ph idx="1"/>
          </p:nvPr>
        </p:nvSpPr>
        <p:spPr>
          <a:xfrm>
            <a:off x="93306" y="80800"/>
            <a:ext cx="12098694" cy="6627910"/>
          </a:xfrm>
        </p:spPr>
        <p:txBody>
          <a:bodyPr/>
          <a:lstStyle/>
          <a:p>
            <a:pPr marL="0" indent="0" algn="ctr">
              <a:buNone/>
            </a:pPr>
            <a:r>
              <a:rPr lang="en-US" b="1" dirty="0">
                <a:solidFill>
                  <a:srgbClr val="FF0000"/>
                </a:solidFill>
              </a:rPr>
              <a:t>CUDA application domains</a:t>
            </a:r>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415D1640-54E5-4A68-A84A-16408322C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531"/>
            <a:ext cx="12098693" cy="6391469"/>
          </a:xfrm>
          <a:prstGeom prst="rect">
            <a:avLst/>
          </a:prstGeom>
        </p:spPr>
      </p:pic>
    </p:spTree>
    <p:extLst>
      <p:ext uri="{BB962C8B-B14F-4D97-AF65-F5344CB8AC3E}">
        <p14:creationId xmlns:p14="http://schemas.microsoft.com/office/powerpoint/2010/main" val="130805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CF8D8E-C9C1-4EC2-9A92-4D8C3524F8DD}"/>
              </a:ext>
            </a:extLst>
          </p:cNvPr>
          <p:cNvSpPr>
            <a:spLocks noGrp="1"/>
          </p:cNvSpPr>
          <p:nvPr>
            <p:ph idx="1"/>
          </p:nvPr>
        </p:nvSpPr>
        <p:spPr>
          <a:xfrm>
            <a:off x="121298" y="155446"/>
            <a:ext cx="12070702" cy="6702554"/>
          </a:xfrm>
        </p:spPr>
        <p:txBody>
          <a:bodyPr/>
          <a:lstStyle/>
          <a:p>
            <a:pPr marL="0" indent="0">
              <a:buNone/>
            </a:pPr>
            <a:r>
              <a:rPr lang="es-ES" dirty="0"/>
              <a:t>In </a:t>
            </a:r>
            <a:r>
              <a:rPr lang="es-ES" dirty="0" err="1"/>
              <a:t>my</a:t>
            </a:r>
            <a:r>
              <a:rPr lang="es-ES" dirty="0"/>
              <a:t> case   i Will </a:t>
            </a:r>
            <a:r>
              <a:rPr lang="es-ES" dirty="0" err="1"/>
              <a:t>download</a:t>
            </a:r>
            <a:r>
              <a:rPr lang="es-ES" dirty="0"/>
              <a:t> and </a:t>
            </a:r>
            <a:r>
              <a:rPr lang="es-ES" dirty="0" err="1"/>
              <a:t>install</a:t>
            </a:r>
            <a:r>
              <a:rPr lang="es-ES" dirty="0"/>
              <a:t> </a:t>
            </a:r>
            <a:r>
              <a:rPr lang="es-ES" dirty="0">
                <a:solidFill>
                  <a:srgbClr val="FF0000"/>
                </a:solidFill>
                <a:hlinkClick r:id="rId2"/>
              </a:rPr>
              <a:t>CUDA 11.2.0 </a:t>
            </a:r>
            <a:endParaRPr lang="en-US" dirty="0">
              <a:solidFill>
                <a:srgbClr val="FF0000"/>
              </a:solidFill>
            </a:endParaRPr>
          </a:p>
        </p:txBody>
      </p:sp>
      <p:graphicFrame>
        <p:nvGraphicFramePr>
          <p:cNvPr id="8" name="Diagram 7">
            <a:extLst>
              <a:ext uri="{FF2B5EF4-FFF2-40B4-BE49-F238E27FC236}">
                <a16:creationId xmlns:a16="http://schemas.microsoft.com/office/drawing/2014/main" id="{5D86DC53-329D-4704-A3A3-CE10F11546B3}"/>
              </a:ext>
            </a:extLst>
          </p:cNvPr>
          <p:cNvGraphicFramePr/>
          <p:nvPr>
            <p:extLst>
              <p:ext uri="{D42A27DB-BD31-4B8C-83A1-F6EECF244321}">
                <p14:modId xmlns:p14="http://schemas.microsoft.com/office/powerpoint/2010/main" val="3771984905"/>
              </p:ext>
            </p:extLst>
          </p:nvPr>
        </p:nvGraphicFramePr>
        <p:xfrm>
          <a:off x="0" y="719666"/>
          <a:ext cx="11532637" cy="5982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198C5F95-7628-412B-B5B4-29498FDD82E0}"/>
                  </a:ext>
                </a:extLst>
              </p14:cNvPr>
              <p14:cNvContentPartPr/>
              <p14:nvPr/>
            </p14:nvContentPartPr>
            <p14:xfrm>
              <a:off x="233192" y="4206982"/>
              <a:ext cx="6356520" cy="856080"/>
            </p14:xfrm>
          </p:contentPart>
        </mc:Choice>
        <mc:Fallback>
          <p:pic>
            <p:nvPicPr>
              <p:cNvPr id="11" name="Ink 10">
                <a:extLst>
                  <a:ext uri="{FF2B5EF4-FFF2-40B4-BE49-F238E27FC236}">
                    <a16:creationId xmlns:a16="http://schemas.microsoft.com/office/drawing/2014/main" id="{198C5F95-7628-412B-B5B4-29498FDD82E0}"/>
                  </a:ext>
                </a:extLst>
              </p:cNvPr>
              <p:cNvPicPr/>
              <p:nvPr/>
            </p:nvPicPr>
            <p:blipFill>
              <a:blip r:embed="rId9"/>
              <a:stretch>
                <a:fillRect/>
              </a:stretch>
            </p:blipFill>
            <p:spPr>
              <a:xfrm>
                <a:off x="224192" y="4197982"/>
                <a:ext cx="6374160" cy="873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09671725-A4D6-45C7-8018-91DFB794BA71}"/>
                  </a:ext>
                </a:extLst>
              </p14:cNvPr>
              <p14:cNvContentPartPr/>
              <p14:nvPr/>
            </p14:nvContentPartPr>
            <p14:xfrm>
              <a:off x="3471032" y="457222"/>
              <a:ext cx="360" cy="360"/>
            </p14:xfrm>
          </p:contentPart>
        </mc:Choice>
        <mc:Fallback>
          <p:pic>
            <p:nvPicPr>
              <p:cNvPr id="12" name="Ink 11">
                <a:extLst>
                  <a:ext uri="{FF2B5EF4-FFF2-40B4-BE49-F238E27FC236}">
                    <a16:creationId xmlns:a16="http://schemas.microsoft.com/office/drawing/2014/main" id="{09671725-A4D6-45C7-8018-91DFB794BA71}"/>
                  </a:ext>
                </a:extLst>
              </p:cNvPr>
              <p:cNvPicPr/>
              <p:nvPr/>
            </p:nvPicPr>
            <p:blipFill>
              <a:blip r:embed="rId11"/>
              <a:stretch>
                <a:fillRect/>
              </a:stretch>
            </p:blipFill>
            <p:spPr>
              <a:xfrm>
                <a:off x="3462032" y="448222"/>
                <a:ext cx="18000" cy="18000"/>
              </a:xfrm>
              <a:prstGeom prst="rect">
                <a:avLst/>
              </a:prstGeom>
            </p:spPr>
          </p:pic>
        </mc:Fallback>
      </mc:AlternateContent>
    </p:spTree>
    <p:extLst>
      <p:ext uri="{BB962C8B-B14F-4D97-AF65-F5344CB8AC3E}">
        <p14:creationId xmlns:p14="http://schemas.microsoft.com/office/powerpoint/2010/main" val="232105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fltVal val="0"/>
                                          </p:val>
                                        </p:tav>
                                        <p:tav tm="100000">
                                          <p:val>
                                            <p:strVal val="#ppt_w"/>
                                          </p:val>
                                        </p:tav>
                                      </p:tavLst>
                                    </p:anim>
                                    <p:anim calcmode="lin" valueType="num">
                                      <p:cBhvr>
                                        <p:cTn id="19" dur="1000" fill="hold"/>
                                        <p:tgtEl>
                                          <p:spTgt spid="11"/>
                                        </p:tgtEl>
                                        <p:attrNameLst>
                                          <p:attrName>ppt_h</p:attrName>
                                        </p:attrNameLst>
                                      </p:cBhvr>
                                      <p:tavLst>
                                        <p:tav tm="0">
                                          <p:val>
                                            <p:fltVal val="0"/>
                                          </p:val>
                                        </p:tav>
                                        <p:tav tm="100000">
                                          <p:val>
                                            <p:strVal val="#ppt_h"/>
                                          </p:val>
                                        </p:tav>
                                      </p:tavLst>
                                    </p:anim>
                                    <p:anim calcmode="lin" valueType="num">
                                      <p:cBhvr>
                                        <p:cTn id="20" dur="1000" fill="hold"/>
                                        <p:tgtEl>
                                          <p:spTgt spid="11"/>
                                        </p:tgtEl>
                                        <p:attrNameLst>
                                          <p:attrName>style.rotation</p:attrName>
                                        </p:attrNameLst>
                                      </p:cBhvr>
                                      <p:tavLst>
                                        <p:tav tm="0">
                                          <p:val>
                                            <p:fltVal val="90"/>
                                          </p:val>
                                        </p:tav>
                                        <p:tav tm="100000">
                                          <p:val>
                                            <p:fltVal val="0"/>
                                          </p:val>
                                        </p:tav>
                                      </p:tavLst>
                                    </p:anim>
                                    <p:animEffect transition="in" filter="fade">
                                      <p:cBhvr>
                                        <p:cTn id="2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E24F433-CD9D-44C8-B5FA-1D8AF1CAF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477" y="122413"/>
            <a:ext cx="6287045" cy="6538527"/>
          </a:xfr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F705B276-E95E-4BDA-B900-7D64ABBC8839}"/>
                  </a:ext>
                </a:extLst>
              </p14:cNvPr>
              <p14:cNvContentPartPr/>
              <p14:nvPr/>
            </p14:nvContentPartPr>
            <p14:xfrm>
              <a:off x="3944432" y="1585462"/>
              <a:ext cx="1729080" cy="395280"/>
            </p14:xfrm>
          </p:contentPart>
        </mc:Choice>
        <mc:Fallback>
          <p:pic>
            <p:nvPicPr>
              <p:cNvPr id="11" name="Ink 10">
                <a:extLst>
                  <a:ext uri="{FF2B5EF4-FFF2-40B4-BE49-F238E27FC236}">
                    <a16:creationId xmlns:a16="http://schemas.microsoft.com/office/drawing/2014/main" id="{F705B276-E95E-4BDA-B900-7D64ABBC8839}"/>
                  </a:ext>
                </a:extLst>
              </p:cNvPr>
              <p:cNvPicPr/>
              <p:nvPr/>
            </p:nvPicPr>
            <p:blipFill>
              <a:blip r:embed="rId4"/>
              <a:stretch>
                <a:fillRect/>
              </a:stretch>
            </p:blipFill>
            <p:spPr>
              <a:xfrm>
                <a:off x="3938312" y="1579342"/>
                <a:ext cx="174132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2" name="Ink 21">
                <a:extLst>
                  <a:ext uri="{FF2B5EF4-FFF2-40B4-BE49-F238E27FC236}">
                    <a16:creationId xmlns:a16="http://schemas.microsoft.com/office/drawing/2014/main" id="{EBE5E6CD-0459-4F80-8CE5-D1BA78F9EC9E}"/>
                  </a:ext>
                </a:extLst>
              </p14:cNvPr>
              <p14:cNvContentPartPr/>
              <p14:nvPr/>
            </p14:nvContentPartPr>
            <p14:xfrm>
              <a:off x="2155232" y="2920342"/>
              <a:ext cx="1661400" cy="1306800"/>
            </p14:xfrm>
          </p:contentPart>
        </mc:Choice>
        <mc:Fallback>
          <p:pic>
            <p:nvPicPr>
              <p:cNvPr id="22" name="Ink 21">
                <a:extLst>
                  <a:ext uri="{FF2B5EF4-FFF2-40B4-BE49-F238E27FC236}">
                    <a16:creationId xmlns:a16="http://schemas.microsoft.com/office/drawing/2014/main" id="{EBE5E6CD-0459-4F80-8CE5-D1BA78F9EC9E}"/>
                  </a:ext>
                </a:extLst>
              </p:cNvPr>
              <p:cNvPicPr/>
              <p:nvPr/>
            </p:nvPicPr>
            <p:blipFill>
              <a:blip r:embed="rId6"/>
              <a:stretch>
                <a:fillRect/>
              </a:stretch>
            </p:blipFill>
            <p:spPr>
              <a:xfrm>
                <a:off x="2149112" y="2914222"/>
                <a:ext cx="1673640" cy="1319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6D9A13C7-4C6B-44FB-82E0-E3DD5E242C96}"/>
                  </a:ext>
                </a:extLst>
              </p14:cNvPr>
              <p14:cNvContentPartPr/>
              <p14:nvPr/>
            </p14:nvContentPartPr>
            <p14:xfrm>
              <a:off x="7707152" y="4982422"/>
              <a:ext cx="2351520" cy="729720"/>
            </p14:xfrm>
          </p:contentPart>
        </mc:Choice>
        <mc:Fallback>
          <p:pic>
            <p:nvPicPr>
              <p:cNvPr id="27" name="Ink 26">
                <a:extLst>
                  <a:ext uri="{FF2B5EF4-FFF2-40B4-BE49-F238E27FC236}">
                    <a16:creationId xmlns:a16="http://schemas.microsoft.com/office/drawing/2014/main" id="{6D9A13C7-4C6B-44FB-82E0-E3DD5E242C96}"/>
                  </a:ext>
                </a:extLst>
              </p:cNvPr>
              <p:cNvPicPr/>
              <p:nvPr/>
            </p:nvPicPr>
            <p:blipFill>
              <a:blip r:embed="rId8"/>
              <a:stretch>
                <a:fillRect/>
              </a:stretch>
            </p:blipFill>
            <p:spPr>
              <a:xfrm>
                <a:off x="7701032" y="4976302"/>
                <a:ext cx="2363760" cy="741960"/>
              </a:xfrm>
              <a:prstGeom prst="rect">
                <a:avLst/>
              </a:prstGeom>
            </p:spPr>
          </p:pic>
        </mc:Fallback>
      </mc:AlternateContent>
    </p:spTree>
    <p:extLst>
      <p:ext uri="{BB962C8B-B14F-4D97-AF65-F5344CB8AC3E}">
        <p14:creationId xmlns:p14="http://schemas.microsoft.com/office/powerpoint/2010/main" val="12495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Scale>
                                      <p:cBhvr>
                                        <p:cTn id="13"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1"/>
                                        </p:tgtEl>
                                        <p:attrNameLst>
                                          <p:attrName>ppt_x</p:attrName>
                                          <p:attrName>ppt_y</p:attrName>
                                        </p:attrNameLst>
                                      </p:cBhvr>
                                    </p:animMotion>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2"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Scale>
                                      <p:cBhvr>
                                        <p:cTn id="20"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2"/>
                                        </p:tgtEl>
                                        <p:attrNameLst>
                                          <p:attrName>ppt_x</p:attrName>
                                          <p:attrName>ppt_y</p:attrName>
                                        </p:attrNameLst>
                                      </p:cBhvr>
                                    </p:animMotion>
                                    <p:animEffect transition="in" filter="fade">
                                      <p:cBhvr>
                                        <p:cTn id="22" dur="1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Scale>
                                      <p:cBhvr>
                                        <p:cTn id="27"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27"/>
                                        </p:tgtEl>
                                        <p:attrNameLst>
                                          <p:attrName>ppt_x</p:attrName>
                                          <p:attrName>ppt_y</p:attrName>
                                        </p:attrNameLst>
                                      </p:cBhvr>
                                    </p:animMotion>
                                    <p:animEffect transition="in" filter="fade">
                                      <p:cBhvr>
                                        <p:cTn id="2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1336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Giude To install Tensorflow GPU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Giude To install Tensorflow GPU</dc:title>
  <dc:creator>youssef kabir</dc:creator>
  <cp:lastModifiedBy>youssef kabir</cp:lastModifiedBy>
  <cp:revision>102</cp:revision>
  <dcterms:created xsi:type="dcterms:W3CDTF">2023-08-28T12:49:37Z</dcterms:created>
  <dcterms:modified xsi:type="dcterms:W3CDTF">2023-08-30T22:59:31Z</dcterms:modified>
</cp:coreProperties>
</file>