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6442D-5F84-4CA5-76DA-FAFB67FDC289}" v="163" dt="2024-09-14T09:30:53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9BD6442D-5F84-4CA5-76DA-FAFB67FDC289}"/>
    <pc:docChg chg="addSld modSld">
      <pc:chgData name="30212090102852" userId="S::30212090102852@sci.asu.edu.eg::6609d03e-575b-4742-a6b1-2b7e3014f7c4" providerId="AD" clId="Web-{9BD6442D-5F84-4CA5-76DA-FAFB67FDC289}" dt="2024-09-14T09:31:02.522" v="167"/>
      <pc:docMkLst>
        <pc:docMk/>
      </pc:docMkLst>
      <pc:sldChg chg="addSp delSp modSp mod setBg">
        <pc:chgData name="30212090102852" userId="S::30212090102852@sci.asu.edu.eg::6609d03e-575b-4742-a6b1-2b7e3014f7c4" providerId="AD" clId="Web-{9BD6442D-5F84-4CA5-76DA-FAFB67FDC289}" dt="2024-09-14T09:23:36.003" v="63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9BD6442D-5F84-4CA5-76DA-FAFB67FDC289}" dt="2024-09-14T09:23:36.003" v="6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9BD6442D-5F84-4CA5-76DA-FAFB67FDC289}" dt="2024-09-14T09:23:36.003" v="6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30212090102852" userId="S::30212090102852@sci.asu.edu.eg::6609d03e-575b-4742-a6b1-2b7e3014f7c4" providerId="AD" clId="Web-{9BD6442D-5F84-4CA5-76DA-FAFB67FDC289}" dt="2024-09-14T09:23:18.410" v="59"/>
          <ac:spMkLst>
            <pc:docMk/>
            <pc:sldMk cId="109857222" sldId="256"/>
            <ac:spMk id="5" creationId="{CBBF173B-6A5D-2C83-953C-EC45FC9C5962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3:36.003" v="63"/>
          <ac:spMkLst>
            <pc:docMk/>
            <pc:sldMk cId="109857222" sldId="256"/>
            <ac:spMk id="11" creationId="{F2F014E7-B612-4079-894D-4697468C5BE9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3:36.003" v="63"/>
          <ac:spMkLst>
            <pc:docMk/>
            <pc:sldMk cId="109857222" sldId="256"/>
            <ac:spMk id="13" creationId="{5BEB0D00-4F7A-41D8-B15E-B42145EA9315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3:36.003" v="63"/>
          <ac:spMkLst>
            <pc:docMk/>
            <pc:sldMk cId="109857222" sldId="256"/>
            <ac:spMk id="15" creationId="{0DBF1ABE-8590-450D-BB49-BDDCCF3EEA9E}"/>
          </ac:spMkLst>
        </pc:spChg>
        <pc:grpChg chg="add del">
          <ac:chgData name="30212090102852" userId="S::30212090102852@sci.asu.edu.eg::6609d03e-575b-4742-a6b1-2b7e3014f7c4" providerId="AD" clId="Web-{9BD6442D-5F84-4CA5-76DA-FAFB67FDC289}" dt="2024-09-14T09:23:35.988" v="62"/>
          <ac:grpSpMkLst>
            <pc:docMk/>
            <pc:sldMk cId="109857222" sldId="256"/>
            <ac:grpSpMk id="9" creationId="{03C6F4E6-30A1-4F63-C8CC-028750B5AACD}"/>
          </ac:grpSpMkLst>
        </pc:grpChg>
        <pc:picChg chg="add mod">
          <ac:chgData name="30212090102852" userId="S::30212090102852@sci.asu.edu.eg::6609d03e-575b-4742-a6b1-2b7e3014f7c4" providerId="AD" clId="Web-{9BD6442D-5F84-4CA5-76DA-FAFB67FDC289}" dt="2024-09-14T09:23:36.003" v="63"/>
          <ac:picMkLst>
            <pc:docMk/>
            <pc:sldMk cId="109857222" sldId="256"/>
            <ac:picMk id="4" creationId="{705722E5-6D88-46D8-F0F9-555E7EFE55B9}"/>
          </ac:picMkLst>
        </pc:picChg>
      </pc:sldChg>
      <pc:sldChg chg="addSp delSp modSp new mod setBg">
        <pc:chgData name="30212090102852" userId="S::30212090102852@sci.asu.edu.eg::6609d03e-575b-4742-a6b1-2b7e3014f7c4" providerId="AD" clId="Web-{9BD6442D-5F84-4CA5-76DA-FAFB67FDC289}" dt="2024-09-14T09:25:21.379" v="87" actId="20577"/>
        <pc:sldMkLst>
          <pc:docMk/>
          <pc:sldMk cId="3457215182" sldId="257"/>
        </pc:sldMkLst>
        <pc:spChg chg="mod">
          <ac:chgData name="30212090102852" userId="S::30212090102852@sci.asu.edu.eg::6609d03e-575b-4742-a6b1-2b7e3014f7c4" providerId="AD" clId="Web-{9BD6442D-5F84-4CA5-76DA-FAFB67FDC289}" dt="2024-09-14T09:25:07.301" v="80"/>
          <ac:spMkLst>
            <pc:docMk/>
            <pc:sldMk cId="3457215182" sldId="257"/>
            <ac:spMk id="2" creationId="{2180D6EF-FE3F-85B3-9BA0-D888A1C8B704}"/>
          </ac:spMkLst>
        </pc:spChg>
        <pc:spChg chg="mod">
          <ac:chgData name="30212090102852" userId="S::30212090102852@sci.asu.edu.eg::6609d03e-575b-4742-a6b1-2b7e3014f7c4" providerId="AD" clId="Web-{9BD6442D-5F84-4CA5-76DA-FAFB67FDC289}" dt="2024-09-14T09:25:21.379" v="87" actId="20577"/>
          <ac:spMkLst>
            <pc:docMk/>
            <pc:sldMk cId="3457215182" sldId="257"/>
            <ac:spMk id="3" creationId="{DBB98FEF-B7C5-41EB-7BEA-A2CCB344D420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4:59.410" v="75"/>
          <ac:spMkLst>
            <pc:docMk/>
            <pc:sldMk cId="3457215182" sldId="257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4:59.410" v="75"/>
          <ac:spMkLst>
            <pc:docMk/>
            <pc:sldMk cId="3457215182" sldId="257"/>
            <ac:spMk id="10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4:59.410" v="75"/>
          <ac:spMkLst>
            <pc:docMk/>
            <pc:sldMk cId="3457215182" sldId="257"/>
            <ac:spMk id="12" creationId="{7F488E8B-4E1E-4402-8935-D4E6C02615C7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5:07.301" v="80"/>
          <ac:spMkLst>
            <pc:docMk/>
            <pc:sldMk cId="3457215182" sldId="257"/>
            <ac:spMk id="19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5:07.301" v="80"/>
          <ac:spMkLst>
            <pc:docMk/>
            <pc:sldMk cId="3457215182" sldId="257"/>
            <ac:spMk id="20" creationId="{975D1CFA-2CDB-4B64-BD9F-85744E8DA12F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5:07.285" v="79"/>
          <ac:spMkLst>
            <pc:docMk/>
            <pc:sldMk cId="3457215182" sldId="257"/>
            <ac:spMk id="25" creationId="{8D1AA55E-40D5-461B-A5A8-4AE8AAB71B08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5:07.285" v="79"/>
          <ac:spMkLst>
            <pc:docMk/>
            <pc:sldMk cId="3457215182" sldId="257"/>
            <ac:spMk id="29" creationId="{6CB927A4-E432-4310-9CD5-E89FF5063179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5:07.285" v="79"/>
          <ac:spMkLst>
            <pc:docMk/>
            <pc:sldMk cId="3457215182" sldId="257"/>
            <ac:spMk id="31" creationId="{E3020543-B24B-4EC4-8FFC-8DD88EEA91A8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5:07.301" v="80"/>
          <ac:spMkLst>
            <pc:docMk/>
            <pc:sldMk cId="3457215182" sldId="257"/>
            <ac:spMk id="33" creationId="{B86AA2DA-281A-4806-8977-D617AEAC830F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5:07.301" v="80"/>
          <ac:spMkLst>
            <pc:docMk/>
            <pc:sldMk cId="3457215182" sldId="257"/>
            <ac:spMk id="34" creationId="{64185774-6FC0-4B8D-A8DB-A8854688960B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5:07.301" v="80"/>
          <ac:spMkLst>
            <pc:docMk/>
            <pc:sldMk cId="3457215182" sldId="257"/>
            <ac:spMk id="35" creationId="{B7D3B4FC-79F4-47D2-9D79-DA876E6AD813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5:07.301" v="80"/>
          <ac:spMkLst>
            <pc:docMk/>
            <pc:sldMk cId="3457215182" sldId="257"/>
            <ac:spMk id="36" creationId="{2775D660-3127-4688-9782-F7C4639B1691}"/>
          </ac:spMkLst>
        </pc:spChg>
        <pc:grpChg chg="add del">
          <ac:chgData name="30212090102852" userId="S::30212090102852@sci.asu.edu.eg::6609d03e-575b-4742-a6b1-2b7e3014f7c4" providerId="AD" clId="Web-{9BD6442D-5F84-4CA5-76DA-FAFB67FDC289}" dt="2024-09-14T09:25:07.301" v="80"/>
          <ac:grpSpMkLst>
            <pc:docMk/>
            <pc:sldMk cId="3457215182" sldId="257"/>
            <ac:grpSpMk id="14" creationId="{25EE5136-01F1-466C-962D-BA9B4C6757AA}"/>
          </ac:grpSpMkLst>
        </pc:grpChg>
        <pc:picChg chg="add mod">
          <ac:chgData name="30212090102852" userId="S::30212090102852@sci.asu.edu.eg::6609d03e-575b-4742-a6b1-2b7e3014f7c4" providerId="AD" clId="Web-{9BD6442D-5F84-4CA5-76DA-FAFB67FDC289}" dt="2024-09-14T09:25:07.301" v="80"/>
          <ac:picMkLst>
            <pc:docMk/>
            <pc:sldMk cId="3457215182" sldId="257"/>
            <ac:picMk id="7" creationId="{8EA7B2ED-F689-E232-4975-9321E438F110}"/>
          </ac:picMkLst>
        </pc:picChg>
        <pc:cxnChg chg="add del">
          <ac:chgData name="30212090102852" userId="S::30212090102852@sci.asu.edu.eg::6609d03e-575b-4742-a6b1-2b7e3014f7c4" providerId="AD" clId="Web-{9BD6442D-5F84-4CA5-76DA-FAFB67FDC289}" dt="2024-09-14T09:25:07.285" v="79"/>
          <ac:cxnSpMkLst>
            <pc:docMk/>
            <pc:sldMk cId="3457215182" sldId="257"/>
            <ac:cxnSpMk id="27" creationId="{7EB498BD-8089-4626-91EA-4978EBEF535E}"/>
          </ac:cxnSpMkLst>
        </pc:cxnChg>
      </pc:sldChg>
      <pc:sldChg chg="addSp modSp new mod setBg">
        <pc:chgData name="30212090102852" userId="S::30212090102852@sci.asu.edu.eg::6609d03e-575b-4742-a6b1-2b7e3014f7c4" providerId="AD" clId="Web-{9BD6442D-5F84-4CA5-76DA-FAFB67FDC289}" dt="2024-09-14T09:27:36.896" v="110" actId="20577"/>
        <pc:sldMkLst>
          <pc:docMk/>
          <pc:sldMk cId="3078255340" sldId="258"/>
        </pc:sldMkLst>
        <pc:spChg chg="mod">
          <ac:chgData name="30212090102852" userId="S::30212090102852@sci.asu.edu.eg::6609d03e-575b-4742-a6b1-2b7e3014f7c4" providerId="AD" clId="Web-{9BD6442D-5F84-4CA5-76DA-FAFB67FDC289}" dt="2024-09-14T09:26:31.583" v="98"/>
          <ac:spMkLst>
            <pc:docMk/>
            <pc:sldMk cId="3078255340" sldId="258"/>
            <ac:spMk id="2" creationId="{EADDE1F9-8012-AB49-3F53-BE530F56502B}"/>
          </ac:spMkLst>
        </pc:spChg>
        <pc:spChg chg="mod">
          <ac:chgData name="30212090102852" userId="S::30212090102852@sci.asu.edu.eg::6609d03e-575b-4742-a6b1-2b7e3014f7c4" providerId="AD" clId="Web-{9BD6442D-5F84-4CA5-76DA-FAFB67FDC289}" dt="2024-09-14T09:27:36.896" v="110" actId="20577"/>
          <ac:spMkLst>
            <pc:docMk/>
            <pc:sldMk cId="3078255340" sldId="258"/>
            <ac:spMk id="3" creationId="{ACC88C5E-7F3F-8CF0-32FA-C45BC878331D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6:31.583" v="98"/>
          <ac:spMkLst>
            <pc:docMk/>
            <pc:sldMk cId="3078255340" sldId="258"/>
            <ac:spMk id="10" creationId="{B86AA2DA-281A-4806-8977-D617AEAC830F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6:31.583" v="98"/>
          <ac:spMkLst>
            <pc:docMk/>
            <pc:sldMk cId="3078255340" sldId="258"/>
            <ac:spMk id="12" creationId="{64185774-6FC0-4B8D-A8DB-A8854688960B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6:31.583" v="98"/>
          <ac:spMkLst>
            <pc:docMk/>
            <pc:sldMk cId="3078255340" sldId="258"/>
            <ac:spMk id="14" creationId="{B7D3B4FC-79F4-47D2-9D79-DA876E6AD813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6:31.583" v="98"/>
          <ac:spMkLst>
            <pc:docMk/>
            <pc:sldMk cId="3078255340" sldId="258"/>
            <ac:spMk id="16" creationId="{2775D660-3127-4688-9782-F7C4639B1691}"/>
          </ac:spMkLst>
        </pc:spChg>
        <pc:picChg chg="add mod">
          <ac:chgData name="30212090102852" userId="S::30212090102852@sci.asu.edu.eg::6609d03e-575b-4742-a6b1-2b7e3014f7c4" providerId="AD" clId="Web-{9BD6442D-5F84-4CA5-76DA-FAFB67FDC289}" dt="2024-09-14T09:26:59.709" v="105" actId="1076"/>
          <ac:picMkLst>
            <pc:docMk/>
            <pc:sldMk cId="3078255340" sldId="258"/>
            <ac:picMk id="7" creationId="{E5C7EAF8-43A1-21E8-0670-AC7AD2A2F01C}"/>
          </ac:picMkLst>
        </pc:picChg>
      </pc:sldChg>
      <pc:sldChg chg="addSp delSp modSp new mod setBg">
        <pc:chgData name="30212090102852" userId="S::30212090102852@sci.asu.edu.eg::6609d03e-575b-4742-a6b1-2b7e3014f7c4" providerId="AD" clId="Web-{9BD6442D-5F84-4CA5-76DA-FAFB67FDC289}" dt="2024-09-14T09:29:18.490" v="138" actId="20577"/>
        <pc:sldMkLst>
          <pc:docMk/>
          <pc:sldMk cId="2084775377" sldId="259"/>
        </pc:sldMkLst>
        <pc:spChg chg="mod">
          <ac:chgData name="30212090102852" userId="S::30212090102852@sci.asu.edu.eg::6609d03e-575b-4742-a6b1-2b7e3014f7c4" providerId="AD" clId="Web-{9BD6442D-5F84-4CA5-76DA-FAFB67FDC289}" dt="2024-09-14T09:28:15.428" v="117" actId="14100"/>
          <ac:spMkLst>
            <pc:docMk/>
            <pc:sldMk cId="2084775377" sldId="259"/>
            <ac:spMk id="2" creationId="{A209D5D8-2F95-BE6B-D51F-14B2F5F0A16C}"/>
          </ac:spMkLst>
        </pc:spChg>
        <pc:spChg chg="mod">
          <ac:chgData name="30212090102852" userId="S::30212090102852@sci.asu.edu.eg::6609d03e-575b-4742-a6b1-2b7e3014f7c4" providerId="AD" clId="Web-{9BD6442D-5F84-4CA5-76DA-FAFB67FDC289}" dt="2024-09-14T09:29:18.490" v="138" actId="20577"/>
          <ac:spMkLst>
            <pc:docMk/>
            <pc:sldMk cId="2084775377" sldId="259"/>
            <ac:spMk id="3" creationId="{192F01EA-5516-DBF5-9C5E-4C1924AEFF86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7:55.943" v="112"/>
          <ac:spMkLst>
            <pc:docMk/>
            <pc:sldMk cId="2084775377" sldId="259"/>
            <ac:spMk id="10" creationId="{B86AA2DA-281A-4806-8977-D617AEAC830F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7:55.943" v="112"/>
          <ac:spMkLst>
            <pc:docMk/>
            <pc:sldMk cId="2084775377" sldId="259"/>
            <ac:spMk id="12" creationId="{64185774-6FC0-4B8D-A8DB-A8854688960B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7:55.943" v="112"/>
          <ac:spMkLst>
            <pc:docMk/>
            <pc:sldMk cId="2084775377" sldId="259"/>
            <ac:spMk id="14" creationId="{B7D3B4FC-79F4-47D2-9D79-DA876E6AD813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7:55.943" v="112"/>
          <ac:spMkLst>
            <pc:docMk/>
            <pc:sldMk cId="2084775377" sldId="259"/>
            <ac:spMk id="16" creationId="{2775D660-3127-4688-9782-F7C4639B1691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8:06.631" v="115"/>
          <ac:spMkLst>
            <pc:docMk/>
            <pc:sldMk cId="2084775377" sldId="259"/>
            <ac:spMk id="18" creationId="{5D7F64A8-D625-4F61-A290-B499BB62ACFF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8:06.631" v="115"/>
          <ac:spMkLst>
            <pc:docMk/>
            <pc:sldMk cId="2084775377" sldId="259"/>
            <ac:spMk id="23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8:06.631" v="115"/>
          <ac:spMkLst>
            <pc:docMk/>
            <pc:sldMk cId="2084775377" sldId="259"/>
            <ac:spMk id="25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8:06.631" v="115"/>
          <ac:spMkLst>
            <pc:docMk/>
            <pc:sldMk cId="2084775377" sldId="259"/>
            <ac:spMk id="27" creationId="{7F488E8B-4E1E-4402-8935-D4E6C02615C7}"/>
          </ac:spMkLst>
        </pc:spChg>
        <pc:picChg chg="add del">
          <ac:chgData name="30212090102852" userId="S::30212090102852@sci.asu.edu.eg::6609d03e-575b-4742-a6b1-2b7e3014f7c4" providerId="AD" clId="Web-{9BD6442D-5F84-4CA5-76DA-FAFB67FDC289}" dt="2024-09-14T09:27:55.943" v="112"/>
          <ac:picMkLst>
            <pc:docMk/>
            <pc:sldMk cId="2084775377" sldId="259"/>
            <ac:picMk id="7" creationId="{8EA997C9-5D55-295F-971F-BA9B7ED14EA1}"/>
          </ac:picMkLst>
        </pc:picChg>
        <pc:picChg chg="add del">
          <ac:chgData name="30212090102852" userId="S::30212090102852@sci.asu.edu.eg::6609d03e-575b-4742-a6b1-2b7e3014f7c4" providerId="AD" clId="Web-{9BD6442D-5F84-4CA5-76DA-FAFB67FDC289}" dt="2024-09-14T09:28:06.631" v="115"/>
          <ac:picMkLst>
            <pc:docMk/>
            <pc:sldMk cId="2084775377" sldId="259"/>
            <ac:picMk id="9" creationId="{366EA647-EDF3-4F4F-8E96-EA122D3F4B32}"/>
          </ac:picMkLst>
        </pc:picChg>
        <pc:picChg chg="add del">
          <ac:chgData name="30212090102852" userId="S::30212090102852@sci.asu.edu.eg::6609d03e-575b-4742-a6b1-2b7e3014f7c4" providerId="AD" clId="Web-{9BD6442D-5F84-4CA5-76DA-FAFB67FDC289}" dt="2024-09-14T09:28:01.912" v="114"/>
          <ac:picMkLst>
            <pc:docMk/>
            <pc:sldMk cId="2084775377" sldId="259"/>
            <ac:picMk id="19" creationId="{BDA2BF38-00B7-642B-19C8-B4A4A525FD9B}"/>
          </ac:picMkLst>
        </pc:picChg>
      </pc:sldChg>
      <pc:sldChg chg="addSp delSp modSp new mod setBg">
        <pc:chgData name="30212090102852" userId="S::30212090102852@sci.asu.edu.eg::6609d03e-575b-4742-a6b1-2b7e3014f7c4" providerId="AD" clId="Web-{9BD6442D-5F84-4CA5-76DA-FAFB67FDC289}" dt="2024-09-14T09:30:52.538" v="166" actId="20577"/>
        <pc:sldMkLst>
          <pc:docMk/>
          <pc:sldMk cId="3873573946" sldId="260"/>
        </pc:sldMkLst>
        <pc:spChg chg="mod">
          <ac:chgData name="30212090102852" userId="S::30212090102852@sci.asu.edu.eg::6609d03e-575b-4742-a6b1-2b7e3014f7c4" providerId="AD" clId="Web-{9BD6442D-5F84-4CA5-76DA-FAFB67FDC289}" dt="2024-09-14T09:29:56.803" v="149"/>
          <ac:spMkLst>
            <pc:docMk/>
            <pc:sldMk cId="3873573946" sldId="260"/>
            <ac:spMk id="2" creationId="{F5AB6528-F7F3-339E-166C-4C27D3B891B9}"/>
          </ac:spMkLst>
        </pc:spChg>
        <pc:spChg chg="mod">
          <ac:chgData name="30212090102852" userId="S::30212090102852@sci.asu.edu.eg::6609d03e-575b-4742-a6b1-2b7e3014f7c4" providerId="AD" clId="Web-{9BD6442D-5F84-4CA5-76DA-FAFB67FDC289}" dt="2024-09-14T09:30:52.538" v="166" actId="20577"/>
          <ac:spMkLst>
            <pc:docMk/>
            <pc:sldMk cId="3873573946" sldId="260"/>
            <ac:spMk id="3" creationId="{84D5628F-5500-658F-64B5-EE6961E70ABD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9:56.803" v="149"/>
          <ac:spMkLst>
            <pc:docMk/>
            <pc:sldMk cId="3873573946" sldId="260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9:56.787" v="148"/>
          <ac:spMkLst>
            <pc:docMk/>
            <pc:sldMk cId="3873573946" sldId="260"/>
            <ac:spMk id="10" creationId="{B86AA2DA-281A-4806-8977-D617AEAC830F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9:56.787" v="148"/>
          <ac:spMkLst>
            <pc:docMk/>
            <pc:sldMk cId="3873573946" sldId="260"/>
            <ac:spMk id="12" creationId="{64185774-6FC0-4B8D-A8DB-A8854688960B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9:56.787" v="148"/>
          <ac:spMkLst>
            <pc:docMk/>
            <pc:sldMk cId="3873573946" sldId="260"/>
            <ac:spMk id="14" creationId="{B7D3B4FC-79F4-47D2-9D79-DA876E6AD813}"/>
          </ac:spMkLst>
        </pc:spChg>
        <pc:spChg chg="add del">
          <ac:chgData name="30212090102852" userId="S::30212090102852@sci.asu.edu.eg::6609d03e-575b-4742-a6b1-2b7e3014f7c4" providerId="AD" clId="Web-{9BD6442D-5F84-4CA5-76DA-FAFB67FDC289}" dt="2024-09-14T09:29:56.787" v="148"/>
          <ac:spMkLst>
            <pc:docMk/>
            <pc:sldMk cId="3873573946" sldId="260"/>
            <ac:spMk id="16" creationId="{2775D660-3127-4688-9782-F7C4639B1691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9:56.803" v="149"/>
          <ac:spMkLst>
            <pc:docMk/>
            <pc:sldMk cId="3873573946" sldId="260"/>
            <ac:spMk id="18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29:56.803" v="149"/>
          <ac:spMkLst>
            <pc:docMk/>
            <pc:sldMk cId="3873573946" sldId="260"/>
            <ac:spMk id="19" creationId="{7F488E8B-4E1E-4402-8935-D4E6C02615C7}"/>
          </ac:spMkLst>
        </pc:spChg>
        <pc:picChg chg="add del">
          <ac:chgData name="30212090102852" userId="S::30212090102852@sci.asu.edu.eg::6609d03e-575b-4742-a6b1-2b7e3014f7c4" providerId="AD" clId="Web-{9BD6442D-5F84-4CA5-76DA-FAFB67FDC289}" dt="2024-09-14T09:29:56.787" v="148"/>
          <ac:picMkLst>
            <pc:docMk/>
            <pc:sldMk cId="3873573946" sldId="260"/>
            <ac:picMk id="7" creationId="{57D94B7B-46C9-40CB-C3E5-5332C8F62767}"/>
          </ac:picMkLst>
        </pc:picChg>
      </pc:sldChg>
      <pc:sldChg chg="addSp delSp modSp new mod setBg">
        <pc:chgData name="30212090102852" userId="S::30212090102852@sci.asu.edu.eg::6609d03e-575b-4742-a6b1-2b7e3014f7c4" providerId="AD" clId="Web-{9BD6442D-5F84-4CA5-76DA-FAFB67FDC289}" dt="2024-09-14T09:31:02.522" v="167"/>
        <pc:sldMkLst>
          <pc:docMk/>
          <pc:sldMk cId="3241474191" sldId="261"/>
        </pc:sldMkLst>
        <pc:spChg chg="mod">
          <ac:chgData name="30212090102852" userId="S::30212090102852@sci.asu.edu.eg::6609d03e-575b-4742-a6b1-2b7e3014f7c4" providerId="AD" clId="Web-{9BD6442D-5F84-4CA5-76DA-FAFB67FDC289}" dt="2024-09-14T09:31:02.522" v="167"/>
          <ac:spMkLst>
            <pc:docMk/>
            <pc:sldMk cId="3241474191" sldId="261"/>
            <ac:spMk id="2" creationId="{7AE65B96-DC72-264A-A5C0-5B864110FDAF}"/>
          </ac:spMkLst>
        </pc:spChg>
        <pc:spChg chg="del mod">
          <ac:chgData name="30212090102852" userId="S::30212090102852@sci.asu.edu.eg::6609d03e-575b-4742-a6b1-2b7e3014f7c4" providerId="AD" clId="Web-{9BD6442D-5F84-4CA5-76DA-FAFB67FDC289}" dt="2024-09-14T09:31:02.522" v="167"/>
          <ac:spMkLst>
            <pc:docMk/>
            <pc:sldMk cId="3241474191" sldId="261"/>
            <ac:spMk id="3" creationId="{F0016894-0F3F-A6F8-7D64-4E3F49B18B4F}"/>
          </ac:spMkLst>
        </pc:spChg>
        <pc:spChg chg="add">
          <ac:chgData name="30212090102852" userId="S::30212090102852@sci.asu.edu.eg::6609d03e-575b-4742-a6b1-2b7e3014f7c4" providerId="AD" clId="Web-{9BD6442D-5F84-4CA5-76DA-FAFB67FDC289}" dt="2024-09-14T09:31:02.522" v="167"/>
          <ac:spMkLst>
            <pc:docMk/>
            <pc:sldMk cId="3241474191" sldId="261"/>
            <ac:spMk id="10" creationId="{B50AB553-2A96-4A92-96F2-93548E096954}"/>
          </ac:spMkLst>
        </pc:spChg>
        <pc:graphicFrameChg chg="add">
          <ac:chgData name="30212090102852" userId="S::30212090102852@sci.asu.edu.eg::6609d03e-575b-4742-a6b1-2b7e3014f7c4" providerId="AD" clId="Web-{9BD6442D-5F84-4CA5-76DA-FAFB67FDC289}" dt="2024-09-14T09:31:02.522" v="167"/>
          <ac:graphicFrameMkLst>
            <pc:docMk/>
            <pc:sldMk cId="3241474191" sldId="261"/>
            <ac:graphicFrameMk id="5" creationId="{E0CAED4E-C258-A643-4F85-F0C1B92B0A45}"/>
          </ac:graphicFrameMkLst>
        </pc:graphicFrameChg>
        <pc:picChg chg="add">
          <ac:chgData name="30212090102852" userId="S::30212090102852@sci.asu.edu.eg::6609d03e-575b-4742-a6b1-2b7e3014f7c4" providerId="AD" clId="Web-{9BD6442D-5F84-4CA5-76DA-FAFB67FDC289}" dt="2024-09-14T09:31:02.522" v="167"/>
          <ac:picMkLst>
            <pc:docMk/>
            <pc:sldMk cId="3241474191" sldId="261"/>
            <ac:picMk id="6" creationId="{6F52B5D9-503B-CABE-EBDB-1C96EAA4BE7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BC21E-3944-4676-BE3E-BE5E03BD3D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EF3D87-891E-4C56-B548-34A30238F9C4}">
      <dgm:prSet/>
      <dgm:spPr/>
      <dgm:t>
        <a:bodyPr/>
        <a:lstStyle/>
        <a:p>
          <a:r>
            <a:rPr lang="en-US"/>
            <a:t>- Install and configure MySQL</a:t>
          </a:r>
        </a:p>
      </dgm:t>
    </dgm:pt>
    <dgm:pt modelId="{0CC55383-D6E7-44CE-832A-B01FAB1F417B}" type="parTrans" cxnId="{21102ACA-B1E6-4124-BD95-C040EBD7A504}">
      <dgm:prSet/>
      <dgm:spPr/>
      <dgm:t>
        <a:bodyPr/>
        <a:lstStyle/>
        <a:p>
          <a:endParaRPr lang="en-US"/>
        </a:p>
      </dgm:t>
    </dgm:pt>
    <dgm:pt modelId="{248E585E-735C-4D52-9D8D-1FEE70137F67}" type="sibTrans" cxnId="{21102ACA-B1E6-4124-BD95-C040EBD7A50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75B5C79-BD6E-41D5-B959-C6AD4B479A28}">
      <dgm:prSet/>
      <dgm:spPr/>
      <dgm:t>
        <a:bodyPr/>
        <a:lstStyle/>
        <a:p>
          <a:r>
            <a:rPr lang="en-US"/>
            <a:t>- Create a new database and table</a:t>
          </a:r>
        </a:p>
      </dgm:t>
    </dgm:pt>
    <dgm:pt modelId="{E4C27339-3AC3-401B-8183-ACDFC6000581}" type="parTrans" cxnId="{636B0830-8063-4D97-995A-4D6F47C96371}">
      <dgm:prSet/>
      <dgm:spPr/>
      <dgm:t>
        <a:bodyPr/>
        <a:lstStyle/>
        <a:p>
          <a:endParaRPr lang="en-US"/>
        </a:p>
      </dgm:t>
    </dgm:pt>
    <dgm:pt modelId="{554AFD1D-66C5-4820-88AD-21C8B9FE5A15}" type="sibTrans" cxnId="{636B0830-8063-4D97-995A-4D6F47C9637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F66EB76-96D5-4AAC-BA87-6C9F325A9DE5}">
      <dgm:prSet/>
      <dgm:spPr/>
      <dgm:t>
        <a:bodyPr/>
        <a:lstStyle/>
        <a:p>
          <a:r>
            <a:rPr lang="en-US"/>
            <a:t>- Import sample data and perform CRUD operations</a:t>
          </a:r>
        </a:p>
      </dgm:t>
    </dgm:pt>
    <dgm:pt modelId="{0930A7C9-437E-4B8B-9796-410936747AB4}" type="parTrans" cxnId="{CC62F892-5BBD-4E07-B9FF-75F9486F7FAD}">
      <dgm:prSet/>
      <dgm:spPr/>
      <dgm:t>
        <a:bodyPr/>
        <a:lstStyle/>
        <a:p>
          <a:endParaRPr lang="en-US"/>
        </a:p>
      </dgm:t>
    </dgm:pt>
    <dgm:pt modelId="{806605FF-49C8-41BF-91CA-B651CDD3AB27}" type="sibTrans" cxnId="{CC62F892-5BBD-4E07-B9FF-75F9486F7FA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EC635B-4ED6-4C29-8557-E52AC1EA4743}" type="pres">
      <dgm:prSet presAssocID="{F91BC21E-3944-4676-BE3E-BE5E03BD3D21}" presName="Name0" presStyleCnt="0">
        <dgm:presLayoutVars>
          <dgm:animLvl val="lvl"/>
          <dgm:resizeHandles val="exact"/>
        </dgm:presLayoutVars>
      </dgm:prSet>
      <dgm:spPr/>
    </dgm:pt>
    <dgm:pt modelId="{E5E49D92-07E8-4D35-B216-9B20A0981AEB}" type="pres">
      <dgm:prSet presAssocID="{73EF3D87-891E-4C56-B548-34A30238F9C4}" presName="compositeNode" presStyleCnt="0">
        <dgm:presLayoutVars>
          <dgm:bulletEnabled val="1"/>
        </dgm:presLayoutVars>
      </dgm:prSet>
      <dgm:spPr/>
    </dgm:pt>
    <dgm:pt modelId="{CCC6C5C0-F32A-4F4B-ADB8-62F36C6D6DD7}" type="pres">
      <dgm:prSet presAssocID="{73EF3D87-891E-4C56-B548-34A30238F9C4}" presName="bgRect" presStyleLbl="bgAccFollowNode1" presStyleIdx="0" presStyleCnt="3"/>
      <dgm:spPr/>
    </dgm:pt>
    <dgm:pt modelId="{876942B2-C5CA-4B31-A4B6-19062CBF2279}" type="pres">
      <dgm:prSet presAssocID="{248E585E-735C-4D52-9D8D-1FEE70137F6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AFF2555-4719-469D-AD78-C4525BE927CD}" type="pres">
      <dgm:prSet presAssocID="{73EF3D87-891E-4C56-B548-34A30238F9C4}" presName="bottomLine" presStyleLbl="alignNode1" presStyleIdx="1" presStyleCnt="6">
        <dgm:presLayoutVars/>
      </dgm:prSet>
      <dgm:spPr/>
    </dgm:pt>
    <dgm:pt modelId="{AEB1F60C-6C62-444F-8071-3FF8A9AE9619}" type="pres">
      <dgm:prSet presAssocID="{73EF3D87-891E-4C56-B548-34A30238F9C4}" presName="nodeText" presStyleLbl="bgAccFollowNode1" presStyleIdx="0" presStyleCnt="3">
        <dgm:presLayoutVars>
          <dgm:bulletEnabled val="1"/>
        </dgm:presLayoutVars>
      </dgm:prSet>
      <dgm:spPr/>
    </dgm:pt>
    <dgm:pt modelId="{141726B4-E8C8-4D62-AB37-53EE994A1C48}" type="pres">
      <dgm:prSet presAssocID="{248E585E-735C-4D52-9D8D-1FEE70137F67}" presName="sibTrans" presStyleCnt="0"/>
      <dgm:spPr/>
    </dgm:pt>
    <dgm:pt modelId="{6A255CF6-9182-4BE5-BA83-C29EC1356972}" type="pres">
      <dgm:prSet presAssocID="{875B5C79-BD6E-41D5-B959-C6AD4B479A28}" presName="compositeNode" presStyleCnt="0">
        <dgm:presLayoutVars>
          <dgm:bulletEnabled val="1"/>
        </dgm:presLayoutVars>
      </dgm:prSet>
      <dgm:spPr/>
    </dgm:pt>
    <dgm:pt modelId="{6A1AC7A2-5D68-4F5A-A5B6-82DEB82A6905}" type="pres">
      <dgm:prSet presAssocID="{875B5C79-BD6E-41D5-B959-C6AD4B479A28}" presName="bgRect" presStyleLbl="bgAccFollowNode1" presStyleIdx="1" presStyleCnt="3"/>
      <dgm:spPr/>
    </dgm:pt>
    <dgm:pt modelId="{1960AEEA-19B2-42BA-BF0B-3EE5F5ABF432}" type="pres">
      <dgm:prSet presAssocID="{554AFD1D-66C5-4820-88AD-21C8B9FE5A1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D394E1C-6048-4189-A7D2-1532DCB7D57E}" type="pres">
      <dgm:prSet presAssocID="{875B5C79-BD6E-41D5-B959-C6AD4B479A28}" presName="bottomLine" presStyleLbl="alignNode1" presStyleIdx="3" presStyleCnt="6">
        <dgm:presLayoutVars/>
      </dgm:prSet>
      <dgm:spPr/>
    </dgm:pt>
    <dgm:pt modelId="{FCFD8237-25A2-48C6-8E11-33EF903F58AC}" type="pres">
      <dgm:prSet presAssocID="{875B5C79-BD6E-41D5-B959-C6AD4B479A28}" presName="nodeText" presStyleLbl="bgAccFollowNode1" presStyleIdx="1" presStyleCnt="3">
        <dgm:presLayoutVars>
          <dgm:bulletEnabled val="1"/>
        </dgm:presLayoutVars>
      </dgm:prSet>
      <dgm:spPr/>
    </dgm:pt>
    <dgm:pt modelId="{7FE7F832-46FC-4DA3-A329-E1DC8C27B71E}" type="pres">
      <dgm:prSet presAssocID="{554AFD1D-66C5-4820-88AD-21C8B9FE5A15}" presName="sibTrans" presStyleCnt="0"/>
      <dgm:spPr/>
    </dgm:pt>
    <dgm:pt modelId="{9AC9BCCB-8DF7-47E0-ADC5-AF952EAF542B}" type="pres">
      <dgm:prSet presAssocID="{EF66EB76-96D5-4AAC-BA87-6C9F325A9DE5}" presName="compositeNode" presStyleCnt="0">
        <dgm:presLayoutVars>
          <dgm:bulletEnabled val="1"/>
        </dgm:presLayoutVars>
      </dgm:prSet>
      <dgm:spPr/>
    </dgm:pt>
    <dgm:pt modelId="{4FCB83BB-240D-4798-A8A4-7D85C7C74063}" type="pres">
      <dgm:prSet presAssocID="{EF66EB76-96D5-4AAC-BA87-6C9F325A9DE5}" presName="bgRect" presStyleLbl="bgAccFollowNode1" presStyleIdx="2" presStyleCnt="3"/>
      <dgm:spPr/>
    </dgm:pt>
    <dgm:pt modelId="{4331D426-0568-473F-84C8-95CCC5F97CB7}" type="pres">
      <dgm:prSet presAssocID="{806605FF-49C8-41BF-91CA-B651CDD3AB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8665477-6D05-4480-9F75-3AC232894E9D}" type="pres">
      <dgm:prSet presAssocID="{EF66EB76-96D5-4AAC-BA87-6C9F325A9DE5}" presName="bottomLine" presStyleLbl="alignNode1" presStyleIdx="5" presStyleCnt="6">
        <dgm:presLayoutVars/>
      </dgm:prSet>
      <dgm:spPr/>
    </dgm:pt>
    <dgm:pt modelId="{65D5DA12-6608-4AC3-9ABC-892D15247E9C}" type="pres">
      <dgm:prSet presAssocID="{EF66EB76-96D5-4AAC-BA87-6C9F325A9DE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8CFF300-583A-4D57-B1B2-876C8D5A2FCB}" type="presOf" srcId="{F91BC21E-3944-4676-BE3E-BE5E03BD3D21}" destId="{9EEC635B-4ED6-4C29-8557-E52AC1EA4743}" srcOrd="0" destOrd="0" presId="urn:microsoft.com/office/officeart/2016/7/layout/BasicLinearProcessNumbered"/>
    <dgm:cxn modelId="{80398020-330F-469A-BEE7-578C3C8178C2}" type="presOf" srcId="{73EF3D87-891E-4C56-B548-34A30238F9C4}" destId="{AEB1F60C-6C62-444F-8071-3FF8A9AE9619}" srcOrd="1" destOrd="0" presId="urn:microsoft.com/office/officeart/2016/7/layout/BasicLinearProcessNumbered"/>
    <dgm:cxn modelId="{636B0830-8063-4D97-995A-4D6F47C96371}" srcId="{F91BC21E-3944-4676-BE3E-BE5E03BD3D21}" destId="{875B5C79-BD6E-41D5-B959-C6AD4B479A28}" srcOrd="1" destOrd="0" parTransId="{E4C27339-3AC3-401B-8183-ACDFC6000581}" sibTransId="{554AFD1D-66C5-4820-88AD-21C8B9FE5A15}"/>
    <dgm:cxn modelId="{C1444E31-9D3B-47CC-A5B6-C125EBB796EC}" type="presOf" srcId="{EF66EB76-96D5-4AAC-BA87-6C9F325A9DE5}" destId="{4FCB83BB-240D-4798-A8A4-7D85C7C74063}" srcOrd="0" destOrd="0" presId="urn:microsoft.com/office/officeart/2016/7/layout/BasicLinearProcessNumbered"/>
    <dgm:cxn modelId="{CCC6705F-1B97-463F-8B41-BF9139739840}" type="presOf" srcId="{806605FF-49C8-41BF-91CA-B651CDD3AB27}" destId="{4331D426-0568-473F-84C8-95CCC5F97CB7}" srcOrd="0" destOrd="0" presId="urn:microsoft.com/office/officeart/2016/7/layout/BasicLinearProcessNumbered"/>
    <dgm:cxn modelId="{05733A63-F67E-47E4-8944-A874D5C58A88}" type="presOf" srcId="{875B5C79-BD6E-41D5-B959-C6AD4B479A28}" destId="{FCFD8237-25A2-48C6-8E11-33EF903F58AC}" srcOrd="1" destOrd="0" presId="urn:microsoft.com/office/officeart/2016/7/layout/BasicLinearProcessNumbered"/>
    <dgm:cxn modelId="{5D8E0581-8D24-47CC-9DA7-6385DB3FB06F}" type="presOf" srcId="{248E585E-735C-4D52-9D8D-1FEE70137F67}" destId="{876942B2-C5CA-4B31-A4B6-19062CBF2279}" srcOrd="0" destOrd="0" presId="urn:microsoft.com/office/officeart/2016/7/layout/BasicLinearProcessNumbered"/>
    <dgm:cxn modelId="{CC62F892-5BBD-4E07-B9FF-75F9486F7FAD}" srcId="{F91BC21E-3944-4676-BE3E-BE5E03BD3D21}" destId="{EF66EB76-96D5-4AAC-BA87-6C9F325A9DE5}" srcOrd="2" destOrd="0" parTransId="{0930A7C9-437E-4B8B-9796-410936747AB4}" sibTransId="{806605FF-49C8-41BF-91CA-B651CDD3AB27}"/>
    <dgm:cxn modelId="{3F04A79E-5A9F-4CAB-ABDB-D994F103B48F}" type="presOf" srcId="{EF66EB76-96D5-4AAC-BA87-6C9F325A9DE5}" destId="{65D5DA12-6608-4AC3-9ABC-892D15247E9C}" srcOrd="1" destOrd="0" presId="urn:microsoft.com/office/officeart/2016/7/layout/BasicLinearProcessNumbered"/>
    <dgm:cxn modelId="{B0B528AC-460F-44C1-B33E-29EDAD151CE0}" type="presOf" srcId="{73EF3D87-891E-4C56-B548-34A30238F9C4}" destId="{CCC6C5C0-F32A-4F4B-ADB8-62F36C6D6DD7}" srcOrd="0" destOrd="0" presId="urn:microsoft.com/office/officeart/2016/7/layout/BasicLinearProcessNumbered"/>
    <dgm:cxn modelId="{21102ACA-B1E6-4124-BD95-C040EBD7A504}" srcId="{F91BC21E-3944-4676-BE3E-BE5E03BD3D21}" destId="{73EF3D87-891E-4C56-B548-34A30238F9C4}" srcOrd="0" destOrd="0" parTransId="{0CC55383-D6E7-44CE-832A-B01FAB1F417B}" sibTransId="{248E585E-735C-4D52-9D8D-1FEE70137F67}"/>
    <dgm:cxn modelId="{BE8CC1F1-8901-4B0A-9F59-D85277C712C5}" type="presOf" srcId="{875B5C79-BD6E-41D5-B959-C6AD4B479A28}" destId="{6A1AC7A2-5D68-4F5A-A5B6-82DEB82A6905}" srcOrd="0" destOrd="0" presId="urn:microsoft.com/office/officeart/2016/7/layout/BasicLinearProcessNumbered"/>
    <dgm:cxn modelId="{9D38BCFA-07A1-42CF-AEB5-B52141D6C9BF}" type="presOf" srcId="{554AFD1D-66C5-4820-88AD-21C8B9FE5A15}" destId="{1960AEEA-19B2-42BA-BF0B-3EE5F5ABF432}" srcOrd="0" destOrd="0" presId="urn:microsoft.com/office/officeart/2016/7/layout/BasicLinearProcessNumbered"/>
    <dgm:cxn modelId="{A5B07ECB-F0DE-46A0-9656-4CD6F16A7A97}" type="presParOf" srcId="{9EEC635B-4ED6-4C29-8557-E52AC1EA4743}" destId="{E5E49D92-07E8-4D35-B216-9B20A0981AEB}" srcOrd="0" destOrd="0" presId="urn:microsoft.com/office/officeart/2016/7/layout/BasicLinearProcessNumbered"/>
    <dgm:cxn modelId="{48899FE6-3B1A-4B06-A449-DBB0066AF52F}" type="presParOf" srcId="{E5E49D92-07E8-4D35-B216-9B20A0981AEB}" destId="{CCC6C5C0-F32A-4F4B-ADB8-62F36C6D6DD7}" srcOrd="0" destOrd="0" presId="urn:microsoft.com/office/officeart/2016/7/layout/BasicLinearProcessNumbered"/>
    <dgm:cxn modelId="{2DDD17A8-9A1A-42B5-AEDE-DB510BDE4FE6}" type="presParOf" srcId="{E5E49D92-07E8-4D35-B216-9B20A0981AEB}" destId="{876942B2-C5CA-4B31-A4B6-19062CBF2279}" srcOrd="1" destOrd="0" presId="urn:microsoft.com/office/officeart/2016/7/layout/BasicLinearProcessNumbered"/>
    <dgm:cxn modelId="{397E6093-E686-4FD6-BEB4-03D783495D63}" type="presParOf" srcId="{E5E49D92-07E8-4D35-B216-9B20A0981AEB}" destId="{7AFF2555-4719-469D-AD78-C4525BE927CD}" srcOrd="2" destOrd="0" presId="urn:microsoft.com/office/officeart/2016/7/layout/BasicLinearProcessNumbered"/>
    <dgm:cxn modelId="{CF52B00C-B9B9-49F0-9E58-D7BBA72096EF}" type="presParOf" srcId="{E5E49D92-07E8-4D35-B216-9B20A0981AEB}" destId="{AEB1F60C-6C62-444F-8071-3FF8A9AE9619}" srcOrd="3" destOrd="0" presId="urn:microsoft.com/office/officeart/2016/7/layout/BasicLinearProcessNumbered"/>
    <dgm:cxn modelId="{ACF982B2-D05A-48B2-B465-E815413F76A3}" type="presParOf" srcId="{9EEC635B-4ED6-4C29-8557-E52AC1EA4743}" destId="{141726B4-E8C8-4D62-AB37-53EE994A1C48}" srcOrd="1" destOrd="0" presId="urn:microsoft.com/office/officeart/2016/7/layout/BasicLinearProcessNumbered"/>
    <dgm:cxn modelId="{C5DFB89E-B706-4168-A150-9B1D3CBD6065}" type="presParOf" srcId="{9EEC635B-4ED6-4C29-8557-E52AC1EA4743}" destId="{6A255CF6-9182-4BE5-BA83-C29EC1356972}" srcOrd="2" destOrd="0" presId="urn:microsoft.com/office/officeart/2016/7/layout/BasicLinearProcessNumbered"/>
    <dgm:cxn modelId="{8F91193C-3DE6-4CA0-9BA7-4307E8301698}" type="presParOf" srcId="{6A255CF6-9182-4BE5-BA83-C29EC1356972}" destId="{6A1AC7A2-5D68-4F5A-A5B6-82DEB82A6905}" srcOrd="0" destOrd="0" presId="urn:microsoft.com/office/officeart/2016/7/layout/BasicLinearProcessNumbered"/>
    <dgm:cxn modelId="{0EE15032-F65F-4947-A57E-8585B7DEDF09}" type="presParOf" srcId="{6A255CF6-9182-4BE5-BA83-C29EC1356972}" destId="{1960AEEA-19B2-42BA-BF0B-3EE5F5ABF432}" srcOrd="1" destOrd="0" presId="urn:microsoft.com/office/officeart/2016/7/layout/BasicLinearProcessNumbered"/>
    <dgm:cxn modelId="{39614C29-0CA1-459C-8341-F731E96A1EB6}" type="presParOf" srcId="{6A255CF6-9182-4BE5-BA83-C29EC1356972}" destId="{AD394E1C-6048-4189-A7D2-1532DCB7D57E}" srcOrd="2" destOrd="0" presId="urn:microsoft.com/office/officeart/2016/7/layout/BasicLinearProcessNumbered"/>
    <dgm:cxn modelId="{3C831FFA-0209-436A-9CA9-E0F83E658259}" type="presParOf" srcId="{6A255CF6-9182-4BE5-BA83-C29EC1356972}" destId="{FCFD8237-25A2-48C6-8E11-33EF903F58AC}" srcOrd="3" destOrd="0" presId="urn:microsoft.com/office/officeart/2016/7/layout/BasicLinearProcessNumbered"/>
    <dgm:cxn modelId="{5F4A0F17-89F0-4DE9-8DB8-2A7B92BBF3EB}" type="presParOf" srcId="{9EEC635B-4ED6-4C29-8557-E52AC1EA4743}" destId="{7FE7F832-46FC-4DA3-A329-E1DC8C27B71E}" srcOrd="3" destOrd="0" presId="urn:microsoft.com/office/officeart/2016/7/layout/BasicLinearProcessNumbered"/>
    <dgm:cxn modelId="{D07CAB43-2A9D-4FD1-B5F6-E113C87C387C}" type="presParOf" srcId="{9EEC635B-4ED6-4C29-8557-E52AC1EA4743}" destId="{9AC9BCCB-8DF7-47E0-ADC5-AF952EAF542B}" srcOrd="4" destOrd="0" presId="urn:microsoft.com/office/officeart/2016/7/layout/BasicLinearProcessNumbered"/>
    <dgm:cxn modelId="{F0F86D83-0568-4F96-BBF1-0D9658E3C258}" type="presParOf" srcId="{9AC9BCCB-8DF7-47E0-ADC5-AF952EAF542B}" destId="{4FCB83BB-240D-4798-A8A4-7D85C7C74063}" srcOrd="0" destOrd="0" presId="urn:microsoft.com/office/officeart/2016/7/layout/BasicLinearProcessNumbered"/>
    <dgm:cxn modelId="{9ECC5D01-6A6F-4861-BCD5-505065ABD37B}" type="presParOf" srcId="{9AC9BCCB-8DF7-47E0-ADC5-AF952EAF542B}" destId="{4331D426-0568-473F-84C8-95CCC5F97CB7}" srcOrd="1" destOrd="0" presId="urn:microsoft.com/office/officeart/2016/7/layout/BasicLinearProcessNumbered"/>
    <dgm:cxn modelId="{F17E5265-24FA-42CE-ADC3-4C0C81D4F0C7}" type="presParOf" srcId="{9AC9BCCB-8DF7-47E0-ADC5-AF952EAF542B}" destId="{98665477-6D05-4480-9F75-3AC232894E9D}" srcOrd="2" destOrd="0" presId="urn:microsoft.com/office/officeart/2016/7/layout/BasicLinearProcessNumbered"/>
    <dgm:cxn modelId="{1B772D01-4431-4B6D-A17C-62AF4DC3CCC2}" type="presParOf" srcId="{9AC9BCCB-8DF7-47E0-ADC5-AF952EAF542B}" destId="{65D5DA12-6608-4AC3-9ABC-892D15247E9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C5C0-F32A-4F4B-ADB8-62F36C6D6DD7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Install and configure MySQL</a:t>
          </a:r>
        </a:p>
      </dsp:txBody>
      <dsp:txXfrm>
        <a:off x="0" y="1653508"/>
        <a:ext cx="3286125" cy="2610802"/>
      </dsp:txXfrm>
    </dsp:sp>
    <dsp:sp modelId="{876942B2-C5CA-4B31-A4B6-19062CBF227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7AFF2555-4719-469D-AD78-C4525BE927CD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AC7A2-5D68-4F5A-A5B6-82DEB82A690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Create a new database and table</a:t>
          </a:r>
        </a:p>
      </dsp:txBody>
      <dsp:txXfrm>
        <a:off x="3614737" y="1653508"/>
        <a:ext cx="3286125" cy="2610802"/>
      </dsp:txXfrm>
    </dsp:sp>
    <dsp:sp modelId="{1960AEEA-19B2-42BA-BF0B-3EE5F5ABF432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AD394E1C-6048-4189-A7D2-1532DCB7D57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B83BB-240D-4798-A8A4-7D85C7C74063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Import sample data and perform CRUD operations</a:t>
          </a:r>
        </a:p>
      </dsp:txBody>
      <dsp:txXfrm>
        <a:off x="7229475" y="1653508"/>
        <a:ext cx="3286125" cy="2610802"/>
      </dsp:txXfrm>
    </dsp:sp>
    <dsp:sp modelId="{4331D426-0568-473F-84C8-95CCC5F97CB7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98665477-6D05-4480-9F75-3AC232894E9D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snotaslinux.blogspot.com/2012/0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F014E7-B612-4079-894D-4697468C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334" y="493190"/>
            <a:ext cx="3619330" cy="318091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784" y="397566"/>
            <a:ext cx="3848432" cy="34466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398" y="3739768"/>
            <a:ext cx="9165204" cy="1424473"/>
          </a:xfrm>
        </p:spPr>
        <p:txBody>
          <a:bodyPr anchor="b">
            <a:normAutofit/>
          </a:bodyPr>
          <a:lstStyle/>
          <a:p>
            <a:r>
              <a:rPr lang="en-US" sz="4700">
                <a:ea typeface="+mj-lt"/>
                <a:cs typeface="+mj-lt"/>
              </a:rPr>
              <a:t>Lecture 14: Setting Up a MySQL Database</a:t>
            </a:r>
            <a:endParaRPr lang="en-US" sz="4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6" y="5295570"/>
            <a:ext cx="6953250" cy="744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Eng /Youssef Khaled</a:t>
            </a:r>
          </a:p>
          <a:p>
            <a:r>
              <a:rPr lang="en-US" sz="1900" err="1"/>
              <a:t>BackEnd</a:t>
            </a:r>
            <a:r>
              <a:rPr lang="en-US" sz="1900"/>
              <a:t> Roadmap</a:t>
            </a:r>
          </a:p>
        </p:txBody>
      </p:sp>
      <p:pic>
        <p:nvPicPr>
          <p:cNvPr id="4" name="Picture 3" descr="A logo with a dolphin&#10;&#10;Description automatically generated">
            <a:extLst>
              <a:ext uri="{FF2B5EF4-FFF2-40B4-BE49-F238E27FC236}">
                <a16:creationId xmlns:a16="http://schemas.microsoft.com/office/drawing/2014/main" id="{705722E5-6D88-46D8-F0F9-555E7EFE5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09323" y="1482969"/>
            <a:ext cx="2264224" cy="11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0D6EF-FE3F-85B3-9BA0-D888A1C8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Installing MySQL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8FEF-B7C5-41EB-7BEA-A2CCB344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6760594" cy="38609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Installation on Different Operating Systems</a:t>
            </a:r>
            <a:endParaRPr lang="en-US" sz="2000" b="1"/>
          </a:p>
          <a:p>
            <a:r>
              <a:rPr lang="en-US" sz="2000" dirty="0">
                <a:ea typeface="+mn-lt"/>
                <a:cs typeface="+mn-lt"/>
              </a:rPr>
              <a:t>  - Windows: Download from MySQL website and follow the installer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macOS: Use Homebrew (`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brew install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mysql</a:t>
            </a:r>
            <a:r>
              <a:rPr lang="en-US" sz="2000" dirty="0">
                <a:ea typeface="+mn-lt"/>
                <a:cs typeface="+mn-lt"/>
              </a:rPr>
              <a:t>`)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Linux: Use package manager (`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sudo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apt-get install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mysql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-server` for Debian/Ubuntu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- Initial Setup</a:t>
            </a:r>
            <a:endParaRPr lang="en-US" sz="2000" b="1"/>
          </a:p>
          <a:p>
            <a:r>
              <a:rPr lang="en-US" sz="2000" dirty="0">
                <a:ea typeface="+mn-lt"/>
                <a:cs typeface="+mn-lt"/>
              </a:rPr>
              <a:t>  - Running the MySQL server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Securing the installation (`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mysql_secure_installation</a:t>
            </a:r>
            <a:r>
              <a:rPr lang="en-US" sz="2000" dirty="0">
                <a:ea typeface="+mn-lt"/>
                <a:cs typeface="+mn-lt"/>
              </a:rPr>
              <a:t>`)</a:t>
            </a:r>
            <a:endParaRPr lang="en-US" sz="2000" dirty="0"/>
          </a:p>
          <a:p>
            <a:endParaRPr lang="en-US" sz="19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8EA7B2ED-F689-E232-4975-9321E438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362" y="2308377"/>
            <a:ext cx="3482910" cy="3482910"/>
          </a:xfrm>
          <a:prstGeom prst="rect">
            <a:avLst/>
          </a:prstGeom>
        </p:spPr>
      </p:pic>
      <p:sp>
        <p:nvSpPr>
          <p:cNvPr id="36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DE1F9-8012-AB49-3F53-BE530F56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Configuring MySQL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8C5E-7F3F-8CF0-32FA-C45BC878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29" y="1717176"/>
            <a:ext cx="7655584" cy="4558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MySQL Configuration File</a:t>
            </a:r>
            <a:endParaRPr lang="en-US" sz="2000" b="1"/>
          </a:p>
          <a:p>
            <a:r>
              <a:rPr lang="en-US" sz="2000" dirty="0">
                <a:ea typeface="+mn-lt"/>
                <a:cs typeface="+mn-lt"/>
              </a:rPr>
              <a:t>  - Location: `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etc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my.cnf</a:t>
            </a:r>
            <a:r>
              <a:rPr lang="en-US" sz="2000" dirty="0">
                <a:ea typeface="+mn-lt"/>
                <a:cs typeface="+mn-lt"/>
              </a:rPr>
              <a:t>` or `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etc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mysql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my.cnf</a:t>
            </a:r>
            <a:r>
              <a:rPr lang="en-US" sz="2000" dirty="0">
                <a:ea typeface="+mn-lt"/>
                <a:cs typeface="+mn-lt"/>
              </a:rPr>
              <a:t>`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Key configurations: `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bind-address</a:t>
            </a:r>
            <a:r>
              <a:rPr lang="en-US" sz="2000" dirty="0">
                <a:ea typeface="+mn-lt"/>
                <a:cs typeface="+mn-lt"/>
              </a:rPr>
              <a:t>`, `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port</a:t>
            </a:r>
            <a:r>
              <a:rPr lang="en-US" sz="2000" dirty="0">
                <a:ea typeface="+mn-lt"/>
                <a:cs typeface="+mn-lt"/>
              </a:rPr>
              <a:t>`, `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default-storage-engine</a:t>
            </a:r>
            <a:r>
              <a:rPr lang="en-US" sz="2000" dirty="0">
                <a:ea typeface="+mn-lt"/>
                <a:cs typeface="+mn-lt"/>
              </a:rPr>
              <a:t>`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User Management</a:t>
            </a:r>
            <a:endParaRPr lang="en-US" sz="2000" b="1"/>
          </a:p>
          <a:p>
            <a:r>
              <a:rPr lang="en-US" sz="2000" dirty="0">
                <a:ea typeface="+mn-lt"/>
                <a:cs typeface="+mn-lt"/>
              </a:rPr>
              <a:t>  - Creating and managing MySQL users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</a:t>
            </a:r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`CREATE USER '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username'@'localhost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' IDENTIFIED BY 'password';`</a:t>
            </a:r>
            <a:endParaRPr lang="en-US" sz="2000">
              <a:highlight>
                <a:srgbClr val="FFFF00"/>
              </a:highlight>
            </a:endParaRPr>
          </a:p>
          <a:p>
            <a:r>
              <a:rPr lang="en-US" sz="2000" dirty="0">
                <a:ea typeface="+mn-lt"/>
                <a:cs typeface="+mn-lt"/>
              </a:rPr>
              <a:t>  - Granting privileges: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`GRANT ALL PRIVILEGES ON &lt;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database_name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&gt;.* TO '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username'@'localhost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';`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sz="19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E5C7EAF8-43A1-21E8-0670-AC7AD2A2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1456" y="2308377"/>
            <a:ext cx="3482910" cy="3482910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9D5D8-2F95-BE6B-D51F-14B2F5F0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85720" cy="842112"/>
          </a:xfrm>
        </p:spPr>
        <p:txBody>
          <a:bodyPr anchor="ctr">
            <a:normAutofit/>
          </a:bodyPr>
          <a:lstStyle/>
          <a:p>
            <a:r>
              <a:rPr lang="en-US" sz="5000" b="1">
                <a:ea typeface="+mj-lt"/>
                <a:cs typeface="+mj-lt"/>
              </a:rPr>
              <a:t>Creating and Managing Databases</a:t>
            </a:r>
            <a:endParaRPr lang="en-US" sz="5000"/>
          </a:p>
          <a:p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01EA-5516-DBF5-9C5E-4C1924AE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90" y="1905545"/>
            <a:ext cx="9843231" cy="4194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Creating a Database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`CREATE DATABASE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database_name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&gt;;`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Creating Tables and Defining Schema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- Define table structure with `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CREATE TABLE</a:t>
            </a:r>
            <a:r>
              <a:rPr lang="en-US" sz="1800" dirty="0">
                <a:ea typeface="+mn-lt"/>
                <a:cs typeface="+mn-lt"/>
              </a:rPr>
              <a:t>` command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Example: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`CREATE TABLE employees (id INT AUTO_INCREMENT PRIMARY KEY, name VARCHAR(255), 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hire_date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 DATE);`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Importing and Exporting Data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- Importing from SQL files: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mysql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 -u &lt;username&gt; -p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database_name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 &lt; 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file.sql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ea typeface="+mn-lt"/>
                <a:cs typeface="+mn-lt"/>
              </a:rPr>
              <a:t>  - Exporting to SQL files: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 `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mysqldump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 -u &lt;username&gt; -p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database_name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 &gt; 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file.sql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8477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B6528-F7F3-339E-166C-4C27D3B8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a typeface="+mj-lt"/>
                <a:cs typeface="+mj-lt"/>
              </a:rPr>
              <a:t>Managing Data</a:t>
            </a:r>
            <a:endParaRPr lang="en-US" sz="7200" dirty="0"/>
          </a:p>
          <a:p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628F-5500-658F-64B5-EE6961E7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93734"/>
            <a:ext cx="10130777" cy="36172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- Inserting Data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`INSERT INTO &lt;</a:t>
            </a:r>
            <a:r>
              <a:rPr lang="en-US" sz="1800" dirty="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 (column1, column2) VALUES (value1, value2);`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b="1" dirty="0">
                <a:ea typeface="+mn-lt"/>
                <a:cs typeface="+mn-lt"/>
              </a:rPr>
              <a:t>- Updating Data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`UPDATE &lt;</a:t>
            </a:r>
            <a:r>
              <a:rPr lang="en-US" sz="1800" dirty="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 SET column1 = value1 WHERE condition;`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b="1" dirty="0">
                <a:ea typeface="+mn-lt"/>
                <a:cs typeface="+mn-lt"/>
              </a:rPr>
              <a:t>- Deleting Data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`DELETE FROM &lt;</a:t>
            </a:r>
            <a:r>
              <a:rPr lang="en-US" sz="1800" dirty="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 WHERE condition;`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b="1" dirty="0">
                <a:ea typeface="+mn-lt"/>
                <a:cs typeface="+mn-lt"/>
              </a:rPr>
              <a:t>- Querying Data with Conditions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`SELECT * FROM &lt;</a:t>
            </a:r>
            <a:r>
              <a:rPr lang="en-US" sz="180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&gt; WHERE condition;`</a:t>
            </a:r>
            <a:endParaRPr lang="en-US" sz="1800">
              <a:highlight>
                <a:srgbClr val="FFFF00"/>
              </a:highlight>
            </a:endParaRPr>
          </a:p>
          <a:p>
            <a:endParaRPr lang="en-US" sz="8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357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52B5D9-503B-CABE-EBDB-1C96EAA4BE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9955" r="-7" b="201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65B96-DC72-264A-A5C0-5B864110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Hands-On Exercise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CAED4E-C258-A643-4F85-F0C1B92B0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88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147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 14: Setting Up a MySQL Database</vt:lpstr>
      <vt:lpstr>Installing MySQL </vt:lpstr>
      <vt:lpstr>Configuring MySQL </vt:lpstr>
      <vt:lpstr>Creating and Managing Databases </vt:lpstr>
      <vt:lpstr>Managing Data </vt:lpstr>
      <vt:lpstr>Hands-On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75</cp:revision>
  <dcterms:created xsi:type="dcterms:W3CDTF">2013-07-15T20:26:40Z</dcterms:created>
  <dcterms:modified xsi:type="dcterms:W3CDTF">2024-09-14T09:31:04Z</dcterms:modified>
</cp:coreProperties>
</file>