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0CCFF-6F7A-2A63-6ADB-DA9CD401402F}" v="60" dt="2024-09-14T12:30:19.476"/>
    <p1510:client id="{4F1E5176-C90A-2BDB-2EBB-F6652260B725}" v="160" dt="2024-09-13T13:55:47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4F1E5176-C90A-2BDB-2EBB-F6652260B725}"/>
    <pc:docChg chg="addSld delSld modSld">
      <pc:chgData name="30212090102852" userId="S::30212090102852@sci.asu.edu.eg::6609d03e-575b-4742-a6b1-2b7e3014f7c4" providerId="AD" clId="Web-{4F1E5176-C90A-2BDB-2EBB-F6652260B725}" dt="2024-09-13T13:48:29.370" v="137" actId="20577"/>
      <pc:docMkLst>
        <pc:docMk/>
      </pc:docMkLst>
      <pc:sldChg chg="modSp">
        <pc:chgData name="30212090102852" userId="S::30212090102852@sci.asu.edu.eg::6609d03e-575b-4742-a6b1-2b7e3014f7c4" providerId="AD" clId="Web-{4F1E5176-C90A-2BDB-2EBB-F6652260B725}" dt="2024-09-13T13:42:40.794" v="6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4F1E5176-C90A-2BDB-2EBB-F6652260B725}" dt="2024-09-13T13:39:29.263" v="3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42:40.794" v="6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30212090102852" userId="S::30212090102852@sci.asu.edu.eg::6609d03e-575b-4742-a6b1-2b7e3014f7c4" providerId="AD" clId="Web-{4F1E5176-C90A-2BDB-2EBB-F6652260B725}" dt="2024-09-13T13:45:51.246" v="77" actId="20577"/>
        <pc:sldMkLst>
          <pc:docMk/>
          <pc:sldMk cId="655597679" sldId="257"/>
        </pc:sldMkLst>
        <pc:spChg chg="mod">
          <ac:chgData name="30212090102852" userId="S::30212090102852@sci.asu.edu.eg::6609d03e-575b-4742-a6b1-2b7e3014f7c4" providerId="AD" clId="Web-{4F1E5176-C90A-2BDB-2EBB-F6652260B725}" dt="2024-09-13T13:38:07.076" v="2" actId="20577"/>
          <ac:spMkLst>
            <pc:docMk/>
            <pc:sldMk cId="655597679" sldId="257"/>
            <ac:spMk id="2" creationId="{85742155-ACFB-C46B-A4DB-DBA9309D54E0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45:51.246" v="77" actId="20577"/>
          <ac:spMkLst>
            <pc:docMk/>
            <pc:sldMk cId="655597679" sldId="257"/>
            <ac:spMk id="3" creationId="{E855B5C0-652A-3239-C947-A4CDC176D23B}"/>
          </ac:spMkLst>
        </pc:spChg>
      </pc:sldChg>
      <pc:sldChg chg="modSp new">
        <pc:chgData name="30212090102852" userId="S::30212090102852@sci.asu.edu.eg::6609d03e-575b-4742-a6b1-2b7e3014f7c4" providerId="AD" clId="Web-{4F1E5176-C90A-2BDB-2EBB-F6652260B725}" dt="2024-09-13T13:46:49.167" v="100" actId="20577"/>
        <pc:sldMkLst>
          <pc:docMk/>
          <pc:sldMk cId="3216003269" sldId="258"/>
        </pc:sldMkLst>
        <pc:spChg chg="mod">
          <ac:chgData name="30212090102852" userId="S::30212090102852@sci.asu.edu.eg::6609d03e-575b-4742-a6b1-2b7e3014f7c4" providerId="AD" clId="Web-{4F1E5176-C90A-2BDB-2EBB-F6652260B725}" dt="2024-09-13T13:38:18.998" v="7" actId="20577"/>
          <ac:spMkLst>
            <pc:docMk/>
            <pc:sldMk cId="3216003269" sldId="258"/>
            <ac:spMk id="2" creationId="{B0E4B7B2-ABC4-8C44-6E7D-C70D83A46FBB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46:49.167" v="100" actId="20577"/>
          <ac:spMkLst>
            <pc:docMk/>
            <pc:sldMk cId="3216003269" sldId="258"/>
            <ac:spMk id="3" creationId="{AB1BA3E2-4C0E-01EB-8E43-D1A4F7F00C61}"/>
          </ac:spMkLst>
        </pc:spChg>
      </pc:sldChg>
      <pc:sldChg chg="modSp new">
        <pc:chgData name="30212090102852" userId="S::30212090102852@sci.asu.edu.eg::6609d03e-575b-4742-a6b1-2b7e3014f7c4" providerId="AD" clId="Web-{4F1E5176-C90A-2BDB-2EBB-F6652260B725}" dt="2024-09-13T13:47:22.651" v="114" actId="20577"/>
        <pc:sldMkLst>
          <pc:docMk/>
          <pc:sldMk cId="415511650" sldId="259"/>
        </pc:sldMkLst>
        <pc:spChg chg="mod">
          <ac:chgData name="30212090102852" userId="S::30212090102852@sci.asu.edu.eg::6609d03e-575b-4742-a6b1-2b7e3014f7c4" providerId="AD" clId="Web-{4F1E5176-C90A-2BDB-2EBB-F6652260B725}" dt="2024-09-13T13:38:30.467" v="12" actId="20577"/>
          <ac:spMkLst>
            <pc:docMk/>
            <pc:sldMk cId="415511650" sldId="259"/>
            <ac:spMk id="2" creationId="{9B6148C0-9E8E-3E73-AD9C-3E108BFA6C6F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47:22.651" v="114" actId="20577"/>
          <ac:spMkLst>
            <pc:docMk/>
            <pc:sldMk cId="415511650" sldId="259"/>
            <ac:spMk id="3" creationId="{2C0AAAAF-BB8D-1651-E3B0-5A52AE440A1C}"/>
          </ac:spMkLst>
        </pc:spChg>
      </pc:sldChg>
      <pc:sldChg chg="modSp new">
        <pc:chgData name="30212090102852" userId="S::30212090102852@sci.asu.edu.eg::6609d03e-575b-4742-a6b1-2b7e3014f7c4" providerId="AD" clId="Web-{4F1E5176-C90A-2BDB-2EBB-F6652260B725}" dt="2024-09-13T13:48:12.761" v="128" actId="20577"/>
        <pc:sldMkLst>
          <pc:docMk/>
          <pc:sldMk cId="4011990028" sldId="260"/>
        </pc:sldMkLst>
        <pc:spChg chg="mod">
          <ac:chgData name="30212090102852" userId="S::30212090102852@sci.asu.edu.eg::6609d03e-575b-4742-a6b1-2b7e3014f7c4" providerId="AD" clId="Web-{4F1E5176-C90A-2BDB-2EBB-F6652260B725}" dt="2024-09-13T13:38:39.732" v="17" actId="20577"/>
          <ac:spMkLst>
            <pc:docMk/>
            <pc:sldMk cId="4011990028" sldId="260"/>
            <ac:spMk id="2" creationId="{B326B29C-540A-7ECD-BE54-E7F4660D6000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48:12.761" v="128" actId="20577"/>
          <ac:spMkLst>
            <pc:docMk/>
            <pc:sldMk cId="4011990028" sldId="260"/>
            <ac:spMk id="3" creationId="{4D33B92E-EFEE-57B6-C6D5-2A54A885386F}"/>
          </ac:spMkLst>
        </pc:spChg>
      </pc:sldChg>
      <pc:sldChg chg="modSp new">
        <pc:chgData name="30212090102852" userId="S::30212090102852@sci.asu.edu.eg::6609d03e-575b-4742-a6b1-2b7e3014f7c4" providerId="AD" clId="Web-{4F1E5176-C90A-2BDB-2EBB-F6652260B725}" dt="2024-09-13T13:48:29.370" v="137" actId="20577"/>
        <pc:sldMkLst>
          <pc:docMk/>
          <pc:sldMk cId="1625432301" sldId="261"/>
        </pc:sldMkLst>
        <pc:spChg chg="mod">
          <ac:chgData name="30212090102852" userId="S::30212090102852@sci.asu.edu.eg::6609d03e-575b-4742-a6b1-2b7e3014f7c4" providerId="AD" clId="Web-{4F1E5176-C90A-2BDB-2EBB-F6652260B725}" dt="2024-09-13T13:38:50.623" v="23" actId="20577"/>
          <ac:spMkLst>
            <pc:docMk/>
            <pc:sldMk cId="1625432301" sldId="261"/>
            <ac:spMk id="2" creationId="{06BA2B74-397C-2434-7D37-E452C575A33B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48:29.370" v="137" actId="20577"/>
          <ac:spMkLst>
            <pc:docMk/>
            <pc:sldMk cId="1625432301" sldId="261"/>
            <ac:spMk id="3" creationId="{88A6EC2F-10BE-9879-56A4-FC1A55D2C3BE}"/>
          </ac:spMkLst>
        </pc:spChg>
      </pc:sldChg>
      <pc:sldChg chg="modSp new">
        <pc:chgData name="30212090102852" userId="S::30212090102852@sci.asu.edu.eg::6609d03e-575b-4742-a6b1-2b7e3014f7c4" providerId="AD" clId="Web-{4F1E5176-C90A-2BDB-2EBB-F6652260B725}" dt="2024-09-13T13:39:03.232" v="31" actId="20577"/>
        <pc:sldMkLst>
          <pc:docMk/>
          <pc:sldMk cId="2148937109" sldId="262"/>
        </pc:sldMkLst>
        <pc:spChg chg="mod">
          <ac:chgData name="30212090102852" userId="S::30212090102852@sci.asu.edu.eg::6609d03e-575b-4742-a6b1-2b7e3014f7c4" providerId="AD" clId="Web-{4F1E5176-C90A-2BDB-2EBB-F6652260B725}" dt="2024-09-13T13:38:59.217" v="29" actId="20577"/>
          <ac:spMkLst>
            <pc:docMk/>
            <pc:sldMk cId="2148937109" sldId="262"/>
            <ac:spMk id="2" creationId="{C2902627-462F-39F4-3C7F-BF3BC3289473}"/>
          </ac:spMkLst>
        </pc:spChg>
        <pc:spChg chg="mod">
          <ac:chgData name="30212090102852" userId="S::30212090102852@sci.asu.edu.eg::6609d03e-575b-4742-a6b1-2b7e3014f7c4" providerId="AD" clId="Web-{4F1E5176-C90A-2BDB-2EBB-F6652260B725}" dt="2024-09-13T13:39:03.232" v="31" actId="20577"/>
          <ac:spMkLst>
            <pc:docMk/>
            <pc:sldMk cId="2148937109" sldId="262"/>
            <ac:spMk id="3" creationId="{F146E32A-3866-E920-90C4-560680F5EFEF}"/>
          </ac:spMkLst>
        </pc:spChg>
      </pc:sldChg>
      <pc:sldChg chg="new del">
        <pc:chgData name="30212090102852" userId="S::30212090102852@sci.asu.edu.eg::6609d03e-575b-4742-a6b1-2b7e3014f7c4" providerId="AD" clId="Web-{4F1E5176-C90A-2BDB-2EBB-F6652260B725}" dt="2024-09-13T13:42:46.262" v="64"/>
        <pc:sldMkLst>
          <pc:docMk/>
          <pc:sldMk cId="2465554720" sldId="263"/>
        </pc:sldMkLst>
      </pc:sldChg>
    </pc:docChg>
  </pc:docChgLst>
  <pc:docChgLst>
    <pc:chgData name="30212090102852" userId="S::30212090102852@sci.asu.edu.eg::6609d03e-575b-4742-a6b1-2b7e3014f7c4" providerId="AD" clId="Web-{4460CCFF-6F7A-2A63-6ADB-DA9CD401402F}"/>
    <pc:docChg chg="modSld">
      <pc:chgData name="30212090102852" userId="S::30212090102852@sci.asu.edu.eg::6609d03e-575b-4742-a6b1-2b7e3014f7c4" providerId="AD" clId="Web-{4460CCFF-6F7A-2A63-6ADB-DA9CD401402F}" dt="2024-09-14T12:30:19.476" v="72" actId="1076"/>
      <pc:docMkLst>
        <pc:docMk/>
      </pc:docMkLst>
      <pc:sldChg chg="addSp delSp modSp mod setBg">
        <pc:chgData name="30212090102852" userId="S::30212090102852@sci.asu.edu.eg::6609d03e-575b-4742-a6b1-2b7e3014f7c4" providerId="AD" clId="Web-{4460CCFF-6F7A-2A63-6ADB-DA9CD401402F}" dt="2024-09-14T12:27:04.695" v="14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4460CCFF-6F7A-2A63-6ADB-DA9CD401402F}" dt="2024-09-14T12:27:04.695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4460CCFF-6F7A-2A63-6ADB-DA9CD401402F}" dt="2024-09-14T12:27:04.695" v="1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30212090102852" userId="S::30212090102852@sci.asu.edu.eg::6609d03e-575b-4742-a6b1-2b7e3014f7c4" providerId="AD" clId="Web-{4460CCFF-6F7A-2A63-6ADB-DA9CD401402F}" dt="2024-09-14T12:26:48.491" v="9"/>
          <ac:spMkLst>
            <pc:docMk/>
            <pc:sldMk cId="109857222" sldId="256"/>
            <ac:spMk id="5" creationId="{D6692927-D2EA-8BB5-748D-87DB24E09CAB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7:04.695" v="14"/>
          <ac:spMkLst>
            <pc:docMk/>
            <pc:sldMk cId="109857222" sldId="256"/>
            <ac:spMk id="10" creationId="{2791B33F-CE76-4EF1-8227-54ED041CD4BD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7:04.680" v="13"/>
          <ac:spMkLst>
            <pc:docMk/>
            <pc:sldMk cId="109857222" sldId="256"/>
            <ac:spMk id="15" creationId="{1ACA2EA0-FFD3-42EC-9406-B595015ED96E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7:04.680" v="13"/>
          <ac:spMkLst>
            <pc:docMk/>
            <pc:sldMk cId="109857222" sldId="256"/>
            <ac:spMk id="17" creationId="{D5288BCE-665C-472A-8C43-664BCFA31E43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7:04.680" v="13"/>
          <ac:spMkLst>
            <pc:docMk/>
            <pc:sldMk cId="109857222" sldId="256"/>
            <ac:spMk id="19" creationId="{46C57131-53A7-4C1A-BEA8-25F06A06AD29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04.695" v="14"/>
          <ac:spMkLst>
            <pc:docMk/>
            <pc:sldMk cId="109857222" sldId="256"/>
            <ac:spMk id="26" creationId="{65219498-D544-41AC-98FE-8F956EF66A62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04.695" v="14"/>
          <ac:spMkLst>
            <pc:docMk/>
            <pc:sldMk cId="109857222" sldId="256"/>
            <ac:spMk id="27" creationId="{F500DBFC-17A9-4E0A-AEE2-A49F9AEEF0FD}"/>
          </ac:spMkLst>
        </pc:spChg>
        <pc:grpChg chg="add">
          <ac:chgData name="30212090102852" userId="S::30212090102852@sci.asu.edu.eg::6609d03e-575b-4742-a6b1-2b7e3014f7c4" providerId="AD" clId="Web-{4460CCFF-6F7A-2A63-6ADB-DA9CD401402F}" dt="2024-09-14T12:27:04.695" v="14"/>
          <ac:grpSpMkLst>
            <pc:docMk/>
            <pc:sldMk cId="109857222" sldId="256"/>
            <ac:grpSpMk id="21" creationId="{D74613BB-817C-4C4F-8A24-4936F2F064C0}"/>
          </ac:grpSpMkLst>
        </pc:grpChg>
        <pc:picChg chg="add del mod">
          <ac:chgData name="30212090102852" userId="S::30212090102852@sci.asu.edu.eg::6609d03e-575b-4742-a6b1-2b7e3014f7c4" providerId="AD" clId="Web-{4460CCFF-6F7A-2A63-6ADB-DA9CD401402F}" dt="2024-09-14T12:26:53.788" v="11"/>
          <ac:picMkLst>
            <pc:docMk/>
            <pc:sldMk cId="109857222" sldId="256"/>
            <ac:picMk id="4" creationId="{091E7D16-5A61-60B2-4D58-8C8C28447DEB}"/>
          </ac:picMkLst>
        </pc:picChg>
        <pc:picChg chg="add">
          <ac:chgData name="30212090102852" userId="S::30212090102852@sci.asu.edu.eg::6609d03e-575b-4742-a6b1-2b7e3014f7c4" providerId="AD" clId="Web-{4460CCFF-6F7A-2A63-6ADB-DA9CD401402F}" dt="2024-09-14T12:27:04.695" v="14"/>
          <ac:picMkLst>
            <pc:docMk/>
            <pc:sldMk cId="109857222" sldId="256"/>
            <ac:picMk id="14" creationId="{527BB86F-18B6-96A9-625F-5A235FE8BD11}"/>
          </ac:picMkLst>
        </pc:picChg>
      </pc:sldChg>
      <pc:sldChg chg="addSp modSp mod setBg">
        <pc:chgData name="30212090102852" userId="S::30212090102852@sci.asu.edu.eg::6609d03e-575b-4742-a6b1-2b7e3014f7c4" providerId="AD" clId="Web-{4460CCFF-6F7A-2A63-6ADB-DA9CD401402F}" dt="2024-09-14T12:27:13.228" v="15"/>
        <pc:sldMkLst>
          <pc:docMk/>
          <pc:sldMk cId="655597679" sldId="257"/>
        </pc:sldMkLst>
        <pc:spChg chg="mod">
          <ac:chgData name="30212090102852" userId="S::30212090102852@sci.asu.edu.eg::6609d03e-575b-4742-a6b1-2b7e3014f7c4" providerId="AD" clId="Web-{4460CCFF-6F7A-2A63-6ADB-DA9CD401402F}" dt="2024-09-14T12:27:13.228" v="15"/>
          <ac:spMkLst>
            <pc:docMk/>
            <pc:sldMk cId="655597679" sldId="257"/>
            <ac:spMk id="2" creationId="{85742155-ACFB-C46B-A4DB-DBA9309D54E0}"/>
          </ac:spMkLst>
        </pc:spChg>
        <pc:spChg chg="mod">
          <ac:chgData name="30212090102852" userId="S::30212090102852@sci.asu.edu.eg::6609d03e-575b-4742-a6b1-2b7e3014f7c4" providerId="AD" clId="Web-{4460CCFF-6F7A-2A63-6ADB-DA9CD401402F}" dt="2024-09-14T12:27:13.228" v="15"/>
          <ac:spMkLst>
            <pc:docMk/>
            <pc:sldMk cId="655597679" sldId="257"/>
            <ac:spMk id="3" creationId="{E855B5C0-652A-3239-C947-A4CDC176D23B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13.228" v="15"/>
          <ac:spMkLst>
            <pc:docMk/>
            <pc:sldMk cId="655597679" sldId="257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13.228" v="15"/>
          <ac:spMkLst>
            <pc:docMk/>
            <pc:sldMk cId="655597679" sldId="257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13.228" v="15"/>
          <ac:spMkLst>
            <pc:docMk/>
            <pc:sldMk cId="655597679" sldId="257"/>
            <ac:spMk id="12" creationId="{AC8F6C8C-AB5A-4548-942D-E3FD40ACBC49}"/>
          </ac:spMkLst>
        </pc:spChg>
      </pc:sldChg>
      <pc:sldChg chg="addSp modSp mod setBg">
        <pc:chgData name="30212090102852" userId="S::30212090102852@sci.asu.edu.eg::6609d03e-575b-4742-a6b1-2b7e3014f7c4" providerId="AD" clId="Web-{4460CCFF-6F7A-2A63-6ADB-DA9CD401402F}" dt="2024-09-14T12:28:01.794" v="27" actId="20577"/>
        <pc:sldMkLst>
          <pc:docMk/>
          <pc:sldMk cId="3216003269" sldId="258"/>
        </pc:sldMkLst>
        <pc:spChg chg="mod">
          <ac:chgData name="30212090102852" userId="S::30212090102852@sci.asu.edu.eg::6609d03e-575b-4742-a6b1-2b7e3014f7c4" providerId="AD" clId="Web-{4460CCFF-6F7A-2A63-6ADB-DA9CD401402F}" dt="2024-09-14T12:27:20.776" v="16"/>
          <ac:spMkLst>
            <pc:docMk/>
            <pc:sldMk cId="3216003269" sldId="258"/>
            <ac:spMk id="2" creationId="{B0E4B7B2-ABC4-8C44-6E7D-C70D83A46FBB}"/>
          </ac:spMkLst>
        </pc:spChg>
        <pc:spChg chg="mod">
          <ac:chgData name="30212090102852" userId="S::30212090102852@sci.asu.edu.eg::6609d03e-575b-4742-a6b1-2b7e3014f7c4" providerId="AD" clId="Web-{4460CCFF-6F7A-2A63-6ADB-DA9CD401402F}" dt="2024-09-14T12:28:01.794" v="27" actId="20577"/>
          <ac:spMkLst>
            <pc:docMk/>
            <pc:sldMk cId="3216003269" sldId="258"/>
            <ac:spMk id="3" creationId="{AB1BA3E2-4C0E-01EB-8E43-D1A4F7F00C61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0.776" v="16"/>
          <ac:spMkLst>
            <pc:docMk/>
            <pc:sldMk cId="3216003269" sldId="258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0.776" v="16"/>
          <ac:spMkLst>
            <pc:docMk/>
            <pc:sldMk cId="3216003269" sldId="258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0.776" v="16"/>
          <ac:spMkLst>
            <pc:docMk/>
            <pc:sldMk cId="3216003269" sldId="258"/>
            <ac:spMk id="12" creationId="{AC8F6C8C-AB5A-4548-942D-E3FD40ACBC49}"/>
          </ac:spMkLst>
        </pc:spChg>
      </pc:sldChg>
      <pc:sldChg chg="addSp modSp mod setBg">
        <pc:chgData name="30212090102852" userId="S::30212090102852@sci.asu.edu.eg::6609d03e-575b-4742-a6b1-2b7e3014f7c4" providerId="AD" clId="Web-{4460CCFF-6F7A-2A63-6ADB-DA9CD401402F}" dt="2024-09-14T12:27:28.386" v="17"/>
        <pc:sldMkLst>
          <pc:docMk/>
          <pc:sldMk cId="415511650" sldId="259"/>
        </pc:sldMkLst>
        <pc:spChg chg="mo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2" creationId="{9B6148C0-9E8E-3E73-AD9C-3E108BFA6C6F}"/>
          </ac:spMkLst>
        </pc:spChg>
        <pc:spChg chg="mo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3" creationId="{2C0AAAAF-BB8D-1651-E3B0-5A52AE440A1C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8" creationId="{1B15ED52-F352-441B-82BF-E0EA34836D08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10" creationId="{3B2E3793-BFE6-45A2-9B7B-E18844431C99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12" creationId="{BC4C4868-CB8F-4AF9-9CDB-8108F2C19B67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14" creationId="{375E0459-6403-40CD-989D-56A4407CA12E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7:28.386" v="17"/>
          <ac:spMkLst>
            <pc:docMk/>
            <pc:sldMk cId="415511650" sldId="259"/>
            <ac:spMk id="16" creationId="{53E5B1A8-3AC9-4BD1-9BBC-78CA94F2D1BA}"/>
          </ac:spMkLst>
        </pc:spChg>
      </pc:sldChg>
      <pc:sldChg chg="addSp modSp mod setBg">
        <pc:chgData name="30212090102852" userId="S::30212090102852@sci.asu.edu.eg::6609d03e-575b-4742-a6b1-2b7e3014f7c4" providerId="AD" clId="Web-{4460CCFF-6F7A-2A63-6ADB-DA9CD401402F}" dt="2024-09-14T12:28:20.311" v="30"/>
        <pc:sldMkLst>
          <pc:docMk/>
          <pc:sldMk cId="4011990028" sldId="260"/>
        </pc:sldMkLst>
        <pc:spChg chg="mod">
          <ac:chgData name="30212090102852" userId="S::30212090102852@sci.asu.edu.eg::6609d03e-575b-4742-a6b1-2b7e3014f7c4" providerId="AD" clId="Web-{4460CCFF-6F7A-2A63-6ADB-DA9CD401402F}" dt="2024-09-14T12:28:20.311" v="30"/>
          <ac:spMkLst>
            <pc:docMk/>
            <pc:sldMk cId="4011990028" sldId="260"/>
            <ac:spMk id="2" creationId="{B326B29C-540A-7ECD-BE54-E7F4660D6000}"/>
          </ac:spMkLst>
        </pc:spChg>
        <pc:spChg chg="mod">
          <ac:chgData name="30212090102852" userId="S::30212090102852@sci.asu.edu.eg::6609d03e-575b-4742-a6b1-2b7e3014f7c4" providerId="AD" clId="Web-{4460CCFF-6F7A-2A63-6ADB-DA9CD401402F}" dt="2024-09-14T12:28:20.311" v="30"/>
          <ac:spMkLst>
            <pc:docMk/>
            <pc:sldMk cId="4011990028" sldId="260"/>
            <ac:spMk id="3" creationId="{4D33B92E-EFEE-57B6-C6D5-2A54A885386F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8:20.311" v="30"/>
          <ac:spMkLst>
            <pc:docMk/>
            <pc:sldMk cId="4011990028" sldId="260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8:20.311" v="30"/>
          <ac:spMkLst>
            <pc:docMk/>
            <pc:sldMk cId="4011990028" sldId="260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8:20.311" v="30"/>
          <ac:spMkLst>
            <pc:docMk/>
            <pc:sldMk cId="4011990028" sldId="260"/>
            <ac:spMk id="12" creationId="{AC8F6C8C-AB5A-4548-942D-E3FD40ACBC49}"/>
          </ac:spMkLst>
        </pc:spChg>
      </pc:sldChg>
      <pc:sldChg chg="addSp delSp modSp mod setBg">
        <pc:chgData name="30212090102852" userId="S::30212090102852@sci.asu.edu.eg::6609d03e-575b-4742-a6b1-2b7e3014f7c4" providerId="AD" clId="Web-{4460CCFF-6F7A-2A63-6ADB-DA9CD401402F}" dt="2024-09-14T12:30:02.585" v="70" actId="20577"/>
        <pc:sldMkLst>
          <pc:docMk/>
          <pc:sldMk cId="1625432301" sldId="261"/>
        </pc:sldMkLst>
        <pc:spChg chg="mod">
          <ac:chgData name="30212090102852" userId="S::30212090102852@sci.asu.edu.eg::6609d03e-575b-4742-a6b1-2b7e3014f7c4" providerId="AD" clId="Web-{4460CCFF-6F7A-2A63-6ADB-DA9CD401402F}" dt="2024-09-14T12:28:34.515" v="37"/>
          <ac:spMkLst>
            <pc:docMk/>
            <pc:sldMk cId="1625432301" sldId="261"/>
            <ac:spMk id="2" creationId="{06BA2B74-397C-2434-7D37-E452C575A33B}"/>
          </ac:spMkLst>
        </pc:spChg>
        <pc:spChg chg="mod">
          <ac:chgData name="30212090102852" userId="S::30212090102852@sci.asu.edu.eg::6609d03e-575b-4742-a6b1-2b7e3014f7c4" providerId="AD" clId="Web-{4460CCFF-6F7A-2A63-6ADB-DA9CD401402F}" dt="2024-09-14T12:30:02.585" v="70" actId="20577"/>
          <ac:spMkLst>
            <pc:docMk/>
            <pc:sldMk cId="1625432301" sldId="261"/>
            <ac:spMk id="3" creationId="{88A6EC2F-10BE-9879-56A4-FC1A55D2C3BE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28.749" v="32"/>
          <ac:spMkLst>
            <pc:docMk/>
            <pc:sldMk cId="1625432301" sldId="261"/>
            <ac:spMk id="8" creationId="{1B15ED52-F352-441B-82BF-E0EA34836D08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8:34.515" v="37"/>
          <ac:spMkLst>
            <pc:docMk/>
            <pc:sldMk cId="1625432301" sldId="261"/>
            <ac:spMk id="9" creationId="{B66D7F65-E9B6-4775-8355-D095CC73C1C8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28.749" v="32"/>
          <ac:spMkLst>
            <pc:docMk/>
            <pc:sldMk cId="1625432301" sldId="261"/>
            <ac:spMk id="10" creationId="{3B2E3793-BFE6-45A2-9B7B-E18844431C99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8:34.515" v="37"/>
          <ac:spMkLst>
            <pc:docMk/>
            <pc:sldMk cId="1625432301" sldId="261"/>
            <ac:spMk id="11" creationId="{61707E60-CEC9-4661-AA82-69242EB4BDC3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28.749" v="32"/>
          <ac:spMkLst>
            <pc:docMk/>
            <pc:sldMk cId="1625432301" sldId="261"/>
            <ac:spMk id="12" creationId="{BC4C4868-CB8F-4AF9-9CDB-8108F2C19B67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28:34.515" v="37"/>
          <ac:spMkLst>
            <pc:docMk/>
            <pc:sldMk cId="1625432301" sldId="261"/>
            <ac:spMk id="13" creationId="{8F035CD8-AE30-4146-96F2-036B0CE5E4F3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28.749" v="32"/>
          <ac:spMkLst>
            <pc:docMk/>
            <pc:sldMk cId="1625432301" sldId="261"/>
            <ac:spMk id="14" creationId="{375E0459-6403-40CD-989D-56A4407CA12E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28.749" v="32"/>
          <ac:spMkLst>
            <pc:docMk/>
            <pc:sldMk cId="1625432301" sldId="261"/>
            <ac:spMk id="16" creationId="{53E5B1A8-3AC9-4BD1-9BBC-78CA94F2D1BA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1.562" v="34"/>
          <ac:spMkLst>
            <pc:docMk/>
            <pc:sldMk cId="1625432301" sldId="261"/>
            <ac:spMk id="18" creationId="{979E27D9-03C7-44E2-9FF8-15D0C8506AF7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1.562" v="34"/>
          <ac:spMkLst>
            <pc:docMk/>
            <pc:sldMk cId="1625432301" sldId="261"/>
            <ac:spMk id="19" creationId="{EEBF1590-3B36-48EE-A89D-3B6F3CB256AB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1.562" v="34"/>
          <ac:spMkLst>
            <pc:docMk/>
            <pc:sldMk cId="1625432301" sldId="261"/>
            <ac:spMk id="20" creationId="{AC8F6C8C-AB5A-4548-942D-E3FD40ACBC49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4.500" v="36"/>
          <ac:spMkLst>
            <pc:docMk/>
            <pc:sldMk cId="1625432301" sldId="261"/>
            <ac:spMk id="22" creationId="{1B15ED52-F352-441B-82BF-E0EA34836D08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4.500" v="36"/>
          <ac:spMkLst>
            <pc:docMk/>
            <pc:sldMk cId="1625432301" sldId="261"/>
            <ac:spMk id="23" creationId="{3B2E3793-BFE6-45A2-9B7B-E18844431C99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4.500" v="36"/>
          <ac:spMkLst>
            <pc:docMk/>
            <pc:sldMk cId="1625432301" sldId="261"/>
            <ac:spMk id="24" creationId="{BC4C4868-CB8F-4AF9-9CDB-8108F2C19B67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4.500" v="36"/>
          <ac:spMkLst>
            <pc:docMk/>
            <pc:sldMk cId="1625432301" sldId="261"/>
            <ac:spMk id="25" creationId="{375E0459-6403-40CD-989D-56A4407CA12E}"/>
          </ac:spMkLst>
        </pc:spChg>
        <pc:spChg chg="add del">
          <ac:chgData name="30212090102852" userId="S::30212090102852@sci.asu.edu.eg::6609d03e-575b-4742-a6b1-2b7e3014f7c4" providerId="AD" clId="Web-{4460CCFF-6F7A-2A63-6ADB-DA9CD401402F}" dt="2024-09-14T12:28:34.500" v="36"/>
          <ac:spMkLst>
            <pc:docMk/>
            <pc:sldMk cId="1625432301" sldId="261"/>
            <ac:spMk id="26" creationId="{53E5B1A8-3AC9-4BD1-9BBC-78CA94F2D1BA}"/>
          </ac:spMkLst>
        </pc:spChg>
        <pc:picChg chg="add">
          <ac:chgData name="30212090102852" userId="S::30212090102852@sci.asu.edu.eg::6609d03e-575b-4742-a6b1-2b7e3014f7c4" providerId="AD" clId="Web-{4460CCFF-6F7A-2A63-6ADB-DA9CD401402F}" dt="2024-09-14T12:28:34.515" v="37"/>
          <ac:picMkLst>
            <pc:docMk/>
            <pc:sldMk cId="1625432301" sldId="261"/>
            <ac:picMk id="5" creationId="{A14FE0ED-835C-1E28-DFB4-55239D6A26A2}"/>
          </ac:picMkLst>
        </pc:picChg>
      </pc:sldChg>
      <pc:sldChg chg="addSp delSp modSp mod setBg">
        <pc:chgData name="30212090102852" userId="S::30212090102852@sci.asu.edu.eg::6609d03e-575b-4742-a6b1-2b7e3014f7c4" providerId="AD" clId="Web-{4460CCFF-6F7A-2A63-6ADB-DA9CD401402F}" dt="2024-09-14T12:30:19.476" v="72" actId="1076"/>
        <pc:sldMkLst>
          <pc:docMk/>
          <pc:sldMk cId="2148937109" sldId="262"/>
        </pc:sldMkLst>
        <pc:spChg chg="mod">
          <ac:chgData name="30212090102852" userId="S::30212090102852@sci.asu.edu.eg::6609d03e-575b-4742-a6b1-2b7e3014f7c4" providerId="AD" clId="Web-{4460CCFF-6F7A-2A63-6ADB-DA9CD401402F}" dt="2024-09-14T12:30:19.476" v="72" actId="1076"/>
          <ac:spMkLst>
            <pc:docMk/>
            <pc:sldMk cId="2148937109" sldId="262"/>
            <ac:spMk id="2" creationId="{C2902627-462F-39F4-3C7F-BF3BC3289473}"/>
          </ac:spMkLst>
        </pc:spChg>
        <pc:spChg chg="del">
          <ac:chgData name="30212090102852" userId="S::30212090102852@sci.asu.edu.eg::6609d03e-575b-4742-a6b1-2b7e3014f7c4" providerId="AD" clId="Web-{4460CCFF-6F7A-2A63-6ADB-DA9CD401402F}" dt="2024-09-14T12:30:11.413" v="71"/>
          <ac:spMkLst>
            <pc:docMk/>
            <pc:sldMk cId="2148937109" sldId="262"/>
            <ac:spMk id="3" creationId="{F146E32A-3866-E920-90C4-560680F5EFEF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30:11.413" v="71"/>
          <ac:spMkLst>
            <pc:docMk/>
            <pc:sldMk cId="2148937109" sldId="262"/>
            <ac:spMk id="9" creationId="{BACC6370-2D7E-4714-9D71-7542949D7D5D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30:11.413" v="71"/>
          <ac:spMkLst>
            <pc:docMk/>
            <pc:sldMk cId="2148937109" sldId="262"/>
            <ac:spMk id="11" creationId="{F68B3F68-107C-434F-AA38-110D5EA91B85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30:11.413" v="71"/>
          <ac:spMkLst>
            <pc:docMk/>
            <pc:sldMk cId="2148937109" sldId="262"/>
            <ac:spMk id="13" creationId="{AAD0DBB9-1A4B-4391-81D4-CB19F9AB918A}"/>
          </ac:spMkLst>
        </pc:spChg>
        <pc:spChg chg="add">
          <ac:chgData name="30212090102852" userId="S::30212090102852@sci.asu.edu.eg::6609d03e-575b-4742-a6b1-2b7e3014f7c4" providerId="AD" clId="Web-{4460CCFF-6F7A-2A63-6ADB-DA9CD401402F}" dt="2024-09-14T12:30:11.413" v="71"/>
          <ac:spMkLst>
            <pc:docMk/>
            <pc:sldMk cId="2148937109" sldId="262"/>
            <ac:spMk id="15" creationId="{063BBA22-50EA-4C4D-BE05-F1CE4E63AA56}"/>
          </ac:spMkLst>
        </pc:spChg>
        <pc:graphicFrameChg chg="add">
          <ac:chgData name="30212090102852" userId="S::30212090102852@sci.asu.edu.eg::6609d03e-575b-4742-a6b1-2b7e3014f7c4" providerId="AD" clId="Web-{4460CCFF-6F7A-2A63-6ADB-DA9CD401402F}" dt="2024-09-14T12:30:11.413" v="71"/>
          <ac:graphicFrameMkLst>
            <pc:docMk/>
            <pc:sldMk cId="2148937109" sldId="262"/>
            <ac:graphicFrameMk id="5" creationId="{F62C0C1C-C62F-94A6-9D3F-6197314556A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EA864-9543-4F3D-B59B-383D4ECE68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FAF017-39DF-427B-B5C8-849CC0706FCA}">
      <dgm:prSet/>
      <dgm:spPr/>
      <dgm:t>
        <a:bodyPr/>
        <a:lstStyle/>
        <a:p>
          <a:r>
            <a:rPr lang="en-US"/>
            <a:t>- Explore MySQL Workbench or Command Line</a:t>
          </a:r>
        </a:p>
      </dgm:t>
    </dgm:pt>
    <dgm:pt modelId="{22A3EB26-EC3E-478C-859A-70F1743B3703}" type="parTrans" cxnId="{FE99F2ED-729A-484C-867A-C1488F9FABC9}">
      <dgm:prSet/>
      <dgm:spPr/>
      <dgm:t>
        <a:bodyPr/>
        <a:lstStyle/>
        <a:p>
          <a:endParaRPr lang="en-US"/>
        </a:p>
      </dgm:t>
    </dgm:pt>
    <dgm:pt modelId="{24D6C95C-AC68-4F3B-9699-7EB5C7BBEBCC}" type="sibTrans" cxnId="{FE99F2ED-729A-484C-867A-C1488F9FABC9}">
      <dgm:prSet/>
      <dgm:spPr/>
      <dgm:t>
        <a:bodyPr/>
        <a:lstStyle/>
        <a:p>
          <a:endParaRPr lang="en-US"/>
        </a:p>
      </dgm:t>
    </dgm:pt>
    <dgm:pt modelId="{E9179223-822B-4C5D-8411-6C7ACB8F8154}">
      <dgm:prSet/>
      <dgm:spPr/>
      <dgm:t>
        <a:bodyPr/>
        <a:lstStyle/>
        <a:p>
          <a:r>
            <a:rPr lang="en-US"/>
            <a:t>- Create a database and a table</a:t>
          </a:r>
        </a:p>
      </dgm:t>
    </dgm:pt>
    <dgm:pt modelId="{464A929B-4288-47DA-9D15-AD91BE0CB32F}" type="parTrans" cxnId="{CD20E8CB-C341-4435-8FF8-B95EEE8FEB9E}">
      <dgm:prSet/>
      <dgm:spPr/>
      <dgm:t>
        <a:bodyPr/>
        <a:lstStyle/>
        <a:p>
          <a:endParaRPr lang="en-US"/>
        </a:p>
      </dgm:t>
    </dgm:pt>
    <dgm:pt modelId="{555FA670-6CCC-4365-A584-665FAF0F7ADC}" type="sibTrans" cxnId="{CD20E8CB-C341-4435-8FF8-B95EEE8FEB9E}">
      <dgm:prSet/>
      <dgm:spPr/>
      <dgm:t>
        <a:bodyPr/>
        <a:lstStyle/>
        <a:p>
          <a:endParaRPr lang="en-US"/>
        </a:p>
      </dgm:t>
    </dgm:pt>
    <dgm:pt modelId="{E63C7ED5-E542-42DF-A5D5-A56EED42B135}">
      <dgm:prSet/>
      <dgm:spPr/>
      <dgm:t>
        <a:bodyPr/>
        <a:lstStyle/>
        <a:p>
          <a:r>
            <a:rPr lang="en-US"/>
            <a:t>- Insert sample data and run basic queries</a:t>
          </a:r>
        </a:p>
      </dgm:t>
    </dgm:pt>
    <dgm:pt modelId="{52507E08-8AF2-42DF-8011-3ED1E22255B3}" type="parTrans" cxnId="{84092B64-B45F-49AF-92DB-4CD8F5A5B686}">
      <dgm:prSet/>
      <dgm:spPr/>
      <dgm:t>
        <a:bodyPr/>
        <a:lstStyle/>
        <a:p>
          <a:endParaRPr lang="en-US"/>
        </a:p>
      </dgm:t>
    </dgm:pt>
    <dgm:pt modelId="{BED16A92-6C62-42C0-89CF-ABA11BD68D1F}" type="sibTrans" cxnId="{84092B64-B45F-49AF-92DB-4CD8F5A5B686}">
      <dgm:prSet/>
      <dgm:spPr/>
      <dgm:t>
        <a:bodyPr/>
        <a:lstStyle/>
        <a:p>
          <a:endParaRPr lang="en-US"/>
        </a:p>
      </dgm:t>
    </dgm:pt>
    <dgm:pt modelId="{0180FCA9-4E62-40E2-A40B-D705BB0F69B1}" type="pres">
      <dgm:prSet presAssocID="{1BCEA864-9543-4F3D-B59B-383D4ECE68D5}" presName="root" presStyleCnt="0">
        <dgm:presLayoutVars>
          <dgm:dir/>
          <dgm:resizeHandles val="exact"/>
        </dgm:presLayoutVars>
      </dgm:prSet>
      <dgm:spPr/>
    </dgm:pt>
    <dgm:pt modelId="{752E54A2-E1E1-4A38-9F60-E357D536D1FA}" type="pres">
      <dgm:prSet presAssocID="{4FFAF017-39DF-427B-B5C8-849CC0706FCA}" presName="compNode" presStyleCnt="0"/>
      <dgm:spPr/>
    </dgm:pt>
    <dgm:pt modelId="{F6BF8545-A562-4E46-B015-F238922319F9}" type="pres">
      <dgm:prSet presAssocID="{4FFAF017-39DF-427B-B5C8-849CC0706F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4094A46-79A5-41EB-A21F-81E0551E480C}" type="pres">
      <dgm:prSet presAssocID="{4FFAF017-39DF-427B-B5C8-849CC0706FCA}" presName="spaceRect" presStyleCnt="0"/>
      <dgm:spPr/>
    </dgm:pt>
    <dgm:pt modelId="{B4C1FA47-B99D-4693-B7B0-8E4CE4BEEC23}" type="pres">
      <dgm:prSet presAssocID="{4FFAF017-39DF-427B-B5C8-849CC0706FCA}" presName="textRect" presStyleLbl="revTx" presStyleIdx="0" presStyleCnt="3">
        <dgm:presLayoutVars>
          <dgm:chMax val="1"/>
          <dgm:chPref val="1"/>
        </dgm:presLayoutVars>
      </dgm:prSet>
      <dgm:spPr/>
    </dgm:pt>
    <dgm:pt modelId="{1392BD14-3E01-462B-84C0-7F35B030C6E8}" type="pres">
      <dgm:prSet presAssocID="{24D6C95C-AC68-4F3B-9699-7EB5C7BBEBCC}" presName="sibTrans" presStyleCnt="0"/>
      <dgm:spPr/>
    </dgm:pt>
    <dgm:pt modelId="{222E462D-D975-4425-B6E1-3573707F88B2}" type="pres">
      <dgm:prSet presAssocID="{E9179223-822B-4C5D-8411-6C7ACB8F8154}" presName="compNode" presStyleCnt="0"/>
      <dgm:spPr/>
    </dgm:pt>
    <dgm:pt modelId="{640828D1-248E-4A82-BBF2-C86D6ABE6E72}" type="pres">
      <dgm:prSet presAssocID="{E9179223-822B-4C5D-8411-6C7ACB8F81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AA59BA-E944-4029-96CF-EF4940102345}" type="pres">
      <dgm:prSet presAssocID="{E9179223-822B-4C5D-8411-6C7ACB8F8154}" presName="spaceRect" presStyleCnt="0"/>
      <dgm:spPr/>
    </dgm:pt>
    <dgm:pt modelId="{DC48524F-F81E-4D9C-A457-8F715E8CA8ED}" type="pres">
      <dgm:prSet presAssocID="{E9179223-822B-4C5D-8411-6C7ACB8F8154}" presName="textRect" presStyleLbl="revTx" presStyleIdx="1" presStyleCnt="3">
        <dgm:presLayoutVars>
          <dgm:chMax val="1"/>
          <dgm:chPref val="1"/>
        </dgm:presLayoutVars>
      </dgm:prSet>
      <dgm:spPr/>
    </dgm:pt>
    <dgm:pt modelId="{E21FF060-BADE-449C-93B3-D8F93ED4D930}" type="pres">
      <dgm:prSet presAssocID="{555FA670-6CCC-4365-A584-665FAF0F7ADC}" presName="sibTrans" presStyleCnt="0"/>
      <dgm:spPr/>
    </dgm:pt>
    <dgm:pt modelId="{25A61926-E091-48C6-AD9F-89605446F1D9}" type="pres">
      <dgm:prSet presAssocID="{E63C7ED5-E542-42DF-A5D5-A56EED42B135}" presName="compNode" presStyleCnt="0"/>
      <dgm:spPr/>
    </dgm:pt>
    <dgm:pt modelId="{74E886F7-F5B6-4B67-9501-9DED287A8FA1}" type="pres">
      <dgm:prSet presAssocID="{E63C7ED5-E542-42DF-A5D5-A56EED42B1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48333DD-5B0F-4301-BDA5-5E19160D8872}" type="pres">
      <dgm:prSet presAssocID="{E63C7ED5-E542-42DF-A5D5-A56EED42B135}" presName="spaceRect" presStyleCnt="0"/>
      <dgm:spPr/>
    </dgm:pt>
    <dgm:pt modelId="{E692435A-B7FC-4272-949F-718A2E80B86D}" type="pres">
      <dgm:prSet presAssocID="{E63C7ED5-E542-42DF-A5D5-A56EED42B1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BAED0E-790C-4A94-B3F1-78961D8E574A}" type="presOf" srcId="{4FFAF017-39DF-427B-B5C8-849CC0706FCA}" destId="{B4C1FA47-B99D-4693-B7B0-8E4CE4BEEC23}" srcOrd="0" destOrd="0" presId="urn:microsoft.com/office/officeart/2018/2/layout/IconLabelList"/>
    <dgm:cxn modelId="{604DB125-624C-4ED5-9B52-B01C0AB9E74E}" type="presOf" srcId="{1BCEA864-9543-4F3D-B59B-383D4ECE68D5}" destId="{0180FCA9-4E62-40E2-A40B-D705BB0F69B1}" srcOrd="0" destOrd="0" presId="urn:microsoft.com/office/officeart/2018/2/layout/IconLabelList"/>
    <dgm:cxn modelId="{84092B64-B45F-49AF-92DB-4CD8F5A5B686}" srcId="{1BCEA864-9543-4F3D-B59B-383D4ECE68D5}" destId="{E63C7ED5-E542-42DF-A5D5-A56EED42B135}" srcOrd="2" destOrd="0" parTransId="{52507E08-8AF2-42DF-8011-3ED1E22255B3}" sibTransId="{BED16A92-6C62-42C0-89CF-ABA11BD68D1F}"/>
    <dgm:cxn modelId="{AA74DB97-5F79-4411-9695-3011724A7C36}" type="presOf" srcId="{E63C7ED5-E542-42DF-A5D5-A56EED42B135}" destId="{E692435A-B7FC-4272-949F-718A2E80B86D}" srcOrd="0" destOrd="0" presId="urn:microsoft.com/office/officeart/2018/2/layout/IconLabelList"/>
    <dgm:cxn modelId="{CF3784AA-67BA-4B37-885E-44652CD739DE}" type="presOf" srcId="{E9179223-822B-4C5D-8411-6C7ACB8F8154}" destId="{DC48524F-F81E-4D9C-A457-8F715E8CA8ED}" srcOrd="0" destOrd="0" presId="urn:microsoft.com/office/officeart/2018/2/layout/IconLabelList"/>
    <dgm:cxn modelId="{CD20E8CB-C341-4435-8FF8-B95EEE8FEB9E}" srcId="{1BCEA864-9543-4F3D-B59B-383D4ECE68D5}" destId="{E9179223-822B-4C5D-8411-6C7ACB8F8154}" srcOrd="1" destOrd="0" parTransId="{464A929B-4288-47DA-9D15-AD91BE0CB32F}" sibTransId="{555FA670-6CCC-4365-A584-665FAF0F7ADC}"/>
    <dgm:cxn modelId="{FE99F2ED-729A-484C-867A-C1488F9FABC9}" srcId="{1BCEA864-9543-4F3D-B59B-383D4ECE68D5}" destId="{4FFAF017-39DF-427B-B5C8-849CC0706FCA}" srcOrd="0" destOrd="0" parTransId="{22A3EB26-EC3E-478C-859A-70F1743B3703}" sibTransId="{24D6C95C-AC68-4F3B-9699-7EB5C7BBEBCC}"/>
    <dgm:cxn modelId="{3122D23D-F00D-45C1-9C38-4F16FD248022}" type="presParOf" srcId="{0180FCA9-4E62-40E2-A40B-D705BB0F69B1}" destId="{752E54A2-E1E1-4A38-9F60-E357D536D1FA}" srcOrd="0" destOrd="0" presId="urn:microsoft.com/office/officeart/2018/2/layout/IconLabelList"/>
    <dgm:cxn modelId="{43204AD2-553A-4A7E-B67A-43487A7FB7A1}" type="presParOf" srcId="{752E54A2-E1E1-4A38-9F60-E357D536D1FA}" destId="{F6BF8545-A562-4E46-B015-F238922319F9}" srcOrd="0" destOrd="0" presId="urn:microsoft.com/office/officeart/2018/2/layout/IconLabelList"/>
    <dgm:cxn modelId="{07B7F668-8C98-43C8-B43F-387936137C6A}" type="presParOf" srcId="{752E54A2-E1E1-4A38-9F60-E357D536D1FA}" destId="{64094A46-79A5-41EB-A21F-81E0551E480C}" srcOrd="1" destOrd="0" presId="urn:microsoft.com/office/officeart/2018/2/layout/IconLabelList"/>
    <dgm:cxn modelId="{06C347C1-67E4-4A12-85C4-368A0BA00D7D}" type="presParOf" srcId="{752E54A2-E1E1-4A38-9F60-E357D536D1FA}" destId="{B4C1FA47-B99D-4693-B7B0-8E4CE4BEEC23}" srcOrd="2" destOrd="0" presId="urn:microsoft.com/office/officeart/2018/2/layout/IconLabelList"/>
    <dgm:cxn modelId="{5E6C6AA7-8855-4167-AF50-97EC264A012F}" type="presParOf" srcId="{0180FCA9-4E62-40E2-A40B-D705BB0F69B1}" destId="{1392BD14-3E01-462B-84C0-7F35B030C6E8}" srcOrd="1" destOrd="0" presId="urn:microsoft.com/office/officeart/2018/2/layout/IconLabelList"/>
    <dgm:cxn modelId="{C5BA17FC-01A0-4BA2-A98D-EDE14A787975}" type="presParOf" srcId="{0180FCA9-4E62-40E2-A40B-D705BB0F69B1}" destId="{222E462D-D975-4425-B6E1-3573707F88B2}" srcOrd="2" destOrd="0" presId="urn:microsoft.com/office/officeart/2018/2/layout/IconLabelList"/>
    <dgm:cxn modelId="{1BA520EB-3CB7-4D61-A92B-A85528938201}" type="presParOf" srcId="{222E462D-D975-4425-B6E1-3573707F88B2}" destId="{640828D1-248E-4A82-BBF2-C86D6ABE6E72}" srcOrd="0" destOrd="0" presId="urn:microsoft.com/office/officeart/2018/2/layout/IconLabelList"/>
    <dgm:cxn modelId="{8B91E231-632D-472A-AE99-89117C61D004}" type="presParOf" srcId="{222E462D-D975-4425-B6E1-3573707F88B2}" destId="{ECAA59BA-E944-4029-96CF-EF4940102345}" srcOrd="1" destOrd="0" presId="urn:microsoft.com/office/officeart/2018/2/layout/IconLabelList"/>
    <dgm:cxn modelId="{BE3552C1-C3EF-4F21-88E9-3D5C0C64939F}" type="presParOf" srcId="{222E462D-D975-4425-B6E1-3573707F88B2}" destId="{DC48524F-F81E-4D9C-A457-8F715E8CA8ED}" srcOrd="2" destOrd="0" presId="urn:microsoft.com/office/officeart/2018/2/layout/IconLabelList"/>
    <dgm:cxn modelId="{98E5E9E5-7416-46E4-A855-DE7203BD1842}" type="presParOf" srcId="{0180FCA9-4E62-40E2-A40B-D705BB0F69B1}" destId="{E21FF060-BADE-449C-93B3-D8F93ED4D930}" srcOrd="3" destOrd="0" presId="urn:microsoft.com/office/officeart/2018/2/layout/IconLabelList"/>
    <dgm:cxn modelId="{20F410AB-20C7-460B-AE57-0B0F2F33FAEE}" type="presParOf" srcId="{0180FCA9-4E62-40E2-A40B-D705BB0F69B1}" destId="{25A61926-E091-48C6-AD9F-89605446F1D9}" srcOrd="4" destOrd="0" presId="urn:microsoft.com/office/officeart/2018/2/layout/IconLabelList"/>
    <dgm:cxn modelId="{3B35EAAD-66AC-4499-A637-21FA34D164CB}" type="presParOf" srcId="{25A61926-E091-48C6-AD9F-89605446F1D9}" destId="{74E886F7-F5B6-4B67-9501-9DED287A8FA1}" srcOrd="0" destOrd="0" presId="urn:microsoft.com/office/officeart/2018/2/layout/IconLabelList"/>
    <dgm:cxn modelId="{DDDC975B-D4D3-4081-89FF-CFCB1AFB962E}" type="presParOf" srcId="{25A61926-E091-48C6-AD9F-89605446F1D9}" destId="{948333DD-5B0F-4301-BDA5-5E19160D8872}" srcOrd="1" destOrd="0" presId="urn:microsoft.com/office/officeart/2018/2/layout/IconLabelList"/>
    <dgm:cxn modelId="{16DA62D4-9BDB-4732-82EC-EAAF23E2FFA5}" type="presParOf" srcId="{25A61926-E091-48C6-AD9F-89605446F1D9}" destId="{E692435A-B7FC-4272-949F-718A2E80B8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F8545-A562-4E46-B015-F238922319F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1FA47-B99D-4693-B7B0-8E4CE4BEEC2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Explore MySQL Workbench or Command Line</a:t>
          </a:r>
        </a:p>
      </dsp:txBody>
      <dsp:txXfrm>
        <a:off x="59990" y="2654049"/>
        <a:ext cx="3226223" cy="720000"/>
      </dsp:txXfrm>
    </dsp:sp>
    <dsp:sp modelId="{640828D1-248E-4A82-BBF2-C86D6ABE6E7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8524F-F81E-4D9C-A457-8F715E8CA8E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Create a database and a table</a:t>
          </a:r>
        </a:p>
      </dsp:txBody>
      <dsp:txXfrm>
        <a:off x="3850802" y="2654049"/>
        <a:ext cx="3226223" cy="720000"/>
      </dsp:txXfrm>
    </dsp:sp>
    <dsp:sp modelId="{74E886F7-F5B6-4B67-9501-9DED287A8FA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2435A-B7FC-4272-949F-718A2E80B86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Insert sample data and run basic queries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13: Introduction to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Eng /Youssef khaled </a:t>
            </a:r>
          </a:p>
          <a:p>
            <a:pPr algn="l"/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BackEnd Roadmap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 descr="Teacher">
            <a:extLst>
              <a:ext uri="{FF2B5EF4-FFF2-40B4-BE49-F238E27FC236}">
                <a16:creationId xmlns:a16="http://schemas.microsoft.com/office/drawing/2014/main" id="{527BB86F-18B6-96A9-625F-5A235FE8B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2155-ACFB-C46B-A4DB-DBA9309D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What is MySQL?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B5C0-652A-3239-C947-A4CDC176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MySQL Overview</a:t>
            </a:r>
            <a:endParaRPr lang="en-US" sz="1900" b="1"/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- Open-source relational database management system (RDBMS)</a:t>
            </a:r>
            <a:endParaRPr lang="en-US" sz="1900"/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- Used to manage and organize data efficiently</a:t>
            </a:r>
            <a:endParaRPr lang="en-US" sz="1900"/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- Popular choice for web applications and services</a:t>
            </a:r>
            <a:endParaRPr lang="en-US" sz="1900"/>
          </a:p>
          <a:p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 Key Features</a:t>
            </a:r>
            <a:endParaRPr lang="en-US" sz="1900" b="1"/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- High performance and reliability</a:t>
            </a:r>
            <a:endParaRPr lang="en-US" sz="1900"/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- Supports SQL (Structured Query Language)</a:t>
            </a:r>
            <a:endParaRPr lang="en-US" sz="1900"/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- Scalable and flexible</a:t>
            </a:r>
            <a:endParaRPr lang="en-US" sz="1900"/>
          </a:p>
          <a:p>
            <a:endParaRPr 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4B7B2-ABC4-8C44-6E7D-C70D83A4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>
                <a:ea typeface="+mj-lt"/>
                <a:cs typeface="+mj-lt"/>
              </a:rPr>
              <a:t>Basic MySQL Concepts</a:t>
            </a:r>
            <a:endParaRPr lang="en-US" sz="4000"/>
          </a:p>
          <a:p>
            <a:pPr algn="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3E2-4C0E-01EB-8E43-D1A4F7F0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Databases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- Container for tables and other database objects</a:t>
            </a:r>
            <a:endParaRPr lang="en-US" sz="1600" dirty="0"/>
          </a:p>
          <a:p>
            <a:endParaRPr lang="en-US" sz="1600"/>
          </a:p>
          <a:p>
            <a:r>
              <a:rPr lang="en-US" sz="1600" b="1" dirty="0">
                <a:ea typeface="+mn-lt"/>
                <a:cs typeface="+mn-lt"/>
              </a:rPr>
              <a:t>Tables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- Structure for storing data in rows and columns</a:t>
            </a:r>
            <a:endParaRPr lang="en-US" sz="1600" dirty="0"/>
          </a:p>
          <a:p>
            <a:endParaRPr lang="en-US" sz="1600"/>
          </a:p>
          <a:p>
            <a:r>
              <a:rPr lang="en-US" sz="1600" b="1" dirty="0">
                <a:ea typeface="+mn-lt"/>
                <a:cs typeface="+mn-lt"/>
              </a:rPr>
              <a:t>Records and Fields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- Records: Individual rows in a table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- Fields: Columns that define the data type and attributes</a:t>
            </a:r>
            <a:endParaRPr lang="en-US" sz="1600" dirty="0"/>
          </a:p>
          <a:p>
            <a:endParaRPr lang="en-US" sz="1600"/>
          </a:p>
          <a:p>
            <a:r>
              <a:rPr lang="en-US" sz="1600" b="1" dirty="0">
                <a:ea typeface="+mn-lt"/>
                <a:cs typeface="+mn-lt"/>
              </a:rPr>
              <a:t>SQL (Structured Query Language)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- Language used to interact with the database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- Common SQL commands: `</a:t>
            </a:r>
            <a:r>
              <a:rPr lang="en-US" sz="1600" b="1" dirty="0">
                <a:ea typeface="+mn-lt"/>
                <a:cs typeface="+mn-lt"/>
              </a:rPr>
              <a:t>SELECT</a:t>
            </a:r>
            <a:r>
              <a:rPr lang="en-US" sz="1600" dirty="0">
                <a:ea typeface="+mn-lt"/>
                <a:cs typeface="+mn-lt"/>
              </a:rPr>
              <a:t>`, `</a:t>
            </a:r>
            <a:r>
              <a:rPr lang="en-US" sz="1600" b="1" dirty="0">
                <a:ea typeface="+mn-lt"/>
                <a:cs typeface="+mn-lt"/>
              </a:rPr>
              <a:t>INSERT</a:t>
            </a:r>
            <a:r>
              <a:rPr lang="en-US" sz="1600" dirty="0">
                <a:ea typeface="+mn-lt"/>
                <a:cs typeface="+mn-lt"/>
              </a:rPr>
              <a:t>`, `</a:t>
            </a:r>
            <a:r>
              <a:rPr lang="en-US" sz="1600" b="1" dirty="0">
                <a:ea typeface="+mn-lt"/>
                <a:cs typeface="+mn-lt"/>
              </a:rPr>
              <a:t>UPDATE</a:t>
            </a:r>
            <a:r>
              <a:rPr lang="en-US" sz="1600" dirty="0">
                <a:ea typeface="+mn-lt"/>
                <a:cs typeface="+mn-lt"/>
              </a:rPr>
              <a:t>`, `</a:t>
            </a:r>
            <a:r>
              <a:rPr lang="en-US" sz="1600" b="1" dirty="0">
                <a:ea typeface="+mn-lt"/>
                <a:cs typeface="+mn-lt"/>
              </a:rPr>
              <a:t>DELETE</a:t>
            </a:r>
            <a:r>
              <a:rPr lang="en-US" sz="1600" dirty="0">
                <a:ea typeface="+mn-lt"/>
                <a:cs typeface="+mn-lt"/>
              </a:rPr>
              <a:t>`</a:t>
            </a:r>
            <a:endParaRPr lang="en-US" sz="1600" dirty="0"/>
          </a:p>
          <a:p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148C0-9E8E-3E73-AD9C-3E108BFA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MySQL Architecture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AAAF-BB8D-1651-E3B0-5A52AE44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 MySQL Server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- Core component that manages database operations</a:t>
            </a:r>
          </a:p>
          <a:p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Client-Server Model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- Clients send requests to the server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- Server processes requests and sends responses</a:t>
            </a:r>
          </a:p>
          <a:p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 Storage Engines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- Different storage engines handle how data is stored (e.g., InnoDB, MyISAM)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5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6B29C-540A-7ECD-BE54-E7F4660D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Connecting to MySQL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B92E-EFEE-57B6-C6D5-2A54A885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MySQL Command Line</a:t>
            </a:r>
            <a:endParaRPr lang="en-US" sz="1600" b="1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- Access MySQL from the terminal using `mysql` command</a:t>
            </a:r>
            <a:endParaRPr lang="en-US" sz="160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- Example:</a:t>
            </a:r>
            <a:r>
              <a:rPr lang="en-US" sz="1600">
                <a:highlight>
                  <a:srgbClr val="FFFF00"/>
                </a:highlight>
                <a:ea typeface="+mn-lt"/>
                <a:cs typeface="+mn-lt"/>
              </a:rPr>
              <a:t> `mysql -u root -p`</a:t>
            </a:r>
            <a:endParaRPr lang="en-US" sz="1600">
              <a:highlight>
                <a:srgbClr val="FFFF00"/>
              </a:highlight>
            </a:endParaRPr>
          </a:p>
          <a:p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MySQL Workbench</a:t>
            </a:r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  - GUI tool for managing MySQL databases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- Provides an interface for executing queries, designing schemas, and more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Example Connection String</a:t>
            </a:r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  - </a:t>
            </a:r>
            <a:r>
              <a:rPr lang="en-US" sz="1600">
                <a:highlight>
                  <a:srgbClr val="FFFF00"/>
                </a:highlight>
                <a:ea typeface="+mn-lt"/>
                <a:cs typeface="+mn-lt"/>
              </a:rPr>
              <a:t>`mysql -h &lt;hostname&gt; -u &lt;username&gt; -p`</a:t>
            </a:r>
            <a:endParaRPr lang="en-US" sz="1600">
              <a:highlight>
                <a:srgbClr val="FFFF00"/>
              </a:highlight>
            </a:endParaRPr>
          </a:p>
          <a:p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A2B74-397C-2434-7D37-E452C575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Basic MySQL Commands</a:t>
            </a:r>
            <a:endParaRPr lang="en-US" sz="4000">
              <a:ea typeface="+mj-lt"/>
              <a:cs typeface="+mj-lt"/>
            </a:endParaRPr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EC2F-10BE-9879-56A4-FC1A55D2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07" y="1876557"/>
            <a:ext cx="7675471" cy="44718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Creating a Database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`CREATE DATABASE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database_name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&gt;;`</a:t>
            </a:r>
            <a:endParaRPr lang="en-US" sz="180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Using a Database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`USE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database_name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&gt;;`</a:t>
            </a:r>
            <a:endParaRPr lang="en-US" sz="180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Creating a Table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`CREATE TABLE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(id INT AUTO_INCREMENT PRIMARY KEY, name VARCHAR(100));`</a:t>
            </a:r>
            <a:endParaRPr lang="en-US" sz="180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Viewing Tables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`SHOW TABLES;`</a:t>
            </a:r>
            <a:endParaRPr lang="en-US" sz="180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Querying Data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 `SELECT * FROM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&gt;;`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80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14FE0ED-835C-1E28-DFB4-55239D6A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68" r="20184" b="-8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2627-462F-39F4-3C7F-BF3BC328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52" y="550148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Hands-On Exercise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C0C1C-C62F-94A6-9D3F-619731455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9415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93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13: Introduction to MySQL</vt:lpstr>
      <vt:lpstr>What is MySQL? </vt:lpstr>
      <vt:lpstr>Basic MySQL Concepts </vt:lpstr>
      <vt:lpstr>MySQL Architecture </vt:lpstr>
      <vt:lpstr>Connecting to MySQL </vt:lpstr>
      <vt:lpstr>Basic MySQL Commands </vt:lpstr>
      <vt:lpstr>Hands-On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75</cp:revision>
  <dcterms:created xsi:type="dcterms:W3CDTF">2013-07-15T20:26:40Z</dcterms:created>
  <dcterms:modified xsi:type="dcterms:W3CDTF">2024-09-14T12:30:20Z</dcterms:modified>
</cp:coreProperties>
</file>