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CD6C0-5FE4-530D-04E8-68C51EDA412E}" v="316" dt="2024-09-14T09:52:0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3F5CD6C0-5FE4-530D-04E8-68C51EDA412E}"/>
    <pc:docChg chg="addSld modSld">
      <pc:chgData name="30212090102852" userId="S::30212090102852@sci.asu.edu.eg::6609d03e-575b-4742-a6b1-2b7e3014f7c4" providerId="AD" clId="Web-{3F5CD6C0-5FE4-530D-04E8-68C51EDA412E}" dt="2024-09-14T09:52:02.171" v="303" actId="1076"/>
      <pc:docMkLst>
        <pc:docMk/>
      </pc:docMkLst>
      <pc:sldChg chg="addSp modSp mod setBg">
        <pc:chgData name="30212090102852" userId="S::30212090102852@sci.asu.edu.eg::6609d03e-575b-4742-a6b1-2b7e3014f7c4" providerId="AD" clId="Web-{3F5CD6C0-5FE4-530D-04E8-68C51EDA412E}" dt="2024-09-14T09:33:13.548" v="131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3F5CD6C0-5FE4-530D-04E8-68C51EDA412E}" dt="2024-09-14T09:33:13.548" v="13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3F5CD6C0-5FE4-530D-04E8-68C51EDA412E}" dt="2024-09-14T09:32:56.439" v="12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2:56.439" v="126"/>
          <ac:spMkLst>
            <pc:docMk/>
            <pc:sldMk cId="109857222" sldId="256"/>
            <ac:spMk id="9" creationId="{0DBF1ABE-8590-450D-BB49-BDDCCF3EEA9E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2:56.439" v="126"/>
          <ac:spMkLst>
            <pc:docMk/>
            <pc:sldMk cId="109857222" sldId="256"/>
            <ac:spMk id="11" creationId="{96CB0275-66F1-4491-93B8-121D0C7176BF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2:56.439" v="126"/>
          <ac:spMkLst>
            <pc:docMk/>
            <pc:sldMk cId="109857222" sldId="256"/>
            <ac:spMk id="13" creationId="{18D32C3D-8F76-4E99-BE56-0836CC38CC84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2:56.439" v="126"/>
          <ac:spMkLst>
            <pc:docMk/>
            <pc:sldMk cId="109857222" sldId="256"/>
            <ac:spMk id="15" creationId="{70766076-46F5-42D5-A773-2B3BEF2B8B74}"/>
          </ac:spMkLst>
        </pc:spChg>
        <pc:picChg chg="add mod">
          <ac:chgData name="30212090102852" userId="S::30212090102852@sci.asu.edu.eg::6609d03e-575b-4742-a6b1-2b7e3014f7c4" providerId="AD" clId="Web-{3F5CD6C0-5FE4-530D-04E8-68C51EDA412E}" dt="2024-09-14T09:32:56.439" v="126"/>
          <ac:picMkLst>
            <pc:docMk/>
            <pc:sldMk cId="109857222" sldId="256"/>
            <ac:picMk id="4" creationId="{024A95E1-9CA8-CB3D-BFDB-4063E927DA72}"/>
          </ac:picMkLst>
        </pc:picChg>
      </pc:sldChg>
      <pc:sldChg chg="addSp delSp modSp new mod setBg">
        <pc:chgData name="30212090102852" userId="S::30212090102852@sci.asu.edu.eg::6609d03e-575b-4742-a6b1-2b7e3014f7c4" providerId="AD" clId="Web-{3F5CD6C0-5FE4-530D-04E8-68C51EDA412E}" dt="2024-09-14T09:34:22.051" v="147" actId="20577"/>
        <pc:sldMkLst>
          <pc:docMk/>
          <pc:sldMk cId="627346372" sldId="257"/>
        </pc:sldMkLst>
        <pc:spChg chg="mod">
          <ac:chgData name="30212090102852" userId="S::30212090102852@sci.asu.edu.eg::6609d03e-575b-4742-a6b1-2b7e3014f7c4" providerId="AD" clId="Web-{3F5CD6C0-5FE4-530D-04E8-68C51EDA412E}" dt="2024-09-14T09:33:37.395" v="134"/>
          <ac:spMkLst>
            <pc:docMk/>
            <pc:sldMk cId="627346372" sldId="257"/>
            <ac:spMk id="2" creationId="{1B1E28C2-843F-9936-A353-348FF87C8FE4}"/>
          </ac:spMkLst>
        </pc:spChg>
        <pc:spChg chg="mod">
          <ac:chgData name="30212090102852" userId="S::30212090102852@sci.asu.edu.eg::6609d03e-575b-4742-a6b1-2b7e3014f7c4" providerId="AD" clId="Web-{3F5CD6C0-5FE4-530D-04E8-68C51EDA412E}" dt="2024-09-14T09:34:22.051" v="147" actId="20577"/>
          <ac:spMkLst>
            <pc:docMk/>
            <pc:sldMk cId="627346372" sldId="257"/>
            <ac:spMk id="3" creationId="{A0B15884-4AF5-5DEF-88E3-3B81E9600AE5}"/>
          </ac:spMkLst>
        </pc:spChg>
        <pc:spChg chg="add del">
          <ac:chgData name="30212090102852" userId="S::30212090102852@sci.asu.edu.eg::6609d03e-575b-4742-a6b1-2b7e3014f7c4" providerId="AD" clId="Web-{3F5CD6C0-5FE4-530D-04E8-68C51EDA412E}" dt="2024-09-14T09:33:37.301" v="133"/>
          <ac:spMkLst>
            <pc:docMk/>
            <pc:sldMk cId="627346372" sldId="257"/>
            <ac:spMk id="8" creationId="{84697CDA-BDB7-4883-B48B-1D4EDB2F0E93}"/>
          </ac:spMkLst>
        </pc:spChg>
        <pc:spChg chg="add del">
          <ac:chgData name="30212090102852" userId="S::30212090102852@sci.asu.edu.eg::6609d03e-575b-4742-a6b1-2b7e3014f7c4" providerId="AD" clId="Web-{3F5CD6C0-5FE4-530D-04E8-68C51EDA412E}" dt="2024-09-14T09:33:37.301" v="133"/>
          <ac:spMkLst>
            <pc:docMk/>
            <pc:sldMk cId="627346372" sldId="257"/>
            <ac:spMk id="10" creationId="{6295B176-FA0E-4B6A-A190-5E2E82BEA57A}"/>
          </ac:spMkLst>
        </pc:spChg>
        <pc:spChg chg="add del">
          <ac:chgData name="30212090102852" userId="S::30212090102852@sci.asu.edu.eg::6609d03e-575b-4742-a6b1-2b7e3014f7c4" providerId="AD" clId="Web-{3F5CD6C0-5FE4-530D-04E8-68C51EDA412E}" dt="2024-09-14T09:33:37.301" v="133"/>
          <ac:spMkLst>
            <pc:docMk/>
            <pc:sldMk cId="627346372" sldId="257"/>
            <ac:spMk id="12" creationId="{48F779DE-4744-42D6-9C74-33EC94460CCC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3:37.395" v="134"/>
          <ac:spMkLst>
            <pc:docMk/>
            <pc:sldMk cId="627346372" sldId="257"/>
            <ac:spMk id="14" creationId="{B24A3A03-2C4E-45B5-B388-FAD638CDF0A1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3:37.395" v="134"/>
          <ac:spMkLst>
            <pc:docMk/>
            <pc:sldMk cId="627346372" sldId="257"/>
            <ac:spMk id="15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3:37.395" v="134"/>
          <ac:spMkLst>
            <pc:docMk/>
            <pc:sldMk cId="627346372" sldId="257"/>
            <ac:spMk id="16" creationId="{11026190-6B62-46DB-B5FF-9E0FF9BDCDC6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3:37.395" v="134"/>
          <ac:spMkLst>
            <pc:docMk/>
            <pc:sldMk cId="627346372" sldId="257"/>
            <ac:spMk id="17" creationId="{66DA0389-D66E-4727-8EFB-E60E6C412FC8}"/>
          </ac:spMkLst>
        </pc:spChg>
      </pc:sldChg>
      <pc:sldChg chg="addSp modSp new mod setBg">
        <pc:chgData name="30212090102852" userId="S::30212090102852@sci.asu.edu.eg::6609d03e-575b-4742-a6b1-2b7e3014f7c4" providerId="AD" clId="Web-{3F5CD6C0-5FE4-530D-04E8-68C51EDA412E}" dt="2024-09-14T09:35:38.488" v="163" actId="20577"/>
        <pc:sldMkLst>
          <pc:docMk/>
          <pc:sldMk cId="2770604615" sldId="258"/>
        </pc:sldMkLst>
        <pc:spChg chg="mod">
          <ac:chgData name="30212090102852" userId="S::30212090102852@sci.asu.edu.eg::6609d03e-575b-4742-a6b1-2b7e3014f7c4" providerId="AD" clId="Web-{3F5CD6C0-5FE4-530D-04E8-68C51EDA412E}" dt="2024-09-14T09:35:02.004" v="148"/>
          <ac:spMkLst>
            <pc:docMk/>
            <pc:sldMk cId="2770604615" sldId="258"/>
            <ac:spMk id="2" creationId="{2B8EA60D-B6A3-E1E8-EBC4-4B3F687DF5E8}"/>
          </ac:spMkLst>
        </pc:spChg>
        <pc:spChg chg="mod">
          <ac:chgData name="30212090102852" userId="S::30212090102852@sci.asu.edu.eg::6609d03e-575b-4742-a6b1-2b7e3014f7c4" providerId="AD" clId="Web-{3F5CD6C0-5FE4-530D-04E8-68C51EDA412E}" dt="2024-09-14T09:35:38.488" v="163" actId="20577"/>
          <ac:spMkLst>
            <pc:docMk/>
            <pc:sldMk cId="2770604615" sldId="258"/>
            <ac:spMk id="3" creationId="{B6E4B92B-CCE0-1456-E014-993CF2FE30B2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5:02.004" v="148"/>
          <ac:spMkLst>
            <pc:docMk/>
            <pc:sldMk cId="2770604615" sldId="258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5:02.004" v="148"/>
          <ac:spMkLst>
            <pc:docMk/>
            <pc:sldMk cId="2770604615" sldId="258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5:02.004" v="148"/>
          <ac:spMkLst>
            <pc:docMk/>
            <pc:sldMk cId="2770604615" sldId="258"/>
            <ac:spMk id="12" creationId="{7F488E8B-4E1E-4402-8935-D4E6C02615C7}"/>
          </ac:spMkLst>
        </pc:spChg>
      </pc:sldChg>
      <pc:sldChg chg="addSp delSp modSp new mod setBg">
        <pc:chgData name="30212090102852" userId="S::30212090102852@sci.asu.edu.eg::6609d03e-575b-4742-a6b1-2b7e3014f7c4" providerId="AD" clId="Web-{3F5CD6C0-5FE4-530D-04E8-68C51EDA412E}" dt="2024-09-14T09:46:18.002" v="227" actId="1076"/>
        <pc:sldMkLst>
          <pc:docMk/>
          <pc:sldMk cId="3845063776" sldId="259"/>
        </pc:sldMkLst>
        <pc:spChg chg="mod">
          <ac:chgData name="30212090102852" userId="S::30212090102852@sci.asu.edu.eg::6609d03e-575b-4742-a6b1-2b7e3014f7c4" providerId="AD" clId="Web-{3F5CD6C0-5FE4-530D-04E8-68C51EDA412E}" dt="2024-09-14T09:46:18.002" v="227" actId="1076"/>
          <ac:spMkLst>
            <pc:docMk/>
            <pc:sldMk cId="3845063776" sldId="259"/>
            <ac:spMk id="2" creationId="{67B9675E-D470-441F-8243-699D5A081318}"/>
          </ac:spMkLst>
        </pc:spChg>
        <pc:spChg chg="mod ord">
          <ac:chgData name="30212090102852" userId="S::30212090102852@sci.asu.edu.eg::6609d03e-575b-4742-a6b1-2b7e3014f7c4" providerId="AD" clId="Web-{3F5CD6C0-5FE4-530D-04E8-68C51EDA412E}" dt="2024-09-14T09:38:38.988" v="199" actId="20577"/>
          <ac:spMkLst>
            <pc:docMk/>
            <pc:sldMk cId="3845063776" sldId="259"/>
            <ac:spMk id="3" creationId="{705DDFE7-C56F-619C-2908-3B1EADDA9542}"/>
          </ac:spMkLst>
        </pc:spChg>
        <pc:spChg chg="add del">
          <ac:chgData name="30212090102852" userId="S::30212090102852@sci.asu.edu.eg::6609d03e-575b-4742-a6b1-2b7e3014f7c4" providerId="AD" clId="Web-{3F5CD6C0-5FE4-530D-04E8-68C51EDA412E}" dt="2024-09-14T09:36:02.411" v="166"/>
          <ac:spMkLst>
            <pc:docMk/>
            <pc:sldMk cId="3845063776" sldId="259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3F5CD6C0-5FE4-530D-04E8-68C51EDA412E}" dt="2024-09-14T09:36:02.411" v="166"/>
          <ac:spMkLst>
            <pc:docMk/>
            <pc:sldMk cId="3845063776" sldId="259"/>
            <ac:spMk id="12" creationId="{975D1CFA-2CDB-4B64-BD9F-85744E8DA12F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6:02.411" v="166"/>
          <ac:spMkLst>
            <pc:docMk/>
            <pc:sldMk cId="3845063776" sldId="259"/>
            <ac:spMk id="23" creationId="{3346177D-ADC4-4968-B747-5CFCD390B5B9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6:02.411" v="166"/>
          <ac:spMkLst>
            <pc:docMk/>
            <pc:sldMk cId="3845063776" sldId="259"/>
            <ac:spMk id="25" creationId="{0844A943-BF79-4FEA-ABB1-3BD54D236606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6:02.411" v="166"/>
          <ac:spMkLst>
            <pc:docMk/>
            <pc:sldMk cId="3845063776" sldId="259"/>
            <ac:spMk id="27" creationId="{6437CC72-F4A8-4DC3-AFAB-D22C482C8100}"/>
          </ac:spMkLst>
        </pc:spChg>
        <pc:grpChg chg="add del">
          <ac:chgData name="30212090102852" userId="S::30212090102852@sci.asu.edu.eg::6609d03e-575b-4742-a6b1-2b7e3014f7c4" providerId="AD" clId="Web-{3F5CD6C0-5FE4-530D-04E8-68C51EDA412E}" dt="2024-09-14T09:36:02.411" v="166"/>
          <ac:grpSpMkLst>
            <pc:docMk/>
            <pc:sldMk cId="3845063776" sldId="259"/>
            <ac:grpSpMk id="14" creationId="{25EE5136-01F1-466C-962D-BA9B4C6757AA}"/>
          </ac:grpSpMkLst>
        </pc:grpChg>
        <pc:picChg chg="add mod">
          <ac:chgData name="30212090102852" userId="S::30212090102852@sci.asu.edu.eg::6609d03e-575b-4742-a6b1-2b7e3014f7c4" providerId="AD" clId="Web-{3F5CD6C0-5FE4-530D-04E8-68C51EDA412E}" dt="2024-09-14T09:46:12.033" v="226" actId="1076"/>
          <ac:picMkLst>
            <pc:docMk/>
            <pc:sldMk cId="3845063776" sldId="259"/>
            <ac:picMk id="7" creationId="{CE5CC124-03BF-7DF9-6018-EECB9A265655}"/>
          </ac:picMkLst>
        </pc:picChg>
      </pc:sldChg>
      <pc:sldChg chg="addSp modSp new mod setBg">
        <pc:chgData name="30212090102852" userId="S::30212090102852@sci.asu.edu.eg::6609d03e-575b-4742-a6b1-2b7e3014f7c4" providerId="AD" clId="Web-{3F5CD6C0-5FE4-530D-04E8-68C51EDA412E}" dt="2024-09-14T09:39:23.035" v="202" actId="20577"/>
        <pc:sldMkLst>
          <pc:docMk/>
          <pc:sldMk cId="2645997856" sldId="260"/>
        </pc:sldMkLst>
        <pc:spChg chg="mod">
          <ac:chgData name="30212090102852" userId="S::30212090102852@sci.asu.edu.eg::6609d03e-575b-4742-a6b1-2b7e3014f7c4" providerId="AD" clId="Web-{3F5CD6C0-5FE4-530D-04E8-68C51EDA412E}" dt="2024-09-14T09:37:45.989" v="185"/>
          <ac:spMkLst>
            <pc:docMk/>
            <pc:sldMk cId="2645997856" sldId="260"/>
            <ac:spMk id="2" creationId="{1A8F9D07-B01B-FC56-E275-329B7F703F10}"/>
          </ac:spMkLst>
        </pc:spChg>
        <pc:spChg chg="mod">
          <ac:chgData name="30212090102852" userId="S::30212090102852@sci.asu.edu.eg::6609d03e-575b-4742-a6b1-2b7e3014f7c4" providerId="AD" clId="Web-{3F5CD6C0-5FE4-530D-04E8-68C51EDA412E}" dt="2024-09-14T09:39:23.035" v="202" actId="20577"/>
          <ac:spMkLst>
            <pc:docMk/>
            <pc:sldMk cId="2645997856" sldId="260"/>
            <ac:spMk id="3" creationId="{CBB024B7-2698-E03A-64A1-1573F79997A7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7:45.989" v="185"/>
          <ac:spMkLst>
            <pc:docMk/>
            <pc:sldMk cId="2645997856" sldId="260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7:45.989" v="185"/>
          <ac:spMkLst>
            <pc:docMk/>
            <pc:sldMk cId="2645997856" sldId="260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37:45.989" v="185"/>
          <ac:spMkLst>
            <pc:docMk/>
            <pc:sldMk cId="2645997856" sldId="260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3F5CD6C0-5FE4-530D-04E8-68C51EDA412E}" dt="2024-09-14T09:47:30.626" v="246" actId="1076"/>
        <pc:sldMkLst>
          <pc:docMk/>
          <pc:sldMk cId="3153684207" sldId="261"/>
        </pc:sldMkLst>
        <pc:spChg chg="mod">
          <ac:chgData name="30212090102852" userId="S::30212090102852@sci.asu.edu.eg::6609d03e-575b-4742-a6b1-2b7e3014f7c4" providerId="AD" clId="Web-{3F5CD6C0-5FE4-530D-04E8-68C51EDA412E}" dt="2024-09-14T09:47:30.626" v="246" actId="1076"/>
          <ac:spMkLst>
            <pc:docMk/>
            <pc:sldMk cId="3153684207" sldId="261"/>
            <ac:spMk id="2" creationId="{6703B026-FDC4-FD63-2D64-3A6CA2649DAD}"/>
          </ac:spMkLst>
        </pc:spChg>
        <pc:spChg chg="mod">
          <ac:chgData name="30212090102852" userId="S::30212090102852@sci.asu.edu.eg::6609d03e-575b-4742-a6b1-2b7e3014f7c4" providerId="AD" clId="Web-{3F5CD6C0-5FE4-530D-04E8-68C51EDA412E}" dt="2024-09-14T09:47:27.595" v="245" actId="1076"/>
          <ac:spMkLst>
            <pc:docMk/>
            <pc:sldMk cId="3153684207" sldId="261"/>
            <ac:spMk id="3" creationId="{957F9C35-D802-9E09-9B9A-C5CD9B861D29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6:40.986" v="228"/>
          <ac:spMkLst>
            <pc:docMk/>
            <pc:sldMk cId="3153684207" sldId="261"/>
            <ac:spMk id="8" creationId="{979E27D9-03C7-44E2-9FF8-15D0C8506AF7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6:40.986" v="228"/>
          <ac:spMkLst>
            <pc:docMk/>
            <pc:sldMk cId="3153684207" sldId="261"/>
            <ac:spMk id="10" creationId="{EEBF1590-3B36-48EE-A89D-3B6F3CB256AB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6:40.986" v="228"/>
          <ac:spMkLst>
            <pc:docMk/>
            <pc:sldMk cId="3153684207" sldId="261"/>
            <ac:spMk id="12" creationId="{AC8F6C8C-AB5A-4548-942D-E3FD40ACBC49}"/>
          </ac:spMkLst>
        </pc:spChg>
      </pc:sldChg>
      <pc:sldChg chg="addSp modSp new mod setBg">
        <pc:chgData name="30212090102852" userId="S::30212090102852@sci.asu.edu.eg::6609d03e-575b-4742-a6b1-2b7e3014f7c4" providerId="AD" clId="Web-{3F5CD6C0-5FE4-530D-04E8-68C51EDA412E}" dt="2024-09-14T09:48:52.141" v="269" actId="20577"/>
        <pc:sldMkLst>
          <pc:docMk/>
          <pc:sldMk cId="708766132" sldId="262"/>
        </pc:sldMkLst>
        <pc:spChg chg="mod">
          <ac:chgData name="30212090102852" userId="S::30212090102852@sci.asu.edu.eg::6609d03e-575b-4742-a6b1-2b7e3014f7c4" providerId="AD" clId="Web-{3F5CD6C0-5FE4-530D-04E8-68C51EDA412E}" dt="2024-09-14T09:47:51.345" v="248" actId="1076"/>
          <ac:spMkLst>
            <pc:docMk/>
            <pc:sldMk cId="708766132" sldId="262"/>
            <ac:spMk id="2" creationId="{0569CB3E-BC91-6AA1-6EC7-BA29DBCC3DBB}"/>
          </ac:spMkLst>
        </pc:spChg>
        <pc:spChg chg="mod">
          <ac:chgData name="30212090102852" userId="S::30212090102852@sci.asu.edu.eg::6609d03e-575b-4742-a6b1-2b7e3014f7c4" providerId="AD" clId="Web-{3F5CD6C0-5FE4-530D-04E8-68C51EDA412E}" dt="2024-09-14T09:48:52.141" v="269" actId="20577"/>
          <ac:spMkLst>
            <pc:docMk/>
            <pc:sldMk cId="708766132" sldId="262"/>
            <ac:spMk id="3" creationId="{139BB4B5-D01E-2264-0DBF-B318D35B6623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7:46.392" v="247"/>
          <ac:spMkLst>
            <pc:docMk/>
            <pc:sldMk cId="708766132" sldId="262"/>
            <ac:spMk id="8" creationId="{1B15ED52-F352-441B-82BF-E0EA34836D08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7:46.392" v="247"/>
          <ac:spMkLst>
            <pc:docMk/>
            <pc:sldMk cId="708766132" sldId="262"/>
            <ac:spMk id="10" creationId="{3B2E3793-BFE6-45A2-9B7B-E18844431C99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7:46.392" v="247"/>
          <ac:spMkLst>
            <pc:docMk/>
            <pc:sldMk cId="708766132" sldId="262"/>
            <ac:spMk id="12" creationId="{BC4C4868-CB8F-4AF9-9CDB-8108F2C19B67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7:46.392" v="247"/>
          <ac:spMkLst>
            <pc:docMk/>
            <pc:sldMk cId="708766132" sldId="262"/>
            <ac:spMk id="14" creationId="{375E0459-6403-40CD-989D-56A4407CA12E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7:46.392" v="247"/>
          <ac:spMkLst>
            <pc:docMk/>
            <pc:sldMk cId="708766132" sldId="262"/>
            <ac:spMk id="16" creationId="{53E5B1A8-3AC9-4BD1-9BBC-78CA94F2D1BA}"/>
          </ac:spMkLst>
        </pc:spChg>
      </pc:sldChg>
      <pc:sldChg chg="addSp modSp new mod setBg">
        <pc:chgData name="30212090102852" userId="S::30212090102852@sci.asu.edu.eg::6609d03e-575b-4742-a6b1-2b7e3014f7c4" providerId="AD" clId="Web-{3F5CD6C0-5FE4-530D-04E8-68C51EDA412E}" dt="2024-09-14T09:51:09.594" v="296" actId="1076"/>
        <pc:sldMkLst>
          <pc:docMk/>
          <pc:sldMk cId="2950550302" sldId="263"/>
        </pc:sldMkLst>
        <pc:spChg chg="mod">
          <ac:chgData name="30212090102852" userId="S::30212090102852@sci.asu.edu.eg::6609d03e-575b-4742-a6b1-2b7e3014f7c4" providerId="AD" clId="Web-{3F5CD6C0-5FE4-530D-04E8-68C51EDA412E}" dt="2024-09-14T09:49:45.797" v="271" actId="1076"/>
          <ac:spMkLst>
            <pc:docMk/>
            <pc:sldMk cId="2950550302" sldId="263"/>
            <ac:spMk id="2" creationId="{4A95CFED-82CD-8A0B-9942-D96D24DAA09E}"/>
          </ac:spMkLst>
        </pc:spChg>
        <pc:spChg chg="mod">
          <ac:chgData name="30212090102852" userId="S::30212090102852@sci.asu.edu.eg::6609d03e-575b-4742-a6b1-2b7e3014f7c4" providerId="AD" clId="Web-{3F5CD6C0-5FE4-530D-04E8-68C51EDA412E}" dt="2024-09-14T09:51:09.594" v="296" actId="1076"/>
          <ac:spMkLst>
            <pc:docMk/>
            <pc:sldMk cId="2950550302" sldId="263"/>
            <ac:spMk id="3" creationId="{449AD2E2-971B-CE08-865D-0E8712D34F16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9:01.126" v="270"/>
          <ac:spMkLst>
            <pc:docMk/>
            <pc:sldMk cId="2950550302" sldId="263"/>
            <ac:spMk id="8" creationId="{979E27D9-03C7-44E2-9FF8-15D0C8506AF7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9:01.126" v="270"/>
          <ac:spMkLst>
            <pc:docMk/>
            <pc:sldMk cId="2950550302" sldId="263"/>
            <ac:spMk id="10" creationId="{EEBF1590-3B36-48EE-A89D-3B6F3CB256AB}"/>
          </ac:spMkLst>
        </pc:spChg>
        <pc:spChg chg="add">
          <ac:chgData name="30212090102852" userId="S::30212090102852@sci.asu.edu.eg::6609d03e-575b-4742-a6b1-2b7e3014f7c4" providerId="AD" clId="Web-{3F5CD6C0-5FE4-530D-04E8-68C51EDA412E}" dt="2024-09-14T09:49:01.126" v="270"/>
          <ac:spMkLst>
            <pc:docMk/>
            <pc:sldMk cId="2950550302" sldId="263"/>
            <ac:spMk id="12" creationId="{AC8F6C8C-AB5A-4548-942D-E3FD40ACBC49}"/>
          </ac:spMkLst>
        </pc:spChg>
      </pc:sldChg>
      <pc:sldChg chg="addSp delSp modSp new mod setBg">
        <pc:chgData name="30212090102852" userId="S::30212090102852@sci.asu.edu.eg::6609d03e-575b-4742-a6b1-2b7e3014f7c4" providerId="AD" clId="Web-{3F5CD6C0-5FE4-530D-04E8-68C51EDA412E}" dt="2024-09-14T09:52:02.171" v="303" actId="1076"/>
        <pc:sldMkLst>
          <pc:docMk/>
          <pc:sldMk cId="505933441" sldId="264"/>
        </pc:sldMkLst>
        <pc:spChg chg="mod">
          <ac:chgData name="30212090102852" userId="S::30212090102852@sci.asu.edu.eg::6609d03e-575b-4742-a6b1-2b7e3014f7c4" providerId="AD" clId="Web-{3F5CD6C0-5FE4-530D-04E8-68C51EDA412E}" dt="2024-09-14T09:52:02.171" v="303" actId="1076"/>
          <ac:spMkLst>
            <pc:docMk/>
            <pc:sldMk cId="505933441" sldId="264"/>
            <ac:spMk id="2" creationId="{05B12A4E-3543-F102-8B13-5F4792DA39BF}"/>
          </ac:spMkLst>
        </pc:spChg>
        <pc:spChg chg="add del mod">
          <ac:chgData name="30212090102852" userId="S::30212090102852@sci.asu.edu.eg::6609d03e-575b-4742-a6b1-2b7e3014f7c4" providerId="AD" clId="Web-{3F5CD6C0-5FE4-530D-04E8-68C51EDA412E}" dt="2024-09-14T09:51:44.390" v="299"/>
          <ac:spMkLst>
            <pc:docMk/>
            <pc:sldMk cId="505933441" sldId="264"/>
            <ac:spMk id="3" creationId="{58F0771E-F8FB-A67F-87A0-0773723663D9}"/>
          </ac:spMkLst>
        </pc:spChg>
        <pc:spChg chg="add del">
          <ac:chgData name="30212090102852" userId="S::30212090102852@sci.asu.edu.eg::6609d03e-575b-4742-a6b1-2b7e3014f7c4" providerId="AD" clId="Web-{3F5CD6C0-5FE4-530D-04E8-68C51EDA412E}" dt="2024-09-14T09:51:44.359" v="298"/>
          <ac:spMkLst>
            <pc:docMk/>
            <pc:sldMk cId="505933441" sldId="264"/>
            <ac:spMk id="10" creationId="{B50AB553-2A96-4A92-96F2-93548E096954}"/>
          </ac:spMkLst>
        </pc:spChg>
        <pc:graphicFrameChg chg="add del">
          <ac:chgData name="30212090102852" userId="S::30212090102852@sci.asu.edu.eg::6609d03e-575b-4742-a6b1-2b7e3014f7c4" providerId="AD" clId="Web-{3F5CD6C0-5FE4-530D-04E8-68C51EDA412E}" dt="2024-09-14T09:51:44.359" v="298"/>
          <ac:graphicFrameMkLst>
            <pc:docMk/>
            <pc:sldMk cId="505933441" sldId="264"/>
            <ac:graphicFrameMk id="5" creationId="{C2BFD394-EB40-6CB1-5697-FE91E87732EB}"/>
          </ac:graphicFrameMkLst>
        </pc:graphicFrameChg>
        <pc:graphicFrameChg chg="add mod">
          <ac:chgData name="30212090102852" userId="S::30212090102852@sci.asu.edu.eg::6609d03e-575b-4742-a6b1-2b7e3014f7c4" providerId="AD" clId="Web-{3F5CD6C0-5FE4-530D-04E8-68C51EDA412E}" dt="2024-09-14T09:51:59.734" v="302" actId="1076"/>
          <ac:graphicFrameMkLst>
            <pc:docMk/>
            <pc:sldMk cId="505933441" sldId="264"/>
            <ac:graphicFrameMk id="12" creationId="{78E9A0A8-AE22-60BC-EBD0-A7E2CB5D328D}"/>
          </ac:graphicFrameMkLst>
        </pc:graphicFrameChg>
        <pc:picChg chg="add del">
          <ac:chgData name="30212090102852" userId="S::30212090102852@sci.asu.edu.eg::6609d03e-575b-4742-a6b1-2b7e3014f7c4" providerId="AD" clId="Web-{3F5CD6C0-5FE4-530D-04E8-68C51EDA412E}" dt="2024-09-14T09:51:44.359" v="298"/>
          <ac:picMkLst>
            <pc:docMk/>
            <pc:sldMk cId="505933441" sldId="264"/>
            <ac:picMk id="6" creationId="{945E9332-E8D3-27A9-A3E3-B8751979FE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94034-D301-4D27-A0DF-18F7A0565A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6DEA73-D659-4353-9CB6-5D1A41A92EB7}">
      <dgm:prSet/>
      <dgm:spPr/>
      <dgm:t>
        <a:bodyPr/>
        <a:lstStyle/>
        <a:p>
          <a:r>
            <a:rPr lang="en-US"/>
            <a:t>- Create a table: CREATE TABLE test (id INT, name VARCHAR(50), age INT);</a:t>
          </a:r>
        </a:p>
      </dgm:t>
    </dgm:pt>
    <dgm:pt modelId="{87E724B3-F3D5-45FE-BD4E-A8C64045B8B1}" type="parTrans" cxnId="{1BD2C671-B964-4E1F-AB9A-6E9FDF0DDFDF}">
      <dgm:prSet/>
      <dgm:spPr/>
      <dgm:t>
        <a:bodyPr/>
        <a:lstStyle/>
        <a:p>
          <a:endParaRPr lang="en-US"/>
        </a:p>
      </dgm:t>
    </dgm:pt>
    <dgm:pt modelId="{8EE1515E-6AD8-4EBB-8E15-EDBEDB9015E0}" type="sibTrans" cxnId="{1BD2C671-B964-4E1F-AB9A-6E9FDF0DDFD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4090A57-314A-4384-9F59-6FE655F2C78F}">
      <dgm:prSet/>
      <dgm:spPr/>
      <dgm:t>
        <a:bodyPr/>
        <a:lstStyle/>
        <a:p>
          <a:r>
            <a:rPr lang="en-US"/>
            <a:t>- Insert sample data: INSERT INTO test (id, name, age) VALUES (1, 'Alice', 30), (2, 'Bob', 25);</a:t>
          </a:r>
        </a:p>
      </dgm:t>
    </dgm:pt>
    <dgm:pt modelId="{5BBDF70C-91E6-4BCB-B16C-3AB8F93496CE}" type="parTrans" cxnId="{80A53E3D-2CDF-48F5-A5FA-A1F227B167C8}">
      <dgm:prSet/>
      <dgm:spPr/>
      <dgm:t>
        <a:bodyPr/>
        <a:lstStyle/>
        <a:p>
          <a:endParaRPr lang="en-US"/>
        </a:p>
      </dgm:t>
    </dgm:pt>
    <dgm:pt modelId="{E2E54D22-B6E6-4F04-A680-6BF9794337E8}" type="sibTrans" cxnId="{80A53E3D-2CDF-48F5-A5FA-A1F227B16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8D48945-4403-40BD-8640-3E1711A28D9A}">
      <dgm:prSet/>
      <dgm:spPr/>
      <dgm:t>
        <a:bodyPr/>
        <a:lstStyle/>
        <a:p>
          <a:r>
            <a:rPr lang="en-US"/>
            <a:t>- Perform SELECT, UPDATE, and DELETE operations.</a:t>
          </a:r>
        </a:p>
      </dgm:t>
    </dgm:pt>
    <dgm:pt modelId="{B45A5BAF-D816-4C70-A457-219DCA859F0B}" type="parTrans" cxnId="{BF9FE5BB-6AA7-4C1D-9E27-CB39836D7DFD}">
      <dgm:prSet/>
      <dgm:spPr/>
      <dgm:t>
        <a:bodyPr/>
        <a:lstStyle/>
        <a:p>
          <a:endParaRPr lang="en-US"/>
        </a:p>
      </dgm:t>
    </dgm:pt>
    <dgm:pt modelId="{C5A424F4-D006-4CF0-B454-6D3F08741377}" type="sibTrans" cxnId="{BF9FE5BB-6AA7-4C1D-9E27-CB39836D7DF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4BF8E06-46CB-4320-973C-D75C6542FA12}">
      <dgm:prSet/>
      <dgm:spPr/>
      <dgm:t>
        <a:bodyPr/>
        <a:lstStyle/>
        <a:p>
          <a:r>
            <a:rPr lang="en-US"/>
            <a:t>- Example Query: SELECT * FROM test;</a:t>
          </a:r>
        </a:p>
      </dgm:t>
    </dgm:pt>
    <dgm:pt modelId="{7B0DE153-3807-4E27-A7AE-DF83D1625368}" type="parTrans" cxnId="{EF6E37E3-5B2D-4D02-93FE-1F8C0198EF75}">
      <dgm:prSet/>
      <dgm:spPr/>
      <dgm:t>
        <a:bodyPr/>
        <a:lstStyle/>
        <a:p>
          <a:endParaRPr lang="en-US"/>
        </a:p>
      </dgm:t>
    </dgm:pt>
    <dgm:pt modelId="{C2000D1A-2E0F-409E-ADE1-29ACD477185B}" type="sibTrans" cxnId="{EF6E37E3-5B2D-4D02-93FE-1F8C0198EF7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4531C32-9E89-4C30-8238-700AC5FDB139}" type="pres">
      <dgm:prSet presAssocID="{8C894034-D301-4D27-A0DF-18F7A0565AFC}" presName="Name0" presStyleCnt="0">
        <dgm:presLayoutVars>
          <dgm:animLvl val="lvl"/>
          <dgm:resizeHandles val="exact"/>
        </dgm:presLayoutVars>
      </dgm:prSet>
      <dgm:spPr/>
    </dgm:pt>
    <dgm:pt modelId="{A3DE3E6E-F69C-4C17-A54B-ABFABBBD6D36}" type="pres">
      <dgm:prSet presAssocID="{AE6DEA73-D659-4353-9CB6-5D1A41A92EB7}" presName="compositeNode" presStyleCnt="0">
        <dgm:presLayoutVars>
          <dgm:bulletEnabled val="1"/>
        </dgm:presLayoutVars>
      </dgm:prSet>
      <dgm:spPr/>
    </dgm:pt>
    <dgm:pt modelId="{748B7163-89DF-4E0D-9F4B-CDF31C9603EB}" type="pres">
      <dgm:prSet presAssocID="{AE6DEA73-D659-4353-9CB6-5D1A41A92EB7}" presName="bgRect" presStyleLbl="bgAccFollowNode1" presStyleIdx="0" presStyleCnt="4"/>
      <dgm:spPr/>
    </dgm:pt>
    <dgm:pt modelId="{B5BBA680-859F-4690-A2DC-6F3C2F65663D}" type="pres">
      <dgm:prSet presAssocID="{8EE1515E-6AD8-4EBB-8E15-EDBEDB9015E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CB8B990-D91D-4FC5-975C-07F09DC32D73}" type="pres">
      <dgm:prSet presAssocID="{AE6DEA73-D659-4353-9CB6-5D1A41A92EB7}" presName="bottomLine" presStyleLbl="alignNode1" presStyleIdx="1" presStyleCnt="8">
        <dgm:presLayoutVars/>
      </dgm:prSet>
      <dgm:spPr/>
    </dgm:pt>
    <dgm:pt modelId="{7AC86D7A-079B-4BB7-841D-3CDCAF016AAC}" type="pres">
      <dgm:prSet presAssocID="{AE6DEA73-D659-4353-9CB6-5D1A41A92EB7}" presName="nodeText" presStyleLbl="bgAccFollowNode1" presStyleIdx="0" presStyleCnt="4">
        <dgm:presLayoutVars>
          <dgm:bulletEnabled val="1"/>
        </dgm:presLayoutVars>
      </dgm:prSet>
      <dgm:spPr/>
    </dgm:pt>
    <dgm:pt modelId="{AD62E643-9EDE-40E5-8456-D4ECA04E35B8}" type="pres">
      <dgm:prSet presAssocID="{8EE1515E-6AD8-4EBB-8E15-EDBEDB9015E0}" presName="sibTrans" presStyleCnt="0"/>
      <dgm:spPr/>
    </dgm:pt>
    <dgm:pt modelId="{658728F8-22D4-4364-B819-EB157EB0009A}" type="pres">
      <dgm:prSet presAssocID="{D4090A57-314A-4384-9F59-6FE655F2C78F}" presName="compositeNode" presStyleCnt="0">
        <dgm:presLayoutVars>
          <dgm:bulletEnabled val="1"/>
        </dgm:presLayoutVars>
      </dgm:prSet>
      <dgm:spPr/>
    </dgm:pt>
    <dgm:pt modelId="{AC12AF0B-B254-4AF1-BF35-5E383A03B275}" type="pres">
      <dgm:prSet presAssocID="{D4090A57-314A-4384-9F59-6FE655F2C78F}" presName="bgRect" presStyleLbl="bgAccFollowNode1" presStyleIdx="1" presStyleCnt="4"/>
      <dgm:spPr/>
    </dgm:pt>
    <dgm:pt modelId="{C52A50DF-4E09-4DD0-920D-2CE06A02A670}" type="pres">
      <dgm:prSet presAssocID="{E2E54D22-B6E6-4F04-A680-6BF9794337E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2FE4777-4A29-4A00-81CC-935377C0E3E8}" type="pres">
      <dgm:prSet presAssocID="{D4090A57-314A-4384-9F59-6FE655F2C78F}" presName="bottomLine" presStyleLbl="alignNode1" presStyleIdx="3" presStyleCnt="8">
        <dgm:presLayoutVars/>
      </dgm:prSet>
      <dgm:spPr/>
    </dgm:pt>
    <dgm:pt modelId="{64D2EDFA-31B9-40BE-A207-68DBF83A48EA}" type="pres">
      <dgm:prSet presAssocID="{D4090A57-314A-4384-9F59-6FE655F2C78F}" presName="nodeText" presStyleLbl="bgAccFollowNode1" presStyleIdx="1" presStyleCnt="4">
        <dgm:presLayoutVars>
          <dgm:bulletEnabled val="1"/>
        </dgm:presLayoutVars>
      </dgm:prSet>
      <dgm:spPr/>
    </dgm:pt>
    <dgm:pt modelId="{34BF491A-0CA3-4CF1-898D-F84858593CB9}" type="pres">
      <dgm:prSet presAssocID="{E2E54D22-B6E6-4F04-A680-6BF9794337E8}" presName="sibTrans" presStyleCnt="0"/>
      <dgm:spPr/>
    </dgm:pt>
    <dgm:pt modelId="{11639930-43BF-4D6E-9831-F55B04620BAF}" type="pres">
      <dgm:prSet presAssocID="{38D48945-4403-40BD-8640-3E1711A28D9A}" presName="compositeNode" presStyleCnt="0">
        <dgm:presLayoutVars>
          <dgm:bulletEnabled val="1"/>
        </dgm:presLayoutVars>
      </dgm:prSet>
      <dgm:spPr/>
    </dgm:pt>
    <dgm:pt modelId="{F5637626-8AAF-404D-AB1F-3FDF2D29B5C5}" type="pres">
      <dgm:prSet presAssocID="{38D48945-4403-40BD-8640-3E1711A28D9A}" presName="bgRect" presStyleLbl="bgAccFollowNode1" presStyleIdx="2" presStyleCnt="4"/>
      <dgm:spPr/>
    </dgm:pt>
    <dgm:pt modelId="{51E686F1-42CE-430C-95E1-20F8999208B9}" type="pres">
      <dgm:prSet presAssocID="{C5A424F4-D006-4CF0-B454-6D3F0874137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B00284E-2080-4187-A494-2196334E2DF4}" type="pres">
      <dgm:prSet presAssocID="{38D48945-4403-40BD-8640-3E1711A28D9A}" presName="bottomLine" presStyleLbl="alignNode1" presStyleIdx="5" presStyleCnt="8">
        <dgm:presLayoutVars/>
      </dgm:prSet>
      <dgm:spPr/>
    </dgm:pt>
    <dgm:pt modelId="{67AFC233-5E43-4C7E-89A7-5738B33CF046}" type="pres">
      <dgm:prSet presAssocID="{38D48945-4403-40BD-8640-3E1711A28D9A}" presName="nodeText" presStyleLbl="bgAccFollowNode1" presStyleIdx="2" presStyleCnt="4">
        <dgm:presLayoutVars>
          <dgm:bulletEnabled val="1"/>
        </dgm:presLayoutVars>
      </dgm:prSet>
      <dgm:spPr/>
    </dgm:pt>
    <dgm:pt modelId="{700217F9-5329-44B8-A742-0FA19878F7AD}" type="pres">
      <dgm:prSet presAssocID="{C5A424F4-D006-4CF0-B454-6D3F08741377}" presName="sibTrans" presStyleCnt="0"/>
      <dgm:spPr/>
    </dgm:pt>
    <dgm:pt modelId="{7031376A-DC57-4F8D-80A7-ED956D72B366}" type="pres">
      <dgm:prSet presAssocID="{14BF8E06-46CB-4320-973C-D75C6542FA12}" presName="compositeNode" presStyleCnt="0">
        <dgm:presLayoutVars>
          <dgm:bulletEnabled val="1"/>
        </dgm:presLayoutVars>
      </dgm:prSet>
      <dgm:spPr/>
    </dgm:pt>
    <dgm:pt modelId="{F8F13B14-8137-48ED-BE4E-151856A090D7}" type="pres">
      <dgm:prSet presAssocID="{14BF8E06-46CB-4320-973C-D75C6542FA12}" presName="bgRect" presStyleLbl="bgAccFollowNode1" presStyleIdx="3" presStyleCnt="4"/>
      <dgm:spPr/>
    </dgm:pt>
    <dgm:pt modelId="{9EA72DE4-93F2-4401-9D57-4F5D2372DDFE}" type="pres">
      <dgm:prSet presAssocID="{C2000D1A-2E0F-409E-ADE1-29ACD477185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1A67EBE-5D53-46EA-B3A3-2109AC3BABD3}" type="pres">
      <dgm:prSet presAssocID="{14BF8E06-46CB-4320-973C-D75C6542FA12}" presName="bottomLine" presStyleLbl="alignNode1" presStyleIdx="7" presStyleCnt="8">
        <dgm:presLayoutVars/>
      </dgm:prSet>
      <dgm:spPr/>
    </dgm:pt>
    <dgm:pt modelId="{58E42ED1-8196-46AE-9F62-2593288C99BD}" type="pres">
      <dgm:prSet presAssocID="{14BF8E06-46CB-4320-973C-D75C6542FA1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679D41E-F5B8-4371-A14D-F87494E37868}" type="presOf" srcId="{14BF8E06-46CB-4320-973C-D75C6542FA12}" destId="{F8F13B14-8137-48ED-BE4E-151856A090D7}" srcOrd="0" destOrd="0" presId="urn:microsoft.com/office/officeart/2016/7/layout/BasicLinearProcessNumbered"/>
    <dgm:cxn modelId="{1546D02A-67EA-4ABF-ACCF-C9A11DF09A99}" type="presOf" srcId="{C5A424F4-D006-4CF0-B454-6D3F08741377}" destId="{51E686F1-42CE-430C-95E1-20F8999208B9}" srcOrd="0" destOrd="0" presId="urn:microsoft.com/office/officeart/2016/7/layout/BasicLinearProcessNumbered"/>
    <dgm:cxn modelId="{66E3FC31-E8BC-44F4-9100-400BDB03543F}" type="presOf" srcId="{C2000D1A-2E0F-409E-ADE1-29ACD477185B}" destId="{9EA72DE4-93F2-4401-9D57-4F5D2372DDFE}" srcOrd="0" destOrd="0" presId="urn:microsoft.com/office/officeart/2016/7/layout/BasicLinearProcessNumbered"/>
    <dgm:cxn modelId="{80A53E3D-2CDF-48F5-A5FA-A1F227B167C8}" srcId="{8C894034-D301-4D27-A0DF-18F7A0565AFC}" destId="{D4090A57-314A-4384-9F59-6FE655F2C78F}" srcOrd="1" destOrd="0" parTransId="{5BBDF70C-91E6-4BCB-B16C-3AB8F93496CE}" sibTransId="{E2E54D22-B6E6-4F04-A680-6BF9794337E8}"/>
    <dgm:cxn modelId="{0E663762-D382-4B89-8526-577241CF0EF0}" type="presOf" srcId="{38D48945-4403-40BD-8640-3E1711A28D9A}" destId="{F5637626-8AAF-404D-AB1F-3FDF2D29B5C5}" srcOrd="0" destOrd="0" presId="urn:microsoft.com/office/officeart/2016/7/layout/BasicLinearProcessNumbered"/>
    <dgm:cxn modelId="{1BD2C671-B964-4E1F-AB9A-6E9FDF0DDFDF}" srcId="{8C894034-D301-4D27-A0DF-18F7A0565AFC}" destId="{AE6DEA73-D659-4353-9CB6-5D1A41A92EB7}" srcOrd="0" destOrd="0" parTransId="{87E724B3-F3D5-45FE-BD4E-A8C64045B8B1}" sibTransId="{8EE1515E-6AD8-4EBB-8E15-EDBEDB9015E0}"/>
    <dgm:cxn modelId="{8D674B95-27DF-41C0-A525-E0D918F4D1EB}" type="presOf" srcId="{AE6DEA73-D659-4353-9CB6-5D1A41A92EB7}" destId="{748B7163-89DF-4E0D-9F4B-CDF31C9603EB}" srcOrd="0" destOrd="0" presId="urn:microsoft.com/office/officeart/2016/7/layout/BasicLinearProcessNumbered"/>
    <dgm:cxn modelId="{A6DB2E9C-1E71-4391-B240-5341E1C80E98}" type="presOf" srcId="{14BF8E06-46CB-4320-973C-D75C6542FA12}" destId="{58E42ED1-8196-46AE-9F62-2593288C99BD}" srcOrd="1" destOrd="0" presId="urn:microsoft.com/office/officeart/2016/7/layout/BasicLinearProcessNumbered"/>
    <dgm:cxn modelId="{810871B4-6C2E-4D98-B1D0-BB256F363709}" type="presOf" srcId="{D4090A57-314A-4384-9F59-6FE655F2C78F}" destId="{64D2EDFA-31B9-40BE-A207-68DBF83A48EA}" srcOrd="1" destOrd="0" presId="urn:microsoft.com/office/officeart/2016/7/layout/BasicLinearProcessNumbered"/>
    <dgm:cxn modelId="{1CED6AB9-5A58-4725-AF2B-79C128A7F659}" type="presOf" srcId="{AE6DEA73-D659-4353-9CB6-5D1A41A92EB7}" destId="{7AC86D7A-079B-4BB7-841D-3CDCAF016AAC}" srcOrd="1" destOrd="0" presId="urn:microsoft.com/office/officeart/2016/7/layout/BasicLinearProcessNumbered"/>
    <dgm:cxn modelId="{8BF502BA-0D84-4A56-83D3-B3D8F653A85F}" type="presOf" srcId="{D4090A57-314A-4384-9F59-6FE655F2C78F}" destId="{AC12AF0B-B254-4AF1-BF35-5E383A03B275}" srcOrd="0" destOrd="0" presId="urn:microsoft.com/office/officeart/2016/7/layout/BasicLinearProcessNumbered"/>
    <dgm:cxn modelId="{BF9FE5BB-6AA7-4C1D-9E27-CB39836D7DFD}" srcId="{8C894034-D301-4D27-A0DF-18F7A0565AFC}" destId="{38D48945-4403-40BD-8640-3E1711A28D9A}" srcOrd="2" destOrd="0" parTransId="{B45A5BAF-D816-4C70-A457-219DCA859F0B}" sibTransId="{C5A424F4-D006-4CF0-B454-6D3F08741377}"/>
    <dgm:cxn modelId="{C4022CD1-931B-4FBA-9302-DFB8253A9158}" type="presOf" srcId="{E2E54D22-B6E6-4F04-A680-6BF9794337E8}" destId="{C52A50DF-4E09-4DD0-920D-2CE06A02A670}" srcOrd="0" destOrd="0" presId="urn:microsoft.com/office/officeart/2016/7/layout/BasicLinearProcessNumbered"/>
    <dgm:cxn modelId="{EF6E37E3-5B2D-4D02-93FE-1F8C0198EF75}" srcId="{8C894034-D301-4D27-A0DF-18F7A0565AFC}" destId="{14BF8E06-46CB-4320-973C-D75C6542FA12}" srcOrd="3" destOrd="0" parTransId="{7B0DE153-3807-4E27-A7AE-DF83D1625368}" sibTransId="{C2000D1A-2E0F-409E-ADE1-29ACD477185B}"/>
    <dgm:cxn modelId="{F02E4DE7-D2FA-4F3E-891C-218F9E35E075}" type="presOf" srcId="{8EE1515E-6AD8-4EBB-8E15-EDBEDB9015E0}" destId="{B5BBA680-859F-4690-A2DC-6F3C2F65663D}" srcOrd="0" destOrd="0" presId="urn:microsoft.com/office/officeart/2016/7/layout/BasicLinearProcessNumbered"/>
    <dgm:cxn modelId="{F01462F2-FACC-488D-A4FA-18F108D5D1E9}" type="presOf" srcId="{8C894034-D301-4D27-A0DF-18F7A0565AFC}" destId="{84531C32-9E89-4C30-8238-700AC5FDB139}" srcOrd="0" destOrd="0" presId="urn:microsoft.com/office/officeart/2016/7/layout/BasicLinearProcessNumbered"/>
    <dgm:cxn modelId="{BB7215FA-12F7-4CB3-8A56-6D3D7A1D2507}" type="presOf" srcId="{38D48945-4403-40BD-8640-3E1711A28D9A}" destId="{67AFC233-5E43-4C7E-89A7-5738B33CF046}" srcOrd="1" destOrd="0" presId="urn:microsoft.com/office/officeart/2016/7/layout/BasicLinearProcessNumbered"/>
    <dgm:cxn modelId="{09F08E19-CF25-4191-83CA-67C72ACBFAD2}" type="presParOf" srcId="{84531C32-9E89-4C30-8238-700AC5FDB139}" destId="{A3DE3E6E-F69C-4C17-A54B-ABFABBBD6D36}" srcOrd="0" destOrd="0" presId="urn:microsoft.com/office/officeart/2016/7/layout/BasicLinearProcessNumbered"/>
    <dgm:cxn modelId="{3FAA3080-924A-4C20-BD2D-6D655BDE2624}" type="presParOf" srcId="{A3DE3E6E-F69C-4C17-A54B-ABFABBBD6D36}" destId="{748B7163-89DF-4E0D-9F4B-CDF31C9603EB}" srcOrd="0" destOrd="0" presId="urn:microsoft.com/office/officeart/2016/7/layout/BasicLinearProcessNumbered"/>
    <dgm:cxn modelId="{89C08771-D871-44D3-8A40-285DD987CE3C}" type="presParOf" srcId="{A3DE3E6E-F69C-4C17-A54B-ABFABBBD6D36}" destId="{B5BBA680-859F-4690-A2DC-6F3C2F65663D}" srcOrd="1" destOrd="0" presId="urn:microsoft.com/office/officeart/2016/7/layout/BasicLinearProcessNumbered"/>
    <dgm:cxn modelId="{328BFA76-1E03-4285-A16A-E94CAED1E536}" type="presParOf" srcId="{A3DE3E6E-F69C-4C17-A54B-ABFABBBD6D36}" destId="{2CB8B990-D91D-4FC5-975C-07F09DC32D73}" srcOrd="2" destOrd="0" presId="urn:microsoft.com/office/officeart/2016/7/layout/BasicLinearProcessNumbered"/>
    <dgm:cxn modelId="{8CFE75DE-BED5-42E7-9CC6-84011B2E04D3}" type="presParOf" srcId="{A3DE3E6E-F69C-4C17-A54B-ABFABBBD6D36}" destId="{7AC86D7A-079B-4BB7-841D-3CDCAF016AAC}" srcOrd="3" destOrd="0" presId="urn:microsoft.com/office/officeart/2016/7/layout/BasicLinearProcessNumbered"/>
    <dgm:cxn modelId="{11E2B75F-ED3A-4EC9-9CDC-DD5A784E7035}" type="presParOf" srcId="{84531C32-9E89-4C30-8238-700AC5FDB139}" destId="{AD62E643-9EDE-40E5-8456-D4ECA04E35B8}" srcOrd="1" destOrd="0" presId="urn:microsoft.com/office/officeart/2016/7/layout/BasicLinearProcessNumbered"/>
    <dgm:cxn modelId="{4FC3C305-CC0B-49BB-B222-2DEB2DEF7BC4}" type="presParOf" srcId="{84531C32-9E89-4C30-8238-700AC5FDB139}" destId="{658728F8-22D4-4364-B819-EB157EB0009A}" srcOrd="2" destOrd="0" presId="urn:microsoft.com/office/officeart/2016/7/layout/BasicLinearProcessNumbered"/>
    <dgm:cxn modelId="{D6AB28AE-0B37-4662-B8D7-7112D9D70C5F}" type="presParOf" srcId="{658728F8-22D4-4364-B819-EB157EB0009A}" destId="{AC12AF0B-B254-4AF1-BF35-5E383A03B275}" srcOrd="0" destOrd="0" presId="urn:microsoft.com/office/officeart/2016/7/layout/BasicLinearProcessNumbered"/>
    <dgm:cxn modelId="{47C2C08B-C5D0-4054-9078-FC9C9ED802E5}" type="presParOf" srcId="{658728F8-22D4-4364-B819-EB157EB0009A}" destId="{C52A50DF-4E09-4DD0-920D-2CE06A02A670}" srcOrd="1" destOrd="0" presId="urn:microsoft.com/office/officeart/2016/7/layout/BasicLinearProcessNumbered"/>
    <dgm:cxn modelId="{28F124F2-0C3D-4E41-9F7F-EC762BE78F0A}" type="presParOf" srcId="{658728F8-22D4-4364-B819-EB157EB0009A}" destId="{22FE4777-4A29-4A00-81CC-935377C0E3E8}" srcOrd="2" destOrd="0" presId="urn:microsoft.com/office/officeart/2016/7/layout/BasicLinearProcessNumbered"/>
    <dgm:cxn modelId="{283C8766-C8F0-4823-AF08-68722C4844F0}" type="presParOf" srcId="{658728F8-22D4-4364-B819-EB157EB0009A}" destId="{64D2EDFA-31B9-40BE-A207-68DBF83A48EA}" srcOrd="3" destOrd="0" presId="urn:microsoft.com/office/officeart/2016/7/layout/BasicLinearProcessNumbered"/>
    <dgm:cxn modelId="{9C111ABA-FF4E-40A3-B4DE-385491993DBB}" type="presParOf" srcId="{84531C32-9E89-4C30-8238-700AC5FDB139}" destId="{34BF491A-0CA3-4CF1-898D-F84858593CB9}" srcOrd="3" destOrd="0" presId="urn:microsoft.com/office/officeart/2016/7/layout/BasicLinearProcessNumbered"/>
    <dgm:cxn modelId="{C7120D83-11F4-40B7-9144-1A7A66EA3CEE}" type="presParOf" srcId="{84531C32-9E89-4C30-8238-700AC5FDB139}" destId="{11639930-43BF-4D6E-9831-F55B04620BAF}" srcOrd="4" destOrd="0" presId="urn:microsoft.com/office/officeart/2016/7/layout/BasicLinearProcessNumbered"/>
    <dgm:cxn modelId="{4E17E179-926D-449B-BF39-6D01A2CD70B6}" type="presParOf" srcId="{11639930-43BF-4D6E-9831-F55B04620BAF}" destId="{F5637626-8AAF-404D-AB1F-3FDF2D29B5C5}" srcOrd="0" destOrd="0" presId="urn:microsoft.com/office/officeart/2016/7/layout/BasicLinearProcessNumbered"/>
    <dgm:cxn modelId="{D87E3D6C-D1AE-40F8-BC3D-5B95187A2485}" type="presParOf" srcId="{11639930-43BF-4D6E-9831-F55B04620BAF}" destId="{51E686F1-42CE-430C-95E1-20F8999208B9}" srcOrd="1" destOrd="0" presId="urn:microsoft.com/office/officeart/2016/7/layout/BasicLinearProcessNumbered"/>
    <dgm:cxn modelId="{874DC799-BE06-48E9-A605-8EA5493C576D}" type="presParOf" srcId="{11639930-43BF-4D6E-9831-F55B04620BAF}" destId="{DB00284E-2080-4187-A494-2196334E2DF4}" srcOrd="2" destOrd="0" presId="urn:microsoft.com/office/officeart/2016/7/layout/BasicLinearProcessNumbered"/>
    <dgm:cxn modelId="{EE9183E8-F672-4F1C-9054-200F6B46B287}" type="presParOf" srcId="{11639930-43BF-4D6E-9831-F55B04620BAF}" destId="{67AFC233-5E43-4C7E-89A7-5738B33CF046}" srcOrd="3" destOrd="0" presId="urn:microsoft.com/office/officeart/2016/7/layout/BasicLinearProcessNumbered"/>
    <dgm:cxn modelId="{B808D66B-A198-4FEF-A702-8FFE0E1F7F84}" type="presParOf" srcId="{84531C32-9E89-4C30-8238-700AC5FDB139}" destId="{700217F9-5329-44B8-A742-0FA19878F7AD}" srcOrd="5" destOrd="0" presId="urn:microsoft.com/office/officeart/2016/7/layout/BasicLinearProcessNumbered"/>
    <dgm:cxn modelId="{165237C9-7F6C-4016-A3E7-31FCC429C559}" type="presParOf" srcId="{84531C32-9E89-4C30-8238-700AC5FDB139}" destId="{7031376A-DC57-4F8D-80A7-ED956D72B366}" srcOrd="6" destOrd="0" presId="urn:microsoft.com/office/officeart/2016/7/layout/BasicLinearProcessNumbered"/>
    <dgm:cxn modelId="{3AE90C73-D2E1-4375-AA25-AC2D837C6965}" type="presParOf" srcId="{7031376A-DC57-4F8D-80A7-ED956D72B366}" destId="{F8F13B14-8137-48ED-BE4E-151856A090D7}" srcOrd="0" destOrd="0" presId="urn:microsoft.com/office/officeart/2016/7/layout/BasicLinearProcessNumbered"/>
    <dgm:cxn modelId="{BA406D19-42B7-43B7-B18D-3BF61240ECED}" type="presParOf" srcId="{7031376A-DC57-4F8D-80A7-ED956D72B366}" destId="{9EA72DE4-93F2-4401-9D57-4F5D2372DDFE}" srcOrd="1" destOrd="0" presId="urn:microsoft.com/office/officeart/2016/7/layout/BasicLinearProcessNumbered"/>
    <dgm:cxn modelId="{34BBD144-F719-421F-9C5F-349A9B630AB6}" type="presParOf" srcId="{7031376A-DC57-4F8D-80A7-ED956D72B366}" destId="{A1A67EBE-5D53-46EA-B3A3-2109AC3BABD3}" srcOrd="2" destOrd="0" presId="urn:microsoft.com/office/officeart/2016/7/layout/BasicLinearProcessNumbered"/>
    <dgm:cxn modelId="{6464EA75-7B6E-4307-9439-27C49E5355D9}" type="presParOf" srcId="{7031376A-DC57-4F8D-80A7-ED956D72B366}" destId="{58E42ED1-8196-46AE-9F62-2593288C99B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B7163-89DF-4E0D-9F4B-CDF31C9603EB}">
      <dsp:nvSpPr>
        <dsp:cNvPr id="0" name=""/>
        <dsp:cNvSpPr/>
      </dsp:nvSpPr>
      <dsp:spPr>
        <a:xfrm>
          <a:off x="3438" y="603871"/>
          <a:ext cx="2728092" cy="3819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93" tIns="330200" rIns="2126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Create a table: CREATE TABLE test (id INT, name VARCHAR(50), age INT);</a:t>
          </a:r>
        </a:p>
      </dsp:txBody>
      <dsp:txXfrm>
        <a:off x="3438" y="2055216"/>
        <a:ext cx="2728092" cy="2291597"/>
      </dsp:txXfrm>
    </dsp:sp>
    <dsp:sp modelId="{B5BBA680-859F-4690-A2DC-6F3C2F65663D}">
      <dsp:nvSpPr>
        <dsp:cNvPr id="0" name=""/>
        <dsp:cNvSpPr/>
      </dsp:nvSpPr>
      <dsp:spPr>
        <a:xfrm>
          <a:off x="794585" y="985804"/>
          <a:ext cx="1145798" cy="1145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31" tIns="12700" rIns="893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62383" y="1153602"/>
        <a:ext cx="810202" cy="810202"/>
      </dsp:txXfrm>
    </dsp:sp>
    <dsp:sp modelId="{2CB8B990-D91D-4FC5-975C-07F09DC32D73}">
      <dsp:nvSpPr>
        <dsp:cNvPr id="0" name=""/>
        <dsp:cNvSpPr/>
      </dsp:nvSpPr>
      <dsp:spPr>
        <a:xfrm>
          <a:off x="3438" y="4423129"/>
          <a:ext cx="27280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2AF0B-B254-4AF1-BF35-5E383A03B275}">
      <dsp:nvSpPr>
        <dsp:cNvPr id="0" name=""/>
        <dsp:cNvSpPr/>
      </dsp:nvSpPr>
      <dsp:spPr>
        <a:xfrm>
          <a:off x="3004340" y="603871"/>
          <a:ext cx="2728092" cy="3819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93" tIns="330200" rIns="2126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Insert sample data: INSERT INTO test (id, name, age) VALUES (1, 'Alice', 30), (2, 'Bob', 25);</a:t>
          </a:r>
        </a:p>
      </dsp:txBody>
      <dsp:txXfrm>
        <a:off x="3004340" y="2055216"/>
        <a:ext cx="2728092" cy="2291597"/>
      </dsp:txXfrm>
    </dsp:sp>
    <dsp:sp modelId="{C52A50DF-4E09-4DD0-920D-2CE06A02A670}">
      <dsp:nvSpPr>
        <dsp:cNvPr id="0" name=""/>
        <dsp:cNvSpPr/>
      </dsp:nvSpPr>
      <dsp:spPr>
        <a:xfrm>
          <a:off x="3795487" y="985804"/>
          <a:ext cx="1145798" cy="1145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31" tIns="12700" rIns="893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63285" y="1153602"/>
        <a:ext cx="810202" cy="810202"/>
      </dsp:txXfrm>
    </dsp:sp>
    <dsp:sp modelId="{22FE4777-4A29-4A00-81CC-935377C0E3E8}">
      <dsp:nvSpPr>
        <dsp:cNvPr id="0" name=""/>
        <dsp:cNvSpPr/>
      </dsp:nvSpPr>
      <dsp:spPr>
        <a:xfrm>
          <a:off x="3004340" y="4423129"/>
          <a:ext cx="27280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37626-8AAF-404D-AB1F-3FDF2D29B5C5}">
      <dsp:nvSpPr>
        <dsp:cNvPr id="0" name=""/>
        <dsp:cNvSpPr/>
      </dsp:nvSpPr>
      <dsp:spPr>
        <a:xfrm>
          <a:off x="6005242" y="603871"/>
          <a:ext cx="2728092" cy="3819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93" tIns="330200" rIns="2126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Perform SELECT, UPDATE, and DELETE operations.</a:t>
          </a:r>
        </a:p>
      </dsp:txBody>
      <dsp:txXfrm>
        <a:off x="6005242" y="2055216"/>
        <a:ext cx="2728092" cy="2291597"/>
      </dsp:txXfrm>
    </dsp:sp>
    <dsp:sp modelId="{51E686F1-42CE-430C-95E1-20F8999208B9}">
      <dsp:nvSpPr>
        <dsp:cNvPr id="0" name=""/>
        <dsp:cNvSpPr/>
      </dsp:nvSpPr>
      <dsp:spPr>
        <a:xfrm>
          <a:off x="6796388" y="985804"/>
          <a:ext cx="1145798" cy="1145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31" tIns="12700" rIns="893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964186" y="1153602"/>
        <a:ext cx="810202" cy="810202"/>
      </dsp:txXfrm>
    </dsp:sp>
    <dsp:sp modelId="{DB00284E-2080-4187-A494-2196334E2DF4}">
      <dsp:nvSpPr>
        <dsp:cNvPr id="0" name=""/>
        <dsp:cNvSpPr/>
      </dsp:nvSpPr>
      <dsp:spPr>
        <a:xfrm>
          <a:off x="6005242" y="4423129"/>
          <a:ext cx="27280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3B14-8137-48ED-BE4E-151856A090D7}">
      <dsp:nvSpPr>
        <dsp:cNvPr id="0" name=""/>
        <dsp:cNvSpPr/>
      </dsp:nvSpPr>
      <dsp:spPr>
        <a:xfrm>
          <a:off x="9006143" y="603871"/>
          <a:ext cx="2728092" cy="3819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93" tIns="330200" rIns="2126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Example Query: SELECT * FROM test;</a:t>
          </a:r>
        </a:p>
      </dsp:txBody>
      <dsp:txXfrm>
        <a:off x="9006143" y="2055216"/>
        <a:ext cx="2728092" cy="2291597"/>
      </dsp:txXfrm>
    </dsp:sp>
    <dsp:sp modelId="{9EA72DE4-93F2-4401-9D57-4F5D2372DDFE}">
      <dsp:nvSpPr>
        <dsp:cNvPr id="0" name=""/>
        <dsp:cNvSpPr/>
      </dsp:nvSpPr>
      <dsp:spPr>
        <a:xfrm>
          <a:off x="9797290" y="985804"/>
          <a:ext cx="1145798" cy="1145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331" tIns="12700" rIns="893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965088" y="1153602"/>
        <a:ext cx="810202" cy="810202"/>
      </dsp:txXfrm>
    </dsp:sp>
    <dsp:sp modelId="{A1A67EBE-5D53-46EA-B3A3-2109AC3BABD3}">
      <dsp:nvSpPr>
        <dsp:cNvPr id="0" name=""/>
        <dsp:cNvSpPr/>
      </dsp:nvSpPr>
      <dsp:spPr>
        <a:xfrm>
          <a:off x="9006143" y="4423129"/>
          <a:ext cx="27280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Lecture 15: SQL Basics (SELECT, INSERT, UPDATE, DELETE)</a:t>
            </a:r>
          </a:p>
          <a:p>
            <a:pPr algn="l"/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Eng / Youssef </a:t>
            </a:r>
            <a:r>
              <a:rPr lang="en-US" dirty="0" err="1"/>
              <a:t>khaled</a:t>
            </a:r>
            <a:r>
              <a:rPr lang="en-US" dirty="0"/>
              <a:t> </a:t>
            </a:r>
            <a:endParaRPr lang="en-US"/>
          </a:p>
          <a:p>
            <a:pPr algn="l"/>
            <a:r>
              <a:rPr lang="en-US" dirty="0" err="1"/>
              <a:t>BackEnd</a:t>
            </a:r>
            <a:r>
              <a:rPr lang="en-US" dirty="0"/>
              <a:t> Roadmap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rimary unlinked | Free SVG">
            <a:extLst>
              <a:ext uri="{FF2B5EF4-FFF2-40B4-BE49-F238E27FC236}">
                <a16:creationId xmlns:a16="http://schemas.microsoft.com/office/drawing/2014/main" id="{024A95E1-9CA8-CB3D-BFDB-4063E927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28C2-843F-9936-A353-348FF87C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Introduction to SQL Basics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5884-4AF5-5DEF-88E3-3B81E960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45" y="2749174"/>
            <a:ext cx="10271831" cy="372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SQL </a:t>
            </a:r>
            <a:r>
              <a:rPr lang="en-US" sz="2400" dirty="0">
                <a:ea typeface="+mn-lt"/>
                <a:cs typeface="+mn-lt"/>
              </a:rPr>
              <a:t>(Structured Query Language) is used for managing and manipulating relational databases.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- Core operations include querying data, modifying data, and managing database structures.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Basic Commands: </a:t>
            </a:r>
            <a:r>
              <a:rPr lang="en-US" sz="2400" b="1" dirty="0">
                <a:ea typeface="+mn-lt"/>
                <a:cs typeface="+mn-lt"/>
              </a:rPr>
              <a:t>SELECT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>
                <a:ea typeface="+mn-lt"/>
                <a:cs typeface="+mn-lt"/>
              </a:rPr>
              <a:t>INSERT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>
                <a:ea typeface="+mn-lt"/>
                <a:cs typeface="+mn-lt"/>
              </a:rPr>
              <a:t>UPDATE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>
                <a:ea typeface="+mn-lt"/>
                <a:cs typeface="+mn-lt"/>
              </a:rPr>
              <a:t>DELETE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SQL </a:t>
            </a:r>
            <a:r>
              <a:rPr lang="en-US" sz="2400" dirty="0">
                <a:ea typeface="+mn-lt"/>
                <a:cs typeface="+mn-lt"/>
              </a:rPr>
              <a:t>interacts with relational databases by using tables with rows and columns.</a:t>
            </a:r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2734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EA60D-B6A3-E1E8-EBC4-4B3F687D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>
                <a:ea typeface="+mj-lt"/>
                <a:cs typeface="+mj-lt"/>
              </a:rPr>
              <a:t>SELECT Statement</a:t>
            </a:r>
            <a:endParaRPr lang="en-US" sz="7200"/>
          </a:p>
          <a:p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B92B-CCE0-1456-E014-993CF2FE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93734"/>
            <a:ext cx="9871984" cy="37205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Purpose</a:t>
            </a:r>
            <a:r>
              <a:rPr lang="en-US" sz="2400" dirty="0">
                <a:ea typeface="+mn-lt"/>
                <a:cs typeface="+mn-lt"/>
              </a:rPr>
              <a:t>: Retrieve data from one or more tables.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Syntax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SELECT column1, column2 FROM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;</a:t>
            </a:r>
            <a:endParaRPr lang="en-US" sz="2400">
              <a:highlight>
                <a:srgbClr val="FFFF00"/>
              </a:highlight>
            </a:endParaRPr>
          </a:p>
          <a:p>
            <a:endParaRPr lang="en-US" sz="2400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SELECT name, age FROM employees;</a:t>
            </a:r>
            <a:endParaRPr lang="en-US" sz="2400">
              <a:highlight>
                <a:srgbClr val="FFFF00"/>
              </a:highlight>
            </a:endParaRPr>
          </a:p>
          <a:p>
            <a:endParaRPr lang="en-US" sz="2400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Explanation</a:t>
            </a:r>
            <a:r>
              <a:rPr lang="en-US" sz="2400" dirty="0">
                <a:ea typeface="+mn-lt"/>
                <a:cs typeface="+mn-lt"/>
              </a:rPr>
              <a:t>: This query retrieves the 'name' and 'age' columns from the 'employees' table.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Supports</a:t>
            </a:r>
            <a:r>
              <a:rPr lang="en-US" sz="2400" dirty="0">
                <a:ea typeface="+mn-lt"/>
                <a:cs typeface="+mn-lt"/>
              </a:rPr>
              <a:t>: WHERE clause, ORDER BY, LIMIT.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060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9675E-D470-441F-8243-699D5A08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95" y="251383"/>
            <a:ext cx="7703925" cy="1667569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ea typeface="+mj-lt"/>
                <a:cs typeface="+mj-lt"/>
              </a:rPr>
              <a:t>Filtering Data with WHERE</a:t>
            </a:r>
            <a:endParaRPr lang="en-US" sz="4800"/>
          </a:p>
          <a:p>
            <a:endParaRPr lang="en-US" sz="400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CE5CC124-03BF-7DF9-6018-EECB9A26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237" y="2377858"/>
            <a:ext cx="3137978" cy="31379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DFE7-C56F-619C-2908-3B1EADDA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578" y="1917064"/>
            <a:ext cx="8285310" cy="4261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Purpose</a:t>
            </a:r>
            <a:r>
              <a:rPr lang="en-US" sz="2000" dirty="0">
                <a:ea typeface="+mn-lt"/>
                <a:cs typeface="+mn-lt"/>
              </a:rPr>
              <a:t>: Filter records based on specific conditions.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Syntax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SELECT column1, column2 FROM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WHERE condition;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SELECT name FROM employees WHERE age &gt; 30;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Explanation</a:t>
            </a:r>
            <a:r>
              <a:rPr lang="en-US" sz="2000" dirty="0">
                <a:ea typeface="+mn-lt"/>
                <a:cs typeface="+mn-lt"/>
              </a:rPr>
              <a:t>: This query retrieves names of employees older than 30.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Supports</a:t>
            </a:r>
            <a:r>
              <a:rPr lang="en-US" sz="2000" dirty="0">
                <a:ea typeface="+mn-lt"/>
                <a:cs typeface="+mn-lt"/>
              </a:rPr>
              <a:t>: Comparison operators (&gt;, &lt;, =), logical operators (AND, OR, NOT).</a:t>
            </a:r>
          </a:p>
          <a:p>
            <a:endParaRPr lang="en-US" sz="1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9D07-B01B-FC56-E275-329B7F70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>
                <a:ea typeface="+mj-lt"/>
                <a:cs typeface="+mj-lt"/>
              </a:rPr>
              <a:t>INSERT Statement</a:t>
            </a:r>
            <a:endParaRPr lang="en-US" sz="7200"/>
          </a:p>
          <a:p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24B7-2698-E03A-64A1-1573F799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94375"/>
            <a:ext cx="9900739" cy="38499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Purpose</a:t>
            </a:r>
            <a:r>
              <a:rPr lang="en-US" sz="2000" dirty="0">
                <a:ea typeface="+mn-lt"/>
                <a:cs typeface="+mn-lt"/>
              </a:rPr>
              <a:t>: Add new records to a table.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Syntax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INSERT INTO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(column1, column2) VALUES (value1, value2);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INSERT INTO employees (name, age) VALUES ('John Doe', 28);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Explanation</a:t>
            </a:r>
            <a:r>
              <a:rPr lang="en-US" sz="2000" dirty="0">
                <a:ea typeface="+mn-lt"/>
                <a:cs typeface="+mn-lt"/>
              </a:rPr>
              <a:t>: Inserts a new employee named 'John Doe' with an age of 28 into the 'employees' table.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Supports</a:t>
            </a:r>
            <a:r>
              <a:rPr lang="en-US" sz="2000" dirty="0">
                <a:ea typeface="+mn-lt"/>
                <a:cs typeface="+mn-lt"/>
              </a:rPr>
              <a:t>: Multiple rows insertion.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59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3B026-FDC4-FD63-2D64-3A6CA264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8" y="240083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UPDATE Statement</a:t>
            </a:r>
            <a:endParaRPr lang="en-US" sz="4000"/>
          </a:p>
          <a:p>
            <a:r>
              <a:rPr lang="en-US" sz="4000"/>
              <a:t>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9C35-D802-9E09-9B9A-C5CD9B86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83" y="1883301"/>
            <a:ext cx="11384823" cy="42594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 Modify existing records in a table.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b="1" dirty="0">
                <a:ea typeface="+mn-lt"/>
                <a:cs typeface="+mn-lt"/>
              </a:rPr>
              <a:t>Syntax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UPDATE </a:t>
            </a:r>
            <a:r>
              <a:rPr lang="en-US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 SET column1 = value1 WHERE condition;</a:t>
            </a:r>
            <a:endParaRPr lang="en-US">
              <a:highlight>
                <a:srgbClr val="FFFF00"/>
              </a:highlight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b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UPDATE employees SET age = 29 WHERE name = 'John Doe';</a:t>
            </a:r>
            <a:endParaRPr lang="en-US">
              <a:highlight>
                <a:srgbClr val="FFFF00"/>
              </a:highlight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b="1" dirty="0">
                <a:ea typeface="+mn-lt"/>
                <a:cs typeface="+mn-lt"/>
              </a:rPr>
              <a:t>Explanation</a:t>
            </a:r>
            <a:r>
              <a:rPr lang="en-US" dirty="0">
                <a:ea typeface="+mn-lt"/>
                <a:cs typeface="+mn-lt"/>
              </a:rPr>
              <a:t>: Updates the age of 'John Doe' to 29 in the 'employees' table.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b="1" dirty="0">
                <a:ea typeface="+mn-lt"/>
                <a:cs typeface="+mn-lt"/>
              </a:rPr>
              <a:t>Supports</a:t>
            </a:r>
            <a:r>
              <a:rPr lang="en-US" dirty="0">
                <a:ea typeface="+mn-lt"/>
                <a:cs typeface="+mn-lt"/>
              </a:rPr>
              <a:t>: Multiple columns update.</a:t>
            </a:r>
            <a:endParaRPr lang="en-US" sz="2000"/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9CB3E-BC91-6AA1-6EC7-BA29DBCC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35" y="682727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DELETE Statement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B4B5-D01E-2264-0DBF-B318D35B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4" y="1886877"/>
            <a:ext cx="11118634" cy="48047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Purpose</a:t>
            </a:r>
            <a:r>
              <a:rPr lang="en-US" sz="2400" dirty="0">
                <a:ea typeface="+mn-lt"/>
                <a:cs typeface="+mn-lt"/>
              </a:rPr>
              <a:t>: Remove records from a table.</a:t>
            </a:r>
            <a:endParaRPr lang="en-US" sz="240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Syntax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DELETE FROM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table_name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WHERE condition;</a:t>
            </a:r>
            <a:endParaRPr lang="en-US" sz="2400">
              <a:highlight>
                <a:srgbClr val="FFFF00"/>
              </a:highlight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DELETE FROM employees WHERE name = 'John Doe';</a:t>
            </a:r>
            <a:endParaRPr lang="en-US" sz="2400">
              <a:highlight>
                <a:srgbClr val="FFFF00"/>
              </a:highlight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Explanation</a:t>
            </a:r>
            <a:r>
              <a:rPr lang="en-US" sz="2400" dirty="0">
                <a:ea typeface="+mn-lt"/>
                <a:cs typeface="+mn-lt"/>
              </a:rPr>
              <a:t>: Deletes the record of 'John Doe' from the 'employees' table.</a:t>
            </a:r>
            <a:endParaRPr lang="en-US" sz="240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Caution</a:t>
            </a:r>
            <a:r>
              <a:rPr lang="en-US" sz="2400" dirty="0">
                <a:ea typeface="+mn-lt"/>
                <a:cs typeface="+mn-lt"/>
              </a:rPr>
              <a:t>: Ensure WHERE clause is specific to avoid accidental data loss.</a:t>
            </a:r>
            <a:endParaRPr lang="en-US" sz="2400" dirty="0"/>
          </a:p>
          <a:p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087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CFED-82CD-8A0B-9942-D96D24DA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343870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Combining SQL Statements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D2E2-971B-CE08-865D-0E8712D3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713244"/>
            <a:ext cx="10939126" cy="4417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Example Scenario:</a:t>
            </a:r>
            <a:r>
              <a:rPr lang="en-US" sz="2400" dirty="0">
                <a:ea typeface="+mn-lt"/>
                <a:cs typeface="+mn-lt"/>
              </a:rPr>
              <a:t> Insert, update, and select in sequence.</a:t>
            </a:r>
            <a:endParaRPr lang="en-US" sz="240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Insert a record: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>
                <a:highlight>
                  <a:srgbClr val="FFFF00"/>
                </a:highlight>
                <a:ea typeface="+mn-lt"/>
                <a:cs typeface="+mn-lt"/>
              </a:rPr>
              <a:t>INSERT INTO employees (name, age) VALUES ('Jane Smith',</a:t>
            </a:r>
            <a:endParaRPr lang="en-US" sz="2400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34);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Update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UPDATE employees SET age = 35 WHERE name = 'Jane Smith';</a:t>
            </a:r>
            <a:endParaRPr lang="en-US" sz="2400">
              <a:highlight>
                <a:srgbClr val="FFFF00"/>
              </a:highlight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Select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SELECT * FROM employees WHERE name = 'Jane Smith'</a:t>
            </a:r>
            <a:r>
              <a:rPr lang="en-US" sz="2400" dirty="0">
                <a:ea typeface="+mn-lt"/>
                <a:cs typeface="+mn-lt"/>
              </a:rPr>
              <a:t>;</a:t>
            </a:r>
            <a:endParaRPr lang="en-US" sz="2400">
              <a:ea typeface="+mn-lt"/>
              <a:cs typeface="+mn-lt"/>
            </a:endParaRP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Explanation</a:t>
            </a:r>
            <a:r>
              <a:rPr lang="en-US" sz="2400" dirty="0">
                <a:ea typeface="+mn-lt"/>
                <a:cs typeface="+mn-lt"/>
              </a:rPr>
              <a:t>: Shows how to manipulate and retrieve data in a workflow.</a:t>
            </a:r>
            <a:endParaRPr lang="en-US" sz="2400"/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2A4E-3543-F102-8B13-5F4792DA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899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Practice Exercise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8E9A0A8-AE22-60BC-EBD0-A7E2CB5D3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037098"/>
              </p:ext>
            </p:extLst>
          </p:nvPr>
        </p:nvGraphicFramePr>
        <p:xfrm>
          <a:off x="234351" y="1480569"/>
          <a:ext cx="11737675" cy="502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93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Lecture 15: SQL Basics (SELECT, INSERT, UPDATE, DELETE) </vt:lpstr>
      <vt:lpstr>Introduction to SQL Basics </vt:lpstr>
      <vt:lpstr>SELECT Statement </vt:lpstr>
      <vt:lpstr>Filtering Data with WHERE </vt:lpstr>
      <vt:lpstr>INSERT Statement </vt:lpstr>
      <vt:lpstr>UPDATE Statement  </vt:lpstr>
      <vt:lpstr>DELETE Statement </vt:lpstr>
      <vt:lpstr>Combining SQL Statements </vt:lpstr>
      <vt:lpstr>Practice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112</cp:revision>
  <dcterms:created xsi:type="dcterms:W3CDTF">2013-07-15T20:26:40Z</dcterms:created>
  <dcterms:modified xsi:type="dcterms:W3CDTF">2024-09-14T09:52:10Z</dcterms:modified>
</cp:coreProperties>
</file>