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952A5-38ED-E715-15B9-47B8299E192E}" v="31" dt="2024-09-14T12:45:06.473"/>
    <p1510:client id="{D183B9F7-414D-37FC-C887-DEFC728737CA}" v="83" dt="2024-09-14T09:09:48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D183B9F7-414D-37FC-C887-DEFC728737CA}"/>
    <pc:docChg chg="addSld modSld">
      <pc:chgData name="30212090102852" userId="S::30212090102852@sci.asu.edu.eg::6609d03e-575b-4742-a6b1-2b7e3014f7c4" providerId="AD" clId="Web-{D183B9F7-414D-37FC-C887-DEFC728737CA}" dt="2024-09-14T09:09:48.791" v="73" actId="20577"/>
      <pc:docMkLst>
        <pc:docMk/>
      </pc:docMkLst>
      <pc:sldChg chg="modSp">
        <pc:chgData name="30212090102852" userId="S::30212090102852@sci.asu.edu.eg::6609d03e-575b-4742-a6b1-2b7e3014f7c4" providerId="AD" clId="Web-{D183B9F7-414D-37FC-C887-DEFC728737CA}" dt="2024-09-14T09:09:48.791" v="73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D183B9F7-414D-37FC-C887-DEFC728737CA}" dt="2024-09-14T09:09:48.791" v="7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D183B9F7-414D-37FC-C887-DEFC728737CA}" dt="2024-09-14T09:08:05.807" v="3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30212090102852" userId="S::30212090102852@sci.asu.edu.eg::6609d03e-575b-4742-a6b1-2b7e3014f7c4" providerId="AD" clId="Web-{D183B9F7-414D-37FC-C887-DEFC728737CA}" dt="2024-09-14T09:08:16.448" v="41" actId="20577"/>
        <pc:sldMkLst>
          <pc:docMk/>
          <pc:sldMk cId="945428309" sldId="257"/>
        </pc:sldMkLst>
        <pc:spChg chg="mod">
          <ac:chgData name="30212090102852" userId="S::30212090102852@sci.asu.edu.eg::6609d03e-575b-4742-a6b1-2b7e3014f7c4" providerId="AD" clId="Web-{D183B9F7-414D-37FC-C887-DEFC728737CA}" dt="2024-09-14T09:08:13.026" v="40" actId="20577"/>
          <ac:spMkLst>
            <pc:docMk/>
            <pc:sldMk cId="945428309" sldId="257"/>
            <ac:spMk id="2" creationId="{A4B7CD53-E311-0C2D-C224-33E2DB185905}"/>
          </ac:spMkLst>
        </pc:spChg>
        <pc:spChg chg="mod">
          <ac:chgData name="30212090102852" userId="S::30212090102852@sci.asu.edu.eg::6609d03e-575b-4742-a6b1-2b7e3014f7c4" providerId="AD" clId="Web-{D183B9F7-414D-37FC-C887-DEFC728737CA}" dt="2024-09-14T09:08:16.448" v="41" actId="20577"/>
          <ac:spMkLst>
            <pc:docMk/>
            <pc:sldMk cId="945428309" sldId="257"/>
            <ac:spMk id="3" creationId="{FD6974C5-E50A-B773-1293-356916FA1D1C}"/>
          </ac:spMkLst>
        </pc:spChg>
      </pc:sldChg>
      <pc:sldChg chg="modSp new">
        <pc:chgData name="30212090102852" userId="S::30212090102852@sci.asu.edu.eg::6609d03e-575b-4742-a6b1-2b7e3014f7c4" providerId="AD" clId="Web-{D183B9F7-414D-37FC-C887-DEFC728737CA}" dt="2024-09-14T09:08:26.276" v="45" actId="20577"/>
        <pc:sldMkLst>
          <pc:docMk/>
          <pc:sldMk cId="3464504157" sldId="258"/>
        </pc:sldMkLst>
        <pc:spChg chg="mod">
          <ac:chgData name="30212090102852" userId="S::30212090102852@sci.asu.edu.eg::6609d03e-575b-4742-a6b1-2b7e3014f7c4" providerId="AD" clId="Web-{D183B9F7-414D-37FC-C887-DEFC728737CA}" dt="2024-09-14T09:08:22.198" v="43" actId="20577"/>
          <ac:spMkLst>
            <pc:docMk/>
            <pc:sldMk cId="3464504157" sldId="258"/>
            <ac:spMk id="2" creationId="{5E1AF157-D1E7-8246-4EB7-F3634E66D650}"/>
          </ac:spMkLst>
        </pc:spChg>
        <pc:spChg chg="mod">
          <ac:chgData name="30212090102852" userId="S::30212090102852@sci.asu.edu.eg::6609d03e-575b-4742-a6b1-2b7e3014f7c4" providerId="AD" clId="Web-{D183B9F7-414D-37FC-C887-DEFC728737CA}" dt="2024-09-14T09:08:26.276" v="45" actId="20577"/>
          <ac:spMkLst>
            <pc:docMk/>
            <pc:sldMk cId="3464504157" sldId="258"/>
            <ac:spMk id="3" creationId="{1C117FBF-280F-1672-D04E-EE17C5AD3552}"/>
          </ac:spMkLst>
        </pc:spChg>
      </pc:sldChg>
      <pc:sldChg chg="modSp new">
        <pc:chgData name="30212090102852" userId="S::30212090102852@sci.asu.edu.eg::6609d03e-575b-4742-a6b1-2b7e3014f7c4" providerId="AD" clId="Web-{D183B9F7-414D-37FC-C887-DEFC728737CA}" dt="2024-09-14T09:08:33.807" v="49" actId="20577"/>
        <pc:sldMkLst>
          <pc:docMk/>
          <pc:sldMk cId="2089670670" sldId="259"/>
        </pc:sldMkLst>
        <pc:spChg chg="mod">
          <ac:chgData name="30212090102852" userId="S::30212090102852@sci.asu.edu.eg::6609d03e-575b-4742-a6b1-2b7e3014f7c4" providerId="AD" clId="Web-{D183B9F7-414D-37FC-C887-DEFC728737CA}" dt="2024-09-14T09:08:31.994" v="48" actId="20577"/>
          <ac:spMkLst>
            <pc:docMk/>
            <pc:sldMk cId="2089670670" sldId="259"/>
            <ac:spMk id="2" creationId="{95955793-A6DE-9C8F-1144-0195425D465C}"/>
          </ac:spMkLst>
        </pc:spChg>
        <pc:spChg chg="mod">
          <ac:chgData name="30212090102852" userId="S::30212090102852@sci.asu.edu.eg::6609d03e-575b-4742-a6b1-2b7e3014f7c4" providerId="AD" clId="Web-{D183B9F7-414D-37FC-C887-DEFC728737CA}" dt="2024-09-14T09:08:33.807" v="49" actId="20577"/>
          <ac:spMkLst>
            <pc:docMk/>
            <pc:sldMk cId="2089670670" sldId="259"/>
            <ac:spMk id="3" creationId="{4E147656-92D3-0A7F-F8BB-0D07E6280577}"/>
          </ac:spMkLst>
        </pc:spChg>
      </pc:sldChg>
      <pc:sldChg chg="modSp new">
        <pc:chgData name="30212090102852" userId="S::30212090102852@sci.asu.edu.eg::6609d03e-575b-4742-a6b1-2b7e3014f7c4" providerId="AD" clId="Web-{D183B9F7-414D-37FC-C887-DEFC728737CA}" dt="2024-09-14T09:08:43.447" v="53" actId="20577"/>
        <pc:sldMkLst>
          <pc:docMk/>
          <pc:sldMk cId="2286603940" sldId="260"/>
        </pc:sldMkLst>
        <pc:spChg chg="mod">
          <ac:chgData name="30212090102852" userId="S::30212090102852@sci.asu.edu.eg::6609d03e-575b-4742-a6b1-2b7e3014f7c4" providerId="AD" clId="Web-{D183B9F7-414D-37FC-C887-DEFC728737CA}" dt="2024-09-14T09:08:39.510" v="51" actId="20577"/>
          <ac:spMkLst>
            <pc:docMk/>
            <pc:sldMk cId="2286603940" sldId="260"/>
            <ac:spMk id="2" creationId="{3F6BC365-2B62-971B-5CAF-FE6ABD8D335A}"/>
          </ac:spMkLst>
        </pc:spChg>
        <pc:spChg chg="mod">
          <ac:chgData name="30212090102852" userId="S::30212090102852@sci.asu.edu.eg::6609d03e-575b-4742-a6b1-2b7e3014f7c4" providerId="AD" clId="Web-{D183B9F7-414D-37FC-C887-DEFC728737CA}" dt="2024-09-14T09:08:43.447" v="53" actId="20577"/>
          <ac:spMkLst>
            <pc:docMk/>
            <pc:sldMk cId="2286603940" sldId="260"/>
            <ac:spMk id="3" creationId="{476AB898-12C7-0190-DA91-A1990EE18429}"/>
          </ac:spMkLst>
        </pc:spChg>
      </pc:sldChg>
      <pc:sldChg chg="modSp new">
        <pc:chgData name="30212090102852" userId="S::30212090102852@sci.asu.edu.eg::6609d03e-575b-4742-a6b1-2b7e3014f7c4" providerId="AD" clId="Web-{D183B9F7-414D-37FC-C887-DEFC728737CA}" dt="2024-09-14T09:08:58.010" v="58" actId="20577"/>
        <pc:sldMkLst>
          <pc:docMk/>
          <pc:sldMk cId="3738345986" sldId="261"/>
        </pc:sldMkLst>
        <pc:spChg chg="mod">
          <ac:chgData name="30212090102852" userId="S::30212090102852@sci.asu.edu.eg::6609d03e-575b-4742-a6b1-2b7e3014f7c4" providerId="AD" clId="Web-{D183B9F7-414D-37FC-C887-DEFC728737CA}" dt="2024-09-14T09:08:52.072" v="56" actId="20577"/>
          <ac:spMkLst>
            <pc:docMk/>
            <pc:sldMk cId="3738345986" sldId="261"/>
            <ac:spMk id="2" creationId="{7FAB5D42-34B5-D111-E10A-1CAF53A1B0A5}"/>
          </ac:spMkLst>
        </pc:spChg>
        <pc:spChg chg="mod">
          <ac:chgData name="30212090102852" userId="S::30212090102852@sci.asu.edu.eg::6609d03e-575b-4742-a6b1-2b7e3014f7c4" providerId="AD" clId="Web-{D183B9F7-414D-37FC-C887-DEFC728737CA}" dt="2024-09-14T09:08:58.010" v="58" actId="20577"/>
          <ac:spMkLst>
            <pc:docMk/>
            <pc:sldMk cId="3738345986" sldId="261"/>
            <ac:spMk id="3" creationId="{72128280-075C-D426-E962-85FB2916E41F}"/>
          </ac:spMkLst>
        </pc:spChg>
      </pc:sldChg>
      <pc:sldChg chg="modSp new">
        <pc:chgData name="30212090102852" userId="S::30212090102852@sci.asu.edu.eg::6609d03e-575b-4742-a6b1-2b7e3014f7c4" providerId="AD" clId="Web-{D183B9F7-414D-37FC-C887-DEFC728737CA}" dt="2024-09-14T09:09:03.010" v="62" actId="20577"/>
        <pc:sldMkLst>
          <pc:docMk/>
          <pc:sldMk cId="814379696" sldId="262"/>
        </pc:sldMkLst>
        <pc:spChg chg="mod">
          <ac:chgData name="30212090102852" userId="S::30212090102852@sci.asu.edu.eg::6609d03e-575b-4742-a6b1-2b7e3014f7c4" providerId="AD" clId="Web-{D183B9F7-414D-37FC-C887-DEFC728737CA}" dt="2024-09-14T09:09:00.026" v="61" actId="20577"/>
          <ac:spMkLst>
            <pc:docMk/>
            <pc:sldMk cId="814379696" sldId="262"/>
            <ac:spMk id="2" creationId="{265A868D-319E-4B91-393C-465F5CF3A815}"/>
          </ac:spMkLst>
        </pc:spChg>
        <pc:spChg chg="mod">
          <ac:chgData name="30212090102852" userId="S::30212090102852@sci.asu.edu.eg::6609d03e-575b-4742-a6b1-2b7e3014f7c4" providerId="AD" clId="Web-{D183B9F7-414D-37FC-C887-DEFC728737CA}" dt="2024-09-14T09:09:03.010" v="62" actId="20577"/>
          <ac:spMkLst>
            <pc:docMk/>
            <pc:sldMk cId="814379696" sldId="262"/>
            <ac:spMk id="3" creationId="{299F1254-C859-FFE6-A700-667CAF2D3679}"/>
          </ac:spMkLst>
        </pc:spChg>
      </pc:sldChg>
      <pc:sldChg chg="modSp new">
        <pc:chgData name="30212090102852" userId="S::30212090102852@sci.asu.edu.eg::6609d03e-575b-4742-a6b1-2b7e3014f7c4" providerId="AD" clId="Web-{D183B9F7-414D-37FC-C887-DEFC728737CA}" dt="2024-09-14T09:09:17.416" v="66" actId="20577"/>
        <pc:sldMkLst>
          <pc:docMk/>
          <pc:sldMk cId="1280423641" sldId="263"/>
        </pc:sldMkLst>
        <pc:spChg chg="mod">
          <ac:chgData name="30212090102852" userId="S::30212090102852@sci.asu.edu.eg::6609d03e-575b-4742-a6b1-2b7e3014f7c4" providerId="AD" clId="Web-{D183B9F7-414D-37FC-C887-DEFC728737CA}" dt="2024-09-14T09:09:08.369" v="64" actId="20577"/>
          <ac:spMkLst>
            <pc:docMk/>
            <pc:sldMk cId="1280423641" sldId="263"/>
            <ac:spMk id="2" creationId="{5ED0FF0D-9917-6C95-201D-98E6402A51FD}"/>
          </ac:spMkLst>
        </pc:spChg>
        <pc:spChg chg="mod">
          <ac:chgData name="30212090102852" userId="S::30212090102852@sci.asu.edu.eg::6609d03e-575b-4742-a6b1-2b7e3014f7c4" providerId="AD" clId="Web-{D183B9F7-414D-37FC-C887-DEFC728737CA}" dt="2024-09-14T09:09:17.416" v="66" actId="20577"/>
          <ac:spMkLst>
            <pc:docMk/>
            <pc:sldMk cId="1280423641" sldId="263"/>
            <ac:spMk id="3" creationId="{DE773F40-AC99-2586-A4B6-0D60E7C93704}"/>
          </ac:spMkLst>
        </pc:spChg>
      </pc:sldChg>
      <pc:sldChg chg="modSp new">
        <pc:chgData name="30212090102852" userId="S::30212090102852@sci.asu.edu.eg::6609d03e-575b-4742-a6b1-2b7e3014f7c4" providerId="AD" clId="Web-{D183B9F7-414D-37FC-C887-DEFC728737CA}" dt="2024-09-14T09:09:30.541" v="71" actId="20577"/>
        <pc:sldMkLst>
          <pc:docMk/>
          <pc:sldMk cId="2162331682" sldId="264"/>
        </pc:sldMkLst>
        <pc:spChg chg="mod">
          <ac:chgData name="30212090102852" userId="S::30212090102852@sci.asu.edu.eg::6609d03e-575b-4742-a6b1-2b7e3014f7c4" providerId="AD" clId="Web-{D183B9F7-414D-37FC-C887-DEFC728737CA}" dt="2024-09-14T09:09:21.135" v="69" actId="20577"/>
          <ac:spMkLst>
            <pc:docMk/>
            <pc:sldMk cId="2162331682" sldId="264"/>
            <ac:spMk id="2" creationId="{8C472882-DEE4-6031-8C55-AD879AA1695D}"/>
          </ac:spMkLst>
        </pc:spChg>
        <pc:spChg chg="mod">
          <ac:chgData name="30212090102852" userId="S::30212090102852@sci.asu.edu.eg::6609d03e-575b-4742-a6b1-2b7e3014f7c4" providerId="AD" clId="Web-{D183B9F7-414D-37FC-C887-DEFC728737CA}" dt="2024-09-14T09:09:30.541" v="71" actId="20577"/>
          <ac:spMkLst>
            <pc:docMk/>
            <pc:sldMk cId="2162331682" sldId="264"/>
            <ac:spMk id="3" creationId="{44FB0CE6-CE6B-26D5-32E9-3F3C827460C2}"/>
          </ac:spMkLst>
        </pc:spChg>
      </pc:sldChg>
    </pc:docChg>
  </pc:docChgLst>
  <pc:docChgLst>
    <pc:chgData name="30212090102852" userId="S::30212090102852@sci.asu.edu.eg::6609d03e-575b-4742-a6b1-2b7e3014f7c4" providerId="AD" clId="Web-{62B952A5-38ED-E715-15B9-47B8299E192E}"/>
    <pc:docChg chg="modSld">
      <pc:chgData name="30212090102852" userId="S::30212090102852@sci.asu.edu.eg::6609d03e-575b-4742-a6b1-2b7e3014f7c4" providerId="AD" clId="Web-{62B952A5-38ED-E715-15B9-47B8299E192E}" dt="2024-09-14T12:45:18.364" v="43"/>
      <pc:docMkLst>
        <pc:docMk/>
      </pc:docMkLst>
      <pc:sldChg chg="addSp delSp modSp mod setBg">
        <pc:chgData name="30212090102852" userId="S::30212090102852@sci.asu.edu.eg::6609d03e-575b-4742-a6b1-2b7e3014f7c4" providerId="AD" clId="Web-{62B952A5-38ED-E715-15B9-47B8299E192E}" dt="2024-09-14T12:37:52.561" v="9" actId="1076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62B952A5-38ED-E715-15B9-47B8299E192E}" dt="2024-09-14T12:37:47.029" v="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62B952A5-38ED-E715-15B9-47B8299E192E}" dt="2024-09-14T12:37:52.561" v="9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37:08.759" v="1"/>
          <ac:spMkLst>
            <pc:docMk/>
            <pc:sldMk cId="109857222" sldId="256"/>
            <ac:spMk id="10" creationId="{0DBF1ABE-8590-450D-BB49-BDDCCF3EEA9E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37:08.759" v="1"/>
          <ac:spMkLst>
            <pc:docMk/>
            <pc:sldMk cId="109857222" sldId="256"/>
            <ac:spMk id="12" creationId="{96CB0275-66F1-4491-93B8-121D0C7176BF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37:08.759" v="1"/>
          <ac:spMkLst>
            <pc:docMk/>
            <pc:sldMk cId="109857222" sldId="256"/>
            <ac:spMk id="14" creationId="{18D32C3D-8F76-4E99-BE56-0836CC38CC84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37:08.759" v="1"/>
          <ac:spMkLst>
            <pc:docMk/>
            <pc:sldMk cId="109857222" sldId="256"/>
            <ac:spMk id="16" creationId="{70766076-46F5-42D5-A773-2B3BEF2B8B74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37:08.775" v="2"/>
          <ac:spMkLst>
            <pc:docMk/>
            <pc:sldMk cId="109857222" sldId="256"/>
            <ac:spMk id="18" creationId="{0DBF1ABE-8590-450D-BB49-BDDCCF3EEA9E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37:08.775" v="2"/>
          <ac:spMkLst>
            <pc:docMk/>
            <pc:sldMk cId="109857222" sldId="256"/>
            <ac:spMk id="19" creationId="{96CB0275-66F1-4491-93B8-121D0C7176BF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37:08.775" v="2"/>
          <ac:spMkLst>
            <pc:docMk/>
            <pc:sldMk cId="109857222" sldId="256"/>
            <ac:spMk id="20" creationId="{18D32C3D-8F76-4E99-BE56-0836CC38CC84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37:08.775" v="2"/>
          <ac:spMkLst>
            <pc:docMk/>
            <pc:sldMk cId="109857222" sldId="256"/>
            <ac:spMk id="21" creationId="{70766076-46F5-42D5-A773-2B3BEF2B8B74}"/>
          </ac:spMkLst>
        </pc:spChg>
        <pc:picChg chg="add del">
          <ac:chgData name="30212090102852" userId="S::30212090102852@sci.asu.edu.eg::6609d03e-575b-4742-a6b1-2b7e3014f7c4" providerId="AD" clId="Web-{62B952A5-38ED-E715-15B9-47B8299E192E}" dt="2024-09-14T12:37:08.759" v="1"/>
          <ac:picMkLst>
            <pc:docMk/>
            <pc:sldMk cId="109857222" sldId="256"/>
            <ac:picMk id="7" creationId="{7E27413B-9C46-D799-909F-8D7BBACE6E1B}"/>
          </ac:picMkLst>
        </pc:picChg>
        <pc:picChg chg="add">
          <ac:chgData name="30212090102852" userId="S::30212090102852@sci.asu.edu.eg::6609d03e-575b-4742-a6b1-2b7e3014f7c4" providerId="AD" clId="Web-{62B952A5-38ED-E715-15B9-47B8299E192E}" dt="2024-09-14T12:37:08.775" v="2"/>
          <ac:picMkLst>
            <pc:docMk/>
            <pc:sldMk cId="109857222" sldId="256"/>
            <ac:picMk id="22" creationId="{9652AFF5-EE96-92AE-64D9-072624D152D4}"/>
          </ac:picMkLst>
        </pc:picChg>
      </pc:sldChg>
      <pc:sldChg chg="addSp delSp modSp mod setBg">
        <pc:chgData name="30212090102852" userId="S::30212090102852@sci.asu.edu.eg::6609d03e-575b-4742-a6b1-2b7e3014f7c4" providerId="AD" clId="Web-{62B952A5-38ED-E715-15B9-47B8299E192E}" dt="2024-09-14T12:39:30.242" v="19" actId="20577"/>
        <pc:sldMkLst>
          <pc:docMk/>
          <pc:sldMk cId="945428309" sldId="257"/>
        </pc:sldMkLst>
        <pc:spChg chg="mod">
          <ac:chgData name="30212090102852" userId="S::30212090102852@sci.asu.edu.eg::6609d03e-575b-4742-a6b1-2b7e3014f7c4" providerId="AD" clId="Web-{62B952A5-38ED-E715-15B9-47B8299E192E}" dt="2024-09-14T12:39:30.242" v="19" actId="20577"/>
          <ac:spMkLst>
            <pc:docMk/>
            <pc:sldMk cId="945428309" sldId="257"/>
            <ac:spMk id="2" creationId="{A4B7CD53-E311-0C2D-C224-33E2DB185905}"/>
          </ac:spMkLst>
        </pc:spChg>
        <pc:spChg chg="mod">
          <ac:chgData name="30212090102852" userId="S::30212090102852@sci.asu.edu.eg::6609d03e-575b-4742-a6b1-2b7e3014f7c4" providerId="AD" clId="Web-{62B952A5-38ED-E715-15B9-47B8299E192E}" dt="2024-09-14T12:39:24.789" v="17" actId="20577"/>
          <ac:spMkLst>
            <pc:docMk/>
            <pc:sldMk cId="945428309" sldId="257"/>
            <ac:spMk id="3" creationId="{FD6974C5-E50A-B773-1293-356916FA1D1C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38:22.546" v="14"/>
          <ac:spMkLst>
            <pc:docMk/>
            <pc:sldMk cId="945428309" sldId="257"/>
            <ac:spMk id="8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38:22.546" v="13"/>
          <ac:spMkLst>
            <pc:docMk/>
            <pc:sldMk cId="945428309" sldId="257"/>
            <ac:spMk id="10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38:22.546" v="13"/>
          <ac:spMkLst>
            <pc:docMk/>
            <pc:sldMk cId="945428309" sldId="257"/>
            <ac:spMk id="12" creationId="{975D1CFA-2CDB-4B64-BD9F-85744E8DA12F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38:22.546" v="14"/>
          <ac:spMkLst>
            <pc:docMk/>
            <pc:sldMk cId="945428309" sldId="257"/>
            <ac:spMk id="2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38:22.546" v="14"/>
          <ac:spMkLst>
            <pc:docMk/>
            <pc:sldMk cId="945428309" sldId="257"/>
            <ac:spMk id="21" creationId="{7F488E8B-4E1E-4402-8935-D4E6C02615C7}"/>
          </ac:spMkLst>
        </pc:spChg>
        <pc:grpChg chg="add del">
          <ac:chgData name="30212090102852" userId="S::30212090102852@sci.asu.edu.eg::6609d03e-575b-4742-a6b1-2b7e3014f7c4" providerId="AD" clId="Web-{62B952A5-38ED-E715-15B9-47B8299E192E}" dt="2024-09-14T12:38:22.546" v="13"/>
          <ac:grpSpMkLst>
            <pc:docMk/>
            <pc:sldMk cId="945428309" sldId="257"/>
            <ac:grpSpMk id="14" creationId="{25EE5136-01F1-466C-962D-BA9B4C6757AA}"/>
          </ac:grpSpMkLst>
        </pc:grpChg>
        <pc:picChg chg="add del">
          <ac:chgData name="30212090102852" userId="S::30212090102852@sci.asu.edu.eg::6609d03e-575b-4742-a6b1-2b7e3014f7c4" providerId="AD" clId="Web-{62B952A5-38ED-E715-15B9-47B8299E192E}" dt="2024-09-14T12:38:22.546" v="13"/>
          <ac:picMkLst>
            <pc:docMk/>
            <pc:sldMk cId="945428309" sldId="257"/>
            <ac:picMk id="7" creationId="{7D0A890D-96EB-ABE9-72BE-7279DFA3A849}"/>
          </ac:picMkLst>
        </pc:picChg>
      </pc:sldChg>
      <pc:sldChg chg="addSp delSp modSp mod setBg">
        <pc:chgData name="30212090102852" userId="S::30212090102852@sci.asu.edu.eg::6609d03e-575b-4742-a6b1-2b7e3014f7c4" providerId="AD" clId="Web-{62B952A5-38ED-E715-15B9-47B8299E192E}" dt="2024-09-14T12:40:03.322" v="23" actId="1076"/>
        <pc:sldMkLst>
          <pc:docMk/>
          <pc:sldMk cId="3464504157" sldId="258"/>
        </pc:sldMkLst>
        <pc:spChg chg="mod">
          <ac:chgData name="30212090102852" userId="S::30212090102852@sci.asu.edu.eg::6609d03e-575b-4742-a6b1-2b7e3014f7c4" providerId="AD" clId="Web-{62B952A5-38ED-E715-15B9-47B8299E192E}" dt="2024-09-14T12:40:03.322" v="23" actId="1076"/>
          <ac:spMkLst>
            <pc:docMk/>
            <pc:sldMk cId="3464504157" sldId="258"/>
            <ac:spMk id="2" creationId="{5E1AF157-D1E7-8246-4EB7-F3634E66D650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39:51.915" v="22"/>
          <ac:spMkLst>
            <pc:docMk/>
            <pc:sldMk cId="3464504157" sldId="258"/>
            <ac:spMk id="3" creationId="{1C117FBF-280F-1672-D04E-EE17C5AD3552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39:51.884" v="21"/>
          <ac:spMkLst>
            <pc:docMk/>
            <pc:sldMk cId="3464504157" sldId="258"/>
            <ac:spMk id="9" creationId="{35DB3719-6FDC-4E5D-891D-FF40B7300F64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39:51.884" v="21"/>
          <ac:spMkLst>
            <pc:docMk/>
            <pc:sldMk cId="3464504157" sldId="258"/>
            <ac:spMk id="11" creationId="{E0CBAC23-2E3F-4A90-BA59-F8299F6A5439}"/>
          </ac:spMkLst>
        </pc:spChg>
        <pc:graphicFrameChg chg="add del">
          <ac:chgData name="30212090102852" userId="S::30212090102852@sci.asu.edu.eg::6609d03e-575b-4742-a6b1-2b7e3014f7c4" providerId="AD" clId="Web-{62B952A5-38ED-E715-15B9-47B8299E192E}" dt="2024-09-14T12:39:51.884" v="21"/>
          <ac:graphicFrameMkLst>
            <pc:docMk/>
            <pc:sldMk cId="3464504157" sldId="258"/>
            <ac:graphicFrameMk id="5" creationId="{9DA2BADC-E620-95D5-1C92-D4DBE936AC47}"/>
          </ac:graphicFrameMkLst>
        </pc:graphicFrameChg>
        <pc:graphicFrameChg chg="add">
          <ac:chgData name="30212090102852" userId="S::30212090102852@sci.asu.edu.eg::6609d03e-575b-4742-a6b1-2b7e3014f7c4" providerId="AD" clId="Web-{62B952A5-38ED-E715-15B9-47B8299E192E}" dt="2024-09-14T12:39:51.915" v="22"/>
          <ac:graphicFrameMkLst>
            <pc:docMk/>
            <pc:sldMk cId="3464504157" sldId="258"/>
            <ac:graphicFrameMk id="13" creationId="{2FD10C98-BCD5-59ED-EAC6-DC420C9C78F5}"/>
          </ac:graphicFrameMkLst>
        </pc:graphicFrameChg>
      </pc:sldChg>
      <pc:sldChg chg="addSp delSp modSp mod setBg">
        <pc:chgData name="30212090102852" userId="S::30212090102852@sci.asu.edu.eg::6609d03e-575b-4742-a6b1-2b7e3014f7c4" providerId="AD" clId="Web-{62B952A5-38ED-E715-15B9-47B8299E192E}" dt="2024-09-14T12:40:38.807" v="32"/>
        <pc:sldMkLst>
          <pc:docMk/>
          <pc:sldMk cId="2089670670" sldId="259"/>
        </pc:sldMkLst>
        <pc:spChg chg="mod">
          <ac:chgData name="30212090102852" userId="S::30212090102852@sci.asu.edu.eg::6609d03e-575b-4742-a6b1-2b7e3014f7c4" providerId="AD" clId="Web-{62B952A5-38ED-E715-15B9-47B8299E192E}" dt="2024-09-14T12:40:35.604" v="29"/>
          <ac:spMkLst>
            <pc:docMk/>
            <pc:sldMk cId="2089670670" sldId="259"/>
            <ac:spMk id="2" creationId="{95955793-A6DE-9C8F-1144-0195425D465C}"/>
          </ac:spMkLst>
        </pc:spChg>
        <pc:spChg chg="add del mod">
          <ac:chgData name="30212090102852" userId="S::30212090102852@sci.asu.edu.eg::6609d03e-575b-4742-a6b1-2b7e3014f7c4" providerId="AD" clId="Web-{62B952A5-38ED-E715-15B9-47B8299E192E}" dt="2024-09-14T12:40:38.807" v="32"/>
          <ac:spMkLst>
            <pc:docMk/>
            <pc:sldMk cId="2089670670" sldId="259"/>
            <ac:spMk id="3" creationId="{4E147656-92D3-0A7F-F8BB-0D07E6280577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40:35.604" v="29"/>
          <ac:spMkLst>
            <pc:docMk/>
            <pc:sldMk cId="2089670670" sldId="259"/>
            <ac:spMk id="9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40:35.604" v="29"/>
          <ac:spMkLst>
            <pc:docMk/>
            <pc:sldMk cId="2089670670" sldId="259"/>
            <ac:spMk id="11" creationId="{5298780A-33B9-4EA2-8F67-DE68AD62841B}"/>
          </ac:spMkLst>
        </pc:spChg>
        <pc:spChg chg="add del">
          <ac:chgData name="30212090102852" userId="S::30212090102852@sci.asu.edu.eg::6609d03e-575b-4742-a6b1-2b7e3014f7c4" providerId="AD" clId="Web-{62B952A5-38ED-E715-15B9-47B8299E192E}" dt="2024-09-14T12:40:35.604" v="29"/>
          <ac:spMkLst>
            <pc:docMk/>
            <pc:sldMk cId="2089670670" sldId="259"/>
            <ac:spMk id="13" creationId="{7F488E8B-4E1E-4402-8935-D4E6C02615C7}"/>
          </ac:spMkLst>
        </pc:spChg>
        <pc:graphicFrameChg chg="add del">
          <ac:chgData name="30212090102852" userId="S::30212090102852@sci.asu.edu.eg::6609d03e-575b-4742-a6b1-2b7e3014f7c4" providerId="AD" clId="Web-{62B952A5-38ED-E715-15B9-47B8299E192E}" dt="2024-09-14T12:40:35.604" v="29"/>
          <ac:graphicFrameMkLst>
            <pc:docMk/>
            <pc:sldMk cId="2089670670" sldId="259"/>
            <ac:graphicFrameMk id="5" creationId="{E72F9699-0840-2389-B6B6-6CF6513DE920}"/>
          </ac:graphicFrameMkLst>
        </pc:graphicFrameChg>
        <pc:graphicFrameChg chg="add del">
          <ac:chgData name="30212090102852" userId="S::30212090102852@sci.asu.edu.eg::6609d03e-575b-4742-a6b1-2b7e3014f7c4" providerId="AD" clId="Web-{62B952A5-38ED-E715-15B9-47B8299E192E}" dt="2024-09-14T12:40:38.792" v="31"/>
          <ac:graphicFrameMkLst>
            <pc:docMk/>
            <pc:sldMk cId="2089670670" sldId="259"/>
            <ac:graphicFrameMk id="15" creationId="{336AD44E-BF45-161E-0223-519A4ED5EF22}"/>
          </ac:graphicFrameMkLst>
        </pc:graphicFrameChg>
        <pc:graphicFrameChg chg="add">
          <ac:chgData name="30212090102852" userId="S::30212090102852@sci.asu.edu.eg::6609d03e-575b-4742-a6b1-2b7e3014f7c4" providerId="AD" clId="Web-{62B952A5-38ED-E715-15B9-47B8299E192E}" dt="2024-09-14T12:40:38.807" v="32"/>
          <ac:graphicFrameMkLst>
            <pc:docMk/>
            <pc:sldMk cId="2089670670" sldId="259"/>
            <ac:graphicFrameMk id="17" creationId="{3E96791C-23E2-8465-A1BF-EFCDB94988DD}"/>
          </ac:graphicFrameMkLst>
        </pc:graphicFrameChg>
      </pc:sldChg>
      <pc:sldChg chg="addSp delSp">
        <pc:chgData name="30212090102852" userId="S::30212090102852@sci.asu.edu.eg::6609d03e-575b-4742-a6b1-2b7e3014f7c4" providerId="AD" clId="Web-{62B952A5-38ED-E715-15B9-47B8299E192E}" dt="2024-09-14T12:44:22.034" v="33"/>
        <pc:sldMkLst>
          <pc:docMk/>
          <pc:sldMk cId="2286603940" sldId="260"/>
        </pc:sldMkLst>
        <pc:spChg chg="del">
          <ac:chgData name="30212090102852" userId="S::30212090102852@sci.asu.edu.eg::6609d03e-575b-4742-a6b1-2b7e3014f7c4" providerId="AD" clId="Web-{62B952A5-38ED-E715-15B9-47B8299E192E}" dt="2024-09-14T12:44:22.034" v="33"/>
          <ac:spMkLst>
            <pc:docMk/>
            <pc:sldMk cId="2286603940" sldId="260"/>
            <ac:spMk id="3" creationId="{476AB898-12C7-0190-DA91-A1990EE18429}"/>
          </ac:spMkLst>
        </pc:spChg>
        <pc:graphicFrameChg chg="add">
          <ac:chgData name="30212090102852" userId="S::30212090102852@sci.asu.edu.eg::6609d03e-575b-4742-a6b1-2b7e3014f7c4" providerId="AD" clId="Web-{62B952A5-38ED-E715-15B9-47B8299E192E}" dt="2024-09-14T12:44:22.034" v="33"/>
          <ac:graphicFrameMkLst>
            <pc:docMk/>
            <pc:sldMk cId="2286603940" sldId="260"/>
            <ac:graphicFrameMk id="5" creationId="{54973F8A-5F7F-07E1-F4D3-ECC8FBC011FF}"/>
          </ac:graphicFrameMkLst>
        </pc:graphicFrameChg>
      </pc:sldChg>
      <pc:sldChg chg="addSp delSp">
        <pc:chgData name="30212090102852" userId="S::30212090102852@sci.asu.edu.eg::6609d03e-575b-4742-a6b1-2b7e3014f7c4" providerId="AD" clId="Web-{62B952A5-38ED-E715-15B9-47B8299E192E}" dt="2024-09-14T12:44:28.034" v="34"/>
        <pc:sldMkLst>
          <pc:docMk/>
          <pc:sldMk cId="3738345986" sldId="261"/>
        </pc:sldMkLst>
        <pc:spChg chg="del">
          <ac:chgData name="30212090102852" userId="S::30212090102852@sci.asu.edu.eg::6609d03e-575b-4742-a6b1-2b7e3014f7c4" providerId="AD" clId="Web-{62B952A5-38ED-E715-15B9-47B8299E192E}" dt="2024-09-14T12:44:28.034" v="34"/>
          <ac:spMkLst>
            <pc:docMk/>
            <pc:sldMk cId="3738345986" sldId="261"/>
            <ac:spMk id="3" creationId="{72128280-075C-D426-E962-85FB2916E41F}"/>
          </ac:spMkLst>
        </pc:spChg>
        <pc:graphicFrameChg chg="add">
          <ac:chgData name="30212090102852" userId="S::30212090102852@sci.asu.edu.eg::6609d03e-575b-4742-a6b1-2b7e3014f7c4" providerId="AD" clId="Web-{62B952A5-38ED-E715-15B9-47B8299E192E}" dt="2024-09-14T12:44:28.034" v="34"/>
          <ac:graphicFrameMkLst>
            <pc:docMk/>
            <pc:sldMk cId="3738345986" sldId="261"/>
            <ac:graphicFrameMk id="5" creationId="{4C2B5F37-7254-91AD-E10E-A4D3A93DD028}"/>
          </ac:graphicFrameMkLst>
        </pc:graphicFrameChg>
      </pc:sldChg>
      <pc:sldChg chg="addSp delSp">
        <pc:chgData name="30212090102852" userId="S::30212090102852@sci.asu.edu.eg::6609d03e-575b-4742-a6b1-2b7e3014f7c4" providerId="AD" clId="Web-{62B952A5-38ED-E715-15B9-47B8299E192E}" dt="2024-09-14T12:44:35.613" v="35"/>
        <pc:sldMkLst>
          <pc:docMk/>
          <pc:sldMk cId="814379696" sldId="262"/>
        </pc:sldMkLst>
        <pc:spChg chg="del">
          <ac:chgData name="30212090102852" userId="S::30212090102852@sci.asu.edu.eg::6609d03e-575b-4742-a6b1-2b7e3014f7c4" providerId="AD" clId="Web-{62B952A5-38ED-E715-15B9-47B8299E192E}" dt="2024-09-14T12:44:35.613" v="35"/>
          <ac:spMkLst>
            <pc:docMk/>
            <pc:sldMk cId="814379696" sldId="262"/>
            <ac:spMk id="3" creationId="{299F1254-C859-FFE6-A700-667CAF2D3679}"/>
          </ac:spMkLst>
        </pc:spChg>
        <pc:graphicFrameChg chg="add">
          <ac:chgData name="30212090102852" userId="S::30212090102852@sci.asu.edu.eg::6609d03e-575b-4742-a6b1-2b7e3014f7c4" providerId="AD" clId="Web-{62B952A5-38ED-E715-15B9-47B8299E192E}" dt="2024-09-14T12:44:35.613" v="35"/>
          <ac:graphicFrameMkLst>
            <pc:docMk/>
            <pc:sldMk cId="814379696" sldId="262"/>
            <ac:graphicFrameMk id="5" creationId="{F484F93D-274E-1CBE-92ED-9127B2E77DB9}"/>
          </ac:graphicFrameMkLst>
        </pc:graphicFrameChg>
      </pc:sldChg>
      <pc:sldChg chg="addSp modSp mod setBg">
        <pc:chgData name="30212090102852" userId="S::30212090102852@sci.asu.edu.eg::6609d03e-575b-4742-a6b1-2b7e3014f7c4" providerId="AD" clId="Web-{62B952A5-38ED-E715-15B9-47B8299E192E}" dt="2024-09-14T12:45:06.473" v="42" actId="20577"/>
        <pc:sldMkLst>
          <pc:docMk/>
          <pc:sldMk cId="1280423641" sldId="263"/>
        </pc:sldMkLst>
        <pc:spChg chg="mod">
          <ac:chgData name="30212090102852" userId="S::30212090102852@sci.asu.edu.eg::6609d03e-575b-4742-a6b1-2b7e3014f7c4" providerId="AD" clId="Web-{62B952A5-38ED-E715-15B9-47B8299E192E}" dt="2024-09-14T12:44:47.504" v="36"/>
          <ac:spMkLst>
            <pc:docMk/>
            <pc:sldMk cId="1280423641" sldId="263"/>
            <ac:spMk id="2" creationId="{5ED0FF0D-9917-6C95-201D-98E6402A51FD}"/>
          </ac:spMkLst>
        </pc:spChg>
        <pc:spChg chg="mod">
          <ac:chgData name="30212090102852" userId="S::30212090102852@sci.asu.edu.eg::6609d03e-575b-4742-a6b1-2b7e3014f7c4" providerId="AD" clId="Web-{62B952A5-38ED-E715-15B9-47B8299E192E}" dt="2024-09-14T12:45:06.473" v="42" actId="20577"/>
          <ac:spMkLst>
            <pc:docMk/>
            <pc:sldMk cId="1280423641" sldId="263"/>
            <ac:spMk id="3" creationId="{DE773F40-AC99-2586-A4B6-0D60E7C93704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44:47.504" v="36"/>
          <ac:spMkLst>
            <pc:docMk/>
            <pc:sldMk cId="1280423641" sldId="263"/>
            <ac:spMk id="12" creationId="{5D7F64A8-D625-4F61-A290-B499BB62ACFF}"/>
          </ac:spMkLst>
        </pc:spChg>
        <pc:picChg chg="add">
          <ac:chgData name="30212090102852" userId="S::30212090102852@sci.asu.edu.eg::6609d03e-575b-4742-a6b1-2b7e3014f7c4" providerId="AD" clId="Web-{62B952A5-38ED-E715-15B9-47B8299E192E}" dt="2024-09-14T12:44:47.504" v="36"/>
          <ac:picMkLst>
            <pc:docMk/>
            <pc:sldMk cId="1280423641" sldId="263"/>
            <ac:picMk id="7" creationId="{726489A6-3BB7-2997-A77D-7AB874494ED1}"/>
          </ac:picMkLst>
        </pc:picChg>
        <pc:picChg chg="add">
          <ac:chgData name="30212090102852" userId="S::30212090102852@sci.asu.edu.eg::6609d03e-575b-4742-a6b1-2b7e3014f7c4" providerId="AD" clId="Web-{62B952A5-38ED-E715-15B9-47B8299E192E}" dt="2024-09-14T12:44:47.504" v="36"/>
          <ac:picMkLst>
            <pc:docMk/>
            <pc:sldMk cId="1280423641" sldId="263"/>
            <ac:picMk id="9" creationId="{B7B86363-769C-45C2-A800-34D9CF30C4BB}"/>
          </ac:picMkLst>
        </pc:picChg>
      </pc:sldChg>
      <pc:sldChg chg="addSp delSp modSp mod setBg">
        <pc:chgData name="30212090102852" userId="S::30212090102852@sci.asu.edu.eg::6609d03e-575b-4742-a6b1-2b7e3014f7c4" providerId="AD" clId="Web-{62B952A5-38ED-E715-15B9-47B8299E192E}" dt="2024-09-14T12:45:18.364" v="43"/>
        <pc:sldMkLst>
          <pc:docMk/>
          <pc:sldMk cId="2162331682" sldId="264"/>
        </pc:sldMkLst>
        <pc:spChg chg="mod">
          <ac:chgData name="30212090102852" userId="S::30212090102852@sci.asu.edu.eg::6609d03e-575b-4742-a6b1-2b7e3014f7c4" providerId="AD" clId="Web-{62B952A5-38ED-E715-15B9-47B8299E192E}" dt="2024-09-14T12:45:18.364" v="43"/>
          <ac:spMkLst>
            <pc:docMk/>
            <pc:sldMk cId="2162331682" sldId="264"/>
            <ac:spMk id="2" creationId="{8C472882-DEE4-6031-8C55-AD879AA1695D}"/>
          </ac:spMkLst>
        </pc:spChg>
        <pc:spChg chg="del">
          <ac:chgData name="30212090102852" userId="S::30212090102852@sci.asu.edu.eg::6609d03e-575b-4742-a6b1-2b7e3014f7c4" providerId="AD" clId="Web-{62B952A5-38ED-E715-15B9-47B8299E192E}" dt="2024-09-14T12:45:18.364" v="43"/>
          <ac:spMkLst>
            <pc:docMk/>
            <pc:sldMk cId="2162331682" sldId="264"/>
            <ac:spMk id="3" creationId="{44FB0CE6-CE6B-26D5-32E9-3F3C827460C2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45:18.364" v="43"/>
          <ac:spMkLst>
            <pc:docMk/>
            <pc:sldMk cId="2162331682" sldId="264"/>
            <ac:spMk id="9" creationId="{AE2B703B-46F9-481A-A605-82E2A828C4FA}"/>
          </ac:spMkLst>
        </pc:spChg>
        <pc:spChg chg="add">
          <ac:chgData name="30212090102852" userId="S::30212090102852@sci.asu.edu.eg::6609d03e-575b-4742-a6b1-2b7e3014f7c4" providerId="AD" clId="Web-{62B952A5-38ED-E715-15B9-47B8299E192E}" dt="2024-09-14T12:45:18.364" v="43"/>
          <ac:spMkLst>
            <pc:docMk/>
            <pc:sldMk cId="2162331682" sldId="264"/>
            <ac:spMk id="11" creationId="{F13BE4D7-0C3D-4906-B230-A1C5B4665CCF}"/>
          </ac:spMkLst>
        </pc:spChg>
        <pc:graphicFrameChg chg="add">
          <ac:chgData name="30212090102852" userId="S::30212090102852@sci.asu.edu.eg::6609d03e-575b-4742-a6b1-2b7e3014f7c4" providerId="AD" clId="Web-{62B952A5-38ED-E715-15B9-47B8299E192E}" dt="2024-09-14T12:45:18.364" v="43"/>
          <ac:graphicFrameMkLst>
            <pc:docMk/>
            <pc:sldMk cId="2162331682" sldId="264"/>
            <ac:graphicFrameMk id="5" creationId="{1013445F-794A-AEE7-3B96-2A2D67CAF47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D6944-A79B-4476-8633-74A132F077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B2EAD-F601-4C39-BEE8-73BA09105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INT: Stores integer values. Example: age INT;</a:t>
          </a:r>
        </a:p>
      </dgm:t>
    </dgm:pt>
    <dgm:pt modelId="{3A77A85F-8A53-4509-84FB-C555BFB14936}" type="parTrans" cxnId="{756501D7-11D2-4568-B018-88AC1FAAA212}">
      <dgm:prSet/>
      <dgm:spPr/>
      <dgm:t>
        <a:bodyPr/>
        <a:lstStyle/>
        <a:p>
          <a:endParaRPr lang="en-US"/>
        </a:p>
      </dgm:t>
    </dgm:pt>
    <dgm:pt modelId="{1B8EA964-CE63-4F37-97AE-275ABBF6DCD4}" type="sibTrans" cxnId="{756501D7-11D2-4568-B018-88AC1FAAA212}">
      <dgm:prSet/>
      <dgm:spPr/>
      <dgm:t>
        <a:bodyPr/>
        <a:lstStyle/>
        <a:p>
          <a:endParaRPr lang="en-US"/>
        </a:p>
      </dgm:t>
    </dgm:pt>
    <dgm:pt modelId="{D7D9141A-5847-4481-A910-1816277CC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FLOAT: Stores floating-point numbers. Example: price FLOAT;</a:t>
          </a:r>
        </a:p>
      </dgm:t>
    </dgm:pt>
    <dgm:pt modelId="{F812FDCD-4241-4003-8D6A-579C86018F6C}" type="parTrans" cxnId="{DBD0599A-3DAC-4E01-AD98-AB4A153C9179}">
      <dgm:prSet/>
      <dgm:spPr/>
      <dgm:t>
        <a:bodyPr/>
        <a:lstStyle/>
        <a:p>
          <a:endParaRPr lang="en-US"/>
        </a:p>
      </dgm:t>
    </dgm:pt>
    <dgm:pt modelId="{00696F73-F5D8-46C5-8F43-56146A90D5A7}" type="sibTrans" cxnId="{DBD0599A-3DAC-4E01-AD98-AB4A153C9179}">
      <dgm:prSet/>
      <dgm:spPr/>
      <dgm:t>
        <a:bodyPr/>
        <a:lstStyle/>
        <a:p>
          <a:endParaRPr lang="en-US"/>
        </a:p>
      </dgm:t>
    </dgm:pt>
    <dgm:pt modelId="{A8E280E7-51AC-4E5E-A295-51EA800E9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DOUBLE: Stores double-precision floating-point numbers. Example: large_amount DOUBLE;</a:t>
          </a:r>
        </a:p>
      </dgm:t>
    </dgm:pt>
    <dgm:pt modelId="{31BCDFA7-EE48-4BFE-9249-18411DFFAE5D}" type="parTrans" cxnId="{4D85F559-5ACF-468C-A003-9BC30B627C51}">
      <dgm:prSet/>
      <dgm:spPr/>
      <dgm:t>
        <a:bodyPr/>
        <a:lstStyle/>
        <a:p>
          <a:endParaRPr lang="en-US"/>
        </a:p>
      </dgm:t>
    </dgm:pt>
    <dgm:pt modelId="{1D3E121B-3A3B-4288-9749-2EF83CEB1E33}" type="sibTrans" cxnId="{4D85F559-5ACF-468C-A003-9BC30B627C51}">
      <dgm:prSet/>
      <dgm:spPr/>
      <dgm:t>
        <a:bodyPr/>
        <a:lstStyle/>
        <a:p>
          <a:endParaRPr lang="en-US"/>
        </a:p>
      </dgm:t>
    </dgm:pt>
    <dgm:pt modelId="{4523349F-4082-45BB-88DA-904187F83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Example: CREATE TABLE products (id INT, price FLOAT);</a:t>
          </a:r>
        </a:p>
      </dgm:t>
    </dgm:pt>
    <dgm:pt modelId="{E935AF83-3C09-4A78-A4A5-021FF1EA84B4}" type="parTrans" cxnId="{FFE357AB-C9CE-4BBE-80A7-4A08F0EB221F}">
      <dgm:prSet/>
      <dgm:spPr/>
      <dgm:t>
        <a:bodyPr/>
        <a:lstStyle/>
        <a:p>
          <a:endParaRPr lang="en-US"/>
        </a:p>
      </dgm:t>
    </dgm:pt>
    <dgm:pt modelId="{4EDBE645-DE95-48A4-B75C-831AEDECC7F4}" type="sibTrans" cxnId="{FFE357AB-C9CE-4BBE-80A7-4A08F0EB221F}">
      <dgm:prSet/>
      <dgm:spPr/>
      <dgm:t>
        <a:bodyPr/>
        <a:lstStyle/>
        <a:p>
          <a:endParaRPr lang="en-US"/>
        </a:p>
      </dgm:t>
    </dgm:pt>
    <dgm:pt modelId="{E797B1AE-9F6C-4362-8BBA-0179B6B9BEA9}" type="pres">
      <dgm:prSet presAssocID="{325D6944-A79B-4476-8633-74A132F077E1}" presName="root" presStyleCnt="0">
        <dgm:presLayoutVars>
          <dgm:dir/>
          <dgm:resizeHandles val="exact"/>
        </dgm:presLayoutVars>
      </dgm:prSet>
      <dgm:spPr/>
    </dgm:pt>
    <dgm:pt modelId="{43E86B6E-9D88-4551-BC66-E8A678197DEF}" type="pres">
      <dgm:prSet presAssocID="{C97B2EAD-F601-4C39-BEE8-73BA09105F1D}" presName="compNode" presStyleCnt="0"/>
      <dgm:spPr/>
    </dgm:pt>
    <dgm:pt modelId="{6D85356F-0425-4FE7-B128-1BD4C275260D}" type="pres">
      <dgm:prSet presAssocID="{C97B2EAD-F601-4C39-BEE8-73BA09105F1D}" presName="bgRect" presStyleLbl="bgShp" presStyleIdx="0" presStyleCnt="4"/>
      <dgm:spPr/>
    </dgm:pt>
    <dgm:pt modelId="{74E3E59A-DEB6-4224-BBF6-3AC0A155E045}" type="pres">
      <dgm:prSet presAssocID="{C97B2EAD-F601-4C39-BEE8-73BA09105F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69029C-6F5D-4C7D-964E-3E71A0F15FC2}" type="pres">
      <dgm:prSet presAssocID="{C97B2EAD-F601-4C39-BEE8-73BA09105F1D}" presName="spaceRect" presStyleCnt="0"/>
      <dgm:spPr/>
    </dgm:pt>
    <dgm:pt modelId="{A0439490-893F-4159-B979-19053B1B8FC1}" type="pres">
      <dgm:prSet presAssocID="{C97B2EAD-F601-4C39-BEE8-73BA09105F1D}" presName="parTx" presStyleLbl="revTx" presStyleIdx="0" presStyleCnt="4">
        <dgm:presLayoutVars>
          <dgm:chMax val="0"/>
          <dgm:chPref val="0"/>
        </dgm:presLayoutVars>
      </dgm:prSet>
      <dgm:spPr/>
    </dgm:pt>
    <dgm:pt modelId="{64572692-DA22-4F35-AC66-0DE7C40E7A6F}" type="pres">
      <dgm:prSet presAssocID="{1B8EA964-CE63-4F37-97AE-275ABBF6DCD4}" presName="sibTrans" presStyleCnt="0"/>
      <dgm:spPr/>
    </dgm:pt>
    <dgm:pt modelId="{012F1B79-A01F-4CF2-9FF2-317D7AE2716D}" type="pres">
      <dgm:prSet presAssocID="{D7D9141A-5847-4481-A910-1816277CC087}" presName="compNode" presStyleCnt="0"/>
      <dgm:spPr/>
    </dgm:pt>
    <dgm:pt modelId="{CD04F7E6-BCAF-487F-9B0D-A359660E6DE2}" type="pres">
      <dgm:prSet presAssocID="{D7D9141A-5847-4481-A910-1816277CC087}" presName="bgRect" presStyleLbl="bgShp" presStyleIdx="1" presStyleCnt="4"/>
      <dgm:spPr/>
    </dgm:pt>
    <dgm:pt modelId="{212B8563-6792-4382-B4CC-958F97516E89}" type="pres">
      <dgm:prSet presAssocID="{D7D9141A-5847-4481-A910-1816277CC0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13531EDF-2D07-4A7A-9B26-BA65ABCF64E5}" type="pres">
      <dgm:prSet presAssocID="{D7D9141A-5847-4481-A910-1816277CC087}" presName="spaceRect" presStyleCnt="0"/>
      <dgm:spPr/>
    </dgm:pt>
    <dgm:pt modelId="{91E2E61D-6F29-464E-B2C8-083978E6245F}" type="pres">
      <dgm:prSet presAssocID="{D7D9141A-5847-4481-A910-1816277CC087}" presName="parTx" presStyleLbl="revTx" presStyleIdx="1" presStyleCnt="4">
        <dgm:presLayoutVars>
          <dgm:chMax val="0"/>
          <dgm:chPref val="0"/>
        </dgm:presLayoutVars>
      </dgm:prSet>
      <dgm:spPr/>
    </dgm:pt>
    <dgm:pt modelId="{1049254A-F030-42FB-B064-F951D44F2111}" type="pres">
      <dgm:prSet presAssocID="{00696F73-F5D8-46C5-8F43-56146A90D5A7}" presName="sibTrans" presStyleCnt="0"/>
      <dgm:spPr/>
    </dgm:pt>
    <dgm:pt modelId="{D6983C05-BCB2-4ED3-A95E-AD5A01BCF7DA}" type="pres">
      <dgm:prSet presAssocID="{A8E280E7-51AC-4E5E-A295-51EA800E9BDD}" presName="compNode" presStyleCnt="0"/>
      <dgm:spPr/>
    </dgm:pt>
    <dgm:pt modelId="{A38D8EFE-AAD2-442F-9413-79282073701E}" type="pres">
      <dgm:prSet presAssocID="{A8E280E7-51AC-4E5E-A295-51EA800E9BDD}" presName="bgRect" presStyleLbl="bgShp" presStyleIdx="2" presStyleCnt="4"/>
      <dgm:spPr/>
    </dgm:pt>
    <dgm:pt modelId="{DC60AA7B-C2DA-432B-8790-75B4F170BBDF}" type="pres">
      <dgm:prSet presAssocID="{A8E280E7-51AC-4E5E-A295-51EA800E9B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11F808B-B42E-449F-B356-C058EEAFD4FA}" type="pres">
      <dgm:prSet presAssocID="{A8E280E7-51AC-4E5E-A295-51EA800E9BDD}" presName="spaceRect" presStyleCnt="0"/>
      <dgm:spPr/>
    </dgm:pt>
    <dgm:pt modelId="{6B3FC773-9BD7-47EB-8DF9-3F58774EBF71}" type="pres">
      <dgm:prSet presAssocID="{A8E280E7-51AC-4E5E-A295-51EA800E9BDD}" presName="parTx" presStyleLbl="revTx" presStyleIdx="2" presStyleCnt="4">
        <dgm:presLayoutVars>
          <dgm:chMax val="0"/>
          <dgm:chPref val="0"/>
        </dgm:presLayoutVars>
      </dgm:prSet>
      <dgm:spPr/>
    </dgm:pt>
    <dgm:pt modelId="{78F1C354-15EF-489E-B32B-B0E434A565C9}" type="pres">
      <dgm:prSet presAssocID="{1D3E121B-3A3B-4288-9749-2EF83CEB1E33}" presName="sibTrans" presStyleCnt="0"/>
      <dgm:spPr/>
    </dgm:pt>
    <dgm:pt modelId="{402025B0-A5D9-4B92-926A-528FD291586B}" type="pres">
      <dgm:prSet presAssocID="{4523349F-4082-45BB-88DA-904187F832E7}" presName="compNode" presStyleCnt="0"/>
      <dgm:spPr/>
    </dgm:pt>
    <dgm:pt modelId="{085640B1-43A6-40B3-8D99-2C98ED99FB85}" type="pres">
      <dgm:prSet presAssocID="{4523349F-4082-45BB-88DA-904187F832E7}" presName="bgRect" presStyleLbl="bgShp" presStyleIdx="3" presStyleCnt="4"/>
      <dgm:spPr/>
    </dgm:pt>
    <dgm:pt modelId="{5FC58B2F-6705-4E73-8E76-B98D12CDD910}" type="pres">
      <dgm:prSet presAssocID="{4523349F-4082-45BB-88DA-904187F832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C846C8D5-62C0-4BAB-AD4A-60E327A6F3D7}" type="pres">
      <dgm:prSet presAssocID="{4523349F-4082-45BB-88DA-904187F832E7}" presName="spaceRect" presStyleCnt="0"/>
      <dgm:spPr/>
    </dgm:pt>
    <dgm:pt modelId="{F9089CF7-CFEC-4E92-8AD3-BDC2B1754962}" type="pres">
      <dgm:prSet presAssocID="{4523349F-4082-45BB-88DA-904187F832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AE3B0D-BA52-4742-BD49-F462BA750175}" type="presOf" srcId="{325D6944-A79B-4476-8633-74A132F077E1}" destId="{E797B1AE-9F6C-4362-8BBA-0179B6B9BEA9}" srcOrd="0" destOrd="0" presId="urn:microsoft.com/office/officeart/2018/2/layout/IconVerticalSolidList"/>
    <dgm:cxn modelId="{32424A21-D471-4F08-9749-7403EF1A18FD}" type="presOf" srcId="{D7D9141A-5847-4481-A910-1816277CC087}" destId="{91E2E61D-6F29-464E-B2C8-083978E6245F}" srcOrd="0" destOrd="0" presId="urn:microsoft.com/office/officeart/2018/2/layout/IconVerticalSolidList"/>
    <dgm:cxn modelId="{4D85F559-5ACF-468C-A003-9BC30B627C51}" srcId="{325D6944-A79B-4476-8633-74A132F077E1}" destId="{A8E280E7-51AC-4E5E-A295-51EA800E9BDD}" srcOrd="2" destOrd="0" parTransId="{31BCDFA7-EE48-4BFE-9249-18411DFFAE5D}" sibTransId="{1D3E121B-3A3B-4288-9749-2EF83CEB1E33}"/>
    <dgm:cxn modelId="{6C8DA686-0903-4BB8-9A75-2AF706DCB611}" type="presOf" srcId="{C97B2EAD-F601-4C39-BEE8-73BA09105F1D}" destId="{A0439490-893F-4159-B979-19053B1B8FC1}" srcOrd="0" destOrd="0" presId="urn:microsoft.com/office/officeart/2018/2/layout/IconVerticalSolidList"/>
    <dgm:cxn modelId="{201DFD93-F2B8-480D-822E-FC0E2C34FCE2}" type="presOf" srcId="{4523349F-4082-45BB-88DA-904187F832E7}" destId="{F9089CF7-CFEC-4E92-8AD3-BDC2B1754962}" srcOrd="0" destOrd="0" presId="urn:microsoft.com/office/officeart/2018/2/layout/IconVerticalSolidList"/>
    <dgm:cxn modelId="{DBD0599A-3DAC-4E01-AD98-AB4A153C9179}" srcId="{325D6944-A79B-4476-8633-74A132F077E1}" destId="{D7D9141A-5847-4481-A910-1816277CC087}" srcOrd="1" destOrd="0" parTransId="{F812FDCD-4241-4003-8D6A-579C86018F6C}" sibTransId="{00696F73-F5D8-46C5-8F43-56146A90D5A7}"/>
    <dgm:cxn modelId="{FFE357AB-C9CE-4BBE-80A7-4A08F0EB221F}" srcId="{325D6944-A79B-4476-8633-74A132F077E1}" destId="{4523349F-4082-45BB-88DA-904187F832E7}" srcOrd="3" destOrd="0" parTransId="{E935AF83-3C09-4A78-A4A5-021FF1EA84B4}" sibTransId="{4EDBE645-DE95-48A4-B75C-831AEDECC7F4}"/>
    <dgm:cxn modelId="{7F2848C9-61D9-4352-8891-813CA1BA0CE9}" type="presOf" srcId="{A8E280E7-51AC-4E5E-A295-51EA800E9BDD}" destId="{6B3FC773-9BD7-47EB-8DF9-3F58774EBF71}" srcOrd="0" destOrd="0" presId="urn:microsoft.com/office/officeart/2018/2/layout/IconVerticalSolidList"/>
    <dgm:cxn modelId="{756501D7-11D2-4568-B018-88AC1FAAA212}" srcId="{325D6944-A79B-4476-8633-74A132F077E1}" destId="{C97B2EAD-F601-4C39-BEE8-73BA09105F1D}" srcOrd="0" destOrd="0" parTransId="{3A77A85F-8A53-4509-84FB-C555BFB14936}" sibTransId="{1B8EA964-CE63-4F37-97AE-275ABBF6DCD4}"/>
    <dgm:cxn modelId="{01CE90FA-1A2E-4E7D-9BD6-7C4389B076E9}" type="presParOf" srcId="{E797B1AE-9F6C-4362-8BBA-0179B6B9BEA9}" destId="{43E86B6E-9D88-4551-BC66-E8A678197DEF}" srcOrd="0" destOrd="0" presId="urn:microsoft.com/office/officeart/2018/2/layout/IconVerticalSolidList"/>
    <dgm:cxn modelId="{20E49548-CA84-49E5-9320-626D14182E5E}" type="presParOf" srcId="{43E86B6E-9D88-4551-BC66-E8A678197DEF}" destId="{6D85356F-0425-4FE7-B128-1BD4C275260D}" srcOrd="0" destOrd="0" presId="urn:microsoft.com/office/officeart/2018/2/layout/IconVerticalSolidList"/>
    <dgm:cxn modelId="{6DB73488-3C44-4CC5-B964-13868C9D7A96}" type="presParOf" srcId="{43E86B6E-9D88-4551-BC66-E8A678197DEF}" destId="{74E3E59A-DEB6-4224-BBF6-3AC0A155E045}" srcOrd="1" destOrd="0" presId="urn:microsoft.com/office/officeart/2018/2/layout/IconVerticalSolidList"/>
    <dgm:cxn modelId="{62C98C97-4840-4824-AC0E-CE88ABAFDF98}" type="presParOf" srcId="{43E86B6E-9D88-4551-BC66-E8A678197DEF}" destId="{6B69029C-6F5D-4C7D-964E-3E71A0F15FC2}" srcOrd="2" destOrd="0" presId="urn:microsoft.com/office/officeart/2018/2/layout/IconVerticalSolidList"/>
    <dgm:cxn modelId="{82F4EE29-0ACA-469E-BB3A-ACE1D22C3354}" type="presParOf" srcId="{43E86B6E-9D88-4551-BC66-E8A678197DEF}" destId="{A0439490-893F-4159-B979-19053B1B8FC1}" srcOrd="3" destOrd="0" presId="urn:microsoft.com/office/officeart/2018/2/layout/IconVerticalSolidList"/>
    <dgm:cxn modelId="{046774D1-FE4C-4428-88C5-0D4D0A00CE27}" type="presParOf" srcId="{E797B1AE-9F6C-4362-8BBA-0179B6B9BEA9}" destId="{64572692-DA22-4F35-AC66-0DE7C40E7A6F}" srcOrd="1" destOrd="0" presId="urn:microsoft.com/office/officeart/2018/2/layout/IconVerticalSolidList"/>
    <dgm:cxn modelId="{D623F421-129C-46B1-8AE5-3CB7B1CB3BC5}" type="presParOf" srcId="{E797B1AE-9F6C-4362-8BBA-0179B6B9BEA9}" destId="{012F1B79-A01F-4CF2-9FF2-317D7AE2716D}" srcOrd="2" destOrd="0" presId="urn:microsoft.com/office/officeart/2018/2/layout/IconVerticalSolidList"/>
    <dgm:cxn modelId="{94761B6B-8069-427B-9AB6-FC9731993D21}" type="presParOf" srcId="{012F1B79-A01F-4CF2-9FF2-317D7AE2716D}" destId="{CD04F7E6-BCAF-487F-9B0D-A359660E6DE2}" srcOrd="0" destOrd="0" presId="urn:microsoft.com/office/officeart/2018/2/layout/IconVerticalSolidList"/>
    <dgm:cxn modelId="{6E96E9A8-4F93-43F9-AF0E-A1B57FC59AAE}" type="presParOf" srcId="{012F1B79-A01F-4CF2-9FF2-317D7AE2716D}" destId="{212B8563-6792-4382-B4CC-958F97516E89}" srcOrd="1" destOrd="0" presId="urn:microsoft.com/office/officeart/2018/2/layout/IconVerticalSolidList"/>
    <dgm:cxn modelId="{639454D8-5CAF-46DD-9583-619EB23F5FF9}" type="presParOf" srcId="{012F1B79-A01F-4CF2-9FF2-317D7AE2716D}" destId="{13531EDF-2D07-4A7A-9B26-BA65ABCF64E5}" srcOrd="2" destOrd="0" presId="urn:microsoft.com/office/officeart/2018/2/layout/IconVerticalSolidList"/>
    <dgm:cxn modelId="{2BFB1BA4-CBF6-4FE5-A014-33C467F3A483}" type="presParOf" srcId="{012F1B79-A01F-4CF2-9FF2-317D7AE2716D}" destId="{91E2E61D-6F29-464E-B2C8-083978E6245F}" srcOrd="3" destOrd="0" presId="urn:microsoft.com/office/officeart/2018/2/layout/IconVerticalSolidList"/>
    <dgm:cxn modelId="{C2AB664C-29A5-4D99-9C71-E86276971560}" type="presParOf" srcId="{E797B1AE-9F6C-4362-8BBA-0179B6B9BEA9}" destId="{1049254A-F030-42FB-B064-F951D44F2111}" srcOrd="3" destOrd="0" presId="urn:microsoft.com/office/officeart/2018/2/layout/IconVerticalSolidList"/>
    <dgm:cxn modelId="{E048DD1F-771D-49BD-8705-FE180F46BF7D}" type="presParOf" srcId="{E797B1AE-9F6C-4362-8BBA-0179B6B9BEA9}" destId="{D6983C05-BCB2-4ED3-A95E-AD5A01BCF7DA}" srcOrd="4" destOrd="0" presId="urn:microsoft.com/office/officeart/2018/2/layout/IconVerticalSolidList"/>
    <dgm:cxn modelId="{8C4637A6-2180-4EC8-81B4-2C02990BDEA2}" type="presParOf" srcId="{D6983C05-BCB2-4ED3-A95E-AD5A01BCF7DA}" destId="{A38D8EFE-AAD2-442F-9413-79282073701E}" srcOrd="0" destOrd="0" presId="urn:microsoft.com/office/officeart/2018/2/layout/IconVerticalSolidList"/>
    <dgm:cxn modelId="{79AF9560-D3C7-449D-86E6-FECBB3E5D4FF}" type="presParOf" srcId="{D6983C05-BCB2-4ED3-A95E-AD5A01BCF7DA}" destId="{DC60AA7B-C2DA-432B-8790-75B4F170BBDF}" srcOrd="1" destOrd="0" presId="urn:microsoft.com/office/officeart/2018/2/layout/IconVerticalSolidList"/>
    <dgm:cxn modelId="{43792C1A-911E-46A8-BF75-C48C4473C5D5}" type="presParOf" srcId="{D6983C05-BCB2-4ED3-A95E-AD5A01BCF7DA}" destId="{B11F808B-B42E-449F-B356-C058EEAFD4FA}" srcOrd="2" destOrd="0" presId="urn:microsoft.com/office/officeart/2018/2/layout/IconVerticalSolidList"/>
    <dgm:cxn modelId="{013AD145-5E42-4CA5-9D84-BE98B535CFE1}" type="presParOf" srcId="{D6983C05-BCB2-4ED3-A95E-AD5A01BCF7DA}" destId="{6B3FC773-9BD7-47EB-8DF9-3F58774EBF71}" srcOrd="3" destOrd="0" presId="urn:microsoft.com/office/officeart/2018/2/layout/IconVerticalSolidList"/>
    <dgm:cxn modelId="{97FA7046-B75E-4FC4-806B-E0A4A520E7BB}" type="presParOf" srcId="{E797B1AE-9F6C-4362-8BBA-0179B6B9BEA9}" destId="{78F1C354-15EF-489E-B32B-B0E434A565C9}" srcOrd="5" destOrd="0" presId="urn:microsoft.com/office/officeart/2018/2/layout/IconVerticalSolidList"/>
    <dgm:cxn modelId="{46E76A90-0033-4154-870C-96F6A7810401}" type="presParOf" srcId="{E797B1AE-9F6C-4362-8BBA-0179B6B9BEA9}" destId="{402025B0-A5D9-4B92-926A-528FD291586B}" srcOrd="6" destOrd="0" presId="urn:microsoft.com/office/officeart/2018/2/layout/IconVerticalSolidList"/>
    <dgm:cxn modelId="{D6D81715-E0F8-4D28-9208-9AD34E50D0ED}" type="presParOf" srcId="{402025B0-A5D9-4B92-926A-528FD291586B}" destId="{085640B1-43A6-40B3-8D99-2C98ED99FB85}" srcOrd="0" destOrd="0" presId="urn:microsoft.com/office/officeart/2018/2/layout/IconVerticalSolidList"/>
    <dgm:cxn modelId="{B6B5A493-869B-4875-B00D-0907AB1DC61D}" type="presParOf" srcId="{402025B0-A5D9-4B92-926A-528FD291586B}" destId="{5FC58B2F-6705-4E73-8E76-B98D12CDD910}" srcOrd="1" destOrd="0" presId="urn:microsoft.com/office/officeart/2018/2/layout/IconVerticalSolidList"/>
    <dgm:cxn modelId="{A6331DC4-E55B-49A3-BEB6-8AE8DD69350D}" type="presParOf" srcId="{402025B0-A5D9-4B92-926A-528FD291586B}" destId="{C846C8D5-62C0-4BAB-AD4A-60E327A6F3D7}" srcOrd="2" destOrd="0" presId="urn:microsoft.com/office/officeart/2018/2/layout/IconVerticalSolidList"/>
    <dgm:cxn modelId="{2C74CC7D-0770-4501-A3CC-1D4CE7906D30}" type="presParOf" srcId="{402025B0-A5D9-4B92-926A-528FD291586B}" destId="{F9089CF7-CFEC-4E92-8AD3-BDC2B1754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9FCA8-DFC1-4713-A692-B6AABA5A3A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C97CE7-7DD3-4AF0-9BFB-3630E1A692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</a:t>
          </a:r>
          <a:r>
            <a:rPr lang="en-US" b="1"/>
            <a:t>VARCHAR</a:t>
          </a:r>
          <a:r>
            <a:rPr lang="en-US"/>
            <a:t>: Variable-length string. Max length defined. Example: name VARCHAR(100);</a:t>
          </a:r>
        </a:p>
      </dgm:t>
    </dgm:pt>
    <dgm:pt modelId="{C6B0F488-79DA-4ACC-BBD7-DA5EB3812CC6}" type="parTrans" cxnId="{2AEF96CD-D548-4109-971D-E983C721A4E8}">
      <dgm:prSet/>
      <dgm:spPr/>
      <dgm:t>
        <a:bodyPr/>
        <a:lstStyle/>
        <a:p>
          <a:endParaRPr lang="en-US"/>
        </a:p>
      </dgm:t>
    </dgm:pt>
    <dgm:pt modelId="{D341E8E8-C509-4138-BCCD-99A868414FE6}" type="sibTrans" cxnId="{2AEF96CD-D548-4109-971D-E983C721A4E8}">
      <dgm:prSet/>
      <dgm:spPr/>
      <dgm:t>
        <a:bodyPr/>
        <a:lstStyle/>
        <a:p>
          <a:endParaRPr lang="en-US"/>
        </a:p>
      </dgm:t>
    </dgm:pt>
    <dgm:pt modelId="{E3F4606F-72FB-4AE6-B6FB-5F53CC2338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</a:t>
          </a:r>
          <a:r>
            <a:rPr lang="en-US" b="1"/>
            <a:t>CHAR</a:t>
          </a:r>
          <a:r>
            <a:rPr lang="en-US"/>
            <a:t>: Fixed-length string. Example: code CHAR(10);</a:t>
          </a:r>
        </a:p>
      </dgm:t>
    </dgm:pt>
    <dgm:pt modelId="{5AEF2630-69DE-49A2-A9AA-EE1FC327CBC6}" type="parTrans" cxnId="{01BEED0B-F738-4528-AFC6-F1D6CA9E5009}">
      <dgm:prSet/>
      <dgm:spPr/>
      <dgm:t>
        <a:bodyPr/>
        <a:lstStyle/>
        <a:p>
          <a:endParaRPr lang="en-US"/>
        </a:p>
      </dgm:t>
    </dgm:pt>
    <dgm:pt modelId="{55347486-64B6-4FCA-B48F-1DCA7D8B8E7F}" type="sibTrans" cxnId="{01BEED0B-F738-4528-AFC6-F1D6CA9E5009}">
      <dgm:prSet/>
      <dgm:spPr/>
      <dgm:t>
        <a:bodyPr/>
        <a:lstStyle/>
        <a:p>
          <a:endParaRPr lang="en-US"/>
        </a:p>
      </dgm:t>
    </dgm:pt>
    <dgm:pt modelId="{34AEA27F-4C50-45C9-915E-519D512903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</a:t>
          </a:r>
          <a:r>
            <a:rPr lang="en-US" b="1"/>
            <a:t>TEXT</a:t>
          </a:r>
          <a:r>
            <a:rPr lang="en-US"/>
            <a:t>: Large text data. Example: description TEXT;</a:t>
          </a:r>
        </a:p>
      </dgm:t>
    </dgm:pt>
    <dgm:pt modelId="{B7503313-6A63-4E39-871C-CC59CB143F29}" type="parTrans" cxnId="{22281565-131B-4AAF-817A-F27B47D96ED4}">
      <dgm:prSet/>
      <dgm:spPr/>
      <dgm:t>
        <a:bodyPr/>
        <a:lstStyle/>
        <a:p>
          <a:endParaRPr lang="en-US"/>
        </a:p>
      </dgm:t>
    </dgm:pt>
    <dgm:pt modelId="{130F27C9-5A2F-404B-B920-262D434B91CE}" type="sibTrans" cxnId="{22281565-131B-4AAF-817A-F27B47D96ED4}">
      <dgm:prSet/>
      <dgm:spPr/>
      <dgm:t>
        <a:bodyPr/>
        <a:lstStyle/>
        <a:p>
          <a:endParaRPr lang="en-US"/>
        </a:p>
      </dgm:t>
    </dgm:pt>
    <dgm:pt modelId="{6919050E-41B0-4897-8929-E7F0A8B26D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</a:t>
          </a:r>
          <a:r>
            <a:rPr lang="en-US" b="1"/>
            <a:t>Example</a:t>
          </a:r>
          <a:r>
            <a:rPr lang="en-US"/>
            <a:t>: CREATE TABLE users (username VARCHAR(50), bio TEXT);</a:t>
          </a:r>
        </a:p>
      </dgm:t>
    </dgm:pt>
    <dgm:pt modelId="{5B069852-26CA-4712-89AC-D8C8CB2EC77A}" type="parTrans" cxnId="{0BF5BAF7-3DA9-4E33-BD4F-A6CAD0ED5FDB}">
      <dgm:prSet/>
      <dgm:spPr/>
      <dgm:t>
        <a:bodyPr/>
        <a:lstStyle/>
        <a:p>
          <a:endParaRPr lang="en-US"/>
        </a:p>
      </dgm:t>
    </dgm:pt>
    <dgm:pt modelId="{B0D4BD83-3F44-4ACD-9B62-A735F82F9901}" type="sibTrans" cxnId="{0BF5BAF7-3DA9-4E33-BD4F-A6CAD0ED5FDB}">
      <dgm:prSet/>
      <dgm:spPr/>
      <dgm:t>
        <a:bodyPr/>
        <a:lstStyle/>
        <a:p>
          <a:endParaRPr lang="en-US"/>
        </a:p>
      </dgm:t>
    </dgm:pt>
    <dgm:pt modelId="{9DD79C7B-4D63-4663-8729-308CAD95D669}" type="pres">
      <dgm:prSet presAssocID="{A299FCA8-DFC1-4713-A692-B6AABA5A3A0D}" presName="root" presStyleCnt="0">
        <dgm:presLayoutVars>
          <dgm:dir/>
          <dgm:resizeHandles val="exact"/>
        </dgm:presLayoutVars>
      </dgm:prSet>
      <dgm:spPr/>
    </dgm:pt>
    <dgm:pt modelId="{86739CAF-6305-48A8-89B7-B279CF64657E}" type="pres">
      <dgm:prSet presAssocID="{5CC97CE7-7DD3-4AF0-9BFB-3630E1A69221}" presName="compNode" presStyleCnt="0"/>
      <dgm:spPr/>
    </dgm:pt>
    <dgm:pt modelId="{515932B6-BA4F-48A7-A508-A9F5D2B15546}" type="pres">
      <dgm:prSet presAssocID="{5CC97CE7-7DD3-4AF0-9BFB-3630E1A69221}" presName="bgRect" presStyleLbl="bgShp" presStyleIdx="0" presStyleCnt="4"/>
      <dgm:spPr/>
    </dgm:pt>
    <dgm:pt modelId="{6AF6084B-2E64-4DD7-908C-B07FB70D8207}" type="pres">
      <dgm:prSet presAssocID="{5CC97CE7-7DD3-4AF0-9BFB-3630E1A692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C100B874-06AD-4308-9EEC-2DA32CE6CD8C}" type="pres">
      <dgm:prSet presAssocID="{5CC97CE7-7DD3-4AF0-9BFB-3630E1A69221}" presName="spaceRect" presStyleCnt="0"/>
      <dgm:spPr/>
    </dgm:pt>
    <dgm:pt modelId="{942012E4-9FA1-4D4A-A0CD-7A334D68F49F}" type="pres">
      <dgm:prSet presAssocID="{5CC97CE7-7DD3-4AF0-9BFB-3630E1A69221}" presName="parTx" presStyleLbl="revTx" presStyleIdx="0" presStyleCnt="4">
        <dgm:presLayoutVars>
          <dgm:chMax val="0"/>
          <dgm:chPref val="0"/>
        </dgm:presLayoutVars>
      </dgm:prSet>
      <dgm:spPr/>
    </dgm:pt>
    <dgm:pt modelId="{578554B3-612D-411A-A861-0B1A41023B1C}" type="pres">
      <dgm:prSet presAssocID="{D341E8E8-C509-4138-BCCD-99A868414FE6}" presName="sibTrans" presStyleCnt="0"/>
      <dgm:spPr/>
    </dgm:pt>
    <dgm:pt modelId="{BFDC0992-CAC9-42D2-987E-7C3100EAB653}" type="pres">
      <dgm:prSet presAssocID="{E3F4606F-72FB-4AE6-B6FB-5F53CC2338C3}" presName="compNode" presStyleCnt="0"/>
      <dgm:spPr/>
    </dgm:pt>
    <dgm:pt modelId="{411CC97C-6BC1-401D-9215-EF846799CF55}" type="pres">
      <dgm:prSet presAssocID="{E3F4606F-72FB-4AE6-B6FB-5F53CC2338C3}" presName="bgRect" presStyleLbl="bgShp" presStyleIdx="1" presStyleCnt="4"/>
      <dgm:spPr/>
    </dgm:pt>
    <dgm:pt modelId="{2A90A16E-2A7F-447B-ACC7-978A5A316A21}" type="pres">
      <dgm:prSet presAssocID="{E3F4606F-72FB-4AE6-B6FB-5F53CC2338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27F92A76-464E-4DB2-9BEE-403F06232DED}" type="pres">
      <dgm:prSet presAssocID="{E3F4606F-72FB-4AE6-B6FB-5F53CC2338C3}" presName="spaceRect" presStyleCnt="0"/>
      <dgm:spPr/>
    </dgm:pt>
    <dgm:pt modelId="{D0D9BD13-E9B4-49F6-9896-439308FFBFEB}" type="pres">
      <dgm:prSet presAssocID="{E3F4606F-72FB-4AE6-B6FB-5F53CC2338C3}" presName="parTx" presStyleLbl="revTx" presStyleIdx="1" presStyleCnt="4">
        <dgm:presLayoutVars>
          <dgm:chMax val="0"/>
          <dgm:chPref val="0"/>
        </dgm:presLayoutVars>
      </dgm:prSet>
      <dgm:spPr/>
    </dgm:pt>
    <dgm:pt modelId="{52D21E6A-020C-43A7-A347-DE46D88BAB70}" type="pres">
      <dgm:prSet presAssocID="{55347486-64B6-4FCA-B48F-1DCA7D8B8E7F}" presName="sibTrans" presStyleCnt="0"/>
      <dgm:spPr/>
    </dgm:pt>
    <dgm:pt modelId="{E23EE0A5-24A5-44C9-9781-9B83B788E42F}" type="pres">
      <dgm:prSet presAssocID="{34AEA27F-4C50-45C9-915E-519D512903C0}" presName="compNode" presStyleCnt="0"/>
      <dgm:spPr/>
    </dgm:pt>
    <dgm:pt modelId="{A3633DDC-4BA3-4FEA-AB02-DB6BD6A1EF74}" type="pres">
      <dgm:prSet presAssocID="{34AEA27F-4C50-45C9-915E-519D512903C0}" presName="bgRect" presStyleLbl="bgShp" presStyleIdx="2" presStyleCnt="4"/>
      <dgm:spPr/>
    </dgm:pt>
    <dgm:pt modelId="{5A2FE8A5-F460-42BC-B6A3-ABD8050790BE}" type="pres">
      <dgm:prSet presAssocID="{34AEA27F-4C50-45C9-915E-519D512903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AB2604B-2D88-45D5-80D7-B3A7405FCABF}" type="pres">
      <dgm:prSet presAssocID="{34AEA27F-4C50-45C9-915E-519D512903C0}" presName="spaceRect" presStyleCnt="0"/>
      <dgm:spPr/>
    </dgm:pt>
    <dgm:pt modelId="{A0D45409-1F03-4FE7-AE11-77407BFBC00E}" type="pres">
      <dgm:prSet presAssocID="{34AEA27F-4C50-45C9-915E-519D512903C0}" presName="parTx" presStyleLbl="revTx" presStyleIdx="2" presStyleCnt="4">
        <dgm:presLayoutVars>
          <dgm:chMax val="0"/>
          <dgm:chPref val="0"/>
        </dgm:presLayoutVars>
      </dgm:prSet>
      <dgm:spPr/>
    </dgm:pt>
    <dgm:pt modelId="{771AC447-4510-4A9E-8FE0-A9587B448A64}" type="pres">
      <dgm:prSet presAssocID="{130F27C9-5A2F-404B-B920-262D434B91CE}" presName="sibTrans" presStyleCnt="0"/>
      <dgm:spPr/>
    </dgm:pt>
    <dgm:pt modelId="{26BAA6FD-CF09-4D4A-B1AD-0A97696C4656}" type="pres">
      <dgm:prSet presAssocID="{6919050E-41B0-4897-8929-E7F0A8B26DA7}" presName="compNode" presStyleCnt="0"/>
      <dgm:spPr/>
    </dgm:pt>
    <dgm:pt modelId="{6033E18B-AAD5-43D7-BCA1-2AB6B04028B4}" type="pres">
      <dgm:prSet presAssocID="{6919050E-41B0-4897-8929-E7F0A8B26DA7}" presName="bgRect" presStyleLbl="bgShp" presStyleIdx="3" presStyleCnt="4"/>
      <dgm:spPr/>
    </dgm:pt>
    <dgm:pt modelId="{738C086B-2EEA-4901-B686-B18BCAB72463}" type="pres">
      <dgm:prSet presAssocID="{6919050E-41B0-4897-8929-E7F0A8B26D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B773389-0850-4A36-976F-D2827831067B}" type="pres">
      <dgm:prSet presAssocID="{6919050E-41B0-4897-8929-E7F0A8B26DA7}" presName="spaceRect" presStyleCnt="0"/>
      <dgm:spPr/>
    </dgm:pt>
    <dgm:pt modelId="{CEC5FA74-21D6-416F-8C92-E5C7F26795BE}" type="pres">
      <dgm:prSet presAssocID="{6919050E-41B0-4897-8929-E7F0A8B26D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1BEED0B-F738-4528-AFC6-F1D6CA9E5009}" srcId="{A299FCA8-DFC1-4713-A692-B6AABA5A3A0D}" destId="{E3F4606F-72FB-4AE6-B6FB-5F53CC2338C3}" srcOrd="1" destOrd="0" parTransId="{5AEF2630-69DE-49A2-A9AA-EE1FC327CBC6}" sibTransId="{55347486-64B6-4FCA-B48F-1DCA7D8B8E7F}"/>
    <dgm:cxn modelId="{22281565-131B-4AAF-817A-F27B47D96ED4}" srcId="{A299FCA8-DFC1-4713-A692-B6AABA5A3A0D}" destId="{34AEA27F-4C50-45C9-915E-519D512903C0}" srcOrd="2" destOrd="0" parTransId="{B7503313-6A63-4E39-871C-CC59CB143F29}" sibTransId="{130F27C9-5A2F-404B-B920-262D434B91CE}"/>
    <dgm:cxn modelId="{F3A46888-4C80-410F-AB2B-61CDFD2D76EC}" type="presOf" srcId="{A299FCA8-DFC1-4713-A692-B6AABA5A3A0D}" destId="{9DD79C7B-4D63-4663-8729-308CAD95D669}" srcOrd="0" destOrd="0" presId="urn:microsoft.com/office/officeart/2018/2/layout/IconVerticalSolidList"/>
    <dgm:cxn modelId="{6C19A3B6-9739-4781-AC62-ED8677F303BE}" type="presOf" srcId="{5CC97CE7-7DD3-4AF0-9BFB-3630E1A69221}" destId="{942012E4-9FA1-4D4A-A0CD-7A334D68F49F}" srcOrd="0" destOrd="0" presId="urn:microsoft.com/office/officeart/2018/2/layout/IconVerticalSolidList"/>
    <dgm:cxn modelId="{2AEF96CD-D548-4109-971D-E983C721A4E8}" srcId="{A299FCA8-DFC1-4713-A692-B6AABA5A3A0D}" destId="{5CC97CE7-7DD3-4AF0-9BFB-3630E1A69221}" srcOrd="0" destOrd="0" parTransId="{C6B0F488-79DA-4ACC-BBD7-DA5EB3812CC6}" sibTransId="{D341E8E8-C509-4138-BCCD-99A868414FE6}"/>
    <dgm:cxn modelId="{FD79ADE1-221C-434F-9179-6C825509D005}" type="presOf" srcId="{E3F4606F-72FB-4AE6-B6FB-5F53CC2338C3}" destId="{D0D9BD13-E9B4-49F6-9896-439308FFBFEB}" srcOrd="0" destOrd="0" presId="urn:microsoft.com/office/officeart/2018/2/layout/IconVerticalSolidList"/>
    <dgm:cxn modelId="{880403EE-6695-48A6-AFC1-3E02787B49CD}" type="presOf" srcId="{34AEA27F-4C50-45C9-915E-519D512903C0}" destId="{A0D45409-1F03-4FE7-AE11-77407BFBC00E}" srcOrd="0" destOrd="0" presId="urn:microsoft.com/office/officeart/2018/2/layout/IconVerticalSolidList"/>
    <dgm:cxn modelId="{7A6D1CF3-81A9-4E77-A70A-541C475F5693}" type="presOf" srcId="{6919050E-41B0-4897-8929-E7F0A8B26DA7}" destId="{CEC5FA74-21D6-416F-8C92-E5C7F26795BE}" srcOrd="0" destOrd="0" presId="urn:microsoft.com/office/officeart/2018/2/layout/IconVerticalSolidList"/>
    <dgm:cxn modelId="{0BF5BAF7-3DA9-4E33-BD4F-A6CAD0ED5FDB}" srcId="{A299FCA8-DFC1-4713-A692-B6AABA5A3A0D}" destId="{6919050E-41B0-4897-8929-E7F0A8B26DA7}" srcOrd="3" destOrd="0" parTransId="{5B069852-26CA-4712-89AC-D8C8CB2EC77A}" sibTransId="{B0D4BD83-3F44-4ACD-9B62-A735F82F9901}"/>
    <dgm:cxn modelId="{E8C38505-916D-40C4-B8D5-650498E75712}" type="presParOf" srcId="{9DD79C7B-4D63-4663-8729-308CAD95D669}" destId="{86739CAF-6305-48A8-89B7-B279CF64657E}" srcOrd="0" destOrd="0" presId="urn:microsoft.com/office/officeart/2018/2/layout/IconVerticalSolidList"/>
    <dgm:cxn modelId="{797AC146-9E09-4899-BCE2-C76B47F2421B}" type="presParOf" srcId="{86739CAF-6305-48A8-89B7-B279CF64657E}" destId="{515932B6-BA4F-48A7-A508-A9F5D2B15546}" srcOrd="0" destOrd="0" presId="urn:microsoft.com/office/officeart/2018/2/layout/IconVerticalSolidList"/>
    <dgm:cxn modelId="{F0857E16-1824-4F4F-8D58-256D35EB7482}" type="presParOf" srcId="{86739CAF-6305-48A8-89B7-B279CF64657E}" destId="{6AF6084B-2E64-4DD7-908C-B07FB70D8207}" srcOrd="1" destOrd="0" presId="urn:microsoft.com/office/officeart/2018/2/layout/IconVerticalSolidList"/>
    <dgm:cxn modelId="{F3E8D3ED-FBAF-4D93-AC33-BF5BCF564866}" type="presParOf" srcId="{86739CAF-6305-48A8-89B7-B279CF64657E}" destId="{C100B874-06AD-4308-9EEC-2DA32CE6CD8C}" srcOrd="2" destOrd="0" presId="urn:microsoft.com/office/officeart/2018/2/layout/IconVerticalSolidList"/>
    <dgm:cxn modelId="{F4CCF4FF-DE0F-44C2-953F-08DDED9FBBD1}" type="presParOf" srcId="{86739CAF-6305-48A8-89B7-B279CF64657E}" destId="{942012E4-9FA1-4D4A-A0CD-7A334D68F49F}" srcOrd="3" destOrd="0" presId="urn:microsoft.com/office/officeart/2018/2/layout/IconVerticalSolidList"/>
    <dgm:cxn modelId="{66C47BFA-02CF-45D8-8344-D519001EF164}" type="presParOf" srcId="{9DD79C7B-4D63-4663-8729-308CAD95D669}" destId="{578554B3-612D-411A-A861-0B1A41023B1C}" srcOrd="1" destOrd="0" presId="urn:microsoft.com/office/officeart/2018/2/layout/IconVerticalSolidList"/>
    <dgm:cxn modelId="{372FC871-3792-4379-A277-98FE2D815772}" type="presParOf" srcId="{9DD79C7B-4D63-4663-8729-308CAD95D669}" destId="{BFDC0992-CAC9-42D2-987E-7C3100EAB653}" srcOrd="2" destOrd="0" presId="urn:microsoft.com/office/officeart/2018/2/layout/IconVerticalSolidList"/>
    <dgm:cxn modelId="{25A7B6FA-D2FF-49F6-A59D-27791F7B197B}" type="presParOf" srcId="{BFDC0992-CAC9-42D2-987E-7C3100EAB653}" destId="{411CC97C-6BC1-401D-9215-EF846799CF55}" srcOrd="0" destOrd="0" presId="urn:microsoft.com/office/officeart/2018/2/layout/IconVerticalSolidList"/>
    <dgm:cxn modelId="{5A197D74-E33D-4E11-A20A-303C0142DFAA}" type="presParOf" srcId="{BFDC0992-CAC9-42D2-987E-7C3100EAB653}" destId="{2A90A16E-2A7F-447B-ACC7-978A5A316A21}" srcOrd="1" destOrd="0" presId="urn:microsoft.com/office/officeart/2018/2/layout/IconVerticalSolidList"/>
    <dgm:cxn modelId="{BDB94B00-C15A-447B-89EA-509A6EDF0792}" type="presParOf" srcId="{BFDC0992-CAC9-42D2-987E-7C3100EAB653}" destId="{27F92A76-464E-4DB2-9BEE-403F06232DED}" srcOrd="2" destOrd="0" presId="urn:microsoft.com/office/officeart/2018/2/layout/IconVerticalSolidList"/>
    <dgm:cxn modelId="{7767077E-15D7-4D57-A1A8-D52E75F59B5E}" type="presParOf" srcId="{BFDC0992-CAC9-42D2-987E-7C3100EAB653}" destId="{D0D9BD13-E9B4-49F6-9896-439308FFBFEB}" srcOrd="3" destOrd="0" presId="urn:microsoft.com/office/officeart/2018/2/layout/IconVerticalSolidList"/>
    <dgm:cxn modelId="{586BA8C4-2070-4CA9-AC28-AC0C0A58A365}" type="presParOf" srcId="{9DD79C7B-4D63-4663-8729-308CAD95D669}" destId="{52D21E6A-020C-43A7-A347-DE46D88BAB70}" srcOrd="3" destOrd="0" presId="urn:microsoft.com/office/officeart/2018/2/layout/IconVerticalSolidList"/>
    <dgm:cxn modelId="{4536CB74-5DE9-4C2F-B900-A39DD6E55D4D}" type="presParOf" srcId="{9DD79C7B-4D63-4663-8729-308CAD95D669}" destId="{E23EE0A5-24A5-44C9-9781-9B83B788E42F}" srcOrd="4" destOrd="0" presId="urn:microsoft.com/office/officeart/2018/2/layout/IconVerticalSolidList"/>
    <dgm:cxn modelId="{6582399D-D39E-498F-9E0A-37BD76CC23F6}" type="presParOf" srcId="{E23EE0A5-24A5-44C9-9781-9B83B788E42F}" destId="{A3633DDC-4BA3-4FEA-AB02-DB6BD6A1EF74}" srcOrd="0" destOrd="0" presId="urn:microsoft.com/office/officeart/2018/2/layout/IconVerticalSolidList"/>
    <dgm:cxn modelId="{131B94CC-2EA8-44D7-B930-B4A679E0333A}" type="presParOf" srcId="{E23EE0A5-24A5-44C9-9781-9B83B788E42F}" destId="{5A2FE8A5-F460-42BC-B6A3-ABD8050790BE}" srcOrd="1" destOrd="0" presId="urn:microsoft.com/office/officeart/2018/2/layout/IconVerticalSolidList"/>
    <dgm:cxn modelId="{0AE52DE3-7200-46A2-817F-8FF63914120E}" type="presParOf" srcId="{E23EE0A5-24A5-44C9-9781-9B83B788E42F}" destId="{EAB2604B-2D88-45D5-80D7-B3A7405FCABF}" srcOrd="2" destOrd="0" presId="urn:microsoft.com/office/officeart/2018/2/layout/IconVerticalSolidList"/>
    <dgm:cxn modelId="{53B5EDE2-1CDB-4185-BFE0-E272EDE541BC}" type="presParOf" srcId="{E23EE0A5-24A5-44C9-9781-9B83B788E42F}" destId="{A0D45409-1F03-4FE7-AE11-77407BFBC00E}" srcOrd="3" destOrd="0" presId="urn:microsoft.com/office/officeart/2018/2/layout/IconVerticalSolidList"/>
    <dgm:cxn modelId="{38674DF1-75AD-4530-9EC4-BCB3FC58D787}" type="presParOf" srcId="{9DD79C7B-4D63-4663-8729-308CAD95D669}" destId="{771AC447-4510-4A9E-8FE0-A9587B448A64}" srcOrd="5" destOrd="0" presId="urn:microsoft.com/office/officeart/2018/2/layout/IconVerticalSolidList"/>
    <dgm:cxn modelId="{633972C1-172D-4F24-966C-BB0106993BF2}" type="presParOf" srcId="{9DD79C7B-4D63-4663-8729-308CAD95D669}" destId="{26BAA6FD-CF09-4D4A-B1AD-0A97696C4656}" srcOrd="6" destOrd="0" presId="urn:microsoft.com/office/officeart/2018/2/layout/IconVerticalSolidList"/>
    <dgm:cxn modelId="{DE17B1F3-5642-4558-A72A-A25852BADEA1}" type="presParOf" srcId="{26BAA6FD-CF09-4D4A-B1AD-0A97696C4656}" destId="{6033E18B-AAD5-43D7-BCA1-2AB6B04028B4}" srcOrd="0" destOrd="0" presId="urn:microsoft.com/office/officeart/2018/2/layout/IconVerticalSolidList"/>
    <dgm:cxn modelId="{B8296FED-3250-4421-A7EF-3FE9952F3DE0}" type="presParOf" srcId="{26BAA6FD-CF09-4D4A-B1AD-0A97696C4656}" destId="{738C086B-2EEA-4901-B686-B18BCAB72463}" srcOrd="1" destOrd="0" presId="urn:microsoft.com/office/officeart/2018/2/layout/IconVerticalSolidList"/>
    <dgm:cxn modelId="{AA4447EA-C75C-4B63-A4E1-6F6D6D4DA94B}" type="presParOf" srcId="{26BAA6FD-CF09-4D4A-B1AD-0A97696C4656}" destId="{5B773389-0850-4A36-976F-D2827831067B}" srcOrd="2" destOrd="0" presId="urn:microsoft.com/office/officeart/2018/2/layout/IconVerticalSolidList"/>
    <dgm:cxn modelId="{ECE1F351-91B4-4491-BA7D-5E6EED2BB079}" type="presParOf" srcId="{26BAA6FD-CF09-4D4A-B1AD-0A97696C4656}" destId="{CEC5FA74-21D6-416F-8C92-E5C7F26795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A13AA-31B1-4EF8-8FB4-CD202E9264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D6B43-F8A5-48DB-86A0-A00415B8F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DATE: Stores date values. Format: YYYY-MM-DD. Example: birthdate DATE;</a:t>
          </a:r>
        </a:p>
      </dgm:t>
    </dgm:pt>
    <dgm:pt modelId="{06CCA505-FF88-4797-B6E4-E82AF2C5FE9F}" type="parTrans" cxnId="{443B4062-EBD6-4FCF-B8B7-509AAD9B7006}">
      <dgm:prSet/>
      <dgm:spPr/>
      <dgm:t>
        <a:bodyPr/>
        <a:lstStyle/>
        <a:p>
          <a:endParaRPr lang="en-US"/>
        </a:p>
      </dgm:t>
    </dgm:pt>
    <dgm:pt modelId="{1C7FA1E6-6ADF-44A5-A10F-CF617D1346FF}" type="sibTrans" cxnId="{443B4062-EBD6-4FCF-B8B7-509AAD9B7006}">
      <dgm:prSet/>
      <dgm:spPr/>
      <dgm:t>
        <a:bodyPr/>
        <a:lstStyle/>
        <a:p>
          <a:endParaRPr lang="en-US"/>
        </a:p>
      </dgm:t>
    </dgm:pt>
    <dgm:pt modelId="{1BF49B5B-65DD-4D03-A72F-9D9EC64713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DATETIME: Stores date and time values. Format: YYYY-MM-DD HH:MM:SS. Example: created_at DATETIME;</a:t>
          </a:r>
        </a:p>
      </dgm:t>
    </dgm:pt>
    <dgm:pt modelId="{059BBF97-F004-448B-BAA2-AD01825ABCCF}" type="parTrans" cxnId="{E61EA9B8-822A-48CD-BD5C-DA6917182FD4}">
      <dgm:prSet/>
      <dgm:spPr/>
      <dgm:t>
        <a:bodyPr/>
        <a:lstStyle/>
        <a:p>
          <a:endParaRPr lang="en-US"/>
        </a:p>
      </dgm:t>
    </dgm:pt>
    <dgm:pt modelId="{AC602D80-41C9-4D4C-8E50-148BFD1A786A}" type="sibTrans" cxnId="{E61EA9B8-822A-48CD-BD5C-DA6917182FD4}">
      <dgm:prSet/>
      <dgm:spPr/>
      <dgm:t>
        <a:bodyPr/>
        <a:lstStyle/>
        <a:p>
          <a:endParaRPr lang="en-US"/>
        </a:p>
      </dgm:t>
    </dgm:pt>
    <dgm:pt modelId="{0D5A8640-22BD-4CF8-917F-D5EC655148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TIMESTAMP: Stores timestamp values with automatic updating. Example: last_updated TIMESTAMP;</a:t>
          </a:r>
        </a:p>
      </dgm:t>
    </dgm:pt>
    <dgm:pt modelId="{654D99EF-54F9-4533-BB8E-E6784CD91406}" type="parTrans" cxnId="{AC93C77A-7027-4906-BE90-8A98E19D1D19}">
      <dgm:prSet/>
      <dgm:spPr/>
      <dgm:t>
        <a:bodyPr/>
        <a:lstStyle/>
        <a:p>
          <a:endParaRPr lang="en-US"/>
        </a:p>
      </dgm:t>
    </dgm:pt>
    <dgm:pt modelId="{1A5FF4A7-015D-4C5F-9597-4858EBD3C900}" type="sibTrans" cxnId="{AC93C77A-7027-4906-BE90-8A98E19D1D19}">
      <dgm:prSet/>
      <dgm:spPr/>
      <dgm:t>
        <a:bodyPr/>
        <a:lstStyle/>
        <a:p>
          <a:endParaRPr lang="en-US"/>
        </a:p>
      </dgm:t>
    </dgm:pt>
    <dgm:pt modelId="{79872665-5F13-438F-8082-2647B45D0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Example: CREATE TABLE events (event_date DATE, event_time DATETIME);</a:t>
          </a:r>
        </a:p>
      </dgm:t>
    </dgm:pt>
    <dgm:pt modelId="{257F6226-B4D3-4254-8FDD-4CDBF38A3B15}" type="parTrans" cxnId="{2BE14D7E-449D-4201-9F4C-56ECDB81815C}">
      <dgm:prSet/>
      <dgm:spPr/>
      <dgm:t>
        <a:bodyPr/>
        <a:lstStyle/>
        <a:p>
          <a:endParaRPr lang="en-US"/>
        </a:p>
      </dgm:t>
    </dgm:pt>
    <dgm:pt modelId="{92ADE665-18F7-4722-AB4A-FA38DE004D74}" type="sibTrans" cxnId="{2BE14D7E-449D-4201-9F4C-56ECDB81815C}">
      <dgm:prSet/>
      <dgm:spPr/>
      <dgm:t>
        <a:bodyPr/>
        <a:lstStyle/>
        <a:p>
          <a:endParaRPr lang="en-US"/>
        </a:p>
      </dgm:t>
    </dgm:pt>
    <dgm:pt modelId="{5E7DCB2E-D512-42A5-9D6C-F98BCFE6A325}" type="pres">
      <dgm:prSet presAssocID="{496A13AA-31B1-4EF8-8FB4-CD202E926497}" presName="root" presStyleCnt="0">
        <dgm:presLayoutVars>
          <dgm:dir/>
          <dgm:resizeHandles val="exact"/>
        </dgm:presLayoutVars>
      </dgm:prSet>
      <dgm:spPr/>
    </dgm:pt>
    <dgm:pt modelId="{28F1DC02-8FE8-4844-B017-B3F91A5FA6BE}" type="pres">
      <dgm:prSet presAssocID="{A61D6B43-F8A5-48DB-86A0-A00415B8F105}" presName="compNode" presStyleCnt="0"/>
      <dgm:spPr/>
    </dgm:pt>
    <dgm:pt modelId="{98013F64-4F78-4817-9BE1-98FA49C0059C}" type="pres">
      <dgm:prSet presAssocID="{A61D6B43-F8A5-48DB-86A0-A00415B8F105}" presName="bgRect" presStyleLbl="bgShp" presStyleIdx="0" presStyleCnt="4"/>
      <dgm:spPr/>
    </dgm:pt>
    <dgm:pt modelId="{AA70AB67-2A98-4007-BBEE-FF3A7510744B}" type="pres">
      <dgm:prSet presAssocID="{A61D6B43-F8A5-48DB-86A0-A00415B8F1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71E1277-11D2-478A-9A1A-0588AB1763B1}" type="pres">
      <dgm:prSet presAssocID="{A61D6B43-F8A5-48DB-86A0-A00415B8F105}" presName="spaceRect" presStyleCnt="0"/>
      <dgm:spPr/>
    </dgm:pt>
    <dgm:pt modelId="{55C8E931-AB74-4C1F-BFB8-1A9D97B62574}" type="pres">
      <dgm:prSet presAssocID="{A61D6B43-F8A5-48DB-86A0-A00415B8F105}" presName="parTx" presStyleLbl="revTx" presStyleIdx="0" presStyleCnt="4">
        <dgm:presLayoutVars>
          <dgm:chMax val="0"/>
          <dgm:chPref val="0"/>
        </dgm:presLayoutVars>
      </dgm:prSet>
      <dgm:spPr/>
    </dgm:pt>
    <dgm:pt modelId="{924EFD33-6AD9-4ABF-AA41-DABC7EB0422F}" type="pres">
      <dgm:prSet presAssocID="{1C7FA1E6-6ADF-44A5-A10F-CF617D1346FF}" presName="sibTrans" presStyleCnt="0"/>
      <dgm:spPr/>
    </dgm:pt>
    <dgm:pt modelId="{5F72A9C9-5B26-4337-A31A-4BA12DE52707}" type="pres">
      <dgm:prSet presAssocID="{1BF49B5B-65DD-4D03-A72F-9D9EC647137D}" presName="compNode" presStyleCnt="0"/>
      <dgm:spPr/>
    </dgm:pt>
    <dgm:pt modelId="{5FBE8751-19AB-4EC6-9B5C-A99E04CAD7E6}" type="pres">
      <dgm:prSet presAssocID="{1BF49B5B-65DD-4D03-A72F-9D9EC647137D}" presName="bgRect" presStyleLbl="bgShp" presStyleIdx="1" presStyleCnt="4"/>
      <dgm:spPr/>
    </dgm:pt>
    <dgm:pt modelId="{B75CA304-E713-4C7E-A63C-39F85E917258}" type="pres">
      <dgm:prSet presAssocID="{1BF49B5B-65DD-4D03-A72F-9D9EC64713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2118D47-48A8-4A09-B119-E28A69FF7D17}" type="pres">
      <dgm:prSet presAssocID="{1BF49B5B-65DD-4D03-A72F-9D9EC647137D}" presName="spaceRect" presStyleCnt="0"/>
      <dgm:spPr/>
    </dgm:pt>
    <dgm:pt modelId="{1197F2BB-1453-4D54-BB4C-C462BEC604AB}" type="pres">
      <dgm:prSet presAssocID="{1BF49B5B-65DD-4D03-A72F-9D9EC647137D}" presName="parTx" presStyleLbl="revTx" presStyleIdx="1" presStyleCnt="4">
        <dgm:presLayoutVars>
          <dgm:chMax val="0"/>
          <dgm:chPref val="0"/>
        </dgm:presLayoutVars>
      </dgm:prSet>
      <dgm:spPr/>
    </dgm:pt>
    <dgm:pt modelId="{027F2878-EFA7-4218-8A70-75E784AA1B7E}" type="pres">
      <dgm:prSet presAssocID="{AC602D80-41C9-4D4C-8E50-148BFD1A786A}" presName="sibTrans" presStyleCnt="0"/>
      <dgm:spPr/>
    </dgm:pt>
    <dgm:pt modelId="{6CBFEAE8-B2E9-45B1-99C2-00C934739B28}" type="pres">
      <dgm:prSet presAssocID="{0D5A8640-22BD-4CF8-917F-D5EC65514879}" presName="compNode" presStyleCnt="0"/>
      <dgm:spPr/>
    </dgm:pt>
    <dgm:pt modelId="{248E7F2C-F20E-4129-A59E-5772798D7268}" type="pres">
      <dgm:prSet presAssocID="{0D5A8640-22BD-4CF8-917F-D5EC65514879}" presName="bgRect" presStyleLbl="bgShp" presStyleIdx="2" presStyleCnt="4"/>
      <dgm:spPr/>
    </dgm:pt>
    <dgm:pt modelId="{E7E95317-3895-49DA-8B83-A883F60DB956}" type="pres">
      <dgm:prSet presAssocID="{0D5A8640-22BD-4CF8-917F-D5EC655148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C83A3EC2-F7F8-4F58-8D21-F10323589B4C}" type="pres">
      <dgm:prSet presAssocID="{0D5A8640-22BD-4CF8-917F-D5EC65514879}" presName="spaceRect" presStyleCnt="0"/>
      <dgm:spPr/>
    </dgm:pt>
    <dgm:pt modelId="{53C09306-BE21-480C-B197-16B94C1D688B}" type="pres">
      <dgm:prSet presAssocID="{0D5A8640-22BD-4CF8-917F-D5EC65514879}" presName="parTx" presStyleLbl="revTx" presStyleIdx="2" presStyleCnt="4">
        <dgm:presLayoutVars>
          <dgm:chMax val="0"/>
          <dgm:chPref val="0"/>
        </dgm:presLayoutVars>
      </dgm:prSet>
      <dgm:spPr/>
    </dgm:pt>
    <dgm:pt modelId="{9F2F4A24-550E-4FB7-AD24-C739C3D8B9DA}" type="pres">
      <dgm:prSet presAssocID="{1A5FF4A7-015D-4C5F-9597-4858EBD3C900}" presName="sibTrans" presStyleCnt="0"/>
      <dgm:spPr/>
    </dgm:pt>
    <dgm:pt modelId="{D38707F1-45F3-4D70-8719-ED45650058DB}" type="pres">
      <dgm:prSet presAssocID="{79872665-5F13-438F-8082-2647B45D0EF7}" presName="compNode" presStyleCnt="0"/>
      <dgm:spPr/>
    </dgm:pt>
    <dgm:pt modelId="{ABD8C7CD-E9CD-4F26-A4F7-DCC7233A17BF}" type="pres">
      <dgm:prSet presAssocID="{79872665-5F13-438F-8082-2647B45D0EF7}" presName="bgRect" presStyleLbl="bgShp" presStyleIdx="3" presStyleCnt="4"/>
      <dgm:spPr/>
    </dgm:pt>
    <dgm:pt modelId="{5C0CDD98-5061-4454-99E4-D67272323B13}" type="pres">
      <dgm:prSet presAssocID="{79872665-5F13-438F-8082-2647B45D0E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8C7CA3FB-9E87-4BBD-A796-07B5E61CE5A1}" type="pres">
      <dgm:prSet presAssocID="{79872665-5F13-438F-8082-2647B45D0EF7}" presName="spaceRect" presStyleCnt="0"/>
      <dgm:spPr/>
    </dgm:pt>
    <dgm:pt modelId="{895FDFEB-B134-4151-BCE5-EAA7C5F6C33B}" type="pres">
      <dgm:prSet presAssocID="{79872665-5F13-438F-8082-2647B45D0EF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43B4062-EBD6-4FCF-B8B7-509AAD9B7006}" srcId="{496A13AA-31B1-4EF8-8FB4-CD202E926497}" destId="{A61D6B43-F8A5-48DB-86A0-A00415B8F105}" srcOrd="0" destOrd="0" parTransId="{06CCA505-FF88-4797-B6E4-E82AF2C5FE9F}" sibTransId="{1C7FA1E6-6ADF-44A5-A10F-CF617D1346FF}"/>
    <dgm:cxn modelId="{6E700557-5F80-4646-916D-1A3FA4F23E05}" type="presOf" srcId="{79872665-5F13-438F-8082-2647B45D0EF7}" destId="{895FDFEB-B134-4151-BCE5-EAA7C5F6C33B}" srcOrd="0" destOrd="0" presId="urn:microsoft.com/office/officeart/2018/2/layout/IconVerticalSolidList"/>
    <dgm:cxn modelId="{C116BA79-03B0-406D-A2C1-87CF29B8D641}" type="presOf" srcId="{0D5A8640-22BD-4CF8-917F-D5EC65514879}" destId="{53C09306-BE21-480C-B197-16B94C1D688B}" srcOrd="0" destOrd="0" presId="urn:microsoft.com/office/officeart/2018/2/layout/IconVerticalSolidList"/>
    <dgm:cxn modelId="{AAF8835A-E35E-4C56-A839-F000F5035B22}" type="presOf" srcId="{1BF49B5B-65DD-4D03-A72F-9D9EC647137D}" destId="{1197F2BB-1453-4D54-BB4C-C462BEC604AB}" srcOrd="0" destOrd="0" presId="urn:microsoft.com/office/officeart/2018/2/layout/IconVerticalSolidList"/>
    <dgm:cxn modelId="{AC93C77A-7027-4906-BE90-8A98E19D1D19}" srcId="{496A13AA-31B1-4EF8-8FB4-CD202E926497}" destId="{0D5A8640-22BD-4CF8-917F-D5EC65514879}" srcOrd="2" destOrd="0" parTransId="{654D99EF-54F9-4533-BB8E-E6784CD91406}" sibTransId="{1A5FF4A7-015D-4C5F-9597-4858EBD3C900}"/>
    <dgm:cxn modelId="{2BE14D7E-449D-4201-9F4C-56ECDB81815C}" srcId="{496A13AA-31B1-4EF8-8FB4-CD202E926497}" destId="{79872665-5F13-438F-8082-2647B45D0EF7}" srcOrd="3" destOrd="0" parTransId="{257F6226-B4D3-4254-8FDD-4CDBF38A3B15}" sibTransId="{92ADE665-18F7-4722-AB4A-FA38DE004D74}"/>
    <dgm:cxn modelId="{A21FC395-DE38-449B-9D2F-B144AA4FBC37}" type="presOf" srcId="{496A13AA-31B1-4EF8-8FB4-CD202E926497}" destId="{5E7DCB2E-D512-42A5-9D6C-F98BCFE6A325}" srcOrd="0" destOrd="0" presId="urn:microsoft.com/office/officeart/2018/2/layout/IconVerticalSolidList"/>
    <dgm:cxn modelId="{E61EA9B8-822A-48CD-BD5C-DA6917182FD4}" srcId="{496A13AA-31B1-4EF8-8FB4-CD202E926497}" destId="{1BF49B5B-65DD-4D03-A72F-9D9EC647137D}" srcOrd="1" destOrd="0" parTransId="{059BBF97-F004-448B-BAA2-AD01825ABCCF}" sibTransId="{AC602D80-41C9-4D4C-8E50-148BFD1A786A}"/>
    <dgm:cxn modelId="{6D6B96BA-FA21-479C-879F-0A44BFB399B0}" type="presOf" srcId="{A61D6B43-F8A5-48DB-86A0-A00415B8F105}" destId="{55C8E931-AB74-4C1F-BFB8-1A9D97B62574}" srcOrd="0" destOrd="0" presId="urn:microsoft.com/office/officeart/2018/2/layout/IconVerticalSolidList"/>
    <dgm:cxn modelId="{1C335070-CD97-4F00-B1F6-A0B2FE4261B6}" type="presParOf" srcId="{5E7DCB2E-D512-42A5-9D6C-F98BCFE6A325}" destId="{28F1DC02-8FE8-4844-B017-B3F91A5FA6BE}" srcOrd="0" destOrd="0" presId="urn:microsoft.com/office/officeart/2018/2/layout/IconVerticalSolidList"/>
    <dgm:cxn modelId="{81465F01-680F-4C15-9837-955CF2430CFA}" type="presParOf" srcId="{28F1DC02-8FE8-4844-B017-B3F91A5FA6BE}" destId="{98013F64-4F78-4817-9BE1-98FA49C0059C}" srcOrd="0" destOrd="0" presId="urn:microsoft.com/office/officeart/2018/2/layout/IconVerticalSolidList"/>
    <dgm:cxn modelId="{A2D90158-52B0-4C13-9519-CD3696C58F4C}" type="presParOf" srcId="{28F1DC02-8FE8-4844-B017-B3F91A5FA6BE}" destId="{AA70AB67-2A98-4007-BBEE-FF3A7510744B}" srcOrd="1" destOrd="0" presId="urn:microsoft.com/office/officeart/2018/2/layout/IconVerticalSolidList"/>
    <dgm:cxn modelId="{6B1EAB4E-FA53-4D05-83D4-79F7C5078B54}" type="presParOf" srcId="{28F1DC02-8FE8-4844-B017-B3F91A5FA6BE}" destId="{171E1277-11D2-478A-9A1A-0588AB1763B1}" srcOrd="2" destOrd="0" presId="urn:microsoft.com/office/officeart/2018/2/layout/IconVerticalSolidList"/>
    <dgm:cxn modelId="{1023B0D8-5543-46F5-8833-A775DA8C40BD}" type="presParOf" srcId="{28F1DC02-8FE8-4844-B017-B3F91A5FA6BE}" destId="{55C8E931-AB74-4C1F-BFB8-1A9D97B62574}" srcOrd="3" destOrd="0" presId="urn:microsoft.com/office/officeart/2018/2/layout/IconVerticalSolidList"/>
    <dgm:cxn modelId="{C38B2412-87E4-4FD3-B373-9E1ED7030903}" type="presParOf" srcId="{5E7DCB2E-D512-42A5-9D6C-F98BCFE6A325}" destId="{924EFD33-6AD9-4ABF-AA41-DABC7EB0422F}" srcOrd="1" destOrd="0" presId="urn:microsoft.com/office/officeart/2018/2/layout/IconVerticalSolidList"/>
    <dgm:cxn modelId="{0408C401-645A-40E1-A24A-DA25A61C21C0}" type="presParOf" srcId="{5E7DCB2E-D512-42A5-9D6C-F98BCFE6A325}" destId="{5F72A9C9-5B26-4337-A31A-4BA12DE52707}" srcOrd="2" destOrd="0" presId="urn:microsoft.com/office/officeart/2018/2/layout/IconVerticalSolidList"/>
    <dgm:cxn modelId="{5FB99D85-1454-40A8-997D-09E9CD6B8DF6}" type="presParOf" srcId="{5F72A9C9-5B26-4337-A31A-4BA12DE52707}" destId="{5FBE8751-19AB-4EC6-9B5C-A99E04CAD7E6}" srcOrd="0" destOrd="0" presId="urn:microsoft.com/office/officeart/2018/2/layout/IconVerticalSolidList"/>
    <dgm:cxn modelId="{230EB73F-2A5A-4D02-916D-42AC5456D30E}" type="presParOf" srcId="{5F72A9C9-5B26-4337-A31A-4BA12DE52707}" destId="{B75CA304-E713-4C7E-A63C-39F85E917258}" srcOrd="1" destOrd="0" presId="urn:microsoft.com/office/officeart/2018/2/layout/IconVerticalSolidList"/>
    <dgm:cxn modelId="{EF1F4016-8CA7-476D-98C8-6BC7CD279E8F}" type="presParOf" srcId="{5F72A9C9-5B26-4337-A31A-4BA12DE52707}" destId="{D2118D47-48A8-4A09-B119-E28A69FF7D17}" srcOrd="2" destOrd="0" presId="urn:microsoft.com/office/officeart/2018/2/layout/IconVerticalSolidList"/>
    <dgm:cxn modelId="{79353DA9-DAFE-4A9D-A5D4-7A75867152D0}" type="presParOf" srcId="{5F72A9C9-5B26-4337-A31A-4BA12DE52707}" destId="{1197F2BB-1453-4D54-BB4C-C462BEC604AB}" srcOrd="3" destOrd="0" presId="urn:microsoft.com/office/officeart/2018/2/layout/IconVerticalSolidList"/>
    <dgm:cxn modelId="{F947C27A-4798-4767-BB42-813AD3632F19}" type="presParOf" srcId="{5E7DCB2E-D512-42A5-9D6C-F98BCFE6A325}" destId="{027F2878-EFA7-4218-8A70-75E784AA1B7E}" srcOrd="3" destOrd="0" presId="urn:microsoft.com/office/officeart/2018/2/layout/IconVerticalSolidList"/>
    <dgm:cxn modelId="{75D7F13F-3234-4E07-93CC-E289E035B9D6}" type="presParOf" srcId="{5E7DCB2E-D512-42A5-9D6C-F98BCFE6A325}" destId="{6CBFEAE8-B2E9-45B1-99C2-00C934739B28}" srcOrd="4" destOrd="0" presId="urn:microsoft.com/office/officeart/2018/2/layout/IconVerticalSolidList"/>
    <dgm:cxn modelId="{D1BEE2C7-1AC9-438E-A1DE-0D8E986523B2}" type="presParOf" srcId="{6CBFEAE8-B2E9-45B1-99C2-00C934739B28}" destId="{248E7F2C-F20E-4129-A59E-5772798D7268}" srcOrd="0" destOrd="0" presId="urn:microsoft.com/office/officeart/2018/2/layout/IconVerticalSolidList"/>
    <dgm:cxn modelId="{9ACEA746-6DEA-4691-82F1-AEF4E65562C1}" type="presParOf" srcId="{6CBFEAE8-B2E9-45B1-99C2-00C934739B28}" destId="{E7E95317-3895-49DA-8B83-A883F60DB956}" srcOrd="1" destOrd="0" presId="urn:microsoft.com/office/officeart/2018/2/layout/IconVerticalSolidList"/>
    <dgm:cxn modelId="{15D85AC6-6B63-4DAF-9435-CF69FBAA91AC}" type="presParOf" srcId="{6CBFEAE8-B2E9-45B1-99C2-00C934739B28}" destId="{C83A3EC2-F7F8-4F58-8D21-F10323589B4C}" srcOrd="2" destOrd="0" presId="urn:microsoft.com/office/officeart/2018/2/layout/IconVerticalSolidList"/>
    <dgm:cxn modelId="{47A28377-C177-4CA1-8822-1DA85DB15996}" type="presParOf" srcId="{6CBFEAE8-B2E9-45B1-99C2-00C934739B28}" destId="{53C09306-BE21-480C-B197-16B94C1D688B}" srcOrd="3" destOrd="0" presId="urn:microsoft.com/office/officeart/2018/2/layout/IconVerticalSolidList"/>
    <dgm:cxn modelId="{A7EEED04-0B1C-48CD-93EE-4E948A7E1871}" type="presParOf" srcId="{5E7DCB2E-D512-42A5-9D6C-F98BCFE6A325}" destId="{9F2F4A24-550E-4FB7-AD24-C739C3D8B9DA}" srcOrd="5" destOrd="0" presId="urn:microsoft.com/office/officeart/2018/2/layout/IconVerticalSolidList"/>
    <dgm:cxn modelId="{B47E17F6-6554-485F-81E9-3D103886EB08}" type="presParOf" srcId="{5E7DCB2E-D512-42A5-9D6C-F98BCFE6A325}" destId="{D38707F1-45F3-4D70-8719-ED45650058DB}" srcOrd="6" destOrd="0" presId="urn:microsoft.com/office/officeart/2018/2/layout/IconVerticalSolidList"/>
    <dgm:cxn modelId="{63F44DEA-8D5D-45B3-99C8-1355FBF8F467}" type="presParOf" srcId="{D38707F1-45F3-4D70-8719-ED45650058DB}" destId="{ABD8C7CD-E9CD-4F26-A4F7-DCC7233A17BF}" srcOrd="0" destOrd="0" presId="urn:microsoft.com/office/officeart/2018/2/layout/IconVerticalSolidList"/>
    <dgm:cxn modelId="{190ABFB0-9EF5-4F64-99F1-5CCD304FEA89}" type="presParOf" srcId="{D38707F1-45F3-4D70-8719-ED45650058DB}" destId="{5C0CDD98-5061-4454-99E4-D67272323B13}" srcOrd="1" destOrd="0" presId="urn:microsoft.com/office/officeart/2018/2/layout/IconVerticalSolidList"/>
    <dgm:cxn modelId="{2807D5F8-944B-4D47-BD7D-C32BEED8ED82}" type="presParOf" srcId="{D38707F1-45F3-4D70-8719-ED45650058DB}" destId="{8C7CA3FB-9E87-4BBD-A796-07B5E61CE5A1}" srcOrd="2" destOrd="0" presId="urn:microsoft.com/office/officeart/2018/2/layout/IconVerticalSolidList"/>
    <dgm:cxn modelId="{B9FB9889-6600-420E-A724-B2103E9880E0}" type="presParOf" srcId="{D38707F1-45F3-4D70-8719-ED45650058DB}" destId="{895FDFEB-B134-4151-BCE5-EAA7C5F6C3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7D0599-368D-4D99-93B1-451C2DD072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884F7C-F3DC-41E3-A524-DAF2C89FF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Table: employees (id INT, salary FLOAT);</a:t>
          </a:r>
        </a:p>
      </dgm:t>
    </dgm:pt>
    <dgm:pt modelId="{57466703-8154-446A-A9D9-86AE76138DCA}" type="parTrans" cxnId="{1A80D1C9-E3EB-46C0-AE7E-595642AFBF9E}">
      <dgm:prSet/>
      <dgm:spPr/>
      <dgm:t>
        <a:bodyPr/>
        <a:lstStyle/>
        <a:p>
          <a:endParaRPr lang="en-US"/>
        </a:p>
      </dgm:t>
    </dgm:pt>
    <dgm:pt modelId="{7C9C69D7-06F1-436A-92F0-4A11E620EAD3}" type="sibTrans" cxnId="{1A80D1C9-E3EB-46C0-AE7E-595642AFBF9E}">
      <dgm:prSet/>
      <dgm:spPr/>
      <dgm:t>
        <a:bodyPr/>
        <a:lstStyle/>
        <a:p>
          <a:endParaRPr lang="en-US"/>
        </a:p>
      </dgm:t>
    </dgm:pt>
    <dgm:pt modelId="{7233A331-45A1-45EE-8022-361A6EE290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Insert data: INSERT INTO employees (id, salary) VALUES (1, 50000.00);</a:t>
          </a:r>
        </a:p>
      </dgm:t>
    </dgm:pt>
    <dgm:pt modelId="{2AB93814-D372-4EA5-B67C-72276FB51243}" type="parTrans" cxnId="{7822949B-79B6-42F0-BF69-5BC4082A9279}">
      <dgm:prSet/>
      <dgm:spPr/>
      <dgm:t>
        <a:bodyPr/>
        <a:lstStyle/>
        <a:p>
          <a:endParaRPr lang="en-US"/>
        </a:p>
      </dgm:t>
    </dgm:pt>
    <dgm:pt modelId="{309DA09E-EE79-4C68-A948-5A8F69C22BE0}" type="sibTrans" cxnId="{7822949B-79B6-42F0-BF69-5BC4082A9279}">
      <dgm:prSet/>
      <dgm:spPr/>
      <dgm:t>
        <a:bodyPr/>
        <a:lstStyle/>
        <a:p>
          <a:endParaRPr lang="en-US"/>
        </a:p>
      </dgm:t>
    </dgm:pt>
    <dgm:pt modelId="{858FEAC0-6DD5-441D-939F-D8A26CC7CE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Example Query: SELECT id, salary FROM employees;</a:t>
          </a:r>
        </a:p>
      </dgm:t>
    </dgm:pt>
    <dgm:pt modelId="{5365DB31-69F9-455D-83AA-80C97528F786}" type="parTrans" cxnId="{B5F2410E-2CFE-474F-B552-B37BDD4B6A05}">
      <dgm:prSet/>
      <dgm:spPr/>
      <dgm:t>
        <a:bodyPr/>
        <a:lstStyle/>
        <a:p>
          <a:endParaRPr lang="en-US"/>
        </a:p>
      </dgm:t>
    </dgm:pt>
    <dgm:pt modelId="{41A0680D-5534-4D9B-BA96-419EF5649176}" type="sibTrans" cxnId="{B5F2410E-2CFE-474F-B552-B37BDD4B6A05}">
      <dgm:prSet/>
      <dgm:spPr/>
      <dgm:t>
        <a:bodyPr/>
        <a:lstStyle/>
        <a:p>
          <a:endParaRPr lang="en-US"/>
        </a:p>
      </dgm:t>
    </dgm:pt>
    <dgm:pt modelId="{A60EC30E-88E3-46F3-8B53-4CA50E79E34F}" type="pres">
      <dgm:prSet presAssocID="{B17D0599-368D-4D99-93B1-451C2DD072DE}" presName="root" presStyleCnt="0">
        <dgm:presLayoutVars>
          <dgm:dir/>
          <dgm:resizeHandles val="exact"/>
        </dgm:presLayoutVars>
      </dgm:prSet>
      <dgm:spPr/>
    </dgm:pt>
    <dgm:pt modelId="{0296AEC8-8002-4AF2-A3CF-07BE784C2D9F}" type="pres">
      <dgm:prSet presAssocID="{2E884F7C-F3DC-41E3-A524-DAF2C89FFCD9}" presName="compNode" presStyleCnt="0"/>
      <dgm:spPr/>
    </dgm:pt>
    <dgm:pt modelId="{C29A8D71-F699-4A9E-B57C-A3865632049F}" type="pres">
      <dgm:prSet presAssocID="{2E884F7C-F3DC-41E3-A524-DAF2C89FFCD9}" presName="bgRect" presStyleLbl="bgShp" presStyleIdx="0" presStyleCnt="3"/>
      <dgm:spPr/>
    </dgm:pt>
    <dgm:pt modelId="{B114AFBB-2EDF-4F21-8545-5C4D2F01BA95}" type="pres">
      <dgm:prSet presAssocID="{2E884F7C-F3DC-41E3-A524-DAF2C89FFC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E1B6DD00-E4FF-47C8-AFEE-B54A5068924E}" type="pres">
      <dgm:prSet presAssocID="{2E884F7C-F3DC-41E3-A524-DAF2C89FFCD9}" presName="spaceRect" presStyleCnt="0"/>
      <dgm:spPr/>
    </dgm:pt>
    <dgm:pt modelId="{A476050F-AB26-48D1-8980-8E4ED239C599}" type="pres">
      <dgm:prSet presAssocID="{2E884F7C-F3DC-41E3-A524-DAF2C89FFCD9}" presName="parTx" presStyleLbl="revTx" presStyleIdx="0" presStyleCnt="3">
        <dgm:presLayoutVars>
          <dgm:chMax val="0"/>
          <dgm:chPref val="0"/>
        </dgm:presLayoutVars>
      </dgm:prSet>
      <dgm:spPr/>
    </dgm:pt>
    <dgm:pt modelId="{BF1C1D10-EE53-4AEB-B024-242CBC1E5503}" type="pres">
      <dgm:prSet presAssocID="{7C9C69D7-06F1-436A-92F0-4A11E620EAD3}" presName="sibTrans" presStyleCnt="0"/>
      <dgm:spPr/>
    </dgm:pt>
    <dgm:pt modelId="{3A64862B-7F92-478A-B417-A0A6DADB23D5}" type="pres">
      <dgm:prSet presAssocID="{7233A331-45A1-45EE-8022-361A6EE290F2}" presName="compNode" presStyleCnt="0"/>
      <dgm:spPr/>
    </dgm:pt>
    <dgm:pt modelId="{D2BBF87D-F5BF-49CA-AA31-4D373F9B128D}" type="pres">
      <dgm:prSet presAssocID="{7233A331-45A1-45EE-8022-361A6EE290F2}" presName="bgRect" presStyleLbl="bgShp" presStyleIdx="1" presStyleCnt="3"/>
      <dgm:spPr/>
    </dgm:pt>
    <dgm:pt modelId="{0776AC62-B963-4D85-8724-1796CD3A7D47}" type="pres">
      <dgm:prSet presAssocID="{7233A331-45A1-45EE-8022-361A6EE290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BC2C835-0A70-490E-984A-510A3BA93020}" type="pres">
      <dgm:prSet presAssocID="{7233A331-45A1-45EE-8022-361A6EE290F2}" presName="spaceRect" presStyleCnt="0"/>
      <dgm:spPr/>
    </dgm:pt>
    <dgm:pt modelId="{FEBD0605-B346-472B-AFC0-D26ED4FC0E6C}" type="pres">
      <dgm:prSet presAssocID="{7233A331-45A1-45EE-8022-361A6EE290F2}" presName="parTx" presStyleLbl="revTx" presStyleIdx="1" presStyleCnt="3">
        <dgm:presLayoutVars>
          <dgm:chMax val="0"/>
          <dgm:chPref val="0"/>
        </dgm:presLayoutVars>
      </dgm:prSet>
      <dgm:spPr/>
    </dgm:pt>
    <dgm:pt modelId="{702C0CB3-FE9C-46AD-AA5A-A5BF700F8913}" type="pres">
      <dgm:prSet presAssocID="{309DA09E-EE79-4C68-A948-5A8F69C22BE0}" presName="sibTrans" presStyleCnt="0"/>
      <dgm:spPr/>
    </dgm:pt>
    <dgm:pt modelId="{8CE1C46B-BED0-4505-8077-C8A00409E4A9}" type="pres">
      <dgm:prSet presAssocID="{858FEAC0-6DD5-441D-939F-D8A26CC7CE49}" presName="compNode" presStyleCnt="0"/>
      <dgm:spPr/>
    </dgm:pt>
    <dgm:pt modelId="{EACBBBF1-0DCF-403D-BEE7-34CA248DD054}" type="pres">
      <dgm:prSet presAssocID="{858FEAC0-6DD5-441D-939F-D8A26CC7CE49}" presName="bgRect" presStyleLbl="bgShp" presStyleIdx="2" presStyleCnt="3"/>
      <dgm:spPr/>
    </dgm:pt>
    <dgm:pt modelId="{5AC43B82-5E42-461A-9A5F-9D17EEE78A7A}" type="pres">
      <dgm:prSet presAssocID="{858FEAC0-6DD5-441D-939F-D8A26CC7CE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10506D-0E21-474E-975A-BBA32EF69EA0}" type="pres">
      <dgm:prSet presAssocID="{858FEAC0-6DD5-441D-939F-D8A26CC7CE49}" presName="spaceRect" presStyleCnt="0"/>
      <dgm:spPr/>
    </dgm:pt>
    <dgm:pt modelId="{06CFF3CA-458B-433C-A70B-5256F5081C84}" type="pres">
      <dgm:prSet presAssocID="{858FEAC0-6DD5-441D-939F-D8A26CC7CE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F2410E-2CFE-474F-B552-B37BDD4B6A05}" srcId="{B17D0599-368D-4D99-93B1-451C2DD072DE}" destId="{858FEAC0-6DD5-441D-939F-D8A26CC7CE49}" srcOrd="2" destOrd="0" parTransId="{5365DB31-69F9-455D-83AA-80C97528F786}" sibTransId="{41A0680D-5534-4D9B-BA96-419EF5649176}"/>
    <dgm:cxn modelId="{E4324229-B452-4179-9635-15AC619861A4}" type="presOf" srcId="{B17D0599-368D-4D99-93B1-451C2DD072DE}" destId="{A60EC30E-88E3-46F3-8B53-4CA50E79E34F}" srcOrd="0" destOrd="0" presId="urn:microsoft.com/office/officeart/2018/2/layout/IconVerticalSolidList"/>
    <dgm:cxn modelId="{16515F5C-2BFD-4085-88DC-03747F6CAA01}" type="presOf" srcId="{7233A331-45A1-45EE-8022-361A6EE290F2}" destId="{FEBD0605-B346-472B-AFC0-D26ED4FC0E6C}" srcOrd="0" destOrd="0" presId="urn:microsoft.com/office/officeart/2018/2/layout/IconVerticalSolidList"/>
    <dgm:cxn modelId="{EF1FCF98-0B43-46A7-8F87-D5633BAA5B65}" type="presOf" srcId="{2E884F7C-F3DC-41E3-A524-DAF2C89FFCD9}" destId="{A476050F-AB26-48D1-8980-8E4ED239C599}" srcOrd="0" destOrd="0" presId="urn:microsoft.com/office/officeart/2018/2/layout/IconVerticalSolidList"/>
    <dgm:cxn modelId="{7822949B-79B6-42F0-BF69-5BC4082A9279}" srcId="{B17D0599-368D-4D99-93B1-451C2DD072DE}" destId="{7233A331-45A1-45EE-8022-361A6EE290F2}" srcOrd="1" destOrd="0" parTransId="{2AB93814-D372-4EA5-B67C-72276FB51243}" sibTransId="{309DA09E-EE79-4C68-A948-5A8F69C22BE0}"/>
    <dgm:cxn modelId="{1A80D1C9-E3EB-46C0-AE7E-595642AFBF9E}" srcId="{B17D0599-368D-4D99-93B1-451C2DD072DE}" destId="{2E884F7C-F3DC-41E3-A524-DAF2C89FFCD9}" srcOrd="0" destOrd="0" parTransId="{57466703-8154-446A-A9D9-86AE76138DCA}" sibTransId="{7C9C69D7-06F1-436A-92F0-4A11E620EAD3}"/>
    <dgm:cxn modelId="{2102B4CE-1492-45A0-929E-398568E50BC9}" type="presOf" srcId="{858FEAC0-6DD5-441D-939F-D8A26CC7CE49}" destId="{06CFF3CA-458B-433C-A70B-5256F5081C84}" srcOrd="0" destOrd="0" presId="urn:microsoft.com/office/officeart/2018/2/layout/IconVerticalSolidList"/>
    <dgm:cxn modelId="{421BFE1B-D36C-4767-AD79-54B44F98A43C}" type="presParOf" srcId="{A60EC30E-88E3-46F3-8B53-4CA50E79E34F}" destId="{0296AEC8-8002-4AF2-A3CF-07BE784C2D9F}" srcOrd="0" destOrd="0" presId="urn:microsoft.com/office/officeart/2018/2/layout/IconVerticalSolidList"/>
    <dgm:cxn modelId="{53948E77-3AE5-4346-8743-E38E21648B90}" type="presParOf" srcId="{0296AEC8-8002-4AF2-A3CF-07BE784C2D9F}" destId="{C29A8D71-F699-4A9E-B57C-A3865632049F}" srcOrd="0" destOrd="0" presId="urn:microsoft.com/office/officeart/2018/2/layout/IconVerticalSolidList"/>
    <dgm:cxn modelId="{F89A9666-407B-4B88-8ED1-C68F36795E0C}" type="presParOf" srcId="{0296AEC8-8002-4AF2-A3CF-07BE784C2D9F}" destId="{B114AFBB-2EDF-4F21-8545-5C4D2F01BA95}" srcOrd="1" destOrd="0" presId="urn:microsoft.com/office/officeart/2018/2/layout/IconVerticalSolidList"/>
    <dgm:cxn modelId="{3389EAD5-BC8B-4A34-8A89-03AA3BEE36C6}" type="presParOf" srcId="{0296AEC8-8002-4AF2-A3CF-07BE784C2D9F}" destId="{E1B6DD00-E4FF-47C8-AFEE-B54A5068924E}" srcOrd="2" destOrd="0" presId="urn:microsoft.com/office/officeart/2018/2/layout/IconVerticalSolidList"/>
    <dgm:cxn modelId="{F0C3D088-2302-45CB-802B-DA990A0AD409}" type="presParOf" srcId="{0296AEC8-8002-4AF2-A3CF-07BE784C2D9F}" destId="{A476050F-AB26-48D1-8980-8E4ED239C599}" srcOrd="3" destOrd="0" presId="urn:microsoft.com/office/officeart/2018/2/layout/IconVerticalSolidList"/>
    <dgm:cxn modelId="{106C26F7-39D2-4C39-8B4A-16144BDA5D3F}" type="presParOf" srcId="{A60EC30E-88E3-46F3-8B53-4CA50E79E34F}" destId="{BF1C1D10-EE53-4AEB-B024-242CBC1E5503}" srcOrd="1" destOrd="0" presId="urn:microsoft.com/office/officeart/2018/2/layout/IconVerticalSolidList"/>
    <dgm:cxn modelId="{152DB7EC-EC94-4E64-AD3F-363B61E18A31}" type="presParOf" srcId="{A60EC30E-88E3-46F3-8B53-4CA50E79E34F}" destId="{3A64862B-7F92-478A-B417-A0A6DADB23D5}" srcOrd="2" destOrd="0" presId="urn:microsoft.com/office/officeart/2018/2/layout/IconVerticalSolidList"/>
    <dgm:cxn modelId="{46740415-2B55-4C25-A061-94BD4B0561E7}" type="presParOf" srcId="{3A64862B-7F92-478A-B417-A0A6DADB23D5}" destId="{D2BBF87D-F5BF-49CA-AA31-4D373F9B128D}" srcOrd="0" destOrd="0" presId="urn:microsoft.com/office/officeart/2018/2/layout/IconVerticalSolidList"/>
    <dgm:cxn modelId="{5D7E5B87-2797-41AD-B3F0-80A21640CF43}" type="presParOf" srcId="{3A64862B-7F92-478A-B417-A0A6DADB23D5}" destId="{0776AC62-B963-4D85-8724-1796CD3A7D47}" srcOrd="1" destOrd="0" presId="urn:microsoft.com/office/officeart/2018/2/layout/IconVerticalSolidList"/>
    <dgm:cxn modelId="{FAD9B23D-F03C-4F6C-9EE0-800F42449C8E}" type="presParOf" srcId="{3A64862B-7F92-478A-B417-A0A6DADB23D5}" destId="{0BC2C835-0A70-490E-984A-510A3BA93020}" srcOrd="2" destOrd="0" presId="urn:microsoft.com/office/officeart/2018/2/layout/IconVerticalSolidList"/>
    <dgm:cxn modelId="{B47E97DA-BD16-41B2-8632-73ED2805ED2D}" type="presParOf" srcId="{3A64862B-7F92-478A-B417-A0A6DADB23D5}" destId="{FEBD0605-B346-472B-AFC0-D26ED4FC0E6C}" srcOrd="3" destOrd="0" presId="urn:microsoft.com/office/officeart/2018/2/layout/IconVerticalSolidList"/>
    <dgm:cxn modelId="{2910B481-1276-4940-83BC-35164ECFBC85}" type="presParOf" srcId="{A60EC30E-88E3-46F3-8B53-4CA50E79E34F}" destId="{702C0CB3-FE9C-46AD-AA5A-A5BF700F8913}" srcOrd="3" destOrd="0" presId="urn:microsoft.com/office/officeart/2018/2/layout/IconVerticalSolidList"/>
    <dgm:cxn modelId="{3FF49CED-E9AE-4718-907F-A45257C11029}" type="presParOf" srcId="{A60EC30E-88E3-46F3-8B53-4CA50E79E34F}" destId="{8CE1C46B-BED0-4505-8077-C8A00409E4A9}" srcOrd="4" destOrd="0" presId="urn:microsoft.com/office/officeart/2018/2/layout/IconVerticalSolidList"/>
    <dgm:cxn modelId="{71DF8CD9-E970-413C-AD08-A0B5971DAF87}" type="presParOf" srcId="{8CE1C46B-BED0-4505-8077-C8A00409E4A9}" destId="{EACBBBF1-0DCF-403D-BEE7-34CA248DD054}" srcOrd="0" destOrd="0" presId="urn:microsoft.com/office/officeart/2018/2/layout/IconVerticalSolidList"/>
    <dgm:cxn modelId="{0466150B-34F3-4E10-8310-7E92E1C1A745}" type="presParOf" srcId="{8CE1C46B-BED0-4505-8077-C8A00409E4A9}" destId="{5AC43B82-5E42-461A-9A5F-9D17EEE78A7A}" srcOrd="1" destOrd="0" presId="urn:microsoft.com/office/officeart/2018/2/layout/IconVerticalSolidList"/>
    <dgm:cxn modelId="{E8C3B1BC-0C0E-4106-A19D-DA4EA4534AEE}" type="presParOf" srcId="{8CE1C46B-BED0-4505-8077-C8A00409E4A9}" destId="{2410506D-0E21-474E-975A-BBA32EF69EA0}" srcOrd="2" destOrd="0" presId="urn:microsoft.com/office/officeart/2018/2/layout/IconVerticalSolidList"/>
    <dgm:cxn modelId="{77027A13-8DAF-49C9-9493-3742D16C009A}" type="presParOf" srcId="{8CE1C46B-BED0-4505-8077-C8A00409E4A9}" destId="{06CFF3CA-458B-433C-A70B-5256F5081C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514867-E5CC-490C-9127-BF3B30B2FE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C9491A-3EF7-4B57-B3A5-110E4444ED9A}">
      <dgm:prSet/>
      <dgm:spPr/>
      <dgm:t>
        <a:bodyPr/>
        <a:lstStyle/>
        <a:p>
          <a:r>
            <a:rPr lang="en-US"/>
            <a:t>- Table: customers (first_name VARCHAR(50), last_name CHAR(30));</a:t>
          </a:r>
        </a:p>
      </dgm:t>
    </dgm:pt>
    <dgm:pt modelId="{D584DC62-BA9A-40C1-8146-A9546B691020}" type="parTrans" cxnId="{4633642E-510D-401A-AE81-5B9FD637269D}">
      <dgm:prSet/>
      <dgm:spPr/>
      <dgm:t>
        <a:bodyPr/>
        <a:lstStyle/>
        <a:p>
          <a:endParaRPr lang="en-US"/>
        </a:p>
      </dgm:t>
    </dgm:pt>
    <dgm:pt modelId="{CFE9D2EE-9499-4DF1-BC82-187CFBD1049F}" type="sibTrans" cxnId="{4633642E-510D-401A-AE81-5B9FD637269D}">
      <dgm:prSet/>
      <dgm:spPr/>
      <dgm:t>
        <a:bodyPr/>
        <a:lstStyle/>
        <a:p>
          <a:endParaRPr lang="en-US"/>
        </a:p>
      </dgm:t>
    </dgm:pt>
    <dgm:pt modelId="{85CFF35C-E230-4DA7-B82B-D31BA3719930}">
      <dgm:prSet/>
      <dgm:spPr/>
      <dgm:t>
        <a:bodyPr/>
        <a:lstStyle/>
        <a:p>
          <a:r>
            <a:rPr lang="en-US"/>
            <a:t>- Insert data: INSERT INTO customers (first_name, last_name) VALUES ('John', 'Doe');</a:t>
          </a:r>
        </a:p>
      </dgm:t>
    </dgm:pt>
    <dgm:pt modelId="{4A3F9348-AAF2-4760-86BF-703F6A55779F}" type="parTrans" cxnId="{88725F94-2CDA-4D7C-B19F-6DD35AC352FB}">
      <dgm:prSet/>
      <dgm:spPr/>
      <dgm:t>
        <a:bodyPr/>
        <a:lstStyle/>
        <a:p>
          <a:endParaRPr lang="en-US"/>
        </a:p>
      </dgm:t>
    </dgm:pt>
    <dgm:pt modelId="{B1C3FB15-8A2E-41E0-A162-2B1B60E18890}" type="sibTrans" cxnId="{88725F94-2CDA-4D7C-B19F-6DD35AC352FB}">
      <dgm:prSet/>
      <dgm:spPr/>
      <dgm:t>
        <a:bodyPr/>
        <a:lstStyle/>
        <a:p>
          <a:endParaRPr lang="en-US"/>
        </a:p>
      </dgm:t>
    </dgm:pt>
    <dgm:pt modelId="{FAB6D077-5747-4E9B-97DD-49846CBC90BD}">
      <dgm:prSet/>
      <dgm:spPr/>
      <dgm:t>
        <a:bodyPr/>
        <a:lstStyle/>
        <a:p>
          <a:r>
            <a:rPr lang="en-US"/>
            <a:t>- Example Query: SELECT first_name, last_name FROM customers;</a:t>
          </a:r>
        </a:p>
      </dgm:t>
    </dgm:pt>
    <dgm:pt modelId="{4239E429-0FD3-44FE-80B3-BFF7B3E88621}" type="parTrans" cxnId="{C2E466F4-DE87-4040-A0C2-3B15C3686C02}">
      <dgm:prSet/>
      <dgm:spPr/>
      <dgm:t>
        <a:bodyPr/>
        <a:lstStyle/>
        <a:p>
          <a:endParaRPr lang="en-US"/>
        </a:p>
      </dgm:t>
    </dgm:pt>
    <dgm:pt modelId="{20C5FF33-A3A3-4B64-B549-124FD187ED50}" type="sibTrans" cxnId="{C2E466F4-DE87-4040-A0C2-3B15C3686C02}">
      <dgm:prSet/>
      <dgm:spPr/>
      <dgm:t>
        <a:bodyPr/>
        <a:lstStyle/>
        <a:p>
          <a:endParaRPr lang="en-US"/>
        </a:p>
      </dgm:t>
    </dgm:pt>
    <dgm:pt modelId="{D9D9A2E9-0C02-4B77-BEBC-88058952BD6B}" type="pres">
      <dgm:prSet presAssocID="{0C514867-E5CC-490C-9127-BF3B30B2FEF7}" presName="linear" presStyleCnt="0">
        <dgm:presLayoutVars>
          <dgm:animLvl val="lvl"/>
          <dgm:resizeHandles val="exact"/>
        </dgm:presLayoutVars>
      </dgm:prSet>
      <dgm:spPr/>
    </dgm:pt>
    <dgm:pt modelId="{D432A183-AA01-4F34-86BA-D3D4C4A128D4}" type="pres">
      <dgm:prSet presAssocID="{19C9491A-3EF7-4B57-B3A5-110E4444ED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D443B8-7B8A-4907-AFBF-3B8A1B3B9F56}" type="pres">
      <dgm:prSet presAssocID="{CFE9D2EE-9499-4DF1-BC82-187CFBD1049F}" presName="spacer" presStyleCnt="0"/>
      <dgm:spPr/>
    </dgm:pt>
    <dgm:pt modelId="{B9A305BD-7B7A-47B9-946B-61A9997F6603}" type="pres">
      <dgm:prSet presAssocID="{85CFF35C-E230-4DA7-B82B-D31BA37199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B6F289-6E54-4DF8-A6A0-C2CA4DECC72A}" type="pres">
      <dgm:prSet presAssocID="{B1C3FB15-8A2E-41E0-A162-2B1B60E18890}" presName="spacer" presStyleCnt="0"/>
      <dgm:spPr/>
    </dgm:pt>
    <dgm:pt modelId="{8AFFB2CE-BAC1-4CC6-B751-EC84D4EA32E9}" type="pres">
      <dgm:prSet presAssocID="{FAB6D077-5747-4E9B-97DD-49846CBC90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23E609-44AC-4F0C-ABB8-3A7BC198B340}" type="presOf" srcId="{0C514867-E5CC-490C-9127-BF3B30B2FEF7}" destId="{D9D9A2E9-0C02-4B77-BEBC-88058952BD6B}" srcOrd="0" destOrd="0" presId="urn:microsoft.com/office/officeart/2005/8/layout/vList2"/>
    <dgm:cxn modelId="{4633642E-510D-401A-AE81-5B9FD637269D}" srcId="{0C514867-E5CC-490C-9127-BF3B30B2FEF7}" destId="{19C9491A-3EF7-4B57-B3A5-110E4444ED9A}" srcOrd="0" destOrd="0" parTransId="{D584DC62-BA9A-40C1-8146-A9546B691020}" sibTransId="{CFE9D2EE-9499-4DF1-BC82-187CFBD1049F}"/>
    <dgm:cxn modelId="{D349B946-23B0-43E2-BD43-89BF8FB79F78}" type="presOf" srcId="{85CFF35C-E230-4DA7-B82B-D31BA3719930}" destId="{B9A305BD-7B7A-47B9-946B-61A9997F6603}" srcOrd="0" destOrd="0" presId="urn:microsoft.com/office/officeart/2005/8/layout/vList2"/>
    <dgm:cxn modelId="{5110047F-453F-4AB6-BA11-505A94245A29}" type="presOf" srcId="{FAB6D077-5747-4E9B-97DD-49846CBC90BD}" destId="{8AFFB2CE-BAC1-4CC6-B751-EC84D4EA32E9}" srcOrd="0" destOrd="0" presId="urn:microsoft.com/office/officeart/2005/8/layout/vList2"/>
    <dgm:cxn modelId="{88725F94-2CDA-4D7C-B19F-6DD35AC352FB}" srcId="{0C514867-E5CC-490C-9127-BF3B30B2FEF7}" destId="{85CFF35C-E230-4DA7-B82B-D31BA3719930}" srcOrd="1" destOrd="0" parTransId="{4A3F9348-AAF2-4760-86BF-703F6A55779F}" sibTransId="{B1C3FB15-8A2E-41E0-A162-2B1B60E18890}"/>
    <dgm:cxn modelId="{B139F8BB-303A-41E9-BA78-9E453B7C1CE6}" type="presOf" srcId="{19C9491A-3EF7-4B57-B3A5-110E4444ED9A}" destId="{D432A183-AA01-4F34-86BA-D3D4C4A128D4}" srcOrd="0" destOrd="0" presId="urn:microsoft.com/office/officeart/2005/8/layout/vList2"/>
    <dgm:cxn modelId="{C2E466F4-DE87-4040-A0C2-3B15C3686C02}" srcId="{0C514867-E5CC-490C-9127-BF3B30B2FEF7}" destId="{FAB6D077-5747-4E9B-97DD-49846CBC90BD}" srcOrd="2" destOrd="0" parTransId="{4239E429-0FD3-44FE-80B3-BFF7B3E88621}" sibTransId="{20C5FF33-A3A3-4B64-B549-124FD187ED50}"/>
    <dgm:cxn modelId="{7DD725AF-6DCE-4F39-B524-1CC52E7802D6}" type="presParOf" srcId="{D9D9A2E9-0C02-4B77-BEBC-88058952BD6B}" destId="{D432A183-AA01-4F34-86BA-D3D4C4A128D4}" srcOrd="0" destOrd="0" presId="urn:microsoft.com/office/officeart/2005/8/layout/vList2"/>
    <dgm:cxn modelId="{5EDE08C6-4C58-4D78-8375-C6E33886A57D}" type="presParOf" srcId="{D9D9A2E9-0C02-4B77-BEBC-88058952BD6B}" destId="{25D443B8-7B8A-4907-AFBF-3B8A1B3B9F56}" srcOrd="1" destOrd="0" presId="urn:microsoft.com/office/officeart/2005/8/layout/vList2"/>
    <dgm:cxn modelId="{485A7DB6-1632-4D25-A649-071394F496D9}" type="presParOf" srcId="{D9D9A2E9-0C02-4B77-BEBC-88058952BD6B}" destId="{B9A305BD-7B7A-47B9-946B-61A9997F6603}" srcOrd="2" destOrd="0" presId="urn:microsoft.com/office/officeart/2005/8/layout/vList2"/>
    <dgm:cxn modelId="{D2621A17-8418-4B53-A6FC-41A8488BC18A}" type="presParOf" srcId="{D9D9A2E9-0C02-4B77-BEBC-88058952BD6B}" destId="{D3B6F289-6E54-4DF8-A6A0-C2CA4DECC72A}" srcOrd="3" destOrd="0" presId="urn:microsoft.com/office/officeart/2005/8/layout/vList2"/>
    <dgm:cxn modelId="{2A12A7BA-1173-44AF-8EDC-BC5BC04721AA}" type="presParOf" srcId="{D9D9A2E9-0C02-4B77-BEBC-88058952BD6B}" destId="{8AFFB2CE-BAC1-4CC6-B751-EC84D4EA32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00DF2B-5A27-44FC-A974-0043E5BB21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67EC81-2B4A-4457-A0E3-C9A56FC3EB7D}">
      <dgm:prSet/>
      <dgm:spPr/>
      <dgm:t>
        <a:bodyPr/>
        <a:lstStyle/>
        <a:p>
          <a:pPr>
            <a:defRPr cap="all"/>
          </a:pPr>
          <a:r>
            <a:rPr lang="en-US"/>
            <a:t>- Create tables with various data types.</a:t>
          </a:r>
        </a:p>
      </dgm:t>
    </dgm:pt>
    <dgm:pt modelId="{2B6F83D5-32ED-4A2B-B6F0-BD0B8834872C}" type="parTrans" cxnId="{27EA4DB6-DC2C-47CE-A769-092B9139AAEB}">
      <dgm:prSet/>
      <dgm:spPr/>
      <dgm:t>
        <a:bodyPr/>
        <a:lstStyle/>
        <a:p>
          <a:endParaRPr lang="en-US"/>
        </a:p>
      </dgm:t>
    </dgm:pt>
    <dgm:pt modelId="{0AFA7BDF-317B-47D0-93F9-0C0F37458273}" type="sibTrans" cxnId="{27EA4DB6-DC2C-47CE-A769-092B9139AAEB}">
      <dgm:prSet/>
      <dgm:spPr/>
      <dgm:t>
        <a:bodyPr/>
        <a:lstStyle/>
        <a:p>
          <a:endParaRPr lang="en-US"/>
        </a:p>
      </dgm:t>
    </dgm:pt>
    <dgm:pt modelId="{C0FD6AE1-8F32-4F91-AF05-4FAB1AA04EF9}">
      <dgm:prSet/>
      <dgm:spPr/>
      <dgm:t>
        <a:bodyPr/>
        <a:lstStyle/>
        <a:p>
          <a:pPr>
            <a:defRPr cap="all"/>
          </a:pPr>
          <a:r>
            <a:rPr lang="en-US"/>
            <a:t>- Insert and retrieve data to test data type behaviors.</a:t>
          </a:r>
        </a:p>
      </dgm:t>
    </dgm:pt>
    <dgm:pt modelId="{5913F7EC-1C29-4C98-93DD-33B496EE584C}" type="parTrans" cxnId="{137599E9-4842-45A0-90B2-039449A54068}">
      <dgm:prSet/>
      <dgm:spPr/>
      <dgm:t>
        <a:bodyPr/>
        <a:lstStyle/>
        <a:p>
          <a:endParaRPr lang="en-US"/>
        </a:p>
      </dgm:t>
    </dgm:pt>
    <dgm:pt modelId="{7696D38E-CE71-4628-8C74-3955E505A8B2}" type="sibTrans" cxnId="{137599E9-4842-45A0-90B2-039449A54068}">
      <dgm:prSet/>
      <dgm:spPr/>
      <dgm:t>
        <a:bodyPr/>
        <a:lstStyle/>
        <a:p>
          <a:endParaRPr lang="en-US"/>
        </a:p>
      </dgm:t>
    </dgm:pt>
    <dgm:pt modelId="{93100412-1CA6-4ACA-B498-996CD2F3562C}">
      <dgm:prSet/>
      <dgm:spPr/>
      <dgm:t>
        <a:bodyPr/>
        <a:lstStyle/>
        <a:p>
          <a:pPr>
            <a:defRPr cap="all"/>
          </a:pPr>
          <a:r>
            <a:rPr lang="en-US"/>
            <a:t>- Verify correct storage and retrieval of different data types.</a:t>
          </a:r>
        </a:p>
      </dgm:t>
    </dgm:pt>
    <dgm:pt modelId="{09E82005-EB92-4514-B9F2-0A2956E89001}" type="parTrans" cxnId="{553FD29F-886E-48DC-A883-9C8F1B4DB60C}">
      <dgm:prSet/>
      <dgm:spPr/>
      <dgm:t>
        <a:bodyPr/>
        <a:lstStyle/>
        <a:p>
          <a:endParaRPr lang="en-US"/>
        </a:p>
      </dgm:t>
    </dgm:pt>
    <dgm:pt modelId="{F016FE5A-5A48-4FB4-9895-8AE6138BCF1D}" type="sibTrans" cxnId="{553FD29F-886E-48DC-A883-9C8F1B4DB60C}">
      <dgm:prSet/>
      <dgm:spPr/>
      <dgm:t>
        <a:bodyPr/>
        <a:lstStyle/>
        <a:p>
          <a:endParaRPr lang="en-US"/>
        </a:p>
      </dgm:t>
    </dgm:pt>
    <dgm:pt modelId="{6EF0A8DF-04B9-4DBF-95ED-51369D62787E}" type="pres">
      <dgm:prSet presAssocID="{A500DF2B-5A27-44FC-A974-0043E5BB21F2}" presName="root" presStyleCnt="0">
        <dgm:presLayoutVars>
          <dgm:dir/>
          <dgm:resizeHandles val="exact"/>
        </dgm:presLayoutVars>
      </dgm:prSet>
      <dgm:spPr/>
    </dgm:pt>
    <dgm:pt modelId="{B2ADAB8B-9D9B-4FA8-A368-044B3E1B1752}" type="pres">
      <dgm:prSet presAssocID="{FB67EC81-2B4A-4457-A0E3-C9A56FC3EB7D}" presName="compNode" presStyleCnt="0"/>
      <dgm:spPr/>
    </dgm:pt>
    <dgm:pt modelId="{F1EB6ACD-1313-40CC-AF71-F459D523ADCB}" type="pres">
      <dgm:prSet presAssocID="{FB67EC81-2B4A-4457-A0E3-C9A56FC3EB7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F65C2B0-558A-47EB-B3B1-7AEEEF3205F7}" type="pres">
      <dgm:prSet presAssocID="{FB67EC81-2B4A-4457-A0E3-C9A56FC3EB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E3A4376-19E3-4849-8683-F706D6FD9CC0}" type="pres">
      <dgm:prSet presAssocID="{FB67EC81-2B4A-4457-A0E3-C9A56FC3EB7D}" presName="spaceRect" presStyleCnt="0"/>
      <dgm:spPr/>
    </dgm:pt>
    <dgm:pt modelId="{CCB100CA-A7C2-42AC-81C8-E373B8201F9A}" type="pres">
      <dgm:prSet presAssocID="{FB67EC81-2B4A-4457-A0E3-C9A56FC3EB7D}" presName="textRect" presStyleLbl="revTx" presStyleIdx="0" presStyleCnt="3">
        <dgm:presLayoutVars>
          <dgm:chMax val="1"/>
          <dgm:chPref val="1"/>
        </dgm:presLayoutVars>
      </dgm:prSet>
      <dgm:spPr/>
    </dgm:pt>
    <dgm:pt modelId="{F9AE5E1E-38CE-41E8-AD33-9C77DA65083E}" type="pres">
      <dgm:prSet presAssocID="{0AFA7BDF-317B-47D0-93F9-0C0F37458273}" presName="sibTrans" presStyleCnt="0"/>
      <dgm:spPr/>
    </dgm:pt>
    <dgm:pt modelId="{F6110770-C366-4F33-BCF9-F2861A574230}" type="pres">
      <dgm:prSet presAssocID="{C0FD6AE1-8F32-4F91-AF05-4FAB1AA04EF9}" presName="compNode" presStyleCnt="0"/>
      <dgm:spPr/>
    </dgm:pt>
    <dgm:pt modelId="{9994E4A6-128B-4190-87DE-3F78E68424F1}" type="pres">
      <dgm:prSet presAssocID="{C0FD6AE1-8F32-4F91-AF05-4FAB1AA04EF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E4CB401-2E0D-4F46-9ACF-C1D7A74A911C}" type="pres">
      <dgm:prSet presAssocID="{C0FD6AE1-8F32-4F91-AF05-4FAB1AA04E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4CAB00-F29A-4A2B-8529-E6D6C2ACB950}" type="pres">
      <dgm:prSet presAssocID="{C0FD6AE1-8F32-4F91-AF05-4FAB1AA04EF9}" presName="spaceRect" presStyleCnt="0"/>
      <dgm:spPr/>
    </dgm:pt>
    <dgm:pt modelId="{1E717E66-A445-490A-A980-54C3AED6BC74}" type="pres">
      <dgm:prSet presAssocID="{C0FD6AE1-8F32-4F91-AF05-4FAB1AA04EF9}" presName="textRect" presStyleLbl="revTx" presStyleIdx="1" presStyleCnt="3">
        <dgm:presLayoutVars>
          <dgm:chMax val="1"/>
          <dgm:chPref val="1"/>
        </dgm:presLayoutVars>
      </dgm:prSet>
      <dgm:spPr/>
    </dgm:pt>
    <dgm:pt modelId="{1A4AEFBD-AB83-43CD-BD1E-A96D57117C2A}" type="pres">
      <dgm:prSet presAssocID="{7696D38E-CE71-4628-8C74-3955E505A8B2}" presName="sibTrans" presStyleCnt="0"/>
      <dgm:spPr/>
    </dgm:pt>
    <dgm:pt modelId="{6745270D-8043-45AB-A41A-F5EB76DCD69C}" type="pres">
      <dgm:prSet presAssocID="{93100412-1CA6-4ACA-B498-996CD2F3562C}" presName="compNode" presStyleCnt="0"/>
      <dgm:spPr/>
    </dgm:pt>
    <dgm:pt modelId="{F2D3B58E-5EC2-400C-9FD3-6CC7F6CF1818}" type="pres">
      <dgm:prSet presAssocID="{93100412-1CA6-4ACA-B498-996CD2F3562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8C8AD05-8BB5-4B44-AEF3-7D01A2A26C1F}" type="pres">
      <dgm:prSet presAssocID="{93100412-1CA6-4ACA-B498-996CD2F356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2638D90-A72F-4701-AC88-AF6EB4B765D2}" type="pres">
      <dgm:prSet presAssocID="{93100412-1CA6-4ACA-B498-996CD2F3562C}" presName="spaceRect" presStyleCnt="0"/>
      <dgm:spPr/>
    </dgm:pt>
    <dgm:pt modelId="{DF64DD7A-CE92-4CEB-A61E-AE56F2FDAF78}" type="pres">
      <dgm:prSet presAssocID="{93100412-1CA6-4ACA-B498-996CD2F356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96832F-1370-4A49-AD8A-D58AA8631AE5}" type="presOf" srcId="{A500DF2B-5A27-44FC-A974-0043E5BB21F2}" destId="{6EF0A8DF-04B9-4DBF-95ED-51369D62787E}" srcOrd="0" destOrd="0" presId="urn:microsoft.com/office/officeart/2018/5/layout/IconLeafLabelList"/>
    <dgm:cxn modelId="{E0870894-31A1-43B8-A04A-901B47CEF342}" type="presOf" srcId="{FB67EC81-2B4A-4457-A0E3-C9A56FC3EB7D}" destId="{CCB100CA-A7C2-42AC-81C8-E373B8201F9A}" srcOrd="0" destOrd="0" presId="urn:microsoft.com/office/officeart/2018/5/layout/IconLeafLabelList"/>
    <dgm:cxn modelId="{553FD29F-886E-48DC-A883-9C8F1B4DB60C}" srcId="{A500DF2B-5A27-44FC-A974-0043E5BB21F2}" destId="{93100412-1CA6-4ACA-B498-996CD2F3562C}" srcOrd="2" destOrd="0" parTransId="{09E82005-EB92-4514-B9F2-0A2956E89001}" sibTransId="{F016FE5A-5A48-4FB4-9895-8AE6138BCF1D}"/>
    <dgm:cxn modelId="{27EA4DB6-DC2C-47CE-A769-092B9139AAEB}" srcId="{A500DF2B-5A27-44FC-A974-0043E5BB21F2}" destId="{FB67EC81-2B4A-4457-A0E3-C9A56FC3EB7D}" srcOrd="0" destOrd="0" parTransId="{2B6F83D5-32ED-4A2B-B6F0-BD0B8834872C}" sibTransId="{0AFA7BDF-317B-47D0-93F9-0C0F37458273}"/>
    <dgm:cxn modelId="{04EFB2E7-5D31-4EA3-A32C-0BD55A681A5F}" type="presOf" srcId="{93100412-1CA6-4ACA-B498-996CD2F3562C}" destId="{DF64DD7A-CE92-4CEB-A61E-AE56F2FDAF78}" srcOrd="0" destOrd="0" presId="urn:microsoft.com/office/officeart/2018/5/layout/IconLeafLabelList"/>
    <dgm:cxn modelId="{137599E9-4842-45A0-90B2-039449A54068}" srcId="{A500DF2B-5A27-44FC-A974-0043E5BB21F2}" destId="{C0FD6AE1-8F32-4F91-AF05-4FAB1AA04EF9}" srcOrd="1" destOrd="0" parTransId="{5913F7EC-1C29-4C98-93DD-33B496EE584C}" sibTransId="{7696D38E-CE71-4628-8C74-3955E505A8B2}"/>
    <dgm:cxn modelId="{325E60FE-79BA-4D1A-A608-BD08C0E300C7}" type="presOf" srcId="{C0FD6AE1-8F32-4F91-AF05-4FAB1AA04EF9}" destId="{1E717E66-A445-490A-A980-54C3AED6BC74}" srcOrd="0" destOrd="0" presId="urn:microsoft.com/office/officeart/2018/5/layout/IconLeafLabelList"/>
    <dgm:cxn modelId="{E8522636-6860-4499-96A5-54CAAB963373}" type="presParOf" srcId="{6EF0A8DF-04B9-4DBF-95ED-51369D62787E}" destId="{B2ADAB8B-9D9B-4FA8-A368-044B3E1B1752}" srcOrd="0" destOrd="0" presId="urn:microsoft.com/office/officeart/2018/5/layout/IconLeafLabelList"/>
    <dgm:cxn modelId="{21D0B39C-D6D2-4667-AC51-A4A97B567CAA}" type="presParOf" srcId="{B2ADAB8B-9D9B-4FA8-A368-044B3E1B1752}" destId="{F1EB6ACD-1313-40CC-AF71-F459D523ADCB}" srcOrd="0" destOrd="0" presId="urn:microsoft.com/office/officeart/2018/5/layout/IconLeafLabelList"/>
    <dgm:cxn modelId="{6A058557-21A3-405A-950D-323A199CA142}" type="presParOf" srcId="{B2ADAB8B-9D9B-4FA8-A368-044B3E1B1752}" destId="{9F65C2B0-558A-47EB-B3B1-7AEEEF3205F7}" srcOrd="1" destOrd="0" presId="urn:microsoft.com/office/officeart/2018/5/layout/IconLeafLabelList"/>
    <dgm:cxn modelId="{AB5CB766-EFB9-469D-998D-3D181C4069D3}" type="presParOf" srcId="{B2ADAB8B-9D9B-4FA8-A368-044B3E1B1752}" destId="{8E3A4376-19E3-4849-8683-F706D6FD9CC0}" srcOrd="2" destOrd="0" presId="urn:microsoft.com/office/officeart/2018/5/layout/IconLeafLabelList"/>
    <dgm:cxn modelId="{41967D42-9C79-4421-ACF3-696A607BB004}" type="presParOf" srcId="{B2ADAB8B-9D9B-4FA8-A368-044B3E1B1752}" destId="{CCB100CA-A7C2-42AC-81C8-E373B8201F9A}" srcOrd="3" destOrd="0" presId="urn:microsoft.com/office/officeart/2018/5/layout/IconLeafLabelList"/>
    <dgm:cxn modelId="{34831CCB-3D37-41D0-B980-FB905B95BC4D}" type="presParOf" srcId="{6EF0A8DF-04B9-4DBF-95ED-51369D62787E}" destId="{F9AE5E1E-38CE-41E8-AD33-9C77DA65083E}" srcOrd="1" destOrd="0" presId="urn:microsoft.com/office/officeart/2018/5/layout/IconLeafLabelList"/>
    <dgm:cxn modelId="{D3E486F7-A2FD-4AC9-995B-BA7A9E6951AA}" type="presParOf" srcId="{6EF0A8DF-04B9-4DBF-95ED-51369D62787E}" destId="{F6110770-C366-4F33-BCF9-F2861A574230}" srcOrd="2" destOrd="0" presId="urn:microsoft.com/office/officeart/2018/5/layout/IconLeafLabelList"/>
    <dgm:cxn modelId="{CEFE7C72-7556-4FCA-B366-411681D23C89}" type="presParOf" srcId="{F6110770-C366-4F33-BCF9-F2861A574230}" destId="{9994E4A6-128B-4190-87DE-3F78E68424F1}" srcOrd="0" destOrd="0" presId="urn:microsoft.com/office/officeart/2018/5/layout/IconLeafLabelList"/>
    <dgm:cxn modelId="{B4ACF03D-74E7-4211-873B-5166260D0EAD}" type="presParOf" srcId="{F6110770-C366-4F33-BCF9-F2861A574230}" destId="{2E4CB401-2E0D-4F46-9ACF-C1D7A74A911C}" srcOrd="1" destOrd="0" presId="urn:microsoft.com/office/officeart/2018/5/layout/IconLeafLabelList"/>
    <dgm:cxn modelId="{50309006-3283-466D-ACAB-D085376525C4}" type="presParOf" srcId="{F6110770-C366-4F33-BCF9-F2861A574230}" destId="{1C4CAB00-F29A-4A2B-8529-E6D6C2ACB950}" srcOrd="2" destOrd="0" presId="urn:microsoft.com/office/officeart/2018/5/layout/IconLeafLabelList"/>
    <dgm:cxn modelId="{ECC28CF7-13FC-4AFC-87D4-3155CC22BA40}" type="presParOf" srcId="{F6110770-C366-4F33-BCF9-F2861A574230}" destId="{1E717E66-A445-490A-A980-54C3AED6BC74}" srcOrd="3" destOrd="0" presId="urn:microsoft.com/office/officeart/2018/5/layout/IconLeafLabelList"/>
    <dgm:cxn modelId="{ACAFD8DA-8003-4EB7-964E-ED9BED5C9B58}" type="presParOf" srcId="{6EF0A8DF-04B9-4DBF-95ED-51369D62787E}" destId="{1A4AEFBD-AB83-43CD-BD1E-A96D57117C2A}" srcOrd="3" destOrd="0" presId="urn:microsoft.com/office/officeart/2018/5/layout/IconLeafLabelList"/>
    <dgm:cxn modelId="{B8A9507C-6893-44D5-95FC-A164AA574C7F}" type="presParOf" srcId="{6EF0A8DF-04B9-4DBF-95ED-51369D62787E}" destId="{6745270D-8043-45AB-A41A-F5EB76DCD69C}" srcOrd="4" destOrd="0" presId="urn:microsoft.com/office/officeart/2018/5/layout/IconLeafLabelList"/>
    <dgm:cxn modelId="{10435861-5E00-44A1-84B2-0E38AE0CD667}" type="presParOf" srcId="{6745270D-8043-45AB-A41A-F5EB76DCD69C}" destId="{F2D3B58E-5EC2-400C-9FD3-6CC7F6CF1818}" srcOrd="0" destOrd="0" presId="urn:microsoft.com/office/officeart/2018/5/layout/IconLeafLabelList"/>
    <dgm:cxn modelId="{C0ED5433-4643-4A3C-9EE5-F4060A5D3215}" type="presParOf" srcId="{6745270D-8043-45AB-A41A-F5EB76DCD69C}" destId="{B8C8AD05-8BB5-4B44-AEF3-7D01A2A26C1F}" srcOrd="1" destOrd="0" presId="urn:microsoft.com/office/officeart/2018/5/layout/IconLeafLabelList"/>
    <dgm:cxn modelId="{C010C167-80E9-438F-BE12-2BA2900B3844}" type="presParOf" srcId="{6745270D-8043-45AB-A41A-F5EB76DCD69C}" destId="{02638D90-A72F-4701-AC88-AF6EB4B765D2}" srcOrd="2" destOrd="0" presId="urn:microsoft.com/office/officeart/2018/5/layout/IconLeafLabelList"/>
    <dgm:cxn modelId="{B046F8B2-5A1F-4ECC-8322-CF4126395B6E}" type="presParOf" srcId="{6745270D-8043-45AB-A41A-F5EB76DCD69C}" destId="{DF64DD7A-CE92-4CEB-A61E-AE56F2FDAF7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5356F-0425-4FE7-B128-1BD4C275260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3E59A-DEB6-4224-BBF6-3AC0A155E04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39490-893F-4159-B979-19053B1B8FC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INT: Stores integer values. Example: age INT;</a:t>
          </a:r>
        </a:p>
      </dsp:txBody>
      <dsp:txXfrm>
        <a:off x="1057183" y="1805"/>
        <a:ext cx="9458416" cy="915310"/>
      </dsp:txXfrm>
    </dsp:sp>
    <dsp:sp modelId="{CD04F7E6-BCAF-487F-9B0D-A359660E6DE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B8563-6792-4382-B4CC-958F97516E8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2E61D-6F29-464E-B2C8-083978E6245F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FLOAT: Stores floating-point numbers. Example: price FLOAT;</a:t>
          </a:r>
        </a:p>
      </dsp:txBody>
      <dsp:txXfrm>
        <a:off x="1057183" y="1145944"/>
        <a:ext cx="9458416" cy="915310"/>
      </dsp:txXfrm>
    </dsp:sp>
    <dsp:sp modelId="{A38D8EFE-AAD2-442F-9413-79282073701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0AA7B-C2DA-432B-8790-75B4F170BBD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FC773-9BD7-47EB-8DF9-3F58774EBF71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DOUBLE: Stores double-precision floating-point numbers. Example: large_amount DOUBLE;</a:t>
          </a:r>
        </a:p>
      </dsp:txBody>
      <dsp:txXfrm>
        <a:off x="1057183" y="2290082"/>
        <a:ext cx="9458416" cy="915310"/>
      </dsp:txXfrm>
    </dsp:sp>
    <dsp:sp modelId="{085640B1-43A6-40B3-8D99-2C98ED99FB8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58B2F-6705-4E73-8E76-B98D12CDD91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89CF7-CFEC-4E92-8AD3-BDC2B1754962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Example: CREATE TABLE products (id INT, price FLOAT);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32B6-BA4F-48A7-A508-A9F5D2B1554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6084B-2E64-4DD7-908C-B07FB70D820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12E4-9FA1-4D4A-A0CD-7A334D68F49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</a:t>
          </a:r>
          <a:r>
            <a:rPr lang="en-US" sz="2200" b="1" kern="1200"/>
            <a:t>VARCHAR</a:t>
          </a:r>
          <a:r>
            <a:rPr lang="en-US" sz="2200" kern="1200"/>
            <a:t>: Variable-length string. Max length defined. Example: name VARCHAR(100);</a:t>
          </a:r>
        </a:p>
      </dsp:txBody>
      <dsp:txXfrm>
        <a:off x="1057183" y="1805"/>
        <a:ext cx="9458416" cy="915310"/>
      </dsp:txXfrm>
    </dsp:sp>
    <dsp:sp modelId="{411CC97C-6BC1-401D-9215-EF846799CF5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0A16E-2A7F-447B-ACC7-978A5A316A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9BD13-E9B4-49F6-9896-439308FFBFE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</a:t>
          </a:r>
          <a:r>
            <a:rPr lang="en-US" sz="2200" b="1" kern="1200"/>
            <a:t>CHAR</a:t>
          </a:r>
          <a:r>
            <a:rPr lang="en-US" sz="2200" kern="1200"/>
            <a:t>: Fixed-length string. Example: code CHAR(10);</a:t>
          </a:r>
        </a:p>
      </dsp:txBody>
      <dsp:txXfrm>
        <a:off x="1057183" y="1145944"/>
        <a:ext cx="9458416" cy="915310"/>
      </dsp:txXfrm>
    </dsp:sp>
    <dsp:sp modelId="{A3633DDC-4BA3-4FEA-AB02-DB6BD6A1EF74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FE8A5-F460-42BC-B6A3-ABD8050790B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45409-1F03-4FE7-AE11-77407BFBC00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</a:t>
          </a:r>
          <a:r>
            <a:rPr lang="en-US" sz="2200" b="1" kern="1200"/>
            <a:t>TEXT</a:t>
          </a:r>
          <a:r>
            <a:rPr lang="en-US" sz="2200" kern="1200"/>
            <a:t>: Large text data. Example: description TEXT;</a:t>
          </a:r>
        </a:p>
      </dsp:txBody>
      <dsp:txXfrm>
        <a:off x="1057183" y="2290082"/>
        <a:ext cx="9458416" cy="915310"/>
      </dsp:txXfrm>
    </dsp:sp>
    <dsp:sp modelId="{6033E18B-AAD5-43D7-BCA1-2AB6B04028B4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C086B-2EEA-4901-B686-B18BCAB7246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5FA74-21D6-416F-8C92-E5C7F26795BE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</a:t>
          </a:r>
          <a:r>
            <a:rPr lang="en-US" sz="2200" b="1" kern="1200"/>
            <a:t>Example</a:t>
          </a:r>
          <a:r>
            <a:rPr lang="en-US" sz="2200" kern="1200"/>
            <a:t>: CREATE TABLE users (username VARCHAR(50), bio TEXT);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13F64-4F78-4817-9BE1-98FA49C0059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0AB67-2A98-4007-BBEE-FF3A7510744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8E931-AB74-4C1F-BFB8-1A9D97B62574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DATE: Stores date values. Format: YYYY-MM-DD. Example: birthdate DATE;</a:t>
          </a:r>
        </a:p>
      </dsp:txBody>
      <dsp:txXfrm>
        <a:off x="1057183" y="1805"/>
        <a:ext cx="9458416" cy="915310"/>
      </dsp:txXfrm>
    </dsp:sp>
    <dsp:sp modelId="{5FBE8751-19AB-4EC6-9B5C-A99E04CAD7E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A304-E713-4C7E-A63C-39F85E91725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7F2BB-1453-4D54-BB4C-C462BEC604A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DATETIME: Stores date and time values. Format: YYYY-MM-DD HH:MM:SS. Example: created_at DATETIME;</a:t>
          </a:r>
        </a:p>
      </dsp:txBody>
      <dsp:txXfrm>
        <a:off x="1057183" y="1145944"/>
        <a:ext cx="9458416" cy="915310"/>
      </dsp:txXfrm>
    </dsp:sp>
    <dsp:sp modelId="{248E7F2C-F20E-4129-A59E-5772798D726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95317-3895-49DA-8B83-A883F60DB95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9306-BE21-480C-B197-16B94C1D688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TIMESTAMP: Stores timestamp values with automatic updating. Example: last_updated TIMESTAMP;</a:t>
          </a:r>
        </a:p>
      </dsp:txBody>
      <dsp:txXfrm>
        <a:off x="1057183" y="2290082"/>
        <a:ext cx="9458416" cy="915310"/>
      </dsp:txXfrm>
    </dsp:sp>
    <dsp:sp modelId="{ABD8C7CD-E9CD-4F26-A4F7-DCC7233A17B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CDD98-5061-4454-99E4-D67272323B1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FDFEB-B134-4151-BCE5-EAA7C5F6C33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Example: CREATE TABLE events (event_date DATE, event_time DATETIME);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8D71-F699-4A9E-B57C-A3865632049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4AFBB-2EDF-4F21-8545-5C4D2F01BA9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6050F-AB26-48D1-8980-8E4ED239C59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Table: employees (id INT, salary FLOAT);</a:t>
          </a:r>
        </a:p>
      </dsp:txBody>
      <dsp:txXfrm>
        <a:off x="1435590" y="531"/>
        <a:ext cx="9080009" cy="1242935"/>
      </dsp:txXfrm>
    </dsp:sp>
    <dsp:sp modelId="{D2BBF87D-F5BF-49CA-AA31-4D373F9B128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6AC62-B963-4D85-8724-1796CD3A7D4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D0605-B346-472B-AFC0-D26ED4FC0E6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Insert data: INSERT INTO employees (id, salary) VALUES (1, 50000.00);</a:t>
          </a:r>
        </a:p>
      </dsp:txBody>
      <dsp:txXfrm>
        <a:off x="1435590" y="1554201"/>
        <a:ext cx="9080009" cy="1242935"/>
      </dsp:txXfrm>
    </dsp:sp>
    <dsp:sp modelId="{EACBBBF1-0DCF-403D-BEE7-34CA248DD05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43B82-5E42-461A-9A5F-9D17EEE78A7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F3CA-458B-433C-A70B-5256F5081C8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Example Query: SELECT id, salary FROM employees;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2A183-AA01-4F34-86BA-D3D4C4A128D4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Table: customers (first_name VARCHAR(50), last_name CHAR(30));</a:t>
          </a:r>
        </a:p>
      </dsp:txBody>
      <dsp:txXfrm>
        <a:off x="66025" y="114994"/>
        <a:ext cx="10383550" cy="1220470"/>
      </dsp:txXfrm>
    </dsp:sp>
    <dsp:sp modelId="{B9A305BD-7B7A-47B9-946B-61A9997F6603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Insert data: INSERT INTO customers (first_name, last_name) VALUES ('John', 'Doe');</a:t>
          </a:r>
        </a:p>
      </dsp:txBody>
      <dsp:txXfrm>
        <a:off x="66025" y="1565434"/>
        <a:ext cx="10383550" cy="1220470"/>
      </dsp:txXfrm>
    </dsp:sp>
    <dsp:sp modelId="{8AFFB2CE-BAC1-4CC6-B751-EC84D4EA32E9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Example Query: SELECT first_name, last_name FROM customers;</a:t>
          </a:r>
        </a:p>
      </dsp:txBody>
      <dsp:txXfrm>
        <a:off x="66025" y="3015873"/>
        <a:ext cx="10383550" cy="1220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B6ACD-1313-40CC-AF71-F459D523ADCB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5C2B0-558A-47EB-B3B1-7AEEEF3205F7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100CA-A7C2-42AC-81C8-E373B8201F9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Create tables with various data types.</a:t>
          </a:r>
        </a:p>
      </dsp:txBody>
      <dsp:txXfrm>
        <a:off x="75768" y="3053169"/>
        <a:ext cx="3093750" cy="720000"/>
      </dsp:txXfrm>
    </dsp:sp>
    <dsp:sp modelId="{9994E4A6-128B-4190-87DE-3F78E68424F1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CB401-2E0D-4F46-9ACF-C1D7A74A911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7E66-A445-490A-A980-54C3AED6BC7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Insert and retrieve data to test data type behaviors.</a:t>
          </a:r>
        </a:p>
      </dsp:txBody>
      <dsp:txXfrm>
        <a:off x="3710925" y="3053169"/>
        <a:ext cx="3093750" cy="720000"/>
      </dsp:txXfrm>
    </dsp:sp>
    <dsp:sp modelId="{F2D3B58E-5EC2-400C-9FD3-6CC7F6CF1818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8AD05-8BB5-4B44-AEF3-7D01A2A26C1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DD7A-CE92-4CEB-A61E-AE56F2FDAF7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Verify correct storage and retrieval of different data types.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576" y="2453481"/>
            <a:ext cx="6267055" cy="145097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ea typeface="+mj-lt"/>
                <a:cs typeface="+mj-lt"/>
              </a:rPr>
              <a:t>Lecture 16: Understanding Data Types in MySQL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6806" y="4142582"/>
            <a:ext cx="5617794" cy="1150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Eng / Youssef </a:t>
            </a:r>
            <a:r>
              <a:rPr lang="en-US" dirty="0" err="1"/>
              <a:t>khaled</a:t>
            </a:r>
            <a:r>
              <a:rPr lang="en-US" dirty="0"/>
              <a:t> </a:t>
            </a:r>
            <a:endParaRPr lang="en-US"/>
          </a:p>
          <a:p>
            <a:pPr algn="l"/>
            <a:r>
              <a:rPr lang="en-US" dirty="0" err="1"/>
              <a:t>BackEnd</a:t>
            </a:r>
            <a:r>
              <a:rPr lang="en-US" dirty="0"/>
              <a:t> Roadmap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9652AFF5-EE96-92AE-64D9-072624D15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7CD53-E311-0C2D-C224-33E2DB18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479752" cy="1618489"/>
          </a:xfrm>
        </p:spPr>
        <p:txBody>
          <a:bodyPr anchor="ctr">
            <a:normAutofit/>
          </a:bodyPr>
          <a:lstStyle/>
          <a:p>
            <a:r>
              <a:rPr lang="en-US" sz="5000" b="1" dirty="0">
                <a:ea typeface="+mj-lt"/>
                <a:cs typeface="+mj-lt"/>
              </a:rPr>
              <a:t>Introduction to MySQL Data Types</a:t>
            </a:r>
            <a:endParaRPr lang="en-US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74C5-E50A-B773-1293-356916FA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Data types </a:t>
            </a:r>
            <a:r>
              <a:rPr lang="en-US" sz="2400" dirty="0">
                <a:ea typeface="+mn-lt"/>
                <a:cs typeface="+mn-lt"/>
              </a:rPr>
              <a:t>specify the type of data a column can hold.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Categories</a:t>
            </a:r>
            <a:r>
              <a:rPr lang="en-US" sz="2400" dirty="0">
                <a:ea typeface="+mn-lt"/>
                <a:cs typeface="+mn-lt"/>
              </a:rPr>
              <a:t>: Numeric, String, Date/Time.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Proper selection of data types ensures optimal storage and performance.</a:t>
            </a:r>
            <a:endParaRPr lang="en-US" sz="2400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542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F157-D1E7-8246-4EB7-F3634E66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Slide 2: Numeric Data Types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FD10C98-BCD5-59ED-EAC6-DC420C9C78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50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5793-A6DE-9C8F-1144-0195425D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Slide 3: String Data Types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E96791C-23E2-8465-A1BF-EFCDB9498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67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C365-2B62-971B-5CAF-FE6ABD8D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Slide 4: Date and Time Data Types</a:t>
            </a:r>
            <a:endParaRPr lang="en-US"/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73F8A-5F7F-07E1-F4D3-ECC8FBC011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60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5D42-34B5-D111-E10A-1CAF53A1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Slide 5: Numeric Data Types Example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2B5F37-7254-91AD-E10E-A4D3A93DD0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3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68D-319E-4B91-393C-465F5CF3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Slide 6: String Data Types Example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4F93D-274E-1CBE-92ED-9127B2E77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37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0FF0D-9917-6C95-201D-98E6402A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Slide 7: Date and Time Data Types Example</a:t>
            </a:r>
            <a:endParaRPr lang="en-US" sz="4000"/>
          </a:p>
          <a:p>
            <a:endParaRPr lang="en-US" sz="400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726489A6-3BB7-2997-A77D-7AB874494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3F40-AC99-2586-A4B6-0D60E7C93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3583214"/>
            <a:ext cx="9266860" cy="32647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Table: orders (</a:t>
            </a:r>
            <a:r>
              <a:rPr lang="en-US" sz="2400" err="1">
                <a:ea typeface="+mn-lt"/>
                <a:cs typeface="+mn-lt"/>
              </a:rPr>
              <a:t>order_date</a:t>
            </a:r>
            <a:r>
              <a:rPr lang="en-US" sz="2400" dirty="0">
                <a:ea typeface="+mn-lt"/>
                <a:cs typeface="+mn-lt"/>
              </a:rPr>
              <a:t> DATE, </a:t>
            </a:r>
            <a:r>
              <a:rPr lang="en-US" sz="2400" err="1">
                <a:ea typeface="+mn-lt"/>
                <a:cs typeface="+mn-lt"/>
              </a:rPr>
              <a:t>order_time</a:t>
            </a:r>
            <a:r>
              <a:rPr lang="en-US" sz="2400" dirty="0">
                <a:ea typeface="+mn-lt"/>
                <a:cs typeface="+mn-lt"/>
              </a:rPr>
              <a:t> DATETIME);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- Insert data: INSERT INTO orders (</a:t>
            </a:r>
            <a:r>
              <a:rPr lang="en-US" sz="2400" err="1">
                <a:ea typeface="+mn-lt"/>
                <a:cs typeface="+mn-lt"/>
              </a:rPr>
              <a:t>order_date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order_time</a:t>
            </a:r>
            <a:r>
              <a:rPr lang="en-US" sz="2400" dirty="0">
                <a:ea typeface="+mn-lt"/>
                <a:cs typeface="+mn-lt"/>
              </a:rPr>
              <a:t>) VALUES ('2024-09-01', '2024-09-01 14:30:00');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- Example Query: SELECT </a:t>
            </a:r>
            <a:r>
              <a:rPr lang="en-US" sz="2400" err="1">
                <a:ea typeface="+mn-lt"/>
                <a:cs typeface="+mn-lt"/>
              </a:rPr>
              <a:t>order_date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order_time</a:t>
            </a:r>
            <a:r>
              <a:rPr lang="en-US" sz="2400" dirty="0">
                <a:ea typeface="+mn-lt"/>
                <a:cs typeface="+mn-lt"/>
              </a:rPr>
              <a:t> FROM orders;</a:t>
            </a:r>
            <a:endParaRPr lang="en-US" sz="2400"/>
          </a:p>
          <a:p>
            <a:endParaRPr lang="en-US" sz="1700"/>
          </a:p>
        </p:txBody>
      </p:sp>
      <p:pic>
        <p:nvPicPr>
          <p:cNvPr id="9" name="Graphic 8" descr="Daily Calendar">
            <a:extLst>
              <a:ext uri="{FF2B5EF4-FFF2-40B4-BE49-F238E27FC236}">
                <a16:creationId xmlns:a16="http://schemas.microsoft.com/office/drawing/2014/main" id="{B7B86363-769C-45C2-A800-34D9CF30C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72882-DEE4-6031-8C55-AD879AA1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Slide 8: Practice Exercise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3445F-794A-AEE7-3B96-2A2D67CAF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11731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33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Lecture 16: Understanding Data Types in MySQL</vt:lpstr>
      <vt:lpstr>Introduction to MySQL Data Types</vt:lpstr>
      <vt:lpstr>Slide 2: Numeric Data Types </vt:lpstr>
      <vt:lpstr>Slide 3: String Data Types </vt:lpstr>
      <vt:lpstr>Slide 4: Date and Time Data Types </vt:lpstr>
      <vt:lpstr>Slide 5: Numeric Data Types Example </vt:lpstr>
      <vt:lpstr>Slide 6: String Data Types Example </vt:lpstr>
      <vt:lpstr>Slide 7: Date and Time Data Types Example </vt:lpstr>
      <vt:lpstr>Slide 8: Practice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47</cp:revision>
  <dcterms:created xsi:type="dcterms:W3CDTF">2013-07-15T20:26:40Z</dcterms:created>
  <dcterms:modified xsi:type="dcterms:W3CDTF">2024-09-14T12:45:23Z</dcterms:modified>
</cp:coreProperties>
</file>