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F59C5B-DD79-79A0-84A5-4074FBF95EDF}" v="72" dt="2024-09-14T09:12:26.189"/>
    <p1510:client id="{72D18E5C-4869-9EA2-4A04-1741B1346ABF}" v="112" dt="2024-09-14T12:52:19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30212090102852" userId="S::30212090102852@sci.asu.edu.eg::6609d03e-575b-4742-a6b1-2b7e3014f7c4" providerId="AD" clId="Web-{72D18E5C-4869-9EA2-4A04-1741B1346ABF}"/>
    <pc:docChg chg="modSld">
      <pc:chgData name="30212090102852" userId="S::30212090102852@sci.asu.edu.eg::6609d03e-575b-4742-a6b1-2b7e3014f7c4" providerId="AD" clId="Web-{72D18E5C-4869-9EA2-4A04-1741B1346ABF}" dt="2024-09-14T12:52:28.193" v="118"/>
      <pc:docMkLst>
        <pc:docMk/>
      </pc:docMkLst>
      <pc:sldChg chg="addSp modSp mod setBg">
        <pc:chgData name="30212090102852" userId="S::30212090102852@sci.asu.edu.eg::6609d03e-575b-4742-a6b1-2b7e3014f7c4" providerId="AD" clId="Web-{72D18E5C-4869-9EA2-4A04-1741B1346ABF}" dt="2024-09-14T12:47:05.713" v="3" actId="20577"/>
        <pc:sldMkLst>
          <pc:docMk/>
          <pc:sldMk cId="109857222" sldId="256"/>
        </pc:sldMkLst>
        <pc:spChg chg="mod">
          <ac:chgData name="30212090102852" userId="S::30212090102852@sci.asu.edu.eg::6609d03e-575b-4742-a6b1-2b7e3014f7c4" providerId="AD" clId="Web-{72D18E5C-4869-9EA2-4A04-1741B1346ABF}" dt="2024-09-14T12:46:54.119" v="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30212090102852" userId="S::30212090102852@sci.asu.edu.eg::6609d03e-575b-4742-a6b1-2b7e3014f7c4" providerId="AD" clId="Web-{72D18E5C-4869-9EA2-4A04-1741B1346ABF}" dt="2024-09-14T12:47:05.713" v="3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30212090102852" userId="S::30212090102852@sci.asu.edu.eg::6609d03e-575b-4742-a6b1-2b7e3014f7c4" providerId="AD" clId="Web-{72D18E5C-4869-9EA2-4A04-1741B1346ABF}" dt="2024-09-14T12:46:54.119" v="0"/>
          <ac:spMkLst>
            <pc:docMk/>
            <pc:sldMk cId="109857222" sldId="256"/>
            <ac:spMk id="8" creationId="{9095C1F4-AE7F-44E4-8693-40D3D6831140}"/>
          </ac:spMkLst>
        </pc:spChg>
        <pc:spChg chg="add">
          <ac:chgData name="30212090102852" userId="S::30212090102852@sci.asu.edu.eg::6609d03e-575b-4742-a6b1-2b7e3014f7c4" providerId="AD" clId="Web-{72D18E5C-4869-9EA2-4A04-1741B1346ABF}" dt="2024-09-14T12:46:54.119" v="0"/>
          <ac:spMkLst>
            <pc:docMk/>
            <pc:sldMk cId="109857222" sldId="256"/>
            <ac:spMk id="14" creationId="{871AEA07-1E14-44B4-8E55-64EF049CD66F}"/>
          </ac:spMkLst>
        </pc:spChg>
        <pc:grpChg chg="add">
          <ac:chgData name="30212090102852" userId="S::30212090102852@sci.asu.edu.eg::6609d03e-575b-4742-a6b1-2b7e3014f7c4" providerId="AD" clId="Web-{72D18E5C-4869-9EA2-4A04-1741B1346ABF}" dt="2024-09-14T12:46:54.119" v="0"/>
          <ac:grpSpMkLst>
            <pc:docMk/>
            <pc:sldMk cId="109857222" sldId="256"/>
            <ac:grpSpMk id="10" creationId="{8734DDD3-F723-4DD3-8ABE-EC0B2AC87D74}"/>
          </ac:grpSpMkLst>
        </pc:grpChg>
      </pc:sldChg>
      <pc:sldChg chg="addSp delSp modSp mod setBg">
        <pc:chgData name="30212090102852" userId="S::30212090102852@sci.asu.edu.eg::6609d03e-575b-4742-a6b1-2b7e3014f7c4" providerId="AD" clId="Web-{72D18E5C-4869-9EA2-4A04-1741B1346ABF}" dt="2024-09-14T12:50:34.551" v="67" actId="20577"/>
        <pc:sldMkLst>
          <pc:docMk/>
          <pc:sldMk cId="1610540084" sldId="257"/>
        </pc:sldMkLst>
        <pc:spChg chg="mod">
          <ac:chgData name="30212090102852" userId="S::30212090102852@sci.asu.edu.eg::6609d03e-575b-4742-a6b1-2b7e3014f7c4" providerId="AD" clId="Web-{72D18E5C-4869-9EA2-4A04-1741B1346ABF}" dt="2024-09-14T12:50:34.551" v="67" actId="20577"/>
          <ac:spMkLst>
            <pc:docMk/>
            <pc:sldMk cId="1610540084" sldId="257"/>
            <ac:spMk id="2" creationId="{503F2E5E-D908-BA38-BBC2-34458BFC56E3}"/>
          </ac:spMkLst>
        </pc:spChg>
        <pc:spChg chg="mod">
          <ac:chgData name="30212090102852" userId="S::30212090102852@sci.asu.edu.eg::6609d03e-575b-4742-a6b1-2b7e3014f7c4" providerId="AD" clId="Web-{72D18E5C-4869-9EA2-4A04-1741B1346ABF}" dt="2024-09-14T12:47:29.870" v="9" actId="20577"/>
          <ac:spMkLst>
            <pc:docMk/>
            <pc:sldMk cId="1610540084" sldId="257"/>
            <ac:spMk id="3" creationId="{FF607C36-8B77-91B0-C8B5-33BF961CD55D}"/>
          </ac:spMkLst>
        </pc:spChg>
        <pc:spChg chg="add del">
          <ac:chgData name="30212090102852" userId="S::30212090102852@sci.asu.edu.eg::6609d03e-575b-4742-a6b1-2b7e3014f7c4" providerId="AD" clId="Web-{72D18E5C-4869-9EA2-4A04-1741B1346ABF}" dt="2024-09-14T12:47:20.167" v="5"/>
          <ac:spMkLst>
            <pc:docMk/>
            <pc:sldMk cId="1610540084" sldId="257"/>
            <ac:spMk id="8" creationId="{081EA652-8C6A-4E69-BEB9-170809474553}"/>
          </ac:spMkLst>
        </pc:spChg>
        <pc:spChg chg="add del">
          <ac:chgData name="30212090102852" userId="S::30212090102852@sci.asu.edu.eg::6609d03e-575b-4742-a6b1-2b7e3014f7c4" providerId="AD" clId="Web-{72D18E5C-4869-9EA2-4A04-1741B1346ABF}" dt="2024-09-14T12:47:20.167" v="5"/>
          <ac:spMkLst>
            <pc:docMk/>
            <pc:sldMk cId="1610540084" sldId="257"/>
            <ac:spMk id="10" creationId="{5298780A-33B9-4EA2-8F67-DE68AD62841B}"/>
          </ac:spMkLst>
        </pc:spChg>
        <pc:spChg chg="add del">
          <ac:chgData name="30212090102852" userId="S::30212090102852@sci.asu.edu.eg::6609d03e-575b-4742-a6b1-2b7e3014f7c4" providerId="AD" clId="Web-{72D18E5C-4869-9EA2-4A04-1741B1346ABF}" dt="2024-09-14T12:47:20.167" v="5"/>
          <ac:spMkLst>
            <pc:docMk/>
            <pc:sldMk cId="1610540084" sldId="257"/>
            <ac:spMk id="12" creationId="{7F488E8B-4E1E-4402-8935-D4E6C02615C7}"/>
          </ac:spMkLst>
        </pc:spChg>
        <pc:spChg chg="add">
          <ac:chgData name="30212090102852" userId="S::30212090102852@sci.asu.edu.eg::6609d03e-575b-4742-a6b1-2b7e3014f7c4" providerId="AD" clId="Web-{72D18E5C-4869-9EA2-4A04-1741B1346ABF}" dt="2024-09-14T12:47:20.260" v="6"/>
          <ac:spMkLst>
            <pc:docMk/>
            <pc:sldMk cId="1610540084" sldId="257"/>
            <ac:spMk id="14" creationId="{B24A3A03-2C4E-45B5-B388-FAD638CDF0A1}"/>
          </ac:spMkLst>
        </pc:spChg>
        <pc:spChg chg="add">
          <ac:chgData name="30212090102852" userId="S::30212090102852@sci.asu.edu.eg::6609d03e-575b-4742-a6b1-2b7e3014f7c4" providerId="AD" clId="Web-{72D18E5C-4869-9EA2-4A04-1741B1346ABF}" dt="2024-09-14T12:47:20.260" v="6"/>
          <ac:spMkLst>
            <pc:docMk/>
            <pc:sldMk cId="1610540084" sldId="257"/>
            <ac:spMk id="15" creationId="{84697CDA-BDB7-4883-B48B-1D4EDB2F0E93}"/>
          </ac:spMkLst>
        </pc:spChg>
        <pc:spChg chg="add">
          <ac:chgData name="30212090102852" userId="S::30212090102852@sci.asu.edu.eg::6609d03e-575b-4742-a6b1-2b7e3014f7c4" providerId="AD" clId="Web-{72D18E5C-4869-9EA2-4A04-1741B1346ABF}" dt="2024-09-14T12:47:20.260" v="6"/>
          <ac:spMkLst>
            <pc:docMk/>
            <pc:sldMk cId="1610540084" sldId="257"/>
            <ac:spMk id="16" creationId="{11026190-6B62-46DB-B5FF-9E0FF9BDCDC6}"/>
          </ac:spMkLst>
        </pc:spChg>
        <pc:spChg chg="add">
          <ac:chgData name="30212090102852" userId="S::30212090102852@sci.asu.edu.eg::6609d03e-575b-4742-a6b1-2b7e3014f7c4" providerId="AD" clId="Web-{72D18E5C-4869-9EA2-4A04-1741B1346ABF}" dt="2024-09-14T12:47:20.260" v="6"/>
          <ac:spMkLst>
            <pc:docMk/>
            <pc:sldMk cId="1610540084" sldId="257"/>
            <ac:spMk id="17" creationId="{66DA0389-D66E-4727-8EFB-E60E6C412FC8}"/>
          </ac:spMkLst>
        </pc:spChg>
      </pc:sldChg>
      <pc:sldChg chg="addSp modSp mod setBg">
        <pc:chgData name="30212090102852" userId="S::30212090102852@sci.asu.edu.eg::6609d03e-575b-4742-a6b1-2b7e3014f7c4" providerId="AD" clId="Web-{72D18E5C-4869-9EA2-4A04-1741B1346ABF}" dt="2024-09-14T12:50:40.504" v="74" actId="20577"/>
        <pc:sldMkLst>
          <pc:docMk/>
          <pc:sldMk cId="4089815643" sldId="258"/>
        </pc:sldMkLst>
        <pc:spChg chg="mod">
          <ac:chgData name="30212090102852" userId="S::30212090102852@sci.asu.edu.eg::6609d03e-575b-4742-a6b1-2b7e3014f7c4" providerId="AD" clId="Web-{72D18E5C-4869-9EA2-4A04-1741B1346ABF}" dt="2024-09-14T12:50:40.504" v="74" actId="20577"/>
          <ac:spMkLst>
            <pc:docMk/>
            <pc:sldMk cId="4089815643" sldId="258"/>
            <ac:spMk id="2" creationId="{1D6B87B9-DA0C-8087-2661-FF6DF680B36B}"/>
          </ac:spMkLst>
        </pc:spChg>
        <pc:spChg chg="mod">
          <ac:chgData name="30212090102852" userId="S::30212090102852@sci.asu.edu.eg::6609d03e-575b-4742-a6b1-2b7e3014f7c4" providerId="AD" clId="Web-{72D18E5C-4869-9EA2-4A04-1741B1346ABF}" dt="2024-09-14T12:48:11.901" v="18" actId="20577"/>
          <ac:spMkLst>
            <pc:docMk/>
            <pc:sldMk cId="4089815643" sldId="258"/>
            <ac:spMk id="3" creationId="{7481E2D3-C1B2-CCB1-A3F9-80DED25B61C5}"/>
          </ac:spMkLst>
        </pc:spChg>
        <pc:spChg chg="add">
          <ac:chgData name="30212090102852" userId="S::30212090102852@sci.asu.edu.eg::6609d03e-575b-4742-a6b1-2b7e3014f7c4" providerId="AD" clId="Web-{72D18E5C-4869-9EA2-4A04-1741B1346ABF}" dt="2024-09-14T12:47:40.589" v="10"/>
          <ac:spMkLst>
            <pc:docMk/>
            <pc:sldMk cId="4089815643" sldId="258"/>
            <ac:spMk id="8" creationId="{84697CDA-BDB7-4883-B48B-1D4EDB2F0E93}"/>
          </ac:spMkLst>
        </pc:spChg>
        <pc:spChg chg="add">
          <ac:chgData name="30212090102852" userId="S::30212090102852@sci.asu.edu.eg::6609d03e-575b-4742-a6b1-2b7e3014f7c4" providerId="AD" clId="Web-{72D18E5C-4869-9EA2-4A04-1741B1346ABF}" dt="2024-09-14T12:47:40.589" v="10"/>
          <ac:spMkLst>
            <pc:docMk/>
            <pc:sldMk cId="4089815643" sldId="258"/>
            <ac:spMk id="10" creationId="{11026190-6B62-46DB-B5FF-9E0FF9BDCDC6}"/>
          </ac:spMkLst>
        </pc:spChg>
        <pc:spChg chg="add">
          <ac:chgData name="30212090102852" userId="S::30212090102852@sci.asu.edu.eg::6609d03e-575b-4742-a6b1-2b7e3014f7c4" providerId="AD" clId="Web-{72D18E5C-4869-9EA2-4A04-1741B1346ABF}" dt="2024-09-14T12:47:40.589" v="10"/>
          <ac:spMkLst>
            <pc:docMk/>
            <pc:sldMk cId="4089815643" sldId="258"/>
            <ac:spMk id="12" creationId="{66DA0389-D66E-4727-8EFB-E60E6C412FC8}"/>
          </ac:spMkLst>
        </pc:spChg>
        <pc:spChg chg="add">
          <ac:chgData name="30212090102852" userId="S::30212090102852@sci.asu.edu.eg::6609d03e-575b-4742-a6b1-2b7e3014f7c4" providerId="AD" clId="Web-{72D18E5C-4869-9EA2-4A04-1741B1346ABF}" dt="2024-09-14T12:47:40.589" v="10"/>
          <ac:spMkLst>
            <pc:docMk/>
            <pc:sldMk cId="4089815643" sldId="258"/>
            <ac:spMk id="14" creationId="{B24A3A03-2C4E-45B5-B388-FAD638CDF0A1}"/>
          </ac:spMkLst>
        </pc:spChg>
      </pc:sldChg>
      <pc:sldChg chg="addSp modSp mod setBg">
        <pc:chgData name="30212090102852" userId="S::30212090102852@sci.asu.edu.eg::6609d03e-575b-4742-a6b1-2b7e3014f7c4" providerId="AD" clId="Web-{72D18E5C-4869-9EA2-4A04-1741B1346ABF}" dt="2024-09-14T12:50:46.098" v="78" actId="20577"/>
        <pc:sldMkLst>
          <pc:docMk/>
          <pc:sldMk cId="4191753983" sldId="259"/>
        </pc:sldMkLst>
        <pc:spChg chg="mod">
          <ac:chgData name="30212090102852" userId="S::30212090102852@sci.asu.edu.eg::6609d03e-575b-4742-a6b1-2b7e3014f7c4" providerId="AD" clId="Web-{72D18E5C-4869-9EA2-4A04-1741B1346ABF}" dt="2024-09-14T12:50:46.098" v="78" actId="20577"/>
          <ac:spMkLst>
            <pc:docMk/>
            <pc:sldMk cId="4191753983" sldId="259"/>
            <ac:spMk id="2" creationId="{04D615A8-72F9-CD31-12CE-A12F7BB9802F}"/>
          </ac:spMkLst>
        </pc:spChg>
        <pc:spChg chg="mod">
          <ac:chgData name="30212090102852" userId="S::30212090102852@sci.asu.edu.eg::6609d03e-575b-4742-a6b1-2b7e3014f7c4" providerId="AD" clId="Web-{72D18E5C-4869-9EA2-4A04-1741B1346ABF}" dt="2024-09-14T12:48:51.019" v="33" actId="20577"/>
          <ac:spMkLst>
            <pc:docMk/>
            <pc:sldMk cId="4191753983" sldId="259"/>
            <ac:spMk id="3" creationId="{A3084F56-1B45-4E31-4539-D8175237C732}"/>
          </ac:spMkLst>
        </pc:spChg>
        <pc:spChg chg="add">
          <ac:chgData name="30212090102852" userId="S::30212090102852@sci.asu.edu.eg::6609d03e-575b-4742-a6b1-2b7e3014f7c4" providerId="AD" clId="Web-{72D18E5C-4869-9EA2-4A04-1741B1346ABF}" dt="2024-09-14T12:48:31.124" v="24"/>
          <ac:spMkLst>
            <pc:docMk/>
            <pc:sldMk cId="4191753983" sldId="259"/>
            <ac:spMk id="8" creationId="{081EA652-8C6A-4E69-BEB9-170809474553}"/>
          </ac:spMkLst>
        </pc:spChg>
        <pc:spChg chg="add">
          <ac:chgData name="30212090102852" userId="S::30212090102852@sci.asu.edu.eg::6609d03e-575b-4742-a6b1-2b7e3014f7c4" providerId="AD" clId="Web-{72D18E5C-4869-9EA2-4A04-1741B1346ABF}" dt="2024-09-14T12:48:31.124" v="24"/>
          <ac:spMkLst>
            <pc:docMk/>
            <pc:sldMk cId="4191753983" sldId="259"/>
            <ac:spMk id="10" creationId="{5298780A-33B9-4EA2-8F67-DE68AD62841B}"/>
          </ac:spMkLst>
        </pc:spChg>
        <pc:spChg chg="add">
          <ac:chgData name="30212090102852" userId="S::30212090102852@sci.asu.edu.eg::6609d03e-575b-4742-a6b1-2b7e3014f7c4" providerId="AD" clId="Web-{72D18E5C-4869-9EA2-4A04-1741B1346ABF}" dt="2024-09-14T12:48:31.124" v="24"/>
          <ac:spMkLst>
            <pc:docMk/>
            <pc:sldMk cId="4191753983" sldId="259"/>
            <ac:spMk id="12" creationId="{7F488E8B-4E1E-4402-8935-D4E6C02615C7}"/>
          </ac:spMkLst>
        </pc:spChg>
      </pc:sldChg>
      <pc:sldChg chg="addSp modSp mod setBg">
        <pc:chgData name="30212090102852" userId="S::30212090102852@sci.asu.edu.eg::6609d03e-575b-4742-a6b1-2b7e3014f7c4" providerId="AD" clId="Web-{72D18E5C-4869-9EA2-4A04-1741B1346ABF}" dt="2024-09-14T12:50:59.020" v="83" actId="20577"/>
        <pc:sldMkLst>
          <pc:docMk/>
          <pc:sldMk cId="331100488" sldId="260"/>
        </pc:sldMkLst>
        <pc:spChg chg="mod">
          <ac:chgData name="30212090102852" userId="S::30212090102852@sci.asu.edu.eg::6609d03e-575b-4742-a6b1-2b7e3014f7c4" providerId="AD" clId="Web-{72D18E5C-4869-9EA2-4A04-1741B1346ABF}" dt="2024-09-14T12:50:59.020" v="83" actId="20577"/>
          <ac:spMkLst>
            <pc:docMk/>
            <pc:sldMk cId="331100488" sldId="260"/>
            <ac:spMk id="2" creationId="{B0366F9B-5D92-05FC-F6C9-2C9BAC113114}"/>
          </ac:spMkLst>
        </pc:spChg>
        <pc:spChg chg="mod">
          <ac:chgData name="30212090102852" userId="S::30212090102852@sci.asu.edu.eg::6609d03e-575b-4742-a6b1-2b7e3014f7c4" providerId="AD" clId="Web-{72D18E5C-4869-9EA2-4A04-1741B1346ABF}" dt="2024-09-14T12:49:41.613" v="47" actId="20577"/>
          <ac:spMkLst>
            <pc:docMk/>
            <pc:sldMk cId="331100488" sldId="260"/>
            <ac:spMk id="3" creationId="{17886705-F8D4-135D-41F8-EC5ED42A9C98}"/>
          </ac:spMkLst>
        </pc:spChg>
        <pc:spChg chg="add">
          <ac:chgData name="30212090102852" userId="S::30212090102852@sci.asu.edu.eg::6609d03e-575b-4742-a6b1-2b7e3014f7c4" providerId="AD" clId="Web-{72D18E5C-4869-9EA2-4A04-1741B1346ABF}" dt="2024-09-14T12:49:24.051" v="41"/>
          <ac:spMkLst>
            <pc:docMk/>
            <pc:sldMk cId="331100488" sldId="260"/>
            <ac:spMk id="8" creationId="{84697CDA-BDB7-4883-B48B-1D4EDB2F0E93}"/>
          </ac:spMkLst>
        </pc:spChg>
        <pc:spChg chg="add">
          <ac:chgData name="30212090102852" userId="S::30212090102852@sci.asu.edu.eg::6609d03e-575b-4742-a6b1-2b7e3014f7c4" providerId="AD" clId="Web-{72D18E5C-4869-9EA2-4A04-1741B1346ABF}" dt="2024-09-14T12:49:24.051" v="41"/>
          <ac:spMkLst>
            <pc:docMk/>
            <pc:sldMk cId="331100488" sldId="260"/>
            <ac:spMk id="10" creationId="{11026190-6B62-46DB-B5FF-9E0FF9BDCDC6}"/>
          </ac:spMkLst>
        </pc:spChg>
        <pc:spChg chg="add">
          <ac:chgData name="30212090102852" userId="S::30212090102852@sci.asu.edu.eg::6609d03e-575b-4742-a6b1-2b7e3014f7c4" providerId="AD" clId="Web-{72D18E5C-4869-9EA2-4A04-1741B1346ABF}" dt="2024-09-14T12:49:24.051" v="41"/>
          <ac:spMkLst>
            <pc:docMk/>
            <pc:sldMk cId="331100488" sldId="260"/>
            <ac:spMk id="12" creationId="{66DA0389-D66E-4727-8EFB-E60E6C412FC8}"/>
          </ac:spMkLst>
        </pc:spChg>
        <pc:spChg chg="add">
          <ac:chgData name="30212090102852" userId="S::30212090102852@sci.asu.edu.eg::6609d03e-575b-4742-a6b1-2b7e3014f7c4" providerId="AD" clId="Web-{72D18E5C-4869-9EA2-4A04-1741B1346ABF}" dt="2024-09-14T12:49:24.051" v="41"/>
          <ac:spMkLst>
            <pc:docMk/>
            <pc:sldMk cId="331100488" sldId="260"/>
            <ac:spMk id="14" creationId="{B24A3A03-2C4E-45B5-B388-FAD638CDF0A1}"/>
          </ac:spMkLst>
        </pc:spChg>
      </pc:sldChg>
      <pc:sldChg chg="addSp delSp modSp mod setBg">
        <pc:chgData name="30212090102852" userId="S::30212090102852@sci.asu.edu.eg::6609d03e-575b-4742-a6b1-2b7e3014f7c4" providerId="AD" clId="Web-{72D18E5C-4869-9EA2-4A04-1741B1346ABF}" dt="2024-09-14T12:51:05.473" v="90" actId="20577"/>
        <pc:sldMkLst>
          <pc:docMk/>
          <pc:sldMk cId="2830088740" sldId="261"/>
        </pc:sldMkLst>
        <pc:spChg chg="mod">
          <ac:chgData name="30212090102852" userId="S::30212090102852@sci.asu.edu.eg::6609d03e-575b-4742-a6b1-2b7e3014f7c4" providerId="AD" clId="Web-{72D18E5C-4869-9EA2-4A04-1741B1346ABF}" dt="2024-09-14T12:51:05.473" v="90" actId="20577"/>
          <ac:spMkLst>
            <pc:docMk/>
            <pc:sldMk cId="2830088740" sldId="261"/>
            <ac:spMk id="2" creationId="{938BC4DB-226C-FD8E-9569-9EFA84256656}"/>
          </ac:spMkLst>
        </pc:spChg>
        <pc:spChg chg="mod">
          <ac:chgData name="30212090102852" userId="S::30212090102852@sci.asu.edu.eg::6609d03e-575b-4742-a6b1-2b7e3014f7c4" providerId="AD" clId="Web-{72D18E5C-4869-9EA2-4A04-1741B1346ABF}" dt="2024-09-14T12:50:15.129" v="57" actId="20577"/>
          <ac:spMkLst>
            <pc:docMk/>
            <pc:sldMk cId="2830088740" sldId="261"/>
            <ac:spMk id="3" creationId="{F860F339-27B6-69C9-F3C1-F59CC5E9D5DB}"/>
          </ac:spMkLst>
        </pc:spChg>
        <pc:spChg chg="add del">
          <ac:chgData name="30212090102852" userId="S::30212090102852@sci.asu.edu.eg::6609d03e-575b-4742-a6b1-2b7e3014f7c4" providerId="AD" clId="Web-{72D18E5C-4869-9EA2-4A04-1741B1346ABF}" dt="2024-09-14T12:49:52.363" v="49"/>
          <ac:spMkLst>
            <pc:docMk/>
            <pc:sldMk cId="2830088740" sldId="261"/>
            <ac:spMk id="8" creationId="{84697CDA-BDB7-4883-B48B-1D4EDB2F0E93}"/>
          </ac:spMkLst>
        </pc:spChg>
        <pc:spChg chg="add del">
          <ac:chgData name="30212090102852" userId="S::30212090102852@sci.asu.edu.eg::6609d03e-575b-4742-a6b1-2b7e3014f7c4" providerId="AD" clId="Web-{72D18E5C-4869-9EA2-4A04-1741B1346ABF}" dt="2024-09-14T12:49:52.363" v="49"/>
          <ac:spMkLst>
            <pc:docMk/>
            <pc:sldMk cId="2830088740" sldId="261"/>
            <ac:spMk id="10" creationId="{6295B176-FA0E-4B6A-A190-5E2E82BEA57A}"/>
          </ac:spMkLst>
        </pc:spChg>
        <pc:spChg chg="add del">
          <ac:chgData name="30212090102852" userId="S::30212090102852@sci.asu.edu.eg::6609d03e-575b-4742-a6b1-2b7e3014f7c4" providerId="AD" clId="Web-{72D18E5C-4869-9EA2-4A04-1741B1346ABF}" dt="2024-09-14T12:49:52.363" v="49"/>
          <ac:spMkLst>
            <pc:docMk/>
            <pc:sldMk cId="2830088740" sldId="261"/>
            <ac:spMk id="12" creationId="{48F779DE-4744-42D6-9C74-33EC94460CCC}"/>
          </ac:spMkLst>
        </pc:spChg>
        <pc:spChg chg="add">
          <ac:chgData name="30212090102852" userId="S::30212090102852@sci.asu.edu.eg::6609d03e-575b-4742-a6b1-2b7e3014f7c4" providerId="AD" clId="Web-{72D18E5C-4869-9EA2-4A04-1741B1346ABF}" dt="2024-09-14T12:49:52.363" v="50"/>
          <ac:spMkLst>
            <pc:docMk/>
            <pc:sldMk cId="2830088740" sldId="261"/>
            <ac:spMk id="14" creationId="{B6CDA21F-E7AF-4C75-8395-33F58D5B0E45}"/>
          </ac:spMkLst>
        </pc:spChg>
        <pc:spChg chg="add">
          <ac:chgData name="30212090102852" userId="S::30212090102852@sci.asu.edu.eg::6609d03e-575b-4742-a6b1-2b7e3014f7c4" providerId="AD" clId="Web-{72D18E5C-4869-9EA2-4A04-1741B1346ABF}" dt="2024-09-14T12:49:52.363" v="50"/>
          <ac:spMkLst>
            <pc:docMk/>
            <pc:sldMk cId="2830088740" sldId="261"/>
            <ac:spMk id="15" creationId="{D5B0017B-2ECA-49AF-B397-DC140825DF8D}"/>
          </ac:spMkLst>
        </pc:spChg>
        <pc:grpChg chg="add">
          <ac:chgData name="30212090102852" userId="S::30212090102852@sci.asu.edu.eg::6609d03e-575b-4742-a6b1-2b7e3014f7c4" providerId="AD" clId="Web-{72D18E5C-4869-9EA2-4A04-1741B1346ABF}" dt="2024-09-14T12:49:52.363" v="50"/>
          <ac:grpSpMkLst>
            <pc:docMk/>
            <pc:sldMk cId="2830088740" sldId="261"/>
            <ac:grpSpMk id="16" creationId="{AE1C45F0-260A-458C-96ED-C1F6D2151219}"/>
          </ac:grpSpMkLst>
        </pc:grpChg>
        <pc:cxnChg chg="add">
          <ac:chgData name="30212090102852" userId="S::30212090102852@sci.asu.edu.eg::6609d03e-575b-4742-a6b1-2b7e3014f7c4" providerId="AD" clId="Web-{72D18E5C-4869-9EA2-4A04-1741B1346ABF}" dt="2024-09-14T12:49:52.363" v="50"/>
          <ac:cxnSpMkLst>
            <pc:docMk/>
            <pc:sldMk cId="2830088740" sldId="261"/>
            <ac:cxnSpMk id="17" creationId="{6CF1BAF6-AD41-4082-B212-8A1F9A2E8779}"/>
          </ac:cxnSpMkLst>
        </pc:cxnChg>
      </pc:sldChg>
      <pc:sldChg chg="addSp modSp mod setBg">
        <pc:chgData name="30212090102852" userId="S::30212090102852@sci.asu.edu.eg::6609d03e-575b-4742-a6b1-2b7e3014f7c4" providerId="AD" clId="Web-{72D18E5C-4869-9EA2-4A04-1741B1346ABF}" dt="2024-09-14T12:51:48.161" v="107" actId="14100"/>
        <pc:sldMkLst>
          <pc:docMk/>
          <pc:sldMk cId="3800502664" sldId="262"/>
        </pc:sldMkLst>
        <pc:spChg chg="mod">
          <ac:chgData name="30212090102852" userId="S::30212090102852@sci.asu.edu.eg::6609d03e-575b-4742-a6b1-2b7e3014f7c4" providerId="AD" clId="Web-{72D18E5C-4869-9EA2-4A04-1741B1346ABF}" dt="2024-09-14T12:51:08.348" v="91" actId="20577"/>
          <ac:spMkLst>
            <pc:docMk/>
            <pc:sldMk cId="3800502664" sldId="262"/>
            <ac:spMk id="2" creationId="{A2ACC4F1-FE98-E924-DFC9-F44BF5B95757}"/>
          </ac:spMkLst>
        </pc:spChg>
        <pc:spChg chg="mod">
          <ac:chgData name="30212090102852" userId="S::30212090102852@sci.asu.edu.eg::6609d03e-575b-4742-a6b1-2b7e3014f7c4" providerId="AD" clId="Web-{72D18E5C-4869-9EA2-4A04-1741B1346ABF}" dt="2024-09-14T12:51:48.161" v="107" actId="14100"/>
          <ac:spMkLst>
            <pc:docMk/>
            <pc:sldMk cId="3800502664" sldId="262"/>
            <ac:spMk id="3" creationId="{701F0B48-B9E8-760B-9ADD-AD4F3E660AAD}"/>
          </ac:spMkLst>
        </pc:spChg>
        <pc:spChg chg="add">
          <ac:chgData name="30212090102852" userId="S::30212090102852@sci.asu.edu.eg::6609d03e-575b-4742-a6b1-2b7e3014f7c4" providerId="AD" clId="Web-{72D18E5C-4869-9EA2-4A04-1741B1346ABF}" dt="2024-09-14T12:50:23.442" v="58"/>
          <ac:spMkLst>
            <pc:docMk/>
            <pc:sldMk cId="3800502664" sldId="262"/>
            <ac:spMk id="8" creationId="{84697CDA-BDB7-4883-B48B-1D4EDB2F0E93}"/>
          </ac:spMkLst>
        </pc:spChg>
        <pc:spChg chg="add">
          <ac:chgData name="30212090102852" userId="S::30212090102852@sci.asu.edu.eg::6609d03e-575b-4742-a6b1-2b7e3014f7c4" providerId="AD" clId="Web-{72D18E5C-4869-9EA2-4A04-1741B1346ABF}" dt="2024-09-14T12:50:23.442" v="58"/>
          <ac:spMkLst>
            <pc:docMk/>
            <pc:sldMk cId="3800502664" sldId="262"/>
            <ac:spMk id="10" creationId="{11026190-6B62-46DB-B5FF-9E0FF9BDCDC6}"/>
          </ac:spMkLst>
        </pc:spChg>
        <pc:spChg chg="add">
          <ac:chgData name="30212090102852" userId="S::30212090102852@sci.asu.edu.eg::6609d03e-575b-4742-a6b1-2b7e3014f7c4" providerId="AD" clId="Web-{72D18E5C-4869-9EA2-4A04-1741B1346ABF}" dt="2024-09-14T12:50:23.442" v="58"/>
          <ac:spMkLst>
            <pc:docMk/>
            <pc:sldMk cId="3800502664" sldId="262"/>
            <ac:spMk id="12" creationId="{66DA0389-D66E-4727-8EFB-E60E6C412FC8}"/>
          </ac:spMkLst>
        </pc:spChg>
        <pc:spChg chg="add">
          <ac:chgData name="30212090102852" userId="S::30212090102852@sci.asu.edu.eg::6609d03e-575b-4742-a6b1-2b7e3014f7c4" providerId="AD" clId="Web-{72D18E5C-4869-9EA2-4A04-1741B1346ABF}" dt="2024-09-14T12:50:23.442" v="58"/>
          <ac:spMkLst>
            <pc:docMk/>
            <pc:sldMk cId="3800502664" sldId="262"/>
            <ac:spMk id="14" creationId="{B24A3A03-2C4E-45B5-B388-FAD638CDF0A1}"/>
          </ac:spMkLst>
        </pc:spChg>
      </pc:sldChg>
      <pc:sldChg chg="addSp modSp mod setBg">
        <pc:chgData name="30212090102852" userId="S::30212090102852@sci.asu.edu.eg::6609d03e-575b-4742-a6b1-2b7e3014f7c4" providerId="AD" clId="Web-{72D18E5C-4869-9EA2-4A04-1741B1346ABF}" dt="2024-09-14T12:52:19.724" v="117" actId="20577"/>
        <pc:sldMkLst>
          <pc:docMk/>
          <pc:sldMk cId="10554122" sldId="263"/>
        </pc:sldMkLst>
        <pc:spChg chg="mod">
          <ac:chgData name="30212090102852" userId="S::30212090102852@sci.asu.edu.eg::6609d03e-575b-4742-a6b1-2b7e3014f7c4" providerId="AD" clId="Web-{72D18E5C-4869-9EA2-4A04-1741B1346ABF}" dt="2024-09-14T12:52:01.693" v="108"/>
          <ac:spMkLst>
            <pc:docMk/>
            <pc:sldMk cId="10554122" sldId="263"/>
            <ac:spMk id="2" creationId="{30492293-2EC7-F00A-F3FC-1DE9E260BEE9}"/>
          </ac:spMkLst>
        </pc:spChg>
        <pc:spChg chg="mod">
          <ac:chgData name="30212090102852" userId="S::30212090102852@sci.asu.edu.eg::6609d03e-575b-4742-a6b1-2b7e3014f7c4" providerId="AD" clId="Web-{72D18E5C-4869-9EA2-4A04-1741B1346ABF}" dt="2024-09-14T12:52:19.724" v="117" actId="20577"/>
          <ac:spMkLst>
            <pc:docMk/>
            <pc:sldMk cId="10554122" sldId="263"/>
            <ac:spMk id="3" creationId="{F2928E6A-9710-D422-E1E9-57C28437C251}"/>
          </ac:spMkLst>
        </pc:spChg>
        <pc:spChg chg="add">
          <ac:chgData name="30212090102852" userId="S::30212090102852@sci.asu.edu.eg::6609d03e-575b-4742-a6b1-2b7e3014f7c4" providerId="AD" clId="Web-{72D18E5C-4869-9EA2-4A04-1741B1346ABF}" dt="2024-09-14T12:52:01.693" v="108"/>
          <ac:spMkLst>
            <pc:docMk/>
            <pc:sldMk cId="10554122" sldId="263"/>
            <ac:spMk id="8" creationId="{081EA652-8C6A-4E69-BEB9-170809474553}"/>
          </ac:spMkLst>
        </pc:spChg>
        <pc:spChg chg="add">
          <ac:chgData name="30212090102852" userId="S::30212090102852@sci.asu.edu.eg::6609d03e-575b-4742-a6b1-2b7e3014f7c4" providerId="AD" clId="Web-{72D18E5C-4869-9EA2-4A04-1741B1346ABF}" dt="2024-09-14T12:52:01.693" v="108"/>
          <ac:spMkLst>
            <pc:docMk/>
            <pc:sldMk cId="10554122" sldId="263"/>
            <ac:spMk id="10" creationId="{5298780A-33B9-4EA2-8F67-DE68AD62841B}"/>
          </ac:spMkLst>
        </pc:spChg>
        <pc:spChg chg="add">
          <ac:chgData name="30212090102852" userId="S::30212090102852@sci.asu.edu.eg::6609d03e-575b-4742-a6b1-2b7e3014f7c4" providerId="AD" clId="Web-{72D18E5C-4869-9EA2-4A04-1741B1346ABF}" dt="2024-09-14T12:52:01.693" v="108"/>
          <ac:spMkLst>
            <pc:docMk/>
            <pc:sldMk cId="10554122" sldId="263"/>
            <ac:spMk id="12" creationId="{7F488E8B-4E1E-4402-8935-D4E6C02615C7}"/>
          </ac:spMkLst>
        </pc:spChg>
      </pc:sldChg>
      <pc:sldChg chg="addSp delSp modSp mod setBg">
        <pc:chgData name="30212090102852" userId="S::30212090102852@sci.asu.edu.eg::6609d03e-575b-4742-a6b1-2b7e3014f7c4" providerId="AD" clId="Web-{72D18E5C-4869-9EA2-4A04-1741B1346ABF}" dt="2024-09-14T12:52:28.193" v="118"/>
        <pc:sldMkLst>
          <pc:docMk/>
          <pc:sldMk cId="4002533687" sldId="264"/>
        </pc:sldMkLst>
        <pc:spChg chg="mod">
          <ac:chgData name="30212090102852" userId="S::30212090102852@sci.asu.edu.eg::6609d03e-575b-4742-a6b1-2b7e3014f7c4" providerId="AD" clId="Web-{72D18E5C-4869-9EA2-4A04-1741B1346ABF}" dt="2024-09-14T12:52:28.193" v="118"/>
          <ac:spMkLst>
            <pc:docMk/>
            <pc:sldMk cId="4002533687" sldId="264"/>
            <ac:spMk id="2" creationId="{0D83901C-BF4A-D490-A8D3-F8B5443E249E}"/>
          </ac:spMkLst>
        </pc:spChg>
        <pc:spChg chg="del">
          <ac:chgData name="30212090102852" userId="S::30212090102852@sci.asu.edu.eg::6609d03e-575b-4742-a6b1-2b7e3014f7c4" providerId="AD" clId="Web-{72D18E5C-4869-9EA2-4A04-1741B1346ABF}" dt="2024-09-14T12:52:28.193" v="118"/>
          <ac:spMkLst>
            <pc:docMk/>
            <pc:sldMk cId="4002533687" sldId="264"/>
            <ac:spMk id="3" creationId="{4028E74E-3BFE-AB4D-799C-AC90B3D9856F}"/>
          </ac:spMkLst>
        </pc:spChg>
        <pc:spChg chg="add">
          <ac:chgData name="30212090102852" userId="S::30212090102852@sci.asu.edu.eg::6609d03e-575b-4742-a6b1-2b7e3014f7c4" providerId="AD" clId="Web-{72D18E5C-4869-9EA2-4A04-1741B1346ABF}" dt="2024-09-14T12:52:28.193" v="118"/>
          <ac:spMkLst>
            <pc:docMk/>
            <pc:sldMk cId="4002533687" sldId="264"/>
            <ac:spMk id="10" creationId="{B50AB553-2A96-4A92-96F2-93548E096954}"/>
          </ac:spMkLst>
        </pc:spChg>
        <pc:graphicFrameChg chg="add">
          <ac:chgData name="30212090102852" userId="S::30212090102852@sci.asu.edu.eg::6609d03e-575b-4742-a6b1-2b7e3014f7c4" providerId="AD" clId="Web-{72D18E5C-4869-9EA2-4A04-1741B1346ABF}" dt="2024-09-14T12:52:28.193" v="118"/>
          <ac:graphicFrameMkLst>
            <pc:docMk/>
            <pc:sldMk cId="4002533687" sldId="264"/>
            <ac:graphicFrameMk id="5" creationId="{79100570-3BBA-363E-F141-34D6B503B87E}"/>
          </ac:graphicFrameMkLst>
        </pc:graphicFrameChg>
        <pc:picChg chg="add">
          <ac:chgData name="30212090102852" userId="S::30212090102852@sci.asu.edu.eg::6609d03e-575b-4742-a6b1-2b7e3014f7c4" providerId="AD" clId="Web-{72D18E5C-4869-9EA2-4A04-1741B1346ABF}" dt="2024-09-14T12:52:28.193" v="118"/>
          <ac:picMkLst>
            <pc:docMk/>
            <pc:sldMk cId="4002533687" sldId="264"/>
            <ac:picMk id="6" creationId="{78788B35-2CF3-4E28-F929-8E49B4DED43D}"/>
          </ac:picMkLst>
        </pc:picChg>
      </pc:sldChg>
    </pc:docChg>
  </pc:docChgLst>
  <pc:docChgLst>
    <pc:chgData name="30212090102852" userId="S::30212090102852@sci.asu.edu.eg::6609d03e-575b-4742-a6b1-2b7e3014f7c4" providerId="AD" clId="Web-{46F59C5B-DD79-79A0-84A5-4074FBF95EDF}"/>
    <pc:docChg chg="addSld modSld">
      <pc:chgData name="30212090102852" userId="S::30212090102852@sci.asu.edu.eg::6609d03e-575b-4742-a6b1-2b7e3014f7c4" providerId="AD" clId="Web-{46F59C5B-DD79-79A0-84A5-4074FBF95EDF}" dt="2024-09-14T09:12:26.189" v="63" actId="20577"/>
      <pc:docMkLst>
        <pc:docMk/>
      </pc:docMkLst>
      <pc:sldChg chg="modSp">
        <pc:chgData name="30212090102852" userId="S::30212090102852@sci.asu.edu.eg::6609d03e-575b-4742-a6b1-2b7e3014f7c4" providerId="AD" clId="Web-{46F59C5B-DD79-79A0-84A5-4074FBF95EDF}" dt="2024-09-14T09:12:26.189" v="63" actId="20577"/>
        <pc:sldMkLst>
          <pc:docMk/>
          <pc:sldMk cId="109857222" sldId="256"/>
        </pc:sldMkLst>
        <pc:spChg chg="mod">
          <ac:chgData name="30212090102852" userId="S::30212090102852@sci.asu.edu.eg::6609d03e-575b-4742-a6b1-2b7e3014f7c4" providerId="AD" clId="Web-{46F59C5B-DD79-79A0-84A5-4074FBF95EDF}" dt="2024-09-14T09:12:26.189" v="6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30212090102852" userId="S::30212090102852@sci.asu.edu.eg::6609d03e-575b-4742-a6b1-2b7e3014f7c4" providerId="AD" clId="Web-{46F59C5B-DD79-79A0-84A5-4074FBF95EDF}" dt="2024-09-14T09:10:22.853" v="2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30212090102852" userId="S::30212090102852@sci.asu.edu.eg::6609d03e-575b-4742-a6b1-2b7e3014f7c4" providerId="AD" clId="Web-{46F59C5B-DD79-79A0-84A5-4074FBF95EDF}" dt="2024-09-14T09:10:30.119" v="25" actId="20577"/>
        <pc:sldMkLst>
          <pc:docMk/>
          <pc:sldMk cId="1610540084" sldId="257"/>
        </pc:sldMkLst>
        <pc:spChg chg="mod">
          <ac:chgData name="30212090102852" userId="S::30212090102852@sci.asu.edu.eg::6609d03e-575b-4742-a6b1-2b7e3014f7c4" providerId="AD" clId="Web-{46F59C5B-DD79-79A0-84A5-4074FBF95EDF}" dt="2024-09-14T09:10:29.103" v="24" actId="20577"/>
          <ac:spMkLst>
            <pc:docMk/>
            <pc:sldMk cId="1610540084" sldId="257"/>
            <ac:spMk id="2" creationId="{503F2E5E-D908-BA38-BBC2-34458BFC56E3}"/>
          </ac:spMkLst>
        </pc:spChg>
        <pc:spChg chg="mod">
          <ac:chgData name="30212090102852" userId="S::30212090102852@sci.asu.edu.eg::6609d03e-575b-4742-a6b1-2b7e3014f7c4" providerId="AD" clId="Web-{46F59C5B-DD79-79A0-84A5-4074FBF95EDF}" dt="2024-09-14T09:10:30.119" v="25" actId="20577"/>
          <ac:spMkLst>
            <pc:docMk/>
            <pc:sldMk cId="1610540084" sldId="257"/>
            <ac:spMk id="3" creationId="{FF607C36-8B77-91B0-C8B5-33BF961CD55D}"/>
          </ac:spMkLst>
        </pc:spChg>
      </pc:sldChg>
      <pc:sldChg chg="modSp new">
        <pc:chgData name="30212090102852" userId="S::30212090102852@sci.asu.edu.eg::6609d03e-575b-4742-a6b1-2b7e3014f7c4" providerId="AD" clId="Web-{46F59C5B-DD79-79A0-84A5-4074FBF95EDF}" dt="2024-09-14T09:10:41.853" v="37" actId="20577"/>
        <pc:sldMkLst>
          <pc:docMk/>
          <pc:sldMk cId="4089815643" sldId="258"/>
        </pc:sldMkLst>
        <pc:spChg chg="mod">
          <ac:chgData name="30212090102852" userId="S::30212090102852@sci.asu.edu.eg::6609d03e-575b-4742-a6b1-2b7e3014f7c4" providerId="AD" clId="Web-{46F59C5B-DD79-79A0-84A5-4074FBF95EDF}" dt="2024-09-14T09:10:38.447" v="36" actId="20577"/>
          <ac:spMkLst>
            <pc:docMk/>
            <pc:sldMk cId="4089815643" sldId="258"/>
            <ac:spMk id="2" creationId="{1D6B87B9-DA0C-8087-2661-FF6DF680B36B}"/>
          </ac:spMkLst>
        </pc:spChg>
        <pc:spChg chg="mod">
          <ac:chgData name="30212090102852" userId="S::30212090102852@sci.asu.edu.eg::6609d03e-575b-4742-a6b1-2b7e3014f7c4" providerId="AD" clId="Web-{46F59C5B-DD79-79A0-84A5-4074FBF95EDF}" dt="2024-09-14T09:10:41.853" v="37" actId="20577"/>
          <ac:spMkLst>
            <pc:docMk/>
            <pc:sldMk cId="4089815643" sldId="258"/>
            <ac:spMk id="3" creationId="{7481E2D3-C1B2-CCB1-A3F9-80DED25B61C5}"/>
          </ac:spMkLst>
        </pc:spChg>
      </pc:sldChg>
      <pc:sldChg chg="modSp new">
        <pc:chgData name="30212090102852" userId="S::30212090102852@sci.asu.edu.eg::6609d03e-575b-4742-a6b1-2b7e3014f7c4" providerId="AD" clId="Web-{46F59C5B-DD79-79A0-84A5-4074FBF95EDF}" dt="2024-09-14T09:10:52.526" v="41" actId="20577"/>
        <pc:sldMkLst>
          <pc:docMk/>
          <pc:sldMk cId="4191753983" sldId="259"/>
        </pc:sldMkLst>
        <pc:spChg chg="mod">
          <ac:chgData name="30212090102852" userId="S::30212090102852@sci.asu.edu.eg::6609d03e-575b-4742-a6b1-2b7e3014f7c4" providerId="AD" clId="Web-{46F59C5B-DD79-79A0-84A5-4074FBF95EDF}" dt="2024-09-14T09:10:51.416" v="40" actId="20577"/>
          <ac:spMkLst>
            <pc:docMk/>
            <pc:sldMk cId="4191753983" sldId="259"/>
            <ac:spMk id="2" creationId="{04D615A8-72F9-CD31-12CE-A12F7BB9802F}"/>
          </ac:spMkLst>
        </pc:spChg>
        <pc:spChg chg="mod">
          <ac:chgData name="30212090102852" userId="S::30212090102852@sci.asu.edu.eg::6609d03e-575b-4742-a6b1-2b7e3014f7c4" providerId="AD" clId="Web-{46F59C5B-DD79-79A0-84A5-4074FBF95EDF}" dt="2024-09-14T09:10:52.526" v="41" actId="20577"/>
          <ac:spMkLst>
            <pc:docMk/>
            <pc:sldMk cId="4191753983" sldId="259"/>
            <ac:spMk id="3" creationId="{A3084F56-1B45-4E31-4539-D8175237C732}"/>
          </ac:spMkLst>
        </pc:spChg>
      </pc:sldChg>
      <pc:sldChg chg="modSp new">
        <pc:chgData name="30212090102852" userId="S::30212090102852@sci.asu.edu.eg::6609d03e-575b-4742-a6b1-2b7e3014f7c4" providerId="AD" clId="Web-{46F59C5B-DD79-79A0-84A5-4074FBF95EDF}" dt="2024-09-14T09:11:02.745" v="45" actId="20577"/>
        <pc:sldMkLst>
          <pc:docMk/>
          <pc:sldMk cId="331100488" sldId="260"/>
        </pc:sldMkLst>
        <pc:spChg chg="mod">
          <ac:chgData name="30212090102852" userId="S::30212090102852@sci.asu.edu.eg::6609d03e-575b-4742-a6b1-2b7e3014f7c4" providerId="AD" clId="Web-{46F59C5B-DD79-79A0-84A5-4074FBF95EDF}" dt="2024-09-14T09:10:59.198" v="44" actId="20577"/>
          <ac:spMkLst>
            <pc:docMk/>
            <pc:sldMk cId="331100488" sldId="260"/>
            <ac:spMk id="2" creationId="{B0366F9B-5D92-05FC-F6C9-2C9BAC113114}"/>
          </ac:spMkLst>
        </pc:spChg>
        <pc:spChg chg="mod">
          <ac:chgData name="30212090102852" userId="S::30212090102852@sci.asu.edu.eg::6609d03e-575b-4742-a6b1-2b7e3014f7c4" providerId="AD" clId="Web-{46F59C5B-DD79-79A0-84A5-4074FBF95EDF}" dt="2024-09-14T09:11:02.745" v="45" actId="20577"/>
          <ac:spMkLst>
            <pc:docMk/>
            <pc:sldMk cId="331100488" sldId="260"/>
            <ac:spMk id="3" creationId="{17886705-F8D4-135D-41F8-EC5ED42A9C98}"/>
          </ac:spMkLst>
        </pc:spChg>
      </pc:sldChg>
      <pc:sldChg chg="addSp delSp modSp new">
        <pc:chgData name="30212090102852" userId="S::30212090102852@sci.asu.edu.eg::6609d03e-575b-4742-a6b1-2b7e3014f7c4" providerId="AD" clId="Web-{46F59C5B-DD79-79A0-84A5-4074FBF95EDF}" dt="2024-09-14T09:11:16.764" v="50" actId="20577"/>
        <pc:sldMkLst>
          <pc:docMk/>
          <pc:sldMk cId="2830088740" sldId="261"/>
        </pc:sldMkLst>
        <pc:spChg chg="mod">
          <ac:chgData name="30212090102852" userId="S::30212090102852@sci.asu.edu.eg::6609d03e-575b-4742-a6b1-2b7e3014f7c4" providerId="AD" clId="Web-{46F59C5B-DD79-79A0-84A5-4074FBF95EDF}" dt="2024-09-14T09:11:07.808" v="47" actId="20577"/>
          <ac:spMkLst>
            <pc:docMk/>
            <pc:sldMk cId="2830088740" sldId="261"/>
            <ac:spMk id="2" creationId="{938BC4DB-226C-FD8E-9569-9EFA84256656}"/>
          </ac:spMkLst>
        </pc:spChg>
        <pc:spChg chg="add del mod">
          <ac:chgData name="30212090102852" userId="S::30212090102852@sci.asu.edu.eg::6609d03e-575b-4742-a6b1-2b7e3014f7c4" providerId="AD" clId="Web-{46F59C5B-DD79-79A0-84A5-4074FBF95EDF}" dt="2024-09-14T09:11:16.764" v="50" actId="20577"/>
          <ac:spMkLst>
            <pc:docMk/>
            <pc:sldMk cId="2830088740" sldId="261"/>
            <ac:spMk id="3" creationId="{F860F339-27B6-69C9-F3C1-F59CC5E9D5DB}"/>
          </ac:spMkLst>
        </pc:spChg>
        <pc:graphicFrameChg chg="add del mod ord modGraphic">
          <ac:chgData name="30212090102852" userId="S::30212090102852@sci.asu.edu.eg::6609d03e-575b-4742-a6b1-2b7e3014f7c4" providerId="AD" clId="Web-{46F59C5B-DD79-79A0-84A5-4074FBF95EDF}" dt="2024-09-14T09:11:13.526" v="49"/>
          <ac:graphicFrameMkLst>
            <pc:docMk/>
            <pc:sldMk cId="2830088740" sldId="261"/>
            <ac:graphicFrameMk id="4" creationId="{8A4A445B-9328-8B94-0A12-E876F176AE59}"/>
          </ac:graphicFrameMkLst>
        </pc:graphicFrameChg>
      </pc:sldChg>
      <pc:sldChg chg="modSp new">
        <pc:chgData name="30212090102852" userId="S::30212090102852@sci.asu.edu.eg::6609d03e-575b-4742-a6b1-2b7e3014f7c4" providerId="AD" clId="Web-{46F59C5B-DD79-79A0-84A5-4074FBF95EDF}" dt="2024-09-14T09:11:26.015" v="53" actId="20577"/>
        <pc:sldMkLst>
          <pc:docMk/>
          <pc:sldMk cId="3800502664" sldId="262"/>
        </pc:sldMkLst>
        <pc:spChg chg="mod">
          <ac:chgData name="30212090102852" userId="S::30212090102852@sci.asu.edu.eg::6609d03e-575b-4742-a6b1-2b7e3014f7c4" providerId="AD" clId="Web-{46F59C5B-DD79-79A0-84A5-4074FBF95EDF}" dt="2024-09-14T09:11:23.764" v="52" actId="20577"/>
          <ac:spMkLst>
            <pc:docMk/>
            <pc:sldMk cId="3800502664" sldId="262"/>
            <ac:spMk id="2" creationId="{A2ACC4F1-FE98-E924-DFC9-F44BF5B95757}"/>
          </ac:spMkLst>
        </pc:spChg>
        <pc:spChg chg="mod">
          <ac:chgData name="30212090102852" userId="S::30212090102852@sci.asu.edu.eg::6609d03e-575b-4742-a6b1-2b7e3014f7c4" providerId="AD" clId="Web-{46F59C5B-DD79-79A0-84A5-4074FBF95EDF}" dt="2024-09-14T09:11:26.015" v="53" actId="20577"/>
          <ac:spMkLst>
            <pc:docMk/>
            <pc:sldMk cId="3800502664" sldId="262"/>
            <ac:spMk id="3" creationId="{701F0B48-B9E8-760B-9ADD-AD4F3E660AAD}"/>
          </ac:spMkLst>
        </pc:spChg>
      </pc:sldChg>
      <pc:sldChg chg="modSp new">
        <pc:chgData name="30212090102852" userId="S::30212090102852@sci.asu.edu.eg::6609d03e-575b-4742-a6b1-2b7e3014f7c4" providerId="AD" clId="Web-{46F59C5B-DD79-79A0-84A5-4074FBF95EDF}" dt="2024-09-14T09:11:41.390" v="57" actId="20577"/>
        <pc:sldMkLst>
          <pc:docMk/>
          <pc:sldMk cId="10554122" sldId="263"/>
        </pc:sldMkLst>
        <pc:spChg chg="mod">
          <ac:chgData name="30212090102852" userId="S::30212090102852@sci.asu.edu.eg::6609d03e-575b-4742-a6b1-2b7e3014f7c4" providerId="AD" clId="Web-{46F59C5B-DD79-79A0-84A5-4074FBF95EDF}" dt="2024-09-14T09:11:32.171" v="55" actId="20577"/>
          <ac:spMkLst>
            <pc:docMk/>
            <pc:sldMk cId="10554122" sldId="263"/>
            <ac:spMk id="2" creationId="{30492293-2EC7-F00A-F3FC-1DE9E260BEE9}"/>
          </ac:spMkLst>
        </pc:spChg>
        <pc:spChg chg="mod">
          <ac:chgData name="30212090102852" userId="S::30212090102852@sci.asu.edu.eg::6609d03e-575b-4742-a6b1-2b7e3014f7c4" providerId="AD" clId="Web-{46F59C5B-DD79-79A0-84A5-4074FBF95EDF}" dt="2024-09-14T09:11:41.390" v="57" actId="20577"/>
          <ac:spMkLst>
            <pc:docMk/>
            <pc:sldMk cId="10554122" sldId="263"/>
            <ac:spMk id="3" creationId="{F2928E6A-9710-D422-E1E9-57C28437C251}"/>
          </ac:spMkLst>
        </pc:spChg>
      </pc:sldChg>
      <pc:sldChg chg="modSp new">
        <pc:chgData name="30212090102852" userId="S::30212090102852@sci.asu.edu.eg::6609d03e-575b-4742-a6b1-2b7e3014f7c4" providerId="AD" clId="Web-{46F59C5B-DD79-79A0-84A5-4074FBF95EDF}" dt="2024-09-14T09:11:46.922" v="61" actId="20577"/>
        <pc:sldMkLst>
          <pc:docMk/>
          <pc:sldMk cId="4002533687" sldId="264"/>
        </pc:sldMkLst>
        <pc:spChg chg="mod">
          <ac:chgData name="30212090102852" userId="S::30212090102852@sci.asu.edu.eg::6609d03e-575b-4742-a6b1-2b7e3014f7c4" providerId="AD" clId="Web-{46F59C5B-DD79-79A0-84A5-4074FBF95EDF}" dt="2024-09-14T09:11:43.562" v="59" actId="20577"/>
          <ac:spMkLst>
            <pc:docMk/>
            <pc:sldMk cId="4002533687" sldId="264"/>
            <ac:spMk id="2" creationId="{0D83901C-BF4A-D490-A8D3-F8B5443E249E}"/>
          </ac:spMkLst>
        </pc:spChg>
        <pc:spChg chg="mod">
          <ac:chgData name="30212090102852" userId="S::30212090102852@sci.asu.edu.eg::6609d03e-575b-4742-a6b1-2b7e3014f7c4" providerId="AD" clId="Web-{46F59C5B-DD79-79A0-84A5-4074FBF95EDF}" dt="2024-09-14T09:11:46.922" v="61" actId="20577"/>
          <ac:spMkLst>
            <pc:docMk/>
            <pc:sldMk cId="4002533687" sldId="264"/>
            <ac:spMk id="3" creationId="{4028E74E-3BFE-AB4D-799C-AC90B3D9856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285AAD-A143-4568-AA15-41FFBA879A2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495293B-23EB-4DA6-9538-3C271C373726}">
      <dgm:prSet/>
      <dgm:spPr/>
      <dgm:t>
        <a:bodyPr/>
        <a:lstStyle/>
        <a:p>
          <a:r>
            <a:rPr lang="en-US"/>
            <a:t>- Create related tables and populate with data.</a:t>
          </a:r>
        </a:p>
      </dgm:t>
    </dgm:pt>
    <dgm:pt modelId="{33169C36-2939-49C2-872E-C122079E079D}" type="parTrans" cxnId="{82227E53-4C0E-4D3E-AFA5-0D98774FABF1}">
      <dgm:prSet/>
      <dgm:spPr/>
      <dgm:t>
        <a:bodyPr/>
        <a:lstStyle/>
        <a:p>
          <a:endParaRPr lang="en-US"/>
        </a:p>
      </dgm:t>
    </dgm:pt>
    <dgm:pt modelId="{A874D503-A494-47B7-8FC5-A862CA456BD7}" type="sibTrans" cxnId="{82227E53-4C0E-4D3E-AFA5-0D98774FABF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8BC41D4-E6B9-43A6-8FE5-48900C9DB0A2}">
      <dgm:prSet/>
      <dgm:spPr/>
      <dgm:t>
        <a:bodyPr/>
        <a:lstStyle/>
        <a:p>
          <a:r>
            <a:rPr lang="en-US"/>
            <a:t>- Write and execute various JOIN queries.</a:t>
          </a:r>
        </a:p>
      </dgm:t>
    </dgm:pt>
    <dgm:pt modelId="{4E6929EF-CAA5-485F-8D64-0FFA02C1B415}" type="parTrans" cxnId="{D191E01C-5110-4637-93BD-935429ABAF41}">
      <dgm:prSet/>
      <dgm:spPr/>
      <dgm:t>
        <a:bodyPr/>
        <a:lstStyle/>
        <a:p>
          <a:endParaRPr lang="en-US"/>
        </a:p>
      </dgm:t>
    </dgm:pt>
    <dgm:pt modelId="{64036924-20CF-4C72-8AF1-681471DDF80C}" type="sibTrans" cxnId="{D191E01C-5110-4637-93BD-935429ABAF4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AA2F3BD-802C-454C-84E1-D0678CD8C702}">
      <dgm:prSet/>
      <dgm:spPr/>
      <dgm:t>
        <a:bodyPr/>
        <a:lstStyle/>
        <a:p>
          <a:r>
            <a:rPr lang="en-US"/>
            <a:t>- Analyze and interpret results to understand JOIN behavior.</a:t>
          </a:r>
        </a:p>
      </dgm:t>
    </dgm:pt>
    <dgm:pt modelId="{EBDF6F6B-AAC1-4597-AD15-3B547F313FD3}" type="parTrans" cxnId="{8E157267-AF1A-4E09-859B-2C5FA448C618}">
      <dgm:prSet/>
      <dgm:spPr/>
      <dgm:t>
        <a:bodyPr/>
        <a:lstStyle/>
        <a:p>
          <a:endParaRPr lang="en-US"/>
        </a:p>
      </dgm:t>
    </dgm:pt>
    <dgm:pt modelId="{988D6D8C-A2E3-4DC0-8BF1-58E97300C65B}" type="sibTrans" cxnId="{8E157267-AF1A-4E09-859B-2C5FA448C61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371FC8A-5EE2-414D-9CDA-CB7ECB5CF9FA}" type="pres">
      <dgm:prSet presAssocID="{88285AAD-A143-4568-AA15-41FFBA879A2B}" presName="Name0" presStyleCnt="0">
        <dgm:presLayoutVars>
          <dgm:animLvl val="lvl"/>
          <dgm:resizeHandles val="exact"/>
        </dgm:presLayoutVars>
      </dgm:prSet>
      <dgm:spPr/>
    </dgm:pt>
    <dgm:pt modelId="{DD66F8D2-3AA7-44F1-85AF-9B1624F5C275}" type="pres">
      <dgm:prSet presAssocID="{5495293B-23EB-4DA6-9538-3C271C373726}" presName="compositeNode" presStyleCnt="0">
        <dgm:presLayoutVars>
          <dgm:bulletEnabled val="1"/>
        </dgm:presLayoutVars>
      </dgm:prSet>
      <dgm:spPr/>
    </dgm:pt>
    <dgm:pt modelId="{173B000C-8071-4F40-9FCB-706147269300}" type="pres">
      <dgm:prSet presAssocID="{5495293B-23EB-4DA6-9538-3C271C373726}" presName="bgRect" presStyleLbl="bgAccFollowNode1" presStyleIdx="0" presStyleCnt="3"/>
      <dgm:spPr/>
    </dgm:pt>
    <dgm:pt modelId="{42487A45-FFAE-41B0-87CE-CADDB6ED2AFE}" type="pres">
      <dgm:prSet presAssocID="{A874D503-A494-47B7-8FC5-A862CA456BD7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B8FC9A4A-63F0-4C61-B858-3C684E96BD2A}" type="pres">
      <dgm:prSet presAssocID="{5495293B-23EB-4DA6-9538-3C271C373726}" presName="bottomLine" presStyleLbl="alignNode1" presStyleIdx="1" presStyleCnt="6">
        <dgm:presLayoutVars/>
      </dgm:prSet>
      <dgm:spPr/>
    </dgm:pt>
    <dgm:pt modelId="{39053EB8-99A0-405D-AD86-72671E336572}" type="pres">
      <dgm:prSet presAssocID="{5495293B-23EB-4DA6-9538-3C271C373726}" presName="nodeText" presStyleLbl="bgAccFollowNode1" presStyleIdx="0" presStyleCnt="3">
        <dgm:presLayoutVars>
          <dgm:bulletEnabled val="1"/>
        </dgm:presLayoutVars>
      </dgm:prSet>
      <dgm:spPr/>
    </dgm:pt>
    <dgm:pt modelId="{C7EF8531-17E0-4DDA-AF83-58C64900FE11}" type="pres">
      <dgm:prSet presAssocID="{A874D503-A494-47B7-8FC5-A862CA456BD7}" presName="sibTrans" presStyleCnt="0"/>
      <dgm:spPr/>
    </dgm:pt>
    <dgm:pt modelId="{293052F2-9544-4868-9D1E-31BFAC00B67A}" type="pres">
      <dgm:prSet presAssocID="{38BC41D4-E6B9-43A6-8FE5-48900C9DB0A2}" presName="compositeNode" presStyleCnt="0">
        <dgm:presLayoutVars>
          <dgm:bulletEnabled val="1"/>
        </dgm:presLayoutVars>
      </dgm:prSet>
      <dgm:spPr/>
    </dgm:pt>
    <dgm:pt modelId="{FB352AC9-B678-4ABF-8716-9B16F2DDBC1F}" type="pres">
      <dgm:prSet presAssocID="{38BC41D4-E6B9-43A6-8FE5-48900C9DB0A2}" presName="bgRect" presStyleLbl="bgAccFollowNode1" presStyleIdx="1" presStyleCnt="3"/>
      <dgm:spPr/>
    </dgm:pt>
    <dgm:pt modelId="{744CDABF-773E-4262-BC76-10A2262092C5}" type="pres">
      <dgm:prSet presAssocID="{64036924-20CF-4C72-8AF1-681471DDF80C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39F5947B-F323-4ABE-8FD4-843C0388C9CA}" type="pres">
      <dgm:prSet presAssocID="{38BC41D4-E6B9-43A6-8FE5-48900C9DB0A2}" presName="bottomLine" presStyleLbl="alignNode1" presStyleIdx="3" presStyleCnt="6">
        <dgm:presLayoutVars/>
      </dgm:prSet>
      <dgm:spPr/>
    </dgm:pt>
    <dgm:pt modelId="{7FA2DBE3-75A1-4138-AEDD-F796FCEC9A8A}" type="pres">
      <dgm:prSet presAssocID="{38BC41D4-E6B9-43A6-8FE5-48900C9DB0A2}" presName="nodeText" presStyleLbl="bgAccFollowNode1" presStyleIdx="1" presStyleCnt="3">
        <dgm:presLayoutVars>
          <dgm:bulletEnabled val="1"/>
        </dgm:presLayoutVars>
      </dgm:prSet>
      <dgm:spPr/>
    </dgm:pt>
    <dgm:pt modelId="{F5EA55D0-80C9-4A76-B9E9-282B1ED4F93B}" type="pres">
      <dgm:prSet presAssocID="{64036924-20CF-4C72-8AF1-681471DDF80C}" presName="sibTrans" presStyleCnt="0"/>
      <dgm:spPr/>
    </dgm:pt>
    <dgm:pt modelId="{AA5095E7-B013-4C7D-8690-A0B757DD69D9}" type="pres">
      <dgm:prSet presAssocID="{3AA2F3BD-802C-454C-84E1-D0678CD8C702}" presName="compositeNode" presStyleCnt="0">
        <dgm:presLayoutVars>
          <dgm:bulletEnabled val="1"/>
        </dgm:presLayoutVars>
      </dgm:prSet>
      <dgm:spPr/>
    </dgm:pt>
    <dgm:pt modelId="{07E7E1DD-C277-4103-9E16-8AB4D50C06BE}" type="pres">
      <dgm:prSet presAssocID="{3AA2F3BD-802C-454C-84E1-D0678CD8C702}" presName="bgRect" presStyleLbl="bgAccFollowNode1" presStyleIdx="2" presStyleCnt="3"/>
      <dgm:spPr/>
    </dgm:pt>
    <dgm:pt modelId="{638E6361-6D0E-4C37-9E35-0E703774F665}" type="pres">
      <dgm:prSet presAssocID="{988D6D8C-A2E3-4DC0-8BF1-58E97300C65B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94CEBA96-DC43-4DB7-8708-8B1CDC61A67D}" type="pres">
      <dgm:prSet presAssocID="{3AA2F3BD-802C-454C-84E1-D0678CD8C702}" presName="bottomLine" presStyleLbl="alignNode1" presStyleIdx="5" presStyleCnt="6">
        <dgm:presLayoutVars/>
      </dgm:prSet>
      <dgm:spPr/>
    </dgm:pt>
    <dgm:pt modelId="{58C4E9A9-779A-426F-90C6-C7DFF7011527}" type="pres">
      <dgm:prSet presAssocID="{3AA2F3BD-802C-454C-84E1-D0678CD8C70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5FBBF618-F14B-4782-93C9-BAC001CC1ED5}" type="presOf" srcId="{3AA2F3BD-802C-454C-84E1-D0678CD8C702}" destId="{58C4E9A9-779A-426F-90C6-C7DFF7011527}" srcOrd="1" destOrd="0" presId="urn:microsoft.com/office/officeart/2016/7/layout/BasicLinearProcessNumbered"/>
    <dgm:cxn modelId="{D191E01C-5110-4637-93BD-935429ABAF41}" srcId="{88285AAD-A143-4568-AA15-41FFBA879A2B}" destId="{38BC41D4-E6B9-43A6-8FE5-48900C9DB0A2}" srcOrd="1" destOrd="0" parTransId="{4E6929EF-CAA5-485F-8D64-0FFA02C1B415}" sibTransId="{64036924-20CF-4C72-8AF1-681471DDF80C}"/>
    <dgm:cxn modelId="{51E3F221-F013-4766-9090-BD164EB99649}" type="presOf" srcId="{988D6D8C-A2E3-4DC0-8BF1-58E97300C65B}" destId="{638E6361-6D0E-4C37-9E35-0E703774F665}" srcOrd="0" destOrd="0" presId="urn:microsoft.com/office/officeart/2016/7/layout/BasicLinearProcessNumbered"/>
    <dgm:cxn modelId="{B7659546-93E1-4E88-AE6B-62714DEE8B23}" type="presOf" srcId="{38BC41D4-E6B9-43A6-8FE5-48900C9DB0A2}" destId="{FB352AC9-B678-4ABF-8716-9B16F2DDBC1F}" srcOrd="0" destOrd="0" presId="urn:microsoft.com/office/officeart/2016/7/layout/BasicLinearProcessNumbered"/>
    <dgm:cxn modelId="{8E157267-AF1A-4E09-859B-2C5FA448C618}" srcId="{88285AAD-A143-4568-AA15-41FFBA879A2B}" destId="{3AA2F3BD-802C-454C-84E1-D0678CD8C702}" srcOrd="2" destOrd="0" parTransId="{EBDF6F6B-AAC1-4597-AD15-3B547F313FD3}" sibTransId="{988D6D8C-A2E3-4DC0-8BF1-58E97300C65B}"/>
    <dgm:cxn modelId="{82227E53-4C0E-4D3E-AFA5-0D98774FABF1}" srcId="{88285AAD-A143-4568-AA15-41FFBA879A2B}" destId="{5495293B-23EB-4DA6-9538-3C271C373726}" srcOrd="0" destOrd="0" parTransId="{33169C36-2939-49C2-872E-C122079E079D}" sibTransId="{A874D503-A494-47B7-8FC5-A862CA456BD7}"/>
    <dgm:cxn modelId="{4E06508A-E6DF-4A72-AF64-C11DF19E8DB2}" type="presOf" srcId="{5495293B-23EB-4DA6-9538-3C271C373726}" destId="{39053EB8-99A0-405D-AD86-72671E336572}" srcOrd="1" destOrd="0" presId="urn:microsoft.com/office/officeart/2016/7/layout/BasicLinearProcessNumbered"/>
    <dgm:cxn modelId="{5841E195-1CF2-4D70-8F78-F72001CCD836}" type="presOf" srcId="{64036924-20CF-4C72-8AF1-681471DDF80C}" destId="{744CDABF-773E-4262-BC76-10A2262092C5}" srcOrd="0" destOrd="0" presId="urn:microsoft.com/office/officeart/2016/7/layout/BasicLinearProcessNumbered"/>
    <dgm:cxn modelId="{5D84C6A3-52F8-4F2C-8174-7AD06DC7C0C6}" type="presOf" srcId="{3AA2F3BD-802C-454C-84E1-D0678CD8C702}" destId="{07E7E1DD-C277-4103-9E16-8AB4D50C06BE}" srcOrd="0" destOrd="0" presId="urn:microsoft.com/office/officeart/2016/7/layout/BasicLinearProcessNumbered"/>
    <dgm:cxn modelId="{44B78BAB-2580-4F14-B84E-39131F265E29}" type="presOf" srcId="{5495293B-23EB-4DA6-9538-3C271C373726}" destId="{173B000C-8071-4F40-9FCB-706147269300}" srcOrd="0" destOrd="0" presId="urn:microsoft.com/office/officeart/2016/7/layout/BasicLinearProcessNumbered"/>
    <dgm:cxn modelId="{591CEBDE-CAC2-488D-B9D9-AFC5310B0B97}" type="presOf" srcId="{88285AAD-A143-4568-AA15-41FFBA879A2B}" destId="{B371FC8A-5EE2-414D-9CDA-CB7ECB5CF9FA}" srcOrd="0" destOrd="0" presId="urn:microsoft.com/office/officeart/2016/7/layout/BasicLinearProcessNumbered"/>
    <dgm:cxn modelId="{446A85E9-E4A5-4385-B3F1-CB5FD3E2DA63}" type="presOf" srcId="{38BC41D4-E6B9-43A6-8FE5-48900C9DB0A2}" destId="{7FA2DBE3-75A1-4138-AEDD-F796FCEC9A8A}" srcOrd="1" destOrd="0" presId="urn:microsoft.com/office/officeart/2016/7/layout/BasicLinearProcessNumbered"/>
    <dgm:cxn modelId="{B640F6F3-E3AA-4412-8159-3556562A6D1C}" type="presOf" srcId="{A874D503-A494-47B7-8FC5-A862CA456BD7}" destId="{42487A45-FFAE-41B0-87CE-CADDB6ED2AFE}" srcOrd="0" destOrd="0" presId="urn:microsoft.com/office/officeart/2016/7/layout/BasicLinearProcessNumbered"/>
    <dgm:cxn modelId="{C0C38C9B-0DE3-4B37-9ED1-2331726186B3}" type="presParOf" srcId="{B371FC8A-5EE2-414D-9CDA-CB7ECB5CF9FA}" destId="{DD66F8D2-3AA7-44F1-85AF-9B1624F5C275}" srcOrd="0" destOrd="0" presId="urn:microsoft.com/office/officeart/2016/7/layout/BasicLinearProcessNumbered"/>
    <dgm:cxn modelId="{E3422AC4-58D3-4205-BA03-E0F5C36A6FE6}" type="presParOf" srcId="{DD66F8D2-3AA7-44F1-85AF-9B1624F5C275}" destId="{173B000C-8071-4F40-9FCB-706147269300}" srcOrd="0" destOrd="0" presId="urn:microsoft.com/office/officeart/2016/7/layout/BasicLinearProcessNumbered"/>
    <dgm:cxn modelId="{E1451664-ED6A-46A8-BA1D-A8AF7D42899B}" type="presParOf" srcId="{DD66F8D2-3AA7-44F1-85AF-9B1624F5C275}" destId="{42487A45-FFAE-41B0-87CE-CADDB6ED2AFE}" srcOrd="1" destOrd="0" presId="urn:microsoft.com/office/officeart/2016/7/layout/BasicLinearProcessNumbered"/>
    <dgm:cxn modelId="{3DFEFBAC-CB59-4E68-A527-67D4646589AB}" type="presParOf" srcId="{DD66F8D2-3AA7-44F1-85AF-9B1624F5C275}" destId="{B8FC9A4A-63F0-4C61-B858-3C684E96BD2A}" srcOrd="2" destOrd="0" presId="urn:microsoft.com/office/officeart/2016/7/layout/BasicLinearProcessNumbered"/>
    <dgm:cxn modelId="{9A475F30-24EA-45EF-BC48-745B5AF7BB61}" type="presParOf" srcId="{DD66F8D2-3AA7-44F1-85AF-9B1624F5C275}" destId="{39053EB8-99A0-405D-AD86-72671E336572}" srcOrd="3" destOrd="0" presId="urn:microsoft.com/office/officeart/2016/7/layout/BasicLinearProcessNumbered"/>
    <dgm:cxn modelId="{9BEE759B-A6E8-4C0A-ADD3-C5226B69E7A9}" type="presParOf" srcId="{B371FC8A-5EE2-414D-9CDA-CB7ECB5CF9FA}" destId="{C7EF8531-17E0-4DDA-AF83-58C64900FE11}" srcOrd="1" destOrd="0" presId="urn:microsoft.com/office/officeart/2016/7/layout/BasicLinearProcessNumbered"/>
    <dgm:cxn modelId="{D08F6FAB-0468-4970-B661-0333EBACC653}" type="presParOf" srcId="{B371FC8A-5EE2-414D-9CDA-CB7ECB5CF9FA}" destId="{293052F2-9544-4868-9D1E-31BFAC00B67A}" srcOrd="2" destOrd="0" presId="urn:microsoft.com/office/officeart/2016/7/layout/BasicLinearProcessNumbered"/>
    <dgm:cxn modelId="{62D6C2AD-9806-4B20-8D70-EB522AD1C304}" type="presParOf" srcId="{293052F2-9544-4868-9D1E-31BFAC00B67A}" destId="{FB352AC9-B678-4ABF-8716-9B16F2DDBC1F}" srcOrd="0" destOrd="0" presId="urn:microsoft.com/office/officeart/2016/7/layout/BasicLinearProcessNumbered"/>
    <dgm:cxn modelId="{916EC9AB-BB21-4C71-9232-043C5F7BE2A2}" type="presParOf" srcId="{293052F2-9544-4868-9D1E-31BFAC00B67A}" destId="{744CDABF-773E-4262-BC76-10A2262092C5}" srcOrd="1" destOrd="0" presId="urn:microsoft.com/office/officeart/2016/7/layout/BasicLinearProcessNumbered"/>
    <dgm:cxn modelId="{2F335981-0D51-4A18-B386-524F2AA9BE08}" type="presParOf" srcId="{293052F2-9544-4868-9D1E-31BFAC00B67A}" destId="{39F5947B-F323-4ABE-8FD4-843C0388C9CA}" srcOrd="2" destOrd="0" presId="urn:microsoft.com/office/officeart/2016/7/layout/BasicLinearProcessNumbered"/>
    <dgm:cxn modelId="{BFE21357-5380-4F25-8D85-50B71A55ABE3}" type="presParOf" srcId="{293052F2-9544-4868-9D1E-31BFAC00B67A}" destId="{7FA2DBE3-75A1-4138-AEDD-F796FCEC9A8A}" srcOrd="3" destOrd="0" presId="urn:microsoft.com/office/officeart/2016/7/layout/BasicLinearProcessNumbered"/>
    <dgm:cxn modelId="{2000911E-0D60-48F9-9DD5-8762BB29A58D}" type="presParOf" srcId="{B371FC8A-5EE2-414D-9CDA-CB7ECB5CF9FA}" destId="{F5EA55D0-80C9-4A76-B9E9-282B1ED4F93B}" srcOrd="3" destOrd="0" presId="urn:microsoft.com/office/officeart/2016/7/layout/BasicLinearProcessNumbered"/>
    <dgm:cxn modelId="{22AD7D18-2059-4F1D-B074-40729E923AEE}" type="presParOf" srcId="{B371FC8A-5EE2-414D-9CDA-CB7ECB5CF9FA}" destId="{AA5095E7-B013-4C7D-8690-A0B757DD69D9}" srcOrd="4" destOrd="0" presId="urn:microsoft.com/office/officeart/2016/7/layout/BasicLinearProcessNumbered"/>
    <dgm:cxn modelId="{F482FD0D-424A-4D1D-AE5E-1CB56B852F91}" type="presParOf" srcId="{AA5095E7-B013-4C7D-8690-A0B757DD69D9}" destId="{07E7E1DD-C277-4103-9E16-8AB4D50C06BE}" srcOrd="0" destOrd="0" presId="urn:microsoft.com/office/officeart/2016/7/layout/BasicLinearProcessNumbered"/>
    <dgm:cxn modelId="{3078F9F4-5A60-4FC3-B078-5C675DB2F7A1}" type="presParOf" srcId="{AA5095E7-B013-4C7D-8690-A0B757DD69D9}" destId="{638E6361-6D0E-4C37-9E35-0E703774F665}" srcOrd="1" destOrd="0" presId="urn:microsoft.com/office/officeart/2016/7/layout/BasicLinearProcessNumbered"/>
    <dgm:cxn modelId="{DC357892-BA45-4280-95D1-D75C1AD5CDC6}" type="presParOf" srcId="{AA5095E7-B013-4C7D-8690-A0B757DD69D9}" destId="{94CEBA96-DC43-4DB7-8708-8B1CDC61A67D}" srcOrd="2" destOrd="0" presId="urn:microsoft.com/office/officeart/2016/7/layout/BasicLinearProcessNumbered"/>
    <dgm:cxn modelId="{1019F381-35EE-48D4-A088-936FDDCF8F3F}" type="presParOf" srcId="{AA5095E7-B013-4C7D-8690-A0B757DD69D9}" destId="{58C4E9A9-779A-426F-90C6-C7DFF701152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B000C-8071-4F40-9FCB-706147269300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Create related tables and populate with data.</a:t>
          </a:r>
        </a:p>
      </dsp:txBody>
      <dsp:txXfrm>
        <a:off x="0" y="1653508"/>
        <a:ext cx="3286125" cy="2610802"/>
      </dsp:txXfrm>
    </dsp:sp>
    <dsp:sp modelId="{42487A45-FFAE-41B0-87CE-CADDB6ED2AFE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B8FC9A4A-63F0-4C61-B858-3C684E96BD2A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3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352AC9-B678-4ABF-8716-9B16F2DDBC1F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Write and execute various JOIN queries.</a:t>
          </a:r>
        </a:p>
      </dsp:txBody>
      <dsp:txXfrm>
        <a:off x="3614737" y="1653508"/>
        <a:ext cx="3286125" cy="2610802"/>
      </dsp:txXfrm>
    </dsp:sp>
    <dsp:sp modelId="{744CDABF-773E-4262-BC76-10A2262092C5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39F5947B-F323-4ABE-8FD4-843C0388C9CA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9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7E1DD-C277-4103-9E16-8AB4D50C06BE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Analyze and interpret results to understand JOIN behavior.</a:t>
          </a:r>
        </a:p>
      </dsp:txBody>
      <dsp:txXfrm>
        <a:off x="7229475" y="1653508"/>
        <a:ext cx="3286125" cy="2610802"/>
      </dsp:txXfrm>
    </dsp:sp>
    <dsp:sp modelId="{638E6361-6D0E-4C37-9E35-0E703774F665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1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94CEBA96-DC43-4DB7-8708-8B1CDC61A67D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en-US" sz="6600">
                <a:ea typeface="+mj-lt"/>
                <a:cs typeface="+mj-lt"/>
              </a:rPr>
              <a:t>Lecture 17: JOINs and Relational Data </a:t>
            </a:r>
            <a:endParaRPr lang="en-US" sz="6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13488"/>
            <a:ext cx="9144000" cy="11821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Eng / Youssef </a:t>
            </a:r>
            <a:r>
              <a:rPr lang="en-US" sz="2800" b="1" err="1"/>
              <a:t>khaled</a:t>
            </a:r>
            <a:r>
              <a:rPr lang="en-US" sz="2800" b="1" dirty="0"/>
              <a:t> </a:t>
            </a:r>
          </a:p>
          <a:p>
            <a:r>
              <a:rPr lang="en-US" sz="2800" b="1" err="1"/>
              <a:t>BackEnd</a:t>
            </a:r>
            <a:r>
              <a:rPr lang="en-US" sz="2800" b="1" dirty="0"/>
              <a:t> Roadmap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1026190-6B62-46DB-B5FF-9E0FF9BDC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6DA0389-D66E-4727-8EFB-E60E6C412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4693" y="870265"/>
            <a:ext cx="9662615" cy="1603018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F2E5E-D908-BA38-BBC2-34458BFC5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118473"/>
            <a:ext cx="8924392" cy="103786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a typeface="+mj-lt"/>
                <a:cs typeface="+mj-lt"/>
              </a:rPr>
              <a:t>Introduction to JOINs</a:t>
            </a:r>
            <a:endParaRPr lang="en-US" dirty="0"/>
          </a:p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B24A3A03-2C4E-45B5-B388-FAD638CDF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548" y="662268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07C36-8B77-91B0-C8B5-33BF961CD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310" y="2924174"/>
            <a:ext cx="8273380" cy="28289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- </a:t>
            </a:r>
            <a:r>
              <a:rPr lang="en-US" sz="2400" b="1" dirty="0">
                <a:ea typeface="+mn-lt"/>
                <a:cs typeface="+mn-lt"/>
              </a:rPr>
              <a:t>JOINs </a:t>
            </a:r>
            <a:r>
              <a:rPr lang="en-US" sz="2400" dirty="0">
                <a:ea typeface="+mn-lt"/>
                <a:cs typeface="+mn-lt"/>
              </a:rPr>
              <a:t>combine rows from two or more tables based on a related column.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- </a:t>
            </a:r>
            <a:r>
              <a:rPr lang="en-US" sz="2400" b="1" dirty="0">
                <a:ea typeface="+mn-lt"/>
                <a:cs typeface="+mn-lt"/>
              </a:rPr>
              <a:t>Types</a:t>
            </a:r>
            <a:r>
              <a:rPr lang="en-US" sz="2400" dirty="0">
                <a:ea typeface="+mn-lt"/>
                <a:cs typeface="+mn-lt"/>
              </a:rPr>
              <a:t>: INNER JOIN, LEFT JOIN, RIGHT JOIN, FULL JOIN.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- Use JOINs to retrieve related data from multiple tables.</a:t>
            </a:r>
            <a:endParaRPr lang="en-US" sz="2400" dirty="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1054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026190-6B62-46DB-B5FF-9E0FF9BDC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DA0389-D66E-4727-8EFB-E60E6C412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4693" y="870265"/>
            <a:ext cx="9662615" cy="1603018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B87B9-DA0C-8087-2661-FF6DF680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118473"/>
            <a:ext cx="8924392" cy="103786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a typeface="+mj-lt"/>
                <a:cs typeface="+mj-lt"/>
              </a:rPr>
              <a:t>INNER JOIN</a:t>
            </a:r>
            <a:endParaRPr lang="en-US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B24A3A03-2C4E-45B5-B388-FAD638CDF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548" y="662268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1E2D3-C1B2-CCB1-A3F9-80DED25B6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197" y="2737269"/>
            <a:ext cx="10631266" cy="39934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- Retrieves records with matching values in both tables.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- </a:t>
            </a:r>
            <a:r>
              <a:rPr lang="en-US" sz="2400" b="1" dirty="0">
                <a:ea typeface="+mn-lt"/>
                <a:cs typeface="+mn-lt"/>
              </a:rPr>
              <a:t>Syntax</a:t>
            </a:r>
            <a:r>
              <a:rPr lang="en-US" sz="2400" dirty="0">
                <a:ea typeface="+mn-lt"/>
                <a:cs typeface="+mn-lt"/>
              </a:rPr>
              <a:t>: </a:t>
            </a:r>
            <a:r>
              <a:rPr lang="en-US" sz="2400" dirty="0">
                <a:highlight>
                  <a:srgbClr val="FFFF00"/>
                </a:highlight>
                <a:ea typeface="+mn-lt"/>
                <a:cs typeface="+mn-lt"/>
              </a:rPr>
              <a:t>SELECT columns FROM table1 INNER JOIN table2 ON table1.column = table2.column;</a:t>
            </a:r>
            <a:endParaRPr lang="en-US" sz="2400" dirty="0">
              <a:highlight>
                <a:srgbClr val="FFFF00"/>
              </a:highlight>
            </a:endParaRPr>
          </a:p>
          <a:p>
            <a:r>
              <a:rPr lang="en-US" sz="2400" dirty="0">
                <a:ea typeface="+mn-lt"/>
                <a:cs typeface="+mn-lt"/>
              </a:rPr>
              <a:t>- </a:t>
            </a:r>
            <a:r>
              <a:rPr lang="en-US" sz="2400" b="1" dirty="0">
                <a:ea typeface="+mn-lt"/>
                <a:cs typeface="+mn-lt"/>
              </a:rPr>
              <a:t>Example</a:t>
            </a:r>
            <a:r>
              <a:rPr lang="en-US" sz="2400" dirty="0">
                <a:ea typeface="+mn-lt"/>
                <a:cs typeface="+mn-lt"/>
              </a:rPr>
              <a:t>: </a:t>
            </a:r>
            <a:r>
              <a:rPr lang="en-US" sz="2400" dirty="0">
                <a:highlight>
                  <a:srgbClr val="FFFF00"/>
                </a:highlight>
                <a:ea typeface="+mn-lt"/>
                <a:cs typeface="+mn-lt"/>
              </a:rPr>
              <a:t>SELECT e.name, </a:t>
            </a:r>
            <a:r>
              <a:rPr lang="en-US" sz="2400" dirty="0" err="1">
                <a:highlight>
                  <a:srgbClr val="FFFF00"/>
                </a:highlight>
                <a:ea typeface="+mn-lt"/>
                <a:cs typeface="+mn-lt"/>
              </a:rPr>
              <a:t>d.dept_name</a:t>
            </a:r>
            <a:r>
              <a:rPr lang="en-US" sz="2400" dirty="0">
                <a:highlight>
                  <a:srgbClr val="FFFF00"/>
                </a:highlight>
                <a:ea typeface="+mn-lt"/>
                <a:cs typeface="+mn-lt"/>
              </a:rPr>
              <a:t> FROM employees e INNER JOIN departments d ON </a:t>
            </a:r>
            <a:r>
              <a:rPr lang="en-US" sz="2400" dirty="0" err="1">
                <a:highlight>
                  <a:srgbClr val="FFFF00"/>
                </a:highlight>
                <a:ea typeface="+mn-lt"/>
                <a:cs typeface="+mn-lt"/>
              </a:rPr>
              <a:t>e.dept_id</a:t>
            </a:r>
            <a:r>
              <a:rPr lang="en-US" sz="2400" dirty="0">
                <a:highlight>
                  <a:srgbClr val="FFFF00"/>
                </a:highlight>
                <a:ea typeface="+mn-lt"/>
                <a:cs typeface="+mn-lt"/>
              </a:rPr>
              <a:t> = d.id;</a:t>
            </a:r>
            <a:endParaRPr lang="en-US" sz="2400" dirty="0">
              <a:highlight>
                <a:srgbClr val="FFFF00"/>
              </a:highlight>
            </a:endParaRPr>
          </a:p>
          <a:p>
            <a:r>
              <a:rPr lang="en-US" sz="2400" dirty="0">
                <a:ea typeface="+mn-lt"/>
                <a:cs typeface="+mn-lt"/>
              </a:rPr>
              <a:t>- </a:t>
            </a:r>
            <a:r>
              <a:rPr lang="en-US" sz="2400" b="1" dirty="0">
                <a:ea typeface="+mn-lt"/>
                <a:cs typeface="+mn-lt"/>
              </a:rPr>
              <a:t>Explanation</a:t>
            </a:r>
            <a:r>
              <a:rPr lang="en-US" sz="2400" dirty="0">
                <a:ea typeface="+mn-lt"/>
                <a:cs typeface="+mn-lt"/>
              </a:rPr>
              <a:t>: Retrieves employee names and their department names from related tables.</a:t>
            </a:r>
            <a:endParaRPr lang="en-US" sz="2400" dirty="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8981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615A8-72F9-CD31-12CE-A12F7BB9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 b="1" dirty="0">
                <a:ea typeface="+mj-lt"/>
                <a:cs typeface="+mj-lt"/>
              </a:rPr>
              <a:t>LEFT JOIN</a:t>
            </a:r>
            <a:endParaRPr lang="en-US" sz="7200" dirty="0"/>
          </a:p>
          <a:p>
            <a:endParaRPr lang="en-US" sz="7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84F56-1B45-4E31-4539-D8175237C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236224"/>
            <a:ext cx="9253758" cy="41087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- Retrieves all records from the left table and matched records from the right table.</a:t>
            </a:r>
            <a:endParaRPr lang="en-US" sz="2400"/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- </a:t>
            </a:r>
            <a:r>
              <a:rPr lang="en-US" sz="2400" b="1" dirty="0">
                <a:ea typeface="+mn-lt"/>
                <a:cs typeface="+mn-lt"/>
              </a:rPr>
              <a:t>Syntax</a:t>
            </a:r>
            <a:r>
              <a:rPr lang="en-US" sz="2400" dirty="0">
                <a:ea typeface="+mn-lt"/>
                <a:cs typeface="+mn-lt"/>
              </a:rPr>
              <a:t>:</a:t>
            </a:r>
            <a:r>
              <a:rPr lang="en-US" sz="2400" dirty="0">
                <a:highlight>
                  <a:srgbClr val="FFFF00"/>
                </a:highlight>
                <a:ea typeface="+mn-lt"/>
                <a:cs typeface="+mn-lt"/>
              </a:rPr>
              <a:t> SELECT columns FROM table1 LEFT JOIN table2 ON table1.column = table2.column;</a:t>
            </a:r>
            <a:endParaRPr lang="en-US" sz="2400">
              <a:highlight>
                <a:srgbClr val="FFFF00"/>
              </a:highlight>
            </a:endParaRPr>
          </a:p>
          <a:p>
            <a:r>
              <a:rPr lang="en-US" sz="2400" dirty="0">
                <a:ea typeface="+mn-lt"/>
                <a:cs typeface="+mn-lt"/>
              </a:rPr>
              <a:t>- </a:t>
            </a:r>
            <a:r>
              <a:rPr lang="en-US" sz="2400" b="1" dirty="0">
                <a:ea typeface="+mn-lt"/>
                <a:cs typeface="+mn-lt"/>
              </a:rPr>
              <a:t>Example</a:t>
            </a:r>
            <a:r>
              <a:rPr lang="en-US" sz="2400" dirty="0">
                <a:ea typeface="+mn-lt"/>
                <a:cs typeface="+mn-lt"/>
              </a:rPr>
              <a:t>: </a:t>
            </a:r>
            <a:r>
              <a:rPr lang="en-US" sz="2400" dirty="0">
                <a:highlight>
                  <a:srgbClr val="FFFF00"/>
                </a:highlight>
                <a:ea typeface="+mn-lt"/>
                <a:cs typeface="+mn-lt"/>
              </a:rPr>
              <a:t>SELECT e.name, </a:t>
            </a:r>
            <a:r>
              <a:rPr lang="en-US" sz="2400" err="1">
                <a:highlight>
                  <a:srgbClr val="FFFF00"/>
                </a:highlight>
                <a:ea typeface="+mn-lt"/>
                <a:cs typeface="+mn-lt"/>
              </a:rPr>
              <a:t>d.dept_name</a:t>
            </a:r>
            <a:r>
              <a:rPr lang="en-US" sz="2400" dirty="0">
                <a:highlight>
                  <a:srgbClr val="FFFF00"/>
                </a:highlight>
                <a:ea typeface="+mn-lt"/>
                <a:cs typeface="+mn-lt"/>
              </a:rPr>
              <a:t> FROM employees e LEFT JOIN departments d ON </a:t>
            </a:r>
            <a:r>
              <a:rPr lang="en-US" sz="2400" err="1">
                <a:highlight>
                  <a:srgbClr val="FFFF00"/>
                </a:highlight>
                <a:ea typeface="+mn-lt"/>
                <a:cs typeface="+mn-lt"/>
              </a:rPr>
              <a:t>e.dept_id</a:t>
            </a:r>
            <a:r>
              <a:rPr lang="en-US" sz="2400" dirty="0">
                <a:highlight>
                  <a:srgbClr val="FFFF00"/>
                </a:highlight>
                <a:ea typeface="+mn-lt"/>
                <a:cs typeface="+mn-lt"/>
              </a:rPr>
              <a:t> = d.id;</a:t>
            </a:r>
            <a:endParaRPr lang="en-US" sz="2400">
              <a:highlight>
                <a:srgbClr val="FFFF00"/>
              </a:highlight>
            </a:endParaRPr>
          </a:p>
          <a:p>
            <a:endParaRPr lang="en-US" sz="2400" dirty="0">
              <a:highlight>
                <a:srgbClr val="FFFF00"/>
              </a:highlight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- </a:t>
            </a:r>
            <a:r>
              <a:rPr lang="en-US" sz="2400" b="1" dirty="0">
                <a:ea typeface="+mn-lt"/>
                <a:cs typeface="+mn-lt"/>
              </a:rPr>
              <a:t>Explanation</a:t>
            </a:r>
            <a:r>
              <a:rPr lang="en-US" sz="2400" dirty="0">
                <a:ea typeface="+mn-lt"/>
                <a:cs typeface="+mn-lt"/>
              </a:rPr>
              <a:t>: Retrieves all employees and their department names, even if some employees have no department.</a:t>
            </a:r>
            <a:endParaRPr lang="en-US" sz="2400" dirty="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9175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026190-6B62-46DB-B5FF-9E0FF9BDC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DA0389-D66E-4727-8EFB-E60E6C412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4693" y="870265"/>
            <a:ext cx="9662615" cy="1603018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66F9B-5D92-05FC-F6C9-2C9BAC113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118473"/>
            <a:ext cx="8924392" cy="103786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a typeface="+mj-lt"/>
                <a:cs typeface="+mj-lt"/>
              </a:rPr>
              <a:t>RIGHT JOIN</a:t>
            </a:r>
            <a:endParaRPr lang="en-US" dirty="0">
              <a:ea typeface="+mj-lt"/>
              <a:cs typeface="+mj-lt"/>
            </a:endParaRPr>
          </a:p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B24A3A03-2C4E-45B5-B388-FAD638CDF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548" y="662268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86705-F8D4-135D-41F8-EC5ED42A9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820" y="2766024"/>
            <a:ext cx="10286209" cy="39359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- Retrieves all records from the right table and matched records from the left table.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- </a:t>
            </a:r>
            <a:r>
              <a:rPr lang="en-US" sz="2000" b="1" dirty="0">
                <a:ea typeface="+mn-lt"/>
                <a:cs typeface="+mn-lt"/>
              </a:rPr>
              <a:t>Syntax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SELECT columns FROM table1 RIGHT JOIN table2 ON table1.column = table2.column;</a:t>
            </a:r>
            <a:endParaRPr lang="en-US" sz="2000" dirty="0">
              <a:highlight>
                <a:srgbClr val="FFFF00"/>
              </a:highlight>
            </a:endParaRPr>
          </a:p>
          <a:p>
            <a:endParaRPr lang="en-US" sz="2000" dirty="0">
              <a:highlight>
                <a:srgbClr val="FFFF00"/>
              </a:highlight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- </a:t>
            </a:r>
            <a:r>
              <a:rPr lang="en-US" sz="2000" b="1" dirty="0">
                <a:ea typeface="+mn-lt"/>
                <a:cs typeface="+mn-lt"/>
              </a:rPr>
              <a:t>Example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SELECT e.name, </a:t>
            </a:r>
            <a:r>
              <a:rPr lang="en-US" sz="2000" err="1">
                <a:highlight>
                  <a:srgbClr val="FFFF00"/>
                </a:highlight>
                <a:ea typeface="+mn-lt"/>
                <a:cs typeface="+mn-lt"/>
              </a:rPr>
              <a:t>d.dept_name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 FROM employees e RIGHT JOIN departments d ON </a:t>
            </a:r>
            <a:r>
              <a:rPr lang="en-US" sz="2000" err="1">
                <a:highlight>
                  <a:srgbClr val="FFFF00"/>
                </a:highlight>
                <a:ea typeface="+mn-lt"/>
                <a:cs typeface="+mn-lt"/>
              </a:rPr>
              <a:t>e.dept_id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 = d.id;</a:t>
            </a:r>
            <a:endParaRPr lang="en-US" sz="2000" dirty="0">
              <a:highlight>
                <a:srgbClr val="FFFF00"/>
              </a:highlight>
            </a:endParaRPr>
          </a:p>
          <a:p>
            <a:endParaRPr lang="en-US" sz="2000" dirty="0">
              <a:highlight>
                <a:srgbClr val="FFFF00"/>
              </a:highlight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- </a:t>
            </a:r>
            <a:r>
              <a:rPr lang="en-US" sz="2000" b="1" dirty="0">
                <a:ea typeface="+mn-lt"/>
                <a:cs typeface="+mn-lt"/>
              </a:rPr>
              <a:t>Explanation</a:t>
            </a:r>
            <a:r>
              <a:rPr lang="en-US" sz="2000" dirty="0">
                <a:ea typeface="+mn-lt"/>
                <a:cs typeface="+mn-lt"/>
              </a:rPr>
              <a:t>: Retrieves all departments and their employee names, even if some departments have no employees.</a:t>
            </a:r>
            <a:endParaRPr lang="en-US" sz="2000" dirty="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1100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BC4DB-226C-FD8E-9569-9EFA8425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ea typeface="+mj-lt"/>
                <a:cs typeface="+mj-lt"/>
              </a:rPr>
              <a:t>FULL JOIN</a:t>
            </a:r>
            <a:endParaRPr lang="en-US" sz="4800" dirty="0"/>
          </a:p>
          <a:p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0F339-27B6-69C9-F3C1-F59CC5E9D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10315130" cy="34840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- Retrieves all records when there is a match in either table.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- </a:t>
            </a:r>
            <a:r>
              <a:rPr lang="en-US" sz="2400" b="1" dirty="0">
                <a:ea typeface="+mn-lt"/>
                <a:cs typeface="+mn-lt"/>
              </a:rPr>
              <a:t>Syntax</a:t>
            </a:r>
            <a:r>
              <a:rPr lang="en-US" sz="2400" dirty="0">
                <a:ea typeface="+mn-lt"/>
                <a:cs typeface="+mn-lt"/>
              </a:rPr>
              <a:t>: </a:t>
            </a:r>
            <a:r>
              <a:rPr lang="en-US" sz="2400" dirty="0">
                <a:highlight>
                  <a:srgbClr val="FFFF00"/>
                </a:highlight>
                <a:ea typeface="+mn-lt"/>
                <a:cs typeface="+mn-lt"/>
              </a:rPr>
              <a:t>SELECT columns FROM table1 FULL JOIN table2 ON table1.column = table2.column;</a:t>
            </a:r>
            <a:endParaRPr lang="en-US" sz="2400" dirty="0">
              <a:highlight>
                <a:srgbClr val="FFFF00"/>
              </a:highlight>
            </a:endParaRPr>
          </a:p>
          <a:p>
            <a:r>
              <a:rPr lang="en-US" sz="2400" dirty="0">
                <a:ea typeface="+mn-lt"/>
                <a:cs typeface="+mn-lt"/>
              </a:rPr>
              <a:t>- </a:t>
            </a:r>
            <a:r>
              <a:rPr lang="en-US" sz="2400" b="1" dirty="0">
                <a:ea typeface="+mn-lt"/>
                <a:cs typeface="+mn-lt"/>
              </a:rPr>
              <a:t>Example</a:t>
            </a:r>
            <a:r>
              <a:rPr lang="en-US" sz="2400" dirty="0">
                <a:ea typeface="+mn-lt"/>
                <a:cs typeface="+mn-lt"/>
              </a:rPr>
              <a:t>: </a:t>
            </a:r>
            <a:r>
              <a:rPr lang="en-US" sz="2400" dirty="0">
                <a:highlight>
                  <a:srgbClr val="FFFF00"/>
                </a:highlight>
                <a:ea typeface="+mn-lt"/>
                <a:cs typeface="+mn-lt"/>
              </a:rPr>
              <a:t>SELECT e.name, </a:t>
            </a:r>
            <a:r>
              <a:rPr lang="en-US" sz="2400" dirty="0" err="1">
                <a:highlight>
                  <a:srgbClr val="FFFF00"/>
                </a:highlight>
                <a:ea typeface="+mn-lt"/>
                <a:cs typeface="+mn-lt"/>
              </a:rPr>
              <a:t>d.dept_name</a:t>
            </a:r>
            <a:r>
              <a:rPr lang="en-US" sz="2400" dirty="0">
                <a:highlight>
                  <a:srgbClr val="FFFF00"/>
                </a:highlight>
                <a:ea typeface="+mn-lt"/>
                <a:cs typeface="+mn-lt"/>
              </a:rPr>
              <a:t> FROM employees e FULL JOIN departments d ON </a:t>
            </a:r>
            <a:r>
              <a:rPr lang="en-US" sz="2400" dirty="0" err="1">
                <a:highlight>
                  <a:srgbClr val="FFFF00"/>
                </a:highlight>
                <a:ea typeface="+mn-lt"/>
                <a:cs typeface="+mn-lt"/>
              </a:rPr>
              <a:t>e.dept_id</a:t>
            </a:r>
            <a:r>
              <a:rPr lang="en-US" sz="2400" dirty="0">
                <a:highlight>
                  <a:srgbClr val="FFFF00"/>
                </a:highlight>
                <a:ea typeface="+mn-lt"/>
                <a:cs typeface="+mn-lt"/>
              </a:rPr>
              <a:t> = d.id;</a:t>
            </a:r>
            <a:endParaRPr lang="en-US" sz="2400" dirty="0">
              <a:highlight>
                <a:srgbClr val="FFFF00"/>
              </a:highlight>
            </a:endParaRPr>
          </a:p>
          <a:p>
            <a:r>
              <a:rPr lang="en-US" sz="2400" dirty="0">
                <a:ea typeface="+mn-lt"/>
                <a:cs typeface="+mn-lt"/>
              </a:rPr>
              <a:t>- </a:t>
            </a:r>
            <a:r>
              <a:rPr lang="en-US" sz="2400" b="1" dirty="0">
                <a:ea typeface="+mn-lt"/>
                <a:cs typeface="+mn-lt"/>
              </a:rPr>
              <a:t>Explanation</a:t>
            </a:r>
            <a:r>
              <a:rPr lang="en-US" sz="2400" dirty="0">
                <a:ea typeface="+mn-lt"/>
                <a:cs typeface="+mn-lt"/>
              </a:rPr>
              <a:t>: Retrieves all employees and departments, matching records where available.</a:t>
            </a:r>
            <a:endParaRPr lang="en-US" sz="2400" dirty="0"/>
          </a:p>
          <a:p>
            <a:endParaRPr lang="en-US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088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026190-6B62-46DB-B5FF-9E0FF9BDC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DA0389-D66E-4727-8EFB-E60E6C412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4693" y="870265"/>
            <a:ext cx="9662615" cy="1603018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CC4F1-FE98-E924-DFC9-F44BF5B95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118473"/>
            <a:ext cx="8924392" cy="103786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a typeface="+mj-lt"/>
                <a:cs typeface="+mj-lt"/>
              </a:rPr>
              <a:t>Self JOIN</a:t>
            </a:r>
            <a:endParaRPr lang="en-US" dirty="0"/>
          </a:p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B24A3A03-2C4E-45B5-B388-FAD638CDF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548" y="662268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F0B48-B9E8-760B-9ADD-AD4F3E660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310" y="2924174"/>
            <a:ext cx="8797254" cy="3709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- Joins a table with itself.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- Syntax: 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SELECT </a:t>
            </a:r>
            <a:r>
              <a:rPr lang="en-US" sz="2000" err="1">
                <a:highlight>
                  <a:srgbClr val="FFFF00"/>
                </a:highlight>
                <a:ea typeface="+mn-lt"/>
                <a:cs typeface="+mn-lt"/>
              </a:rPr>
              <a:t>a.column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, </a:t>
            </a:r>
            <a:r>
              <a:rPr lang="en-US" sz="2000" err="1">
                <a:highlight>
                  <a:srgbClr val="FFFF00"/>
                </a:highlight>
                <a:ea typeface="+mn-lt"/>
                <a:cs typeface="+mn-lt"/>
              </a:rPr>
              <a:t>b.column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 FROM table a INNER JOIN table b ON </a:t>
            </a:r>
            <a:r>
              <a:rPr lang="en-US" sz="2000" err="1">
                <a:highlight>
                  <a:srgbClr val="FFFF00"/>
                </a:highlight>
                <a:ea typeface="+mn-lt"/>
                <a:cs typeface="+mn-lt"/>
              </a:rPr>
              <a:t>a.column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 = </a:t>
            </a:r>
            <a:r>
              <a:rPr lang="en-US" sz="2000" err="1">
                <a:highlight>
                  <a:srgbClr val="FFFF00"/>
                </a:highlight>
                <a:ea typeface="+mn-lt"/>
                <a:cs typeface="+mn-lt"/>
              </a:rPr>
              <a:t>b.column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;</a:t>
            </a:r>
            <a:endParaRPr lang="en-US" sz="2000">
              <a:highlight>
                <a:srgbClr val="FFFF00"/>
              </a:highlight>
            </a:endParaRPr>
          </a:p>
          <a:p>
            <a:endParaRPr lang="en-US" sz="2000" dirty="0">
              <a:highlight>
                <a:srgbClr val="FFFF00"/>
              </a:highlight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- Example: 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SELECT a.name AS Employee, b.name AS Manager FROM employees a INNER JOIN employees b ON </a:t>
            </a:r>
            <a:r>
              <a:rPr lang="en-US" sz="2000" err="1">
                <a:highlight>
                  <a:srgbClr val="FFFF00"/>
                </a:highlight>
                <a:ea typeface="+mn-lt"/>
                <a:cs typeface="+mn-lt"/>
              </a:rPr>
              <a:t>a.manager_id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 = b.id;</a:t>
            </a:r>
            <a:endParaRPr lang="en-US" sz="2000">
              <a:highlight>
                <a:srgbClr val="FFFF00"/>
              </a:highlight>
              <a:ea typeface="+mn-lt"/>
              <a:cs typeface="+mn-lt"/>
            </a:endParaRPr>
          </a:p>
          <a:p>
            <a:endParaRPr lang="en-US" sz="2000" dirty="0">
              <a:highlight>
                <a:srgbClr val="FFFF00"/>
              </a:highlight>
            </a:endParaRPr>
          </a:p>
          <a:p>
            <a:r>
              <a:rPr lang="en-US" sz="2000">
                <a:ea typeface="+mn-lt"/>
                <a:cs typeface="+mn-lt"/>
              </a:rPr>
              <a:t>- Explanation: Retrieves employees and their managers from the same table.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0050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92293-2EC7-F00A-F3FC-1DE9E260B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600" b="1">
                <a:ea typeface="+mj-lt"/>
                <a:cs typeface="+mj-lt"/>
              </a:rPr>
              <a:t>JOIN Example in Practice</a:t>
            </a:r>
            <a:endParaRPr lang="en-US" sz="5600"/>
          </a:p>
          <a:p>
            <a:endParaRPr lang="en-US" sz="5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28E6A-9710-D422-E1E9-57C28437C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400" dirty="0">
                <a:ea typeface="+mn-lt"/>
                <a:cs typeface="+mn-lt"/>
              </a:rPr>
              <a:t>- </a:t>
            </a:r>
            <a:r>
              <a:rPr lang="en-US" sz="2400" b="1" dirty="0">
                <a:ea typeface="+mn-lt"/>
                <a:cs typeface="+mn-lt"/>
              </a:rPr>
              <a:t>Create tables</a:t>
            </a:r>
            <a:r>
              <a:rPr lang="en-US" sz="2400" dirty="0">
                <a:ea typeface="+mn-lt"/>
                <a:cs typeface="+mn-lt"/>
              </a:rPr>
              <a:t>: employees (id, name, </a:t>
            </a:r>
            <a:r>
              <a:rPr lang="en-US" sz="2400" err="1">
                <a:ea typeface="+mn-lt"/>
                <a:cs typeface="+mn-lt"/>
              </a:rPr>
              <a:t>dept_id</a:t>
            </a:r>
            <a:r>
              <a:rPr lang="en-US" sz="2400" dirty="0">
                <a:ea typeface="+mn-lt"/>
                <a:cs typeface="+mn-lt"/>
              </a:rPr>
              <a:t>) and departments (id, </a:t>
            </a:r>
            <a:r>
              <a:rPr lang="en-US" sz="2400" err="1">
                <a:ea typeface="+mn-lt"/>
                <a:cs typeface="+mn-lt"/>
              </a:rPr>
              <a:t>dept_name</a:t>
            </a:r>
            <a:r>
              <a:rPr lang="en-US" sz="2400" dirty="0">
                <a:ea typeface="+mn-lt"/>
                <a:cs typeface="+mn-lt"/>
              </a:rPr>
              <a:t>);</a:t>
            </a:r>
            <a:endParaRPr lang="en-US" sz="2400" dirty="0"/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- Insert data and perform JOIN queries.</a:t>
            </a:r>
          </a:p>
          <a:p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- </a:t>
            </a:r>
            <a:r>
              <a:rPr lang="en-US" sz="2400" b="1" dirty="0">
                <a:ea typeface="+mn-lt"/>
                <a:cs typeface="+mn-lt"/>
              </a:rPr>
              <a:t>Example Query</a:t>
            </a:r>
            <a:r>
              <a:rPr lang="en-US" sz="2400" dirty="0">
                <a:ea typeface="+mn-lt"/>
                <a:cs typeface="+mn-lt"/>
              </a:rPr>
              <a:t>:</a:t>
            </a:r>
            <a:r>
              <a:rPr lang="en-US" sz="2400" dirty="0">
                <a:highlight>
                  <a:srgbClr val="FFFF00"/>
                </a:highlight>
                <a:ea typeface="+mn-lt"/>
                <a:cs typeface="+mn-lt"/>
              </a:rPr>
              <a:t> SELECT e.name, </a:t>
            </a:r>
            <a:r>
              <a:rPr lang="en-US" sz="2400" err="1">
                <a:highlight>
                  <a:srgbClr val="FFFF00"/>
                </a:highlight>
                <a:ea typeface="+mn-lt"/>
                <a:cs typeface="+mn-lt"/>
              </a:rPr>
              <a:t>d.dept_name</a:t>
            </a:r>
            <a:r>
              <a:rPr lang="en-US" sz="2400" dirty="0">
                <a:highlight>
                  <a:srgbClr val="FFFF00"/>
                </a:highlight>
                <a:ea typeface="+mn-lt"/>
                <a:cs typeface="+mn-lt"/>
              </a:rPr>
              <a:t> FROM employees e INNER JOIN departments d ON </a:t>
            </a:r>
            <a:r>
              <a:rPr lang="en-US" sz="2400" err="1">
                <a:highlight>
                  <a:srgbClr val="FFFF00"/>
                </a:highlight>
                <a:ea typeface="+mn-lt"/>
                <a:cs typeface="+mn-lt"/>
              </a:rPr>
              <a:t>e.dept_id</a:t>
            </a:r>
            <a:r>
              <a:rPr lang="en-US" sz="2400" dirty="0">
                <a:highlight>
                  <a:srgbClr val="FFFF00"/>
                </a:highlight>
                <a:ea typeface="+mn-lt"/>
                <a:cs typeface="+mn-lt"/>
              </a:rPr>
              <a:t> = d.id;</a:t>
            </a:r>
            <a:endParaRPr lang="en-US" sz="2400">
              <a:highlight>
                <a:srgbClr val="FFFF00"/>
              </a:highlight>
            </a:endParaRP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554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788B35-2CF3-4E28-F929-8E49B4DED43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2996" r="9085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3901C-BF4A-D490-A8D3-F8B5443E2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Slide 8: Practice Exercise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100570-3BBA-363E-F141-34D6B503B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0049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2533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Lecture 17: JOINs and Relational Data </vt:lpstr>
      <vt:lpstr>Introduction to JOINs </vt:lpstr>
      <vt:lpstr>INNER JOIN</vt:lpstr>
      <vt:lpstr>LEFT JOIN </vt:lpstr>
      <vt:lpstr>RIGHT JOIN </vt:lpstr>
      <vt:lpstr>FULL JOIN </vt:lpstr>
      <vt:lpstr>Self JOIN </vt:lpstr>
      <vt:lpstr>JOIN Example in Practice </vt:lpstr>
      <vt:lpstr>Slide 8: Practice Exercise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61</cp:revision>
  <dcterms:created xsi:type="dcterms:W3CDTF">2013-07-15T20:26:40Z</dcterms:created>
  <dcterms:modified xsi:type="dcterms:W3CDTF">2024-09-14T12:52:30Z</dcterms:modified>
</cp:coreProperties>
</file>