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B1E12-8297-7A27-2C96-50C8305197EF}" v="26" dt="2024-09-12T09:28:50.225"/>
    <p1510:client id="{EE3B93C7-E2C0-4EBE-B828-526B74210CB9}" v="129" dt="2024-09-12T09:26:41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EE3B93C7-E2C0-4EBE-B828-526B74210CB9}"/>
    <pc:docChg chg="addSld delSld modSld addMainMaster delMainMaster">
      <pc:chgData name="30212090102852" userId="S::30212090102852@sci.asu.edu.eg::6609d03e-575b-4742-a6b1-2b7e3014f7c4" providerId="AD" clId="Web-{EE3B93C7-E2C0-4EBE-B828-526B74210CB9}" dt="2024-09-12T09:26:10.197" v="115" actId="20577"/>
      <pc:docMkLst>
        <pc:docMk/>
      </pc:docMkLst>
      <pc:sldChg chg="addSp delSp modSp mod setBg modClrScheme setClrOvrMap chgLayout">
        <pc:chgData name="30212090102852" userId="S::30212090102852@sci.asu.edu.eg::6609d03e-575b-4742-a6b1-2b7e3014f7c4" providerId="AD" clId="Web-{EE3B93C7-E2C0-4EBE-B828-526B74210CB9}" dt="2024-09-12T09:13:24.147" v="73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EE3B93C7-E2C0-4EBE-B828-526B74210CB9}" dt="2024-09-12T09:12:40.427" v="7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EE3B93C7-E2C0-4EBE-B828-526B74210CB9}" dt="2024-09-12T09:13:24.147" v="73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30212090102852" userId="S::30212090102852@sci.asu.edu.eg::6609d03e-575b-4742-a6b1-2b7e3014f7c4" providerId="AD" clId="Web-{EE3B93C7-E2C0-4EBE-B828-526B74210CB9}" dt="2024-09-12T09:12:11.692" v="59"/>
          <ac:spMkLst>
            <pc:docMk/>
            <pc:sldMk cId="109857222" sldId="256"/>
            <ac:spMk id="6" creationId="{CE859C44-D8D4-A567-00EA-63B1F61A22B6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26.927" v="66"/>
          <ac:spMkLst>
            <pc:docMk/>
            <pc:sldMk cId="109857222" sldId="256"/>
            <ac:spMk id="9" creationId="{9B37791B-B040-4694-BFDC-8DD132D86E8E}"/>
          </ac:spMkLst>
        </pc:spChg>
        <pc:spChg chg="add">
          <ac:chgData name="30212090102852" userId="S::30212090102852@sci.asu.edu.eg::6609d03e-575b-4742-a6b1-2b7e3014f7c4" providerId="AD" clId="Web-{EE3B93C7-E2C0-4EBE-B828-526B74210CB9}" dt="2024-09-12T09:12:26.927" v="66"/>
          <ac:spMkLst>
            <pc:docMk/>
            <pc:sldMk cId="109857222" sldId="256"/>
            <ac:spMk id="15" creationId="{0AF4F2BA-3C03-4E2C-8ABC-0949B61B3C5E}"/>
          </ac:spMkLst>
        </pc:spChg>
        <pc:spChg chg="add">
          <ac:chgData name="30212090102852" userId="S::30212090102852@sci.asu.edu.eg::6609d03e-575b-4742-a6b1-2b7e3014f7c4" providerId="AD" clId="Web-{EE3B93C7-E2C0-4EBE-B828-526B74210CB9}" dt="2024-09-12T09:12:26.927" v="66"/>
          <ac:spMkLst>
            <pc:docMk/>
            <pc:sldMk cId="109857222" sldId="256"/>
            <ac:spMk id="17" creationId="{B40A8CA7-7D5A-43B0-A1A0-B558ECA9EED1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09:42.860" v="31"/>
          <ac:spMkLst>
            <pc:docMk/>
            <pc:sldMk cId="109857222" sldId="256"/>
            <ac:spMk id="18" creationId="{CA22F210-7186-4074-94C5-FAD2C2EB15B2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09:42.860" v="31"/>
          <ac:spMkLst>
            <pc:docMk/>
            <pc:sldMk cId="109857222" sldId="256"/>
            <ac:spMk id="20" creationId="{7ED93057-B056-4D1D-B0DA-F1619DAAF5A1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09:42.860" v="31"/>
          <ac:spMkLst>
            <pc:docMk/>
            <pc:sldMk cId="109857222" sldId="256"/>
            <ac:spMk id="22" creationId="{F5B41592-BC5E-4AE2-8CA7-91C73FD8F744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09:42.860" v="31"/>
          <ac:spMkLst>
            <pc:docMk/>
            <pc:sldMk cId="109857222" sldId="256"/>
            <ac:spMk id="24" creationId="{CB574A3D-9991-4D4A-91DF-0D0DE47DB31E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09:42.860" v="31"/>
          <ac:spMkLst>
            <pc:docMk/>
            <pc:sldMk cId="109857222" sldId="256"/>
            <ac:spMk id="26" creationId="{D5A56255-4961-41E1-887B-7319F23C909E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19.661" v="63"/>
          <ac:spMkLst>
            <pc:docMk/>
            <pc:sldMk cId="109857222" sldId="256"/>
            <ac:spMk id="49" creationId="{81BC67A1-175E-439E-85E2-88911C119814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19.661" v="63"/>
          <ac:spMkLst>
            <pc:docMk/>
            <pc:sldMk cId="109857222" sldId="256"/>
            <ac:spMk id="60" creationId="{94A7B82C-30F1-42B4-BE36-3DB42DD517D1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19.661" v="63"/>
          <ac:spMkLst>
            <pc:docMk/>
            <pc:sldMk cId="109857222" sldId="256"/>
            <ac:spMk id="64" creationId="{43CA1578-CEEB-41BB-8068-C0DA02C36C52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13.176" v="61"/>
          <ac:spMkLst>
            <pc:docMk/>
            <pc:sldMk cId="109857222" sldId="256"/>
            <ac:spMk id="71" creationId="{5B9544DE-D5D2-419F-97F9-C3CB8C3179A1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13.176" v="61"/>
          <ac:spMkLst>
            <pc:docMk/>
            <pc:sldMk cId="109857222" sldId="256"/>
            <ac:spMk id="73" creationId="{C6898C9B-7323-4559-9424-018A10D7988D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0:53.127" v="40"/>
          <ac:spMkLst>
            <pc:docMk/>
            <pc:sldMk cId="109857222" sldId="256"/>
            <ac:spMk id="85" creationId="{DEB50E8A-FE64-40A1-AD3E-FCE5E18E29FF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0:53.127" v="40"/>
          <ac:spMkLst>
            <pc:docMk/>
            <pc:sldMk cId="109857222" sldId="256"/>
            <ac:spMk id="87" creationId="{5DA2C2C7-2B12-498A-A2A6-A3AC2EA5732F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09.457" v="56"/>
          <ac:spMkLst>
            <pc:docMk/>
            <pc:sldMk cId="109857222" sldId="256"/>
            <ac:spMk id="96" creationId="{191C622D-9E00-4887-9C9F-31B536C1085C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0:53.127" v="40"/>
          <ac:spMkLst>
            <pc:docMk/>
            <pc:sldMk cId="109857222" sldId="256"/>
            <ac:spMk id="97" creationId="{2F2D517E-B72D-4DE8-94B5-0E6D5CB5EEA5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09.457" v="56"/>
          <ac:spMkLst>
            <pc:docMk/>
            <pc:sldMk cId="109857222" sldId="256"/>
            <ac:spMk id="100" creationId="{99AEB0F9-D84E-4885-A418-FE9BA2A52671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0:53.127" v="40"/>
          <ac:spMkLst>
            <pc:docMk/>
            <pc:sldMk cId="109857222" sldId="256"/>
            <ac:spMk id="101" creationId="{95E63FD6-F60C-4A86-9282-F96572472D2E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09.457" v="56"/>
          <ac:spMkLst>
            <pc:docMk/>
            <pc:sldMk cId="109857222" sldId="256"/>
            <ac:spMk id="105" creationId="{A27B7C8B-3ED2-4BD3-811E-95A6B74A8F7C}"/>
          </ac:spMkLst>
        </pc:spChg>
        <pc:spChg chg="add del">
          <ac:chgData name="30212090102852" userId="S::30212090102852@sci.asu.edu.eg::6609d03e-575b-4742-a6b1-2b7e3014f7c4" providerId="AD" clId="Web-{EE3B93C7-E2C0-4EBE-B828-526B74210CB9}" dt="2024-09-12T09:12:09.457" v="56"/>
          <ac:spMkLst>
            <pc:docMk/>
            <pc:sldMk cId="109857222" sldId="256"/>
            <ac:spMk id="106" creationId="{92A9646C-0A6E-48A3-9B27-57577FBDE0CD}"/>
          </ac:spMkLst>
        </pc:spChg>
        <pc:grpChg chg="add del">
          <ac:chgData name="30212090102852" userId="S::30212090102852@sci.asu.edu.eg::6609d03e-575b-4742-a6b1-2b7e3014f7c4" providerId="AD" clId="Web-{EE3B93C7-E2C0-4EBE-B828-526B74210CB9}" dt="2024-09-12T09:12:26.927" v="66"/>
          <ac:grpSpMkLst>
            <pc:docMk/>
            <pc:sldMk cId="109857222" sldId="256"/>
            <ac:grpSpMk id="11" creationId="{4252769E-B9F0-4068-A645-5BBEF16E9C28}"/>
          </ac:grpSpMkLst>
        </pc:grpChg>
        <pc:grpChg chg="add del">
          <ac:chgData name="30212090102852" userId="S::30212090102852@sci.asu.edu.eg::6609d03e-575b-4742-a6b1-2b7e3014f7c4" providerId="AD" clId="Web-{EE3B93C7-E2C0-4EBE-B828-526B74210CB9}" dt="2024-09-12T09:12:19.661" v="63"/>
          <ac:grpSpMkLst>
            <pc:docMk/>
            <pc:sldMk cId="109857222" sldId="256"/>
            <ac:grpSpMk id="50" creationId="{A5761FD8-9CFD-4F5A-AB69-F179306BCD09}"/>
          </ac:grpSpMkLst>
        </pc:grpChg>
        <pc:grpChg chg="add del">
          <ac:chgData name="30212090102852" userId="S::30212090102852@sci.asu.edu.eg::6609d03e-575b-4742-a6b1-2b7e3014f7c4" providerId="AD" clId="Web-{EE3B93C7-E2C0-4EBE-B828-526B74210CB9}" dt="2024-09-12T09:12:19.661" v="63"/>
          <ac:grpSpMkLst>
            <pc:docMk/>
            <pc:sldMk cId="109857222" sldId="256"/>
            <ac:grpSpMk id="61" creationId="{361195DA-BFB4-4917-BAFD-7D3D669EFA86}"/>
          </ac:grpSpMkLst>
        </pc:grpChg>
        <pc:grpChg chg="add del">
          <ac:chgData name="30212090102852" userId="S::30212090102852@sci.asu.edu.eg::6609d03e-575b-4742-a6b1-2b7e3014f7c4" providerId="AD" clId="Web-{EE3B93C7-E2C0-4EBE-B828-526B74210CB9}" dt="2024-09-12T09:12:19.661" v="63"/>
          <ac:grpSpMkLst>
            <pc:docMk/>
            <pc:sldMk cId="109857222" sldId="256"/>
            <ac:grpSpMk id="65" creationId="{7DF11618-754F-4C58-94AD-F7AA3530D6AF}"/>
          </ac:grpSpMkLst>
        </pc:grpChg>
        <pc:grpChg chg="add del">
          <ac:chgData name="30212090102852" userId="S::30212090102852@sci.asu.edu.eg::6609d03e-575b-4742-a6b1-2b7e3014f7c4" providerId="AD" clId="Web-{EE3B93C7-E2C0-4EBE-B828-526B74210CB9}" dt="2024-09-12T09:12:13.176" v="61"/>
          <ac:grpSpMkLst>
            <pc:docMk/>
            <pc:sldMk cId="109857222" sldId="256"/>
            <ac:grpSpMk id="75" creationId="{CD3F8757-46C7-43B2-B5EF-9B85B5C839AB}"/>
          </ac:grpSpMkLst>
        </pc:grpChg>
        <pc:grpChg chg="add del">
          <ac:chgData name="30212090102852" userId="S::30212090102852@sci.asu.edu.eg::6609d03e-575b-4742-a6b1-2b7e3014f7c4" providerId="AD" clId="Web-{EE3B93C7-E2C0-4EBE-B828-526B74210CB9}" dt="2024-09-12T09:10:53.127" v="40"/>
          <ac:grpSpMkLst>
            <pc:docMk/>
            <pc:sldMk cId="109857222" sldId="256"/>
            <ac:grpSpMk id="89" creationId="{2490267B-AED8-4D8A-9874-B48B1470DF74}"/>
          </ac:grpSpMkLst>
        </pc:grpChg>
        <pc:grpChg chg="add del">
          <ac:chgData name="30212090102852" userId="S::30212090102852@sci.asu.edu.eg::6609d03e-575b-4742-a6b1-2b7e3014f7c4" providerId="AD" clId="Web-{EE3B93C7-E2C0-4EBE-B828-526B74210CB9}" dt="2024-09-12T09:12:09.457" v="56"/>
          <ac:grpSpMkLst>
            <pc:docMk/>
            <pc:sldMk cId="109857222" sldId="256"/>
            <ac:grpSpMk id="107" creationId="{F45AC9FD-D875-4804-BA43-232945E2401E}"/>
          </ac:grpSpMkLst>
        </pc:grpChg>
        <pc:picChg chg="add del mod ord">
          <ac:chgData name="30212090102852" userId="S::30212090102852@sci.asu.edu.eg::6609d03e-575b-4742-a6b1-2b7e3014f7c4" providerId="AD" clId="Web-{EE3B93C7-E2C0-4EBE-B828-526B74210CB9}" dt="2024-09-12T09:12:26.927" v="66"/>
          <ac:picMkLst>
            <pc:docMk/>
            <pc:sldMk cId="109857222" sldId="256"/>
            <ac:picMk id="4" creationId="{F16408E4-29DB-ADCF-66F3-132269FFA1D2}"/>
          </ac:picMkLst>
        </pc:picChg>
        <pc:picChg chg="add del mod">
          <ac:chgData name="30212090102852" userId="S::30212090102852@sci.asu.edu.eg::6609d03e-575b-4742-a6b1-2b7e3014f7c4" providerId="AD" clId="Web-{EE3B93C7-E2C0-4EBE-B828-526B74210CB9}" dt="2024-09-12T09:12:11.692" v="60"/>
          <ac:picMkLst>
            <pc:docMk/>
            <pc:sldMk cId="109857222" sldId="256"/>
            <ac:picMk id="5" creationId="{6BCC6C90-478E-B841-E83F-80E1294ED9AA}"/>
          </ac:picMkLst>
        </pc:picChg>
        <pc:picChg chg="add del">
          <ac:chgData name="30212090102852" userId="S::30212090102852@sci.asu.edu.eg::6609d03e-575b-4742-a6b1-2b7e3014f7c4" providerId="AD" clId="Web-{EE3B93C7-E2C0-4EBE-B828-526B74210CB9}" dt="2024-09-12T09:12:09.457" v="56"/>
          <ac:picMkLst>
            <pc:docMk/>
            <pc:sldMk cId="109857222" sldId="256"/>
            <ac:picMk id="98" creationId="{3576333E-576D-4F42-8EB2-9E8C710C753B}"/>
          </ac:picMkLst>
        </pc:picChg>
        <pc:picChg chg="add del">
          <ac:chgData name="30212090102852" userId="S::30212090102852@sci.asu.edu.eg::6609d03e-575b-4742-a6b1-2b7e3014f7c4" providerId="AD" clId="Web-{EE3B93C7-E2C0-4EBE-B828-526B74210CB9}" dt="2024-09-12T09:10:53.127" v="40"/>
          <ac:picMkLst>
            <pc:docMk/>
            <pc:sldMk cId="109857222" sldId="256"/>
            <ac:picMk id="99" creationId="{7F1A6284-629F-4CE4-BA2E-C4072AFF88EB}"/>
          </ac:picMkLst>
        </pc:picChg>
        <pc:picChg chg="add del">
          <ac:chgData name="30212090102852" userId="S::30212090102852@sci.asu.edu.eg::6609d03e-575b-4742-a6b1-2b7e3014f7c4" providerId="AD" clId="Web-{EE3B93C7-E2C0-4EBE-B828-526B74210CB9}" dt="2024-09-12T09:12:09.457" v="56"/>
          <ac:picMkLst>
            <pc:docMk/>
            <pc:sldMk cId="109857222" sldId="256"/>
            <ac:picMk id="102" creationId="{EAFF1248-5448-4C5C-9943-647A866399AF}"/>
          </ac:picMkLst>
        </pc:picChg>
        <pc:picChg chg="add del">
          <ac:chgData name="30212090102852" userId="S::30212090102852@sci.asu.edu.eg::6609d03e-575b-4742-a6b1-2b7e3014f7c4" providerId="AD" clId="Web-{EE3B93C7-E2C0-4EBE-B828-526B74210CB9}" dt="2024-09-12T09:10:53.127" v="40"/>
          <ac:picMkLst>
            <pc:docMk/>
            <pc:sldMk cId="109857222" sldId="256"/>
            <ac:picMk id="103" creationId="{FCB495BE-2AAC-434D-B9C3-577D9FAC3398}"/>
          </ac:picMkLst>
        </pc:picChg>
        <pc:cxnChg chg="add">
          <ac:chgData name="30212090102852" userId="S::30212090102852@sci.asu.edu.eg::6609d03e-575b-4742-a6b1-2b7e3014f7c4" providerId="AD" clId="Web-{EE3B93C7-E2C0-4EBE-B828-526B74210CB9}" dt="2024-09-12T09:12:26.927" v="66"/>
          <ac:cxnSpMkLst>
            <pc:docMk/>
            <pc:sldMk cId="109857222" sldId="256"/>
            <ac:cxnSpMk id="16" creationId="{A07787ED-5EDC-4C54-AD87-55B60D0FE397}"/>
          </ac:cxnSpMkLst>
        </pc:cxnChg>
      </pc:sldChg>
      <pc:sldChg chg="new del">
        <pc:chgData name="30212090102852" userId="S::30212090102852@sci.asu.edu.eg::6609d03e-575b-4742-a6b1-2b7e3014f7c4" providerId="AD" clId="Web-{EE3B93C7-E2C0-4EBE-B828-526B74210CB9}" dt="2024-09-12T09:12:06.848" v="52"/>
        <pc:sldMkLst>
          <pc:docMk/>
          <pc:sldMk cId="3099959058" sldId="257"/>
        </pc:sldMkLst>
      </pc:sldChg>
      <pc:sldChg chg="modSp new">
        <pc:chgData name="30212090102852" userId="S::30212090102852@sci.asu.edu.eg::6609d03e-575b-4742-a6b1-2b7e3014f7c4" providerId="AD" clId="Web-{EE3B93C7-E2C0-4EBE-B828-526B74210CB9}" dt="2024-09-12T09:23:41.209" v="84" actId="20577"/>
        <pc:sldMkLst>
          <pc:docMk/>
          <pc:sldMk cId="3935044934" sldId="257"/>
        </pc:sldMkLst>
        <pc:spChg chg="mod">
          <ac:chgData name="30212090102852" userId="S::30212090102852@sci.asu.edu.eg::6609d03e-575b-4742-a6b1-2b7e3014f7c4" providerId="AD" clId="Web-{EE3B93C7-E2C0-4EBE-B828-526B74210CB9}" dt="2024-09-12T09:13:46.679" v="75" actId="20577"/>
          <ac:spMkLst>
            <pc:docMk/>
            <pc:sldMk cId="3935044934" sldId="257"/>
            <ac:spMk id="2" creationId="{DE33B241-C3FE-4979-C36D-2D241D47F57C}"/>
          </ac:spMkLst>
        </pc:spChg>
        <pc:spChg chg="mod">
          <ac:chgData name="30212090102852" userId="S::30212090102852@sci.asu.edu.eg::6609d03e-575b-4742-a6b1-2b7e3014f7c4" providerId="AD" clId="Web-{EE3B93C7-E2C0-4EBE-B828-526B74210CB9}" dt="2024-09-12T09:23:41.209" v="84" actId="20577"/>
          <ac:spMkLst>
            <pc:docMk/>
            <pc:sldMk cId="3935044934" sldId="257"/>
            <ac:spMk id="3" creationId="{24C84F43-E6E3-D07F-BAC5-5C589E0A8F18}"/>
          </ac:spMkLst>
        </pc:spChg>
      </pc:sldChg>
      <pc:sldChg chg="modSp new">
        <pc:chgData name="30212090102852" userId="S::30212090102852@sci.asu.edu.eg::6609d03e-575b-4742-a6b1-2b7e3014f7c4" providerId="AD" clId="Web-{EE3B93C7-E2C0-4EBE-B828-526B74210CB9}" dt="2024-09-12T09:24:35.648" v="92" actId="20577"/>
        <pc:sldMkLst>
          <pc:docMk/>
          <pc:sldMk cId="2057656042" sldId="258"/>
        </pc:sldMkLst>
        <pc:spChg chg="mod">
          <ac:chgData name="30212090102852" userId="S::30212090102852@sci.asu.edu.eg::6609d03e-575b-4742-a6b1-2b7e3014f7c4" providerId="AD" clId="Web-{EE3B93C7-E2C0-4EBE-B828-526B74210CB9}" dt="2024-09-12T09:23:20.068" v="80" actId="20577"/>
          <ac:spMkLst>
            <pc:docMk/>
            <pc:sldMk cId="2057656042" sldId="258"/>
            <ac:spMk id="2" creationId="{DC80D82A-BC41-FBA2-CB3E-3C58F6BDA9D2}"/>
          </ac:spMkLst>
        </pc:spChg>
        <pc:spChg chg="mod">
          <ac:chgData name="30212090102852" userId="S::30212090102852@sci.asu.edu.eg::6609d03e-575b-4742-a6b1-2b7e3014f7c4" providerId="AD" clId="Web-{EE3B93C7-E2C0-4EBE-B828-526B74210CB9}" dt="2024-09-12T09:24:35.648" v="92" actId="20577"/>
          <ac:spMkLst>
            <pc:docMk/>
            <pc:sldMk cId="2057656042" sldId="258"/>
            <ac:spMk id="3" creationId="{D1E06EE2-B4FD-C96A-CC9E-2CCB837DFC98}"/>
          </ac:spMkLst>
        </pc:spChg>
      </pc:sldChg>
      <pc:sldChg chg="modSp new">
        <pc:chgData name="30212090102852" userId="S::30212090102852@sci.asu.edu.eg::6609d03e-575b-4742-a6b1-2b7e3014f7c4" providerId="AD" clId="Web-{EE3B93C7-E2C0-4EBE-B828-526B74210CB9}" dt="2024-09-12T09:25:01.133" v="96" actId="20577"/>
        <pc:sldMkLst>
          <pc:docMk/>
          <pc:sldMk cId="1995457828" sldId="259"/>
        </pc:sldMkLst>
        <pc:spChg chg="mod">
          <ac:chgData name="30212090102852" userId="S::30212090102852@sci.asu.edu.eg::6609d03e-575b-4742-a6b1-2b7e3014f7c4" providerId="AD" clId="Web-{EE3B93C7-E2C0-4EBE-B828-526B74210CB9}" dt="2024-09-12T09:24:53.195" v="94" actId="20577"/>
          <ac:spMkLst>
            <pc:docMk/>
            <pc:sldMk cId="1995457828" sldId="259"/>
            <ac:spMk id="2" creationId="{92495EAE-DF99-1804-1877-C88A24FD6023}"/>
          </ac:spMkLst>
        </pc:spChg>
        <pc:spChg chg="mod">
          <ac:chgData name="30212090102852" userId="S::30212090102852@sci.asu.edu.eg::6609d03e-575b-4742-a6b1-2b7e3014f7c4" providerId="AD" clId="Web-{EE3B93C7-E2C0-4EBE-B828-526B74210CB9}" dt="2024-09-12T09:25:01.133" v="96" actId="20577"/>
          <ac:spMkLst>
            <pc:docMk/>
            <pc:sldMk cId="1995457828" sldId="259"/>
            <ac:spMk id="3" creationId="{A27916CC-E0D2-2022-BF1E-B827900A91E9}"/>
          </ac:spMkLst>
        </pc:spChg>
      </pc:sldChg>
      <pc:sldChg chg="modSp new">
        <pc:chgData name="30212090102852" userId="S::30212090102852@sci.asu.edu.eg::6609d03e-575b-4742-a6b1-2b7e3014f7c4" providerId="AD" clId="Web-{EE3B93C7-E2C0-4EBE-B828-526B74210CB9}" dt="2024-09-12T09:25:15.539" v="100" actId="20577"/>
        <pc:sldMkLst>
          <pc:docMk/>
          <pc:sldMk cId="4142268117" sldId="260"/>
        </pc:sldMkLst>
        <pc:spChg chg="mod">
          <ac:chgData name="30212090102852" userId="S::30212090102852@sci.asu.edu.eg::6609d03e-575b-4742-a6b1-2b7e3014f7c4" providerId="AD" clId="Web-{EE3B93C7-E2C0-4EBE-B828-526B74210CB9}" dt="2024-09-12T09:25:08.742" v="98" actId="20577"/>
          <ac:spMkLst>
            <pc:docMk/>
            <pc:sldMk cId="4142268117" sldId="260"/>
            <ac:spMk id="2" creationId="{8079F83E-8C7B-A29F-710A-A269CE5C5EC4}"/>
          </ac:spMkLst>
        </pc:spChg>
        <pc:spChg chg="mod">
          <ac:chgData name="30212090102852" userId="S::30212090102852@sci.asu.edu.eg::6609d03e-575b-4742-a6b1-2b7e3014f7c4" providerId="AD" clId="Web-{EE3B93C7-E2C0-4EBE-B828-526B74210CB9}" dt="2024-09-12T09:25:15.539" v="100" actId="20577"/>
          <ac:spMkLst>
            <pc:docMk/>
            <pc:sldMk cId="4142268117" sldId="260"/>
            <ac:spMk id="3" creationId="{00CDC55B-646D-062D-41B7-7D3266981F47}"/>
          </ac:spMkLst>
        </pc:spChg>
      </pc:sldChg>
      <pc:sldChg chg="modSp new">
        <pc:chgData name="30212090102852" userId="S::30212090102852@sci.asu.edu.eg::6609d03e-575b-4742-a6b1-2b7e3014f7c4" providerId="AD" clId="Web-{EE3B93C7-E2C0-4EBE-B828-526B74210CB9}" dt="2024-09-12T09:25:36.227" v="104" actId="20577"/>
        <pc:sldMkLst>
          <pc:docMk/>
          <pc:sldMk cId="447827663" sldId="261"/>
        </pc:sldMkLst>
        <pc:spChg chg="mod">
          <ac:chgData name="30212090102852" userId="S::30212090102852@sci.asu.edu.eg::6609d03e-575b-4742-a6b1-2b7e3014f7c4" providerId="AD" clId="Web-{EE3B93C7-E2C0-4EBE-B828-526B74210CB9}" dt="2024-09-12T09:25:22.071" v="102" actId="20577"/>
          <ac:spMkLst>
            <pc:docMk/>
            <pc:sldMk cId="447827663" sldId="261"/>
            <ac:spMk id="2" creationId="{F63C9BB8-DC13-4267-DE50-C3A19DB0E7B4}"/>
          </ac:spMkLst>
        </pc:spChg>
        <pc:spChg chg="mod">
          <ac:chgData name="30212090102852" userId="S::30212090102852@sci.asu.edu.eg::6609d03e-575b-4742-a6b1-2b7e3014f7c4" providerId="AD" clId="Web-{EE3B93C7-E2C0-4EBE-B828-526B74210CB9}" dt="2024-09-12T09:25:36.227" v="104" actId="20577"/>
          <ac:spMkLst>
            <pc:docMk/>
            <pc:sldMk cId="447827663" sldId="261"/>
            <ac:spMk id="3" creationId="{0738D4D9-35E0-2430-7D7A-FC7968B6D1FD}"/>
          </ac:spMkLst>
        </pc:spChg>
      </pc:sldChg>
      <pc:sldChg chg="modSp new">
        <pc:chgData name="30212090102852" userId="S::30212090102852@sci.asu.edu.eg::6609d03e-575b-4742-a6b1-2b7e3014f7c4" providerId="AD" clId="Web-{EE3B93C7-E2C0-4EBE-B828-526B74210CB9}" dt="2024-09-12T09:25:50.697" v="109" actId="20577"/>
        <pc:sldMkLst>
          <pc:docMk/>
          <pc:sldMk cId="3919882167" sldId="262"/>
        </pc:sldMkLst>
        <pc:spChg chg="mod">
          <ac:chgData name="30212090102852" userId="S::30212090102852@sci.asu.edu.eg::6609d03e-575b-4742-a6b1-2b7e3014f7c4" providerId="AD" clId="Web-{EE3B93C7-E2C0-4EBE-B828-526B74210CB9}" dt="2024-09-12T09:25:38.618" v="107" actId="20577"/>
          <ac:spMkLst>
            <pc:docMk/>
            <pc:sldMk cId="3919882167" sldId="262"/>
            <ac:spMk id="2" creationId="{F7EA6F68-67E6-D310-A671-C89A68A718A6}"/>
          </ac:spMkLst>
        </pc:spChg>
        <pc:spChg chg="mod">
          <ac:chgData name="30212090102852" userId="S::30212090102852@sci.asu.edu.eg::6609d03e-575b-4742-a6b1-2b7e3014f7c4" providerId="AD" clId="Web-{EE3B93C7-E2C0-4EBE-B828-526B74210CB9}" dt="2024-09-12T09:25:50.697" v="109" actId="20577"/>
          <ac:spMkLst>
            <pc:docMk/>
            <pc:sldMk cId="3919882167" sldId="262"/>
            <ac:spMk id="3" creationId="{B725A9B2-D48C-8222-1985-E9E15BAD7DA3}"/>
          </ac:spMkLst>
        </pc:spChg>
      </pc:sldChg>
      <pc:sldChg chg="modSp new">
        <pc:chgData name="30212090102852" userId="S::30212090102852@sci.asu.edu.eg::6609d03e-575b-4742-a6b1-2b7e3014f7c4" providerId="AD" clId="Web-{EE3B93C7-E2C0-4EBE-B828-526B74210CB9}" dt="2024-09-12T09:25:57.322" v="112" actId="20577"/>
        <pc:sldMkLst>
          <pc:docMk/>
          <pc:sldMk cId="33419532" sldId="263"/>
        </pc:sldMkLst>
        <pc:spChg chg="mod">
          <ac:chgData name="30212090102852" userId="S::30212090102852@sci.asu.edu.eg::6609d03e-575b-4742-a6b1-2b7e3014f7c4" providerId="AD" clId="Web-{EE3B93C7-E2C0-4EBE-B828-526B74210CB9}" dt="2024-09-12T09:25:53.462" v="111" actId="20577"/>
          <ac:spMkLst>
            <pc:docMk/>
            <pc:sldMk cId="33419532" sldId="263"/>
            <ac:spMk id="2" creationId="{7CD33C0A-D68B-7FC9-9D60-47A7F5DA4846}"/>
          </ac:spMkLst>
        </pc:spChg>
        <pc:spChg chg="mod">
          <ac:chgData name="30212090102852" userId="S::30212090102852@sci.asu.edu.eg::6609d03e-575b-4742-a6b1-2b7e3014f7c4" providerId="AD" clId="Web-{EE3B93C7-E2C0-4EBE-B828-526B74210CB9}" dt="2024-09-12T09:25:57.322" v="112" actId="20577"/>
          <ac:spMkLst>
            <pc:docMk/>
            <pc:sldMk cId="33419532" sldId="263"/>
            <ac:spMk id="3" creationId="{A0B3F87D-92CE-E3B1-38B6-A6FE269EF558}"/>
          </ac:spMkLst>
        </pc:spChg>
      </pc:sldChg>
      <pc:sldChg chg="modSp new">
        <pc:chgData name="30212090102852" userId="S::30212090102852@sci.asu.edu.eg::6609d03e-575b-4742-a6b1-2b7e3014f7c4" providerId="AD" clId="Web-{EE3B93C7-E2C0-4EBE-B828-526B74210CB9}" dt="2024-09-12T09:26:10.197" v="115" actId="20577"/>
        <pc:sldMkLst>
          <pc:docMk/>
          <pc:sldMk cId="3086938743" sldId="264"/>
        </pc:sldMkLst>
        <pc:spChg chg="mod">
          <ac:chgData name="30212090102852" userId="S::30212090102852@sci.asu.edu.eg::6609d03e-575b-4742-a6b1-2b7e3014f7c4" providerId="AD" clId="Web-{EE3B93C7-E2C0-4EBE-B828-526B74210CB9}" dt="2024-09-12T09:26:06.447" v="114" actId="20577"/>
          <ac:spMkLst>
            <pc:docMk/>
            <pc:sldMk cId="3086938743" sldId="264"/>
            <ac:spMk id="2" creationId="{49903504-EF3B-E891-6DD4-376614E7C232}"/>
          </ac:spMkLst>
        </pc:spChg>
        <pc:spChg chg="mod">
          <ac:chgData name="30212090102852" userId="S::30212090102852@sci.asu.edu.eg::6609d03e-575b-4742-a6b1-2b7e3014f7c4" providerId="AD" clId="Web-{EE3B93C7-E2C0-4EBE-B828-526B74210CB9}" dt="2024-09-12T09:26:10.197" v="115" actId="20577"/>
          <ac:spMkLst>
            <pc:docMk/>
            <pc:sldMk cId="3086938743" sldId="264"/>
            <ac:spMk id="3" creationId="{8FAE850F-F30D-B5D5-D334-40806F378D9A}"/>
          </ac:spMkLst>
        </pc:spChg>
      </pc:sldChg>
      <pc:sldMasterChg chg="del delSldLayout">
        <pc:chgData name="30212090102852" userId="S::30212090102852@sci.asu.edu.eg::6609d03e-575b-4742-a6b1-2b7e3014f7c4" providerId="AD" clId="Web-{EE3B93C7-E2C0-4EBE-B828-526B74210CB9}" dt="2024-09-12T09:09:07.641" v="27"/>
        <pc:sldMasterMkLst>
          <pc:docMk/>
          <pc:sldMasterMk cId="2460954070" sldId="2147483660"/>
        </pc:sldMasterMkLst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30212090102852" userId="S::30212090102852@sci.asu.edu.eg::6609d03e-575b-4742-a6b1-2b7e3014f7c4" providerId="AD" clId="Web-{EE3B93C7-E2C0-4EBE-B828-526B74210CB9}" dt="2024-09-12T09:09:07.641" v="2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30212090102852" userId="S::30212090102852@sci.asu.edu.eg::6609d03e-575b-4742-a6b1-2b7e3014f7c4" providerId="AD" clId="Web-{EE3B93C7-E2C0-4EBE-B828-526B74210CB9}" dt="2024-09-12T09:12:26.927" v="66"/>
        <pc:sldMasterMkLst>
          <pc:docMk/>
          <pc:sldMasterMk cId="3375463571" sldId="2147483698"/>
        </pc:sldMasterMkLst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81730396" sldId="2147483687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600282973" sldId="2147483688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1256065227" sldId="2147483689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546724767" sldId="2147483690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1412481078" sldId="2147483691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2240742296" sldId="2147483692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4115036779" sldId="2147483693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1059680776" sldId="2147483694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4160313629" sldId="2147483695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2663640099" sldId="2147483696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3375463571" sldId="2147483698"/>
            <pc:sldLayoutMk cId="3941437390" sldId="2147483697"/>
          </pc:sldLayoutMkLst>
        </pc:sldLayoutChg>
      </pc:sldMasterChg>
      <pc:sldMasterChg chg="add addSldLayout">
        <pc:chgData name="30212090102852" userId="S::30212090102852@sci.asu.edu.eg::6609d03e-575b-4742-a6b1-2b7e3014f7c4" providerId="AD" clId="Web-{EE3B93C7-E2C0-4EBE-B828-526B74210CB9}" dt="2024-09-12T09:12:26.927" v="66"/>
        <pc:sldMasterMkLst>
          <pc:docMk/>
          <pc:sldMasterMk cId="433616109" sldId="2147483699"/>
        </pc:sldMasterMkLst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136035720" sldId="2147483700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144253478" sldId="2147483701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2962857049" sldId="2147483702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425578447" sldId="2147483703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2807451307" sldId="2147483704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977777636" sldId="2147483705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369206515" sldId="2147483706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2837379197" sldId="2147483707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2071684548" sldId="2147483708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2572503940" sldId="2147483709"/>
          </pc:sldLayoutMkLst>
        </pc:sldLayoutChg>
        <pc:sldLayoutChg chg="add">
          <pc:chgData name="30212090102852" userId="S::30212090102852@sci.asu.edu.eg::6609d03e-575b-4742-a6b1-2b7e3014f7c4" providerId="AD" clId="Web-{EE3B93C7-E2C0-4EBE-B828-526B74210CB9}" dt="2024-09-12T09:12:26.927" v="66"/>
          <pc:sldLayoutMkLst>
            <pc:docMk/>
            <pc:sldMasterMk cId="433616109" sldId="2147483699"/>
            <pc:sldLayoutMk cId="371475876" sldId="2147483710"/>
          </pc:sldLayoutMkLst>
        </pc:sldLayoutChg>
      </pc:sldMasterChg>
      <pc:sldMasterChg chg="add del addSldLayout delSldLayout">
        <pc:chgData name="30212090102852" userId="S::30212090102852@sci.asu.edu.eg::6609d03e-575b-4742-a6b1-2b7e3014f7c4" providerId="AD" clId="Web-{EE3B93C7-E2C0-4EBE-B828-526B74210CB9}" dt="2024-09-12T09:12:19.661" v="63"/>
        <pc:sldMasterMkLst>
          <pc:docMk/>
          <pc:sldMasterMk cId="766685333" sldId="2147483699"/>
        </pc:sldMasterMkLst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1812901654" sldId="2147483700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4164804572" sldId="2147483701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2894904091" sldId="2147483702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1497333073" sldId="2147483703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741847300" sldId="2147483704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1852247941" sldId="2147483705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2462753457" sldId="2147483706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3847614496" sldId="2147483707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2443608741" sldId="2147483708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2905069273" sldId="2147483709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9.661" v="63"/>
          <pc:sldLayoutMkLst>
            <pc:docMk/>
            <pc:sldMasterMk cId="766685333" sldId="2147483699"/>
            <pc:sldLayoutMk cId="3284693885" sldId="2147483710"/>
          </pc:sldLayoutMkLst>
        </pc:sldLayoutChg>
      </pc:sldMasterChg>
      <pc:sldMasterChg chg="add del addSldLayout delSldLayout">
        <pc:chgData name="30212090102852" userId="S::30212090102852@sci.asu.edu.eg::6609d03e-575b-4742-a6b1-2b7e3014f7c4" providerId="AD" clId="Web-{EE3B93C7-E2C0-4EBE-B828-526B74210CB9}" dt="2024-09-12T09:09:42.860" v="31"/>
        <pc:sldMasterMkLst>
          <pc:docMk/>
          <pc:sldMasterMk cId="318006018" sldId="2147483761"/>
        </pc:sldMasterMkLst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681820645" sldId="2147483750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801080229" sldId="2147483751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2521792199" sldId="2147483752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3573856388" sldId="2147483753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165212012" sldId="2147483754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4230728811" sldId="2147483755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3980363916" sldId="2147483756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1503364544" sldId="2147483757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2489493011" sldId="2147483758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2323494381" sldId="2147483759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09:42.860" v="31"/>
          <pc:sldLayoutMkLst>
            <pc:docMk/>
            <pc:sldMasterMk cId="318006018" sldId="2147483761"/>
            <pc:sldLayoutMk cId="2118207471" sldId="2147483760"/>
          </pc:sldLayoutMkLst>
        </pc:sldLayoutChg>
      </pc:sldMasterChg>
      <pc:sldMasterChg chg="add del addSldLayout delSldLayout">
        <pc:chgData name="30212090102852" userId="S::30212090102852@sci.asu.edu.eg::6609d03e-575b-4742-a6b1-2b7e3014f7c4" providerId="AD" clId="Web-{EE3B93C7-E2C0-4EBE-B828-526B74210CB9}" dt="2024-09-12T09:12:13.176" v="61"/>
        <pc:sldMasterMkLst>
          <pc:docMk/>
          <pc:sldMasterMk cId="3020566578" sldId="2147483812"/>
        </pc:sldMasterMkLst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1093034565" sldId="2147483801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1230848724" sldId="2147483802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2176098775" sldId="2147483803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3683517536" sldId="2147483804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3421502929" sldId="2147483805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1179123305" sldId="2147483806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829583372" sldId="2147483807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4182627990" sldId="2147483808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3632346660" sldId="2147483809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219308512" sldId="2147483810"/>
          </pc:sldLayoutMkLst>
        </pc:sldLayoutChg>
        <pc:sldLayoutChg chg="add del">
          <pc:chgData name="30212090102852" userId="S::30212090102852@sci.asu.edu.eg::6609d03e-575b-4742-a6b1-2b7e3014f7c4" providerId="AD" clId="Web-{EE3B93C7-E2C0-4EBE-B828-526B74210CB9}" dt="2024-09-12T09:12:13.176" v="61"/>
          <pc:sldLayoutMkLst>
            <pc:docMk/>
            <pc:sldMasterMk cId="3020566578" sldId="2147483812"/>
            <pc:sldLayoutMk cId="2100514263" sldId="2147483811"/>
          </pc:sldLayoutMkLst>
        </pc:sldLayoutChg>
      </pc:sldMasterChg>
    </pc:docChg>
  </pc:docChgLst>
  <pc:docChgLst>
    <pc:chgData name="30212090102852" userId="S::30212090102852@sci.asu.edu.eg::6609d03e-575b-4742-a6b1-2b7e3014f7c4" providerId="AD" clId="Web-{58EB1E12-8297-7A27-2C96-50C8305197EF}"/>
    <pc:docChg chg="addSld modSld">
      <pc:chgData name="30212090102852" userId="S::30212090102852@sci.asu.edu.eg::6609d03e-575b-4742-a6b1-2b7e3014f7c4" providerId="AD" clId="Web-{58EB1E12-8297-7A27-2C96-50C8305197EF}" dt="2024-09-12T09:28:48.209" v="18" actId="20577"/>
      <pc:docMkLst>
        <pc:docMk/>
      </pc:docMkLst>
      <pc:sldChg chg="modSp">
        <pc:chgData name="30212090102852" userId="S::30212090102852@sci.asu.edu.eg::6609d03e-575b-4742-a6b1-2b7e3014f7c4" providerId="AD" clId="Web-{58EB1E12-8297-7A27-2C96-50C8305197EF}" dt="2024-09-12T09:28:03.114" v="7" actId="20577"/>
        <pc:sldMkLst>
          <pc:docMk/>
          <pc:sldMk cId="3935044934" sldId="257"/>
        </pc:sldMkLst>
        <pc:spChg chg="mod">
          <ac:chgData name="30212090102852" userId="S::30212090102852@sci.asu.edu.eg::6609d03e-575b-4742-a6b1-2b7e3014f7c4" providerId="AD" clId="Web-{58EB1E12-8297-7A27-2C96-50C8305197EF}" dt="2024-09-12T09:28:03.114" v="7" actId="20577"/>
          <ac:spMkLst>
            <pc:docMk/>
            <pc:sldMk cId="3935044934" sldId="257"/>
            <ac:spMk id="3" creationId="{24C84F43-E6E3-D07F-BAC5-5C589E0A8F18}"/>
          </ac:spMkLst>
        </pc:spChg>
      </pc:sldChg>
      <pc:sldChg chg="modSp">
        <pc:chgData name="30212090102852" userId="S::30212090102852@sci.asu.edu.eg::6609d03e-575b-4742-a6b1-2b7e3014f7c4" providerId="AD" clId="Web-{58EB1E12-8297-7A27-2C96-50C8305197EF}" dt="2024-09-12T09:28:08.755" v="9" actId="20577"/>
        <pc:sldMkLst>
          <pc:docMk/>
          <pc:sldMk cId="1995457828" sldId="259"/>
        </pc:sldMkLst>
        <pc:spChg chg="mod">
          <ac:chgData name="30212090102852" userId="S::30212090102852@sci.asu.edu.eg::6609d03e-575b-4742-a6b1-2b7e3014f7c4" providerId="AD" clId="Web-{58EB1E12-8297-7A27-2C96-50C8305197EF}" dt="2024-09-12T09:28:08.755" v="9" actId="20577"/>
          <ac:spMkLst>
            <pc:docMk/>
            <pc:sldMk cId="1995457828" sldId="259"/>
            <ac:spMk id="3" creationId="{A27916CC-E0D2-2022-BF1E-B827900A91E9}"/>
          </ac:spMkLst>
        </pc:spChg>
      </pc:sldChg>
      <pc:sldChg chg="modSp">
        <pc:chgData name="30212090102852" userId="S::30212090102852@sci.asu.edu.eg::6609d03e-575b-4742-a6b1-2b7e3014f7c4" providerId="AD" clId="Web-{58EB1E12-8297-7A27-2C96-50C8305197EF}" dt="2024-09-12T09:28:16.052" v="11" actId="20577"/>
        <pc:sldMkLst>
          <pc:docMk/>
          <pc:sldMk cId="4142268117" sldId="260"/>
        </pc:sldMkLst>
        <pc:spChg chg="mod">
          <ac:chgData name="30212090102852" userId="S::30212090102852@sci.asu.edu.eg::6609d03e-575b-4742-a6b1-2b7e3014f7c4" providerId="AD" clId="Web-{58EB1E12-8297-7A27-2C96-50C8305197EF}" dt="2024-09-12T09:28:16.052" v="11" actId="20577"/>
          <ac:spMkLst>
            <pc:docMk/>
            <pc:sldMk cId="4142268117" sldId="260"/>
            <ac:spMk id="3" creationId="{00CDC55B-646D-062D-41B7-7D3266981F47}"/>
          </ac:spMkLst>
        </pc:spChg>
      </pc:sldChg>
      <pc:sldChg chg="modSp">
        <pc:chgData name="30212090102852" userId="S::30212090102852@sci.asu.edu.eg::6609d03e-575b-4742-a6b1-2b7e3014f7c4" providerId="AD" clId="Web-{58EB1E12-8297-7A27-2C96-50C8305197EF}" dt="2024-09-12T09:28:32.428" v="14" actId="20577"/>
        <pc:sldMkLst>
          <pc:docMk/>
          <pc:sldMk cId="447827663" sldId="261"/>
        </pc:sldMkLst>
        <pc:spChg chg="mod">
          <ac:chgData name="30212090102852" userId="S::30212090102852@sci.asu.edu.eg::6609d03e-575b-4742-a6b1-2b7e3014f7c4" providerId="AD" clId="Web-{58EB1E12-8297-7A27-2C96-50C8305197EF}" dt="2024-09-12T09:28:32.428" v="14" actId="20577"/>
          <ac:spMkLst>
            <pc:docMk/>
            <pc:sldMk cId="447827663" sldId="261"/>
            <ac:spMk id="3" creationId="{0738D4D9-35E0-2430-7D7A-FC7968B6D1FD}"/>
          </ac:spMkLst>
        </pc:spChg>
      </pc:sldChg>
      <pc:sldChg chg="modSp">
        <pc:chgData name="30212090102852" userId="S::30212090102852@sci.asu.edu.eg::6609d03e-575b-4742-a6b1-2b7e3014f7c4" providerId="AD" clId="Web-{58EB1E12-8297-7A27-2C96-50C8305197EF}" dt="2024-09-12T09:28:37.147" v="15" actId="20577"/>
        <pc:sldMkLst>
          <pc:docMk/>
          <pc:sldMk cId="33419532" sldId="263"/>
        </pc:sldMkLst>
        <pc:spChg chg="mod">
          <ac:chgData name="30212090102852" userId="S::30212090102852@sci.asu.edu.eg::6609d03e-575b-4742-a6b1-2b7e3014f7c4" providerId="AD" clId="Web-{58EB1E12-8297-7A27-2C96-50C8305197EF}" dt="2024-09-12T09:28:37.147" v="15" actId="20577"/>
          <ac:spMkLst>
            <pc:docMk/>
            <pc:sldMk cId="33419532" sldId="263"/>
            <ac:spMk id="3" creationId="{A0B3F87D-92CE-E3B1-38B6-A6FE269EF558}"/>
          </ac:spMkLst>
        </pc:spChg>
      </pc:sldChg>
      <pc:sldChg chg="modSp">
        <pc:chgData name="30212090102852" userId="S::30212090102852@sci.asu.edu.eg::6609d03e-575b-4742-a6b1-2b7e3014f7c4" providerId="AD" clId="Web-{58EB1E12-8297-7A27-2C96-50C8305197EF}" dt="2024-09-12T09:28:41.084" v="16" actId="20577"/>
        <pc:sldMkLst>
          <pc:docMk/>
          <pc:sldMk cId="3086938743" sldId="264"/>
        </pc:sldMkLst>
        <pc:spChg chg="mod">
          <ac:chgData name="30212090102852" userId="S::30212090102852@sci.asu.edu.eg::6609d03e-575b-4742-a6b1-2b7e3014f7c4" providerId="AD" clId="Web-{58EB1E12-8297-7A27-2C96-50C8305197EF}" dt="2024-09-12T09:28:41.084" v="16" actId="20577"/>
          <ac:spMkLst>
            <pc:docMk/>
            <pc:sldMk cId="3086938743" sldId="264"/>
            <ac:spMk id="3" creationId="{8FAE850F-F30D-B5D5-D334-40806F378D9A}"/>
          </ac:spMkLst>
        </pc:spChg>
      </pc:sldChg>
      <pc:sldChg chg="modSp new">
        <pc:chgData name="30212090102852" userId="S::30212090102852@sci.asu.edu.eg::6609d03e-575b-4742-a6b1-2b7e3014f7c4" providerId="AD" clId="Web-{58EB1E12-8297-7A27-2C96-50C8305197EF}" dt="2024-09-12T09:28:48.209" v="18" actId="20577"/>
        <pc:sldMkLst>
          <pc:docMk/>
          <pc:sldMk cId="2136234226" sldId="265"/>
        </pc:sldMkLst>
        <pc:spChg chg="mod">
          <ac:chgData name="30212090102852" userId="S::30212090102852@sci.asu.edu.eg::6609d03e-575b-4742-a6b1-2b7e3014f7c4" providerId="AD" clId="Web-{58EB1E12-8297-7A27-2C96-50C8305197EF}" dt="2024-09-12T09:27:35.300" v="1" actId="20577"/>
          <ac:spMkLst>
            <pc:docMk/>
            <pc:sldMk cId="2136234226" sldId="265"/>
            <ac:spMk id="2" creationId="{175D7705-ED8D-43F4-0072-68999C4137A2}"/>
          </ac:spMkLst>
        </pc:spChg>
        <pc:spChg chg="mod">
          <ac:chgData name="30212090102852" userId="S::30212090102852@sci.asu.edu.eg::6609d03e-575b-4742-a6b1-2b7e3014f7c4" providerId="AD" clId="Web-{58EB1E12-8297-7A27-2C96-50C8305197EF}" dt="2024-09-12T09:28:48.209" v="18" actId="20577"/>
          <ac:spMkLst>
            <pc:docMk/>
            <pc:sldMk cId="2136234226" sldId="265"/>
            <ac:spMk id="3" creationId="{D081702A-062B-02A1-4795-72E1BA443F53}"/>
          </ac:spMkLst>
        </pc:spChg>
      </pc:sldChg>
      <pc:sldChg chg="modSp new">
        <pc:chgData name="30212090102852" userId="S::30212090102852@sci.asu.edu.eg::6609d03e-575b-4742-a6b1-2b7e3014f7c4" providerId="AD" clId="Web-{58EB1E12-8297-7A27-2C96-50C8305197EF}" dt="2024-09-12T09:27:57.364" v="6" actId="20577"/>
        <pc:sldMkLst>
          <pc:docMk/>
          <pc:sldMk cId="3754876998" sldId="266"/>
        </pc:sldMkLst>
        <pc:spChg chg="mod">
          <ac:chgData name="30212090102852" userId="S::30212090102852@sci.asu.edu.eg::6609d03e-575b-4742-a6b1-2b7e3014f7c4" providerId="AD" clId="Web-{58EB1E12-8297-7A27-2C96-50C8305197EF}" dt="2024-09-12T09:27:47.691" v="4" actId="20577"/>
          <ac:spMkLst>
            <pc:docMk/>
            <pc:sldMk cId="3754876998" sldId="266"/>
            <ac:spMk id="2" creationId="{6CB596AF-5C18-060F-F507-DD39E2481558}"/>
          </ac:spMkLst>
        </pc:spChg>
        <pc:spChg chg="mod">
          <ac:chgData name="30212090102852" userId="S::30212090102852@sci.asu.edu.eg::6609d03e-575b-4742-a6b1-2b7e3014f7c4" providerId="AD" clId="Web-{58EB1E12-8297-7A27-2C96-50C8305197EF}" dt="2024-09-12T09:27:57.364" v="6" actId="20577"/>
          <ac:spMkLst>
            <pc:docMk/>
            <pc:sldMk cId="3754876998" sldId="266"/>
            <ac:spMk id="3" creationId="{635CA142-C2E9-1709-D4AD-ED9F7478EA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0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7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7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8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408E4-29DB-ADCF-66F3-132269FF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38522" b="52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021" y="758952"/>
            <a:ext cx="10009239" cy="382425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ea typeface="+mj-lt"/>
                <a:cs typeface="+mj-lt"/>
              </a:rPr>
              <a:t>Lecture 1: Introduction to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nstantia"/>
              </a:rPr>
              <a:t>Eng / Youssef </a:t>
            </a:r>
            <a:r>
              <a:rPr lang="en-US" b="1" err="1">
                <a:solidFill>
                  <a:srgbClr val="FFFFFF"/>
                </a:solidFill>
                <a:latin typeface="Constantia"/>
              </a:rPr>
              <a:t>khaled</a:t>
            </a:r>
            <a:r>
              <a:rPr lang="en-US" b="1" dirty="0">
                <a:solidFill>
                  <a:srgbClr val="FFFFFF"/>
                </a:solidFill>
                <a:latin typeface="Constantia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nstantia"/>
              </a:rPr>
              <a:t>Backend Roadmap</a:t>
            </a:r>
            <a:r>
              <a:rPr lang="en-US" b="1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7705-ED8D-43F4-0072-68999C41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Network Security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702A-062B-02A1-4795-72E1BA44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- Firewalls:</a:t>
            </a:r>
            <a:r>
              <a:rPr lang="en-US" dirty="0">
                <a:ea typeface="+mn-lt"/>
                <a:cs typeface="+mn-lt"/>
              </a:rPr>
              <a:t> Block unwanted traffic to protect your network.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- Encryption: </a:t>
            </a:r>
            <a:r>
              <a:rPr lang="en-US" dirty="0">
                <a:ea typeface="+mn-lt"/>
                <a:cs typeface="+mn-lt"/>
              </a:rPr>
              <a:t>Scrambles data so only the intended receiver can read 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3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6AF-5C18-060F-F507-DD39E248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A142-C2E9-1709-D4AD-ED9F7478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Networking connects devices for communication.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The internet is a global network that connects millions of devices.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Devices use IP addresses to communicate.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Routers and servers help move data across networks.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7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B241-C3FE-4979-C36D-2D241D47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Networking?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4F43-E6E3-D07F-BAC5-5C589E0A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Networking means connecting computers and devices to share information.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It allows devices to talk to each other.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Example:</a:t>
            </a:r>
            <a:r>
              <a:rPr lang="en-US" sz="2400" dirty="0">
                <a:ea typeface="+mn-lt"/>
                <a:cs typeface="+mn-lt"/>
              </a:rPr>
              <a:t> Connecting your phone to Wi-Fi to access the internet.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D82A-BC41-FBA2-CB3E-3C58F6BD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is Networking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EE2-B4FD-C96A-CC9E-2CCB837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Networking helps us share files, access the internet, and communicate.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Examples of uses: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Email:</a:t>
            </a:r>
            <a:r>
              <a:rPr lang="en-US" dirty="0">
                <a:ea typeface="+mn-lt"/>
                <a:cs typeface="+mn-lt"/>
              </a:rPr>
              <a:t> Sending and receiving messages.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b="1" dirty="0">
                <a:ea typeface="+mn-lt"/>
                <a:cs typeface="+mn-lt"/>
              </a:rPr>
              <a:t>Web browsing:</a:t>
            </a:r>
            <a:r>
              <a:rPr lang="en-US" dirty="0">
                <a:ea typeface="+mn-lt"/>
                <a:cs typeface="+mn-lt"/>
              </a:rPr>
              <a:t> Accessing websites.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b="1" dirty="0">
                <a:ea typeface="+mn-lt"/>
                <a:cs typeface="+mn-lt"/>
              </a:rPr>
              <a:t>Social media:</a:t>
            </a:r>
            <a:r>
              <a:rPr lang="en-US" dirty="0">
                <a:ea typeface="+mn-lt"/>
                <a:cs typeface="+mn-lt"/>
              </a:rPr>
              <a:t> Connecting with others online.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5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5EAE-DF99-1804-1877-C88A24FD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the Internet?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16CC-E0D2-2022-BF1E-B827900A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internet is a global network of computers.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connects millions of devices worldwide.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When you visit a website, you are connecting to another computer.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F83E-8C7B-A29F-710A-A269CE5C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C55B-646D-062D-41B7-7D326698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 IP address is a unique number given to each device on the network.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It’s like the home address for your device on the internet.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192.168.1.1 is an example of an IP address.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6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9BB8-DC13-4267-DE50-C3A19DB0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Types of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D4D9-35E0-2430-7D7A-FC7968B6D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- LAN (Local Area Network): 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 Small, local network (e.g., in your home or office).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- WAN (Wide Area Network): 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 Large network covering cities or countries (e.g., the internet).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2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6F68-67E6-D310-A671-C89A68A7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Data Travels in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A9B2-D48C-8222-1985-E9E15BAD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is broken into small pieces called packets.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Packets travel from one device to another through cables, Wi-Fi, or satellites.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They are reassembled when they reach their destination.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3C0A-D68B-7FC9-9D60-47A7F5DA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a Server?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F87D-92CE-E3B1-38B6-A6FE269E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server is a computer that provides services to other devices (called clients).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When you visit a website, your browser connects to a server.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3504-EF3B-E891-6DD4-376614E7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a Router?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850F-F30D-B5D5-D334-40806F37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router is a device that directs data from one network to another.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helps connect devices in your home to the internet.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Your home Wi-Fi router.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8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RetrospectVTI</vt:lpstr>
      <vt:lpstr>Lecture 1: Introduction to Networking</vt:lpstr>
      <vt:lpstr>What is Networking?</vt:lpstr>
      <vt:lpstr>Why is Networking Important?</vt:lpstr>
      <vt:lpstr>What is the Internet?</vt:lpstr>
      <vt:lpstr>IP Addresses</vt:lpstr>
      <vt:lpstr>Types of Networks</vt:lpstr>
      <vt:lpstr>How Data Travels in Networks</vt:lpstr>
      <vt:lpstr>What is a Server?</vt:lpstr>
      <vt:lpstr>What is a Router?</vt:lpstr>
      <vt:lpstr>Network Security Basics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74</cp:revision>
  <dcterms:created xsi:type="dcterms:W3CDTF">2024-09-12T08:57:23Z</dcterms:created>
  <dcterms:modified xsi:type="dcterms:W3CDTF">2024-09-12T09:28:56Z</dcterms:modified>
</cp:coreProperties>
</file>