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D7CB7-4AC5-EF60-3E56-7CCF6A77B09B}" v="120" dt="2024-09-13T12:37:11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0212090102852" userId="S::30212090102852@sci.asu.edu.eg::6609d03e-575b-4742-a6b1-2b7e3014f7c4" providerId="AD" clId="Web-{5D0D7CB7-4AC5-EF60-3E56-7CCF6A77B09B}"/>
    <pc:docChg chg="addSld modSld">
      <pc:chgData name="30212090102852" userId="S::30212090102852@sci.asu.edu.eg::6609d03e-575b-4742-a6b1-2b7e3014f7c4" providerId="AD" clId="Web-{5D0D7CB7-4AC5-EF60-3E56-7CCF6A77B09B}" dt="2024-09-13T12:37:11.306" v="103" actId="20577"/>
      <pc:docMkLst>
        <pc:docMk/>
      </pc:docMkLst>
      <pc:sldChg chg="addSp modSp mod setBg">
        <pc:chgData name="30212090102852" userId="S::30212090102852@sci.asu.edu.eg::6609d03e-575b-4742-a6b1-2b7e3014f7c4" providerId="AD" clId="Web-{5D0D7CB7-4AC5-EF60-3E56-7CCF6A77B09B}" dt="2024-09-13T12:37:11.306" v="103" actId="20577"/>
        <pc:sldMkLst>
          <pc:docMk/>
          <pc:sldMk cId="109857222" sldId="256"/>
        </pc:sldMkLst>
        <pc:spChg chg="mod">
          <ac:chgData name="30212090102852" userId="S::30212090102852@sci.asu.edu.eg::6609d03e-575b-4742-a6b1-2b7e3014f7c4" providerId="AD" clId="Web-{5D0D7CB7-4AC5-EF60-3E56-7CCF6A77B09B}" dt="2024-09-13T12:37:11.306" v="10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30212090102852" userId="S::30212090102852@sci.asu.edu.eg::6609d03e-575b-4742-a6b1-2b7e3014f7c4" providerId="AD" clId="Web-{5D0D7CB7-4AC5-EF60-3E56-7CCF6A77B09B}" dt="2024-09-13T12:32:53.664" v="54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30212090102852" userId="S::30212090102852@sci.asu.edu.eg::6609d03e-575b-4742-a6b1-2b7e3014f7c4" providerId="AD" clId="Web-{5D0D7CB7-4AC5-EF60-3E56-7CCF6A77B09B}" dt="2024-09-13T12:31:47.117" v="25"/>
          <ac:spMkLst>
            <pc:docMk/>
            <pc:sldMk cId="109857222" sldId="256"/>
            <ac:spMk id="8" creationId="{A93898FF-D987-4B0E-BFB4-85F5EB356D4D}"/>
          </ac:spMkLst>
        </pc:spChg>
        <pc:spChg chg="add">
          <ac:chgData name="30212090102852" userId="S::30212090102852@sci.asu.edu.eg::6609d03e-575b-4742-a6b1-2b7e3014f7c4" providerId="AD" clId="Web-{5D0D7CB7-4AC5-EF60-3E56-7CCF6A77B09B}" dt="2024-09-13T12:31:47.117" v="25"/>
          <ac:spMkLst>
            <pc:docMk/>
            <pc:sldMk cId="109857222" sldId="256"/>
            <ac:spMk id="10" creationId="{FEB84055-029C-4E86-8844-D05D96C024BC}"/>
          </ac:spMkLst>
        </pc:spChg>
        <pc:spChg chg="add">
          <ac:chgData name="30212090102852" userId="S::30212090102852@sci.asu.edu.eg::6609d03e-575b-4742-a6b1-2b7e3014f7c4" providerId="AD" clId="Web-{5D0D7CB7-4AC5-EF60-3E56-7CCF6A77B09B}" dt="2024-09-13T12:31:47.117" v="25"/>
          <ac:spMkLst>
            <pc:docMk/>
            <pc:sldMk cId="109857222" sldId="256"/>
            <ac:spMk id="14" creationId="{799037F2-4CAF-446B-90DB-1480B247AA69}"/>
          </ac:spMkLst>
        </pc:spChg>
        <pc:spChg chg="add">
          <ac:chgData name="30212090102852" userId="S::30212090102852@sci.asu.edu.eg::6609d03e-575b-4742-a6b1-2b7e3014f7c4" providerId="AD" clId="Web-{5D0D7CB7-4AC5-EF60-3E56-7CCF6A77B09B}" dt="2024-09-13T12:31:47.117" v="25"/>
          <ac:spMkLst>
            <pc:docMk/>
            <pc:sldMk cId="109857222" sldId="256"/>
            <ac:spMk id="16" creationId="{7128589C-AF3D-49CF-BD92-C1D1D2F5387F}"/>
          </ac:spMkLst>
        </pc:spChg>
        <pc:picChg chg="add">
          <ac:chgData name="30212090102852" userId="S::30212090102852@sci.asu.edu.eg::6609d03e-575b-4742-a6b1-2b7e3014f7c4" providerId="AD" clId="Web-{5D0D7CB7-4AC5-EF60-3E56-7CCF6A77B09B}" dt="2024-09-13T12:31:47.117" v="25"/>
          <ac:picMkLst>
            <pc:docMk/>
            <pc:sldMk cId="109857222" sldId="256"/>
            <ac:picMk id="12" creationId="{8A2842C0-6210-4FDB-B1FF-C14C927377FB}"/>
          </ac:picMkLst>
        </pc:picChg>
      </pc:sldChg>
      <pc:sldChg chg="addSp modSp new mod setBg">
        <pc:chgData name="30212090102852" userId="S::30212090102852@sci.asu.edu.eg::6609d03e-575b-4742-a6b1-2b7e3014f7c4" providerId="AD" clId="Web-{5D0D7CB7-4AC5-EF60-3E56-7CCF6A77B09B}" dt="2024-09-13T12:33:37.914" v="67" actId="20577"/>
        <pc:sldMkLst>
          <pc:docMk/>
          <pc:sldMk cId="2466102827" sldId="257"/>
        </pc:sldMkLst>
        <pc:spChg chg="mod">
          <ac:chgData name="30212090102852" userId="S::30212090102852@sci.asu.edu.eg::6609d03e-575b-4742-a6b1-2b7e3014f7c4" providerId="AD" clId="Web-{5D0D7CB7-4AC5-EF60-3E56-7CCF6A77B09B}" dt="2024-09-13T12:32:59.117" v="55"/>
          <ac:spMkLst>
            <pc:docMk/>
            <pc:sldMk cId="2466102827" sldId="257"/>
            <ac:spMk id="2" creationId="{CE1F8434-FBC7-DBCD-28B0-1981DAFF9B1E}"/>
          </ac:spMkLst>
        </pc:spChg>
        <pc:spChg chg="mod">
          <ac:chgData name="30212090102852" userId="S::30212090102852@sci.asu.edu.eg::6609d03e-575b-4742-a6b1-2b7e3014f7c4" providerId="AD" clId="Web-{5D0D7CB7-4AC5-EF60-3E56-7CCF6A77B09B}" dt="2024-09-13T12:33:37.914" v="67" actId="20577"/>
          <ac:spMkLst>
            <pc:docMk/>
            <pc:sldMk cId="2466102827" sldId="257"/>
            <ac:spMk id="3" creationId="{6CB51795-B1BC-17F4-E4A0-F2F44AC25C63}"/>
          </ac:spMkLst>
        </pc:spChg>
        <pc:spChg chg="add">
          <ac:chgData name="30212090102852" userId="S::30212090102852@sci.asu.edu.eg::6609d03e-575b-4742-a6b1-2b7e3014f7c4" providerId="AD" clId="Web-{5D0D7CB7-4AC5-EF60-3E56-7CCF6A77B09B}" dt="2024-09-13T12:32:59.117" v="55"/>
          <ac:spMkLst>
            <pc:docMk/>
            <pc:sldMk cId="2466102827" sldId="257"/>
            <ac:spMk id="8" creationId="{84697CDA-BDB7-4883-B48B-1D4EDB2F0E93}"/>
          </ac:spMkLst>
        </pc:spChg>
        <pc:spChg chg="add">
          <ac:chgData name="30212090102852" userId="S::30212090102852@sci.asu.edu.eg::6609d03e-575b-4742-a6b1-2b7e3014f7c4" providerId="AD" clId="Web-{5D0D7CB7-4AC5-EF60-3E56-7CCF6A77B09B}" dt="2024-09-13T12:32:59.117" v="55"/>
          <ac:spMkLst>
            <pc:docMk/>
            <pc:sldMk cId="2466102827" sldId="257"/>
            <ac:spMk id="10" creationId="{11026190-6B62-46DB-B5FF-9E0FF9BDCDC6}"/>
          </ac:spMkLst>
        </pc:spChg>
        <pc:spChg chg="add">
          <ac:chgData name="30212090102852" userId="S::30212090102852@sci.asu.edu.eg::6609d03e-575b-4742-a6b1-2b7e3014f7c4" providerId="AD" clId="Web-{5D0D7CB7-4AC5-EF60-3E56-7CCF6A77B09B}" dt="2024-09-13T12:32:59.117" v="55"/>
          <ac:spMkLst>
            <pc:docMk/>
            <pc:sldMk cId="2466102827" sldId="257"/>
            <ac:spMk id="12" creationId="{66DA0389-D66E-4727-8EFB-E60E6C412FC8}"/>
          </ac:spMkLst>
        </pc:spChg>
        <pc:spChg chg="add">
          <ac:chgData name="30212090102852" userId="S::30212090102852@sci.asu.edu.eg::6609d03e-575b-4742-a6b1-2b7e3014f7c4" providerId="AD" clId="Web-{5D0D7CB7-4AC5-EF60-3E56-7CCF6A77B09B}" dt="2024-09-13T12:32:59.117" v="55"/>
          <ac:spMkLst>
            <pc:docMk/>
            <pc:sldMk cId="2466102827" sldId="257"/>
            <ac:spMk id="14" creationId="{B24A3A03-2C4E-45B5-B388-FAD638CDF0A1}"/>
          </ac:spMkLst>
        </pc:spChg>
      </pc:sldChg>
      <pc:sldChg chg="addSp modSp new mod setBg">
        <pc:chgData name="30212090102852" userId="S::30212090102852@sci.asu.edu.eg::6609d03e-575b-4742-a6b1-2b7e3014f7c4" providerId="AD" clId="Web-{5D0D7CB7-4AC5-EF60-3E56-7CCF6A77B09B}" dt="2024-09-13T12:35:22.493" v="90" actId="20577"/>
        <pc:sldMkLst>
          <pc:docMk/>
          <pc:sldMk cId="875776634" sldId="258"/>
        </pc:sldMkLst>
        <pc:spChg chg="mod">
          <ac:chgData name="30212090102852" userId="S::30212090102852@sci.asu.edu.eg::6609d03e-575b-4742-a6b1-2b7e3014f7c4" providerId="AD" clId="Web-{5D0D7CB7-4AC5-EF60-3E56-7CCF6A77B09B}" dt="2024-09-13T12:33:56.117" v="68"/>
          <ac:spMkLst>
            <pc:docMk/>
            <pc:sldMk cId="875776634" sldId="258"/>
            <ac:spMk id="2" creationId="{8B581F59-FD5A-ED86-EDAC-A7C59BED44B0}"/>
          </ac:spMkLst>
        </pc:spChg>
        <pc:spChg chg="mod">
          <ac:chgData name="30212090102852" userId="S::30212090102852@sci.asu.edu.eg::6609d03e-575b-4742-a6b1-2b7e3014f7c4" providerId="AD" clId="Web-{5D0D7CB7-4AC5-EF60-3E56-7CCF6A77B09B}" dt="2024-09-13T12:35:22.493" v="90" actId="20577"/>
          <ac:spMkLst>
            <pc:docMk/>
            <pc:sldMk cId="875776634" sldId="258"/>
            <ac:spMk id="3" creationId="{8D0053F1-1B85-4EB1-DEE0-6EC2199568F2}"/>
          </ac:spMkLst>
        </pc:spChg>
        <pc:spChg chg="add">
          <ac:chgData name="30212090102852" userId="S::30212090102852@sci.asu.edu.eg::6609d03e-575b-4742-a6b1-2b7e3014f7c4" providerId="AD" clId="Web-{5D0D7CB7-4AC5-EF60-3E56-7CCF6A77B09B}" dt="2024-09-13T12:33:56.117" v="68"/>
          <ac:spMkLst>
            <pc:docMk/>
            <pc:sldMk cId="875776634" sldId="258"/>
            <ac:spMk id="8" creationId="{081EA652-8C6A-4E69-BEB9-170809474553}"/>
          </ac:spMkLst>
        </pc:spChg>
        <pc:spChg chg="add">
          <ac:chgData name="30212090102852" userId="S::30212090102852@sci.asu.edu.eg::6609d03e-575b-4742-a6b1-2b7e3014f7c4" providerId="AD" clId="Web-{5D0D7CB7-4AC5-EF60-3E56-7CCF6A77B09B}" dt="2024-09-13T12:33:56.117" v="68"/>
          <ac:spMkLst>
            <pc:docMk/>
            <pc:sldMk cId="875776634" sldId="258"/>
            <ac:spMk id="10" creationId="{5298780A-33B9-4EA2-8F67-DE68AD62841B}"/>
          </ac:spMkLst>
        </pc:spChg>
        <pc:spChg chg="add">
          <ac:chgData name="30212090102852" userId="S::30212090102852@sci.asu.edu.eg::6609d03e-575b-4742-a6b1-2b7e3014f7c4" providerId="AD" clId="Web-{5D0D7CB7-4AC5-EF60-3E56-7CCF6A77B09B}" dt="2024-09-13T12:33:56.117" v="68"/>
          <ac:spMkLst>
            <pc:docMk/>
            <pc:sldMk cId="875776634" sldId="258"/>
            <ac:spMk id="12" creationId="{7F488E8B-4E1E-4402-8935-D4E6C02615C7}"/>
          </ac:spMkLst>
        </pc:spChg>
      </pc:sldChg>
      <pc:sldChg chg="addSp modSp new mod setBg">
        <pc:chgData name="30212090102852" userId="S::30212090102852@sci.asu.edu.eg::6609d03e-575b-4742-a6b1-2b7e3014f7c4" providerId="AD" clId="Web-{5D0D7CB7-4AC5-EF60-3E56-7CCF6A77B09B}" dt="2024-09-13T12:36:17.821" v="100" actId="20577"/>
        <pc:sldMkLst>
          <pc:docMk/>
          <pc:sldMk cId="2829097482" sldId="259"/>
        </pc:sldMkLst>
        <pc:spChg chg="mod">
          <ac:chgData name="30212090102852" userId="S::30212090102852@sci.asu.edu.eg::6609d03e-575b-4742-a6b1-2b7e3014f7c4" providerId="AD" clId="Web-{5D0D7CB7-4AC5-EF60-3E56-7CCF6A77B09B}" dt="2024-09-13T12:35:41.618" v="91"/>
          <ac:spMkLst>
            <pc:docMk/>
            <pc:sldMk cId="2829097482" sldId="259"/>
            <ac:spMk id="2" creationId="{8415AE66-8C4B-0FAB-25FC-F4936FF18565}"/>
          </ac:spMkLst>
        </pc:spChg>
        <pc:spChg chg="mod">
          <ac:chgData name="30212090102852" userId="S::30212090102852@sci.asu.edu.eg::6609d03e-575b-4742-a6b1-2b7e3014f7c4" providerId="AD" clId="Web-{5D0D7CB7-4AC5-EF60-3E56-7CCF6A77B09B}" dt="2024-09-13T12:36:17.821" v="100" actId="20577"/>
          <ac:spMkLst>
            <pc:docMk/>
            <pc:sldMk cId="2829097482" sldId="259"/>
            <ac:spMk id="3" creationId="{A668761A-A266-D4BB-848F-6573DFCAFBFB}"/>
          </ac:spMkLst>
        </pc:spChg>
        <pc:spChg chg="add">
          <ac:chgData name="30212090102852" userId="S::30212090102852@sci.asu.edu.eg::6609d03e-575b-4742-a6b1-2b7e3014f7c4" providerId="AD" clId="Web-{5D0D7CB7-4AC5-EF60-3E56-7CCF6A77B09B}" dt="2024-09-13T12:35:41.618" v="91"/>
          <ac:spMkLst>
            <pc:docMk/>
            <pc:sldMk cId="2829097482" sldId="259"/>
            <ac:spMk id="8" creationId="{B6CDA21F-E7AF-4C75-8395-33F58D5B0E45}"/>
          </ac:spMkLst>
        </pc:spChg>
        <pc:spChg chg="add">
          <ac:chgData name="30212090102852" userId="S::30212090102852@sci.asu.edu.eg::6609d03e-575b-4742-a6b1-2b7e3014f7c4" providerId="AD" clId="Web-{5D0D7CB7-4AC5-EF60-3E56-7CCF6A77B09B}" dt="2024-09-13T12:35:41.618" v="91"/>
          <ac:spMkLst>
            <pc:docMk/>
            <pc:sldMk cId="2829097482" sldId="259"/>
            <ac:spMk id="15" creationId="{D5B0017B-2ECA-49AF-B397-DC140825DF8D}"/>
          </ac:spMkLst>
        </pc:spChg>
        <pc:grpChg chg="add">
          <ac:chgData name="30212090102852" userId="S::30212090102852@sci.asu.edu.eg::6609d03e-575b-4742-a6b1-2b7e3014f7c4" providerId="AD" clId="Web-{5D0D7CB7-4AC5-EF60-3E56-7CCF6A77B09B}" dt="2024-09-13T12:35:41.618" v="91"/>
          <ac:grpSpMkLst>
            <pc:docMk/>
            <pc:sldMk cId="2829097482" sldId="259"/>
            <ac:grpSpMk id="10" creationId="{AE1C45F0-260A-458C-96ED-C1F6D2151219}"/>
          </ac:grpSpMkLst>
        </pc:grpChg>
        <pc:cxnChg chg="add">
          <ac:chgData name="30212090102852" userId="S::30212090102852@sci.asu.edu.eg::6609d03e-575b-4742-a6b1-2b7e3014f7c4" providerId="AD" clId="Web-{5D0D7CB7-4AC5-EF60-3E56-7CCF6A77B09B}" dt="2024-09-13T12:35:41.618" v="91"/>
          <ac:cxnSpMkLst>
            <pc:docMk/>
            <pc:sldMk cId="2829097482" sldId="259"/>
            <ac:cxnSpMk id="17" creationId="{6CF1BAF6-AD41-4082-B212-8A1F9A2E8779}"/>
          </ac:cxnSpMkLst>
        </pc:cxnChg>
      </pc:sldChg>
      <pc:sldChg chg="addSp modSp new mod setBg">
        <pc:chgData name="30212090102852" userId="S::30212090102852@sci.asu.edu.eg::6609d03e-575b-4742-a6b1-2b7e3014f7c4" providerId="AD" clId="Web-{5D0D7CB7-4AC5-EF60-3E56-7CCF6A77B09B}" dt="2024-09-13T12:36:45.056" v="101"/>
        <pc:sldMkLst>
          <pc:docMk/>
          <pc:sldMk cId="959157297" sldId="260"/>
        </pc:sldMkLst>
        <pc:spChg chg="mod">
          <ac:chgData name="30212090102852" userId="S::30212090102852@sci.asu.edu.eg::6609d03e-575b-4742-a6b1-2b7e3014f7c4" providerId="AD" clId="Web-{5D0D7CB7-4AC5-EF60-3E56-7CCF6A77B09B}" dt="2024-09-13T12:36:45.056" v="101"/>
          <ac:spMkLst>
            <pc:docMk/>
            <pc:sldMk cId="959157297" sldId="260"/>
            <ac:spMk id="2" creationId="{9377BAB9-A8E3-FDF6-223A-96239218A544}"/>
          </ac:spMkLst>
        </pc:spChg>
        <pc:spChg chg="mod">
          <ac:chgData name="30212090102852" userId="S::30212090102852@sci.asu.edu.eg::6609d03e-575b-4742-a6b1-2b7e3014f7c4" providerId="AD" clId="Web-{5D0D7CB7-4AC5-EF60-3E56-7CCF6A77B09B}" dt="2024-09-13T12:36:45.056" v="101"/>
          <ac:spMkLst>
            <pc:docMk/>
            <pc:sldMk cId="959157297" sldId="260"/>
            <ac:spMk id="3" creationId="{F6DCFD29-6C9A-6007-2CAF-AF1940AEFE7F}"/>
          </ac:spMkLst>
        </pc:spChg>
        <pc:spChg chg="add">
          <ac:chgData name="30212090102852" userId="S::30212090102852@sci.asu.edu.eg::6609d03e-575b-4742-a6b1-2b7e3014f7c4" providerId="AD" clId="Web-{5D0D7CB7-4AC5-EF60-3E56-7CCF6A77B09B}" dt="2024-09-13T12:36:45.056" v="101"/>
          <ac:spMkLst>
            <pc:docMk/>
            <pc:sldMk cId="959157297" sldId="260"/>
            <ac:spMk id="8" creationId="{DAF1966E-FD40-4A4A-B61B-C4DF7FA05F06}"/>
          </ac:spMkLst>
        </pc:spChg>
        <pc:spChg chg="add">
          <ac:chgData name="30212090102852" userId="S::30212090102852@sci.asu.edu.eg::6609d03e-575b-4742-a6b1-2b7e3014f7c4" providerId="AD" clId="Web-{5D0D7CB7-4AC5-EF60-3E56-7CCF6A77B09B}" dt="2024-09-13T12:36:45.056" v="101"/>
          <ac:spMkLst>
            <pc:docMk/>
            <pc:sldMk cId="959157297" sldId="260"/>
            <ac:spMk id="10" creationId="{047BFA19-D45E-416B-A404-7AF2F3F27017}"/>
          </ac:spMkLst>
        </pc:spChg>
        <pc:spChg chg="add">
          <ac:chgData name="30212090102852" userId="S::30212090102852@sci.asu.edu.eg::6609d03e-575b-4742-a6b1-2b7e3014f7c4" providerId="AD" clId="Web-{5D0D7CB7-4AC5-EF60-3E56-7CCF6A77B09B}" dt="2024-09-13T12:36:45.056" v="101"/>
          <ac:spMkLst>
            <pc:docMk/>
            <pc:sldMk cId="959157297" sldId="260"/>
            <ac:spMk id="12" creationId="{8E0105E7-23DB-4CF2-8258-FF47C7620F6E}"/>
          </ac:spMkLst>
        </pc:spChg>
        <pc:spChg chg="add">
          <ac:chgData name="30212090102852" userId="S::30212090102852@sci.asu.edu.eg::6609d03e-575b-4742-a6b1-2b7e3014f7c4" providerId="AD" clId="Web-{5D0D7CB7-4AC5-EF60-3E56-7CCF6A77B09B}" dt="2024-09-13T12:36:45.056" v="101"/>
          <ac:spMkLst>
            <pc:docMk/>
            <pc:sldMk cId="959157297" sldId="260"/>
            <ac:spMk id="14" creationId="{074B4F7D-14B2-478B-8BF5-01E4E0C5D2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84055-029C-4E86-8844-D05D96C02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2842C0-6210-4FDB-B1FF-C14C92737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9037F2-4CAF-446B-90DB-1480B247A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28589C-AF3D-49CF-BD92-C1D1D2F53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1485" y="1600200"/>
            <a:ext cx="8201552" cy="2295748"/>
          </a:xfrm>
        </p:spPr>
        <p:txBody>
          <a:bodyPr anchor="b"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Lecture 10: Getting Started with Git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1485" y="4067661"/>
            <a:ext cx="8201552" cy="1118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Eng / Youssef </a:t>
            </a:r>
            <a:r>
              <a:rPr lang="en-US" sz="2000" dirty="0" err="1">
                <a:solidFill>
                  <a:schemeClr val="tx1">
                    <a:alpha val="70000"/>
                  </a:schemeClr>
                </a:solidFill>
              </a:rPr>
              <a:t>khaled</a:t>
            </a: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Backend Roadmap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F8434-FBC7-DBCD-28B0-1981DAFF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118473"/>
            <a:ext cx="8924392" cy="103786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a typeface="+mj-lt"/>
                <a:cs typeface="+mj-lt"/>
              </a:rPr>
              <a:t>Introduction to Git</a:t>
            </a:r>
            <a:endParaRPr lang="en-US"/>
          </a:p>
          <a:p>
            <a:pPr algn="ctr"/>
            <a:endParaRPr 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1795-B1BC-17F4-E4A0-F2F44AC25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820" y="2651005"/>
            <a:ext cx="9667983" cy="38497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 dirty="0">
                <a:ea typeface="+mn-lt"/>
                <a:cs typeface="+mn-lt"/>
              </a:rPr>
              <a:t>- What is Git?</a:t>
            </a:r>
            <a:endParaRPr lang="en-US" sz="1400" b="1"/>
          </a:p>
          <a:p>
            <a:r>
              <a:rPr lang="en-US" sz="1400" dirty="0">
                <a:ea typeface="+mn-lt"/>
                <a:cs typeface="+mn-lt"/>
              </a:rPr>
              <a:t>  - Distributed version control system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 Tracks changes in source code during software development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- Benefits of Using Git</a:t>
            </a:r>
            <a:endParaRPr lang="en-US" sz="1400" b="1"/>
          </a:p>
          <a:p>
            <a:r>
              <a:rPr lang="en-US" sz="1400" dirty="0">
                <a:ea typeface="+mn-lt"/>
                <a:cs typeface="+mn-lt"/>
              </a:rPr>
              <a:t>  - Track and manage changes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 Collaboration with team members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 Maintain multiple versions of code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- Installing Git</a:t>
            </a:r>
            <a:endParaRPr lang="en-US" sz="1400" b="1"/>
          </a:p>
          <a:p>
            <a:r>
              <a:rPr lang="en-US" sz="1400" dirty="0">
                <a:ea typeface="+mn-lt"/>
                <a:cs typeface="+mn-lt"/>
              </a:rPr>
              <a:t>  - Installation on Windows, macOS, and Linux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 Basic configuration (`</a:t>
            </a:r>
            <a:r>
              <a:rPr lang="en-US" sz="1400" dirty="0">
                <a:highlight>
                  <a:srgbClr val="FFFF00"/>
                </a:highlight>
                <a:ea typeface="+mn-lt"/>
                <a:cs typeface="+mn-lt"/>
              </a:rPr>
              <a:t>git config</a:t>
            </a:r>
            <a:r>
              <a:rPr lang="en-US" sz="1400" dirty="0">
                <a:ea typeface="+mn-lt"/>
                <a:cs typeface="+mn-lt"/>
              </a:rPr>
              <a:t>`)</a:t>
            </a:r>
            <a:endParaRPr lang="en-US" sz="1400" dirty="0"/>
          </a:p>
          <a:p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46610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81F59-FD5A-ED86-EDAC-A7C59BED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700" b="1">
                <a:ea typeface="+mj-lt"/>
                <a:cs typeface="+mj-lt"/>
              </a:rPr>
              <a:t>Basic Git Commands</a:t>
            </a:r>
            <a:endParaRPr lang="en-US" sz="6700"/>
          </a:p>
          <a:p>
            <a:endParaRPr lang="en-US" sz="6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053F1-1B85-4EB1-DEE0-6EC219956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308111"/>
            <a:ext cx="10130777" cy="38068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>
                <a:ea typeface="+mn-lt"/>
                <a:cs typeface="+mn-lt"/>
              </a:rPr>
              <a:t>- Creating a Repository</a:t>
            </a:r>
            <a:endParaRPr lang="en-US" sz="1600" b="1"/>
          </a:p>
          <a:p>
            <a:r>
              <a:rPr lang="en-US" sz="1600" dirty="0">
                <a:ea typeface="+mn-lt"/>
                <a:cs typeface="+mn-lt"/>
              </a:rPr>
              <a:t>  - 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`git </a:t>
            </a:r>
            <a:r>
              <a:rPr lang="en-US" sz="1600" err="1">
                <a:highlight>
                  <a:srgbClr val="FFFF00"/>
                </a:highlight>
                <a:ea typeface="+mn-lt"/>
                <a:cs typeface="+mn-lt"/>
              </a:rPr>
              <a:t>init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`</a:t>
            </a:r>
            <a:r>
              <a:rPr lang="en-US" sz="1600" dirty="0">
                <a:ea typeface="+mn-lt"/>
                <a:cs typeface="+mn-lt"/>
              </a:rPr>
              <a:t> - Initialize a new Git repository</a:t>
            </a:r>
          </a:p>
          <a:p>
            <a:r>
              <a:rPr lang="en-US" sz="1600" dirty="0">
                <a:ea typeface="+mn-lt"/>
                <a:cs typeface="+mn-lt"/>
              </a:rPr>
              <a:t>  - 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`git clone &lt;repository&gt;`</a:t>
            </a:r>
            <a:r>
              <a:rPr lang="en-US" sz="1600" dirty="0">
                <a:ea typeface="+mn-lt"/>
                <a:cs typeface="+mn-lt"/>
              </a:rPr>
              <a:t> - Clone an existing repository</a:t>
            </a:r>
            <a:endParaRPr lang="en-US" sz="1600"/>
          </a:p>
          <a:p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- </a:t>
            </a:r>
            <a:r>
              <a:rPr lang="en-US" sz="1600" b="1" dirty="0">
                <a:ea typeface="+mn-lt"/>
                <a:cs typeface="+mn-lt"/>
              </a:rPr>
              <a:t>Tracking Changes</a:t>
            </a:r>
            <a:endParaRPr lang="en-US" sz="1600" b="1" dirty="0"/>
          </a:p>
          <a:p>
            <a:r>
              <a:rPr lang="en-US" sz="1600" dirty="0">
                <a:ea typeface="+mn-lt"/>
                <a:cs typeface="+mn-lt"/>
              </a:rPr>
              <a:t>  - 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`git add &lt;file&gt;`</a:t>
            </a:r>
            <a:r>
              <a:rPr lang="en-US" sz="1600" dirty="0">
                <a:ea typeface="+mn-lt"/>
                <a:cs typeface="+mn-lt"/>
              </a:rPr>
              <a:t> - Stage changes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 - 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`git commit -m "message"`</a:t>
            </a:r>
            <a:r>
              <a:rPr lang="en-US" sz="1600" dirty="0">
                <a:ea typeface="+mn-lt"/>
                <a:cs typeface="+mn-lt"/>
              </a:rPr>
              <a:t> - Commit changes with a message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>
                <a:ea typeface="+mn-lt"/>
                <a:cs typeface="+mn-lt"/>
              </a:rPr>
              <a:t>- Viewing Status and History</a:t>
            </a:r>
            <a:endParaRPr lang="en-US" sz="1600" b="1"/>
          </a:p>
          <a:p>
            <a:r>
              <a:rPr lang="en-US" sz="1600" dirty="0">
                <a:ea typeface="+mn-lt"/>
                <a:cs typeface="+mn-lt"/>
              </a:rPr>
              <a:t>  - 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`git status`</a:t>
            </a:r>
            <a:r>
              <a:rPr lang="en-US" sz="1600" dirty="0">
                <a:ea typeface="+mn-lt"/>
                <a:cs typeface="+mn-lt"/>
              </a:rPr>
              <a:t> - Check the status of your working directory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  - 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`git log`</a:t>
            </a:r>
            <a:r>
              <a:rPr lang="en-US" sz="1600" dirty="0">
                <a:ea typeface="+mn-lt"/>
                <a:cs typeface="+mn-lt"/>
              </a:rPr>
              <a:t> - View commit history</a:t>
            </a:r>
            <a:endParaRPr lang="en-US" sz="1600"/>
          </a:p>
          <a:p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87577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5AE66-8C4B-0FAB-25FC-F4936FF1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>
                <a:ea typeface="+mj-lt"/>
                <a:cs typeface="+mj-lt"/>
              </a:rPr>
              <a:t>Working with Branches</a:t>
            </a:r>
            <a:endParaRPr lang="en-US" sz="4800">
              <a:ea typeface="+mj-lt"/>
              <a:cs typeface="+mj-lt"/>
            </a:endParaRPr>
          </a:p>
          <a:p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8761A-A266-D4BB-848F-6573DFCAF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- Creating and Switching Branches</a:t>
            </a:r>
            <a:endParaRPr lang="en-US" sz="2400" b="1" dirty="0"/>
          </a:p>
          <a:p>
            <a:r>
              <a:rPr lang="en-US" sz="2400">
                <a:ea typeface="+mn-lt"/>
                <a:cs typeface="+mn-lt"/>
              </a:rPr>
              <a:t>  - </a:t>
            </a:r>
            <a:r>
              <a:rPr lang="en-US" sz="2400">
                <a:highlight>
                  <a:srgbClr val="FFFF00"/>
                </a:highlight>
                <a:ea typeface="+mn-lt"/>
                <a:cs typeface="+mn-lt"/>
              </a:rPr>
              <a:t>`git branch &lt;branch&gt;`</a:t>
            </a:r>
            <a:r>
              <a:rPr lang="en-US" sz="2400">
                <a:ea typeface="+mn-lt"/>
                <a:cs typeface="+mn-lt"/>
              </a:rPr>
              <a:t> - Create a new branch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  - 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`git checkout &lt;branch&gt;`</a:t>
            </a:r>
            <a:r>
              <a:rPr lang="en-US" sz="2400" dirty="0">
                <a:ea typeface="+mn-lt"/>
                <a:cs typeface="+mn-lt"/>
              </a:rPr>
              <a:t> - Switch to a branch</a:t>
            </a:r>
            <a:endParaRPr lang="en-US" sz="2400" dirty="0"/>
          </a:p>
          <a:p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- Merging Branches</a:t>
            </a:r>
            <a:endParaRPr lang="en-US" sz="2400" b="1"/>
          </a:p>
          <a:p>
            <a:r>
              <a:rPr lang="en-US" sz="2400" dirty="0">
                <a:ea typeface="+mn-lt"/>
                <a:cs typeface="+mn-lt"/>
              </a:rPr>
              <a:t>  -</a:t>
            </a:r>
            <a:r>
              <a:rPr lang="en-US" sz="2400" dirty="0">
                <a:highlight>
                  <a:srgbClr val="FFFF00"/>
                </a:highlight>
                <a:ea typeface="+mn-lt"/>
                <a:cs typeface="+mn-lt"/>
              </a:rPr>
              <a:t> `git merge &lt;branch&gt;`</a:t>
            </a:r>
            <a:r>
              <a:rPr lang="en-US" sz="2400" dirty="0">
                <a:ea typeface="+mn-lt"/>
                <a:cs typeface="+mn-lt"/>
              </a:rPr>
              <a:t> - Merge changes from one branch into another</a:t>
            </a:r>
            <a:endParaRPr lang="en-US" sz="2400" dirty="0"/>
          </a:p>
          <a:p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09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7BAB9-A8E3-FDF6-223A-96239218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ea typeface="+mj-lt"/>
                <a:cs typeface="+mj-lt"/>
              </a:rPr>
              <a:t>Hands-On Exercise</a:t>
            </a:r>
            <a:endParaRPr lang="en-US" sz="4000"/>
          </a:p>
          <a:p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FD29-6C9A-6007-2CAF-AF1940AEF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- Create a new Git repository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- Make some changes, commit them, and explore basic commands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- Practice branching and merging</a:t>
            </a: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95915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Lecture 10: Getting Started with Git </vt:lpstr>
      <vt:lpstr>Introduction to Git </vt:lpstr>
      <vt:lpstr>Basic Git Commands </vt:lpstr>
      <vt:lpstr>Working with Branches </vt:lpstr>
      <vt:lpstr>Hands-On 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47</cp:revision>
  <dcterms:created xsi:type="dcterms:W3CDTF">2013-07-15T20:26:40Z</dcterms:created>
  <dcterms:modified xsi:type="dcterms:W3CDTF">2024-09-13T12:37:11Z</dcterms:modified>
</cp:coreProperties>
</file>