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F8BC4B-B5B4-5BA7-9CC0-2BFA19CF9150}" v="92" dt="2024-09-13T12:54:13.9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30212090102852" userId="S::30212090102852@sci.asu.edu.eg::6609d03e-575b-4742-a6b1-2b7e3014f7c4" providerId="AD" clId="Web-{A1F8BC4B-B5B4-5BA7-9CC0-2BFA19CF9150}"/>
    <pc:docChg chg="addSld delSld modSld">
      <pc:chgData name="30212090102852" userId="S::30212090102852@sci.asu.edu.eg::6609d03e-575b-4742-a6b1-2b7e3014f7c4" providerId="AD" clId="Web-{A1F8BC4B-B5B4-5BA7-9CC0-2BFA19CF9150}" dt="2024-09-13T12:54:08.022" v="82" actId="20577"/>
      <pc:docMkLst>
        <pc:docMk/>
      </pc:docMkLst>
      <pc:sldChg chg="addSp delSp modSp mod setBg">
        <pc:chgData name="30212090102852" userId="S::30212090102852@sci.asu.edu.eg::6609d03e-575b-4742-a6b1-2b7e3014f7c4" providerId="AD" clId="Web-{A1F8BC4B-B5B4-5BA7-9CC0-2BFA19CF9150}" dt="2024-09-13T12:54:08.022" v="82" actId="20577"/>
        <pc:sldMkLst>
          <pc:docMk/>
          <pc:sldMk cId="109857222" sldId="256"/>
        </pc:sldMkLst>
        <pc:spChg chg="mod">
          <ac:chgData name="30212090102852" userId="S::30212090102852@sci.asu.edu.eg::6609d03e-575b-4742-a6b1-2b7e3014f7c4" providerId="AD" clId="Web-{A1F8BC4B-B5B4-5BA7-9CC0-2BFA19CF9150}" dt="2024-09-13T12:54:08.022" v="82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30212090102852" userId="S::30212090102852@sci.asu.edu.eg::6609d03e-575b-4742-a6b1-2b7e3014f7c4" providerId="AD" clId="Web-{A1F8BC4B-B5B4-5BA7-9CC0-2BFA19CF9150}" dt="2024-09-13T12:38:11.239" v="45"/>
          <ac:spMkLst>
            <pc:docMk/>
            <pc:sldMk cId="109857222" sldId="256"/>
            <ac:spMk id="3" creationId="{00000000-0000-0000-0000-000000000000}"/>
          </ac:spMkLst>
        </pc:spChg>
        <pc:spChg chg="add del mod">
          <ac:chgData name="30212090102852" userId="S::30212090102852@sci.asu.edu.eg::6609d03e-575b-4742-a6b1-2b7e3014f7c4" providerId="AD" clId="Web-{A1F8BC4B-B5B4-5BA7-9CC0-2BFA19CF9150}" dt="2024-09-13T12:38:40.255" v="50"/>
          <ac:spMkLst>
            <pc:docMk/>
            <pc:sldMk cId="109857222" sldId="256"/>
            <ac:spMk id="5" creationId="{16539278-F591-94BE-593B-5A28ABA5FCFE}"/>
          </ac:spMkLst>
        </pc:spChg>
        <pc:spChg chg="add">
          <ac:chgData name="30212090102852" userId="S::30212090102852@sci.asu.edu.eg::6609d03e-575b-4742-a6b1-2b7e3014f7c4" providerId="AD" clId="Web-{A1F8BC4B-B5B4-5BA7-9CC0-2BFA19CF9150}" dt="2024-09-13T12:38:11.239" v="45"/>
          <ac:spMkLst>
            <pc:docMk/>
            <pc:sldMk cId="109857222" sldId="256"/>
            <ac:spMk id="10" creationId="{47942995-B07F-4636-9A06-C6A104B260A8}"/>
          </ac:spMkLst>
        </pc:spChg>
        <pc:spChg chg="add">
          <ac:chgData name="30212090102852" userId="S::30212090102852@sci.asu.edu.eg::6609d03e-575b-4742-a6b1-2b7e3014f7c4" providerId="AD" clId="Web-{A1F8BC4B-B5B4-5BA7-9CC0-2BFA19CF9150}" dt="2024-09-13T12:38:11.239" v="45"/>
          <ac:spMkLst>
            <pc:docMk/>
            <pc:sldMk cId="109857222" sldId="256"/>
            <ac:spMk id="17" creationId="{B81933D1-5615-42C7-9C0B-4EB7105CCE2D}"/>
          </ac:spMkLst>
        </pc:spChg>
        <pc:spChg chg="add">
          <ac:chgData name="30212090102852" userId="S::30212090102852@sci.asu.edu.eg::6609d03e-575b-4742-a6b1-2b7e3014f7c4" providerId="AD" clId="Web-{A1F8BC4B-B5B4-5BA7-9CC0-2BFA19CF9150}" dt="2024-09-13T12:38:11.239" v="45"/>
          <ac:spMkLst>
            <pc:docMk/>
            <pc:sldMk cId="109857222" sldId="256"/>
            <ac:spMk id="19" creationId="{19C9EAEA-39D0-4B0E-A0EB-51E7B26740B1}"/>
          </ac:spMkLst>
        </pc:spChg>
        <pc:grpChg chg="add">
          <ac:chgData name="30212090102852" userId="S::30212090102852@sci.asu.edu.eg::6609d03e-575b-4742-a6b1-2b7e3014f7c4" providerId="AD" clId="Web-{A1F8BC4B-B5B4-5BA7-9CC0-2BFA19CF9150}" dt="2024-09-13T12:38:11.239" v="45"/>
          <ac:grpSpMkLst>
            <pc:docMk/>
            <pc:sldMk cId="109857222" sldId="256"/>
            <ac:grpSpMk id="12" creationId="{032D8612-31EB-44CF-A1D0-14FD4C705424}"/>
          </ac:grpSpMkLst>
        </pc:grpChg>
        <pc:picChg chg="add mod">
          <ac:chgData name="30212090102852" userId="S::30212090102852@sci.asu.edu.eg::6609d03e-575b-4742-a6b1-2b7e3014f7c4" providerId="AD" clId="Web-{A1F8BC4B-B5B4-5BA7-9CC0-2BFA19CF9150}" dt="2024-09-13T12:38:11.239" v="45"/>
          <ac:picMkLst>
            <pc:docMk/>
            <pc:sldMk cId="109857222" sldId="256"/>
            <ac:picMk id="4" creationId="{B21E4C6B-A0DC-366E-08EB-0A87C55879B0}"/>
          </ac:picMkLst>
        </pc:picChg>
      </pc:sldChg>
      <pc:sldChg chg="addSp delSp modSp new mod setBg">
        <pc:chgData name="30212090102852" userId="S::30212090102852@sci.asu.edu.eg::6609d03e-575b-4742-a6b1-2b7e3014f7c4" providerId="AD" clId="Web-{A1F8BC4B-B5B4-5BA7-9CC0-2BFA19CF9150}" dt="2024-09-13T12:39:19.020" v="60" actId="20577"/>
        <pc:sldMkLst>
          <pc:docMk/>
          <pc:sldMk cId="1245982309" sldId="257"/>
        </pc:sldMkLst>
        <pc:spChg chg="mod">
          <ac:chgData name="30212090102852" userId="S::30212090102852@sci.asu.edu.eg::6609d03e-575b-4742-a6b1-2b7e3014f7c4" providerId="AD" clId="Web-{A1F8BC4B-B5B4-5BA7-9CC0-2BFA19CF9150}" dt="2024-09-13T12:38:38.083" v="49"/>
          <ac:spMkLst>
            <pc:docMk/>
            <pc:sldMk cId="1245982309" sldId="257"/>
            <ac:spMk id="2" creationId="{B544076E-061A-A55F-E723-CAA9FEFFB953}"/>
          </ac:spMkLst>
        </pc:spChg>
        <pc:spChg chg="mod">
          <ac:chgData name="30212090102852" userId="S::30212090102852@sci.asu.edu.eg::6609d03e-575b-4742-a6b1-2b7e3014f7c4" providerId="AD" clId="Web-{A1F8BC4B-B5B4-5BA7-9CC0-2BFA19CF9150}" dt="2024-09-13T12:39:19.020" v="60" actId="20577"/>
          <ac:spMkLst>
            <pc:docMk/>
            <pc:sldMk cId="1245982309" sldId="257"/>
            <ac:spMk id="3" creationId="{05146880-2B8F-BAB2-8B21-906D46154E72}"/>
          </ac:spMkLst>
        </pc:spChg>
        <pc:spChg chg="add del">
          <ac:chgData name="30212090102852" userId="S::30212090102852@sci.asu.edu.eg::6609d03e-575b-4742-a6b1-2b7e3014f7c4" providerId="AD" clId="Web-{A1F8BC4B-B5B4-5BA7-9CC0-2BFA19CF9150}" dt="2024-09-13T12:38:38.067" v="48"/>
          <ac:spMkLst>
            <pc:docMk/>
            <pc:sldMk cId="1245982309" sldId="257"/>
            <ac:spMk id="8" creationId="{B6CDA21F-E7AF-4C75-8395-33F58D5B0E45}"/>
          </ac:spMkLst>
        </pc:spChg>
        <pc:spChg chg="add">
          <ac:chgData name="30212090102852" userId="S::30212090102852@sci.asu.edu.eg::6609d03e-575b-4742-a6b1-2b7e3014f7c4" providerId="AD" clId="Web-{A1F8BC4B-B5B4-5BA7-9CC0-2BFA19CF9150}" dt="2024-09-13T12:38:38.083" v="49"/>
          <ac:spMkLst>
            <pc:docMk/>
            <pc:sldMk cId="1245982309" sldId="257"/>
            <ac:spMk id="12" creationId="{7F488E8B-4E1E-4402-8935-D4E6C02615C7}"/>
          </ac:spMkLst>
        </pc:spChg>
        <pc:spChg chg="add del">
          <ac:chgData name="30212090102852" userId="S::30212090102852@sci.asu.edu.eg::6609d03e-575b-4742-a6b1-2b7e3014f7c4" providerId="AD" clId="Web-{A1F8BC4B-B5B4-5BA7-9CC0-2BFA19CF9150}" dt="2024-09-13T12:38:38.067" v="48"/>
          <ac:spMkLst>
            <pc:docMk/>
            <pc:sldMk cId="1245982309" sldId="257"/>
            <ac:spMk id="15" creationId="{D5B0017B-2ECA-49AF-B397-DC140825DF8D}"/>
          </ac:spMkLst>
        </pc:spChg>
        <pc:spChg chg="add">
          <ac:chgData name="30212090102852" userId="S::30212090102852@sci.asu.edu.eg::6609d03e-575b-4742-a6b1-2b7e3014f7c4" providerId="AD" clId="Web-{A1F8BC4B-B5B4-5BA7-9CC0-2BFA19CF9150}" dt="2024-09-13T12:38:38.083" v="49"/>
          <ac:spMkLst>
            <pc:docMk/>
            <pc:sldMk cId="1245982309" sldId="257"/>
            <ac:spMk id="19" creationId="{081EA652-8C6A-4E69-BEB9-170809474553}"/>
          </ac:spMkLst>
        </pc:spChg>
        <pc:spChg chg="add">
          <ac:chgData name="30212090102852" userId="S::30212090102852@sci.asu.edu.eg::6609d03e-575b-4742-a6b1-2b7e3014f7c4" providerId="AD" clId="Web-{A1F8BC4B-B5B4-5BA7-9CC0-2BFA19CF9150}" dt="2024-09-13T12:38:38.083" v="49"/>
          <ac:spMkLst>
            <pc:docMk/>
            <pc:sldMk cId="1245982309" sldId="257"/>
            <ac:spMk id="20" creationId="{5298780A-33B9-4EA2-8F67-DE68AD62841B}"/>
          </ac:spMkLst>
        </pc:spChg>
        <pc:grpChg chg="add del">
          <ac:chgData name="30212090102852" userId="S::30212090102852@sci.asu.edu.eg::6609d03e-575b-4742-a6b1-2b7e3014f7c4" providerId="AD" clId="Web-{A1F8BC4B-B5B4-5BA7-9CC0-2BFA19CF9150}" dt="2024-09-13T12:38:38.067" v="48"/>
          <ac:grpSpMkLst>
            <pc:docMk/>
            <pc:sldMk cId="1245982309" sldId="257"/>
            <ac:grpSpMk id="10" creationId="{AE1C45F0-260A-458C-96ED-C1F6D2151219}"/>
          </ac:grpSpMkLst>
        </pc:grpChg>
        <pc:cxnChg chg="add del">
          <ac:chgData name="30212090102852" userId="S::30212090102852@sci.asu.edu.eg::6609d03e-575b-4742-a6b1-2b7e3014f7c4" providerId="AD" clId="Web-{A1F8BC4B-B5B4-5BA7-9CC0-2BFA19CF9150}" dt="2024-09-13T12:38:38.067" v="48"/>
          <ac:cxnSpMkLst>
            <pc:docMk/>
            <pc:sldMk cId="1245982309" sldId="257"/>
            <ac:cxnSpMk id="17" creationId="{6CF1BAF6-AD41-4082-B212-8A1F9A2E8779}"/>
          </ac:cxnSpMkLst>
        </pc:cxnChg>
      </pc:sldChg>
      <pc:sldChg chg="addSp modSp new mod setBg">
        <pc:chgData name="30212090102852" userId="S::30212090102852@sci.asu.edu.eg::6609d03e-575b-4742-a6b1-2b7e3014f7c4" providerId="AD" clId="Web-{A1F8BC4B-B5B4-5BA7-9CC0-2BFA19CF9150}" dt="2024-09-13T12:40:32.911" v="80" actId="20577"/>
        <pc:sldMkLst>
          <pc:docMk/>
          <pc:sldMk cId="2690772256" sldId="258"/>
        </pc:sldMkLst>
        <pc:spChg chg="mod">
          <ac:chgData name="30212090102852" userId="S::30212090102852@sci.asu.edu.eg::6609d03e-575b-4742-a6b1-2b7e3014f7c4" providerId="AD" clId="Web-{A1F8BC4B-B5B4-5BA7-9CC0-2BFA19CF9150}" dt="2024-09-13T12:39:28.942" v="61"/>
          <ac:spMkLst>
            <pc:docMk/>
            <pc:sldMk cId="2690772256" sldId="258"/>
            <ac:spMk id="2" creationId="{3136B90D-06E8-6F16-6048-716514724FBA}"/>
          </ac:spMkLst>
        </pc:spChg>
        <pc:spChg chg="mod">
          <ac:chgData name="30212090102852" userId="S::30212090102852@sci.asu.edu.eg::6609d03e-575b-4742-a6b1-2b7e3014f7c4" providerId="AD" clId="Web-{A1F8BC4B-B5B4-5BA7-9CC0-2BFA19CF9150}" dt="2024-09-13T12:40:32.911" v="80" actId="20577"/>
          <ac:spMkLst>
            <pc:docMk/>
            <pc:sldMk cId="2690772256" sldId="258"/>
            <ac:spMk id="3" creationId="{94B651D5-D6E5-C93B-F474-B3DF903104DB}"/>
          </ac:spMkLst>
        </pc:spChg>
        <pc:spChg chg="add">
          <ac:chgData name="30212090102852" userId="S::30212090102852@sci.asu.edu.eg::6609d03e-575b-4742-a6b1-2b7e3014f7c4" providerId="AD" clId="Web-{A1F8BC4B-B5B4-5BA7-9CC0-2BFA19CF9150}" dt="2024-09-13T12:39:28.942" v="61"/>
          <ac:spMkLst>
            <pc:docMk/>
            <pc:sldMk cId="2690772256" sldId="258"/>
            <ac:spMk id="10" creationId="{EDDBB197-D710-4A4F-A9CA-FD2177498BE8}"/>
          </ac:spMkLst>
        </pc:spChg>
        <pc:spChg chg="add">
          <ac:chgData name="30212090102852" userId="S::30212090102852@sci.asu.edu.eg::6609d03e-575b-4742-a6b1-2b7e3014f7c4" providerId="AD" clId="Web-{A1F8BC4B-B5B4-5BA7-9CC0-2BFA19CF9150}" dt="2024-09-13T12:39:28.942" v="61"/>
          <ac:spMkLst>
            <pc:docMk/>
            <pc:sldMk cId="2690772256" sldId="258"/>
            <ac:spMk id="12" creationId="{975D1CFA-2CDB-4B64-BD9F-85744E8DA12F}"/>
          </ac:spMkLst>
        </pc:spChg>
        <pc:grpChg chg="add">
          <ac:chgData name="30212090102852" userId="S::30212090102852@sci.asu.edu.eg::6609d03e-575b-4742-a6b1-2b7e3014f7c4" providerId="AD" clId="Web-{A1F8BC4B-B5B4-5BA7-9CC0-2BFA19CF9150}" dt="2024-09-13T12:39:28.942" v="61"/>
          <ac:grpSpMkLst>
            <pc:docMk/>
            <pc:sldMk cId="2690772256" sldId="258"/>
            <ac:grpSpMk id="14" creationId="{25EE5136-01F1-466C-962D-BA9B4C6757AA}"/>
          </ac:grpSpMkLst>
        </pc:grpChg>
        <pc:picChg chg="add">
          <ac:chgData name="30212090102852" userId="S::30212090102852@sci.asu.edu.eg::6609d03e-575b-4742-a6b1-2b7e3014f7c4" providerId="AD" clId="Web-{A1F8BC4B-B5B4-5BA7-9CC0-2BFA19CF9150}" dt="2024-09-13T12:39:28.942" v="61"/>
          <ac:picMkLst>
            <pc:docMk/>
            <pc:sldMk cId="2690772256" sldId="258"/>
            <ac:picMk id="7" creationId="{A7CBD7C4-EE86-B113-3144-5677D726707A}"/>
          </ac:picMkLst>
        </pc:picChg>
      </pc:sldChg>
      <pc:sldChg chg="addSp delSp modSp new mod setBg">
        <pc:chgData name="30212090102852" userId="S::30212090102852@sci.asu.edu.eg::6609d03e-575b-4742-a6b1-2b7e3014f7c4" providerId="AD" clId="Web-{A1F8BC4B-B5B4-5BA7-9CC0-2BFA19CF9150}" dt="2024-09-13T12:44:44.755" v="81"/>
        <pc:sldMkLst>
          <pc:docMk/>
          <pc:sldMk cId="66065109" sldId="259"/>
        </pc:sldMkLst>
        <pc:spChg chg="mod">
          <ac:chgData name="30212090102852" userId="S::30212090102852@sci.asu.edu.eg::6609d03e-575b-4742-a6b1-2b7e3014f7c4" providerId="AD" clId="Web-{A1F8BC4B-B5B4-5BA7-9CC0-2BFA19CF9150}" dt="2024-09-13T12:44:44.755" v="81"/>
          <ac:spMkLst>
            <pc:docMk/>
            <pc:sldMk cId="66065109" sldId="259"/>
            <ac:spMk id="2" creationId="{FEC8E0F9-0E50-BDB5-ACF9-3870AAD30C17}"/>
          </ac:spMkLst>
        </pc:spChg>
        <pc:spChg chg="del mod">
          <ac:chgData name="30212090102852" userId="S::30212090102852@sci.asu.edu.eg::6609d03e-575b-4742-a6b1-2b7e3014f7c4" providerId="AD" clId="Web-{A1F8BC4B-B5B4-5BA7-9CC0-2BFA19CF9150}" dt="2024-09-13T12:44:44.755" v="81"/>
          <ac:spMkLst>
            <pc:docMk/>
            <pc:sldMk cId="66065109" sldId="259"/>
            <ac:spMk id="3" creationId="{43F29DC5-91E8-CF3B-8A15-4C2BCF411E58}"/>
          </ac:spMkLst>
        </pc:spChg>
        <pc:spChg chg="add">
          <ac:chgData name="30212090102852" userId="S::30212090102852@sci.asu.edu.eg::6609d03e-575b-4742-a6b1-2b7e3014f7c4" providerId="AD" clId="Web-{A1F8BC4B-B5B4-5BA7-9CC0-2BFA19CF9150}" dt="2024-09-13T12:44:44.755" v="81"/>
          <ac:spMkLst>
            <pc:docMk/>
            <pc:sldMk cId="66065109" sldId="259"/>
            <ac:spMk id="10" creationId="{B50AB553-2A96-4A92-96F2-93548E096954}"/>
          </ac:spMkLst>
        </pc:spChg>
        <pc:graphicFrameChg chg="add">
          <ac:chgData name="30212090102852" userId="S::30212090102852@sci.asu.edu.eg::6609d03e-575b-4742-a6b1-2b7e3014f7c4" providerId="AD" clId="Web-{A1F8BC4B-B5B4-5BA7-9CC0-2BFA19CF9150}" dt="2024-09-13T12:44:44.755" v="81"/>
          <ac:graphicFrameMkLst>
            <pc:docMk/>
            <pc:sldMk cId="66065109" sldId="259"/>
            <ac:graphicFrameMk id="5" creationId="{ADFAF675-71E3-9F73-DFD6-8DD03C96328C}"/>
          </ac:graphicFrameMkLst>
        </pc:graphicFrameChg>
        <pc:picChg chg="add">
          <ac:chgData name="30212090102852" userId="S::30212090102852@sci.asu.edu.eg::6609d03e-575b-4742-a6b1-2b7e3014f7c4" providerId="AD" clId="Web-{A1F8BC4B-B5B4-5BA7-9CC0-2BFA19CF9150}" dt="2024-09-13T12:44:44.755" v="81"/>
          <ac:picMkLst>
            <pc:docMk/>
            <pc:sldMk cId="66065109" sldId="259"/>
            <ac:picMk id="6" creationId="{AF6F4FB8-72B5-B506-59FF-530451D8CDAB}"/>
          </ac:picMkLst>
        </pc:picChg>
      </pc:sldChg>
      <pc:sldChg chg="new del">
        <pc:chgData name="30212090102852" userId="S::30212090102852@sci.asu.edu.eg::6609d03e-575b-4742-a6b1-2b7e3014f7c4" providerId="AD" clId="Web-{A1F8BC4B-B5B4-5BA7-9CC0-2BFA19CF9150}" dt="2024-09-13T12:38:22.880" v="46"/>
        <pc:sldMkLst>
          <pc:docMk/>
          <pc:sldMk cId="2926377273" sldId="260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506C17-4EED-4100-BE5C-C4981148987A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1AFEB70-C196-41C1-BAEB-3CC281926B97}">
      <dgm:prSet/>
      <dgm:spPr/>
      <dgm:t>
        <a:bodyPr/>
        <a:lstStyle/>
        <a:p>
          <a:r>
            <a:rPr lang="en-US"/>
            <a:t>- Collaborate on a shared repository</a:t>
          </a:r>
        </a:p>
      </dgm:t>
    </dgm:pt>
    <dgm:pt modelId="{35D1A292-7411-4127-A637-6D910F7B3B15}" type="parTrans" cxnId="{3B43D183-1EEC-4C98-AACB-D91257DB93BC}">
      <dgm:prSet/>
      <dgm:spPr/>
      <dgm:t>
        <a:bodyPr/>
        <a:lstStyle/>
        <a:p>
          <a:endParaRPr lang="en-US"/>
        </a:p>
      </dgm:t>
    </dgm:pt>
    <dgm:pt modelId="{C03966F0-AD48-4BCA-B617-02AF66E03C40}" type="sibTrans" cxnId="{3B43D183-1EEC-4C98-AACB-D91257DB93BC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F8BB8BBA-62FC-4509-A304-C688AB2C8D95}">
      <dgm:prSet/>
      <dgm:spPr/>
      <dgm:t>
        <a:bodyPr/>
        <a:lstStyle/>
        <a:p>
          <a:r>
            <a:rPr lang="en-US"/>
            <a:t>- Practice pulling, pushing, and resolving conflicts</a:t>
          </a:r>
        </a:p>
      </dgm:t>
    </dgm:pt>
    <dgm:pt modelId="{4C9630F3-2C55-44C2-8914-691A0B456852}" type="parTrans" cxnId="{36392DD2-9E2F-4371-880A-47505221EC24}">
      <dgm:prSet/>
      <dgm:spPr/>
      <dgm:t>
        <a:bodyPr/>
        <a:lstStyle/>
        <a:p>
          <a:endParaRPr lang="en-US"/>
        </a:p>
      </dgm:t>
    </dgm:pt>
    <dgm:pt modelId="{8F9243B9-8167-4B9E-B6E4-10D05DE7BAAF}" type="sibTrans" cxnId="{36392DD2-9E2F-4371-880A-47505221EC24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D8EBBA63-BEF2-4A22-BC58-592DFC779D1B}">
      <dgm:prSet/>
      <dgm:spPr/>
      <dgm:t>
        <a:bodyPr/>
        <a:lstStyle/>
        <a:p>
          <a:r>
            <a:rPr lang="en-US"/>
            <a:t>- Experiment with different Git workflows</a:t>
          </a:r>
        </a:p>
      </dgm:t>
    </dgm:pt>
    <dgm:pt modelId="{ACACE234-1099-4D53-8F43-00035A70B4B3}" type="parTrans" cxnId="{643BFA04-581F-41C4-A847-4CB8AB0E4B90}">
      <dgm:prSet/>
      <dgm:spPr/>
      <dgm:t>
        <a:bodyPr/>
        <a:lstStyle/>
        <a:p>
          <a:endParaRPr lang="en-US"/>
        </a:p>
      </dgm:t>
    </dgm:pt>
    <dgm:pt modelId="{89F58002-C29B-493E-99E0-2FBA9D4C0649}" type="sibTrans" cxnId="{643BFA04-581F-41C4-A847-4CB8AB0E4B90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DF797812-4305-4BCF-B30C-FFF329A93B05}" type="pres">
      <dgm:prSet presAssocID="{9D506C17-4EED-4100-BE5C-C4981148987A}" presName="Name0" presStyleCnt="0">
        <dgm:presLayoutVars>
          <dgm:animLvl val="lvl"/>
          <dgm:resizeHandles val="exact"/>
        </dgm:presLayoutVars>
      </dgm:prSet>
      <dgm:spPr/>
    </dgm:pt>
    <dgm:pt modelId="{BC1055DB-C3B7-4897-B2AA-1B4B06234A56}" type="pres">
      <dgm:prSet presAssocID="{41AFEB70-C196-41C1-BAEB-3CC281926B97}" presName="compositeNode" presStyleCnt="0">
        <dgm:presLayoutVars>
          <dgm:bulletEnabled val="1"/>
        </dgm:presLayoutVars>
      </dgm:prSet>
      <dgm:spPr/>
    </dgm:pt>
    <dgm:pt modelId="{675D699B-D2E9-4300-BCE6-5E4004040F93}" type="pres">
      <dgm:prSet presAssocID="{41AFEB70-C196-41C1-BAEB-3CC281926B97}" presName="bgRect" presStyleLbl="bgAccFollowNode1" presStyleIdx="0" presStyleCnt="3"/>
      <dgm:spPr/>
    </dgm:pt>
    <dgm:pt modelId="{D90769D4-D16E-4A10-B5BE-EE83DEBF09B4}" type="pres">
      <dgm:prSet presAssocID="{C03966F0-AD48-4BCA-B617-02AF66E03C40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36FD84DB-4AAA-41B2-8CC9-97BE4C314B1D}" type="pres">
      <dgm:prSet presAssocID="{41AFEB70-C196-41C1-BAEB-3CC281926B97}" presName="bottomLine" presStyleLbl="alignNode1" presStyleIdx="1" presStyleCnt="6">
        <dgm:presLayoutVars/>
      </dgm:prSet>
      <dgm:spPr/>
    </dgm:pt>
    <dgm:pt modelId="{69B68291-5CFD-44E4-B032-442E99549B4B}" type="pres">
      <dgm:prSet presAssocID="{41AFEB70-C196-41C1-BAEB-3CC281926B97}" presName="nodeText" presStyleLbl="bgAccFollowNode1" presStyleIdx="0" presStyleCnt="3">
        <dgm:presLayoutVars>
          <dgm:bulletEnabled val="1"/>
        </dgm:presLayoutVars>
      </dgm:prSet>
      <dgm:spPr/>
    </dgm:pt>
    <dgm:pt modelId="{4A5785D2-9CCA-4878-8980-74D0DB2D07FB}" type="pres">
      <dgm:prSet presAssocID="{C03966F0-AD48-4BCA-B617-02AF66E03C40}" presName="sibTrans" presStyleCnt="0"/>
      <dgm:spPr/>
    </dgm:pt>
    <dgm:pt modelId="{7833A829-D166-4D94-B66D-C9794AAE9311}" type="pres">
      <dgm:prSet presAssocID="{F8BB8BBA-62FC-4509-A304-C688AB2C8D95}" presName="compositeNode" presStyleCnt="0">
        <dgm:presLayoutVars>
          <dgm:bulletEnabled val="1"/>
        </dgm:presLayoutVars>
      </dgm:prSet>
      <dgm:spPr/>
    </dgm:pt>
    <dgm:pt modelId="{BC262FC3-43C2-438B-81E8-A661580237A8}" type="pres">
      <dgm:prSet presAssocID="{F8BB8BBA-62FC-4509-A304-C688AB2C8D95}" presName="bgRect" presStyleLbl="bgAccFollowNode1" presStyleIdx="1" presStyleCnt="3"/>
      <dgm:spPr/>
    </dgm:pt>
    <dgm:pt modelId="{7C89E23B-A8AA-43B0-A21D-3AB0D5D18D94}" type="pres">
      <dgm:prSet presAssocID="{8F9243B9-8167-4B9E-B6E4-10D05DE7BAAF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76311CE0-F7FD-46F0-879F-FF08917C6E03}" type="pres">
      <dgm:prSet presAssocID="{F8BB8BBA-62FC-4509-A304-C688AB2C8D95}" presName="bottomLine" presStyleLbl="alignNode1" presStyleIdx="3" presStyleCnt="6">
        <dgm:presLayoutVars/>
      </dgm:prSet>
      <dgm:spPr/>
    </dgm:pt>
    <dgm:pt modelId="{EE27D93E-BD89-410B-9FC8-EC2215D1828D}" type="pres">
      <dgm:prSet presAssocID="{F8BB8BBA-62FC-4509-A304-C688AB2C8D95}" presName="nodeText" presStyleLbl="bgAccFollowNode1" presStyleIdx="1" presStyleCnt="3">
        <dgm:presLayoutVars>
          <dgm:bulletEnabled val="1"/>
        </dgm:presLayoutVars>
      </dgm:prSet>
      <dgm:spPr/>
    </dgm:pt>
    <dgm:pt modelId="{12B7B0C6-55FB-4FF8-8218-2E695EDEE663}" type="pres">
      <dgm:prSet presAssocID="{8F9243B9-8167-4B9E-B6E4-10D05DE7BAAF}" presName="sibTrans" presStyleCnt="0"/>
      <dgm:spPr/>
    </dgm:pt>
    <dgm:pt modelId="{CE80AC19-3A69-440C-9ADA-1B23A9FEC2AD}" type="pres">
      <dgm:prSet presAssocID="{D8EBBA63-BEF2-4A22-BC58-592DFC779D1B}" presName="compositeNode" presStyleCnt="0">
        <dgm:presLayoutVars>
          <dgm:bulletEnabled val="1"/>
        </dgm:presLayoutVars>
      </dgm:prSet>
      <dgm:spPr/>
    </dgm:pt>
    <dgm:pt modelId="{2CF38F6A-40A3-415B-B5C1-C0F893A60088}" type="pres">
      <dgm:prSet presAssocID="{D8EBBA63-BEF2-4A22-BC58-592DFC779D1B}" presName="bgRect" presStyleLbl="bgAccFollowNode1" presStyleIdx="2" presStyleCnt="3"/>
      <dgm:spPr/>
    </dgm:pt>
    <dgm:pt modelId="{8F5D5C42-8E2A-43BA-B1CF-740C81015B14}" type="pres">
      <dgm:prSet presAssocID="{89F58002-C29B-493E-99E0-2FBA9D4C0649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4FF69843-914C-4CD9-AF6F-D06712C94BCD}" type="pres">
      <dgm:prSet presAssocID="{D8EBBA63-BEF2-4A22-BC58-592DFC779D1B}" presName="bottomLine" presStyleLbl="alignNode1" presStyleIdx="5" presStyleCnt="6">
        <dgm:presLayoutVars/>
      </dgm:prSet>
      <dgm:spPr/>
    </dgm:pt>
    <dgm:pt modelId="{EDD100F8-CACF-4F0F-A2BE-C33754211A8D}" type="pres">
      <dgm:prSet presAssocID="{D8EBBA63-BEF2-4A22-BC58-592DFC779D1B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643BFA04-581F-41C4-A847-4CB8AB0E4B90}" srcId="{9D506C17-4EED-4100-BE5C-C4981148987A}" destId="{D8EBBA63-BEF2-4A22-BC58-592DFC779D1B}" srcOrd="2" destOrd="0" parTransId="{ACACE234-1099-4D53-8F43-00035A70B4B3}" sibTransId="{89F58002-C29B-493E-99E0-2FBA9D4C0649}"/>
    <dgm:cxn modelId="{C03A5B07-0FDD-40B3-B6B7-3F5A02F36C02}" type="presOf" srcId="{C03966F0-AD48-4BCA-B617-02AF66E03C40}" destId="{D90769D4-D16E-4A10-B5BE-EE83DEBF09B4}" srcOrd="0" destOrd="0" presId="urn:microsoft.com/office/officeart/2016/7/layout/BasicLinearProcessNumbered"/>
    <dgm:cxn modelId="{77964E0E-DFD5-4127-B137-174916C9AECF}" type="presOf" srcId="{F8BB8BBA-62FC-4509-A304-C688AB2C8D95}" destId="{BC262FC3-43C2-438B-81E8-A661580237A8}" srcOrd="0" destOrd="0" presId="urn:microsoft.com/office/officeart/2016/7/layout/BasicLinearProcessNumbered"/>
    <dgm:cxn modelId="{8EF2BF11-A021-4445-8028-6C36C781A9A0}" type="presOf" srcId="{F8BB8BBA-62FC-4509-A304-C688AB2C8D95}" destId="{EE27D93E-BD89-410B-9FC8-EC2215D1828D}" srcOrd="1" destOrd="0" presId="urn:microsoft.com/office/officeart/2016/7/layout/BasicLinearProcessNumbered"/>
    <dgm:cxn modelId="{BD558D46-7090-47A4-AB4F-1F3D7EF2FE5B}" type="presOf" srcId="{8F9243B9-8167-4B9E-B6E4-10D05DE7BAAF}" destId="{7C89E23B-A8AA-43B0-A21D-3AB0D5D18D94}" srcOrd="0" destOrd="0" presId="urn:microsoft.com/office/officeart/2016/7/layout/BasicLinearProcessNumbered"/>
    <dgm:cxn modelId="{0575D24B-A35B-4196-97E1-C7B4B2B5AE62}" type="presOf" srcId="{41AFEB70-C196-41C1-BAEB-3CC281926B97}" destId="{675D699B-D2E9-4300-BCE6-5E4004040F93}" srcOrd="0" destOrd="0" presId="urn:microsoft.com/office/officeart/2016/7/layout/BasicLinearProcessNumbered"/>
    <dgm:cxn modelId="{869D4583-8775-4422-92B4-66D7F39DA2C9}" type="presOf" srcId="{D8EBBA63-BEF2-4A22-BC58-592DFC779D1B}" destId="{EDD100F8-CACF-4F0F-A2BE-C33754211A8D}" srcOrd="1" destOrd="0" presId="urn:microsoft.com/office/officeart/2016/7/layout/BasicLinearProcessNumbered"/>
    <dgm:cxn modelId="{3B43D183-1EEC-4C98-AACB-D91257DB93BC}" srcId="{9D506C17-4EED-4100-BE5C-C4981148987A}" destId="{41AFEB70-C196-41C1-BAEB-3CC281926B97}" srcOrd="0" destOrd="0" parTransId="{35D1A292-7411-4127-A637-6D910F7B3B15}" sibTransId="{C03966F0-AD48-4BCA-B617-02AF66E03C40}"/>
    <dgm:cxn modelId="{A0A6608C-389E-4C28-B3FD-085284AAAE8D}" type="presOf" srcId="{41AFEB70-C196-41C1-BAEB-3CC281926B97}" destId="{69B68291-5CFD-44E4-B032-442E99549B4B}" srcOrd="1" destOrd="0" presId="urn:microsoft.com/office/officeart/2016/7/layout/BasicLinearProcessNumbered"/>
    <dgm:cxn modelId="{7E024EBD-7A11-490C-B230-99DF07D40B06}" type="presOf" srcId="{9D506C17-4EED-4100-BE5C-C4981148987A}" destId="{DF797812-4305-4BCF-B30C-FFF329A93B05}" srcOrd="0" destOrd="0" presId="urn:microsoft.com/office/officeart/2016/7/layout/BasicLinearProcessNumbered"/>
    <dgm:cxn modelId="{9A4D81BE-C710-43A7-8191-F24FC43D0C9B}" type="presOf" srcId="{D8EBBA63-BEF2-4A22-BC58-592DFC779D1B}" destId="{2CF38F6A-40A3-415B-B5C1-C0F893A60088}" srcOrd="0" destOrd="0" presId="urn:microsoft.com/office/officeart/2016/7/layout/BasicLinearProcessNumbered"/>
    <dgm:cxn modelId="{36392DD2-9E2F-4371-880A-47505221EC24}" srcId="{9D506C17-4EED-4100-BE5C-C4981148987A}" destId="{F8BB8BBA-62FC-4509-A304-C688AB2C8D95}" srcOrd="1" destOrd="0" parTransId="{4C9630F3-2C55-44C2-8914-691A0B456852}" sibTransId="{8F9243B9-8167-4B9E-B6E4-10D05DE7BAAF}"/>
    <dgm:cxn modelId="{D302C9D6-0161-4121-8E33-D7DCCDF5B4D1}" type="presOf" srcId="{89F58002-C29B-493E-99E0-2FBA9D4C0649}" destId="{8F5D5C42-8E2A-43BA-B1CF-740C81015B14}" srcOrd="0" destOrd="0" presId="urn:microsoft.com/office/officeart/2016/7/layout/BasicLinearProcessNumbered"/>
    <dgm:cxn modelId="{15A7F907-C024-4335-905F-4CA77AE92767}" type="presParOf" srcId="{DF797812-4305-4BCF-B30C-FFF329A93B05}" destId="{BC1055DB-C3B7-4897-B2AA-1B4B06234A56}" srcOrd="0" destOrd="0" presId="urn:microsoft.com/office/officeart/2016/7/layout/BasicLinearProcessNumbered"/>
    <dgm:cxn modelId="{C59A4475-A704-4275-B138-FC99AB41A5BE}" type="presParOf" srcId="{BC1055DB-C3B7-4897-B2AA-1B4B06234A56}" destId="{675D699B-D2E9-4300-BCE6-5E4004040F93}" srcOrd="0" destOrd="0" presId="urn:microsoft.com/office/officeart/2016/7/layout/BasicLinearProcessNumbered"/>
    <dgm:cxn modelId="{B8A3C5CF-88B8-41EE-8C00-5B53DACDBB20}" type="presParOf" srcId="{BC1055DB-C3B7-4897-B2AA-1B4B06234A56}" destId="{D90769D4-D16E-4A10-B5BE-EE83DEBF09B4}" srcOrd="1" destOrd="0" presId="urn:microsoft.com/office/officeart/2016/7/layout/BasicLinearProcessNumbered"/>
    <dgm:cxn modelId="{8A0E0504-E958-495F-8AFA-5D9E03810F7F}" type="presParOf" srcId="{BC1055DB-C3B7-4897-B2AA-1B4B06234A56}" destId="{36FD84DB-4AAA-41B2-8CC9-97BE4C314B1D}" srcOrd="2" destOrd="0" presId="urn:microsoft.com/office/officeart/2016/7/layout/BasicLinearProcessNumbered"/>
    <dgm:cxn modelId="{EFB08037-903A-477D-852B-2C5CDC6D7466}" type="presParOf" srcId="{BC1055DB-C3B7-4897-B2AA-1B4B06234A56}" destId="{69B68291-5CFD-44E4-B032-442E99549B4B}" srcOrd="3" destOrd="0" presId="urn:microsoft.com/office/officeart/2016/7/layout/BasicLinearProcessNumbered"/>
    <dgm:cxn modelId="{E949D86B-156A-4571-BE36-0146EB0C90A1}" type="presParOf" srcId="{DF797812-4305-4BCF-B30C-FFF329A93B05}" destId="{4A5785D2-9CCA-4878-8980-74D0DB2D07FB}" srcOrd="1" destOrd="0" presId="urn:microsoft.com/office/officeart/2016/7/layout/BasicLinearProcessNumbered"/>
    <dgm:cxn modelId="{74A0E1B3-4749-4A94-9935-95950721E42B}" type="presParOf" srcId="{DF797812-4305-4BCF-B30C-FFF329A93B05}" destId="{7833A829-D166-4D94-B66D-C9794AAE9311}" srcOrd="2" destOrd="0" presId="urn:microsoft.com/office/officeart/2016/7/layout/BasicLinearProcessNumbered"/>
    <dgm:cxn modelId="{584EBB96-DBDB-4FFC-A36A-B44DA74CEBF4}" type="presParOf" srcId="{7833A829-D166-4D94-B66D-C9794AAE9311}" destId="{BC262FC3-43C2-438B-81E8-A661580237A8}" srcOrd="0" destOrd="0" presId="urn:microsoft.com/office/officeart/2016/7/layout/BasicLinearProcessNumbered"/>
    <dgm:cxn modelId="{7D4D1C9F-C661-41A3-AA12-9A68524C848D}" type="presParOf" srcId="{7833A829-D166-4D94-B66D-C9794AAE9311}" destId="{7C89E23B-A8AA-43B0-A21D-3AB0D5D18D94}" srcOrd="1" destOrd="0" presId="urn:microsoft.com/office/officeart/2016/7/layout/BasicLinearProcessNumbered"/>
    <dgm:cxn modelId="{13CCC196-D8DD-4CEE-83CA-5E1AA21FEEE8}" type="presParOf" srcId="{7833A829-D166-4D94-B66D-C9794AAE9311}" destId="{76311CE0-F7FD-46F0-879F-FF08917C6E03}" srcOrd="2" destOrd="0" presId="urn:microsoft.com/office/officeart/2016/7/layout/BasicLinearProcessNumbered"/>
    <dgm:cxn modelId="{38357D5A-4C6B-4CBA-A40F-C01BA10EF896}" type="presParOf" srcId="{7833A829-D166-4D94-B66D-C9794AAE9311}" destId="{EE27D93E-BD89-410B-9FC8-EC2215D1828D}" srcOrd="3" destOrd="0" presId="urn:microsoft.com/office/officeart/2016/7/layout/BasicLinearProcessNumbered"/>
    <dgm:cxn modelId="{EE4B1FF1-7611-47C9-AE62-61B37C24AEB6}" type="presParOf" srcId="{DF797812-4305-4BCF-B30C-FFF329A93B05}" destId="{12B7B0C6-55FB-4FF8-8218-2E695EDEE663}" srcOrd="3" destOrd="0" presId="urn:microsoft.com/office/officeart/2016/7/layout/BasicLinearProcessNumbered"/>
    <dgm:cxn modelId="{DE2A7B0B-F46B-4A14-8EB1-AD2674A1C8CA}" type="presParOf" srcId="{DF797812-4305-4BCF-B30C-FFF329A93B05}" destId="{CE80AC19-3A69-440C-9ADA-1B23A9FEC2AD}" srcOrd="4" destOrd="0" presId="urn:microsoft.com/office/officeart/2016/7/layout/BasicLinearProcessNumbered"/>
    <dgm:cxn modelId="{141A14D5-FEAE-47F9-9518-49C6116B6D7C}" type="presParOf" srcId="{CE80AC19-3A69-440C-9ADA-1B23A9FEC2AD}" destId="{2CF38F6A-40A3-415B-B5C1-C0F893A60088}" srcOrd="0" destOrd="0" presId="urn:microsoft.com/office/officeart/2016/7/layout/BasicLinearProcessNumbered"/>
    <dgm:cxn modelId="{0EC40359-00A1-43E4-8EB7-EE99BE47C1F3}" type="presParOf" srcId="{CE80AC19-3A69-440C-9ADA-1B23A9FEC2AD}" destId="{8F5D5C42-8E2A-43BA-B1CF-740C81015B14}" srcOrd="1" destOrd="0" presId="urn:microsoft.com/office/officeart/2016/7/layout/BasicLinearProcessNumbered"/>
    <dgm:cxn modelId="{0FA3733F-2E65-447E-9C50-AACE17EF4A05}" type="presParOf" srcId="{CE80AC19-3A69-440C-9ADA-1B23A9FEC2AD}" destId="{4FF69843-914C-4CD9-AF6F-D06712C94BCD}" srcOrd="2" destOrd="0" presId="urn:microsoft.com/office/officeart/2016/7/layout/BasicLinearProcessNumbered"/>
    <dgm:cxn modelId="{3EF2CC36-D8DA-4699-BDDB-77910435ADC0}" type="presParOf" srcId="{CE80AC19-3A69-440C-9ADA-1B23A9FEC2AD}" destId="{EDD100F8-CACF-4F0F-A2BE-C33754211A8D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5D699B-D2E9-4300-BCE6-5E4004040F93}">
      <dsp:nvSpPr>
        <dsp:cNvPr id="0" name=""/>
        <dsp:cNvSpPr/>
      </dsp:nvSpPr>
      <dsp:spPr>
        <a:xfrm>
          <a:off x="0" y="0"/>
          <a:ext cx="3286125" cy="4351338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- Collaborate on a shared repository</a:t>
          </a:r>
        </a:p>
      </dsp:txBody>
      <dsp:txXfrm>
        <a:off x="0" y="1653508"/>
        <a:ext cx="3286125" cy="2610802"/>
      </dsp:txXfrm>
    </dsp:sp>
    <dsp:sp modelId="{D90769D4-D16E-4A10-B5BE-EE83DEBF09B4}">
      <dsp:nvSpPr>
        <dsp:cNvPr id="0" name=""/>
        <dsp:cNvSpPr/>
      </dsp:nvSpPr>
      <dsp:spPr>
        <a:xfrm>
          <a:off x="990361" y="435133"/>
          <a:ext cx="1305401" cy="130540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181533" y="626305"/>
        <a:ext cx="923057" cy="923057"/>
      </dsp:txXfrm>
    </dsp:sp>
    <dsp:sp modelId="{36FD84DB-4AAA-41B2-8CC9-97BE4C314B1D}">
      <dsp:nvSpPr>
        <dsp:cNvPr id="0" name=""/>
        <dsp:cNvSpPr/>
      </dsp:nvSpPr>
      <dsp:spPr>
        <a:xfrm>
          <a:off x="0" y="4351266"/>
          <a:ext cx="3286125" cy="72"/>
        </a:xfrm>
        <a:prstGeom prst="rect">
          <a:avLst/>
        </a:prstGeom>
        <a:solidFill>
          <a:schemeClr val="accent2">
            <a:hueOff val="1288723"/>
            <a:satOff val="-3699"/>
            <a:lumOff val="-5922"/>
            <a:alphaOff val="0"/>
          </a:schemeClr>
        </a:solidFill>
        <a:ln w="19050" cap="flat" cmpd="sng" algn="ctr">
          <a:solidFill>
            <a:schemeClr val="accent2">
              <a:hueOff val="1288723"/>
              <a:satOff val="-3699"/>
              <a:lumOff val="-5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262FC3-43C2-438B-81E8-A661580237A8}">
      <dsp:nvSpPr>
        <dsp:cNvPr id="0" name=""/>
        <dsp:cNvSpPr/>
      </dsp:nvSpPr>
      <dsp:spPr>
        <a:xfrm>
          <a:off x="3614737" y="0"/>
          <a:ext cx="3286125" cy="4351338"/>
        </a:xfrm>
        <a:prstGeom prst="rect">
          <a:avLst/>
        </a:prstGeom>
        <a:solidFill>
          <a:schemeClr val="accent2">
            <a:tint val="40000"/>
            <a:alpha val="90000"/>
            <a:hueOff val="3367359"/>
            <a:satOff val="-31116"/>
            <a:lumOff val="-3508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3367359"/>
              <a:satOff val="-31116"/>
              <a:lumOff val="-35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- Practice pulling, pushing, and resolving conflicts</a:t>
          </a:r>
        </a:p>
      </dsp:txBody>
      <dsp:txXfrm>
        <a:off x="3614737" y="1653508"/>
        <a:ext cx="3286125" cy="2610802"/>
      </dsp:txXfrm>
    </dsp:sp>
    <dsp:sp modelId="{7C89E23B-A8AA-43B0-A21D-3AB0D5D18D94}">
      <dsp:nvSpPr>
        <dsp:cNvPr id="0" name=""/>
        <dsp:cNvSpPr/>
      </dsp:nvSpPr>
      <dsp:spPr>
        <a:xfrm>
          <a:off x="4605099" y="435133"/>
          <a:ext cx="1305401" cy="1305401"/>
        </a:xfrm>
        <a:prstGeom prst="ellipse">
          <a:avLst/>
        </a:prstGeom>
        <a:solidFill>
          <a:schemeClr val="accent2">
            <a:hueOff val="2577445"/>
            <a:satOff val="-7397"/>
            <a:lumOff val="-11844"/>
            <a:alphaOff val="0"/>
          </a:schemeClr>
        </a:solidFill>
        <a:ln w="19050" cap="flat" cmpd="sng" algn="ctr">
          <a:solidFill>
            <a:schemeClr val="accent2">
              <a:hueOff val="2577445"/>
              <a:satOff val="-7397"/>
              <a:lumOff val="-1184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4796271" y="626305"/>
        <a:ext cx="923057" cy="923057"/>
      </dsp:txXfrm>
    </dsp:sp>
    <dsp:sp modelId="{76311CE0-F7FD-46F0-879F-FF08917C6E03}">
      <dsp:nvSpPr>
        <dsp:cNvPr id="0" name=""/>
        <dsp:cNvSpPr/>
      </dsp:nvSpPr>
      <dsp:spPr>
        <a:xfrm>
          <a:off x="3614737" y="4351266"/>
          <a:ext cx="3286125" cy="72"/>
        </a:xfrm>
        <a:prstGeom prst="rect">
          <a:avLst/>
        </a:prstGeom>
        <a:solidFill>
          <a:schemeClr val="accent2">
            <a:hueOff val="3866169"/>
            <a:satOff val="-11096"/>
            <a:lumOff val="-17765"/>
            <a:alphaOff val="0"/>
          </a:schemeClr>
        </a:solidFill>
        <a:ln w="19050" cap="flat" cmpd="sng" algn="ctr">
          <a:solidFill>
            <a:schemeClr val="accent2">
              <a:hueOff val="3866169"/>
              <a:satOff val="-11096"/>
              <a:lumOff val="-17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F38F6A-40A3-415B-B5C1-C0F893A60088}">
      <dsp:nvSpPr>
        <dsp:cNvPr id="0" name=""/>
        <dsp:cNvSpPr/>
      </dsp:nvSpPr>
      <dsp:spPr>
        <a:xfrm>
          <a:off x="7229475" y="0"/>
          <a:ext cx="3286125" cy="4351338"/>
        </a:xfrm>
        <a:prstGeom prst="rect">
          <a:avLst/>
        </a:prstGeom>
        <a:solidFill>
          <a:schemeClr val="accent2">
            <a:tint val="40000"/>
            <a:alpha val="90000"/>
            <a:hueOff val="6734718"/>
            <a:satOff val="-62232"/>
            <a:lumOff val="-7015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6734718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- Experiment with different Git workflows</a:t>
          </a:r>
        </a:p>
      </dsp:txBody>
      <dsp:txXfrm>
        <a:off x="7229475" y="1653508"/>
        <a:ext cx="3286125" cy="2610802"/>
      </dsp:txXfrm>
    </dsp:sp>
    <dsp:sp modelId="{8F5D5C42-8E2A-43BA-B1CF-740C81015B14}">
      <dsp:nvSpPr>
        <dsp:cNvPr id="0" name=""/>
        <dsp:cNvSpPr/>
      </dsp:nvSpPr>
      <dsp:spPr>
        <a:xfrm>
          <a:off x="8219836" y="435133"/>
          <a:ext cx="1305401" cy="1305401"/>
        </a:xfrm>
        <a:prstGeom prst="ellipse">
          <a:avLst/>
        </a:prstGeom>
        <a:solidFill>
          <a:schemeClr val="accent2">
            <a:hueOff val="5154891"/>
            <a:satOff val="-14794"/>
            <a:lumOff val="-23687"/>
            <a:alphaOff val="0"/>
          </a:schemeClr>
        </a:solidFill>
        <a:ln w="19050" cap="flat" cmpd="sng" algn="ctr">
          <a:solidFill>
            <a:schemeClr val="accent2">
              <a:hueOff val="5154891"/>
              <a:satOff val="-14794"/>
              <a:lumOff val="-2368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8411008" y="626305"/>
        <a:ext cx="923057" cy="923057"/>
      </dsp:txXfrm>
    </dsp:sp>
    <dsp:sp modelId="{4FF69843-914C-4CD9-AF6F-D06712C94BCD}">
      <dsp:nvSpPr>
        <dsp:cNvPr id="0" name=""/>
        <dsp:cNvSpPr/>
      </dsp:nvSpPr>
      <dsp:spPr>
        <a:xfrm>
          <a:off x="7229475" y="4351266"/>
          <a:ext cx="3286125" cy="72"/>
        </a:xfrm>
        <a:prstGeom prst="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leninmhs.com/git-flow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3810" y="2960716"/>
            <a:ext cx="4036334" cy="2387600"/>
          </a:xfrm>
        </p:spPr>
        <p:txBody>
          <a:bodyPr anchor="t">
            <a:normAutofit/>
          </a:bodyPr>
          <a:lstStyle/>
          <a:p>
            <a:pPr algn="l"/>
            <a:r>
              <a:rPr lang="en-US" sz="5000" dirty="0"/>
              <a:t>Lecture 11: Git Collaboration and Workflows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3809" y="953037"/>
            <a:ext cx="4036333" cy="17098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2000"/>
              <a:t>Eng / Youssef khaled </a:t>
            </a:r>
          </a:p>
          <a:p>
            <a:pPr algn="l"/>
            <a:r>
              <a:rPr lang="en-US" sz="2000"/>
              <a:t>BackEnd Roadmap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diagram of a flowchart&#10;&#10;Description automatically generated">
            <a:extLst>
              <a:ext uri="{FF2B5EF4-FFF2-40B4-BE49-F238E27FC236}">
                <a16:creationId xmlns:a16="http://schemas.microsoft.com/office/drawing/2014/main" id="{B21E4C6B-A0DC-366E-08EB-0A87C55879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922492" y="1731904"/>
            <a:ext cx="5536001" cy="3335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Triangle 1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44076E-061A-A55F-E723-CAA9FEFFB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US" sz="6100" b="1">
                <a:ea typeface="+mj-lt"/>
                <a:cs typeface="+mj-lt"/>
              </a:rPr>
              <a:t>Collaboration with Git</a:t>
            </a:r>
            <a:endParaRPr lang="en-US" sz="6100"/>
          </a:p>
          <a:p>
            <a:endParaRPr lang="en-US" sz="61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46880-2B8F-BAB2-8B21-906D46154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326532"/>
            <a:ext cx="8074815" cy="34433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b="1" dirty="0">
                <a:ea typeface="+mn-lt"/>
                <a:cs typeface="+mn-lt"/>
              </a:rPr>
              <a:t>- Remote Repositories</a:t>
            </a:r>
            <a:endParaRPr lang="en-US" sz="1800" b="1"/>
          </a:p>
          <a:p>
            <a:r>
              <a:rPr lang="en-US" sz="1800" dirty="0">
                <a:ea typeface="+mn-lt"/>
                <a:cs typeface="+mn-lt"/>
              </a:rPr>
              <a:t>  - Adding a remote repository (`</a:t>
            </a:r>
            <a:r>
              <a:rPr lang="en-US" sz="1800" dirty="0">
                <a:highlight>
                  <a:srgbClr val="FFFF00"/>
                </a:highlight>
                <a:ea typeface="+mn-lt"/>
                <a:cs typeface="+mn-lt"/>
              </a:rPr>
              <a:t>git remote add</a:t>
            </a:r>
            <a:r>
              <a:rPr lang="en-US" sz="1800" dirty="0">
                <a:ea typeface="+mn-lt"/>
                <a:cs typeface="+mn-lt"/>
              </a:rPr>
              <a:t>`)</a:t>
            </a:r>
            <a:endParaRPr lang="en-US" sz="1800" dirty="0"/>
          </a:p>
          <a:p>
            <a:r>
              <a:rPr lang="en-US" sz="1800" dirty="0">
                <a:ea typeface="+mn-lt"/>
                <a:cs typeface="+mn-lt"/>
              </a:rPr>
              <a:t>  - Fetching changes (`</a:t>
            </a:r>
            <a:r>
              <a:rPr lang="en-US" sz="1800" dirty="0">
                <a:highlight>
                  <a:srgbClr val="FFFF00"/>
                </a:highlight>
                <a:ea typeface="+mn-lt"/>
                <a:cs typeface="+mn-lt"/>
              </a:rPr>
              <a:t>git fetch</a:t>
            </a:r>
            <a:r>
              <a:rPr lang="en-US" sz="1800" dirty="0">
                <a:ea typeface="+mn-lt"/>
                <a:cs typeface="+mn-lt"/>
              </a:rPr>
              <a:t>`)</a:t>
            </a:r>
            <a:endParaRPr lang="en-US" sz="1800" dirty="0"/>
          </a:p>
          <a:p>
            <a:r>
              <a:rPr lang="en-US" sz="1800" dirty="0">
                <a:ea typeface="+mn-lt"/>
                <a:cs typeface="+mn-lt"/>
              </a:rPr>
              <a:t>  - Pulling changes (`</a:t>
            </a:r>
            <a:r>
              <a:rPr lang="en-US" sz="1800" dirty="0">
                <a:highlight>
                  <a:srgbClr val="FFFF00"/>
                </a:highlight>
                <a:ea typeface="+mn-lt"/>
                <a:cs typeface="+mn-lt"/>
              </a:rPr>
              <a:t>git pull</a:t>
            </a:r>
            <a:r>
              <a:rPr lang="en-US" sz="1800" dirty="0">
                <a:ea typeface="+mn-lt"/>
                <a:cs typeface="+mn-lt"/>
              </a:rPr>
              <a:t>`)</a:t>
            </a:r>
            <a:endParaRPr lang="en-US" sz="1800" dirty="0"/>
          </a:p>
          <a:p>
            <a:r>
              <a:rPr lang="en-US" sz="1800" dirty="0">
                <a:ea typeface="+mn-lt"/>
                <a:cs typeface="+mn-lt"/>
              </a:rPr>
              <a:t>  - Pushing changes (`</a:t>
            </a:r>
            <a:r>
              <a:rPr lang="en-US" sz="1800" dirty="0">
                <a:highlight>
                  <a:srgbClr val="FFFF00"/>
                </a:highlight>
                <a:ea typeface="+mn-lt"/>
                <a:cs typeface="+mn-lt"/>
              </a:rPr>
              <a:t>git push</a:t>
            </a:r>
            <a:r>
              <a:rPr lang="en-US" sz="1800" dirty="0">
                <a:ea typeface="+mn-lt"/>
                <a:cs typeface="+mn-lt"/>
              </a:rPr>
              <a:t>`)</a:t>
            </a:r>
            <a:endParaRPr lang="en-US" sz="1800" dirty="0"/>
          </a:p>
          <a:p>
            <a:endParaRPr lang="en-US" sz="1800" dirty="0"/>
          </a:p>
          <a:p>
            <a:r>
              <a:rPr lang="en-US" sz="1800" b="1" dirty="0">
                <a:ea typeface="+mn-lt"/>
                <a:cs typeface="+mn-lt"/>
              </a:rPr>
              <a:t>- Resolving Conflicts</a:t>
            </a:r>
            <a:endParaRPr lang="en-US" sz="1800" b="1"/>
          </a:p>
          <a:p>
            <a:r>
              <a:rPr lang="en-US" sz="1800" dirty="0">
                <a:ea typeface="+mn-lt"/>
                <a:cs typeface="+mn-lt"/>
              </a:rPr>
              <a:t>  - Identifying and resolving merge conflicts</a:t>
            </a:r>
            <a:endParaRPr lang="en-US" sz="1800" dirty="0"/>
          </a:p>
          <a:p>
            <a:r>
              <a:rPr lang="en-US" sz="1800" dirty="0">
                <a:ea typeface="+mn-lt"/>
                <a:cs typeface="+mn-lt"/>
              </a:rPr>
              <a:t>  - Using tools and commands to resolve conflicts</a:t>
            </a:r>
            <a:endParaRPr lang="en-US" sz="1800"/>
          </a:p>
          <a:p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1245982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36B90D-06E8-6F16-6048-716514724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sz="3600" b="1">
                <a:solidFill>
                  <a:schemeClr val="tx2"/>
                </a:solidFill>
                <a:ea typeface="+mj-lt"/>
                <a:cs typeface="+mj-lt"/>
              </a:rPr>
              <a:t>Git Workflows</a:t>
            </a:r>
            <a:endParaRPr lang="en-US" sz="3600">
              <a:solidFill>
                <a:schemeClr val="tx2"/>
              </a:solidFill>
            </a:endParaRPr>
          </a:p>
          <a:p>
            <a:endParaRPr lang="en-US" sz="360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651D5-D6E5-C93B-F474-B3DF90310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074380"/>
            <a:ext cx="7306710" cy="434377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b="1" dirty="0">
                <a:solidFill>
                  <a:schemeClr val="tx2"/>
                </a:solidFill>
                <a:ea typeface="+mn-lt"/>
                <a:cs typeface="+mn-lt"/>
              </a:rPr>
              <a:t>Common Workflows</a:t>
            </a:r>
            <a:endParaRPr lang="en-US" sz="2400" b="1" dirty="0">
              <a:solidFill>
                <a:schemeClr val="tx2"/>
              </a:solidFill>
            </a:endParaRPr>
          </a:p>
          <a:p>
            <a:r>
              <a:rPr lang="en-US" sz="2400" dirty="0">
                <a:solidFill>
                  <a:schemeClr val="tx2"/>
                </a:solidFill>
                <a:ea typeface="+mn-lt"/>
                <a:cs typeface="+mn-lt"/>
              </a:rPr>
              <a:t>  - Centralized Workflow</a:t>
            </a:r>
            <a:endParaRPr lang="en-US" sz="2400" dirty="0">
              <a:solidFill>
                <a:schemeClr val="tx2"/>
              </a:solidFill>
            </a:endParaRPr>
          </a:p>
          <a:p>
            <a:r>
              <a:rPr lang="en-US" sz="2400" dirty="0">
                <a:solidFill>
                  <a:schemeClr val="tx2"/>
                </a:solidFill>
                <a:ea typeface="+mn-lt"/>
                <a:cs typeface="+mn-lt"/>
              </a:rPr>
              <a:t>  - Feature Branch Workflow</a:t>
            </a:r>
            <a:endParaRPr lang="en-US" sz="2400" dirty="0">
              <a:solidFill>
                <a:schemeClr val="tx2"/>
              </a:solidFill>
            </a:endParaRPr>
          </a:p>
          <a:p>
            <a:r>
              <a:rPr lang="en-US" sz="2400" dirty="0">
                <a:solidFill>
                  <a:schemeClr val="tx2"/>
                </a:solidFill>
                <a:ea typeface="+mn-lt"/>
                <a:cs typeface="+mn-lt"/>
              </a:rPr>
              <a:t>  - Git Flow Workflow</a:t>
            </a:r>
            <a:endParaRPr lang="en-US" sz="2400" dirty="0">
              <a:solidFill>
                <a:schemeClr val="tx2"/>
              </a:solidFill>
            </a:endParaRPr>
          </a:p>
          <a:p>
            <a:endParaRPr lang="en-US" sz="2400" dirty="0">
              <a:solidFill>
                <a:schemeClr val="tx2"/>
              </a:solidFill>
            </a:endParaRPr>
          </a:p>
          <a:p>
            <a:r>
              <a:rPr lang="en-US" sz="2400" b="1" dirty="0">
                <a:solidFill>
                  <a:schemeClr val="tx2"/>
                </a:solidFill>
                <a:ea typeface="+mn-lt"/>
                <a:cs typeface="+mn-lt"/>
              </a:rPr>
              <a:t> Best Practices</a:t>
            </a:r>
            <a:endParaRPr lang="en-US" sz="2400" b="1">
              <a:solidFill>
                <a:schemeClr val="tx2"/>
              </a:solidFill>
            </a:endParaRPr>
          </a:p>
          <a:p>
            <a:r>
              <a:rPr lang="en-US" sz="2400" dirty="0">
                <a:solidFill>
                  <a:schemeClr val="tx2"/>
                </a:solidFill>
                <a:ea typeface="+mn-lt"/>
                <a:cs typeface="+mn-lt"/>
              </a:rPr>
              <a:t>  - Commit messages conventions</a:t>
            </a:r>
            <a:endParaRPr lang="en-US" sz="2400" dirty="0">
              <a:solidFill>
                <a:schemeClr val="tx2"/>
              </a:solidFill>
            </a:endParaRPr>
          </a:p>
          <a:p>
            <a:r>
              <a:rPr lang="en-US" sz="2400" dirty="0">
                <a:solidFill>
                  <a:schemeClr val="tx2"/>
                </a:solidFill>
                <a:ea typeface="+mn-lt"/>
                <a:cs typeface="+mn-lt"/>
              </a:rPr>
              <a:t>  - Regular commits and updates</a:t>
            </a:r>
            <a:endParaRPr lang="en-US" sz="2400" dirty="0">
              <a:solidFill>
                <a:schemeClr val="tx2"/>
              </a:solidFill>
            </a:endParaRPr>
          </a:p>
          <a:p>
            <a:endParaRPr lang="en-US" sz="180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Flowchart">
            <a:extLst>
              <a:ext uri="{FF2B5EF4-FFF2-40B4-BE49-F238E27FC236}">
                <a16:creationId xmlns:a16="http://schemas.microsoft.com/office/drawing/2014/main" id="{A7CBD7C4-EE86-B113-3144-5677D72670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772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F6F4FB8-72B5-B506-59FF-530451D8CDA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23278" r="9085" b="-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C8E0F9-0E50-BDB5-ACF9-3870AAD30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ea typeface="+mj-lt"/>
                <a:cs typeface="+mj-lt"/>
              </a:rPr>
              <a:t>Hands-On Exercise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DFAF675-71E3-9F73-DFD6-8DD03C9632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344851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6065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Lecture 11: Git Collaboration and Workflows</vt:lpstr>
      <vt:lpstr>Collaboration with Git </vt:lpstr>
      <vt:lpstr>Git Workflows </vt:lpstr>
      <vt:lpstr>Hands-On Exercise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39</cp:revision>
  <dcterms:created xsi:type="dcterms:W3CDTF">2013-07-15T20:26:40Z</dcterms:created>
  <dcterms:modified xsi:type="dcterms:W3CDTF">2024-09-13T12:54:18Z</dcterms:modified>
</cp:coreProperties>
</file>