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26F52-D67E-FD0B-B223-CA9B4F7337A9}" v="326" dt="2024-09-13T13:11:2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62126F52-D67E-FD0B-B223-CA9B4F7337A9}"/>
    <pc:docChg chg="addSld modSld">
      <pc:chgData name="30212090102852" userId="S::30212090102852@sci.asu.edu.eg::6609d03e-575b-4742-a6b1-2b7e3014f7c4" providerId="AD" clId="Web-{62126F52-D67E-FD0B-B223-CA9B4F7337A9}" dt="2024-09-13T13:11:15.082" v="305" actId="20577"/>
      <pc:docMkLst>
        <pc:docMk/>
      </pc:docMkLst>
      <pc:sldChg chg="addSp delSp modSp mod setBg">
        <pc:chgData name="30212090102852" userId="S::30212090102852@sci.asu.edu.eg::6609d03e-575b-4742-a6b1-2b7e3014f7c4" providerId="AD" clId="Web-{62126F52-D67E-FD0B-B223-CA9B4F7337A9}" dt="2024-09-13T12:54:17.828" v="188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62126F52-D67E-FD0B-B223-CA9B4F7337A9}" dt="2024-09-13T12:54:17.828" v="18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2:46:27.529" v="9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62126F52-D67E-FD0B-B223-CA9B4F7337A9}" dt="2024-09-13T12:46:42.982" v="97"/>
          <ac:spMkLst>
            <pc:docMk/>
            <pc:sldMk cId="109857222" sldId="256"/>
            <ac:spMk id="5" creationId="{BC41E233-5DDD-DCD7-FE13-A27341AD6592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6:27.529" v="95"/>
          <ac:spMkLst>
            <pc:docMk/>
            <pc:sldMk cId="109857222" sldId="256"/>
            <ac:spMk id="10" creationId="{93245F62-CCC4-49E4-B95B-EA6C1E790510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6:27.529" v="95"/>
          <ac:spMkLst>
            <pc:docMk/>
            <pc:sldMk cId="109857222" sldId="256"/>
            <ac:spMk id="12" creationId="{E6C0DD6B-6AA3-448F-9B99-8386295BC1B4}"/>
          </ac:spMkLst>
        </pc:spChg>
        <pc:picChg chg="add mod">
          <ac:chgData name="30212090102852" userId="S::30212090102852@sci.asu.edu.eg::6609d03e-575b-4742-a6b1-2b7e3014f7c4" providerId="AD" clId="Web-{62126F52-D67E-FD0B-B223-CA9B4F7337A9}" dt="2024-09-13T12:46:27.529" v="95"/>
          <ac:picMkLst>
            <pc:docMk/>
            <pc:sldMk cId="109857222" sldId="256"/>
            <ac:picMk id="4" creationId="{6471443C-F184-CEC6-00FC-0C447932BB30}"/>
          </ac:picMkLst>
        </pc:picChg>
      </pc:sldChg>
      <pc:sldChg chg="addSp modSp new mod setBg">
        <pc:chgData name="30212090102852" userId="S::30212090102852@sci.asu.edu.eg::6609d03e-575b-4742-a6b1-2b7e3014f7c4" providerId="AD" clId="Web-{62126F52-D67E-FD0B-B223-CA9B4F7337A9}" dt="2024-09-13T13:09:23.269" v="282" actId="20577"/>
        <pc:sldMkLst>
          <pc:docMk/>
          <pc:sldMk cId="3273349609" sldId="257"/>
        </pc:sldMkLst>
        <pc:spChg chg="mod">
          <ac:chgData name="30212090102852" userId="S::30212090102852@sci.asu.edu.eg::6609d03e-575b-4742-a6b1-2b7e3014f7c4" providerId="AD" clId="Web-{62126F52-D67E-FD0B-B223-CA9B4F7337A9}" dt="2024-09-13T12:46:40.592" v="96"/>
          <ac:spMkLst>
            <pc:docMk/>
            <pc:sldMk cId="3273349609" sldId="257"/>
            <ac:spMk id="2" creationId="{9C541D34-2F49-94E2-575C-9869B7796AC6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09:23.269" v="282" actId="20577"/>
          <ac:spMkLst>
            <pc:docMk/>
            <pc:sldMk cId="3273349609" sldId="257"/>
            <ac:spMk id="3" creationId="{61CA9556-83F2-EB75-7DE7-741C669D43B0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6:40.592" v="96"/>
          <ac:spMkLst>
            <pc:docMk/>
            <pc:sldMk cId="3273349609" sldId="257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6:40.592" v="96"/>
          <ac:spMkLst>
            <pc:docMk/>
            <pc:sldMk cId="3273349609" sldId="257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6:40.592" v="96"/>
          <ac:spMkLst>
            <pc:docMk/>
            <pc:sldMk cId="3273349609" sldId="257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62126F52-D67E-FD0B-B223-CA9B4F7337A9}" dt="2024-09-13T13:09:15.316" v="278" actId="20577"/>
        <pc:sldMkLst>
          <pc:docMk/>
          <pc:sldMk cId="35107725" sldId="258"/>
        </pc:sldMkLst>
        <pc:spChg chg="mod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2" creationId="{ABE16358-BD7C-533B-5547-8C2DF8A0BA6C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09:15.316" v="278" actId="20577"/>
          <ac:spMkLst>
            <pc:docMk/>
            <pc:sldMk cId="35107725" sldId="258"/>
            <ac:spMk id="3" creationId="{1B951FE9-200F-A2C4-2F9B-126DDBC0C0E4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23" creationId="{8D1AA55E-40D5-461B-A5A8-4AE8AAB71B08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27" creationId="{6CB927A4-E432-4310-9CD5-E89FF5063179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48:43.249" v="107"/>
          <ac:spMkLst>
            <pc:docMk/>
            <pc:sldMk cId="35107725" sldId="258"/>
            <ac:spMk id="29" creationId="{E3020543-B24B-4EC4-8FFC-8DD88EEA91A8}"/>
          </ac:spMkLst>
        </pc:spChg>
        <pc:grpChg chg="add del">
          <ac:chgData name="30212090102852" userId="S::30212090102852@sci.asu.edu.eg::6609d03e-575b-4742-a6b1-2b7e3014f7c4" providerId="AD" clId="Web-{62126F52-D67E-FD0B-B223-CA9B4F7337A9}" dt="2024-09-13T12:48:43.249" v="107"/>
          <ac:grpSpMkLst>
            <pc:docMk/>
            <pc:sldMk cId="35107725" sldId="258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62126F52-D67E-FD0B-B223-CA9B4F7337A9}" dt="2024-09-13T12:48:43.249" v="107"/>
          <ac:picMkLst>
            <pc:docMk/>
            <pc:sldMk cId="35107725" sldId="258"/>
            <ac:picMk id="7" creationId="{B472A475-A3C3-0D6F-AEFC-66F751AE1D4E}"/>
          </ac:picMkLst>
        </pc:picChg>
        <pc:cxnChg chg="add">
          <ac:chgData name="30212090102852" userId="S::30212090102852@sci.asu.edu.eg::6609d03e-575b-4742-a6b1-2b7e3014f7c4" providerId="AD" clId="Web-{62126F52-D67E-FD0B-B223-CA9B4F7337A9}" dt="2024-09-13T12:48:43.249" v="107"/>
          <ac:cxnSpMkLst>
            <pc:docMk/>
            <pc:sldMk cId="35107725" sldId="258"/>
            <ac:cxnSpMk id="25" creationId="{7EB498BD-8089-4626-91EA-4978EBEF535E}"/>
          </ac:cxnSpMkLst>
        </pc:cxnChg>
      </pc:sldChg>
      <pc:sldChg chg="addSp modSp new mod setBg">
        <pc:chgData name="30212090102852" userId="S::30212090102852@sci.asu.edu.eg::6609d03e-575b-4742-a6b1-2b7e3014f7c4" providerId="AD" clId="Web-{62126F52-D67E-FD0B-B223-CA9B4F7337A9}" dt="2024-09-13T13:09:04.894" v="275" actId="20577"/>
        <pc:sldMkLst>
          <pc:docMk/>
          <pc:sldMk cId="2115399374" sldId="259"/>
        </pc:sldMkLst>
        <pc:spChg chg="mod">
          <ac:chgData name="30212090102852" userId="S::30212090102852@sci.asu.edu.eg::6609d03e-575b-4742-a6b1-2b7e3014f7c4" providerId="AD" clId="Web-{62126F52-D67E-FD0B-B223-CA9B4F7337A9}" dt="2024-09-13T12:52:05.249" v="138"/>
          <ac:spMkLst>
            <pc:docMk/>
            <pc:sldMk cId="2115399374" sldId="259"/>
            <ac:spMk id="2" creationId="{79BC2F96-C289-85C1-2669-A23558382274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09:04.894" v="275" actId="20577"/>
          <ac:spMkLst>
            <pc:docMk/>
            <pc:sldMk cId="2115399374" sldId="259"/>
            <ac:spMk id="3" creationId="{1939AE91-6A3F-089A-604A-98EDE1A0853D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52:05.249" v="138"/>
          <ac:spMkLst>
            <pc:docMk/>
            <pc:sldMk cId="2115399374" sldId="259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52:05.249" v="138"/>
          <ac:spMkLst>
            <pc:docMk/>
            <pc:sldMk cId="2115399374" sldId="259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62126F52-D67E-FD0B-B223-CA9B4F7337A9}" dt="2024-09-13T12:52:05.249" v="138"/>
          <ac:grpSpMkLst>
            <pc:docMk/>
            <pc:sldMk cId="2115399374" sldId="259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62126F52-D67E-FD0B-B223-CA9B4F7337A9}" dt="2024-09-13T12:52:05.249" v="138"/>
          <ac:picMkLst>
            <pc:docMk/>
            <pc:sldMk cId="2115399374" sldId="259"/>
            <ac:picMk id="7" creationId="{5ED2641C-875A-B6DA-54CA-7580AC4B5016}"/>
          </ac:picMkLst>
        </pc:picChg>
      </pc:sldChg>
      <pc:sldChg chg="addSp modSp new mod setBg">
        <pc:chgData name="30212090102852" userId="S::30212090102852@sci.asu.edu.eg::6609d03e-575b-4742-a6b1-2b7e3014f7c4" providerId="AD" clId="Web-{62126F52-D67E-FD0B-B223-CA9B4F7337A9}" dt="2024-09-13T13:08:54.316" v="271" actId="20577"/>
        <pc:sldMkLst>
          <pc:docMk/>
          <pc:sldMk cId="1126302303" sldId="260"/>
        </pc:sldMkLst>
        <pc:spChg chg="mod">
          <ac:chgData name="30212090102852" userId="S::30212090102852@sci.asu.edu.eg::6609d03e-575b-4742-a6b1-2b7e3014f7c4" providerId="AD" clId="Web-{62126F52-D67E-FD0B-B223-CA9B4F7337A9}" dt="2024-09-13T12:53:05.750" v="166"/>
          <ac:spMkLst>
            <pc:docMk/>
            <pc:sldMk cId="1126302303" sldId="260"/>
            <ac:spMk id="2" creationId="{F13C66FD-BF41-0C89-9845-6097295C3335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08:54.316" v="271" actId="20577"/>
          <ac:spMkLst>
            <pc:docMk/>
            <pc:sldMk cId="1126302303" sldId="260"/>
            <ac:spMk id="3" creationId="{1780743E-D36A-4BE0-2EFB-387C79C3AC34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53:05.750" v="166"/>
          <ac:spMkLst>
            <pc:docMk/>
            <pc:sldMk cId="1126302303" sldId="260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53:05.750" v="166"/>
          <ac:spMkLst>
            <pc:docMk/>
            <pc:sldMk cId="1126302303" sldId="260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2:53:05.750" v="166"/>
          <ac:spMkLst>
            <pc:docMk/>
            <pc:sldMk cId="1126302303" sldId="260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62126F52-D67E-FD0B-B223-CA9B4F7337A9}" dt="2024-09-13T13:08:37.613" v="264" actId="20577"/>
        <pc:sldMkLst>
          <pc:docMk/>
          <pc:sldMk cId="686205175" sldId="261"/>
        </pc:sldMkLst>
        <pc:spChg chg="mod">
          <ac:chgData name="30212090102852" userId="S::30212090102852@sci.asu.edu.eg::6609d03e-575b-4742-a6b1-2b7e3014f7c4" providerId="AD" clId="Web-{62126F52-D67E-FD0B-B223-CA9B4F7337A9}" dt="2024-09-13T13:02:08.689" v="193"/>
          <ac:spMkLst>
            <pc:docMk/>
            <pc:sldMk cId="686205175" sldId="261"/>
            <ac:spMk id="2" creationId="{7D3B1D1C-6B6A-E651-A317-7BD80903AEAB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08:37.613" v="264" actId="20577"/>
          <ac:spMkLst>
            <pc:docMk/>
            <pc:sldMk cId="686205175" sldId="261"/>
            <ac:spMk id="3" creationId="{7E12B960-6A88-22E8-BECB-BE3622C26222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2:05.720" v="190"/>
          <ac:spMkLst>
            <pc:docMk/>
            <pc:sldMk cId="686205175" sldId="261"/>
            <ac:spMk id="8" creationId="{84697CDA-BDB7-4883-B48B-1D4EDB2F0E93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2:05.720" v="190"/>
          <ac:spMkLst>
            <pc:docMk/>
            <pc:sldMk cId="686205175" sldId="261"/>
            <ac:spMk id="10" creationId="{6295B176-FA0E-4B6A-A190-5E2E82BEA57A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2:05.720" v="190"/>
          <ac:spMkLst>
            <pc:docMk/>
            <pc:sldMk cId="686205175" sldId="261"/>
            <ac:spMk id="12" creationId="{48F779DE-4744-42D6-9C74-33EC94460CCC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2:08.674" v="192"/>
          <ac:spMkLst>
            <pc:docMk/>
            <pc:sldMk cId="686205175" sldId="261"/>
            <ac:spMk id="14" creationId="{B6CDA21F-E7AF-4C75-8395-33F58D5B0E45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2:08.674" v="192"/>
          <ac:spMkLst>
            <pc:docMk/>
            <pc:sldMk cId="686205175" sldId="261"/>
            <ac:spMk id="15" creationId="{D5B0017B-2ECA-49AF-B397-DC140825DF8D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2:08.689" v="193"/>
          <ac:spMkLst>
            <pc:docMk/>
            <pc:sldMk cId="686205175" sldId="261"/>
            <ac:spMk id="20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2:08.689" v="193"/>
          <ac:spMkLst>
            <pc:docMk/>
            <pc:sldMk cId="686205175" sldId="261"/>
            <ac:spMk id="21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2:08.689" v="193"/>
          <ac:spMkLst>
            <pc:docMk/>
            <pc:sldMk cId="686205175" sldId="261"/>
            <ac:spMk id="22" creationId="{7F488E8B-4E1E-4402-8935-D4E6C02615C7}"/>
          </ac:spMkLst>
        </pc:spChg>
        <pc:grpChg chg="add del">
          <ac:chgData name="30212090102852" userId="S::30212090102852@sci.asu.edu.eg::6609d03e-575b-4742-a6b1-2b7e3014f7c4" providerId="AD" clId="Web-{62126F52-D67E-FD0B-B223-CA9B4F7337A9}" dt="2024-09-13T13:02:08.674" v="192"/>
          <ac:grpSpMkLst>
            <pc:docMk/>
            <pc:sldMk cId="686205175" sldId="261"/>
            <ac:grpSpMk id="16" creationId="{AE1C45F0-260A-458C-96ED-C1F6D2151219}"/>
          </ac:grpSpMkLst>
        </pc:grpChg>
        <pc:cxnChg chg="add del">
          <ac:chgData name="30212090102852" userId="S::30212090102852@sci.asu.edu.eg::6609d03e-575b-4742-a6b1-2b7e3014f7c4" providerId="AD" clId="Web-{62126F52-D67E-FD0B-B223-CA9B4F7337A9}" dt="2024-09-13T13:02:08.674" v="192"/>
          <ac:cxnSpMkLst>
            <pc:docMk/>
            <pc:sldMk cId="686205175" sldId="261"/>
            <ac:cxnSpMk id="17" creationId="{6CF1BAF6-AD41-4082-B212-8A1F9A2E8779}"/>
          </ac:cxnSpMkLst>
        </pc:cxnChg>
      </pc:sldChg>
      <pc:sldChg chg="addSp modSp new mod setBg">
        <pc:chgData name="30212090102852" userId="S::30212090102852@sci.asu.edu.eg::6609d03e-575b-4742-a6b1-2b7e3014f7c4" providerId="AD" clId="Web-{62126F52-D67E-FD0B-B223-CA9B4F7337A9}" dt="2024-09-13T13:11:15.082" v="305" actId="20577"/>
        <pc:sldMkLst>
          <pc:docMk/>
          <pc:sldMk cId="4164661948" sldId="262"/>
        </pc:sldMkLst>
        <pc:spChg chg="mod">
          <ac:chgData name="30212090102852" userId="S::30212090102852@sci.asu.edu.eg::6609d03e-575b-4742-a6b1-2b7e3014f7c4" providerId="AD" clId="Web-{62126F52-D67E-FD0B-B223-CA9B4F7337A9}" dt="2024-09-13T13:03:31.424" v="200"/>
          <ac:spMkLst>
            <pc:docMk/>
            <pc:sldMk cId="4164661948" sldId="262"/>
            <ac:spMk id="2" creationId="{934BE169-4135-FF2C-3064-3A9B18BF14B9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11:15.082" v="305" actId="20577"/>
          <ac:spMkLst>
            <pc:docMk/>
            <pc:sldMk cId="4164661948" sldId="262"/>
            <ac:spMk id="3" creationId="{5EFA1A76-E70B-FD70-C7F2-A394D895DB47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3:31.424" v="200"/>
          <ac:spMkLst>
            <pc:docMk/>
            <pc:sldMk cId="4164661948" sldId="262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3:31.424" v="200"/>
          <ac:spMkLst>
            <pc:docMk/>
            <pc:sldMk cId="4164661948" sldId="262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3:31.424" v="200"/>
          <ac:spMkLst>
            <pc:docMk/>
            <pc:sldMk cId="4164661948" sldId="262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62126F52-D67E-FD0B-B223-CA9B4F7337A9}" dt="2024-09-13T13:10:19.082" v="288" actId="20577"/>
        <pc:sldMkLst>
          <pc:docMk/>
          <pc:sldMk cId="2465286204" sldId="263"/>
        </pc:sldMkLst>
        <pc:spChg chg="mod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2" creationId="{5561F5B4-E78B-A123-771A-68BDB38EDEF3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10:19.082" v="288" actId="20577"/>
          <ac:spMkLst>
            <pc:docMk/>
            <pc:sldMk cId="2465286204" sldId="263"/>
            <ac:spMk id="3" creationId="{EDA0043A-983C-9D2B-5667-80B7E8BE9E99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23" creationId="{8D1AA55E-40D5-461B-A5A8-4AE8AAB71B08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27" creationId="{6CB927A4-E432-4310-9CD5-E89FF5063179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5:02.596" v="213"/>
          <ac:spMkLst>
            <pc:docMk/>
            <pc:sldMk cId="2465286204" sldId="263"/>
            <ac:spMk id="29" creationId="{E3020543-B24B-4EC4-8FFC-8DD88EEA91A8}"/>
          </ac:spMkLst>
        </pc:spChg>
        <pc:grpChg chg="add del">
          <ac:chgData name="30212090102852" userId="S::30212090102852@sci.asu.edu.eg::6609d03e-575b-4742-a6b1-2b7e3014f7c4" providerId="AD" clId="Web-{62126F52-D67E-FD0B-B223-CA9B4F7337A9}" dt="2024-09-13T13:05:02.596" v="213"/>
          <ac:grpSpMkLst>
            <pc:docMk/>
            <pc:sldMk cId="2465286204" sldId="263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62126F52-D67E-FD0B-B223-CA9B4F7337A9}" dt="2024-09-13T13:05:07.252" v="215" actId="1076"/>
          <ac:picMkLst>
            <pc:docMk/>
            <pc:sldMk cId="2465286204" sldId="263"/>
            <ac:picMk id="7" creationId="{53E7BD6C-33AB-B8E1-3EF4-666207B6156E}"/>
          </ac:picMkLst>
        </pc:picChg>
        <pc:cxnChg chg="add">
          <ac:chgData name="30212090102852" userId="S::30212090102852@sci.asu.edu.eg::6609d03e-575b-4742-a6b1-2b7e3014f7c4" providerId="AD" clId="Web-{62126F52-D67E-FD0B-B223-CA9B4F7337A9}" dt="2024-09-13T13:05:02.596" v="213"/>
          <ac:cxnSpMkLst>
            <pc:docMk/>
            <pc:sldMk cId="2465286204" sldId="263"/>
            <ac:cxnSpMk id="25" creationId="{7EB498BD-8089-4626-91EA-4978EBEF535E}"/>
          </ac:cxnSpMkLst>
        </pc:cxnChg>
      </pc:sldChg>
      <pc:sldChg chg="addSp delSp modSp new mod setBg">
        <pc:chgData name="30212090102852" userId="S::30212090102852@sci.asu.edu.eg::6609d03e-575b-4742-a6b1-2b7e3014f7c4" providerId="AD" clId="Web-{62126F52-D67E-FD0B-B223-CA9B4F7337A9}" dt="2024-09-13T13:11:09.738" v="304" actId="20577"/>
        <pc:sldMkLst>
          <pc:docMk/>
          <pc:sldMk cId="4206081242" sldId="264"/>
        </pc:sldMkLst>
        <pc:spChg chg="mod">
          <ac:chgData name="30212090102852" userId="S::30212090102852@sci.asu.edu.eg::6609d03e-575b-4742-a6b1-2b7e3014f7c4" providerId="AD" clId="Web-{62126F52-D67E-FD0B-B223-CA9B4F7337A9}" dt="2024-09-13T13:06:00.049" v="231"/>
          <ac:spMkLst>
            <pc:docMk/>
            <pc:sldMk cId="4206081242" sldId="264"/>
            <ac:spMk id="2" creationId="{26DA6E53-4F56-32BD-A13B-E25BE0B76E4D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11:09.738" v="304" actId="20577"/>
          <ac:spMkLst>
            <pc:docMk/>
            <pc:sldMk cId="4206081242" sldId="264"/>
            <ac:spMk id="3" creationId="{F6472BCC-635E-121F-1767-28A0C3CF74F0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6:00.034" v="230"/>
          <ac:spMkLst>
            <pc:docMk/>
            <pc:sldMk cId="4206081242" sldId="264"/>
            <ac:spMk id="8" creationId="{B6CDA21F-E7AF-4C75-8395-33F58D5B0E45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00.049" v="231"/>
          <ac:spMkLst>
            <pc:docMk/>
            <pc:sldMk cId="4206081242" sldId="264"/>
            <ac:spMk id="9" creationId="{3ECBE1F1-D69B-4AFA-ABD5-8E41720EF6DE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00.049" v="231"/>
          <ac:spMkLst>
            <pc:docMk/>
            <pc:sldMk cId="4206081242" sldId="264"/>
            <ac:spMk id="11" creationId="{603A6265-E10C-4B85-9C20-E75FCAF9CC63}"/>
          </ac:spMkLst>
        </pc:spChg>
        <pc:spChg chg="add del">
          <ac:chgData name="30212090102852" userId="S::30212090102852@sci.asu.edu.eg::6609d03e-575b-4742-a6b1-2b7e3014f7c4" providerId="AD" clId="Web-{62126F52-D67E-FD0B-B223-CA9B4F7337A9}" dt="2024-09-13T13:06:00.034" v="230"/>
          <ac:spMkLst>
            <pc:docMk/>
            <pc:sldMk cId="4206081242" sldId="264"/>
            <ac:spMk id="15" creationId="{D5B0017B-2ECA-49AF-B397-DC140825DF8D}"/>
          </ac:spMkLst>
        </pc:spChg>
        <pc:grpChg chg="add del">
          <ac:chgData name="30212090102852" userId="S::30212090102852@sci.asu.edu.eg::6609d03e-575b-4742-a6b1-2b7e3014f7c4" providerId="AD" clId="Web-{62126F52-D67E-FD0B-B223-CA9B4F7337A9}" dt="2024-09-13T13:06:00.034" v="230"/>
          <ac:grpSpMkLst>
            <pc:docMk/>
            <pc:sldMk cId="4206081242" sldId="264"/>
            <ac:grpSpMk id="10" creationId="{AE1C45F0-260A-458C-96ED-C1F6D2151219}"/>
          </ac:grpSpMkLst>
        </pc:grpChg>
        <pc:picChg chg="add">
          <ac:chgData name="30212090102852" userId="S::30212090102852@sci.asu.edu.eg::6609d03e-575b-4742-a6b1-2b7e3014f7c4" providerId="AD" clId="Web-{62126F52-D67E-FD0B-B223-CA9B4F7337A9}" dt="2024-09-13T13:06:00.049" v="231"/>
          <ac:picMkLst>
            <pc:docMk/>
            <pc:sldMk cId="4206081242" sldId="264"/>
            <ac:picMk id="5" creationId="{B9EFD93A-0036-B857-ECB5-FF539E81D3A8}"/>
          </ac:picMkLst>
        </pc:picChg>
        <pc:cxnChg chg="add del">
          <ac:chgData name="30212090102852" userId="S::30212090102852@sci.asu.edu.eg::6609d03e-575b-4742-a6b1-2b7e3014f7c4" providerId="AD" clId="Web-{62126F52-D67E-FD0B-B223-CA9B4F7337A9}" dt="2024-09-13T13:06:00.034" v="230"/>
          <ac:cxnSpMkLst>
            <pc:docMk/>
            <pc:sldMk cId="4206081242" sldId="264"/>
            <ac:cxnSpMk id="17" creationId="{6CF1BAF6-AD41-4082-B212-8A1F9A2E8779}"/>
          </ac:cxnSpMkLst>
        </pc:cxnChg>
      </pc:sldChg>
      <pc:sldChg chg="addSp modSp new mod setBg">
        <pc:chgData name="30212090102852" userId="S::30212090102852@sci.asu.edu.eg::6609d03e-575b-4742-a6b1-2b7e3014f7c4" providerId="AD" clId="Web-{62126F52-D67E-FD0B-B223-CA9B4F7337A9}" dt="2024-09-13T13:10:26.379" v="292" actId="20577"/>
        <pc:sldMkLst>
          <pc:docMk/>
          <pc:sldMk cId="3284739190" sldId="265"/>
        </pc:sldMkLst>
        <pc:spChg chg="mo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2" creationId="{FA01C56D-8BDC-FA71-83F3-37A468662182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10:26.379" v="292" actId="20577"/>
          <ac:spMkLst>
            <pc:docMk/>
            <pc:sldMk cId="3284739190" sldId="265"/>
            <ac:spMk id="3" creationId="{B37FE4AD-C966-5063-EA69-4D27AEC077AC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8" creationId="{1B15ED52-F352-441B-82BF-E0EA34836D08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10" creationId="{3B2E3793-BFE6-45A2-9B7B-E18844431C99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12" creationId="{BC4C4868-CB8F-4AF9-9CDB-8108F2C19B67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14" creationId="{375E0459-6403-40CD-989D-56A4407CA12E}"/>
          </ac:spMkLst>
        </pc:spChg>
        <pc:spChg chg="add">
          <ac:chgData name="30212090102852" userId="S::30212090102852@sci.asu.edu.eg::6609d03e-575b-4742-a6b1-2b7e3014f7c4" providerId="AD" clId="Web-{62126F52-D67E-FD0B-B223-CA9B4F7337A9}" dt="2024-09-13T13:06:46.503" v="243"/>
          <ac:spMkLst>
            <pc:docMk/>
            <pc:sldMk cId="3284739190" sldId="265"/>
            <ac:spMk id="16" creationId="{53E5B1A8-3AC9-4BD1-9BBC-78CA94F2D1BA}"/>
          </ac:spMkLst>
        </pc:spChg>
      </pc:sldChg>
      <pc:sldChg chg="modSp new">
        <pc:chgData name="30212090102852" userId="S::30212090102852@sci.asu.edu.eg::6609d03e-575b-4742-a6b1-2b7e3014f7c4" providerId="AD" clId="Web-{62126F52-D67E-FD0B-B223-CA9B4F7337A9}" dt="2024-09-13T13:10:53.129" v="301" actId="20577"/>
        <pc:sldMkLst>
          <pc:docMk/>
          <pc:sldMk cId="2188208985" sldId="266"/>
        </pc:sldMkLst>
        <pc:spChg chg="mod">
          <ac:chgData name="30212090102852" userId="S::30212090102852@sci.asu.edu.eg::6609d03e-575b-4742-a6b1-2b7e3014f7c4" providerId="AD" clId="Web-{62126F52-D67E-FD0B-B223-CA9B4F7337A9}" dt="2024-09-13T12:31:16.885" v="55" actId="20577"/>
          <ac:spMkLst>
            <pc:docMk/>
            <pc:sldMk cId="2188208985" sldId="266"/>
            <ac:spMk id="2" creationId="{E8A9B29C-6F28-5505-DF17-82F3BE0A2583}"/>
          </ac:spMkLst>
        </pc:spChg>
        <pc:spChg chg="mod">
          <ac:chgData name="30212090102852" userId="S::30212090102852@sci.asu.edu.eg::6609d03e-575b-4742-a6b1-2b7e3014f7c4" providerId="AD" clId="Web-{62126F52-D67E-FD0B-B223-CA9B4F7337A9}" dt="2024-09-13T13:10:53.129" v="301" actId="20577"/>
          <ac:spMkLst>
            <pc:docMk/>
            <pc:sldMk cId="2188208985" sldId="266"/>
            <ac:spMk id="3" creationId="{2B0AB4D7-B9DE-E3BD-4B76-EC5FF05F60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 dirty="0"/>
              <a:t>Lecture 12: Setting Up GitHub for Your Projects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/>
              <a:t>Eng  / Youssef </a:t>
            </a:r>
            <a:r>
              <a:rPr lang="en-US" sz="1100" err="1"/>
              <a:t>khaled</a:t>
            </a:r>
            <a:r>
              <a:rPr lang="en-US" sz="1100"/>
              <a:t> </a:t>
            </a:r>
          </a:p>
          <a:p>
            <a:r>
              <a:rPr lang="en-US" sz="1100" err="1"/>
              <a:t>BackEnd</a:t>
            </a:r>
            <a:r>
              <a:rPr lang="en-US" sz="1100"/>
              <a:t> Roadmap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1443C-F184-CEC6-00FC-0C447932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365" y="591670"/>
            <a:ext cx="4874673" cy="274200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C56D-8BDC-FA71-83F3-37A46866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Reviewing and Merging Pull Requests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E4AD-C966-5063-EA69-4D27AEC0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1" y="1829367"/>
            <a:ext cx="11003615" cy="4747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 Reviewing Pull Requests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  - Review code changes, leave comments, and suggest modifications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Aptos"/>
                <a:ea typeface="+mn-lt"/>
                <a:cs typeface="+mn-lt"/>
              </a:rPr>
              <a:t> Merging Pull Requests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  - Click "Merge pull request" after review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- Optionally choose "Squash and merge" or "Rebase and merge" for a cleaner history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8473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B29C-6F28-5505-DF17-82F3BE0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Hands-On Exercise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B4D7-B9DE-E3BD-4B76-EC5FF05F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>
                <a:ea typeface="+mn-lt"/>
                <a:cs typeface="+mn-lt"/>
              </a:rPr>
              <a:t> Create a GitHub repository for a project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-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Create a repository named `</a:t>
            </a:r>
            <a:r>
              <a:rPr lang="en-US" err="1">
                <a:ea typeface="+mn-lt"/>
                <a:cs typeface="+mn-lt"/>
              </a:rPr>
              <a:t>php</a:t>
            </a:r>
            <a:r>
              <a:rPr lang="en-US" dirty="0">
                <a:ea typeface="+mn-lt"/>
                <a:cs typeface="+mn-lt"/>
              </a:rPr>
              <a:t>-blog-app`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 Add a README file with project details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-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"A PHP blog application with user authentication."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 Collaborate by adding a team member and creating an issue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-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Create an issue titled "Implement user authentication" and assign it to your collaborator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 Create a branch, make changes, and submit a pull request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-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Create a branch named `feature/authentication`, make changes, and submit a pull request to merge into the `main` branch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1D34-2F49-94E2-575C-9869B779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ea typeface="+mj-lt"/>
                <a:cs typeface="+mj-lt"/>
              </a:rPr>
              <a:t>Introduction to GitHub</a:t>
            </a:r>
            <a:endParaRPr lang="en-US" sz="6100" dirty="0"/>
          </a:p>
          <a:p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9556-83F2-EB75-7DE7-741C669D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46" y="2290813"/>
            <a:ext cx="8062909" cy="3479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What is GitHub?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- Cloud-based platform for hosting Git repositories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Provides tools for collaboration, code review, and project management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Benefits of Using GitHub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- Centralized repository hosting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Collaboration with teams and open-source communities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Integrated CI/CD, project management, and more</a:t>
            </a:r>
            <a:endParaRPr lang="en-US" sz="1800" dirty="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33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16358-BD7C-533B-5547-8C2DF8A0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 b="1">
                <a:ea typeface="+mj-lt"/>
                <a:cs typeface="+mj-lt"/>
              </a:rPr>
              <a:t>Creating a GitHub Account</a:t>
            </a:r>
            <a:endParaRPr lang="en-US" sz="3900">
              <a:ea typeface="+mj-lt"/>
              <a:cs typeface="+mj-lt"/>
            </a:endParaRPr>
          </a:p>
          <a:p>
            <a:endParaRPr lang="en-US" sz="3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1FE9-200F-A2C4-2F9B-126DDBC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8" y="2829330"/>
            <a:ext cx="6966789" cy="34882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Sign Up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Go to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and click on "Sign up"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Provide a username, email address, and password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Follow the setup instructions and verify your email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Profile Setup</a:t>
            </a: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Add a profile picture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Complete your bio and contact information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B472A475-A3C3-0D6F-AEFC-66F751AE1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C2F96-C289-85C1-2669-A2355838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Creating and Managing Repositories</a:t>
            </a:r>
            <a:endParaRPr lang="en-US" sz="3600">
              <a:solidFill>
                <a:schemeClr val="tx2"/>
              </a:solidFill>
              <a:ea typeface="+mj-lt"/>
              <a:cs typeface="+mj-lt"/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AE91-6A3F-089A-604A-98EDE1A0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68506"/>
            <a:ext cx="9120727" cy="430940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Creating a New Repository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Go to your GitHub dashboard and click on "New"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Fill in repository details: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     - Repository name: e.g., `my-awesome-project`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     - Description: Optional brief description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     - Public/Private: Choose visibility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     - Initialize with a README: Optionally add a README file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Click "Create repository"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Example: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Repository Name: `</a:t>
            </a:r>
            <a:r>
              <a:rPr lang="en-US" sz="16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my-</a:t>
            </a:r>
            <a:r>
              <a:rPr lang="en-US" sz="160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php</a:t>
            </a:r>
            <a:r>
              <a:rPr lang="en-US" sz="16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-app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`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Description: "A PHP application demonstrating Git and GitHub integration."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 - Initialize with a README: Yes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5ED2641C-875A-B6DA-54CA-7580AC4B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C66FD-BF41-0C89-9845-6097295C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>
                <a:ea typeface="+mj-lt"/>
                <a:cs typeface="+mj-lt"/>
              </a:rPr>
              <a:t>Repository Settings</a:t>
            </a:r>
            <a:endParaRPr lang="en-US" sz="7200"/>
          </a:p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743E-D36A-4BE0-2EFB-387C79C3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08111"/>
            <a:ext cx="9987003" cy="3936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Managing Repository Visibility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    - Public: Anyone can view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    - Private: Only selected collaborators can view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Adding Collaborators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    - Go to the "Settings" tab of your repository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    - Click on "Collaborators" and invite team members by their GitHub usernames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Example:</a:t>
            </a:r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       - Add collaborator: `</a:t>
            </a:r>
            <a:r>
              <a:rPr lang="en-US" sz="1800" dirty="0" err="1">
                <a:ea typeface="+mn-lt"/>
                <a:cs typeface="+mn-lt"/>
              </a:rPr>
              <a:t>johndoe</a:t>
            </a:r>
            <a:r>
              <a:rPr lang="en-US" sz="1800" dirty="0">
                <a:ea typeface="+mn-lt"/>
                <a:cs typeface="+mn-lt"/>
              </a:rPr>
              <a:t>` with "Write" access</a:t>
            </a:r>
            <a:endParaRPr lang="en-US" sz="18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263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1D1C-6B6A-E651-A317-7BD80903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Creating and Managing Issues</a:t>
            </a:r>
            <a:endParaRPr lang="en-US" sz="5000"/>
          </a:p>
          <a:p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B960-6A88-22E8-BECB-BE3622C2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09394"/>
            <a:ext cx="8819293" cy="3723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 Creating an Issue</a:t>
            </a:r>
            <a:endParaRPr lang="en-US" sz="1600" b="1"/>
          </a:p>
          <a:p>
            <a:r>
              <a:rPr lang="en-US" sz="1600" dirty="0">
                <a:ea typeface="+mn-lt"/>
                <a:cs typeface="+mn-lt"/>
              </a:rPr>
              <a:t>  - Go to the "Issues" tab and click "New issue"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Provide a title and description of the issue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Add labels, assign to collaborators, and set a milestone if needed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Click "Submit new issue"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 Example:</a:t>
            </a:r>
            <a:endParaRPr lang="en-US" sz="1600" b="1"/>
          </a:p>
          <a:p>
            <a:r>
              <a:rPr lang="en-US" sz="1600" dirty="0">
                <a:ea typeface="+mn-lt"/>
                <a:cs typeface="+mn-lt"/>
              </a:rPr>
              <a:t>  - Title: "Bug in User Login Function"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Description: "The user login function fails with a 500 error when invalid credentials are provided."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Label: "bug"</a:t>
            </a:r>
            <a:endParaRPr lang="en-US" sz="1600" dirty="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8620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E169-4135-FF2C-3064-3A9B18BF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GitHub Projects</a:t>
            </a:r>
            <a:endParaRPr lang="en-US" sz="5000"/>
          </a:p>
          <a:p>
            <a:r>
              <a:rPr lang="en-US" sz="5000"/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1A76-E70B-FD70-C7F2-A394D895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21847"/>
            <a:ext cx="8606778" cy="3878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 Creating a Project</a:t>
            </a:r>
            <a:endParaRPr lang="en-US" sz="2000" b="1"/>
          </a:p>
          <a:p>
            <a:r>
              <a:rPr lang="en-US" sz="2000" dirty="0">
                <a:ea typeface="+mn-lt"/>
                <a:cs typeface="+mn-lt"/>
              </a:rPr>
              <a:t>  - Go to the "Projects" tab and click "New Project"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Name your project and choose a template if needed (Basic Kanban, Automated Kanban, etc.)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Add tasks/cards to organize your work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Example:</a:t>
            </a:r>
            <a:endParaRPr lang="en-US" sz="2000" b="1" dirty="0"/>
          </a:p>
          <a:p>
            <a:r>
              <a:rPr lang="en-US" sz="2000" dirty="0">
                <a:ea typeface="+mn-lt"/>
                <a:cs typeface="+mn-lt"/>
              </a:rPr>
              <a:t>  - Project Name: `Website Redesign`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Columns: To Do, In Progress, Done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- Add tasks: "Design new homepage layout", "Implement responsive design"</a:t>
            </a:r>
            <a:endParaRPr lang="en-US" sz="2000" dirty="0"/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6466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1F5B4-E78B-A123-771A-68BDB38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200" b="1">
                <a:ea typeface="+mj-lt"/>
                <a:cs typeface="+mj-lt"/>
              </a:rPr>
              <a:t>Forking Repositories</a:t>
            </a:r>
            <a:endParaRPr lang="en-US" sz="5200"/>
          </a:p>
          <a:p>
            <a:endParaRPr lang="en-US" sz="52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043A-983C-9D2B-5667-80B7E8BE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26" y="2038576"/>
            <a:ext cx="8188863" cy="4408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latin typeface="Aptos"/>
                <a:ea typeface="+mn-lt"/>
                <a:cs typeface="+mn-lt"/>
              </a:rPr>
              <a:t>What is Forking?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Creating a personal copy of someone else's repository to make changes without affecting the original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How to Fork a Repository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Go to the repository page you want to fork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Click on the "Fork" button at the top right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Choose your account or organization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Example: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 - Fork repository: `https://github.com/</a:t>
            </a:r>
            <a:r>
              <a:rPr lang="en-US" sz="18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someuser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/some-repo` to your GitHub account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Fork">
            <a:extLst>
              <a:ext uri="{FF2B5EF4-FFF2-40B4-BE49-F238E27FC236}">
                <a16:creationId xmlns:a16="http://schemas.microsoft.com/office/drawing/2014/main" id="{53E7BD6C-33AB-B8E1-3EF4-666207B6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2879" y="2829149"/>
            <a:ext cx="2743272" cy="2757649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fting crane">
            <a:extLst>
              <a:ext uri="{FF2B5EF4-FFF2-40B4-BE49-F238E27FC236}">
                <a16:creationId xmlns:a16="http://schemas.microsoft.com/office/drawing/2014/main" id="{B9EFD93A-0036-B857-ECB5-FF539E81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4" r="34394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A6E53-4F56-32BD-A13B-E25BE0B7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Pull Requests</a:t>
            </a:r>
            <a:endParaRPr lang="en-US" sz="4000">
              <a:ea typeface="+mj-lt"/>
              <a:cs typeface="+mj-lt"/>
            </a:endParaRPr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2BCC-635E-121F-1767-28A0C3CF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06" y="2484408"/>
            <a:ext cx="6455037" cy="4373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 dirty="0">
                <a:ea typeface="+mn-lt"/>
                <a:cs typeface="+mn-lt"/>
              </a:rPr>
              <a:t> What is a Pull Request?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A request to merge changes from one branch (or fork) into another branch of a repository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 Creating a Pull Request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Push your changes to a branch in your forked repository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Go to the original repository and click "New pull request"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Choose the branches you want to merge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Add a title and description, then click "Create pull request"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 Example: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Branch to merge: `feature/login-fix`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Base branch: `main`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Description: "Fix login issue causing 500 error"</a:t>
            </a:r>
            <a:endParaRPr lang="en-US" sz="1100" dirty="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060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12: Setting Up GitHub for Your Projects </vt:lpstr>
      <vt:lpstr>Introduction to GitHub </vt:lpstr>
      <vt:lpstr>Creating a GitHub Account </vt:lpstr>
      <vt:lpstr>Creating and Managing Repositories </vt:lpstr>
      <vt:lpstr>Repository Settings </vt:lpstr>
      <vt:lpstr>Creating and Managing Issues </vt:lpstr>
      <vt:lpstr>GitHub Projects  </vt:lpstr>
      <vt:lpstr>Forking Repositories </vt:lpstr>
      <vt:lpstr>Pull Requests </vt:lpstr>
      <vt:lpstr>Reviewing and Merging Pull Requests </vt:lpstr>
      <vt:lpstr>Hands-On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126</cp:revision>
  <dcterms:created xsi:type="dcterms:W3CDTF">2013-07-15T20:26:40Z</dcterms:created>
  <dcterms:modified xsi:type="dcterms:W3CDTF">2024-09-13T13:11:25Z</dcterms:modified>
</cp:coreProperties>
</file>