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B9036-E7FD-3C31-0519-56E185A83E6F}" v="162" dt="2024-09-12T09:41:1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FACB9036-E7FD-3C31-0519-56E185A83E6F}"/>
    <pc:docChg chg="addSld modSld addMainMaster delMainMaster">
      <pc:chgData name="30212090102852" userId="S::30212090102852@sci.asu.edu.eg::6609d03e-575b-4742-a6b1-2b7e3014f7c4" providerId="AD" clId="Web-{FACB9036-E7FD-3C31-0519-56E185A83E6F}" dt="2024-09-12T09:41:11.008" v="148" actId="14100"/>
      <pc:docMkLst>
        <pc:docMk/>
      </pc:docMkLst>
      <pc:sldChg chg="addSp modSp mod setBg modClrScheme chgLayout">
        <pc:chgData name="30212090102852" userId="S::30212090102852@sci.asu.edu.eg::6609d03e-575b-4742-a6b1-2b7e3014f7c4" providerId="AD" clId="Web-{FACB9036-E7FD-3C31-0519-56E185A83E6F}" dt="2024-09-12T09:41:11.008" v="148" actId="14100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FACB9036-E7FD-3C31-0519-56E185A83E6F}" dt="2024-09-12T09:41:11.008" v="148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33:26.102" v="4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30212090102852" userId="S::30212090102852@sci.asu.edu.eg::6609d03e-575b-4742-a6b1-2b7e3014f7c4" providerId="AD" clId="Web-{FACB9036-E7FD-3C31-0519-56E185A83E6F}" dt="2024-09-12T09:33:26.102" v="40"/>
          <ac:spMkLst>
            <pc:docMk/>
            <pc:sldMk cId="109857222" sldId="256"/>
            <ac:spMk id="5" creationId="{605B83CC-DAA6-7307-B095-D29DB3378B3E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3:26.102" v="40"/>
          <ac:spMkLst>
            <pc:docMk/>
            <pc:sldMk cId="109857222" sldId="256"/>
            <ac:spMk id="10" creationId="{4AA13AD3-0A4F-475A-BEBB-DEEFF5C096C3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3:26.102" v="40"/>
          <ac:spMkLst>
            <pc:docMk/>
            <pc:sldMk cId="109857222" sldId="256"/>
            <ac:spMk id="12" creationId="{4AB109E1-45E3-4986-9663-C3EAAC041219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3:26.102" v="40"/>
          <ac:spMkLst>
            <pc:docMk/>
            <pc:sldMk cId="109857222" sldId="256"/>
            <ac:spMk id="14" creationId="{EDEE9D42-BBE7-4427-9BC3-971CE96F1E29}"/>
          </ac:spMkLst>
        </pc:spChg>
        <pc:picChg chg="add mod">
          <ac:chgData name="30212090102852" userId="S::30212090102852@sci.asu.edu.eg::6609d03e-575b-4742-a6b1-2b7e3014f7c4" providerId="AD" clId="Web-{FACB9036-E7FD-3C31-0519-56E185A83E6F}" dt="2024-09-12T09:33:26.102" v="40"/>
          <ac:picMkLst>
            <pc:docMk/>
            <pc:sldMk cId="109857222" sldId="256"/>
            <ac:picMk id="4" creationId="{CE6D1436-CA7F-C4CE-24BC-4205D7EA42BA}"/>
          </ac:picMkLst>
        </pc:picChg>
      </pc:sldChg>
      <pc:sldChg chg="addSp modSp new mod setBg">
        <pc:chgData name="30212090102852" userId="S::30212090102852@sci.asu.edu.eg::6609d03e-575b-4742-a6b1-2b7e3014f7c4" providerId="AD" clId="Web-{FACB9036-E7FD-3C31-0519-56E185A83E6F}" dt="2024-09-12T09:34:13.416" v="49" actId="20577"/>
        <pc:sldMkLst>
          <pc:docMk/>
          <pc:sldMk cId="1097664193" sldId="257"/>
        </pc:sldMkLst>
        <pc:spChg chg="mod">
          <ac:chgData name="30212090102852" userId="S::30212090102852@sci.asu.edu.eg::6609d03e-575b-4742-a6b1-2b7e3014f7c4" providerId="AD" clId="Web-{FACB9036-E7FD-3C31-0519-56E185A83E6F}" dt="2024-09-12T09:34:08.525" v="48" actId="20577"/>
          <ac:spMkLst>
            <pc:docMk/>
            <pc:sldMk cId="1097664193" sldId="257"/>
            <ac:spMk id="2" creationId="{E3668119-56F6-92DA-DC0E-363EB64E48B7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34:13.416" v="49" actId="20577"/>
          <ac:spMkLst>
            <pc:docMk/>
            <pc:sldMk cId="1097664193" sldId="257"/>
            <ac:spMk id="3" creationId="{DE474E2A-2143-EB09-774D-7F3177F8970D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3:58.166" v="47"/>
          <ac:spMkLst>
            <pc:docMk/>
            <pc:sldMk cId="1097664193" sldId="257"/>
            <ac:spMk id="8" creationId="{EB6D1D7F-141C-4D8E-BFBA-D95B68E16385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3:58.166" v="47"/>
          <ac:spMkLst>
            <pc:docMk/>
            <pc:sldMk cId="1097664193" sldId="257"/>
            <ac:spMk id="10" creationId="{27248369-464E-49D1-91FC-BC34A50A66D2}"/>
          </ac:spMkLst>
        </pc:spChg>
      </pc:sldChg>
      <pc:sldChg chg="modSp new">
        <pc:chgData name="30212090102852" userId="S::30212090102852@sci.asu.edu.eg::6609d03e-575b-4742-a6b1-2b7e3014f7c4" providerId="AD" clId="Web-{FACB9036-E7FD-3C31-0519-56E185A83E6F}" dt="2024-09-12T09:34:39.886" v="53" actId="20577"/>
        <pc:sldMkLst>
          <pc:docMk/>
          <pc:sldMk cId="643902265" sldId="258"/>
        </pc:sldMkLst>
        <pc:spChg chg="mod">
          <ac:chgData name="30212090102852" userId="S::30212090102852@sci.asu.edu.eg::6609d03e-575b-4742-a6b1-2b7e3014f7c4" providerId="AD" clId="Web-{FACB9036-E7FD-3C31-0519-56E185A83E6F}" dt="2024-09-12T09:34:33.964" v="52" actId="20577"/>
          <ac:spMkLst>
            <pc:docMk/>
            <pc:sldMk cId="643902265" sldId="258"/>
            <ac:spMk id="2" creationId="{DFE0C38E-B46A-7494-D1F4-C774121D47E0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34:39.886" v="53" actId="20577"/>
          <ac:spMkLst>
            <pc:docMk/>
            <pc:sldMk cId="643902265" sldId="258"/>
            <ac:spMk id="3" creationId="{E12D6C0B-ED2F-3923-F17E-3837F6954D22}"/>
          </ac:spMkLst>
        </pc:spChg>
      </pc:sldChg>
      <pc:sldChg chg="addSp delSp modSp new mod setBg">
        <pc:chgData name="30212090102852" userId="S::30212090102852@sci.asu.edu.eg::6609d03e-575b-4742-a6b1-2b7e3014f7c4" providerId="AD" clId="Web-{FACB9036-E7FD-3C31-0519-56E185A83E6F}" dt="2024-09-12T09:35:12.965" v="65" actId="20577"/>
        <pc:sldMkLst>
          <pc:docMk/>
          <pc:sldMk cId="500645592" sldId="259"/>
        </pc:sldMkLst>
        <pc:spChg chg="mod">
          <ac:chgData name="30212090102852" userId="S::30212090102852@sci.asu.edu.eg::6609d03e-575b-4742-a6b1-2b7e3014f7c4" providerId="AD" clId="Web-{FACB9036-E7FD-3C31-0519-56E185A83E6F}" dt="2024-09-12T09:35:12.965" v="65" actId="20577"/>
          <ac:spMkLst>
            <pc:docMk/>
            <pc:sldMk cId="500645592" sldId="259"/>
            <ac:spMk id="2" creationId="{E6A75131-495D-3BF1-A1DC-13C7DCD86C37}"/>
          </ac:spMkLst>
        </pc:spChg>
        <pc:spChg chg="add del mod">
          <ac:chgData name="30212090102852" userId="S::30212090102852@sci.asu.edu.eg::6609d03e-575b-4742-a6b1-2b7e3014f7c4" providerId="AD" clId="Web-{FACB9036-E7FD-3C31-0519-56E185A83E6F}" dt="2024-09-12T09:35:03.183" v="61"/>
          <ac:spMkLst>
            <pc:docMk/>
            <pc:sldMk cId="500645592" sldId="259"/>
            <ac:spMk id="3" creationId="{245A66A4-265F-BD48-6C4D-F0F68F8BCE57}"/>
          </ac:spMkLst>
        </pc:spChg>
        <pc:spChg chg="add del">
          <ac:chgData name="30212090102852" userId="S::30212090102852@sci.asu.edu.eg::6609d03e-575b-4742-a6b1-2b7e3014f7c4" providerId="AD" clId="Web-{FACB9036-E7FD-3C31-0519-56E185A83E6F}" dt="2024-09-12T09:35:03.152" v="60"/>
          <ac:spMkLst>
            <pc:docMk/>
            <pc:sldMk cId="500645592" sldId="259"/>
            <ac:spMk id="9" creationId="{EB6D1D7F-141C-4D8E-BFBA-D95B68E16385}"/>
          </ac:spMkLst>
        </pc:spChg>
        <pc:spChg chg="add del">
          <ac:chgData name="30212090102852" userId="S::30212090102852@sci.asu.edu.eg::6609d03e-575b-4742-a6b1-2b7e3014f7c4" providerId="AD" clId="Web-{FACB9036-E7FD-3C31-0519-56E185A83E6F}" dt="2024-09-12T09:35:03.152" v="60"/>
          <ac:spMkLst>
            <pc:docMk/>
            <pc:sldMk cId="500645592" sldId="259"/>
            <ac:spMk id="11" creationId="{27248369-464E-49D1-91FC-BC34A50A66D2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5:03.183" v="61"/>
          <ac:spMkLst>
            <pc:docMk/>
            <pc:sldMk cId="500645592" sldId="259"/>
            <ac:spMk id="13" creationId="{EB6D1D7F-141C-4D8E-BFBA-D95B68E16385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5:03.183" v="61"/>
          <ac:spMkLst>
            <pc:docMk/>
            <pc:sldMk cId="500645592" sldId="259"/>
            <ac:spMk id="14" creationId="{558DA214-7FDA-4C9D-A7CF-9AD725E290E1}"/>
          </ac:spMkLst>
        </pc:spChg>
        <pc:graphicFrameChg chg="add del">
          <ac:chgData name="30212090102852" userId="S::30212090102852@sci.asu.edu.eg::6609d03e-575b-4742-a6b1-2b7e3014f7c4" providerId="AD" clId="Web-{FACB9036-E7FD-3C31-0519-56E185A83E6F}" dt="2024-09-12T09:35:03.152" v="60"/>
          <ac:graphicFrameMkLst>
            <pc:docMk/>
            <pc:sldMk cId="500645592" sldId="259"/>
            <ac:graphicFrameMk id="5" creationId="{B03B0FE7-9A10-6858-5B05-6FBFE7EE9D85}"/>
          </ac:graphicFrameMkLst>
        </pc:graphicFrameChg>
        <pc:graphicFrameChg chg="add">
          <ac:chgData name="30212090102852" userId="S::30212090102852@sci.asu.edu.eg::6609d03e-575b-4742-a6b1-2b7e3014f7c4" providerId="AD" clId="Web-{FACB9036-E7FD-3C31-0519-56E185A83E6F}" dt="2024-09-12T09:35:03.183" v="61"/>
          <ac:graphicFrameMkLst>
            <pc:docMk/>
            <pc:sldMk cId="500645592" sldId="259"/>
            <ac:graphicFrameMk id="15" creationId="{BF0C0F96-5360-5849-526F-7FCFF07136C8}"/>
          </ac:graphicFrameMkLst>
        </pc:graphicFrameChg>
      </pc:sldChg>
      <pc:sldChg chg="addSp modSp new mod setBg">
        <pc:chgData name="30212090102852" userId="S::30212090102852@sci.asu.edu.eg::6609d03e-575b-4742-a6b1-2b7e3014f7c4" providerId="AD" clId="Web-{FACB9036-E7FD-3C31-0519-56E185A83E6F}" dt="2024-09-12T09:37:04.577" v="95" actId="14100"/>
        <pc:sldMkLst>
          <pc:docMk/>
          <pc:sldMk cId="2154061180" sldId="260"/>
        </pc:sldMkLst>
        <pc:spChg chg="mod">
          <ac:chgData name="30212090102852" userId="S::30212090102852@sci.asu.edu.eg::6609d03e-575b-4742-a6b1-2b7e3014f7c4" providerId="AD" clId="Web-{FACB9036-E7FD-3C31-0519-56E185A83E6F}" dt="2024-09-12T09:36:50.842" v="93"/>
          <ac:spMkLst>
            <pc:docMk/>
            <pc:sldMk cId="2154061180" sldId="260"/>
            <ac:spMk id="2" creationId="{61798764-92A8-F041-AE8F-936F02B8ABEC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37:04.577" v="95" actId="14100"/>
          <ac:spMkLst>
            <pc:docMk/>
            <pc:sldMk cId="2154061180" sldId="260"/>
            <ac:spMk id="3" creationId="{C6053318-BFA1-C1E6-61D3-C31178C56547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6:50.842" v="93"/>
          <ac:spMkLst>
            <pc:docMk/>
            <pc:sldMk cId="2154061180" sldId="260"/>
            <ac:spMk id="10" creationId="{F58FB36D-73B3-45EF-8CD4-221CCC8BE09F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6:50.842" v="93"/>
          <ac:spMkLst>
            <pc:docMk/>
            <pc:sldMk cId="2154061180" sldId="260"/>
            <ac:spMk id="12" creationId="{4D7835D7-DF12-420F-843A-1C5083D2B3F8}"/>
          </ac:spMkLst>
        </pc:spChg>
        <pc:picChg chg="add">
          <ac:chgData name="30212090102852" userId="S::30212090102852@sci.asu.edu.eg::6609d03e-575b-4742-a6b1-2b7e3014f7c4" providerId="AD" clId="Web-{FACB9036-E7FD-3C31-0519-56E185A83E6F}" dt="2024-09-12T09:36:50.842" v="93"/>
          <ac:picMkLst>
            <pc:docMk/>
            <pc:sldMk cId="2154061180" sldId="260"/>
            <ac:picMk id="7" creationId="{44E7C5A3-87F2-D67E-2C4D-79D9918CD995}"/>
          </ac:picMkLst>
        </pc:picChg>
      </pc:sldChg>
      <pc:sldChg chg="addSp delSp modSp new mod setBg">
        <pc:chgData name="30212090102852" userId="S::30212090102852@sci.asu.edu.eg::6609d03e-575b-4742-a6b1-2b7e3014f7c4" providerId="AD" clId="Web-{FACB9036-E7FD-3C31-0519-56E185A83E6F}" dt="2024-09-12T09:38:56.848" v="123"/>
        <pc:sldMkLst>
          <pc:docMk/>
          <pc:sldMk cId="491628227" sldId="261"/>
        </pc:sldMkLst>
        <pc:spChg chg="mod">
          <ac:chgData name="30212090102852" userId="S::30212090102852@sci.asu.edu.eg::6609d03e-575b-4742-a6b1-2b7e3014f7c4" providerId="AD" clId="Web-{FACB9036-E7FD-3C31-0519-56E185A83E6F}" dt="2024-09-12T09:37:12.392" v="96"/>
          <ac:spMkLst>
            <pc:docMk/>
            <pc:sldMk cId="491628227" sldId="261"/>
            <ac:spMk id="2" creationId="{52BAA7D8-C91B-129C-923F-8C5DF14599E9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37:19.564" v="99" actId="14100"/>
          <ac:spMkLst>
            <pc:docMk/>
            <pc:sldMk cId="491628227" sldId="261"/>
            <ac:spMk id="3" creationId="{9E71BB0D-D98A-026C-5CCD-D76F3EED5BC5}"/>
          </ac:spMkLst>
        </pc:spChg>
        <pc:spChg chg="add del mod">
          <ac:chgData name="30212090102852" userId="S::30212090102852@sci.asu.edu.eg::6609d03e-575b-4742-a6b1-2b7e3014f7c4" providerId="AD" clId="Web-{FACB9036-E7FD-3C31-0519-56E185A83E6F}" dt="2024-09-12T09:38:56.848" v="122"/>
          <ac:spMkLst>
            <pc:docMk/>
            <pc:sldMk cId="491628227" sldId="261"/>
            <ac:spMk id="5" creationId="{DC29B35D-FB29-57A6-8850-79B881ED7B61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7:12.392" v="96"/>
          <ac:spMkLst>
            <pc:docMk/>
            <pc:sldMk cId="491628227" sldId="261"/>
            <ac:spMk id="10" creationId="{F58FB36D-73B3-45EF-8CD4-221CCC8BE09F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7:12.392" v="96"/>
          <ac:spMkLst>
            <pc:docMk/>
            <pc:sldMk cId="491628227" sldId="261"/>
            <ac:spMk id="12" creationId="{4D7835D7-DF12-420F-843A-1C5083D2B3F8}"/>
          </ac:spMkLst>
        </pc:spChg>
        <pc:picChg chg="add del mod">
          <ac:chgData name="30212090102852" userId="S::30212090102852@sci.asu.edu.eg::6609d03e-575b-4742-a6b1-2b7e3014f7c4" providerId="AD" clId="Web-{FACB9036-E7FD-3C31-0519-56E185A83E6F}" dt="2024-09-12T09:38:56.848" v="123"/>
          <ac:picMkLst>
            <pc:docMk/>
            <pc:sldMk cId="491628227" sldId="261"/>
            <ac:picMk id="4" creationId="{C27C6874-8D03-2434-FD77-90E7EE391372}"/>
          </ac:picMkLst>
        </pc:picChg>
        <pc:picChg chg="add del">
          <ac:chgData name="30212090102852" userId="S::30212090102852@sci.asu.edu.eg::6609d03e-575b-4742-a6b1-2b7e3014f7c4" providerId="AD" clId="Web-{FACB9036-E7FD-3C31-0519-56E185A83E6F}" dt="2024-09-12T09:38:54.239" v="119"/>
          <ac:picMkLst>
            <pc:docMk/>
            <pc:sldMk cId="491628227" sldId="261"/>
            <ac:picMk id="7" creationId="{BCF492BD-4EF9-F094-A971-1C0F6FCBE4EC}"/>
          </ac:picMkLst>
        </pc:picChg>
      </pc:sldChg>
      <pc:sldChg chg="addSp delSp modSp new mod setBg">
        <pc:chgData name="30212090102852" userId="S::30212090102852@sci.asu.edu.eg::6609d03e-575b-4742-a6b1-2b7e3014f7c4" providerId="AD" clId="Web-{FACB9036-E7FD-3C31-0519-56E185A83E6F}" dt="2024-09-12T09:37:59.612" v="109" actId="14100"/>
        <pc:sldMkLst>
          <pc:docMk/>
          <pc:sldMk cId="1585561163" sldId="262"/>
        </pc:sldMkLst>
        <pc:spChg chg="mod">
          <ac:chgData name="30212090102852" userId="S::30212090102852@sci.asu.edu.eg::6609d03e-575b-4742-a6b1-2b7e3014f7c4" providerId="AD" clId="Web-{FACB9036-E7FD-3C31-0519-56E185A83E6F}" dt="2024-09-12T09:37:38.924" v="104"/>
          <ac:spMkLst>
            <pc:docMk/>
            <pc:sldMk cId="1585561163" sldId="262"/>
            <ac:spMk id="2" creationId="{65376CEF-89A5-9702-62B3-27A484A0BFC9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37:59.612" v="109" actId="14100"/>
          <ac:spMkLst>
            <pc:docMk/>
            <pc:sldMk cId="1585561163" sldId="262"/>
            <ac:spMk id="3" creationId="{421B2347-2E97-C691-259A-998EA7AFED96}"/>
          </ac:spMkLst>
        </pc:spChg>
        <pc:spChg chg="add del mod">
          <ac:chgData name="30212090102852" userId="S::30212090102852@sci.asu.edu.eg::6609d03e-575b-4742-a6b1-2b7e3014f7c4" providerId="AD" clId="Web-{FACB9036-E7FD-3C31-0519-56E185A83E6F}" dt="2024-09-12T09:37:51.159" v="107"/>
          <ac:spMkLst>
            <pc:docMk/>
            <pc:sldMk cId="1585561163" sldId="262"/>
            <ac:spMk id="5" creationId="{A2D51861-AF45-2965-E610-43F3BEE56314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7:38.924" v="104"/>
          <ac:spMkLst>
            <pc:docMk/>
            <pc:sldMk cId="1585561163" sldId="262"/>
            <ac:spMk id="10" creationId="{F58FB36D-73B3-45EF-8CD4-221CCC8BE09F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7:38.924" v="104"/>
          <ac:spMkLst>
            <pc:docMk/>
            <pc:sldMk cId="1585561163" sldId="262"/>
            <ac:spMk id="12" creationId="{4D7835D7-DF12-420F-843A-1C5083D2B3F8}"/>
          </ac:spMkLst>
        </pc:spChg>
        <pc:picChg chg="add mod">
          <ac:chgData name="30212090102852" userId="S::30212090102852@sci.asu.edu.eg::6609d03e-575b-4742-a6b1-2b7e3014f7c4" providerId="AD" clId="Web-{FACB9036-E7FD-3C31-0519-56E185A83E6F}" dt="2024-09-12T09:37:38.924" v="104"/>
          <ac:picMkLst>
            <pc:docMk/>
            <pc:sldMk cId="1585561163" sldId="262"/>
            <ac:picMk id="4" creationId="{CFB8E482-AC70-6CDD-2819-46475B20D4B4}"/>
          </ac:picMkLst>
        </pc:picChg>
      </pc:sldChg>
      <pc:sldChg chg="addSp delSp modSp new mod setBg">
        <pc:chgData name="30212090102852" userId="S::30212090102852@sci.asu.edu.eg::6609d03e-575b-4742-a6b1-2b7e3014f7c4" providerId="AD" clId="Web-{FACB9036-E7FD-3C31-0519-56E185A83E6F}" dt="2024-09-12T09:40:10.303" v="142" actId="14100"/>
        <pc:sldMkLst>
          <pc:docMk/>
          <pc:sldMk cId="1209089482" sldId="263"/>
        </pc:sldMkLst>
        <pc:spChg chg="mod">
          <ac:chgData name="30212090102852" userId="S::30212090102852@sci.asu.edu.eg::6609d03e-575b-4742-a6b1-2b7e3014f7c4" providerId="AD" clId="Web-{FACB9036-E7FD-3C31-0519-56E185A83E6F}" dt="2024-09-12T09:39:18.317" v="128"/>
          <ac:spMkLst>
            <pc:docMk/>
            <pc:sldMk cId="1209089482" sldId="263"/>
            <ac:spMk id="2" creationId="{03F05795-961C-AE0D-19F7-106F04AC5BAA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40:10.303" v="142" actId="14100"/>
          <ac:spMkLst>
            <pc:docMk/>
            <pc:sldMk cId="1209089482" sldId="263"/>
            <ac:spMk id="3" creationId="{C86D2DAE-A06D-9B43-D7BF-A21DBEF732A1}"/>
          </ac:spMkLst>
        </pc:spChg>
        <pc:spChg chg="add del mod">
          <ac:chgData name="30212090102852" userId="S::30212090102852@sci.asu.edu.eg::6609d03e-575b-4742-a6b1-2b7e3014f7c4" providerId="AD" clId="Web-{FACB9036-E7FD-3C31-0519-56E185A83E6F}" dt="2024-09-12T09:39:26.958" v="132"/>
          <ac:spMkLst>
            <pc:docMk/>
            <pc:sldMk cId="1209089482" sldId="263"/>
            <ac:spMk id="5" creationId="{48507645-C7EA-5AE3-259F-E85C7FF09352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9:18.317" v="128"/>
          <ac:spMkLst>
            <pc:docMk/>
            <pc:sldMk cId="1209089482" sldId="263"/>
            <ac:spMk id="10" creationId="{F58FB36D-73B3-45EF-8CD4-221CCC8BE09F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9:18.317" v="128"/>
          <ac:spMkLst>
            <pc:docMk/>
            <pc:sldMk cId="1209089482" sldId="263"/>
            <ac:spMk id="12" creationId="{4D7835D7-DF12-420F-843A-1C5083D2B3F8}"/>
          </ac:spMkLst>
        </pc:spChg>
        <pc:picChg chg="add mod">
          <ac:chgData name="30212090102852" userId="S::30212090102852@sci.asu.edu.eg::6609d03e-575b-4742-a6b1-2b7e3014f7c4" providerId="AD" clId="Web-{FACB9036-E7FD-3C31-0519-56E185A83E6F}" dt="2024-09-12T09:39:18.317" v="128"/>
          <ac:picMkLst>
            <pc:docMk/>
            <pc:sldMk cId="1209089482" sldId="263"/>
            <ac:picMk id="4" creationId="{C52E602C-BB4B-4E8B-BA6F-375C97CEE89C}"/>
          </ac:picMkLst>
        </pc:picChg>
      </pc:sldChg>
      <pc:sldChg chg="addSp modSp new mod setBg">
        <pc:chgData name="30212090102852" userId="S::30212090102852@sci.asu.edu.eg::6609d03e-575b-4742-a6b1-2b7e3014f7c4" providerId="AD" clId="Web-{FACB9036-E7FD-3C31-0519-56E185A83E6F}" dt="2024-09-12T09:39:59.209" v="140" actId="20577"/>
        <pc:sldMkLst>
          <pc:docMk/>
          <pc:sldMk cId="40400918" sldId="264"/>
        </pc:sldMkLst>
        <pc:spChg chg="mod">
          <ac:chgData name="30212090102852" userId="S::30212090102852@sci.asu.edu.eg::6609d03e-575b-4742-a6b1-2b7e3014f7c4" providerId="AD" clId="Web-{FACB9036-E7FD-3C31-0519-56E185A83E6F}" dt="2024-09-12T09:39:45.459" v="137"/>
          <ac:spMkLst>
            <pc:docMk/>
            <pc:sldMk cId="40400918" sldId="264"/>
            <ac:spMk id="2" creationId="{0E7F9916-645C-7220-963D-73244AE830AC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39:59.209" v="140" actId="20577"/>
          <ac:spMkLst>
            <pc:docMk/>
            <pc:sldMk cId="40400918" sldId="264"/>
            <ac:spMk id="3" creationId="{C1339637-079F-2740-4DE9-27A72E90B881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9:45.459" v="137"/>
          <ac:spMkLst>
            <pc:docMk/>
            <pc:sldMk cId="40400918" sldId="264"/>
            <ac:spMk id="10" creationId="{F58FB36D-73B3-45EF-8CD4-221CCC8BE09F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39:45.459" v="137"/>
          <ac:spMkLst>
            <pc:docMk/>
            <pc:sldMk cId="40400918" sldId="264"/>
            <ac:spMk id="12" creationId="{4D7835D7-DF12-420F-843A-1C5083D2B3F8}"/>
          </ac:spMkLst>
        </pc:spChg>
        <pc:picChg chg="add">
          <ac:chgData name="30212090102852" userId="S::30212090102852@sci.asu.edu.eg::6609d03e-575b-4742-a6b1-2b7e3014f7c4" providerId="AD" clId="Web-{FACB9036-E7FD-3C31-0519-56E185A83E6F}" dt="2024-09-12T09:39:45.459" v="137"/>
          <ac:picMkLst>
            <pc:docMk/>
            <pc:sldMk cId="40400918" sldId="264"/>
            <ac:picMk id="7" creationId="{15F67A53-373A-A2CF-B573-3A79258E35B7}"/>
          </ac:picMkLst>
        </pc:picChg>
      </pc:sldChg>
      <pc:sldChg chg="addSp modSp new mod setBg">
        <pc:chgData name="30212090102852" userId="S::30212090102852@sci.asu.edu.eg::6609d03e-575b-4742-a6b1-2b7e3014f7c4" providerId="AD" clId="Web-{FACB9036-E7FD-3C31-0519-56E185A83E6F}" dt="2024-09-12T09:40:24.257" v="144" actId="14100"/>
        <pc:sldMkLst>
          <pc:docMk/>
          <pc:sldMk cId="1364999291" sldId="265"/>
        </pc:sldMkLst>
        <pc:spChg chg="mod">
          <ac:chgData name="30212090102852" userId="S::30212090102852@sci.asu.edu.eg::6609d03e-575b-4742-a6b1-2b7e3014f7c4" providerId="AD" clId="Web-{FACB9036-E7FD-3C31-0519-56E185A83E6F}" dt="2024-09-12T09:40:19.554" v="143"/>
          <ac:spMkLst>
            <pc:docMk/>
            <pc:sldMk cId="1364999291" sldId="265"/>
            <ac:spMk id="2" creationId="{3724660E-E12B-1D26-D130-2E25DB3311D4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40:24.257" v="144" actId="14100"/>
          <ac:spMkLst>
            <pc:docMk/>
            <pc:sldMk cId="1364999291" sldId="265"/>
            <ac:spMk id="3" creationId="{CEF45D4B-AC7D-1595-D45E-4A4205BD6389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40:19.554" v="143"/>
          <ac:spMkLst>
            <pc:docMk/>
            <pc:sldMk cId="1364999291" sldId="265"/>
            <ac:spMk id="10" creationId="{F58FB36D-73B3-45EF-8CD4-221CCC8BE09F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40:19.554" v="143"/>
          <ac:spMkLst>
            <pc:docMk/>
            <pc:sldMk cId="1364999291" sldId="265"/>
            <ac:spMk id="12" creationId="{4D7835D7-DF12-420F-843A-1C5083D2B3F8}"/>
          </ac:spMkLst>
        </pc:spChg>
        <pc:picChg chg="add">
          <ac:chgData name="30212090102852" userId="S::30212090102852@sci.asu.edu.eg::6609d03e-575b-4742-a6b1-2b7e3014f7c4" providerId="AD" clId="Web-{FACB9036-E7FD-3C31-0519-56E185A83E6F}" dt="2024-09-12T09:40:19.554" v="143"/>
          <ac:picMkLst>
            <pc:docMk/>
            <pc:sldMk cId="1364999291" sldId="265"/>
            <ac:picMk id="7" creationId="{A924FE75-CACD-AE3B-84B9-A65F4568C0C6}"/>
          </ac:picMkLst>
        </pc:picChg>
      </pc:sldChg>
      <pc:sldChg chg="addSp modSp new mod setBg setClrOvrMap">
        <pc:chgData name="30212090102852" userId="S::30212090102852@sci.asu.edu.eg::6609d03e-575b-4742-a6b1-2b7e3014f7c4" providerId="AD" clId="Web-{FACB9036-E7FD-3C31-0519-56E185A83E6F}" dt="2024-09-12T09:40:33.538" v="145"/>
        <pc:sldMkLst>
          <pc:docMk/>
          <pc:sldMk cId="332964632" sldId="266"/>
        </pc:sldMkLst>
        <pc:spChg chg="mod">
          <ac:chgData name="30212090102852" userId="S::30212090102852@sci.asu.edu.eg::6609d03e-575b-4742-a6b1-2b7e3014f7c4" providerId="AD" clId="Web-{FACB9036-E7FD-3C31-0519-56E185A83E6F}" dt="2024-09-12T09:40:33.538" v="145"/>
          <ac:spMkLst>
            <pc:docMk/>
            <pc:sldMk cId="332964632" sldId="266"/>
            <ac:spMk id="2" creationId="{F84B54C8-72C5-7C1F-827E-52EFA0F7291D}"/>
          </ac:spMkLst>
        </pc:spChg>
        <pc:spChg chg="mod">
          <ac:chgData name="30212090102852" userId="S::30212090102852@sci.asu.edu.eg::6609d03e-575b-4742-a6b1-2b7e3014f7c4" providerId="AD" clId="Web-{FACB9036-E7FD-3C31-0519-56E185A83E6F}" dt="2024-09-12T09:40:33.538" v="145"/>
          <ac:spMkLst>
            <pc:docMk/>
            <pc:sldMk cId="332964632" sldId="266"/>
            <ac:spMk id="3" creationId="{23ACB728-E0CF-65FD-D251-9A479DD4D523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40:33.538" v="145"/>
          <ac:spMkLst>
            <pc:docMk/>
            <pc:sldMk cId="332964632" sldId="266"/>
            <ac:spMk id="9" creationId="{EB6D1D7F-141C-4D8E-BFBA-D95B68E16385}"/>
          </ac:spMkLst>
        </pc:spChg>
        <pc:spChg chg="add">
          <ac:chgData name="30212090102852" userId="S::30212090102852@sci.asu.edu.eg::6609d03e-575b-4742-a6b1-2b7e3014f7c4" providerId="AD" clId="Web-{FACB9036-E7FD-3C31-0519-56E185A83E6F}" dt="2024-09-12T09:40:33.538" v="145"/>
          <ac:spMkLst>
            <pc:docMk/>
            <pc:sldMk cId="332964632" sldId="266"/>
            <ac:spMk id="11" creationId="{27248369-464E-49D1-91FC-BC34A50A66D2}"/>
          </ac:spMkLst>
        </pc:spChg>
        <pc:picChg chg="add">
          <ac:chgData name="30212090102852" userId="S::30212090102852@sci.asu.edu.eg::6609d03e-575b-4742-a6b1-2b7e3014f7c4" providerId="AD" clId="Web-{FACB9036-E7FD-3C31-0519-56E185A83E6F}" dt="2024-09-12T09:40:33.538" v="145"/>
          <ac:picMkLst>
            <pc:docMk/>
            <pc:sldMk cId="332964632" sldId="266"/>
            <ac:picMk id="5" creationId="{12B8BE98-18AE-1585-E51D-AE10CCE70760}"/>
          </ac:picMkLst>
        </pc:picChg>
      </pc:sldChg>
      <pc:sldMasterChg chg="del delSldLayout">
        <pc:chgData name="30212090102852" userId="S::30212090102852@sci.asu.edu.eg::6609d03e-575b-4742-a6b1-2b7e3014f7c4" providerId="AD" clId="Web-{FACB9036-E7FD-3C31-0519-56E185A83E6F}" dt="2024-09-12T09:33:26.102" v="40"/>
        <pc:sldMasterMkLst>
          <pc:docMk/>
          <pc:sldMasterMk cId="2460954070" sldId="2147483660"/>
        </pc:sldMasterMkLst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30212090102852" userId="S::30212090102852@sci.asu.edu.eg::6609d03e-575b-4742-a6b1-2b7e3014f7c4" providerId="AD" clId="Web-{FACB9036-E7FD-3C31-0519-56E185A83E6F}" dt="2024-09-12T09:33:26.102" v="40"/>
        <pc:sldMasterMkLst>
          <pc:docMk/>
          <pc:sldMasterMk cId="3648990916" sldId="2147483724"/>
        </pc:sldMasterMkLst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2740559449" sldId="2147483713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2557697707" sldId="2147483714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3819485933" sldId="2147483715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3915231343" sldId="2147483716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1163281538" sldId="2147483717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2542159071" sldId="2147483718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2411564746" sldId="2147483719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1317731763" sldId="2147483720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1023707686" sldId="2147483721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3768084681" sldId="2147483722"/>
          </pc:sldLayoutMkLst>
        </pc:sldLayoutChg>
        <pc:sldLayoutChg chg="add">
          <pc:chgData name="30212090102852" userId="S::30212090102852@sci.asu.edu.eg::6609d03e-575b-4742-a6b1-2b7e3014f7c4" providerId="AD" clId="Web-{FACB9036-E7FD-3C31-0519-56E185A83E6F}" dt="2024-09-12T09:33:26.102" v="40"/>
          <pc:sldLayoutMkLst>
            <pc:docMk/>
            <pc:sldMasterMk cId="3648990916" sldId="2147483724"/>
            <pc:sldLayoutMk cId="3308789466" sldId="214748372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20E7F-A235-47D6-8A08-1C9B9E48CA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7A44E5-FCC1-4C82-BF10-A48AA7ACA18E}">
      <dgm:prSet/>
      <dgm:spPr/>
      <dgm:t>
        <a:bodyPr/>
        <a:lstStyle/>
        <a:p>
          <a:r>
            <a:rPr lang="en-US"/>
            <a:t>1. You enter a URL.</a:t>
          </a:r>
        </a:p>
      </dgm:t>
    </dgm:pt>
    <dgm:pt modelId="{4E3C939A-2555-4766-B631-C020DDC2C18D}" type="parTrans" cxnId="{F4B1D2A4-AADF-4B18-80D5-A8A80C5BB51B}">
      <dgm:prSet/>
      <dgm:spPr/>
      <dgm:t>
        <a:bodyPr/>
        <a:lstStyle/>
        <a:p>
          <a:endParaRPr lang="en-US"/>
        </a:p>
      </dgm:t>
    </dgm:pt>
    <dgm:pt modelId="{EB81DBB1-2170-45A6-923E-1D27BB0B0DD5}" type="sibTrans" cxnId="{F4B1D2A4-AADF-4B18-80D5-A8A80C5BB51B}">
      <dgm:prSet/>
      <dgm:spPr/>
      <dgm:t>
        <a:bodyPr/>
        <a:lstStyle/>
        <a:p>
          <a:endParaRPr lang="en-US"/>
        </a:p>
      </dgm:t>
    </dgm:pt>
    <dgm:pt modelId="{CDE04810-CE4C-4E7D-ABF8-2E0F48D25BA7}">
      <dgm:prSet/>
      <dgm:spPr/>
      <dgm:t>
        <a:bodyPr/>
        <a:lstStyle/>
        <a:p>
          <a:r>
            <a:rPr lang="en-US"/>
            <a:t>2. The browser sends a request to a server.</a:t>
          </a:r>
        </a:p>
      </dgm:t>
    </dgm:pt>
    <dgm:pt modelId="{F5D0F0DC-9F10-4EDD-9731-31931F538A0D}" type="parTrans" cxnId="{1EECDBB4-095F-45CA-9D85-7747B6182A13}">
      <dgm:prSet/>
      <dgm:spPr/>
      <dgm:t>
        <a:bodyPr/>
        <a:lstStyle/>
        <a:p>
          <a:endParaRPr lang="en-US"/>
        </a:p>
      </dgm:t>
    </dgm:pt>
    <dgm:pt modelId="{581D535C-F207-41DF-8306-0E418BC58033}" type="sibTrans" cxnId="{1EECDBB4-095F-45CA-9D85-7747B6182A13}">
      <dgm:prSet/>
      <dgm:spPr/>
      <dgm:t>
        <a:bodyPr/>
        <a:lstStyle/>
        <a:p>
          <a:endParaRPr lang="en-US"/>
        </a:p>
      </dgm:t>
    </dgm:pt>
    <dgm:pt modelId="{39E0554A-230A-4498-8DB0-130193B4A3AF}">
      <dgm:prSet/>
      <dgm:spPr/>
      <dgm:t>
        <a:bodyPr/>
        <a:lstStyle/>
        <a:p>
          <a:r>
            <a:rPr lang="en-US"/>
            <a:t>3. The server sends back the webpage data.</a:t>
          </a:r>
        </a:p>
      </dgm:t>
    </dgm:pt>
    <dgm:pt modelId="{A9C45C06-D5A6-4D24-8679-6164B22502C2}" type="parTrans" cxnId="{7C21609C-8FD7-4EDF-A522-31701291DBF1}">
      <dgm:prSet/>
      <dgm:spPr/>
      <dgm:t>
        <a:bodyPr/>
        <a:lstStyle/>
        <a:p>
          <a:endParaRPr lang="en-US"/>
        </a:p>
      </dgm:t>
    </dgm:pt>
    <dgm:pt modelId="{9B3E830F-9BA1-4313-BBDC-048E6DD9BEE2}" type="sibTrans" cxnId="{7C21609C-8FD7-4EDF-A522-31701291DBF1}">
      <dgm:prSet/>
      <dgm:spPr/>
      <dgm:t>
        <a:bodyPr/>
        <a:lstStyle/>
        <a:p>
          <a:endParaRPr lang="en-US"/>
        </a:p>
      </dgm:t>
    </dgm:pt>
    <dgm:pt modelId="{6570A288-BD01-4EE3-9DED-02774D6D63FE}">
      <dgm:prSet/>
      <dgm:spPr/>
      <dgm:t>
        <a:bodyPr/>
        <a:lstStyle/>
        <a:p>
          <a:r>
            <a:rPr lang="en-US"/>
            <a:t>4. The browser displays the page.</a:t>
          </a:r>
        </a:p>
      </dgm:t>
    </dgm:pt>
    <dgm:pt modelId="{5CFAD641-5B8A-48FD-8620-F0B8B995B5B6}" type="parTrans" cxnId="{4FF16A2C-62AC-47EA-8C56-A2BF8C2B4F07}">
      <dgm:prSet/>
      <dgm:spPr/>
      <dgm:t>
        <a:bodyPr/>
        <a:lstStyle/>
        <a:p>
          <a:endParaRPr lang="en-US"/>
        </a:p>
      </dgm:t>
    </dgm:pt>
    <dgm:pt modelId="{0A7FED95-3C28-42A1-B5D4-836B3D0E7BC0}" type="sibTrans" cxnId="{4FF16A2C-62AC-47EA-8C56-A2BF8C2B4F07}">
      <dgm:prSet/>
      <dgm:spPr/>
      <dgm:t>
        <a:bodyPr/>
        <a:lstStyle/>
        <a:p>
          <a:endParaRPr lang="en-US"/>
        </a:p>
      </dgm:t>
    </dgm:pt>
    <dgm:pt modelId="{D72DF940-66F2-4555-9BE0-87A97C60DD13}">
      <dgm:prSet/>
      <dgm:spPr/>
      <dgm:t>
        <a:bodyPr/>
        <a:lstStyle/>
        <a:p>
          <a:r>
            <a:rPr lang="en-US"/>
            <a:t>Example: Browser requests data; server responds with HTML.</a:t>
          </a:r>
        </a:p>
      </dgm:t>
    </dgm:pt>
    <dgm:pt modelId="{55D9FC0C-6204-46EA-8B43-AD52D0A31222}" type="parTrans" cxnId="{41DA1B17-2A28-47EC-A7C4-9856FE2B5FF3}">
      <dgm:prSet/>
      <dgm:spPr/>
      <dgm:t>
        <a:bodyPr/>
        <a:lstStyle/>
        <a:p>
          <a:endParaRPr lang="en-US"/>
        </a:p>
      </dgm:t>
    </dgm:pt>
    <dgm:pt modelId="{FA66728E-E198-4BB9-86B5-3B7D4E64C5D4}" type="sibTrans" cxnId="{41DA1B17-2A28-47EC-A7C4-9856FE2B5FF3}">
      <dgm:prSet/>
      <dgm:spPr/>
      <dgm:t>
        <a:bodyPr/>
        <a:lstStyle/>
        <a:p>
          <a:endParaRPr lang="en-US"/>
        </a:p>
      </dgm:t>
    </dgm:pt>
    <dgm:pt modelId="{0E6E460E-C98E-4863-9247-5EB9E93C5A4C}" type="pres">
      <dgm:prSet presAssocID="{4B620E7F-A235-47D6-8A08-1C9B9E48CA47}" presName="root" presStyleCnt="0">
        <dgm:presLayoutVars>
          <dgm:dir/>
          <dgm:resizeHandles val="exact"/>
        </dgm:presLayoutVars>
      </dgm:prSet>
      <dgm:spPr/>
    </dgm:pt>
    <dgm:pt modelId="{CE5AEDDB-EA29-4802-8586-685F65B97026}" type="pres">
      <dgm:prSet presAssocID="{5A7A44E5-FCC1-4C82-BF10-A48AA7ACA18E}" presName="compNode" presStyleCnt="0"/>
      <dgm:spPr/>
    </dgm:pt>
    <dgm:pt modelId="{EB351736-CA78-42B4-8913-AA7E015562BA}" type="pres">
      <dgm:prSet presAssocID="{5A7A44E5-FCC1-4C82-BF10-A48AA7ACA18E}" presName="bgRect" presStyleLbl="bgShp" presStyleIdx="0" presStyleCnt="5"/>
      <dgm:spPr/>
    </dgm:pt>
    <dgm:pt modelId="{DE34831F-1DCD-476B-9FD7-261DBD6ACA4D}" type="pres">
      <dgm:prSet presAssocID="{5A7A44E5-FCC1-4C82-BF10-A48AA7ACA1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FB64DF41-E055-4015-A4E0-8B3C49C0C391}" type="pres">
      <dgm:prSet presAssocID="{5A7A44E5-FCC1-4C82-BF10-A48AA7ACA18E}" presName="spaceRect" presStyleCnt="0"/>
      <dgm:spPr/>
    </dgm:pt>
    <dgm:pt modelId="{072DB09E-1293-4925-8189-7BB2F920C308}" type="pres">
      <dgm:prSet presAssocID="{5A7A44E5-FCC1-4C82-BF10-A48AA7ACA18E}" presName="parTx" presStyleLbl="revTx" presStyleIdx="0" presStyleCnt="5">
        <dgm:presLayoutVars>
          <dgm:chMax val="0"/>
          <dgm:chPref val="0"/>
        </dgm:presLayoutVars>
      </dgm:prSet>
      <dgm:spPr/>
    </dgm:pt>
    <dgm:pt modelId="{EC96B41C-5738-4842-A1C7-DAED2F06F09A}" type="pres">
      <dgm:prSet presAssocID="{EB81DBB1-2170-45A6-923E-1D27BB0B0DD5}" presName="sibTrans" presStyleCnt="0"/>
      <dgm:spPr/>
    </dgm:pt>
    <dgm:pt modelId="{9AD36745-95C7-4FBA-B5EB-11418D9EA89C}" type="pres">
      <dgm:prSet presAssocID="{CDE04810-CE4C-4E7D-ABF8-2E0F48D25BA7}" presName="compNode" presStyleCnt="0"/>
      <dgm:spPr/>
    </dgm:pt>
    <dgm:pt modelId="{E1DB4AB4-38BA-4D39-8133-D9ED7A9B69AE}" type="pres">
      <dgm:prSet presAssocID="{CDE04810-CE4C-4E7D-ABF8-2E0F48D25BA7}" presName="bgRect" presStyleLbl="bgShp" presStyleIdx="1" presStyleCnt="5"/>
      <dgm:spPr/>
    </dgm:pt>
    <dgm:pt modelId="{F2AC5B50-2984-47FC-9F56-2542279A7DAD}" type="pres">
      <dgm:prSet presAssocID="{CDE04810-CE4C-4E7D-ABF8-2E0F48D25B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EE12005-7833-41ED-9B44-E254356DB4E6}" type="pres">
      <dgm:prSet presAssocID="{CDE04810-CE4C-4E7D-ABF8-2E0F48D25BA7}" presName="spaceRect" presStyleCnt="0"/>
      <dgm:spPr/>
    </dgm:pt>
    <dgm:pt modelId="{F1459A03-D029-4D0C-95FC-44FBF006E1FC}" type="pres">
      <dgm:prSet presAssocID="{CDE04810-CE4C-4E7D-ABF8-2E0F48D25BA7}" presName="parTx" presStyleLbl="revTx" presStyleIdx="1" presStyleCnt="5">
        <dgm:presLayoutVars>
          <dgm:chMax val="0"/>
          <dgm:chPref val="0"/>
        </dgm:presLayoutVars>
      </dgm:prSet>
      <dgm:spPr/>
    </dgm:pt>
    <dgm:pt modelId="{E615C8D0-488F-4FEA-A723-8CCD07DDCF18}" type="pres">
      <dgm:prSet presAssocID="{581D535C-F207-41DF-8306-0E418BC58033}" presName="sibTrans" presStyleCnt="0"/>
      <dgm:spPr/>
    </dgm:pt>
    <dgm:pt modelId="{4FC314BD-D384-4F07-8F1F-876150100A79}" type="pres">
      <dgm:prSet presAssocID="{39E0554A-230A-4498-8DB0-130193B4A3AF}" presName="compNode" presStyleCnt="0"/>
      <dgm:spPr/>
    </dgm:pt>
    <dgm:pt modelId="{20D0F87E-5FF9-4808-A96F-E4FC6CEA2C0F}" type="pres">
      <dgm:prSet presAssocID="{39E0554A-230A-4498-8DB0-130193B4A3AF}" presName="bgRect" presStyleLbl="bgShp" presStyleIdx="2" presStyleCnt="5"/>
      <dgm:spPr/>
    </dgm:pt>
    <dgm:pt modelId="{A2C1FC8D-B8F5-4BA8-B0EE-FEEBD9F26D61}" type="pres">
      <dgm:prSet presAssocID="{39E0554A-230A-4498-8DB0-130193B4A3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8F5FED6-F20B-44F4-BE04-B0DDCF7401C2}" type="pres">
      <dgm:prSet presAssocID="{39E0554A-230A-4498-8DB0-130193B4A3AF}" presName="spaceRect" presStyleCnt="0"/>
      <dgm:spPr/>
    </dgm:pt>
    <dgm:pt modelId="{68288172-F661-4E17-BB96-A60689958580}" type="pres">
      <dgm:prSet presAssocID="{39E0554A-230A-4498-8DB0-130193B4A3AF}" presName="parTx" presStyleLbl="revTx" presStyleIdx="2" presStyleCnt="5">
        <dgm:presLayoutVars>
          <dgm:chMax val="0"/>
          <dgm:chPref val="0"/>
        </dgm:presLayoutVars>
      </dgm:prSet>
      <dgm:spPr/>
    </dgm:pt>
    <dgm:pt modelId="{AA2C1E59-4421-4C6A-B6CC-BA9509E0E603}" type="pres">
      <dgm:prSet presAssocID="{9B3E830F-9BA1-4313-BBDC-048E6DD9BEE2}" presName="sibTrans" presStyleCnt="0"/>
      <dgm:spPr/>
    </dgm:pt>
    <dgm:pt modelId="{A251556B-EC49-4B9C-9D33-5CFE3EE4E312}" type="pres">
      <dgm:prSet presAssocID="{6570A288-BD01-4EE3-9DED-02774D6D63FE}" presName="compNode" presStyleCnt="0"/>
      <dgm:spPr/>
    </dgm:pt>
    <dgm:pt modelId="{BAE18191-B8EC-4D56-A848-9070EF4DACAD}" type="pres">
      <dgm:prSet presAssocID="{6570A288-BD01-4EE3-9DED-02774D6D63FE}" presName="bgRect" presStyleLbl="bgShp" presStyleIdx="3" presStyleCnt="5"/>
      <dgm:spPr/>
    </dgm:pt>
    <dgm:pt modelId="{5D04DEDC-F371-476F-BF8F-DA8FFA24A156}" type="pres">
      <dgm:prSet presAssocID="{6570A288-BD01-4EE3-9DED-02774D6D63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FC3B3B4-3E1F-4A2B-9B55-E38D2C0E1C4D}" type="pres">
      <dgm:prSet presAssocID="{6570A288-BD01-4EE3-9DED-02774D6D63FE}" presName="spaceRect" presStyleCnt="0"/>
      <dgm:spPr/>
    </dgm:pt>
    <dgm:pt modelId="{80FDA8D5-613C-47A2-90B3-796B901B3CF8}" type="pres">
      <dgm:prSet presAssocID="{6570A288-BD01-4EE3-9DED-02774D6D63FE}" presName="parTx" presStyleLbl="revTx" presStyleIdx="3" presStyleCnt="5">
        <dgm:presLayoutVars>
          <dgm:chMax val="0"/>
          <dgm:chPref val="0"/>
        </dgm:presLayoutVars>
      </dgm:prSet>
      <dgm:spPr/>
    </dgm:pt>
    <dgm:pt modelId="{B7257117-8372-4CC9-AFC6-CE9CE12ABC35}" type="pres">
      <dgm:prSet presAssocID="{0A7FED95-3C28-42A1-B5D4-836B3D0E7BC0}" presName="sibTrans" presStyleCnt="0"/>
      <dgm:spPr/>
    </dgm:pt>
    <dgm:pt modelId="{1A490D8D-2ADA-4812-B6A5-8CE3EBAAA048}" type="pres">
      <dgm:prSet presAssocID="{D72DF940-66F2-4555-9BE0-87A97C60DD13}" presName="compNode" presStyleCnt="0"/>
      <dgm:spPr/>
    </dgm:pt>
    <dgm:pt modelId="{C455A253-9402-4E8B-B90F-C99758C8A94E}" type="pres">
      <dgm:prSet presAssocID="{D72DF940-66F2-4555-9BE0-87A97C60DD13}" presName="bgRect" presStyleLbl="bgShp" presStyleIdx="4" presStyleCnt="5"/>
      <dgm:spPr/>
    </dgm:pt>
    <dgm:pt modelId="{FC8BC206-5466-4F43-86FA-BDD418433BF7}" type="pres">
      <dgm:prSet presAssocID="{D72DF940-66F2-4555-9BE0-87A97C60DD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F43486E-4D8C-47D9-A05F-511522D3E829}" type="pres">
      <dgm:prSet presAssocID="{D72DF940-66F2-4555-9BE0-87A97C60DD13}" presName="spaceRect" presStyleCnt="0"/>
      <dgm:spPr/>
    </dgm:pt>
    <dgm:pt modelId="{C667B318-E715-4937-B1F7-C9A5170E001E}" type="pres">
      <dgm:prSet presAssocID="{D72DF940-66F2-4555-9BE0-87A97C60DD1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1DA1B17-2A28-47EC-A7C4-9856FE2B5FF3}" srcId="{4B620E7F-A235-47D6-8A08-1C9B9E48CA47}" destId="{D72DF940-66F2-4555-9BE0-87A97C60DD13}" srcOrd="4" destOrd="0" parTransId="{55D9FC0C-6204-46EA-8B43-AD52D0A31222}" sibTransId="{FA66728E-E198-4BB9-86B5-3B7D4E64C5D4}"/>
    <dgm:cxn modelId="{4FF16A2C-62AC-47EA-8C56-A2BF8C2B4F07}" srcId="{4B620E7F-A235-47D6-8A08-1C9B9E48CA47}" destId="{6570A288-BD01-4EE3-9DED-02774D6D63FE}" srcOrd="3" destOrd="0" parTransId="{5CFAD641-5B8A-48FD-8620-F0B8B995B5B6}" sibTransId="{0A7FED95-3C28-42A1-B5D4-836B3D0E7BC0}"/>
    <dgm:cxn modelId="{91B3AC31-1EAC-4F0F-B216-C452A506DB8B}" type="presOf" srcId="{D72DF940-66F2-4555-9BE0-87A97C60DD13}" destId="{C667B318-E715-4937-B1F7-C9A5170E001E}" srcOrd="0" destOrd="0" presId="urn:microsoft.com/office/officeart/2018/2/layout/IconVerticalSolidList"/>
    <dgm:cxn modelId="{09B16239-CFF7-423D-8954-33E2795BB16D}" type="presOf" srcId="{6570A288-BD01-4EE3-9DED-02774D6D63FE}" destId="{80FDA8D5-613C-47A2-90B3-796B901B3CF8}" srcOrd="0" destOrd="0" presId="urn:microsoft.com/office/officeart/2018/2/layout/IconVerticalSolidList"/>
    <dgm:cxn modelId="{A9964C80-4E80-4F57-83B2-990918531F84}" type="presOf" srcId="{CDE04810-CE4C-4E7D-ABF8-2E0F48D25BA7}" destId="{F1459A03-D029-4D0C-95FC-44FBF006E1FC}" srcOrd="0" destOrd="0" presId="urn:microsoft.com/office/officeart/2018/2/layout/IconVerticalSolidList"/>
    <dgm:cxn modelId="{7C21609C-8FD7-4EDF-A522-31701291DBF1}" srcId="{4B620E7F-A235-47D6-8A08-1C9B9E48CA47}" destId="{39E0554A-230A-4498-8DB0-130193B4A3AF}" srcOrd="2" destOrd="0" parTransId="{A9C45C06-D5A6-4D24-8679-6164B22502C2}" sibTransId="{9B3E830F-9BA1-4313-BBDC-048E6DD9BEE2}"/>
    <dgm:cxn modelId="{F4B1D2A4-AADF-4B18-80D5-A8A80C5BB51B}" srcId="{4B620E7F-A235-47D6-8A08-1C9B9E48CA47}" destId="{5A7A44E5-FCC1-4C82-BF10-A48AA7ACA18E}" srcOrd="0" destOrd="0" parTransId="{4E3C939A-2555-4766-B631-C020DDC2C18D}" sibTransId="{EB81DBB1-2170-45A6-923E-1D27BB0B0DD5}"/>
    <dgm:cxn modelId="{DE0ED2B1-F363-427E-B091-9BD82006D9E8}" type="presOf" srcId="{39E0554A-230A-4498-8DB0-130193B4A3AF}" destId="{68288172-F661-4E17-BB96-A60689958580}" srcOrd="0" destOrd="0" presId="urn:microsoft.com/office/officeart/2018/2/layout/IconVerticalSolidList"/>
    <dgm:cxn modelId="{1EECDBB4-095F-45CA-9D85-7747B6182A13}" srcId="{4B620E7F-A235-47D6-8A08-1C9B9E48CA47}" destId="{CDE04810-CE4C-4E7D-ABF8-2E0F48D25BA7}" srcOrd="1" destOrd="0" parTransId="{F5D0F0DC-9F10-4EDD-9731-31931F538A0D}" sibTransId="{581D535C-F207-41DF-8306-0E418BC58033}"/>
    <dgm:cxn modelId="{316A07CA-E47D-4CE3-8176-3146D3EDA309}" type="presOf" srcId="{5A7A44E5-FCC1-4C82-BF10-A48AA7ACA18E}" destId="{072DB09E-1293-4925-8189-7BB2F920C308}" srcOrd="0" destOrd="0" presId="urn:microsoft.com/office/officeart/2018/2/layout/IconVerticalSolidList"/>
    <dgm:cxn modelId="{BADF35FB-A277-42DA-927F-A3ACD5492B9B}" type="presOf" srcId="{4B620E7F-A235-47D6-8A08-1C9B9E48CA47}" destId="{0E6E460E-C98E-4863-9247-5EB9E93C5A4C}" srcOrd="0" destOrd="0" presId="urn:microsoft.com/office/officeart/2018/2/layout/IconVerticalSolidList"/>
    <dgm:cxn modelId="{12873827-9151-4ECB-89CF-1BE3E41AF6F5}" type="presParOf" srcId="{0E6E460E-C98E-4863-9247-5EB9E93C5A4C}" destId="{CE5AEDDB-EA29-4802-8586-685F65B97026}" srcOrd="0" destOrd="0" presId="urn:microsoft.com/office/officeart/2018/2/layout/IconVerticalSolidList"/>
    <dgm:cxn modelId="{8B0496D6-F294-4E99-ABBF-2A18AE2E01DA}" type="presParOf" srcId="{CE5AEDDB-EA29-4802-8586-685F65B97026}" destId="{EB351736-CA78-42B4-8913-AA7E015562BA}" srcOrd="0" destOrd="0" presId="urn:microsoft.com/office/officeart/2018/2/layout/IconVerticalSolidList"/>
    <dgm:cxn modelId="{3881EC2A-BECF-4590-85C4-EDB6A2DEFD3C}" type="presParOf" srcId="{CE5AEDDB-EA29-4802-8586-685F65B97026}" destId="{DE34831F-1DCD-476B-9FD7-261DBD6ACA4D}" srcOrd="1" destOrd="0" presId="urn:microsoft.com/office/officeart/2018/2/layout/IconVerticalSolidList"/>
    <dgm:cxn modelId="{A1A3086F-502F-4857-9978-D4C32EE4440E}" type="presParOf" srcId="{CE5AEDDB-EA29-4802-8586-685F65B97026}" destId="{FB64DF41-E055-4015-A4E0-8B3C49C0C391}" srcOrd="2" destOrd="0" presId="urn:microsoft.com/office/officeart/2018/2/layout/IconVerticalSolidList"/>
    <dgm:cxn modelId="{155D6A89-5415-45EC-9CA8-6F7621E122EA}" type="presParOf" srcId="{CE5AEDDB-EA29-4802-8586-685F65B97026}" destId="{072DB09E-1293-4925-8189-7BB2F920C308}" srcOrd="3" destOrd="0" presId="urn:microsoft.com/office/officeart/2018/2/layout/IconVerticalSolidList"/>
    <dgm:cxn modelId="{C415AE0C-CAD9-44BF-A152-4F13BD37B878}" type="presParOf" srcId="{0E6E460E-C98E-4863-9247-5EB9E93C5A4C}" destId="{EC96B41C-5738-4842-A1C7-DAED2F06F09A}" srcOrd="1" destOrd="0" presId="urn:microsoft.com/office/officeart/2018/2/layout/IconVerticalSolidList"/>
    <dgm:cxn modelId="{1E8CE830-FAB5-4849-80C6-185760AB6EB7}" type="presParOf" srcId="{0E6E460E-C98E-4863-9247-5EB9E93C5A4C}" destId="{9AD36745-95C7-4FBA-B5EB-11418D9EA89C}" srcOrd="2" destOrd="0" presId="urn:microsoft.com/office/officeart/2018/2/layout/IconVerticalSolidList"/>
    <dgm:cxn modelId="{D79F7CC8-6E05-4562-9E4B-708217AA6BE2}" type="presParOf" srcId="{9AD36745-95C7-4FBA-B5EB-11418D9EA89C}" destId="{E1DB4AB4-38BA-4D39-8133-D9ED7A9B69AE}" srcOrd="0" destOrd="0" presId="urn:microsoft.com/office/officeart/2018/2/layout/IconVerticalSolidList"/>
    <dgm:cxn modelId="{E7CF48CA-44C9-49B5-8B8C-AAAD247432AA}" type="presParOf" srcId="{9AD36745-95C7-4FBA-B5EB-11418D9EA89C}" destId="{F2AC5B50-2984-47FC-9F56-2542279A7DAD}" srcOrd="1" destOrd="0" presId="urn:microsoft.com/office/officeart/2018/2/layout/IconVerticalSolidList"/>
    <dgm:cxn modelId="{2C95B164-40EB-48EF-9DF2-EC443E3DD9BA}" type="presParOf" srcId="{9AD36745-95C7-4FBA-B5EB-11418D9EA89C}" destId="{3EE12005-7833-41ED-9B44-E254356DB4E6}" srcOrd="2" destOrd="0" presId="urn:microsoft.com/office/officeart/2018/2/layout/IconVerticalSolidList"/>
    <dgm:cxn modelId="{149C52C3-F116-4262-984D-CE4E7C25040B}" type="presParOf" srcId="{9AD36745-95C7-4FBA-B5EB-11418D9EA89C}" destId="{F1459A03-D029-4D0C-95FC-44FBF006E1FC}" srcOrd="3" destOrd="0" presId="urn:microsoft.com/office/officeart/2018/2/layout/IconVerticalSolidList"/>
    <dgm:cxn modelId="{3AEF0FF9-90A1-4B8F-8D5F-4116F93FBD84}" type="presParOf" srcId="{0E6E460E-C98E-4863-9247-5EB9E93C5A4C}" destId="{E615C8D0-488F-4FEA-A723-8CCD07DDCF18}" srcOrd="3" destOrd="0" presId="urn:microsoft.com/office/officeart/2018/2/layout/IconVerticalSolidList"/>
    <dgm:cxn modelId="{9FDB2FD6-347C-4EBE-928D-0E7D1F4FBD26}" type="presParOf" srcId="{0E6E460E-C98E-4863-9247-5EB9E93C5A4C}" destId="{4FC314BD-D384-4F07-8F1F-876150100A79}" srcOrd="4" destOrd="0" presId="urn:microsoft.com/office/officeart/2018/2/layout/IconVerticalSolidList"/>
    <dgm:cxn modelId="{7D632379-DF94-47E8-8420-6C24DEBEA2D2}" type="presParOf" srcId="{4FC314BD-D384-4F07-8F1F-876150100A79}" destId="{20D0F87E-5FF9-4808-A96F-E4FC6CEA2C0F}" srcOrd="0" destOrd="0" presId="urn:microsoft.com/office/officeart/2018/2/layout/IconVerticalSolidList"/>
    <dgm:cxn modelId="{4AE2070E-8D92-4870-986D-86207257E0EC}" type="presParOf" srcId="{4FC314BD-D384-4F07-8F1F-876150100A79}" destId="{A2C1FC8D-B8F5-4BA8-B0EE-FEEBD9F26D61}" srcOrd="1" destOrd="0" presId="urn:microsoft.com/office/officeart/2018/2/layout/IconVerticalSolidList"/>
    <dgm:cxn modelId="{EC451BE4-7341-4730-9D0E-868AD793612A}" type="presParOf" srcId="{4FC314BD-D384-4F07-8F1F-876150100A79}" destId="{B8F5FED6-F20B-44F4-BE04-B0DDCF7401C2}" srcOrd="2" destOrd="0" presId="urn:microsoft.com/office/officeart/2018/2/layout/IconVerticalSolidList"/>
    <dgm:cxn modelId="{77989C05-E911-4CAB-A2D1-4039A432172E}" type="presParOf" srcId="{4FC314BD-D384-4F07-8F1F-876150100A79}" destId="{68288172-F661-4E17-BB96-A60689958580}" srcOrd="3" destOrd="0" presId="urn:microsoft.com/office/officeart/2018/2/layout/IconVerticalSolidList"/>
    <dgm:cxn modelId="{AF276A1A-EC72-4FCC-A99F-4572149A4D65}" type="presParOf" srcId="{0E6E460E-C98E-4863-9247-5EB9E93C5A4C}" destId="{AA2C1E59-4421-4C6A-B6CC-BA9509E0E603}" srcOrd="5" destOrd="0" presId="urn:microsoft.com/office/officeart/2018/2/layout/IconVerticalSolidList"/>
    <dgm:cxn modelId="{FEBFB166-DA5E-4D9E-925B-DE3E0A04EC19}" type="presParOf" srcId="{0E6E460E-C98E-4863-9247-5EB9E93C5A4C}" destId="{A251556B-EC49-4B9C-9D33-5CFE3EE4E312}" srcOrd="6" destOrd="0" presId="urn:microsoft.com/office/officeart/2018/2/layout/IconVerticalSolidList"/>
    <dgm:cxn modelId="{6F917D9B-2103-4E5F-8FAB-932CBEA30F35}" type="presParOf" srcId="{A251556B-EC49-4B9C-9D33-5CFE3EE4E312}" destId="{BAE18191-B8EC-4D56-A848-9070EF4DACAD}" srcOrd="0" destOrd="0" presId="urn:microsoft.com/office/officeart/2018/2/layout/IconVerticalSolidList"/>
    <dgm:cxn modelId="{828FCAF6-876E-46F0-BA8C-690DABAA4BD7}" type="presParOf" srcId="{A251556B-EC49-4B9C-9D33-5CFE3EE4E312}" destId="{5D04DEDC-F371-476F-BF8F-DA8FFA24A156}" srcOrd="1" destOrd="0" presId="urn:microsoft.com/office/officeart/2018/2/layout/IconVerticalSolidList"/>
    <dgm:cxn modelId="{C3483D69-4C03-4DE7-975D-D4B2000612EB}" type="presParOf" srcId="{A251556B-EC49-4B9C-9D33-5CFE3EE4E312}" destId="{DFC3B3B4-3E1F-4A2B-9B55-E38D2C0E1C4D}" srcOrd="2" destOrd="0" presId="urn:microsoft.com/office/officeart/2018/2/layout/IconVerticalSolidList"/>
    <dgm:cxn modelId="{DB45792E-DE7F-431B-B271-AB50CB9C1B34}" type="presParOf" srcId="{A251556B-EC49-4B9C-9D33-5CFE3EE4E312}" destId="{80FDA8D5-613C-47A2-90B3-796B901B3CF8}" srcOrd="3" destOrd="0" presId="urn:microsoft.com/office/officeart/2018/2/layout/IconVerticalSolidList"/>
    <dgm:cxn modelId="{F8AA30C5-6536-4E44-A671-745993E982A7}" type="presParOf" srcId="{0E6E460E-C98E-4863-9247-5EB9E93C5A4C}" destId="{B7257117-8372-4CC9-AFC6-CE9CE12ABC35}" srcOrd="7" destOrd="0" presId="urn:microsoft.com/office/officeart/2018/2/layout/IconVerticalSolidList"/>
    <dgm:cxn modelId="{3C555398-EB84-406E-9A0F-B3A28BFC0E7B}" type="presParOf" srcId="{0E6E460E-C98E-4863-9247-5EB9E93C5A4C}" destId="{1A490D8D-2ADA-4812-B6A5-8CE3EBAAA048}" srcOrd="8" destOrd="0" presId="urn:microsoft.com/office/officeart/2018/2/layout/IconVerticalSolidList"/>
    <dgm:cxn modelId="{A5AE69C0-5C07-4839-AA29-37CBB3C0C2C8}" type="presParOf" srcId="{1A490D8D-2ADA-4812-B6A5-8CE3EBAAA048}" destId="{C455A253-9402-4E8B-B90F-C99758C8A94E}" srcOrd="0" destOrd="0" presId="urn:microsoft.com/office/officeart/2018/2/layout/IconVerticalSolidList"/>
    <dgm:cxn modelId="{2C2419C7-E5E4-45A5-8091-F0D16B734E39}" type="presParOf" srcId="{1A490D8D-2ADA-4812-B6A5-8CE3EBAAA048}" destId="{FC8BC206-5466-4F43-86FA-BDD418433BF7}" srcOrd="1" destOrd="0" presId="urn:microsoft.com/office/officeart/2018/2/layout/IconVerticalSolidList"/>
    <dgm:cxn modelId="{C7AF232E-A88C-4367-A81D-F3872ECF2A36}" type="presParOf" srcId="{1A490D8D-2ADA-4812-B6A5-8CE3EBAAA048}" destId="{7F43486E-4D8C-47D9-A05F-511522D3E829}" srcOrd="2" destOrd="0" presId="urn:microsoft.com/office/officeart/2018/2/layout/IconVerticalSolidList"/>
    <dgm:cxn modelId="{87AE8648-7345-4623-9BB2-6FA911648135}" type="presParOf" srcId="{1A490D8D-2ADA-4812-B6A5-8CE3EBAAA048}" destId="{C667B318-E715-4937-B1F7-C9A5170E00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51736-CA78-42B4-8913-AA7E015562BA}">
      <dsp:nvSpPr>
        <dsp:cNvPr id="0" name=""/>
        <dsp:cNvSpPr/>
      </dsp:nvSpPr>
      <dsp:spPr>
        <a:xfrm>
          <a:off x="0" y="4352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4831F-1DCD-476B-9FD7-261DBD6ACA4D}">
      <dsp:nvSpPr>
        <dsp:cNvPr id="0" name=""/>
        <dsp:cNvSpPr/>
      </dsp:nvSpPr>
      <dsp:spPr>
        <a:xfrm>
          <a:off x="280435" y="212940"/>
          <a:ext cx="509883" cy="50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DB09E-1293-4925-8189-7BB2F920C308}">
      <dsp:nvSpPr>
        <dsp:cNvPr id="0" name=""/>
        <dsp:cNvSpPr/>
      </dsp:nvSpPr>
      <dsp:spPr>
        <a:xfrm>
          <a:off x="1070754" y="4352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You enter a URL.</a:t>
          </a:r>
        </a:p>
      </dsp:txBody>
      <dsp:txXfrm>
        <a:off x="1070754" y="4352"/>
        <a:ext cx="4745995" cy="927060"/>
      </dsp:txXfrm>
    </dsp:sp>
    <dsp:sp modelId="{E1DB4AB4-38BA-4D39-8133-D9ED7A9B69AE}">
      <dsp:nvSpPr>
        <dsp:cNvPr id="0" name=""/>
        <dsp:cNvSpPr/>
      </dsp:nvSpPr>
      <dsp:spPr>
        <a:xfrm>
          <a:off x="0" y="1163177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C5B50-2984-47FC-9F56-2542279A7DAD}">
      <dsp:nvSpPr>
        <dsp:cNvPr id="0" name=""/>
        <dsp:cNvSpPr/>
      </dsp:nvSpPr>
      <dsp:spPr>
        <a:xfrm>
          <a:off x="280435" y="1371766"/>
          <a:ext cx="509883" cy="50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59A03-D029-4D0C-95FC-44FBF006E1FC}">
      <dsp:nvSpPr>
        <dsp:cNvPr id="0" name=""/>
        <dsp:cNvSpPr/>
      </dsp:nvSpPr>
      <dsp:spPr>
        <a:xfrm>
          <a:off x="1070754" y="1163177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The browser sends a request to a server.</a:t>
          </a:r>
        </a:p>
      </dsp:txBody>
      <dsp:txXfrm>
        <a:off x="1070754" y="1163177"/>
        <a:ext cx="4745995" cy="927060"/>
      </dsp:txXfrm>
    </dsp:sp>
    <dsp:sp modelId="{20D0F87E-5FF9-4808-A96F-E4FC6CEA2C0F}">
      <dsp:nvSpPr>
        <dsp:cNvPr id="0" name=""/>
        <dsp:cNvSpPr/>
      </dsp:nvSpPr>
      <dsp:spPr>
        <a:xfrm>
          <a:off x="0" y="2322002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1FC8D-B8F5-4BA8-B0EE-FEEBD9F26D61}">
      <dsp:nvSpPr>
        <dsp:cNvPr id="0" name=""/>
        <dsp:cNvSpPr/>
      </dsp:nvSpPr>
      <dsp:spPr>
        <a:xfrm>
          <a:off x="280435" y="2530591"/>
          <a:ext cx="509883" cy="509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88172-F661-4E17-BB96-A60689958580}">
      <dsp:nvSpPr>
        <dsp:cNvPr id="0" name=""/>
        <dsp:cNvSpPr/>
      </dsp:nvSpPr>
      <dsp:spPr>
        <a:xfrm>
          <a:off x="1070754" y="2322002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The server sends back the webpage data.</a:t>
          </a:r>
        </a:p>
      </dsp:txBody>
      <dsp:txXfrm>
        <a:off x="1070754" y="2322002"/>
        <a:ext cx="4745995" cy="927060"/>
      </dsp:txXfrm>
    </dsp:sp>
    <dsp:sp modelId="{BAE18191-B8EC-4D56-A848-9070EF4DACAD}">
      <dsp:nvSpPr>
        <dsp:cNvPr id="0" name=""/>
        <dsp:cNvSpPr/>
      </dsp:nvSpPr>
      <dsp:spPr>
        <a:xfrm>
          <a:off x="0" y="3480828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4DEDC-F371-476F-BF8F-DA8FFA24A156}">
      <dsp:nvSpPr>
        <dsp:cNvPr id="0" name=""/>
        <dsp:cNvSpPr/>
      </dsp:nvSpPr>
      <dsp:spPr>
        <a:xfrm>
          <a:off x="280435" y="3689416"/>
          <a:ext cx="509883" cy="509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DA8D5-613C-47A2-90B3-796B901B3CF8}">
      <dsp:nvSpPr>
        <dsp:cNvPr id="0" name=""/>
        <dsp:cNvSpPr/>
      </dsp:nvSpPr>
      <dsp:spPr>
        <a:xfrm>
          <a:off x="1070754" y="3480828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The browser displays the page.</a:t>
          </a:r>
        </a:p>
      </dsp:txBody>
      <dsp:txXfrm>
        <a:off x="1070754" y="3480828"/>
        <a:ext cx="4745995" cy="927060"/>
      </dsp:txXfrm>
    </dsp:sp>
    <dsp:sp modelId="{C455A253-9402-4E8B-B90F-C99758C8A94E}">
      <dsp:nvSpPr>
        <dsp:cNvPr id="0" name=""/>
        <dsp:cNvSpPr/>
      </dsp:nvSpPr>
      <dsp:spPr>
        <a:xfrm>
          <a:off x="0" y="4639653"/>
          <a:ext cx="5816750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BC206-5466-4F43-86FA-BDD418433BF7}">
      <dsp:nvSpPr>
        <dsp:cNvPr id="0" name=""/>
        <dsp:cNvSpPr/>
      </dsp:nvSpPr>
      <dsp:spPr>
        <a:xfrm>
          <a:off x="280435" y="4848241"/>
          <a:ext cx="509883" cy="5098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7B318-E715-4937-B1F7-C9A5170E001E}">
      <dsp:nvSpPr>
        <dsp:cNvPr id="0" name=""/>
        <dsp:cNvSpPr/>
      </dsp:nvSpPr>
      <dsp:spPr>
        <a:xfrm>
          <a:off x="1070754" y="4639653"/>
          <a:ext cx="4745995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Browser requests data; server responds with HTML.</a:t>
          </a:r>
        </a:p>
      </dsp:txBody>
      <dsp:txXfrm>
        <a:off x="1070754" y="4639653"/>
        <a:ext cx="4745995" cy="927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5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3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8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7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8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6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94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9/12/2024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9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gita.com/story.php?title=Quasi_tutti_i_browser_offrono_la_possibilita_di_salvare_i_propri_dati_e_le_proprie_credenziali_ma_esiste_Steal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avaScript-logo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website-pn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44" y="1283535"/>
            <a:ext cx="718214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ea typeface="+mj-lt"/>
                <a:cs typeface="+mj-lt"/>
              </a:rPr>
              <a:t>Lecture 2: How Browsers Work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500" dirty="0"/>
              <a:t>Eng / Youssef </a:t>
            </a:r>
            <a:r>
              <a:rPr lang="en-US" sz="2500" dirty="0" err="1"/>
              <a:t>khaled</a:t>
            </a:r>
            <a:r>
              <a:rPr lang="en-US" sz="2500" dirty="0"/>
              <a:t> </a:t>
            </a:r>
          </a:p>
          <a:p>
            <a:pPr algn="l">
              <a:lnSpc>
                <a:spcPct val="91000"/>
              </a:lnSpc>
            </a:pPr>
            <a:r>
              <a:rPr lang="en-US" sz="2500"/>
              <a:t>Backend Roadmap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E6D1436-CA7F-C4CE-24BC-4205D7EA4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15167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5B83CC-DAA6-7307-B095-D29DB3378B3E}"/>
              </a:ext>
            </a:extLst>
          </p:cNvPr>
          <p:cNvSpPr txBox="1"/>
          <p:nvPr/>
        </p:nvSpPr>
        <p:spPr>
          <a:xfrm>
            <a:off x="3009900" y="6515100"/>
            <a:ext cx="617220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4660E-E12B-1D26-D130-2E25DB33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Browser Developer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5D4B-AC7D-1595-D45E-4A4205BD6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27275"/>
            <a:ext cx="7737906" cy="3404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Browsers have tools for debugging and testing web pages.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They help developers inspect HTML, CSS, and JavaScript.</a:t>
            </a:r>
            <a:endParaRPr lang="en-US" sz="2400"/>
          </a:p>
          <a:p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Example: Using Chrome Developer Tools to check why an image isn't loading.</a:t>
            </a:r>
            <a:endParaRPr lang="en-US" sz="2400" dirty="0"/>
          </a:p>
          <a:p>
            <a:endParaRPr lang="en-US" sz="2400"/>
          </a:p>
        </p:txBody>
      </p:sp>
      <p:pic>
        <p:nvPicPr>
          <p:cNvPr id="7" name="Graphic 6" descr="Developer Tools">
            <a:extLst>
              <a:ext uri="{FF2B5EF4-FFF2-40B4-BE49-F238E27FC236}">
                <a16:creationId xmlns:a16="http://schemas.microsoft.com/office/drawing/2014/main" id="{A924FE75-CACD-AE3B-84B9-A65F4568C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54C8-72C5-7C1F-827E-52EFA0F7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Summary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2B8BE98-18AE-1585-E51D-AE10CCE7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79" r="3267" b="-5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B728-E0CF-65FD-D251-9A479DD4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Browsers send requests to servers and receive web pages.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HTML, CSS, and JavaScript are used to build web pages.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Browsers render web pages and store cookies to remember user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68119-56F6-92DA-DC0E-363EB64E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a Web Browser?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4E2A-2143-EB09-774D-7F3177F8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web browser is a program that lets you view websites.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 retrieves, presents, and navigates the web.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Examples: Google Chrome, Firefox, Safari.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C38E-B46A-7494-D1F4-C774121D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Do Browsers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6C0B-ED2F-3923-F17E-3837F695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Browsers send requests to web servers to get web pages.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They display the web pages on your screen after receiving the data.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Example: Typing a URL in your browser to load a website.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75131-495D-3BF1-A1DC-13C7DCD8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The Request-Response Cycle</a:t>
            </a:r>
            <a:endParaRPr lang="en-US" sz="3600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F0C0F96-5360-5849-526F-7FCFF0713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37629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6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98764-92A8-F041-AE8F-936F02B8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HTML?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3318-BFA1-C1E6-61D3-C31178C5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47643"/>
            <a:ext cx="7077986" cy="3356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400" dirty="0">
                <a:ea typeface="+mn-lt"/>
                <a:cs typeface="+mn-lt"/>
              </a:rPr>
              <a:t>HTML (Hypertext Markup Language) is the language used to structure web pages.</a:t>
            </a:r>
            <a:endParaRPr lang="en-US" sz="2400" dirty="0"/>
          </a:p>
          <a:p>
            <a:pPr>
              <a:lnSpc>
                <a:spcPct val="91000"/>
              </a:lnSpc>
            </a:pPr>
            <a:r>
              <a:rPr lang="en-US" sz="2400" dirty="0">
                <a:ea typeface="+mn-lt"/>
                <a:cs typeface="+mn-lt"/>
              </a:rPr>
              <a:t>Browsers read HTML to know what to display on the page.</a:t>
            </a:r>
            <a:endParaRPr lang="en-US" sz="2400" dirty="0"/>
          </a:p>
          <a:p>
            <a:pPr>
              <a:lnSpc>
                <a:spcPct val="91000"/>
              </a:lnSpc>
            </a:pPr>
            <a:endParaRPr lang="en-US" sz="2400" dirty="0"/>
          </a:p>
          <a:p>
            <a:pPr>
              <a:lnSpc>
                <a:spcPct val="91000"/>
              </a:lnSpc>
            </a:pPr>
            <a:r>
              <a:rPr lang="en-US" sz="2400" dirty="0">
                <a:ea typeface="+mn-lt"/>
                <a:cs typeface="+mn-lt"/>
              </a:rPr>
              <a:t>Example: Text, images, links.</a:t>
            </a:r>
            <a:endParaRPr lang="en-US" sz="2400"/>
          </a:p>
          <a:p>
            <a:pPr>
              <a:lnSpc>
                <a:spcPct val="91000"/>
              </a:lnSpc>
            </a:pPr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44E7C5A3-87F2-D67E-2C4D-79D9918CD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AA7D8-C91B-129C-923F-8C5DF145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CSS?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BB0D-D98A-026C-5CCD-D76F3EED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47643"/>
            <a:ext cx="6938286" cy="3382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000" dirty="0">
                <a:ea typeface="+mn-lt"/>
                <a:cs typeface="+mn-lt"/>
              </a:rPr>
              <a:t>CSS (Cascading Style Sheets) is used to style web pages.</a:t>
            </a:r>
            <a:endParaRPr lang="en-US" sz="2000" dirty="0"/>
          </a:p>
          <a:p>
            <a:pPr>
              <a:lnSpc>
                <a:spcPct val="91000"/>
              </a:lnSpc>
            </a:pPr>
            <a:r>
              <a:rPr lang="en-US" sz="2000" dirty="0">
                <a:ea typeface="+mn-lt"/>
                <a:cs typeface="+mn-lt"/>
              </a:rPr>
              <a:t>It tells the browser how elements should look (color, layout, fonts).</a:t>
            </a:r>
            <a:endParaRPr lang="en-US" sz="2000" dirty="0"/>
          </a:p>
          <a:p>
            <a:pPr>
              <a:lnSpc>
                <a:spcPct val="91000"/>
              </a:lnSpc>
            </a:pPr>
            <a:endParaRPr lang="en-US" sz="2000" dirty="0"/>
          </a:p>
          <a:p>
            <a:pPr>
              <a:lnSpc>
                <a:spcPct val="91000"/>
              </a:lnSpc>
            </a:pPr>
            <a:r>
              <a:rPr lang="en-US" sz="2000" dirty="0">
                <a:ea typeface="+mn-lt"/>
                <a:cs typeface="+mn-lt"/>
              </a:rPr>
              <a:t>Example: Changing the color of text to blue with CSS.</a:t>
            </a:r>
            <a:endParaRPr lang="en-US" sz="2000"/>
          </a:p>
          <a:p>
            <a:pPr>
              <a:lnSpc>
                <a:spcPct val="91000"/>
              </a:lnSpc>
            </a:pPr>
            <a:endParaRPr lang="en-US"/>
          </a:p>
        </p:txBody>
      </p:sp>
      <p:pic>
        <p:nvPicPr>
          <p:cNvPr id="7" name="Graphic 6" descr="File HTML">
            <a:extLst>
              <a:ext uri="{FF2B5EF4-FFF2-40B4-BE49-F238E27FC236}">
                <a16:creationId xmlns:a16="http://schemas.microsoft.com/office/drawing/2014/main" id="{BCF492BD-4EF9-F094-A971-1C0F6FCB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76CEF-89A5-9702-62B3-27A484A0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JavaScript?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2347-2E97-C691-259A-998EA7AF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47643"/>
            <a:ext cx="6633486" cy="3356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JavaScript is a programming language that makes web pages interactive.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Browsers execute JavaScript to allow users to interact with the page.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Example: Click a button to show or hide content.</a:t>
            </a:r>
            <a:endParaRPr lang="en-US" sz="2000" dirty="0"/>
          </a:p>
          <a:p>
            <a:endParaRPr lang="en-US" sz="2400"/>
          </a:p>
        </p:txBody>
      </p:sp>
      <p:pic>
        <p:nvPicPr>
          <p:cNvPr id="4" name="Picture 3" descr="A yellow and black logo&#10;&#10;Description automatically generated">
            <a:extLst>
              <a:ext uri="{FF2B5EF4-FFF2-40B4-BE49-F238E27FC236}">
                <a16:creationId xmlns:a16="http://schemas.microsoft.com/office/drawing/2014/main" id="{CFB8E482-AC70-6CDD-2819-46475B20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05795-961C-AE0D-19F7-106F04AC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Rendering a Web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2DAE-A06D-9B43-D7BF-A21DBEF7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47643"/>
            <a:ext cx="6900186" cy="3356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Rendering is how a browser turns HTML, CSS, and JavaScript into a web page.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The browser renders elements in the correct order to display them properly.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Example: Text appears before images while the page loads.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 descr="A blue globe with a cursor&#10;&#10;Description automatically generated">
            <a:extLst>
              <a:ext uri="{FF2B5EF4-FFF2-40B4-BE49-F238E27FC236}">
                <a16:creationId xmlns:a16="http://schemas.microsoft.com/office/drawing/2014/main" id="{C52E602C-BB4B-4E8B-BA6F-375C97CE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8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F9916-645C-7220-963D-73244AE8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a Cookie?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9637-079F-2740-4DE9-27A72E90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27275"/>
            <a:ext cx="7349718" cy="3404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Cookies are small pieces of data stored by your browser.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They help websites remember your information (login details, preferences).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Example: Staying logged in to a website after closing the browser.</a:t>
            </a:r>
            <a:endParaRPr lang="en-US" sz="2400" dirty="0"/>
          </a:p>
          <a:p>
            <a:endParaRPr lang="en-US" sz="2400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15F67A53-373A-A2CF-B573-3A79258E3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91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JuxtaposeVTI</vt:lpstr>
      <vt:lpstr>Lecture 2: How Browsers Work</vt:lpstr>
      <vt:lpstr>What is a Web Browser?</vt:lpstr>
      <vt:lpstr>How Do Browsers Work?</vt:lpstr>
      <vt:lpstr>The Request-Response Cycle</vt:lpstr>
      <vt:lpstr>What is HTML?</vt:lpstr>
      <vt:lpstr>What is CSS?</vt:lpstr>
      <vt:lpstr>What is JavaScript?</vt:lpstr>
      <vt:lpstr>Rendering a Web Page</vt:lpstr>
      <vt:lpstr>What is a Cookie?</vt:lpstr>
      <vt:lpstr>Browser Developer Tools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</cp:revision>
  <dcterms:created xsi:type="dcterms:W3CDTF">2024-09-12T09:31:12Z</dcterms:created>
  <dcterms:modified xsi:type="dcterms:W3CDTF">2024-09-12T09:41:13Z</dcterms:modified>
</cp:coreProperties>
</file>