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BC395-34B5-76BD-8F25-79ECD8EC336E}" v="114" dt="2024-09-12T11:13:24.921"/>
    <p1510:client id="{C308EFA3-CD5E-6729-7F3E-311234824D08}" v="70" dt="2024-09-12T11:04:3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C308EFA3-CD5E-6729-7F3E-311234824D08}"/>
    <pc:docChg chg="addSld modSld">
      <pc:chgData name="30212090102852" userId="S::30212090102852@sci.asu.edu.eg::6609d03e-575b-4742-a6b1-2b7e3014f7c4" providerId="AD" clId="Web-{C308EFA3-CD5E-6729-7F3E-311234824D08}" dt="2024-09-12T11:04:32.862" v="63" actId="14100"/>
      <pc:docMkLst>
        <pc:docMk/>
      </pc:docMkLst>
      <pc:sldChg chg="addSp modSp mod setBg">
        <pc:chgData name="30212090102852" userId="S::30212090102852@sci.asu.edu.eg::6609d03e-575b-4742-a6b1-2b7e3014f7c4" providerId="AD" clId="Web-{C308EFA3-CD5E-6729-7F3E-311234824D08}" dt="2024-09-12T10:59:52.244" v="29" actId="1076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C308EFA3-CD5E-6729-7F3E-311234824D08}" dt="2024-09-12T10:59:52.244" v="2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C308EFA3-CD5E-6729-7F3E-311234824D08}" dt="2024-09-12T10:59:47.151" v="2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0212090102852" userId="S::30212090102852@sci.asu.edu.eg::6609d03e-575b-4742-a6b1-2b7e3014f7c4" providerId="AD" clId="Web-{C308EFA3-CD5E-6729-7F3E-311234824D08}" dt="2024-09-12T10:59:47.151" v="28"/>
          <ac:spMkLst>
            <pc:docMk/>
            <pc:sldMk cId="109857222" sldId="256"/>
            <ac:spMk id="9" creationId="{657F69E0-C4B0-4BEC-A689-4F8D877F05D4}"/>
          </ac:spMkLst>
        </pc:spChg>
        <pc:spChg chg="add">
          <ac:chgData name="30212090102852" userId="S::30212090102852@sci.asu.edu.eg::6609d03e-575b-4742-a6b1-2b7e3014f7c4" providerId="AD" clId="Web-{C308EFA3-CD5E-6729-7F3E-311234824D08}" dt="2024-09-12T10:59:47.151" v="28"/>
          <ac:spMkLst>
            <pc:docMk/>
            <pc:sldMk cId="109857222" sldId="256"/>
            <ac:spMk id="11" creationId="{9F6380B4-6A1C-481E-8408-B4E6C75B9B81}"/>
          </ac:spMkLst>
        </pc:spChg>
        <pc:picChg chg="add mod ord">
          <ac:chgData name="30212090102852" userId="S::30212090102852@sci.asu.edu.eg::6609d03e-575b-4742-a6b1-2b7e3014f7c4" providerId="AD" clId="Web-{C308EFA3-CD5E-6729-7F3E-311234824D08}" dt="2024-09-12T10:59:47.151" v="28"/>
          <ac:picMkLst>
            <pc:docMk/>
            <pc:sldMk cId="109857222" sldId="256"/>
            <ac:picMk id="4" creationId="{241CD40D-46E9-80AE-06AD-5AAEFF47218A}"/>
          </ac:picMkLst>
        </pc:picChg>
      </pc:sldChg>
      <pc:sldChg chg="addSp modSp new mod setBg">
        <pc:chgData name="30212090102852" userId="S::30212090102852@sci.asu.edu.eg::6609d03e-575b-4742-a6b1-2b7e3014f7c4" providerId="AD" clId="Web-{C308EFA3-CD5E-6729-7F3E-311234824D08}" dt="2024-09-12T11:04:32.862" v="63" actId="14100"/>
        <pc:sldMkLst>
          <pc:docMk/>
          <pc:sldMk cId="2594951114" sldId="257"/>
        </pc:sldMkLst>
        <pc:spChg chg="mod">
          <ac:chgData name="30212090102852" userId="S::30212090102852@sci.asu.edu.eg::6609d03e-575b-4742-a6b1-2b7e3014f7c4" providerId="AD" clId="Web-{C308EFA3-CD5E-6729-7F3E-311234824D08}" dt="2024-09-12T11:01:33.841" v="39" actId="1076"/>
          <ac:spMkLst>
            <pc:docMk/>
            <pc:sldMk cId="2594951114" sldId="257"/>
            <ac:spMk id="2" creationId="{5C4D9A12-2393-71AD-F9B6-BC636EF3B81F}"/>
          </ac:spMkLst>
        </pc:spChg>
        <pc:spChg chg="mod ord">
          <ac:chgData name="30212090102852" userId="S::30212090102852@sci.asu.edu.eg::6609d03e-575b-4742-a6b1-2b7e3014f7c4" providerId="AD" clId="Web-{C308EFA3-CD5E-6729-7F3E-311234824D08}" dt="2024-09-12T11:04:32.862" v="63" actId="14100"/>
          <ac:spMkLst>
            <pc:docMk/>
            <pc:sldMk cId="2594951114" sldId="257"/>
            <ac:spMk id="3" creationId="{A9F20B32-4C5E-E056-7381-EAF605C53DFF}"/>
          </ac:spMkLst>
        </pc:spChg>
        <pc:spChg chg="add">
          <ac:chgData name="30212090102852" userId="S::30212090102852@sci.asu.edu.eg::6609d03e-575b-4742-a6b1-2b7e3014f7c4" providerId="AD" clId="Web-{C308EFA3-CD5E-6729-7F3E-311234824D08}" dt="2024-09-12T11:00:58.793" v="35"/>
          <ac:spMkLst>
            <pc:docMk/>
            <pc:sldMk cId="2594951114" sldId="257"/>
            <ac:spMk id="9" creationId="{B95B9BA8-1D69-4796-85F5-B6D0BD52354B}"/>
          </ac:spMkLst>
        </pc:spChg>
        <pc:picChg chg="add mod">
          <ac:chgData name="30212090102852" userId="S::30212090102852@sci.asu.edu.eg::6609d03e-575b-4742-a6b1-2b7e3014f7c4" providerId="AD" clId="Web-{C308EFA3-CD5E-6729-7F3E-311234824D08}" dt="2024-09-12T11:01:44.138" v="40" actId="1076"/>
          <ac:picMkLst>
            <pc:docMk/>
            <pc:sldMk cId="2594951114" sldId="257"/>
            <ac:picMk id="4" creationId="{228C8431-9412-86CC-081D-A0F9AD99D35C}"/>
          </ac:picMkLst>
        </pc:picChg>
      </pc:sldChg>
      <pc:sldChg chg="addSp delSp modSp new mod setBg">
        <pc:chgData name="30212090102852" userId="S::30212090102852@sci.asu.edu.eg::6609d03e-575b-4742-a6b1-2b7e3014f7c4" providerId="AD" clId="Web-{C308EFA3-CD5E-6729-7F3E-311234824D08}" dt="2024-09-12T11:04:11.815" v="57" actId="20577"/>
        <pc:sldMkLst>
          <pc:docMk/>
          <pc:sldMk cId="1422061566" sldId="258"/>
        </pc:sldMkLst>
        <pc:spChg chg="mod">
          <ac:chgData name="30212090102852" userId="S::30212090102852@sci.asu.edu.eg::6609d03e-575b-4742-a6b1-2b7e3014f7c4" providerId="AD" clId="Web-{C308EFA3-CD5E-6729-7F3E-311234824D08}" dt="2024-09-12T11:02:54.578" v="48"/>
          <ac:spMkLst>
            <pc:docMk/>
            <pc:sldMk cId="1422061566" sldId="258"/>
            <ac:spMk id="2" creationId="{E923D512-3DD8-7366-E1F4-F04BA59428D6}"/>
          </ac:spMkLst>
        </pc:spChg>
        <pc:spChg chg="mod">
          <ac:chgData name="30212090102852" userId="S::30212090102852@sci.asu.edu.eg::6609d03e-575b-4742-a6b1-2b7e3014f7c4" providerId="AD" clId="Web-{C308EFA3-CD5E-6729-7F3E-311234824D08}" dt="2024-09-12T11:04:11.815" v="57" actId="20577"/>
          <ac:spMkLst>
            <pc:docMk/>
            <pc:sldMk cId="1422061566" sldId="258"/>
            <ac:spMk id="3" creationId="{41519E7C-2D0D-70D2-D11D-EF1D2F0286A0}"/>
          </ac:spMkLst>
        </pc:spChg>
        <pc:spChg chg="add del">
          <ac:chgData name="30212090102852" userId="S::30212090102852@sci.asu.edu.eg::6609d03e-575b-4742-a6b1-2b7e3014f7c4" providerId="AD" clId="Web-{C308EFA3-CD5E-6729-7F3E-311234824D08}" dt="2024-09-12T11:02:54.578" v="48"/>
          <ac:spMkLst>
            <pc:docMk/>
            <pc:sldMk cId="1422061566" sldId="258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C308EFA3-CD5E-6729-7F3E-311234824D08}" dt="2024-09-12T11:02:54.578" v="48"/>
          <ac:spMkLst>
            <pc:docMk/>
            <pc:sldMk cId="1422061566" sldId="258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C308EFA3-CD5E-6729-7F3E-311234824D08}" dt="2024-09-12T11:02:54.578" v="48"/>
          <ac:spMkLst>
            <pc:docMk/>
            <pc:sldMk cId="1422061566" sldId="258"/>
            <ac:spMk id="23" creationId="{8D1AA55E-40D5-461B-A5A8-4AE8AAB71B08}"/>
          </ac:spMkLst>
        </pc:spChg>
        <pc:spChg chg="add">
          <ac:chgData name="30212090102852" userId="S::30212090102852@sci.asu.edu.eg::6609d03e-575b-4742-a6b1-2b7e3014f7c4" providerId="AD" clId="Web-{C308EFA3-CD5E-6729-7F3E-311234824D08}" dt="2024-09-12T11:02:54.578" v="48"/>
          <ac:spMkLst>
            <pc:docMk/>
            <pc:sldMk cId="1422061566" sldId="258"/>
            <ac:spMk id="27" creationId="{6CB927A4-E432-4310-9CD5-E89FF5063179}"/>
          </ac:spMkLst>
        </pc:spChg>
        <pc:spChg chg="add">
          <ac:chgData name="30212090102852" userId="S::30212090102852@sci.asu.edu.eg::6609d03e-575b-4742-a6b1-2b7e3014f7c4" providerId="AD" clId="Web-{C308EFA3-CD5E-6729-7F3E-311234824D08}" dt="2024-09-12T11:02:54.578" v="48"/>
          <ac:spMkLst>
            <pc:docMk/>
            <pc:sldMk cId="1422061566" sldId="258"/>
            <ac:spMk id="29" creationId="{E3020543-B24B-4EC4-8FFC-8DD88EEA91A8}"/>
          </ac:spMkLst>
        </pc:spChg>
        <pc:grpChg chg="add del">
          <ac:chgData name="30212090102852" userId="S::30212090102852@sci.asu.edu.eg::6609d03e-575b-4742-a6b1-2b7e3014f7c4" providerId="AD" clId="Web-{C308EFA3-CD5E-6729-7F3E-311234824D08}" dt="2024-09-12T11:02:54.578" v="48"/>
          <ac:grpSpMkLst>
            <pc:docMk/>
            <pc:sldMk cId="1422061566" sldId="258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C308EFA3-CD5E-6729-7F3E-311234824D08}" dt="2024-09-12T11:02:54.578" v="48"/>
          <ac:picMkLst>
            <pc:docMk/>
            <pc:sldMk cId="1422061566" sldId="258"/>
            <ac:picMk id="7" creationId="{B06F5DF5-23A9-D9FC-78B8-6B0818271C8E}"/>
          </ac:picMkLst>
        </pc:picChg>
        <pc:cxnChg chg="add">
          <ac:chgData name="30212090102852" userId="S::30212090102852@sci.asu.edu.eg::6609d03e-575b-4742-a6b1-2b7e3014f7c4" providerId="AD" clId="Web-{C308EFA3-CD5E-6729-7F3E-311234824D08}" dt="2024-09-12T11:02:54.578" v="48"/>
          <ac:cxnSpMkLst>
            <pc:docMk/>
            <pc:sldMk cId="1422061566" sldId="258"/>
            <ac:cxnSpMk id="25" creationId="{7EB498BD-8089-4626-91EA-4978EBEF535E}"/>
          </ac:cxnSpMkLst>
        </pc:cxnChg>
      </pc:sldChg>
      <pc:sldChg chg="modSp new">
        <pc:chgData name="30212090102852" userId="S::30212090102852@sci.asu.edu.eg::6609d03e-575b-4742-a6b1-2b7e3014f7c4" providerId="AD" clId="Web-{C308EFA3-CD5E-6729-7F3E-311234824D08}" dt="2024-09-12T11:04:17.424" v="58" actId="20577"/>
        <pc:sldMkLst>
          <pc:docMk/>
          <pc:sldMk cId="1848041834" sldId="259"/>
        </pc:sldMkLst>
        <pc:spChg chg="mod">
          <ac:chgData name="30212090102852" userId="S::30212090102852@sci.asu.edu.eg::6609d03e-575b-4742-a6b1-2b7e3014f7c4" providerId="AD" clId="Web-{C308EFA3-CD5E-6729-7F3E-311234824D08}" dt="2024-09-12T11:03:15.407" v="52" actId="20577"/>
          <ac:spMkLst>
            <pc:docMk/>
            <pc:sldMk cId="1848041834" sldId="259"/>
            <ac:spMk id="2" creationId="{3FFDE154-FB76-9FAD-B2E6-23B3076779DA}"/>
          </ac:spMkLst>
        </pc:spChg>
        <pc:spChg chg="mod">
          <ac:chgData name="30212090102852" userId="S::30212090102852@sci.asu.edu.eg::6609d03e-575b-4742-a6b1-2b7e3014f7c4" providerId="AD" clId="Web-{C308EFA3-CD5E-6729-7F3E-311234824D08}" dt="2024-09-12T11:04:17.424" v="58" actId="20577"/>
          <ac:spMkLst>
            <pc:docMk/>
            <pc:sldMk cId="1848041834" sldId="259"/>
            <ac:spMk id="3" creationId="{DFF040F0-C1CA-9E97-D5CE-ECF316251C65}"/>
          </ac:spMkLst>
        </pc:spChg>
      </pc:sldChg>
      <pc:sldChg chg="modSp new">
        <pc:chgData name="30212090102852" userId="S::30212090102852@sci.asu.edu.eg::6609d03e-575b-4742-a6b1-2b7e3014f7c4" providerId="AD" clId="Web-{C308EFA3-CD5E-6729-7F3E-311234824D08}" dt="2024-09-12T11:04:21.659" v="60" actId="20577"/>
        <pc:sldMkLst>
          <pc:docMk/>
          <pc:sldMk cId="2135916218" sldId="260"/>
        </pc:sldMkLst>
        <pc:spChg chg="mod">
          <ac:chgData name="30212090102852" userId="S::30212090102852@sci.asu.edu.eg::6609d03e-575b-4742-a6b1-2b7e3014f7c4" providerId="AD" clId="Web-{C308EFA3-CD5E-6729-7F3E-311234824D08}" dt="2024-09-12T11:03:26.923" v="55" actId="20577"/>
          <ac:spMkLst>
            <pc:docMk/>
            <pc:sldMk cId="2135916218" sldId="260"/>
            <ac:spMk id="2" creationId="{7F3BE3B0-E831-627B-D745-50D97538712C}"/>
          </ac:spMkLst>
        </pc:spChg>
        <pc:spChg chg="mod">
          <ac:chgData name="30212090102852" userId="S::30212090102852@sci.asu.edu.eg::6609d03e-575b-4742-a6b1-2b7e3014f7c4" providerId="AD" clId="Web-{C308EFA3-CD5E-6729-7F3E-311234824D08}" dt="2024-09-12T11:04:21.659" v="60" actId="20577"/>
          <ac:spMkLst>
            <pc:docMk/>
            <pc:sldMk cId="2135916218" sldId="260"/>
            <ac:spMk id="3" creationId="{58B65A32-276B-6A22-9373-5134A91E9126}"/>
          </ac:spMkLst>
        </pc:spChg>
      </pc:sldChg>
    </pc:docChg>
  </pc:docChgLst>
  <pc:docChgLst>
    <pc:chgData name="30212090102852" userId="S::30212090102852@sci.asu.edu.eg::6609d03e-575b-4742-a6b1-2b7e3014f7c4" providerId="AD" clId="Web-{B8BBC395-34B5-76BD-8F25-79ECD8EC336E}"/>
    <pc:docChg chg="addSld modSld">
      <pc:chgData name="30212090102852" userId="S::30212090102852@sci.asu.edu.eg::6609d03e-575b-4742-a6b1-2b7e3014f7c4" providerId="AD" clId="Web-{B8BBC395-34B5-76BD-8F25-79ECD8EC336E}" dt="2024-09-12T11:13:24.921" v="106" actId="1076"/>
      <pc:docMkLst>
        <pc:docMk/>
      </pc:docMkLst>
      <pc:sldChg chg="addSp delSp modSp mod setBg">
        <pc:chgData name="30212090102852" userId="S::30212090102852@sci.asu.edu.eg::6609d03e-575b-4742-a6b1-2b7e3014f7c4" providerId="AD" clId="Web-{B8BBC395-34B5-76BD-8F25-79ECD8EC336E}" dt="2024-09-12T11:07:50.163" v="20" actId="20577"/>
        <pc:sldMkLst>
          <pc:docMk/>
          <pc:sldMk cId="1848041834" sldId="259"/>
        </pc:sldMkLst>
        <pc:spChg chg="mod">
          <ac:chgData name="30212090102852" userId="S::30212090102852@sci.asu.edu.eg::6609d03e-575b-4742-a6b1-2b7e3014f7c4" providerId="AD" clId="Web-{B8BBC395-34B5-76BD-8F25-79ECD8EC336E}" dt="2024-09-12T11:05:48.733" v="0"/>
          <ac:spMkLst>
            <pc:docMk/>
            <pc:sldMk cId="1848041834" sldId="259"/>
            <ac:spMk id="2" creationId="{3FFDE154-FB76-9FAD-B2E6-23B3076779DA}"/>
          </ac:spMkLst>
        </pc:spChg>
        <pc:spChg chg="del">
          <ac:chgData name="30212090102852" userId="S::30212090102852@sci.asu.edu.eg::6609d03e-575b-4742-a6b1-2b7e3014f7c4" providerId="AD" clId="Web-{B8BBC395-34B5-76BD-8F25-79ECD8EC336E}" dt="2024-09-12T11:05:48.733" v="0"/>
          <ac:spMkLst>
            <pc:docMk/>
            <pc:sldMk cId="1848041834" sldId="259"/>
            <ac:spMk id="3" creationId="{DFF040F0-C1CA-9E97-D5CE-ECF316251C65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5:48.733" v="0"/>
          <ac:spMkLst>
            <pc:docMk/>
            <pc:sldMk cId="1848041834" sldId="259"/>
            <ac:spMk id="9" creationId="{BACC6370-2D7E-4714-9D71-7542949D7D5D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5:48.733" v="0"/>
          <ac:spMkLst>
            <pc:docMk/>
            <pc:sldMk cId="1848041834" sldId="259"/>
            <ac:spMk id="11" creationId="{F68B3F68-107C-434F-AA38-110D5EA91B85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5:48.733" v="0"/>
          <ac:spMkLst>
            <pc:docMk/>
            <pc:sldMk cId="1848041834" sldId="259"/>
            <ac:spMk id="13" creationId="{AAD0DBB9-1A4B-4391-81D4-CB19F9AB918A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5:48.733" v="0"/>
          <ac:spMkLst>
            <pc:docMk/>
            <pc:sldMk cId="1848041834" sldId="259"/>
            <ac:spMk id="15" creationId="{063BBA22-50EA-4C4D-BE05-F1CE4E63AA56}"/>
          </ac:spMkLst>
        </pc:spChg>
        <pc:spChg chg="add mod">
          <ac:chgData name="30212090102852" userId="S::30212090102852@sci.asu.edu.eg::6609d03e-575b-4742-a6b1-2b7e3014f7c4" providerId="AD" clId="Web-{B8BBC395-34B5-76BD-8F25-79ECD8EC336E}" dt="2024-09-12T11:07:50.163" v="20" actId="20577"/>
          <ac:spMkLst>
            <pc:docMk/>
            <pc:sldMk cId="1848041834" sldId="259"/>
            <ac:spMk id="30" creationId="{8F37CBBA-8D75-FCAB-5488-75D2E95D028F}"/>
          </ac:spMkLst>
        </pc:spChg>
        <pc:graphicFrameChg chg="add del">
          <ac:chgData name="30212090102852" userId="S::30212090102852@sci.asu.edu.eg::6609d03e-575b-4742-a6b1-2b7e3014f7c4" providerId="AD" clId="Web-{B8BBC395-34B5-76BD-8F25-79ECD8EC336E}" dt="2024-09-12T11:05:56.812" v="1"/>
          <ac:graphicFrameMkLst>
            <pc:docMk/>
            <pc:sldMk cId="1848041834" sldId="259"/>
            <ac:graphicFrameMk id="5" creationId="{BD51E601-6BF9-B054-A3D5-0E1538855E23}"/>
          </ac:graphicFrameMkLst>
        </pc:graphicFrameChg>
      </pc:sldChg>
      <pc:sldChg chg="addSp modSp mod setBg">
        <pc:chgData name="30212090102852" userId="S::30212090102852@sci.asu.edu.eg::6609d03e-575b-4742-a6b1-2b7e3014f7c4" providerId="AD" clId="Web-{B8BBC395-34B5-76BD-8F25-79ECD8EC336E}" dt="2024-09-12T11:07:53.117" v="21" actId="20577"/>
        <pc:sldMkLst>
          <pc:docMk/>
          <pc:sldMk cId="2135916218" sldId="260"/>
        </pc:sldMkLst>
        <pc:spChg chg="mod">
          <ac:chgData name="30212090102852" userId="S::30212090102852@sci.asu.edu.eg::6609d03e-575b-4742-a6b1-2b7e3014f7c4" providerId="AD" clId="Web-{B8BBC395-34B5-76BD-8F25-79ECD8EC336E}" dt="2024-09-12T11:06:29.439" v="4"/>
          <ac:spMkLst>
            <pc:docMk/>
            <pc:sldMk cId="2135916218" sldId="260"/>
            <ac:spMk id="2" creationId="{7F3BE3B0-E831-627B-D745-50D97538712C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07:53.117" v="21" actId="20577"/>
          <ac:spMkLst>
            <pc:docMk/>
            <pc:sldMk cId="2135916218" sldId="260"/>
            <ac:spMk id="3" creationId="{58B65A32-276B-6A22-9373-5134A91E9126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6:29.439" v="4"/>
          <ac:spMkLst>
            <pc:docMk/>
            <pc:sldMk cId="2135916218" sldId="260"/>
            <ac:spMk id="9" creationId="{9F7D5CDA-D291-4307-BF55-1381FED29634}"/>
          </ac:spMkLst>
        </pc:spChg>
        <pc:picChg chg="add">
          <ac:chgData name="30212090102852" userId="S::30212090102852@sci.asu.edu.eg::6609d03e-575b-4742-a6b1-2b7e3014f7c4" providerId="AD" clId="Web-{B8BBC395-34B5-76BD-8F25-79ECD8EC336E}" dt="2024-09-12T11:06:29.439" v="4"/>
          <ac:picMkLst>
            <pc:docMk/>
            <pc:sldMk cId="2135916218" sldId="260"/>
            <ac:picMk id="5" creationId="{70581ACB-F721-C28D-73FA-7A908D81081F}"/>
          </ac:picMkLst>
        </pc:picChg>
      </pc:sldChg>
      <pc:sldChg chg="addSp modSp new mod setBg">
        <pc:chgData name="30212090102852" userId="S::30212090102852@sci.asu.edu.eg::6609d03e-575b-4742-a6b1-2b7e3014f7c4" providerId="AD" clId="Web-{B8BBC395-34B5-76BD-8F25-79ECD8EC336E}" dt="2024-09-12T11:07:56.023" v="23" actId="20577"/>
        <pc:sldMkLst>
          <pc:docMk/>
          <pc:sldMk cId="2656634546" sldId="261"/>
        </pc:sldMkLst>
        <pc:spChg chg="mod">
          <ac:chgData name="30212090102852" userId="S::30212090102852@sci.asu.edu.eg::6609d03e-575b-4742-a6b1-2b7e3014f7c4" providerId="AD" clId="Web-{B8BBC395-34B5-76BD-8F25-79ECD8EC336E}" dt="2024-09-12T11:07:29.099" v="13"/>
          <ac:spMkLst>
            <pc:docMk/>
            <pc:sldMk cId="2656634546" sldId="261"/>
            <ac:spMk id="2" creationId="{9BC5C8BB-A95A-9496-5662-2555A8FBEC8C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07:56.023" v="23" actId="20577"/>
          <ac:spMkLst>
            <pc:docMk/>
            <pc:sldMk cId="2656634546" sldId="261"/>
            <ac:spMk id="3" creationId="{7893E77D-9BF9-399D-6EEE-B0037C2EAE98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7:29.099" v="13"/>
          <ac:spMkLst>
            <pc:docMk/>
            <pc:sldMk cId="2656634546" sldId="261"/>
            <ac:spMk id="10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7:29.099" v="13"/>
          <ac:spMkLst>
            <pc:docMk/>
            <pc:sldMk cId="2656634546" sldId="261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B8BBC395-34B5-76BD-8F25-79ECD8EC336E}" dt="2024-09-12T11:07:29.099" v="13"/>
          <ac:grpSpMkLst>
            <pc:docMk/>
            <pc:sldMk cId="2656634546" sldId="261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B8BBC395-34B5-76BD-8F25-79ECD8EC336E}" dt="2024-09-12T11:07:29.099" v="13"/>
          <ac:picMkLst>
            <pc:docMk/>
            <pc:sldMk cId="2656634546" sldId="261"/>
            <ac:picMk id="7" creationId="{7D00CA8D-0BC3-70A2-13D4-25963BC1AE4F}"/>
          </ac:picMkLst>
        </pc:picChg>
      </pc:sldChg>
      <pc:sldChg chg="addSp modSp new mod setBg">
        <pc:chgData name="30212090102852" userId="S::30212090102852@sci.asu.edu.eg::6609d03e-575b-4742-a6b1-2b7e3014f7c4" providerId="AD" clId="Web-{B8BBC395-34B5-76BD-8F25-79ECD8EC336E}" dt="2024-09-12T11:09:27.420" v="49" actId="14100"/>
        <pc:sldMkLst>
          <pc:docMk/>
          <pc:sldMk cId="313730985" sldId="262"/>
        </pc:sldMkLst>
        <pc:spChg chg="mod">
          <ac:chgData name="30212090102852" userId="S::30212090102852@sci.asu.edu.eg::6609d03e-575b-4742-a6b1-2b7e3014f7c4" providerId="AD" clId="Web-{B8BBC395-34B5-76BD-8F25-79ECD8EC336E}" dt="2024-09-12T11:09:18.716" v="46"/>
          <ac:spMkLst>
            <pc:docMk/>
            <pc:sldMk cId="313730985" sldId="262"/>
            <ac:spMk id="2" creationId="{58A74FC6-6549-AA1E-AC86-6DED7582D81D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09:27.420" v="49" actId="14100"/>
          <ac:spMkLst>
            <pc:docMk/>
            <pc:sldMk cId="313730985" sldId="262"/>
            <ac:spMk id="3" creationId="{73EE7342-5A42-A2A0-8E9F-283416CA3F3F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9:18.716" v="46"/>
          <ac:spMkLst>
            <pc:docMk/>
            <pc:sldMk cId="313730985" sldId="262"/>
            <ac:spMk id="10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9:18.716" v="46"/>
          <ac:spMkLst>
            <pc:docMk/>
            <pc:sldMk cId="313730985" sldId="262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B8BBC395-34B5-76BD-8F25-79ECD8EC336E}" dt="2024-09-12T11:09:18.716" v="46"/>
          <ac:grpSpMkLst>
            <pc:docMk/>
            <pc:sldMk cId="313730985" sldId="262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B8BBC395-34B5-76BD-8F25-79ECD8EC336E}" dt="2024-09-12T11:09:18.716" v="46"/>
          <ac:picMkLst>
            <pc:docMk/>
            <pc:sldMk cId="313730985" sldId="262"/>
            <ac:picMk id="7" creationId="{808C6971-1266-493E-77F1-DB2B12181885}"/>
          </ac:picMkLst>
        </pc:picChg>
      </pc:sldChg>
      <pc:sldChg chg="addSp modSp new mod setBg">
        <pc:chgData name="30212090102852" userId="S::30212090102852@sci.asu.edu.eg::6609d03e-575b-4742-a6b1-2b7e3014f7c4" providerId="AD" clId="Web-{B8BBC395-34B5-76BD-8F25-79ECD8EC336E}" dt="2024-09-12T11:09:46.937" v="54" actId="14100"/>
        <pc:sldMkLst>
          <pc:docMk/>
          <pc:sldMk cId="1400980901" sldId="263"/>
        </pc:sldMkLst>
        <pc:spChg chg="mod">
          <ac:chgData name="30212090102852" userId="S::30212090102852@sci.asu.edu.eg::6609d03e-575b-4742-a6b1-2b7e3014f7c4" providerId="AD" clId="Web-{B8BBC395-34B5-76BD-8F25-79ECD8EC336E}" dt="2024-09-12T11:09:36.968" v="50"/>
          <ac:spMkLst>
            <pc:docMk/>
            <pc:sldMk cId="1400980901" sldId="263"/>
            <ac:spMk id="2" creationId="{B28E928D-C2B4-1D63-F22D-C811E5E4C6D3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09:46.937" v="54" actId="14100"/>
          <ac:spMkLst>
            <pc:docMk/>
            <pc:sldMk cId="1400980901" sldId="263"/>
            <ac:spMk id="3" creationId="{0147C32F-68F9-98B1-ECFE-A270CB58ED4D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9:36.968" v="50"/>
          <ac:spMkLst>
            <pc:docMk/>
            <pc:sldMk cId="1400980901" sldId="263"/>
            <ac:spMk id="9" creationId="{C0763A76-9F1C-4FC5-82B7-DD475DA461B2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09:36.968" v="50"/>
          <ac:spMkLst>
            <pc:docMk/>
            <pc:sldMk cId="1400980901" sldId="263"/>
            <ac:spMk id="11" creationId="{E81BF4F6-F2CF-4984-9D14-D6966D92F99F}"/>
          </ac:spMkLst>
        </pc:spChg>
        <pc:picChg chg="add">
          <ac:chgData name="30212090102852" userId="S::30212090102852@sci.asu.edu.eg::6609d03e-575b-4742-a6b1-2b7e3014f7c4" providerId="AD" clId="Web-{B8BBC395-34B5-76BD-8F25-79ECD8EC336E}" dt="2024-09-12T11:09:36.968" v="50"/>
          <ac:picMkLst>
            <pc:docMk/>
            <pc:sldMk cId="1400980901" sldId="263"/>
            <ac:picMk id="5" creationId="{E6ECCF9C-9C7A-C740-9327-744641FC9066}"/>
          </ac:picMkLst>
        </pc:picChg>
      </pc:sldChg>
      <pc:sldChg chg="addSp modSp new mod setBg">
        <pc:chgData name="30212090102852" userId="S::30212090102852@sci.asu.edu.eg::6609d03e-575b-4742-a6b1-2b7e3014f7c4" providerId="AD" clId="Web-{B8BBC395-34B5-76BD-8F25-79ECD8EC336E}" dt="2024-09-12T11:10:15.048" v="60" actId="1076"/>
        <pc:sldMkLst>
          <pc:docMk/>
          <pc:sldMk cId="1603294971" sldId="264"/>
        </pc:sldMkLst>
        <pc:spChg chg="mod">
          <ac:chgData name="30212090102852" userId="S::30212090102852@sci.asu.edu.eg::6609d03e-575b-4742-a6b1-2b7e3014f7c4" providerId="AD" clId="Web-{B8BBC395-34B5-76BD-8F25-79ECD8EC336E}" dt="2024-09-12T11:10:00.157" v="55"/>
          <ac:spMkLst>
            <pc:docMk/>
            <pc:sldMk cId="1603294971" sldId="264"/>
            <ac:spMk id="2" creationId="{178A70DB-AA82-0390-48B4-6E89660BB0A6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10:15.048" v="60" actId="1076"/>
          <ac:spMkLst>
            <pc:docMk/>
            <pc:sldMk cId="1603294971" sldId="264"/>
            <ac:spMk id="3" creationId="{7758F44E-77BA-5883-FB58-4D3BCEFAA1F3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10:00.157" v="55"/>
          <ac:spMkLst>
            <pc:docMk/>
            <pc:sldMk cId="1603294971" sldId="264"/>
            <ac:spMk id="10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10:00.157" v="55"/>
          <ac:spMkLst>
            <pc:docMk/>
            <pc:sldMk cId="1603294971" sldId="264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B8BBC395-34B5-76BD-8F25-79ECD8EC336E}" dt="2024-09-12T11:10:00.157" v="55"/>
          <ac:grpSpMkLst>
            <pc:docMk/>
            <pc:sldMk cId="1603294971" sldId="264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B8BBC395-34B5-76BD-8F25-79ECD8EC336E}" dt="2024-09-12T11:10:00.157" v="55"/>
          <ac:picMkLst>
            <pc:docMk/>
            <pc:sldMk cId="1603294971" sldId="264"/>
            <ac:picMk id="7" creationId="{3A9D219D-218D-7613-DFDA-2A2DBC5727D1}"/>
          </ac:picMkLst>
        </pc:picChg>
      </pc:sldChg>
      <pc:sldChg chg="addSp delSp modSp new mod setBg">
        <pc:chgData name="30212090102852" userId="S::30212090102852@sci.asu.edu.eg::6609d03e-575b-4742-a6b1-2b7e3014f7c4" providerId="AD" clId="Web-{B8BBC395-34B5-76BD-8F25-79ECD8EC336E}" dt="2024-09-12T11:12:42.730" v="93" actId="20577"/>
        <pc:sldMkLst>
          <pc:docMk/>
          <pc:sldMk cId="3506238153" sldId="265"/>
        </pc:sldMkLst>
        <pc:spChg chg="mod">
          <ac:chgData name="30212090102852" userId="S::30212090102852@sci.asu.edu.eg::6609d03e-575b-4742-a6b1-2b7e3014f7c4" providerId="AD" clId="Web-{B8BBC395-34B5-76BD-8F25-79ECD8EC336E}" dt="2024-09-12T11:12:06.837" v="71"/>
          <ac:spMkLst>
            <pc:docMk/>
            <pc:sldMk cId="3506238153" sldId="265"/>
            <ac:spMk id="2" creationId="{DB22D52D-86DE-9E83-88F4-4724E38A470E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12:42.730" v="93" actId="20577"/>
          <ac:spMkLst>
            <pc:docMk/>
            <pc:sldMk cId="3506238153" sldId="265"/>
            <ac:spMk id="3" creationId="{34E058D3-207B-E436-8762-9661B4850200}"/>
          </ac:spMkLst>
        </pc:spChg>
        <pc:spChg chg="add del mod ord">
          <ac:chgData name="30212090102852" userId="S::30212090102852@sci.asu.edu.eg::6609d03e-575b-4742-a6b1-2b7e3014f7c4" providerId="AD" clId="Web-{B8BBC395-34B5-76BD-8F25-79ECD8EC336E}" dt="2024-09-12T11:12:34.589" v="88"/>
          <ac:spMkLst>
            <pc:docMk/>
            <pc:sldMk cId="3506238153" sldId="265"/>
            <ac:spMk id="5" creationId="{FEFA6D45-9488-7A72-D671-2FEA6F1935B7}"/>
          </ac:spMkLst>
        </pc:spChg>
        <pc:spChg chg="add del mod">
          <ac:chgData name="30212090102852" userId="S::30212090102852@sci.asu.edu.eg::6609d03e-575b-4742-a6b1-2b7e3014f7c4" providerId="AD" clId="Web-{B8BBC395-34B5-76BD-8F25-79ECD8EC336E}" dt="2024-09-12T11:12:30.323" v="79"/>
          <ac:spMkLst>
            <pc:docMk/>
            <pc:sldMk cId="3506238153" sldId="265"/>
            <ac:spMk id="8" creationId="{4C0EB200-631E-403F-A28F-EA2F7F0932CD}"/>
          </ac:spMkLst>
        </pc:spChg>
        <pc:spChg chg="add del">
          <ac:chgData name="30212090102852" userId="S::30212090102852@sci.asu.edu.eg::6609d03e-575b-4742-a6b1-2b7e3014f7c4" providerId="AD" clId="Web-{B8BBC395-34B5-76BD-8F25-79ECD8EC336E}" dt="2024-09-12T11:12:06.837" v="71"/>
          <ac:spMkLst>
            <pc:docMk/>
            <pc:sldMk cId="3506238153" sldId="265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B8BBC395-34B5-76BD-8F25-79ECD8EC336E}" dt="2024-09-12T11:12:06.837" v="71"/>
          <ac:spMkLst>
            <pc:docMk/>
            <pc:sldMk cId="3506238153" sldId="265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12:06.837" v="71"/>
          <ac:spMkLst>
            <pc:docMk/>
            <pc:sldMk cId="3506238153" sldId="265"/>
            <ac:spMk id="23" creationId="{743AA782-23D1-4521-8CAD-47662984AA08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12:06.837" v="71"/>
          <ac:spMkLst>
            <pc:docMk/>
            <pc:sldMk cId="3506238153" sldId="265"/>
            <ac:spMk id="25" creationId="{650D18FE-0824-4A46-B22C-A86B52E5780A}"/>
          </ac:spMkLst>
        </pc:spChg>
        <pc:grpChg chg="add del">
          <ac:chgData name="30212090102852" userId="S::30212090102852@sci.asu.edu.eg::6609d03e-575b-4742-a6b1-2b7e3014f7c4" providerId="AD" clId="Web-{B8BBC395-34B5-76BD-8F25-79ECD8EC336E}" dt="2024-09-12T11:12:06.837" v="71"/>
          <ac:grpSpMkLst>
            <pc:docMk/>
            <pc:sldMk cId="3506238153" sldId="265"/>
            <ac:grpSpMk id="14" creationId="{25EE5136-01F1-466C-962D-BA9B4C6757AA}"/>
          </ac:grpSpMkLst>
        </pc:grpChg>
        <pc:picChg chg="add del mod">
          <ac:chgData name="30212090102852" userId="S::30212090102852@sci.asu.edu.eg::6609d03e-575b-4742-a6b1-2b7e3014f7c4" providerId="AD" clId="Web-{B8BBC395-34B5-76BD-8F25-79ECD8EC336E}" dt="2024-09-12T11:11:11.021" v="70"/>
          <ac:picMkLst>
            <pc:docMk/>
            <pc:sldMk cId="3506238153" sldId="265"/>
            <ac:picMk id="4" creationId="{FB06D774-68F8-DBC6-CCCC-59A0E2A8678E}"/>
          </ac:picMkLst>
        </pc:picChg>
        <pc:picChg chg="add mod">
          <ac:chgData name="30212090102852" userId="S::30212090102852@sci.asu.edu.eg::6609d03e-575b-4742-a6b1-2b7e3014f7c4" providerId="AD" clId="Web-{B8BBC395-34B5-76BD-8F25-79ECD8EC336E}" dt="2024-09-12T11:12:06.837" v="71"/>
          <ac:picMkLst>
            <pc:docMk/>
            <pc:sldMk cId="3506238153" sldId="265"/>
            <ac:picMk id="7" creationId="{45D762C6-0290-0886-C3FB-6B338BE52B5C}"/>
          </ac:picMkLst>
        </pc:picChg>
      </pc:sldChg>
      <pc:sldChg chg="addSp modSp new mod setBg">
        <pc:chgData name="30212090102852" userId="S::30212090102852@sci.asu.edu.eg::6609d03e-575b-4742-a6b1-2b7e3014f7c4" providerId="AD" clId="Web-{B8BBC395-34B5-76BD-8F25-79ECD8EC336E}" dt="2024-09-12T11:13:24.921" v="106" actId="1076"/>
        <pc:sldMkLst>
          <pc:docMk/>
          <pc:sldMk cId="3325024931" sldId="266"/>
        </pc:sldMkLst>
        <pc:spChg chg="mod">
          <ac:chgData name="30212090102852" userId="S::30212090102852@sci.asu.edu.eg::6609d03e-575b-4742-a6b1-2b7e3014f7c4" providerId="AD" clId="Web-{B8BBC395-34B5-76BD-8F25-79ECD8EC336E}" dt="2024-09-12T11:13:04.154" v="102"/>
          <ac:spMkLst>
            <pc:docMk/>
            <pc:sldMk cId="3325024931" sldId="266"/>
            <ac:spMk id="2" creationId="{F8E17F38-A99E-79DF-910E-9064CE6AD390}"/>
          </ac:spMkLst>
        </pc:spChg>
        <pc:spChg chg="mod">
          <ac:chgData name="30212090102852" userId="S::30212090102852@sci.asu.edu.eg::6609d03e-575b-4742-a6b1-2b7e3014f7c4" providerId="AD" clId="Web-{B8BBC395-34B5-76BD-8F25-79ECD8EC336E}" dt="2024-09-12T11:13:24.921" v="106" actId="1076"/>
          <ac:spMkLst>
            <pc:docMk/>
            <pc:sldMk cId="3325024931" sldId="266"/>
            <ac:spMk id="3" creationId="{C3816CEA-163A-DE64-6C31-AE38737B4787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13:04.154" v="102"/>
          <ac:spMkLst>
            <pc:docMk/>
            <pc:sldMk cId="3325024931" sldId="266"/>
            <ac:spMk id="8" creationId="{43C823D3-D619-407C-89E0-C6F6B1E7A42A}"/>
          </ac:spMkLst>
        </pc:spChg>
        <pc:spChg chg="add">
          <ac:chgData name="30212090102852" userId="S::30212090102852@sci.asu.edu.eg::6609d03e-575b-4742-a6b1-2b7e3014f7c4" providerId="AD" clId="Web-{B8BBC395-34B5-76BD-8F25-79ECD8EC336E}" dt="2024-09-12T11:13:04.154" v="102"/>
          <ac:spMkLst>
            <pc:docMk/>
            <pc:sldMk cId="3325024931" sldId="266"/>
            <ac:spMk id="10" creationId="{047F8E3E-2FFA-4A0F-B3C7-E57ADDCFB415}"/>
          </ac:spMkLst>
        </pc:spChg>
        <pc:grpChg chg="add">
          <ac:chgData name="30212090102852" userId="S::30212090102852@sci.asu.edu.eg::6609d03e-575b-4742-a6b1-2b7e3014f7c4" providerId="AD" clId="Web-{B8BBC395-34B5-76BD-8F25-79ECD8EC336E}" dt="2024-09-12T11:13:04.154" v="102"/>
          <ac:grpSpMkLst>
            <pc:docMk/>
            <pc:sldMk cId="3325024931" sldId="266"/>
            <ac:grpSpMk id="12" creationId="{33D939F1-7ABE-4D0E-946A-43F37F556AFD}"/>
          </ac:grpSpMkLst>
        </pc:grpChg>
        <pc:grpChg chg="add">
          <ac:chgData name="30212090102852" userId="S::30212090102852@sci.asu.edu.eg::6609d03e-575b-4742-a6b1-2b7e3014f7c4" providerId="AD" clId="Web-{B8BBC395-34B5-76BD-8F25-79ECD8EC336E}" dt="2024-09-12T11:13:04.154" v="102"/>
          <ac:grpSpMkLst>
            <pc:docMk/>
            <pc:sldMk cId="3325024931" sldId="266"/>
            <ac:grpSpMk id="18" creationId="{9DB3963A-4187-4A72-9DA4-CA6BADE2293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uier.blogspot.com/2016/01/server-error-500-when-move-host-fo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EE IMAGE: Internet Technology Concept | Libreshot Public Domain Photos">
            <a:extLst>
              <a:ext uri="{FF2B5EF4-FFF2-40B4-BE49-F238E27FC236}">
                <a16:creationId xmlns:a16="http://schemas.microsoft.com/office/drawing/2014/main" id="{241CD40D-46E9-80AE-06AD-5AAEFF47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909" r="-1" b="965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1835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Lecture 3: Understanding HTTP Methods</a:t>
            </a:r>
            <a:endParaRPr lang="en-US" sz="6600">
              <a:solidFill>
                <a:schemeClr val="bg1"/>
              </a:solidFill>
            </a:endParaRPr>
          </a:p>
          <a:p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Eng / Youssef khaled </a:t>
            </a:r>
          </a:p>
          <a:p>
            <a:r>
              <a:rPr lang="en-US">
                <a:solidFill>
                  <a:schemeClr val="bg1"/>
                </a:solidFill>
              </a:rPr>
              <a:t>Backend Roadmap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2D52D-86DE-9E83-88F4-4724E38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HTTP Response Codes</a:t>
            </a:r>
            <a:endParaRPr lang="en-US" sz="5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58D3-207B-E436-8762-9661B485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After using an </a:t>
            </a:r>
            <a:r>
              <a:rPr lang="en-US" sz="2200" b="1" dirty="0">
                <a:ea typeface="+mn-lt"/>
                <a:cs typeface="+mn-lt"/>
              </a:rPr>
              <a:t>HTTP </a:t>
            </a:r>
            <a:r>
              <a:rPr lang="en-US" sz="2200" dirty="0">
                <a:ea typeface="+mn-lt"/>
                <a:cs typeface="+mn-lt"/>
              </a:rPr>
              <a:t>method, the server responds with a code.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- </a:t>
            </a:r>
            <a:r>
              <a:rPr lang="en-US" sz="2200" b="1" dirty="0">
                <a:ea typeface="+mn-lt"/>
                <a:cs typeface="+mn-lt"/>
              </a:rPr>
              <a:t>200</a:t>
            </a:r>
            <a:r>
              <a:rPr lang="en-US" sz="2200" dirty="0">
                <a:ea typeface="+mn-lt"/>
                <a:cs typeface="+mn-lt"/>
              </a:rPr>
              <a:t>: Success.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- </a:t>
            </a:r>
            <a:r>
              <a:rPr lang="en-US" sz="2200" b="1" dirty="0">
                <a:ea typeface="+mn-lt"/>
                <a:cs typeface="+mn-lt"/>
              </a:rPr>
              <a:t>404</a:t>
            </a:r>
            <a:r>
              <a:rPr lang="en-US" sz="2200" dirty="0">
                <a:ea typeface="+mn-lt"/>
                <a:cs typeface="+mn-lt"/>
              </a:rPr>
              <a:t>: Not found.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- </a:t>
            </a:r>
            <a:r>
              <a:rPr lang="en-US" sz="2200" b="1" dirty="0">
                <a:ea typeface="+mn-lt"/>
                <a:cs typeface="+mn-lt"/>
              </a:rPr>
              <a:t>500</a:t>
            </a:r>
            <a:r>
              <a:rPr lang="en-US" sz="2200" dirty="0">
                <a:ea typeface="+mn-lt"/>
                <a:cs typeface="+mn-lt"/>
              </a:rPr>
              <a:t>: Server error.</a:t>
            </a:r>
            <a:endParaRPr lang="en-US" sz="2200" dirty="0"/>
          </a:p>
          <a:p>
            <a:endParaRPr lang="en-US" sz="2200"/>
          </a:p>
          <a:p>
            <a:r>
              <a:rPr lang="en-US" sz="2200" b="1" dirty="0">
                <a:ea typeface="+mn-lt"/>
                <a:cs typeface="+mn-lt"/>
              </a:rPr>
              <a:t>Example</a:t>
            </a:r>
            <a:r>
              <a:rPr lang="en-US" sz="2200" dirty="0">
                <a:ea typeface="+mn-lt"/>
                <a:cs typeface="+mn-lt"/>
              </a:rPr>
              <a:t>: Seeing a "404 Not Found" page when a webpage doesn't exist.</a:t>
            </a:r>
            <a:endParaRPr lang="en-US" sz="2200" dirty="0"/>
          </a:p>
          <a:p>
            <a:endParaRPr lang="en-US" sz="2200"/>
          </a:p>
        </p:txBody>
      </p:sp>
      <p:pic>
        <p:nvPicPr>
          <p:cNvPr id="7" name="Picture 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5D762C6-0290-0886-C3FB-6B338BE5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9048" y="1634364"/>
            <a:ext cx="5458968" cy="35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17F38-A99E-79DF-910E-9064CE6A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Summary</a:t>
            </a:r>
            <a:endParaRPr lang="en-US" sz="3600">
              <a:solidFill>
                <a:schemeClr val="tx2"/>
              </a:solidFill>
            </a:endParaRPr>
          </a:p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6CEA-163A-DE64-6C31-AE38737B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6" y="3211063"/>
            <a:ext cx="11242529" cy="3190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methods tell the server what action to perform.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GET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retrieves data; </a:t>
            </a: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POST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sends data; </a:t>
            </a: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PUT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updates data; </a:t>
            </a: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DELETE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removes data.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response codes show the result of your request.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02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D9A12-2393-71AD-F9B6-BC636EF3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223" y="18195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What is HTTP?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4" name="Picture 3" descr="How to use same Host header for origin and proxy in Apache mod_proxy ...">
            <a:extLst>
              <a:ext uri="{FF2B5EF4-FFF2-40B4-BE49-F238E27FC236}">
                <a16:creationId xmlns:a16="http://schemas.microsoft.com/office/drawing/2014/main" id="{228C8431-9412-86CC-081D-A0F9AD99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4" y="2201338"/>
            <a:ext cx="5260976" cy="2959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0B32-4C5E-E056-7381-EAF605C5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4" y="3146400"/>
            <a:ext cx="5572125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HTTP (Hypertext Transfer Protocol) is the language used by web browsers to talk to servers.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It allows browsers to request web pages from servers.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Example: When you visit a website, your browser uses HTTP.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5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3D512-3DD8-7366-E1F4-F04BA594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HTTP Methods</a:t>
            </a:r>
            <a:endParaRPr lang="en-US" sz="5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9E7C-2D0D-70D2-D11D-EF1D2F02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76" y="2829330"/>
            <a:ext cx="66222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HTTP methods tell the server what action to take.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There are different methods for different actions.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Common methods: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GET, POST, PUT, DELETE.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B06F5DF5-23A9-D9FC-78B8-6B0818271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E154-FB76-9FAD-B2E6-23B30767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GET Method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F37CBBA-8D75-FCAB-5488-75D2E95D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GET </a:t>
            </a:r>
            <a:r>
              <a:rPr lang="en-US" dirty="0">
                <a:ea typeface="+mn-lt"/>
                <a:cs typeface="+mn-lt"/>
              </a:rPr>
              <a:t>is used to request data from a server.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retrieves information but does not change anything on the server.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Example: Loading a webpage.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BE3B0-E831-627B-D745-50D9753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POST Method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5A32-276B-6A22-9373-5134A91E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9" y="1938282"/>
            <a:ext cx="6484385" cy="4531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POST </a:t>
            </a:r>
            <a:r>
              <a:rPr lang="en-US" sz="2400" dirty="0">
                <a:ea typeface="+mn-lt"/>
                <a:cs typeface="+mn-lt"/>
              </a:rPr>
              <a:t>is used to send data to the server.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is often used when submitting forms, like login forms or comments.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Example: </a:t>
            </a:r>
            <a:r>
              <a:rPr lang="en-US" sz="2400" dirty="0">
                <a:ea typeface="+mn-lt"/>
                <a:cs typeface="+mn-lt"/>
              </a:rPr>
              <a:t>Submitting a form to create a new account.</a:t>
            </a:r>
            <a:endParaRPr lang="en-US" sz="2400" dirty="0"/>
          </a:p>
          <a:p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0581ACB-F721-C28D-73FA-7A908D81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9" r="42610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91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5C8BB-A95A-9496-5662-2555A8FB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PUT Method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E77D-9BF9-399D-6EEE-B0037C2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72" y="1951782"/>
            <a:ext cx="617976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PUT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is used to update existing data on the server.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It sends new data to replace old data.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: Updating your profile information.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D00CA8D-0BC3-70A2-13D4-25963BC1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74FC6-6549-AA1E-AC86-6DED7582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DELETE Method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7342-5A42-A2A0-8E9F-283416CA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59580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DELETE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is used to remove data from the server.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It deletes the specified resource.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: Deleting a blog post or a user account.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808C6971-1266-493E-77F1-DB2B12181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E928D-C2B4-1D63-F22D-C811E5E4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HEAD Method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C32F-68F9-98B1-ECFE-A270CB58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51803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HEAD </a:t>
            </a:r>
            <a:r>
              <a:rPr lang="en-US" sz="2000" dirty="0">
                <a:ea typeface="+mn-lt"/>
                <a:cs typeface="+mn-lt"/>
              </a:rPr>
              <a:t>is similar to GET but only retrieves headers, not the content.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It's often used to check if a resource exists.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Checking if an image or webpage is available.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5" name="Picture 4" descr="3D art of a person">
            <a:extLst>
              <a:ext uri="{FF2B5EF4-FFF2-40B4-BE49-F238E27FC236}">
                <a16:creationId xmlns:a16="http://schemas.microsoft.com/office/drawing/2014/main" id="{E6ECCF9C-9C7A-C740-9327-744641FC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21" b="1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70DB-AA82-0390-48B4-6E89660B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PATCH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F44E-77BA-5883-FB58-4D3BCEFA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72" y="2269282"/>
            <a:ext cx="624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PATCH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is used to partially update data on the server.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Unlike PUT, it does not replace all the data, only parts of it.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Updating a single field in a profile.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A9D219D-218D-7613-DFDA-2A2DBC5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3: Understanding HTTP Methods </vt:lpstr>
      <vt:lpstr>What is HTTP?</vt:lpstr>
      <vt:lpstr>HTTP Methods</vt:lpstr>
      <vt:lpstr>GET Method</vt:lpstr>
      <vt:lpstr>POST Method</vt:lpstr>
      <vt:lpstr>PUT Method</vt:lpstr>
      <vt:lpstr>DELETE Method</vt:lpstr>
      <vt:lpstr>HEAD Method</vt:lpstr>
      <vt:lpstr>PATCH Method</vt:lpstr>
      <vt:lpstr>HTTP Response Codes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81</cp:revision>
  <dcterms:created xsi:type="dcterms:W3CDTF">2024-09-12T10:58:23Z</dcterms:created>
  <dcterms:modified xsi:type="dcterms:W3CDTF">2024-09-12T11:13:27Z</dcterms:modified>
</cp:coreProperties>
</file>