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42B8E-936D-6B31-3B35-862CA3463C27}" v="84" dt="2024-09-12T11:25:39.391"/>
    <p1510:client id="{600BA9A3-DE32-EF76-E3BE-0D92C8EAE8A7}" v="63" dt="2024-09-12T11:32:4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EC42B8E-936D-6B31-3B35-862CA3463C27}"/>
    <pc:docChg chg="modSld">
      <pc:chgData name="" userId="" providerId="" clId="Web-{0EC42B8E-936D-6B31-3B35-862CA3463C27}" dt="2024-09-12T11:15:59.748" v="4" actId="20577"/>
      <pc:docMkLst>
        <pc:docMk/>
      </pc:docMkLst>
      <pc:sldChg chg="modSp">
        <pc:chgData name="" userId="" providerId="" clId="Web-{0EC42B8E-936D-6B31-3B35-862CA3463C27}" dt="2024-09-12T11:15:59.748" v="4" actId="20577"/>
        <pc:sldMkLst>
          <pc:docMk/>
          <pc:sldMk cId="109857222" sldId="256"/>
        </pc:sldMkLst>
        <pc:spChg chg="mod">
          <ac:chgData name="" userId="" providerId="" clId="Web-{0EC42B8E-936D-6B31-3B35-862CA3463C27}" dt="2024-09-12T11:15:57.216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0EC42B8E-936D-6B31-3B35-862CA3463C27}" dt="2024-09-12T11:15:59.748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30212090102852" userId="S::30212090102852@sci.asu.edu.eg::6609d03e-575b-4742-a6b1-2b7e3014f7c4" providerId="AD" clId="Web-{0EC42B8E-936D-6B31-3B35-862CA3463C27}"/>
    <pc:docChg chg="addSld modSld sldOrd addMainMaster delMainMaster">
      <pc:chgData name="30212090102852" userId="S::30212090102852@sci.asu.edu.eg::6609d03e-575b-4742-a6b1-2b7e3014f7c4" providerId="AD" clId="Web-{0EC42B8E-936D-6B31-3B35-862CA3463C27}" dt="2024-09-12T11:25:39.391" v="70" actId="20577"/>
      <pc:docMkLst>
        <pc:docMk/>
      </pc:docMkLst>
      <pc:sldChg chg="addSp delSp modSp mod setBg modClrScheme chgLayout">
        <pc:chgData name="30212090102852" userId="S::30212090102852@sci.asu.edu.eg::6609d03e-575b-4742-a6b1-2b7e3014f7c4" providerId="AD" clId="Web-{0EC42B8E-936D-6B31-3B35-862CA3463C27}" dt="2024-09-12T11:22:06.634" v="35" actId="1076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0EC42B8E-936D-6B31-3B35-862CA3463C27}" dt="2024-09-12T11:22:06.634" v="3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2:02.337" v="34" actId="107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0EC42B8E-936D-6B31-3B35-862CA3463C27}" dt="2024-09-12T11:21:47.759" v="30"/>
          <ac:spMkLst>
            <pc:docMk/>
            <pc:sldMk cId="109857222" sldId="256"/>
            <ac:spMk id="5" creationId="{59A4AA88-B6CE-8B5A-D1BB-2090FA6332C2}"/>
          </ac:spMkLst>
        </pc:spChg>
        <pc:spChg chg="add">
          <ac:chgData name="30212090102852" userId="S::30212090102852@sci.asu.edu.eg::6609d03e-575b-4742-a6b1-2b7e3014f7c4" providerId="AD" clId="Web-{0EC42B8E-936D-6B31-3B35-862CA3463C27}" dt="2024-09-12T11:21:33.540" v="26"/>
          <ac:spMkLst>
            <pc:docMk/>
            <pc:sldMk cId="109857222" sldId="256"/>
            <ac:spMk id="10" creationId="{789EBE4E-5983-B393-1D5E-731351065799}"/>
          </ac:spMkLst>
        </pc:spChg>
        <pc:picChg chg="add mod">
          <ac:chgData name="30212090102852" userId="S::30212090102852@sci.asu.edu.eg::6609d03e-575b-4742-a6b1-2b7e3014f7c4" providerId="AD" clId="Web-{0EC42B8E-936D-6B31-3B35-862CA3463C27}" dt="2024-09-12T11:21:57.822" v="33" actId="1076"/>
          <ac:picMkLst>
            <pc:docMk/>
            <pc:sldMk cId="109857222" sldId="256"/>
            <ac:picMk id="4" creationId="{173A8375-6D9A-A909-D0CC-71E29B2A15A5}"/>
          </ac:picMkLst>
        </pc:picChg>
      </pc:sldChg>
      <pc:sldChg chg="modSp new">
        <pc:chgData name="30212090102852" userId="S::30212090102852@sci.asu.edu.eg::6609d03e-575b-4742-a6b1-2b7e3014f7c4" providerId="AD" clId="Web-{0EC42B8E-936D-6B31-3B35-862CA3463C27}" dt="2024-09-12T11:23:27.887" v="40" actId="20577"/>
        <pc:sldMkLst>
          <pc:docMk/>
          <pc:sldMk cId="3641486437" sldId="257"/>
        </pc:sldMkLst>
        <pc:spChg chg="mod">
          <ac:chgData name="30212090102852" userId="S::30212090102852@sci.asu.edu.eg::6609d03e-575b-4742-a6b1-2b7e3014f7c4" providerId="AD" clId="Web-{0EC42B8E-936D-6B31-3B35-862CA3463C27}" dt="2024-09-12T11:23:19.871" v="38" actId="20577"/>
          <ac:spMkLst>
            <pc:docMk/>
            <pc:sldMk cId="3641486437" sldId="257"/>
            <ac:spMk id="2" creationId="{359A1434-5803-0226-E2D6-88ACBEA0743B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3:27.887" v="40" actId="20577"/>
          <ac:spMkLst>
            <pc:docMk/>
            <pc:sldMk cId="3641486437" sldId="257"/>
            <ac:spMk id="3" creationId="{FE823BC6-D644-36F9-E339-14BEC326EAEE}"/>
          </ac:spMkLst>
        </pc:spChg>
      </pc:sldChg>
      <pc:sldChg chg="modSp new ord">
        <pc:chgData name="30212090102852" userId="S::30212090102852@sci.asu.edu.eg::6609d03e-575b-4742-a6b1-2b7e3014f7c4" providerId="AD" clId="Web-{0EC42B8E-936D-6B31-3B35-862CA3463C27}" dt="2024-09-12T11:23:49.310" v="45" actId="20577"/>
        <pc:sldMkLst>
          <pc:docMk/>
          <pc:sldMk cId="1284092683" sldId="258"/>
        </pc:sldMkLst>
        <pc:spChg chg="mod">
          <ac:chgData name="30212090102852" userId="S::30212090102852@sci.asu.edu.eg::6609d03e-575b-4742-a6b1-2b7e3014f7c4" providerId="AD" clId="Web-{0EC42B8E-936D-6B31-3B35-862CA3463C27}" dt="2024-09-12T11:23:38.278" v="43" actId="20577"/>
          <ac:spMkLst>
            <pc:docMk/>
            <pc:sldMk cId="1284092683" sldId="258"/>
            <ac:spMk id="2" creationId="{82635B38-4F13-5C9F-3BD3-CC97CCA42FF7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3:49.310" v="45" actId="20577"/>
          <ac:spMkLst>
            <pc:docMk/>
            <pc:sldMk cId="1284092683" sldId="258"/>
            <ac:spMk id="3" creationId="{19CB349C-F029-B7B2-9F77-DD83A052F71A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3:57.138" v="50" actId="20577"/>
        <pc:sldMkLst>
          <pc:docMk/>
          <pc:sldMk cId="1396231572" sldId="259"/>
        </pc:sldMkLst>
        <pc:spChg chg="mod">
          <ac:chgData name="30212090102852" userId="S::30212090102852@sci.asu.edu.eg::6609d03e-575b-4742-a6b1-2b7e3014f7c4" providerId="AD" clId="Web-{0EC42B8E-936D-6B31-3B35-862CA3463C27}" dt="2024-09-12T11:23:51.732" v="48" actId="20577"/>
          <ac:spMkLst>
            <pc:docMk/>
            <pc:sldMk cId="1396231572" sldId="259"/>
            <ac:spMk id="2" creationId="{B0387AAE-030B-C943-7A5B-FB2834B3D7AC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3:57.138" v="50" actId="20577"/>
          <ac:spMkLst>
            <pc:docMk/>
            <pc:sldMk cId="1396231572" sldId="259"/>
            <ac:spMk id="3" creationId="{B4A54362-2DC8-B0EE-41B0-0E0FE359FD9F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4:05.763" v="53" actId="20577"/>
        <pc:sldMkLst>
          <pc:docMk/>
          <pc:sldMk cId="773818146" sldId="260"/>
        </pc:sldMkLst>
        <pc:spChg chg="mod">
          <ac:chgData name="30212090102852" userId="S::30212090102852@sci.asu.edu.eg::6609d03e-575b-4742-a6b1-2b7e3014f7c4" providerId="AD" clId="Web-{0EC42B8E-936D-6B31-3B35-862CA3463C27}" dt="2024-09-12T11:24:02.029" v="52" actId="20577"/>
          <ac:spMkLst>
            <pc:docMk/>
            <pc:sldMk cId="773818146" sldId="260"/>
            <ac:spMk id="2" creationId="{66B24575-B50E-24E7-156C-F05B4E3E495F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4:05.763" v="53" actId="20577"/>
          <ac:spMkLst>
            <pc:docMk/>
            <pc:sldMk cId="773818146" sldId="260"/>
            <ac:spMk id="3" creationId="{79BC9318-F32F-6232-23A0-E1DA1F4820AF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4:58.124" v="57" actId="20577"/>
        <pc:sldMkLst>
          <pc:docMk/>
          <pc:sldMk cId="2026287052" sldId="261"/>
        </pc:sldMkLst>
        <pc:spChg chg="mod">
          <ac:chgData name="30212090102852" userId="S::30212090102852@sci.asu.edu.eg::6609d03e-575b-4742-a6b1-2b7e3014f7c4" providerId="AD" clId="Web-{0EC42B8E-936D-6B31-3B35-862CA3463C27}" dt="2024-09-12T11:24:45.921" v="55" actId="20577"/>
          <ac:spMkLst>
            <pc:docMk/>
            <pc:sldMk cId="2026287052" sldId="261"/>
            <ac:spMk id="2" creationId="{09FF94AE-DABD-3FA3-B66A-E5DABC2406FE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4:58.124" v="57" actId="20577"/>
          <ac:spMkLst>
            <pc:docMk/>
            <pc:sldMk cId="2026287052" sldId="261"/>
            <ac:spMk id="3" creationId="{828AB4C1-7106-E94F-CC2E-9A88267B32DD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5:14.531" v="62" actId="20577"/>
        <pc:sldMkLst>
          <pc:docMk/>
          <pc:sldMk cId="500584483" sldId="262"/>
        </pc:sldMkLst>
        <pc:spChg chg="mod">
          <ac:chgData name="30212090102852" userId="S::30212090102852@sci.asu.edu.eg::6609d03e-575b-4742-a6b1-2b7e3014f7c4" providerId="AD" clId="Web-{0EC42B8E-936D-6B31-3B35-862CA3463C27}" dt="2024-09-12T11:25:00.828" v="60" actId="20577"/>
          <ac:spMkLst>
            <pc:docMk/>
            <pc:sldMk cId="500584483" sldId="262"/>
            <ac:spMk id="2" creationId="{830EF226-598A-D872-43DA-E387E40B9496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5:14.531" v="62" actId="20577"/>
          <ac:spMkLst>
            <pc:docMk/>
            <pc:sldMk cId="500584483" sldId="262"/>
            <ac:spMk id="3" creationId="{9D11416C-7E9C-D4D4-255E-E431C0E7DD14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5:29.282" v="67" actId="20577"/>
        <pc:sldMkLst>
          <pc:docMk/>
          <pc:sldMk cId="1732253098" sldId="263"/>
        </pc:sldMkLst>
        <pc:spChg chg="mod">
          <ac:chgData name="30212090102852" userId="S::30212090102852@sci.asu.edu.eg::6609d03e-575b-4742-a6b1-2b7e3014f7c4" providerId="AD" clId="Web-{0EC42B8E-936D-6B31-3B35-862CA3463C27}" dt="2024-09-12T11:25:16.750" v="65" actId="20577"/>
          <ac:spMkLst>
            <pc:docMk/>
            <pc:sldMk cId="1732253098" sldId="263"/>
            <ac:spMk id="2" creationId="{74EFC862-52D3-6175-EB89-62DF058370E8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5:29.282" v="67" actId="20577"/>
          <ac:spMkLst>
            <pc:docMk/>
            <pc:sldMk cId="1732253098" sldId="263"/>
            <ac:spMk id="3" creationId="{72C2DA3D-3C50-A8AA-1C63-E93699B01F0B}"/>
          </ac:spMkLst>
        </pc:spChg>
      </pc:sldChg>
      <pc:sldChg chg="modSp new">
        <pc:chgData name="30212090102852" userId="S::30212090102852@sci.asu.edu.eg::6609d03e-575b-4742-a6b1-2b7e3014f7c4" providerId="AD" clId="Web-{0EC42B8E-936D-6B31-3B35-862CA3463C27}" dt="2024-09-12T11:25:39.391" v="70" actId="20577"/>
        <pc:sldMkLst>
          <pc:docMk/>
          <pc:sldMk cId="1215502842" sldId="264"/>
        </pc:sldMkLst>
        <pc:spChg chg="mod">
          <ac:chgData name="30212090102852" userId="S::30212090102852@sci.asu.edu.eg::6609d03e-575b-4742-a6b1-2b7e3014f7c4" providerId="AD" clId="Web-{0EC42B8E-936D-6B31-3B35-862CA3463C27}" dt="2024-09-12T11:25:35.688" v="69" actId="20577"/>
          <ac:spMkLst>
            <pc:docMk/>
            <pc:sldMk cId="1215502842" sldId="264"/>
            <ac:spMk id="2" creationId="{E9A8A600-070D-F6A7-08A1-87D1D27C9935}"/>
          </ac:spMkLst>
        </pc:spChg>
        <pc:spChg chg="mod">
          <ac:chgData name="30212090102852" userId="S::30212090102852@sci.asu.edu.eg::6609d03e-575b-4742-a6b1-2b7e3014f7c4" providerId="AD" clId="Web-{0EC42B8E-936D-6B31-3B35-862CA3463C27}" dt="2024-09-12T11:25:39.391" v="70" actId="20577"/>
          <ac:spMkLst>
            <pc:docMk/>
            <pc:sldMk cId="1215502842" sldId="264"/>
            <ac:spMk id="3" creationId="{4EAAADFD-5E8E-C0BE-280C-E8D988418C21}"/>
          </ac:spMkLst>
        </pc:spChg>
      </pc:sldChg>
      <pc:sldMasterChg chg="del delSldLayout">
        <pc:chgData name="30212090102852" userId="S::30212090102852@sci.asu.edu.eg::6609d03e-575b-4742-a6b1-2b7e3014f7c4" providerId="AD" clId="Web-{0EC42B8E-936D-6B31-3B35-862CA3463C27}" dt="2024-09-12T11:21:33.540" v="26"/>
        <pc:sldMasterMkLst>
          <pc:docMk/>
          <pc:sldMasterMk cId="2460954070" sldId="2147483660"/>
        </pc:sldMasterMkLst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30212090102852" userId="S::30212090102852@sci.asu.edu.eg::6609d03e-575b-4742-a6b1-2b7e3014f7c4" providerId="AD" clId="Web-{0EC42B8E-936D-6B31-3B35-862CA3463C27}" dt="2024-09-12T11:21:33.540" v="26"/>
        <pc:sldMasterMkLst>
          <pc:docMk/>
          <pc:sldMasterMk cId="2669708078" sldId="2147483672"/>
        </pc:sldMasterMkLst>
        <pc:sldLayoutChg chg="ad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860907434" sldId="2147483673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767809822" sldId="2147483674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1654882651" sldId="2147483675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288953061" sldId="2147483676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3657805624" sldId="2147483677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714388196" sldId="2147483678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407081712" sldId="2147483679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318421050" sldId="2147483680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3451466809" sldId="2147483681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017244899" sldId="2147483682"/>
          </pc:sldLayoutMkLst>
        </pc:sldLayoutChg>
        <pc:sldLayoutChg chg="add replId">
          <pc:chgData name="30212090102852" userId="S::30212090102852@sci.asu.edu.eg::6609d03e-575b-4742-a6b1-2b7e3014f7c4" providerId="AD" clId="Web-{0EC42B8E-936D-6B31-3B35-862CA3463C27}" dt="2024-09-12T11:21:33.540" v="26"/>
          <pc:sldLayoutMkLst>
            <pc:docMk/>
            <pc:sldMasterMk cId="2669708078" sldId="2147483672"/>
            <pc:sldLayoutMk cId="2412298917" sldId="2147483683"/>
          </pc:sldLayoutMkLst>
        </pc:sldLayoutChg>
      </pc:sldMasterChg>
    </pc:docChg>
  </pc:docChgLst>
  <pc:docChgLst>
    <pc:chgData name="30212090102852" userId="S::30212090102852@sci.asu.edu.eg::6609d03e-575b-4742-a6b1-2b7e3014f7c4" providerId="AD" clId="Web-{600BA9A3-DE32-EF76-E3BE-0D92C8EAE8A7}"/>
    <pc:docChg chg="addSld modSld sldOrd">
      <pc:chgData name="30212090102852" userId="S::30212090102852@sci.asu.edu.eg::6609d03e-575b-4742-a6b1-2b7e3014f7c4" providerId="AD" clId="Web-{600BA9A3-DE32-EF76-E3BE-0D92C8EAE8A7}" dt="2024-09-12T11:33:00.085" v="72"/>
      <pc:docMkLst>
        <pc:docMk/>
      </pc:docMkLst>
      <pc:sldChg chg="addSp delSp modSp">
        <pc:chgData name="30212090102852" userId="S::30212090102852@sci.asu.edu.eg::6609d03e-575b-4742-a6b1-2b7e3014f7c4" providerId="AD" clId="Web-{600BA9A3-DE32-EF76-E3BE-0D92C8EAE8A7}" dt="2024-09-12T11:33:00.085" v="72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600BA9A3-DE32-EF76-E3BE-0D92C8EAE8A7}" dt="2024-09-12T11:33:00.085" v="7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3:00.085" v="72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30212090102852" userId="S::30212090102852@sci.asu.edu.eg::6609d03e-575b-4742-a6b1-2b7e3014f7c4" providerId="AD" clId="Web-{600BA9A3-DE32-EF76-E3BE-0D92C8EAE8A7}" dt="2024-09-12T11:33:00.085" v="72"/>
          <ac:spMkLst>
            <pc:docMk/>
            <pc:sldMk cId="109857222" sldId="256"/>
            <ac:spMk id="10" creationId="{789EBE4E-5983-B393-1D5E-731351065799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3:00.085" v="72"/>
          <ac:spMkLst>
            <pc:docMk/>
            <pc:sldMk cId="109857222" sldId="256"/>
            <ac:spMk id="15" creationId="{CAA37442-EAE9-6CFC-AC74-44222B37FA80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3:00.085" v="72"/>
          <ac:spMkLst>
            <pc:docMk/>
            <pc:sldMk cId="109857222" sldId="256"/>
            <ac:spMk id="17" creationId="{54117A24-9D5E-A791-A2F4-8C81AC603C15}"/>
          </ac:spMkLst>
        </pc:spChg>
        <pc:picChg chg="mod ord">
          <ac:chgData name="30212090102852" userId="S::30212090102852@sci.asu.edu.eg::6609d03e-575b-4742-a6b1-2b7e3014f7c4" providerId="AD" clId="Web-{600BA9A3-DE32-EF76-E3BE-0D92C8EAE8A7}" dt="2024-09-12T11:33:00.085" v="72"/>
          <ac:picMkLst>
            <pc:docMk/>
            <pc:sldMk cId="109857222" sldId="256"/>
            <ac:picMk id="4" creationId="{173A8375-6D9A-A909-D0CC-71E29B2A15A5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26:54.475" v="11" actId="20577"/>
        <pc:sldMkLst>
          <pc:docMk/>
          <pc:sldMk cId="3641486437" sldId="257"/>
        </pc:sldMkLst>
        <pc:spChg chg="mod">
          <ac:chgData name="30212090102852" userId="S::30212090102852@sci.asu.edu.eg::6609d03e-575b-4742-a6b1-2b7e3014f7c4" providerId="AD" clId="Web-{600BA9A3-DE32-EF76-E3BE-0D92C8EAE8A7}" dt="2024-09-12T11:26:43.694" v="8"/>
          <ac:spMkLst>
            <pc:docMk/>
            <pc:sldMk cId="3641486437" sldId="257"/>
            <ac:spMk id="2" creationId="{359A1434-5803-0226-E2D6-88ACBEA0743B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26:54.475" v="11" actId="20577"/>
          <ac:spMkLst>
            <pc:docMk/>
            <pc:sldMk cId="3641486437" sldId="257"/>
            <ac:spMk id="3" creationId="{FE823BC6-D644-36F9-E339-14BEC326EAEE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26:43.694" v="8"/>
          <ac:spMkLst>
            <pc:docMk/>
            <pc:sldMk cId="3641486437" sldId="257"/>
            <ac:spMk id="9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26:43.694" v="8"/>
          <ac:picMkLst>
            <pc:docMk/>
            <pc:sldMk cId="3641486437" sldId="257"/>
            <ac:picMk id="5" creationId="{3151EEBF-704F-6C8C-E4CB-62203E7805CF}"/>
          </ac:picMkLst>
        </pc:picChg>
      </pc:sldChg>
      <pc:sldChg chg="addSp delSp modSp mod setBg">
        <pc:chgData name="30212090102852" userId="S::30212090102852@sci.asu.edu.eg::6609d03e-575b-4742-a6b1-2b7e3014f7c4" providerId="AD" clId="Web-{600BA9A3-DE32-EF76-E3BE-0D92C8EAE8A7}" dt="2024-09-12T11:28:21.569" v="19" actId="20577"/>
        <pc:sldMkLst>
          <pc:docMk/>
          <pc:sldMk cId="1284092683" sldId="258"/>
        </pc:sldMkLst>
        <pc:spChg chg="mod">
          <ac:chgData name="30212090102852" userId="S::30212090102852@sci.asu.edu.eg::6609d03e-575b-4742-a6b1-2b7e3014f7c4" providerId="AD" clId="Web-{600BA9A3-DE32-EF76-E3BE-0D92C8EAE8A7}" dt="2024-09-12T11:27:25.038" v="15"/>
          <ac:spMkLst>
            <pc:docMk/>
            <pc:sldMk cId="1284092683" sldId="258"/>
            <ac:spMk id="2" creationId="{82635B38-4F13-5C9F-3BD3-CC97CCA42FF7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28:21.569" v="19" actId="20577"/>
          <ac:spMkLst>
            <pc:docMk/>
            <pc:sldMk cId="1284092683" sldId="258"/>
            <ac:spMk id="3" creationId="{19CB349C-F029-B7B2-9F77-DD83A052F71A}"/>
          </ac:spMkLst>
        </pc:spChg>
        <pc:spChg chg="add del">
          <ac:chgData name="30212090102852" userId="S::30212090102852@sci.asu.edu.eg::6609d03e-575b-4742-a6b1-2b7e3014f7c4" providerId="AD" clId="Web-{600BA9A3-DE32-EF76-E3BE-0D92C8EAE8A7}" dt="2024-09-12T11:27:25.038" v="15"/>
          <ac:spMkLst>
            <pc:docMk/>
            <pc:sldMk cId="1284092683" sldId="258"/>
            <ac:spMk id="10" creationId="{72AA3712-C5CA-A663-E80E-253CE093079F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27:25.038" v="15"/>
          <ac:spMkLst>
            <pc:docMk/>
            <pc:sldMk cId="1284092683" sldId="258"/>
            <ac:spMk id="15" creationId="{3D00CB3E-22D8-C88A-E699-CC9736BC98D4}"/>
          </ac:spMkLst>
        </pc:spChg>
        <pc:picChg chg="add mod">
          <ac:chgData name="30212090102852" userId="S::30212090102852@sci.asu.edu.eg::6609d03e-575b-4742-a6b1-2b7e3014f7c4" providerId="AD" clId="Web-{600BA9A3-DE32-EF76-E3BE-0D92C8EAE8A7}" dt="2024-09-12T11:27:25.038" v="15"/>
          <ac:picMkLst>
            <pc:docMk/>
            <pc:sldMk cId="1284092683" sldId="258"/>
            <ac:picMk id="7" creationId="{9D00A915-6798-1009-0813-7D929873A0F0}"/>
          </ac:picMkLst>
        </pc:picChg>
      </pc:sldChg>
      <pc:sldChg chg="addSp delSp modSp mod setBg">
        <pc:chgData name="30212090102852" userId="S::30212090102852@sci.asu.edu.eg::6609d03e-575b-4742-a6b1-2b7e3014f7c4" providerId="AD" clId="Web-{600BA9A3-DE32-EF76-E3BE-0D92C8EAE8A7}" dt="2024-09-12T11:29:15.960" v="33" actId="20577"/>
        <pc:sldMkLst>
          <pc:docMk/>
          <pc:sldMk cId="1396231572" sldId="259"/>
        </pc:sldMkLst>
        <pc:spChg chg="mod">
          <ac:chgData name="30212090102852" userId="S::30212090102852@sci.asu.edu.eg::6609d03e-575b-4742-a6b1-2b7e3014f7c4" providerId="AD" clId="Web-{600BA9A3-DE32-EF76-E3BE-0D92C8EAE8A7}" dt="2024-09-12T11:28:35.444" v="22"/>
          <ac:spMkLst>
            <pc:docMk/>
            <pc:sldMk cId="1396231572" sldId="259"/>
            <ac:spMk id="2" creationId="{B0387AAE-030B-C943-7A5B-FB2834B3D7AC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29:15.960" v="33" actId="20577"/>
          <ac:spMkLst>
            <pc:docMk/>
            <pc:sldMk cId="1396231572" sldId="259"/>
            <ac:spMk id="3" creationId="{B4A54362-2DC8-B0EE-41B0-0E0FE359FD9F}"/>
          </ac:spMkLst>
        </pc:spChg>
        <pc:spChg chg="add del">
          <ac:chgData name="30212090102852" userId="S::30212090102852@sci.asu.edu.eg::6609d03e-575b-4742-a6b1-2b7e3014f7c4" providerId="AD" clId="Web-{600BA9A3-DE32-EF76-E3BE-0D92C8EAE8A7}" dt="2024-09-12T11:28:35.429" v="21"/>
          <ac:spMkLst>
            <pc:docMk/>
            <pc:sldMk cId="1396231572" sldId="259"/>
            <ac:spMk id="10" creationId="{72AA3712-C5CA-A663-E80E-253CE093079F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28:35.444" v="22"/>
          <ac:spMkLst>
            <pc:docMk/>
            <pc:sldMk cId="1396231572" sldId="259"/>
            <ac:spMk id="12" creationId="{3D00CB3E-22D8-C88A-E699-CC9736BC98D4}"/>
          </ac:spMkLst>
        </pc:spChg>
        <pc:picChg chg="add del">
          <ac:chgData name="30212090102852" userId="S::30212090102852@sci.asu.edu.eg::6609d03e-575b-4742-a6b1-2b7e3014f7c4" providerId="AD" clId="Web-{600BA9A3-DE32-EF76-E3BE-0D92C8EAE8A7}" dt="2024-09-12T11:28:35.429" v="21"/>
          <ac:picMkLst>
            <pc:docMk/>
            <pc:sldMk cId="1396231572" sldId="259"/>
            <ac:picMk id="7" creationId="{55FF1609-B7C7-50B8-EFF8-3F2378C51255}"/>
          </ac:picMkLst>
        </pc:picChg>
        <pc:picChg chg="add">
          <ac:chgData name="30212090102852" userId="S::30212090102852@sci.asu.edu.eg::6609d03e-575b-4742-a6b1-2b7e3014f7c4" providerId="AD" clId="Web-{600BA9A3-DE32-EF76-E3BE-0D92C8EAE8A7}" dt="2024-09-12T11:28:35.444" v="22"/>
          <ac:picMkLst>
            <pc:docMk/>
            <pc:sldMk cId="1396231572" sldId="259"/>
            <ac:picMk id="13" creationId="{23367EB2-42A2-AE4F-0DD3-F170C1D36935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29:09.647" v="30" actId="20577"/>
        <pc:sldMkLst>
          <pc:docMk/>
          <pc:sldMk cId="773818146" sldId="260"/>
        </pc:sldMkLst>
        <pc:spChg chg="mod">
          <ac:chgData name="30212090102852" userId="S::30212090102852@sci.asu.edu.eg::6609d03e-575b-4742-a6b1-2b7e3014f7c4" providerId="AD" clId="Web-{600BA9A3-DE32-EF76-E3BE-0D92C8EAE8A7}" dt="2024-09-12T11:29:01.991" v="26"/>
          <ac:spMkLst>
            <pc:docMk/>
            <pc:sldMk cId="773818146" sldId="260"/>
            <ac:spMk id="2" creationId="{66B24575-B50E-24E7-156C-F05B4E3E495F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29:09.647" v="30" actId="20577"/>
          <ac:spMkLst>
            <pc:docMk/>
            <pc:sldMk cId="773818146" sldId="260"/>
            <ac:spMk id="3" creationId="{79BC9318-F32F-6232-23A0-E1DA1F4820AF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29:01.991" v="26"/>
          <ac:spMkLst>
            <pc:docMk/>
            <pc:sldMk cId="773818146" sldId="260"/>
            <ac:spMk id="10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29:01.991" v="26"/>
          <ac:picMkLst>
            <pc:docMk/>
            <pc:sldMk cId="773818146" sldId="260"/>
            <ac:picMk id="7" creationId="{B534199B-BBB9-BD8A-FABB-C76C8C2F2BC1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29:51.804" v="39" actId="20577"/>
        <pc:sldMkLst>
          <pc:docMk/>
          <pc:sldMk cId="2026287052" sldId="261"/>
        </pc:sldMkLst>
        <pc:spChg chg="mod">
          <ac:chgData name="30212090102852" userId="S::30212090102852@sci.asu.edu.eg::6609d03e-575b-4742-a6b1-2b7e3014f7c4" providerId="AD" clId="Web-{600BA9A3-DE32-EF76-E3BE-0D92C8EAE8A7}" dt="2024-09-12T11:29:28.929" v="34"/>
          <ac:spMkLst>
            <pc:docMk/>
            <pc:sldMk cId="2026287052" sldId="261"/>
            <ac:spMk id="2" creationId="{09FF94AE-DABD-3FA3-B66A-E5DABC2406FE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29:51.804" v="39" actId="20577"/>
          <ac:spMkLst>
            <pc:docMk/>
            <pc:sldMk cId="2026287052" sldId="261"/>
            <ac:spMk id="3" creationId="{828AB4C1-7106-E94F-CC2E-9A88267B32DD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29:28.929" v="34"/>
          <ac:spMkLst>
            <pc:docMk/>
            <pc:sldMk cId="2026287052" sldId="261"/>
            <ac:spMk id="10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29:28.929" v="34"/>
          <ac:picMkLst>
            <pc:docMk/>
            <pc:sldMk cId="2026287052" sldId="261"/>
            <ac:picMk id="7" creationId="{7E2C6A56-02BE-956E-34F1-FD6C1FDDD1A6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30:20.226" v="45" actId="20577"/>
        <pc:sldMkLst>
          <pc:docMk/>
          <pc:sldMk cId="500584483" sldId="262"/>
        </pc:sldMkLst>
        <pc:spChg chg="mod">
          <ac:chgData name="30212090102852" userId="S::30212090102852@sci.asu.edu.eg::6609d03e-575b-4742-a6b1-2b7e3014f7c4" providerId="AD" clId="Web-{600BA9A3-DE32-EF76-E3BE-0D92C8EAE8A7}" dt="2024-09-12T11:30:03.038" v="40"/>
          <ac:spMkLst>
            <pc:docMk/>
            <pc:sldMk cId="500584483" sldId="262"/>
            <ac:spMk id="2" creationId="{830EF226-598A-D872-43DA-E387E40B9496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0:20.226" v="45" actId="20577"/>
          <ac:spMkLst>
            <pc:docMk/>
            <pc:sldMk cId="500584483" sldId="262"/>
            <ac:spMk id="3" creationId="{9D11416C-7E9C-D4D4-255E-E431C0E7DD14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0:03.038" v="40"/>
          <ac:spMkLst>
            <pc:docMk/>
            <pc:sldMk cId="500584483" sldId="262"/>
            <ac:spMk id="10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30:03.038" v="40"/>
          <ac:picMkLst>
            <pc:docMk/>
            <pc:sldMk cId="500584483" sldId="262"/>
            <ac:picMk id="7" creationId="{146A5E02-7756-54E5-0818-44BA05D615DF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30:47.616" v="50" actId="14100"/>
        <pc:sldMkLst>
          <pc:docMk/>
          <pc:sldMk cId="1732253098" sldId="263"/>
        </pc:sldMkLst>
        <pc:spChg chg="mod">
          <ac:chgData name="30212090102852" userId="S::30212090102852@sci.asu.edu.eg::6609d03e-575b-4742-a6b1-2b7e3014f7c4" providerId="AD" clId="Web-{600BA9A3-DE32-EF76-E3BE-0D92C8EAE8A7}" dt="2024-09-12T11:30:36.741" v="46"/>
          <ac:spMkLst>
            <pc:docMk/>
            <pc:sldMk cId="1732253098" sldId="263"/>
            <ac:spMk id="2" creationId="{74EFC862-52D3-6175-EB89-62DF058370E8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0:47.616" v="50" actId="14100"/>
          <ac:spMkLst>
            <pc:docMk/>
            <pc:sldMk cId="1732253098" sldId="263"/>
            <ac:spMk id="3" creationId="{72C2DA3D-3C50-A8AA-1C63-E93699B01F0B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0:36.741" v="46"/>
          <ac:spMkLst>
            <pc:docMk/>
            <pc:sldMk cId="1732253098" sldId="263"/>
            <ac:spMk id="10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30:36.741" v="46"/>
          <ac:picMkLst>
            <pc:docMk/>
            <pc:sldMk cId="1732253098" sldId="263"/>
            <ac:picMk id="7" creationId="{21B9B99C-CC5A-DB8C-AA92-A2A8483C4321}"/>
          </ac:picMkLst>
        </pc:picChg>
      </pc:sldChg>
      <pc:sldChg chg="addSp modSp mod setBg">
        <pc:chgData name="30212090102852" userId="S::30212090102852@sci.asu.edu.eg::6609d03e-575b-4742-a6b1-2b7e3014f7c4" providerId="AD" clId="Web-{600BA9A3-DE32-EF76-E3BE-0D92C8EAE8A7}" dt="2024-09-12T11:31:25.476" v="59" actId="20577"/>
        <pc:sldMkLst>
          <pc:docMk/>
          <pc:sldMk cId="1215502842" sldId="264"/>
        </pc:sldMkLst>
        <pc:spChg chg="mod">
          <ac:chgData name="30212090102852" userId="S::30212090102852@sci.asu.edu.eg::6609d03e-575b-4742-a6b1-2b7e3014f7c4" providerId="AD" clId="Web-{600BA9A3-DE32-EF76-E3BE-0D92C8EAE8A7}" dt="2024-09-12T11:31:13.069" v="51"/>
          <ac:spMkLst>
            <pc:docMk/>
            <pc:sldMk cId="1215502842" sldId="264"/>
            <ac:spMk id="2" creationId="{E9A8A600-070D-F6A7-08A1-87D1D27C9935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1:25.476" v="59" actId="20577"/>
          <ac:spMkLst>
            <pc:docMk/>
            <pc:sldMk cId="1215502842" sldId="264"/>
            <ac:spMk id="3" creationId="{4EAAADFD-5E8E-C0BE-280C-E8D988418C21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1:13.069" v="51"/>
          <ac:spMkLst>
            <pc:docMk/>
            <pc:sldMk cId="1215502842" sldId="264"/>
            <ac:spMk id="10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31:13.069" v="51"/>
          <ac:picMkLst>
            <pc:docMk/>
            <pc:sldMk cId="1215502842" sldId="264"/>
            <ac:picMk id="7" creationId="{B577C6EA-9A05-EE84-2841-CBACCE8BFDB4}"/>
          </ac:picMkLst>
        </pc:picChg>
      </pc:sldChg>
      <pc:sldChg chg="addSp modSp new mod ord setBg">
        <pc:chgData name="30212090102852" userId="S::30212090102852@sci.asu.edu.eg::6609d03e-575b-4742-a6b1-2b7e3014f7c4" providerId="AD" clId="Web-{600BA9A3-DE32-EF76-E3BE-0D92C8EAE8A7}" dt="2024-09-12T11:32:20.882" v="67" actId="20577"/>
        <pc:sldMkLst>
          <pc:docMk/>
          <pc:sldMk cId="3232094739" sldId="265"/>
        </pc:sldMkLst>
        <pc:spChg chg="mod">
          <ac:chgData name="30212090102852" userId="S::30212090102852@sci.asu.edu.eg::6609d03e-575b-4742-a6b1-2b7e3014f7c4" providerId="AD" clId="Web-{600BA9A3-DE32-EF76-E3BE-0D92C8EAE8A7}" dt="2024-09-12T11:31:56.882" v="64"/>
          <ac:spMkLst>
            <pc:docMk/>
            <pc:sldMk cId="3232094739" sldId="265"/>
            <ac:spMk id="2" creationId="{94D4D0A5-607C-3B02-A07F-093C75F5A375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2:20.882" v="67" actId="20577"/>
          <ac:spMkLst>
            <pc:docMk/>
            <pc:sldMk cId="3232094739" sldId="265"/>
            <ac:spMk id="3" creationId="{093A6087-94FB-B995-550E-829CE90F4C0A}"/>
          </ac:spMkLst>
        </pc:spChg>
        <pc:spChg chg="add mod">
          <ac:chgData name="30212090102852" userId="S::30212090102852@sci.asu.edu.eg::6609d03e-575b-4742-a6b1-2b7e3014f7c4" providerId="AD" clId="Web-{600BA9A3-DE32-EF76-E3BE-0D92C8EAE8A7}" dt="2024-09-12T11:31:56.882" v="64"/>
          <ac:spMkLst>
            <pc:docMk/>
            <pc:sldMk cId="3232094739" sldId="265"/>
            <ac:spMk id="5" creationId="{DCF6D4AF-746A-B4A5-5E04-5664C4C9D536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1:56.882" v="64"/>
          <ac:spMkLst>
            <pc:docMk/>
            <pc:sldMk cId="3232094739" sldId="265"/>
            <ac:spMk id="10" creationId="{B5CE8706-C904-73E3-C523-33027F7D3499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1:56.882" v="64"/>
          <ac:spMkLst>
            <pc:docMk/>
            <pc:sldMk cId="3232094739" sldId="265"/>
            <ac:spMk id="12" creationId="{8753201B-432F-7A72-6FF6-CF0404210168}"/>
          </ac:spMkLst>
        </pc:spChg>
        <pc:picChg chg="add mod ord">
          <ac:chgData name="30212090102852" userId="S::30212090102852@sci.asu.edu.eg::6609d03e-575b-4742-a6b1-2b7e3014f7c4" providerId="AD" clId="Web-{600BA9A3-DE32-EF76-E3BE-0D92C8EAE8A7}" dt="2024-09-12T11:31:56.882" v="64"/>
          <ac:picMkLst>
            <pc:docMk/>
            <pc:sldMk cId="3232094739" sldId="265"/>
            <ac:picMk id="4" creationId="{6DED927A-832E-6285-CDF5-DCED59FD93AE}"/>
          </ac:picMkLst>
        </pc:picChg>
      </pc:sldChg>
      <pc:sldChg chg="addSp modSp new mod setBg">
        <pc:chgData name="30212090102852" userId="S::30212090102852@sci.asu.edu.eg::6609d03e-575b-4742-a6b1-2b7e3014f7c4" providerId="AD" clId="Web-{600BA9A3-DE32-EF76-E3BE-0D92C8EAE8A7}" dt="2024-09-12T11:32:47.538" v="71" actId="14100"/>
        <pc:sldMkLst>
          <pc:docMk/>
          <pc:sldMk cId="1612910913" sldId="266"/>
        </pc:sldMkLst>
        <pc:spChg chg="mod">
          <ac:chgData name="30212090102852" userId="S::30212090102852@sci.asu.edu.eg::6609d03e-575b-4742-a6b1-2b7e3014f7c4" providerId="AD" clId="Web-{600BA9A3-DE32-EF76-E3BE-0D92C8EAE8A7}" dt="2024-09-12T11:32:33.569" v="68"/>
          <ac:spMkLst>
            <pc:docMk/>
            <pc:sldMk cId="1612910913" sldId="266"/>
            <ac:spMk id="2" creationId="{F3962491-554A-56E7-6522-66317CA8004E}"/>
          </ac:spMkLst>
        </pc:spChg>
        <pc:spChg chg="mod">
          <ac:chgData name="30212090102852" userId="S::30212090102852@sci.asu.edu.eg::6609d03e-575b-4742-a6b1-2b7e3014f7c4" providerId="AD" clId="Web-{600BA9A3-DE32-EF76-E3BE-0D92C8EAE8A7}" dt="2024-09-12T11:32:47.538" v="71" actId="14100"/>
          <ac:spMkLst>
            <pc:docMk/>
            <pc:sldMk cId="1612910913" sldId="266"/>
            <ac:spMk id="3" creationId="{6EA4F275-99B5-FFE3-7152-DDF6FB18CD68}"/>
          </ac:spMkLst>
        </pc:spChg>
        <pc:spChg chg="add">
          <ac:chgData name="30212090102852" userId="S::30212090102852@sci.asu.edu.eg::6609d03e-575b-4742-a6b1-2b7e3014f7c4" providerId="AD" clId="Web-{600BA9A3-DE32-EF76-E3BE-0D92C8EAE8A7}" dt="2024-09-12T11:32:33.569" v="68"/>
          <ac:spMkLst>
            <pc:docMk/>
            <pc:sldMk cId="1612910913" sldId="266"/>
            <ac:spMk id="9" creationId="{3D00CB3E-22D8-C88A-E699-CC9736BC98D4}"/>
          </ac:spMkLst>
        </pc:spChg>
        <pc:picChg chg="add">
          <ac:chgData name="30212090102852" userId="S::30212090102852@sci.asu.edu.eg::6609d03e-575b-4742-a6b1-2b7e3014f7c4" providerId="AD" clId="Web-{600BA9A3-DE32-EF76-E3BE-0D92C8EAE8A7}" dt="2024-09-12T11:32:33.569" v="68"/>
          <ac:picMkLst>
            <pc:docMk/>
            <pc:sldMk cId="1612910913" sldId="266"/>
            <ac:picMk id="5" creationId="{47D45285-AE84-3E6A-3BAC-A3A64615EC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6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2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8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lib.umn.edu/informationsystems/chapter/12-2-internet-101-understanding-how-the-internet-work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suspension-file/a/attacks.html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" TargetMode="External"/><Relationship Id="rId2" Type="http://schemas.openxmlformats.org/officeDocument/2006/relationships/hyperlink" Target="http://www.blog.example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web site&#10;&#10;Description automatically generated">
            <a:extLst>
              <a:ext uri="{FF2B5EF4-FFF2-40B4-BE49-F238E27FC236}">
                <a16:creationId xmlns:a16="http://schemas.microsoft.com/office/drawing/2014/main" id="{173A8375-6D9A-A909-D0CC-71E29B2A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05" r="15550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Lecture 4: Domain Names and DNS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Eng / Youssef khaled </a:t>
            </a:r>
          </a:p>
          <a:p>
            <a:r>
              <a:rPr lang="en-US">
                <a:solidFill>
                  <a:srgbClr val="FFFFFF"/>
                </a:solidFill>
              </a:rPr>
              <a:t>Backend Roadmap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folder with a black label next to a green computer keyboard&#10;&#10;Description automatically generated">
            <a:extLst>
              <a:ext uri="{FF2B5EF4-FFF2-40B4-BE49-F238E27FC236}">
                <a16:creationId xmlns:a16="http://schemas.microsoft.com/office/drawing/2014/main" id="{6DED927A-832E-6285-CDF5-DCED59FD9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4D0A5-607C-3B02-A07F-093C75F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3000"/>
            <a:ext cx="5345502" cy="1257300"/>
          </a:xfrm>
        </p:spPr>
        <p:txBody>
          <a:bodyPr anchor="ctr">
            <a:normAutofit/>
          </a:bodyPr>
          <a:lstStyle/>
          <a:p>
            <a:r>
              <a:rPr lang="en-US" sz="4800" b="0">
                <a:solidFill>
                  <a:srgbClr val="FFFFFF"/>
                </a:solidFill>
                <a:ea typeface="+mj-lt"/>
                <a:cs typeface="+mj-lt"/>
              </a:rPr>
              <a:t>DNS Security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6087-94FB-B995-550E-829CE90F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648444"/>
            <a:ext cx="9283702" cy="3066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DNS can be vulnerable to attacks, such as DNS spoofing or hijacking.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DNSSEC (DNS Security Extensions) adds security to DNS lookups.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rgbClr val="FFFFFF"/>
                </a:solidFill>
                <a:ea typeface="+mn-lt"/>
                <a:cs typeface="+mn-lt"/>
              </a:rPr>
              <a:t>Example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: Protecting users from being redirected to fake websites.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6D4AF-746A-B4A5-5E04-5664C4C9D536}"/>
              </a:ext>
            </a:extLst>
          </p:cNvPr>
          <p:cNvSpPr txBox="1"/>
          <p:nvPr/>
        </p:nvSpPr>
        <p:spPr>
          <a:xfrm>
            <a:off x="1524000" y="6477000"/>
            <a:ext cx="914400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2320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62491-554A-56E7-6522-66317CA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1497"/>
            <a:ext cx="8606346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Summary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F275-99B5-FFE3-7152-DDF6FB18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8031434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- DNS translates domain names into IP addresses.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- A Record maps domain to IP, CNAME forwards domains, MX handles emails.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- DNS caching improves speed, and DNSSEC adds security to DNS lookups.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47D45285-AE84-3E6A-3BAC-A3A64615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3" r="-11" b="7454"/>
          <a:stretch/>
        </p:blipFill>
        <p:spPr>
          <a:xfrm>
            <a:off x="5797434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129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A1434-5803-0226-E2D6-88ACBEA0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1497"/>
            <a:ext cx="8606346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What is a Domain Name?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3BC6-D644-36F9-E339-14BEC326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7056409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domain name is the address you type in a browser to visit a website.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easier to remember than a series of numbers (IP address).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www.google.com</a:t>
            </a:r>
            <a:endParaRPr lang="en-US"/>
          </a:p>
          <a:p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151EEBF-704F-6C8C-E4CB-62203E7805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57" r="-11" b="10405"/>
          <a:stretch/>
        </p:blipFill>
        <p:spPr>
          <a:xfrm>
            <a:off x="5797434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148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35B38-4F13-5C9F-3BD3-CC97CCA4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What is DNS?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349C-F029-B7B2-9F77-DD83A052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6675075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DNS </a:t>
            </a:r>
            <a:r>
              <a:rPr lang="en-US" dirty="0">
                <a:ea typeface="+mn-lt"/>
                <a:cs typeface="+mn-lt"/>
              </a:rPr>
              <a:t>(Domain Name System) is like the phone book of the internet.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translates domain names into IP addresses.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DNS turns </a:t>
            </a:r>
            <a:r>
              <a:rPr lang="en-US" dirty="0">
                <a:ea typeface="+mn-lt"/>
                <a:cs typeface="+mn-lt"/>
                <a:hlinkClick r:id="rId2"/>
              </a:rPr>
              <a:t>www.google.com</a:t>
            </a:r>
            <a:r>
              <a:rPr lang="en-US" dirty="0">
                <a:ea typeface="+mn-lt"/>
                <a:cs typeface="+mn-lt"/>
              </a:rPr>
              <a:t> into 216.58.217.46.</a:t>
            </a:r>
            <a:endParaRPr lang="en-US" dirty="0"/>
          </a:p>
          <a:p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D00A915-6798-1009-0813-7D929873A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87AAE-030B-C943-7A5B-FB2834B3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100" b="0">
                <a:ea typeface="+mj-lt"/>
                <a:cs typeface="+mj-lt"/>
              </a:rPr>
              <a:t>How Does DNS Work?</a:t>
            </a:r>
            <a:endParaRPr lang="en-US" sz="41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4362-2DC8-B0EE-41B0-0E0FE359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6723864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When you type a domain name, </a:t>
            </a:r>
            <a:r>
              <a:rPr lang="en-US" b="1" dirty="0">
                <a:ea typeface="+mn-lt"/>
                <a:cs typeface="+mn-lt"/>
              </a:rPr>
              <a:t>DNS </a:t>
            </a:r>
            <a:r>
              <a:rPr lang="en-US" dirty="0">
                <a:ea typeface="+mn-lt"/>
                <a:cs typeface="+mn-lt"/>
              </a:rPr>
              <a:t>finds the matching IP address.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ea typeface="+mn-lt"/>
                <a:cs typeface="+mn-lt"/>
              </a:rPr>
              <a:t>Your browser uses the </a:t>
            </a:r>
            <a:r>
              <a:rPr lang="en-US" b="1" dirty="0">
                <a:ea typeface="+mn-lt"/>
                <a:cs typeface="+mn-lt"/>
              </a:rPr>
              <a:t>IP address </a:t>
            </a:r>
            <a:r>
              <a:rPr lang="en-US" dirty="0">
                <a:ea typeface="+mn-lt"/>
                <a:cs typeface="+mn-lt"/>
              </a:rPr>
              <a:t>to load the website.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DNS finds the IP address for </a:t>
            </a:r>
            <a:r>
              <a:rPr lang="en-US" dirty="0">
                <a:ea typeface="+mn-lt"/>
                <a:cs typeface="+mn-lt"/>
                <a:hlinkClick r:id="rId2"/>
              </a:rPr>
              <a:t>www.example.com</a:t>
            </a:r>
            <a:r>
              <a:rPr lang="en-US" dirty="0">
                <a:ea typeface="+mn-lt"/>
                <a:cs typeface="+mn-lt"/>
              </a:rPr>
              <a:t> and connects you to the server.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13" name="Graphic 12" descr="Browser Window">
            <a:extLst>
              <a:ext uri="{FF2B5EF4-FFF2-40B4-BE49-F238E27FC236}">
                <a16:creationId xmlns:a16="http://schemas.microsoft.com/office/drawing/2014/main" id="{23367EB2-42A2-AE4F-0DD3-F170C1D36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3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24575-B50E-24E7-156C-F05B4E3E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DNS Records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9318-F32F-6232-23A0-E1DA1F482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6518986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DNS </a:t>
            </a:r>
            <a:r>
              <a:rPr lang="en-US" dirty="0">
                <a:ea typeface="+mn-lt"/>
                <a:cs typeface="+mn-lt"/>
              </a:rPr>
              <a:t>records store information about a domain.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There are different types of records for different purposes.</a:t>
            </a:r>
            <a:endParaRPr lang="en-US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Examples</a:t>
            </a:r>
            <a:r>
              <a:rPr lang="en-US" dirty="0">
                <a:ea typeface="+mn-lt"/>
                <a:cs typeface="+mn-lt"/>
              </a:rPr>
              <a:t>: A Record, CNAME, MX Record.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534199B-BBB9-BD8A-FABB-C76C8C2F2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1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F94AE-DABD-3FA3-B66A-E5DABC24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A Record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B4C1-7106-E94F-CC2E-9A88267B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7007816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ea typeface="+mn-lt"/>
                <a:cs typeface="+mn-lt"/>
              </a:rPr>
              <a:t>A Record </a:t>
            </a:r>
            <a:r>
              <a:rPr lang="en-US" dirty="0">
                <a:ea typeface="+mn-lt"/>
                <a:cs typeface="+mn-lt"/>
              </a:rPr>
              <a:t>maps a domain name to an IP address.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tells browsers where the server for the website is.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www.example.com</a:t>
            </a:r>
            <a:r>
              <a:rPr lang="en-US" dirty="0">
                <a:ea typeface="+mn-lt"/>
                <a:cs typeface="+mn-lt"/>
              </a:rPr>
              <a:t> → 192.168.1.1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Website">
            <a:extLst>
              <a:ext uri="{FF2B5EF4-FFF2-40B4-BE49-F238E27FC236}">
                <a16:creationId xmlns:a16="http://schemas.microsoft.com/office/drawing/2014/main" id="{7E2C6A56-02BE-956E-34F1-FD6C1FDDD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EF226-598A-D872-43DA-E387E40B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CNAME Record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416C-7E9C-D4D4-255E-E431C0E7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7252231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CNAME </a:t>
            </a:r>
            <a:r>
              <a:rPr lang="en-US" dirty="0">
                <a:ea typeface="+mn-lt"/>
                <a:cs typeface="+mn-lt"/>
              </a:rPr>
              <a:t>(Canonical Name) record forwards one domain to another.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is used when one website has multiple domains.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www.blog.example.com</a:t>
            </a:r>
            <a:r>
              <a:rPr lang="en-US" dirty="0">
                <a:ea typeface="+mn-lt"/>
                <a:cs typeface="+mn-lt"/>
              </a:rPr>
              <a:t> → </a:t>
            </a:r>
            <a:r>
              <a:rPr lang="en-US" dirty="0">
                <a:ea typeface="+mn-lt"/>
                <a:cs typeface="+mn-lt"/>
                <a:hlinkClick r:id="rId3"/>
              </a:rPr>
              <a:t>www.example.com</a:t>
            </a:r>
            <a:endParaRPr lang="en-US"/>
          </a:p>
          <a:p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46A5E02-7756-54E5-0818-44BA05D61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8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FC862-52D3-6175-EB89-62DF0583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800" b="0">
                <a:ea typeface="+mj-lt"/>
                <a:cs typeface="+mj-lt"/>
              </a:rPr>
              <a:t>MX Record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DA3D-3C50-A8AA-1C63-E93699B0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6838164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ea typeface="+mn-lt"/>
                <a:cs typeface="+mn-lt"/>
              </a:rPr>
              <a:t>MX </a:t>
            </a:r>
            <a:r>
              <a:rPr lang="en-US" dirty="0">
                <a:ea typeface="+mn-lt"/>
                <a:cs typeface="+mn-lt"/>
              </a:rPr>
              <a:t>(Mail Exchange) record tells email systems where to deliver emails for a domain.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points to the server that handles email.</a:t>
            </a:r>
            <a:endParaRPr lang="en-US" dirty="0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Emails for @example.com go to the mail server mail.example.com.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21B9B99C-CC5A-DB8C-AA92-A2A8483C4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8A600-070D-F6A7-08A1-87D1D27C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8" y="1142999"/>
            <a:ext cx="5771363" cy="1257299"/>
          </a:xfrm>
        </p:spPr>
        <p:txBody>
          <a:bodyPr anchor="ctr">
            <a:normAutofit/>
          </a:bodyPr>
          <a:lstStyle/>
          <a:p>
            <a:r>
              <a:rPr lang="en-US" sz="4100" b="0">
                <a:ea typeface="+mj-lt"/>
                <a:cs typeface="+mj-lt"/>
              </a:rPr>
              <a:t>How DNS Caching Works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ADFD-5E8E-C0BE-280C-E8D98841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6964684" cy="2978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 speed things up, </a:t>
            </a:r>
            <a:r>
              <a:rPr lang="en-US" b="1" dirty="0">
                <a:ea typeface="+mn-lt"/>
                <a:cs typeface="+mn-lt"/>
              </a:rPr>
              <a:t>DNS </a:t>
            </a:r>
            <a:r>
              <a:rPr lang="en-US" dirty="0">
                <a:ea typeface="+mn-lt"/>
                <a:cs typeface="+mn-lt"/>
              </a:rPr>
              <a:t>servers and browsers remember (cache) </a:t>
            </a:r>
            <a:r>
              <a:rPr lang="en-US" b="1" dirty="0">
                <a:ea typeface="+mn-lt"/>
                <a:cs typeface="+mn-lt"/>
              </a:rPr>
              <a:t>IP </a:t>
            </a:r>
            <a:r>
              <a:rPr lang="en-US" dirty="0">
                <a:ea typeface="+mn-lt"/>
                <a:cs typeface="+mn-lt"/>
              </a:rPr>
              <a:t>addresses.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Next time you visit the same site, DNS may not need to look it up again.</a:t>
            </a:r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Example</a:t>
            </a:r>
            <a:r>
              <a:rPr lang="en-US">
                <a:ea typeface="+mn-lt"/>
                <a:cs typeface="+mn-lt"/>
              </a:rPr>
              <a:t>: Faster page loading for websites you’ve visited before.</a:t>
            </a:r>
            <a:endParaRPr lang="en-US"/>
          </a:p>
          <a:p>
            <a:endParaRPr lang="en-US" dirty="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B577C6EA-9A05-EE84-2841-CBACCE8B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4959" y="1856979"/>
            <a:ext cx="3144042" cy="314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0284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SwellVTI</vt:lpstr>
      <vt:lpstr>Lecture 4: Domain Names and DNS</vt:lpstr>
      <vt:lpstr>What is a Domain Name?</vt:lpstr>
      <vt:lpstr>What is DNS?</vt:lpstr>
      <vt:lpstr>How Does DNS Work?</vt:lpstr>
      <vt:lpstr>DNS Records</vt:lpstr>
      <vt:lpstr>A Record</vt:lpstr>
      <vt:lpstr>CNAME Record</vt:lpstr>
      <vt:lpstr>MX Record</vt:lpstr>
      <vt:lpstr>How DNS Caching Works</vt:lpstr>
      <vt:lpstr>DNS Security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</cp:revision>
  <dcterms:created xsi:type="dcterms:W3CDTF">2024-09-12T11:15:54Z</dcterms:created>
  <dcterms:modified xsi:type="dcterms:W3CDTF">2024-09-12T11:33:00Z</dcterms:modified>
</cp:coreProperties>
</file>