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F1F96-D449-919F-FFA3-2FB22C0EC416}" v="119" dt="2024-09-12T12:09:18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C2F1F96-D449-919F-FFA3-2FB22C0EC416}"/>
    <pc:docChg chg="modSld">
      <pc:chgData name="" userId="" providerId="" clId="Web-{8C2F1F96-D449-919F-FFA3-2FB22C0EC416}" dt="2024-09-12T11:35:27.190" v="1" actId="20577"/>
      <pc:docMkLst>
        <pc:docMk/>
      </pc:docMkLst>
      <pc:sldChg chg="modSp">
        <pc:chgData name="" userId="" providerId="" clId="Web-{8C2F1F96-D449-919F-FFA3-2FB22C0EC416}" dt="2024-09-12T11:35:27.190" v="1" actId="20577"/>
        <pc:sldMkLst>
          <pc:docMk/>
          <pc:sldMk cId="109857222" sldId="256"/>
        </pc:sldMkLst>
        <pc:spChg chg="mod">
          <ac:chgData name="" userId="" providerId="" clId="Web-{8C2F1F96-D449-919F-FFA3-2FB22C0EC416}" dt="2024-09-12T11:35:27.190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30212090102852" userId="S::30212090102852@sci.asu.edu.eg::6609d03e-575b-4742-a6b1-2b7e3014f7c4" providerId="AD" clId="Web-{8C2F1F96-D449-919F-FFA3-2FB22C0EC416}"/>
    <pc:docChg chg="addSld modSld">
      <pc:chgData name="30212090102852" userId="S::30212090102852@sci.asu.edu.eg::6609d03e-575b-4742-a6b1-2b7e3014f7c4" providerId="AD" clId="Web-{8C2F1F96-D449-919F-FFA3-2FB22C0EC416}" dt="2024-09-12T12:09:18.324" v="102" actId="20577"/>
      <pc:docMkLst>
        <pc:docMk/>
      </pc:docMkLst>
      <pc:sldChg chg="addSp modSp mod setBg">
        <pc:chgData name="30212090102852" userId="S::30212090102852@sci.asu.edu.eg::6609d03e-575b-4742-a6b1-2b7e3014f7c4" providerId="AD" clId="Web-{8C2F1F96-D449-919F-FFA3-2FB22C0EC416}" dt="2024-09-12T12:03:35.247" v="63" actId="20577"/>
        <pc:sldMkLst>
          <pc:docMk/>
          <pc:sldMk cId="109857222" sldId="256"/>
        </pc:sldMkLst>
        <pc:spChg chg="mod">
          <ac:chgData name="30212090102852" userId="S::30212090102852@sci.asu.edu.eg::6609d03e-575b-4742-a6b1-2b7e3014f7c4" providerId="AD" clId="Web-{8C2F1F96-D449-919F-FFA3-2FB22C0EC416}" dt="2024-09-12T12:03:24.778" v="6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30212090102852" userId="S::30212090102852@sci.asu.edu.eg::6609d03e-575b-4742-a6b1-2b7e3014f7c4" providerId="AD" clId="Web-{8C2F1F96-D449-919F-FFA3-2FB22C0EC416}" dt="2024-09-12T12:03:35.247" v="63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3:24.778" v="61"/>
          <ac:spMkLst>
            <pc:docMk/>
            <pc:sldMk cId="109857222" sldId="256"/>
            <ac:spMk id="9" creationId="{798FE0E0-D95D-46EF-A375-475D4DB0ED45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3:24.778" v="61"/>
          <ac:spMkLst>
            <pc:docMk/>
            <pc:sldMk cId="109857222" sldId="256"/>
            <ac:spMk id="11" creationId="{2D82A42F-AEBE-4065-9792-036A904D8564}"/>
          </ac:spMkLst>
        </pc:spChg>
        <pc:picChg chg="add">
          <ac:chgData name="30212090102852" userId="S::30212090102852@sci.asu.edu.eg::6609d03e-575b-4742-a6b1-2b7e3014f7c4" providerId="AD" clId="Web-{8C2F1F96-D449-919F-FFA3-2FB22C0EC416}" dt="2024-09-12T12:03:24.778" v="61"/>
          <ac:picMkLst>
            <pc:docMk/>
            <pc:sldMk cId="109857222" sldId="256"/>
            <ac:picMk id="5" creationId="{9ABD8660-6269-116E-1EC5-AD26F817CA9C}"/>
          </ac:picMkLst>
        </pc:picChg>
      </pc:sldChg>
      <pc:sldChg chg="addSp modSp new mod setBg">
        <pc:chgData name="30212090102852" userId="S::30212090102852@sci.asu.edu.eg::6609d03e-575b-4742-a6b1-2b7e3014f7c4" providerId="AD" clId="Web-{8C2F1F96-D449-919F-FFA3-2FB22C0EC416}" dt="2024-09-12T12:07:09.731" v="67" actId="14100"/>
        <pc:sldMkLst>
          <pc:docMk/>
          <pc:sldMk cId="893903690" sldId="257"/>
        </pc:sldMkLst>
        <pc:spChg chg="mod">
          <ac:chgData name="30212090102852" userId="S::30212090102852@sci.asu.edu.eg::6609d03e-575b-4742-a6b1-2b7e3014f7c4" providerId="AD" clId="Web-{8C2F1F96-D449-919F-FFA3-2FB22C0EC416}" dt="2024-09-12T12:06:56.903" v="64"/>
          <ac:spMkLst>
            <pc:docMk/>
            <pc:sldMk cId="893903690" sldId="257"/>
            <ac:spMk id="2" creationId="{0F12F5A2-FF63-866D-10AC-EAFEF9897DAF}"/>
          </ac:spMkLst>
        </pc:spChg>
        <pc:spChg chg="mod">
          <ac:chgData name="30212090102852" userId="S::30212090102852@sci.asu.edu.eg::6609d03e-575b-4742-a6b1-2b7e3014f7c4" providerId="AD" clId="Web-{8C2F1F96-D449-919F-FFA3-2FB22C0EC416}" dt="2024-09-12T12:07:09.731" v="67" actId="14100"/>
          <ac:spMkLst>
            <pc:docMk/>
            <pc:sldMk cId="893903690" sldId="257"/>
            <ac:spMk id="3" creationId="{77E8A298-CC48-87D4-FCAB-BC7662DCFAEA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6:56.903" v="64"/>
          <ac:spMkLst>
            <pc:docMk/>
            <pc:sldMk cId="893903690" sldId="257"/>
            <ac:spMk id="8" creationId="{84697CDA-BDB7-4883-B48B-1D4EDB2F0E93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6:56.903" v="64"/>
          <ac:spMkLst>
            <pc:docMk/>
            <pc:sldMk cId="893903690" sldId="257"/>
            <ac:spMk id="10" creationId="{6295B176-FA0E-4B6A-A190-5E2E82BEA57A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6:56.903" v="64"/>
          <ac:spMkLst>
            <pc:docMk/>
            <pc:sldMk cId="893903690" sldId="257"/>
            <ac:spMk id="12" creationId="{48F779DE-4744-42D6-9C74-33EC94460CCC}"/>
          </ac:spMkLst>
        </pc:spChg>
      </pc:sldChg>
      <pc:sldChg chg="addSp modSp new mod setBg">
        <pc:chgData name="30212090102852" userId="S::30212090102852@sci.asu.edu.eg::6609d03e-575b-4742-a6b1-2b7e3014f7c4" providerId="AD" clId="Web-{8C2F1F96-D449-919F-FFA3-2FB22C0EC416}" dt="2024-09-12T12:07:26.090" v="70" actId="20577"/>
        <pc:sldMkLst>
          <pc:docMk/>
          <pc:sldMk cId="3133205364" sldId="258"/>
        </pc:sldMkLst>
        <pc:spChg chg="mod">
          <ac:chgData name="30212090102852" userId="S::30212090102852@sci.asu.edu.eg::6609d03e-575b-4742-a6b1-2b7e3014f7c4" providerId="AD" clId="Web-{8C2F1F96-D449-919F-FFA3-2FB22C0EC416}" dt="2024-09-12T12:07:19.371" v="68"/>
          <ac:spMkLst>
            <pc:docMk/>
            <pc:sldMk cId="3133205364" sldId="258"/>
            <ac:spMk id="2" creationId="{A62BEBBD-512D-BBC1-33E8-47C3E4B7E0EA}"/>
          </ac:spMkLst>
        </pc:spChg>
        <pc:spChg chg="mod">
          <ac:chgData name="30212090102852" userId="S::30212090102852@sci.asu.edu.eg::6609d03e-575b-4742-a6b1-2b7e3014f7c4" providerId="AD" clId="Web-{8C2F1F96-D449-919F-FFA3-2FB22C0EC416}" dt="2024-09-12T12:07:26.090" v="70" actId="20577"/>
          <ac:spMkLst>
            <pc:docMk/>
            <pc:sldMk cId="3133205364" sldId="258"/>
            <ac:spMk id="3" creationId="{6290AF85-982A-7CCD-1CE7-1F0DE18AD6E4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7:19.371" v="68"/>
          <ac:spMkLst>
            <pc:docMk/>
            <pc:sldMk cId="3133205364" sldId="258"/>
            <ac:spMk id="8" creationId="{84697CDA-BDB7-4883-B48B-1D4EDB2F0E93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7:19.371" v="68"/>
          <ac:spMkLst>
            <pc:docMk/>
            <pc:sldMk cId="3133205364" sldId="258"/>
            <ac:spMk id="10" creationId="{6295B176-FA0E-4B6A-A190-5E2E82BEA57A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7:19.371" v="68"/>
          <ac:spMkLst>
            <pc:docMk/>
            <pc:sldMk cId="3133205364" sldId="258"/>
            <ac:spMk id="12" creationId="{48F779DE-4744-42D6-9C74-33EC94460CCC}"/>
          </ac:spMkLst>
        </pc:spChg>
      </pc:sldChg>
      <pc:sldChg chg="addSp modSp new mod setBg">
        <pc:chgData name="30212090102852" userId="S::30212090102852@sci.asu.edu.eg::6609d03e-575b-4742-a6b1-2b7e3014f7c4" providerId="AD" clId="Web-{8C2F1F96-D449-919F-FFA3-2FB22C0EC416}" dt="2024-09-12T12:07:43.293" v="74" actId="20577"/>
        <pc:sldMkLst>
          <pc:docMk/>
          <pc:sldMk cId="3356227786" sldId="259"/>
        </pc:sldMkLst>
        <pc:spChg chg="mod">
          <ac:chgData name="30212090102852" userId="S::30212090102852@sci.asu.edu.eg::6609d03e-575b-4742-a6b1-2b7e3014f7c4" providerId="AD" clId="Web-{8C2F1F96-D449-919F-FFA3-2FB22C0EC416}" dt="2024-09-12T12:07:30.778" v="71"/>
          <ac:spMkLst>
            <pc:docMk/>
            <pc:sldMk cId="3356227786" sldId="259"/>
            <ac:spMk id="2" creationId="{E91906A0-A67A-3FF7-4DB6-036076E45B01}"/>
          </ac:spMkLst>
        </pc:spChg>
        <pc:spChg chg="mod">
          <ac:chgData name="30212090102852" userId="S::30212090102852@sci.asu.edu.eg::6609d03e-575b-4742-a6b1-2b7e3014f7c4" providerId="AD" clId="Web-{8C2F1F96-D449-919F-FFA3-2FB22C0EC416}" dt="2024-09-12T12:07:43.293" v="74" actId="20577"/>
          <ac:spMkLst>
            <pc:docMk/>
            <pc:sldMk cId="3356227786" sldId="259"/>
            <ac:spMk id="3" creationId="{BC0DCA6F-B1C5-4030-3E81-E2D690A16035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7:30.778" v="71"/>
          <ac:spMkLst>
            <pc:docMk/>
            <pc:sldMk cId="3356227786" sldId="259"/>
            <ac:spMk id="8" creationId="{84697CDA-BDB7-4883-B48B-1D4EDB2F0E93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7:30.778" v="71"/>
          <ac:spMkLst>
            <pc:docMk/>
            <pc:sldMk cId="3356227786" sldId="259"/>
            <ac:spMk id="10" creationId="{6295B176-FA0E-4B6A-A190-5E2E82BEA57A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7:30.778" v="71"/>
          <ac:spMkLst>
            <pc:docMk/>
            <pc:sldMk cId="3356227786" sldId="259"/>
            <ac:spMk id="12" creationId="{48F779DE-4744-42D6-9C74-33EC94460CCC}"/>
          </ac:spMkLst>
        </pc:spChg>
      </pc:sldChg>
      <pc:sldChg chg="addSp modSp new mod setBg">
        <pc:chgData name="30212090102852" userId="S::30212090102852@sci.asu.edu.eg::6609d03e-575b-4742-a6b1-2b7e3014f7c4" providerId="AD" clId="Web-{8C2F1F96-D449-919F-FFA3-2FB22C0EC416}" dt="2024-09-12T12:07:53.731" v="78" actId="1076"/>
        <pc:sldMkLst>
          <pc:docMk/>
          <pc:sldMk cId="4125591195" sldId="260"/>
        </pc:sldMkLst>
        <pc:spChg chg="mod">
          <ac:chgData name="30212090102852" userId="S::30212090102852@sci.asu.edu.eg::6609d03e-575b-4742-a6b1-2b7e3014f7c4" providerId="AD" clId="Web-{8C2F1F96-D449-919F-FFA3-2FB22C0EC416}" dt="2024-09-12T12:07:48.200" v="75"/>
          <ac:spMkLst>
            <pc:docMk/>
            <pc:sldMk cId="4125591195" sldId="260"/>
            <ac:spMk id="2" creationId="{450F232A-9CE9-08B1-9EE4-0430C5811F16}"/>
          </ac:spMkLst>
        </pc:spChg>
        <pc:spChg chg="mod">
          <ac:chgData name="30212090102852" userId="S::30212090102852@sci.asu.edu.eg::6609d03e-575b-4742-a6b1-2b7e3014f7c4" providerId="AD" clId="Web-{8C2F1F96-D449-919F-FFA3-2FB22C0EC416}" dt="2024-09-12T12:07:53.731" v="78" actId="1076"/>
          <ac:spMkLst>
            <pc:docMk/>
            <pc:sldMk cId="4125591195" sldId="260"/>
            <ac:spMk id="3" creationId="{AE1CADF2-649E-DB0F-1C51-6F2BBCA03A59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7:48.200" v="75"/>
          <ac:spMkLst>
            <pc:docMk/>
            <pc:sldMk cId="4125591195" sldId="260"/>
            <ac:spMk id="8" creationId="{84697CDA-BDB7-4883-B48B-1D4EDB2F0E93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7:48.200" v="75"/>
          <ac:spMkLst>
            <pc:docMk/>
            <pc:sldMk cId="4125591195" sldId="260"/>
            <ac:spMk id="10" creationId="{6295B176-FA0E-4B6A-A190-5E2E82BEA57A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7:48.200" v="75"/>
          <ac:spMkLst>
            <pc:docMk/>
            <pc:sldMk cId="4125591195" sldId="260"/>
            <ac:spMk id="12" creationId="{48F779DE-4744-42D6-9C74-33EC94460CCC}"/>
          </ac:spMkLst>
        </pc:spChg>
      </pc:sldChg>
      <pc:sldChg chg="addSp modSp new mod setBg">
        <pc:chgData name="30212090102852" userId="S::30212090102852@sci.asu.edu.eg::6609d03e-575b-4742-a6b1-2b7e3014f7c4" providerId="AD" clId="Web-{8C2F1F96-D449-919F-FFA3-2FB22C0EC416}" dt="2024-09-12T12:08:06.246" v="82" actId="14100"/>
        <pc:sldMkLst>
          <pc:docMk/>
          <pc:sldMk cId="3665877372" sldId="261"/>
        </pc:sldMkLst>
        <pc:spChg chg="mod">
          <ac:chgData name="30212090102852" userId="S::30212090102852@sci.asu.edu.eg::6609d03e-575b-4742-a6b1-2b7e3014f7c4" providerId="AD" clId="Web-{8C2F1F96-D449-919F-FFA3-2FB22C0EC416}" dt="2024-09-12T12:08:01.246" v="79"/>
          <ac:spMkLst>
            <pc:docMk/>
            <pc:sldMk cId="3665877372" sldId="261"/>
            <ac:spMk id="2" creationId="{59A5D15E-8F78-64CE-DE63-3BC2F66B49C7}"/>
          </ac:spMkLst>
        </pc:spChg>
        <pc:spChg chg="mod">
          <ac:chgData name="30212090102852" userId="S::30212090102852@sci.asu.edu.eg::6609d03e-575b-4742-a6b1-2b7e3014f7c4" providerId="AD" clId="Web-{8C2F1F96-D449-919F-FFA3-2FB22C0EC416}" dt="2024-09-12T12:08:06.246" v="82" actId="14100"/>
          <ac:spMkLst>
            <pc:docMk/>
            <pc:sldMk cId="3665877372" sldId="261"/>
            <ac:spMk id="3" creationId="{BA790C7E-C2E1-FE90-A1DC-77E4719FC175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8:01.246" v="79"/>
          <ac:spMkLst>
            <pc:docMk/>
            <pc:sldMk cId="3665877372" sldId="261"/>
            <ac:spMk id="8" creationId="{84697CDA-BDB7-4883-B48B-1D4EDB2F0E93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8:01.246" v="79"/>
          <ac:spMkLst>
            <pc:docMk/>
            <pc:sldMk cId="3665877372" sldId="261"/>
            <ac:spMk id="10" creationId="{6295B176-FA0E-4B6A-A190-5E2E82BEA57A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8:01.246" v="79"/>
          <ac:spMkLst>
            <pc:docMk/>
            <pc:sldMk cId="3665877372" sldId="261"/>
            <ac:spMk id="12" creationId="{48F779DE-4744-42D6-9C74-33EC94460CCC}"/>
          </ac:spMkLst>
        </pc:spChg>
      </pc:sldChg>
      <pc:sldChg chg="addSp modSp new mod setBg">
        <pc:chgData name="30212090102852" userId="S::30212090102852@sci.asu.edu.eg::6609d03e-575b-4742-a6b1-2b7e3014f7c4" providerId="AD" clId="Web-{8C2F1F96-D449-919F-FFA3-2FB22C0EC416}" dt="2024-09-12T12:08:21.121" v="86" actId="14100"/>
        <pc:sldMkLst>
          <pc:docMk/>
          <pc:sldMk cId="2335604308" sldId="262"/>
        </pc:sldMkLst>
        <pc:spChg chg="mod">
          <ac:chgData name="30212090102852" userId="S::30212090102852@sci.asu.edu.eg::6609d03e-575b-4742-a6b1-2b7e3014f7c4" providerId="AD" clId="Web-{8C2F1F96-D449-919F-FFA3-2FB22C0EC416}" dt="2024-09-12T12:08:14.825" v="83"/>
          <ac:spMkLst>
            <pc:docMk/>
            <pc:sldMk cId="2335604308" sldId="262"/>
            <ac:spMk id="2" creationId="{9E3B74FC-DA16-418D-0EB1-DB7FCC003C9D}"/>
          </ac:spMkLst>
        </pc:spChg>
        <pc:spChg chg="mod">
          <ac:chgData name="30212090102852" userId="S::30212090102852@sci.asu.edu.eg::6609d03e-575b-4742-a6b1-2b7e3014f7c4" providerId="AD" clId="Web-{8C2F1F96-D449-919F-FFA3-2FB22C0EC416}" dt="2024-09-12T12:08:21.121" v="86" actId="14100"/>
          <ac:spMkLst>
            <pc:docMk/>
            <pc:sldMk cId="2335604308" sldId="262"/>
            <ac:spMk id="3" creationId="{F07ECF22-FB32-2783-4019-0E461FAC01D0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8:14.825" v="83"/>
          <ac:spMkLst>
            <pc:docMk/>
            <pc:sldMk cId="2335604308" sldId="262"/>
            <ac:spMk id="8" creationId="{84697CDA-BDB7-4883-B48B-1D4EDB2F0E93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8:14.825" v="83"/>
          <ac:spMkLst>
            <pc:docMk/>
            <pc:sldMk cId="2335604308" sldId="262"/>
            <ac:spMk id="10" creationId="{6295B176-FA0E-4B6A-A190-5E2E82BEA57A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8:14.825" v="83"/>
          <ac:spMkLst>
            <pc:docMk/>
            <pc:sldMk cId="2335604308" sldId="262"/>
            <ac:spMk id="12" creationId="{48F779DE-4744-42D6-9C74-33EC94460CCC}"/>
          </ac:spMkLst>
        </pc:spChg>
      </pc:sldChg>
      <pc:sldChg chg="addSp modSp new mod setBg">
        <pc:chgData name="30212090102852" userId="S::30212090102852@sci.asu.edu.eg::6609d03e-575b-4742-a6b1-2b7e3014f7c4" providerId="AD" clId="Web-{8C2F1F96-D449-919F-FFA3-2FB22C0EC416}" dt="2024-09-12T12:08:38.215" v="90" actId="20577"/>
        <pc:sldMkLst>
          <pc:docMk/>
          <pc:sldMk cId="2554654929" sldId="263"/>
        </pc:sldMkLst>
        <pc:spChg chg="mod">
          <ac:chgData name="30212090102852" userId="S::30212090102852@sci.asu.edu.eg::6609d03e-575b-4742-a6b1-2b7e3014f7c4" providerId="AD" clId="Web-{8C2F1F96-D449-919F-FFA3-2FB22C0EC416}" dt="2024-09-12T12:08:30.200" v="87"/>
          <ac:spMkLst>
            <pc:docMk/>
            <pc:sldMk cId="2554654929" sldId="263"/>
            <ac:spMk id="2" creationId="{C86FBAE0-92BC-9281-C2BF-296DBE2AFAF2}"/>
          </ac:spMkLst>
        </pc:spChg>
        <pc:spChg chg="mod">
          <ac:chgData name="30212090102852" userId="S::30212090102852@sci.asu.edu.eg::6609d03e-575b-4742-a6b1-2b7e3014f7c4" providerId="AD" clId="Web-{8C2F1F96-D449-919F-FFA3-2FB22C0EC416}" dt="2024-09-12T12:08:38.215" v="90" actId="20577"/>
          <ac:spMkLst>
            <pc:docMk/>
            <pc:sldMk cId="2554654929" sldId="263"/>
            <ac:spMk id="3" creationId="{CAD87ED4-F432-F7D1-8E1D-DB73A702D85C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8:30.200" v="87"/>
          <ac:spMkLst>
            <pc:docMk/>
            <pc:sldMk cId="2554654929" sldId="263"/>
            <ac:spMk id="8" creationId="{84697CDA-BDB7-4883-B48B-1D4EDB2F0E93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8:30.200" v="87"/>
          <ac:spMkLst>
            <pc:docMk/>
            <pc:sldMk cId="2554654929" sldId="263"/>
            <ac:spMk id="10" creationId="{6295B176-FA0E-4B6A-A190-5E2E82BEA57A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8:30.200" v="87"/>
          <ac:spMkLst>
            <pc:docMk/>
            <pc:sldMk cId="2554654929" sldId="263"/>
            <ac:spMk id="12" creationId="{48F779DE-4744-42D6-9C74-33EC94460CCC}"/>
          </ac:spMkLst>
        </pc:spChg>
      </pc:sldChg>
      <pc:sldChg chg="addSp modSp new mod setBg">
        <pc:chgData name="30212090102852" userId="S::30212090102852@sci.asu.edu.eg::6609d03e-575b-4742-a6b1-2b7e3014f7c4" providerId="AD" clId="Web-{8C2F1F96-D449-919F-FFA3-2FB22C0EC416}" dt="2024-09-12T12:08:47.668" v="94" actId="14100"/>
        <pc:sldMkLst>
          <pc:docMk/>
          <pc:sldMk cId="4140426904" sldId="264"/>
        </pc:sldMkLst>
        <pc:spChg chg="mod">
          <ac:chgData name="30212090102852" userId="S::30212090102852@sci.asu.edu.eg::6609d03e-575b-4742-a6b1-2b7e3014f7c4" providerId="AD" clId="Web-{8C2F1F96-D449-919F-FFA3-2FB22C0EC416}" dt="2024-09-12T12:08:43.450" v="91"/>
          <ac:spMkLst>
            <pc:docMk/>
            <pc:sldMk cId="4140426904" sldId="264"/>
            <ac:spMk id="2" creationId="{AA47980D-83D7-1A05-3E51-3E9301D6A953}"/>
          </ac:spMkLst>
        </pc:spChg>
        <pc:spChg chg="mod">
          <ac:chgData name="30212090102852" userId="S::30212090102852@sci.asu.edu.eg::6609d03e-575b-4742-a6b1-2b7e3014f7c4" providerId="AD" clId="Web-{8C2F1F96-D449-919F-FFA3-2FB22C0EC416}" dt="2024-09-12T12:08:47.668" v="94" actId="14100"/>
          <ac:spMkLst>
            <pc:docMk/>
            <pc:sldMk cId="4140426904" sldId="264"/>
            <ac:spMk id="3" creationId="{89077AC2-E381-2E17-3A55-7E9A43D1ACE9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8:43.450" v="91"/>
          <ac:spMkLst>
            <pc:docMk/>
            <pc:sldMk cId="4140426904" sldId="264"/>
            <ac:spMk id="8" creationId="{84697CDA-BDB7-4883-B48B-1D4EDB2F0E93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8:43.450" v="91"/>
          <ac:spMkLst>
            <pc:docMk/>
            <pc:sldMk cId="4140426904" sldId="264"/>
            <ac:spMk id="10" creationId="{6295B176-FA0E-4B6A-A190-5E2E82BEA57A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8:43.450" v="91"/>
          <ac:spMkLst>
            <pc:docMk/>
            <pc:sldMk cId="4140426904" sldId="264"/>
            <ac:spMk id="12" creationId="{48F779DE-4744-42D6-9C74-33EC94460CCC}"/>
          </ac:spMkLst>
        </pc:spChg>
      </pc:sldChg>
      <pc:sldChg chg="addSp modSp new mod setBg">
        <pc:chgData name="30212090102852" userId="S::30212090102852@sci.asu.edu.eg::6609d03e-575b-4742-a6b1-2b7e3014f7c4" providerId="AD" clId="Web-{8C2F1F96-D449-919F-FFA3-2FB22C0EC416}" dt="2024-09-12T12:08:59.340" v="98" actId="14100"/>
        <pc:sldMkLst>
          <pc:docMk/>
          <pc:sldMk cId="3070724113" sldId="265"/>
        </pc:sldMkLst>
        <pc:spChg chg="mod">
          <ac:chgData name="30212090102852" userId="S::30212090102852@sci.asu.edu.eg::6609d03e-575b-4742-a6b1-2b7e3014f7c4" providerId="AD" clId="Web-{8C2F1F96-D449-919F-FFA3-2FB22C0EC416}" dt="2024-09-12T12:08:53.512" v="95"/>
          <ac:spMkLst>
            <pc:docMk/>
            <pc:sldMk cId="3070724113" sldId="265"/>
            <ac:spMk id="2" creationId="{46B6A3CF-388E-1A88-7A77-CE028C1DB45E}"/>
          </ac:spMkLst>
        </pc:spChg>
        <pc:spChg chg="mod">
          <ac:chgData name="30212090102852" userId="S::30212090102852@sci.asu.edu.eg::6609d03e-575b-4742-a6b1-2b7e3014f7c4" providerId="AD" clId="Web-{8C2F1F96-D449-919F-FFA3-2FB22C0EC416}" dt="2024-09-12T12:08:59.340" v="98" actId="14100"/>
          <ac:spMkLst>
            <pc:docMk/>
            <pc:sldMk cId="3070724113" sldId="265"/>
            <ac:spMk id="3" creationId="{27619EB0-38A5-039C-CB25-67CCDFB4DFB1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8:53.512" v="95"/>
          <ac:spMkLst>
            <pc:docMk/>
            <pc:sldMk cId="3070724113" sldId="265"/>
            <ac:spMk id="8" creationId="{84697CDA-BDB7-4883-B48B-1D4EDB2F0E93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8:53.512" v="95"/>
          <ac:spMkLst>
            <pc:docMk/>
            <pc:sldMk cId="3070724113" sldId="265"/>
            <ac:spMk id="10" creationId="{6295B176-FA0E-4B6A-A190-5E2E82BEA57A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8:53.512" v="95"/>
          <ac:spMkLst>
            <pc:docMk/>
            <pc:sldMk cId="3070724113" sldId="265"/>
            <ac:spMk id="12" creationId="{48F779DE-4744-42D6-9C74-33EC94460CCC}"/>
          </ac:spMkLst>
        </pc:spChg>
      </pc:sldChg>
      <pc:sldChg chg="addSp delSp modSp new mod setBg">
        <pc:chgData name="30212090102852" userId="S::30212090102852@sci.asu.edu.eg::6609d03e-575b-4742-a6b1-2b7e3014f7c4" providerId="AD" clId="Web-{8C2F1F96-D449-919F-FFA3-2FB22C0EC416}" dt="2024-09-12T12:09:18.324" v="102" actId="20577"/>
        <pc:sldMkLst>
          <pc:docMk/>
          <pc:sldMk cId="589976245" sldId="266"/>
        </pc:sldMkLst>
        <pc:spChg chg="mod">
          <ac:chgData name="30212090102852" userId="S::30212090102852@sci.asu.edu.eg::6609d03e-575b-4742-a6b1-2b7e3014f7c4" providerId="AD" clId="Web-{8C2F1F96-D449-919F-FFA3-2FB22C0EC416}" dt="2024-09-12T12:09:18.324" v="102" actId="20577"/>
          <ac:spMkLst>
            <pc:docMk/>
            <pc:sldMk cId="589976245" sldId="266"/>
            <ac:spMk id="2" creationId="{F449BEA8-8BDE-1EEF-A775-0A8552A7DF93}"/>
          </ac:spMkLst>
        </pc:spChg>
        <pc:spChg chg="mod">
          <ac:chgData name="30212090102852" userId="S::30212090102852@sci.asu.edu.eg::6609d03e-575b-4742-a6b1-2b7e3014f7c4" providerId="AD" clId="Web-{8C2F1F96-D449-919F-FFA3-2FB22C0EC416}" dt="2024-09-12T12:09:08.637" v="101"/>
          <ac:spMkLst>
            <pc:docMk/>
            <pc:sldMk cId="589976245" sldId="266"/>
            <ac:spMk id="3" creationId="{57CF3C54-E30C-3963-BEE6-31F0951D4F61}"/>
          </ac:spMkLst>
        </pc:spChg>
        <pc:spChg chg="add del">
          <ac:chgData name="30212090102852" userId="S::30212090102852@sci.asu.edu.eg::6609d03e-575b-4742-a6b1-2b7e3014f7c4" providerId="AD" clId="Web-{8C2F1F96-D449-919F-FFA3-2FB22C0EC416}" dt="2024-09-12T12:09:08.543" v="100"/>
          <ac:spMkLst>
            <pc:docMk/>
            <pc:sldMk cId="589976245" sldId="266"/>
            <ac:spMk id="8" creationId="{84697CDA-BDB7-4883-B48B-1D4EDB2F0E93}"/>
          </ac:spMkLst>
        </pc:spChg>
        <pc:spChg chg="add del">
          <ac:chgData name="30212090102852" userId="S::30212090102852@sci.asu.edu.eg::6609d03e-575b-4742-a6b1-2b7e3014f7c4" providerId="AD" clId="Web-{8C2F1F96-D449-919F-FFA3-2FB22C0EC416}" dt="2024-09-12T12:09:08.543" v="100"/>
          <ac:spMkLst>
            <pc:docMk/>
            <pc:sldMk cId="589976245" sldId="266"/>
            <ac:spMk id="10" creationId="{6295B176-FA0E-4B6A-A190-5E2E82BEA57A}"/>
          </ac:spMkLst>
        </pc:spChg>
        <pc:spChg chg="add del">
          <ac:chgData name="30212090102852" userId="S::30212090102852@sci.asu.edu.eg::6609d03e-575b-4742-a6b1-2b7e3014f7c4" providerId="AD" clId="Web-{8C2F1F96-D449-919F-FFA3-2FB22C0EC416}" dt="2024-09-12T12:09:08.543" v="100"/>
          <ac:spMkLst>
            <pc:docMk/>
            <pc:sldMk cId="589976245" sldId="266"/>
            <ac:spMk id="12" creationId="{48F779DE-4744-42D6-9C74-33EC94460CCC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9:08.637" v="101"/>
          <ac:spMkLst>
            <pc:docMk/>
            <pc:sldMk cId="589976245" sldId="266"/>
            <ac:spMk id="14" creationId="{B24A3A03-2C4E-45B5-B388-FAD638CDF0A1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9:08.637" v="101"/>
          <ac:spMkLst>
            <pc:docMk/>
            <pc:sldMk cId="589976245" sldId="266"/>
            <ac:spMk id="15" creationId="{84697CDA-BDB7-4883-B48B-1D4EDB2F0E93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9:08.637" v="101"/>
          <ac:spMkLst>
            <pc:docMk/>
            <pc:sldMk cId="589976245" sldId="266"/>
            <ac:spMk id="16" creationId="{11026190-6B62-46DB-B5FF-9E0FF9BDCDC6}"/>
          </ac:spMkLst>
        </pc:spChg>
        <pc:spChg chg="add">
          <ac:chgData name="30212090102852" userId="S::30212090102852@sci.asu.edu.eg::6609d03e-575b-4742-a6b1-2b7e3014f7c4" providerId="AD" clId="Web-{8C2F1F96-D449-919F-FFA3-2FB22C0EC416}" dt="2024-09-12T12:09:08.637" v="101"/>
          <ac:spMkLst>
            <pc:docMk/>
            <pc:sldMk cId="589976245" sldId="266"/>
            <ac:spMk id="17" creationId="{66DA0389-D66E-4727-8EFB-E60E6C412F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640080"/>
            <a:ext cx="6894575" cy="356616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ea typeface="+mj-lt"/>
                <a:cs typeface="+mj-lt"/>
              </a:rPr>
              <a:t>Lecture 5: Hosting Services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4636008"/>
            <a:ext cx="6894576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Eng / Youssef </a:t>
            </a:r>
            <a:r>
              <a:rPr lang="en-US" dirty="0" err="1"/>
              <a:t>khaled</a:t>
            </a:r>
            <a:r>
              <a:rPr lang="en-US" dirty="0"/>
              <a:t> </a:t>
            </a:r>
            <a:endParaRPr lang="en-US"/>
          </a:p>
          <a:p>
            <a:pPr algn="l"/>
            <a:r>
              <a:rPr lang="en-US" dirty="0"/>
              <a:t>Backend Roadmap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9ABD8660-6269-116E-1EC5-AD26F817CA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28" r="34593" b="-9"/>
          <a:stretch/>
        </p:blipFill>
        <p:spPr>
          <a:xfrm>
            <a:off x="8139803" y="10"/>
            <a:ext cx="4052199" cy="6857990"/>
          </a:xfrm>
          <a:custGeom>
            <a:avLst/>
            <a:gdLst/>
            <a:ahLst/>
            <a:cxnLst/>
            <a:rect l="l" t="t" r="r" b="b"/>
            <a:pathLst>
              <a:path w="4052199" h="6858000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6A3CF-388E-1A88-7A77-CE028C1D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Choosing the Right Hosting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9EB0-38A5-039C-CB25-67CCDFB4D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666773" cy="2756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Consider: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- Size of your website.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- Traffic (number of visitors).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- Budget and performance needs.</a:t>
            </a:r>
            <a:endParaRPr lang="en-US" sz="2000" dirty="0"/>
          </a:p>
          <a:p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Example</a:t>
            </a:r>
            <a:r>
              <a:rPr lang="en-US" sz="2000" dirty="0">
                <a:ea typeface="+mn-lt"/>
                <a:cs typeface="+mn-lt"/>
              </a:rPr>
              <a:t>: A new blog might use shared hosting, while an e-commerce site might need VPS.</a:t>
            </a:r>
            <a:endParaRPr lang="en-US" sz="20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7072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9BEA8-8BDE-1EEF-A775-0A8552A7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Summary</a:t>
            </a:r>
            <a:endParaRPr lang="en-US" b="1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3C54-E30C-3963-BEE6-31F0951D4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310" y="2924174"/>
            <a:ext cx="8273380" cy="28289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- Shared hosting is affordable but slow, VPS and dedicated hosting offer more resources.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- Cloud hosting is scalable, and CDNs speed up website loading times globally.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- Managed hosting takes care of server management for you.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8997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2F5A2-FF63-866D-10AC-EAFEF989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What is Web Hosting?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8A298-CC48-87D4-FCAB-BC7662DC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785835" cy="2756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Web hosting is a service that stores your website on servers.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It allows your website to be accessible on the internet.</a:t>
            </a:r>
            <a:endParaRPr lang="en-US" sz="2000" dirty="0"/>
          </a:p>
          <a:p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Example</a:t>
            </a:r>
            <a:r>
              <a:rPr lang="en-US" sz="2000" dirty="0">
                <a:ea typeface="+mn-lt"/>
                <a:cs typeface="+mn-lt"/>
              </a:rPr>
              <a:t>: Your website’s files are saved on a server, so people can visit it.</a:t>
            </a:r>
            <a:endParaRPr lang="en-US" sz="20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9390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BEBBD-512D-BBC1-33E8-47C3E4B7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Shared Hosting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AF85-982A-7CCD-1CE7-1F0DE18AD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In shared hosting, multiple websites share one server.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It is affordable but can be slower if many sites are on the same server.</a:t>
            </a:r>
            <a:endParaRPr lang="en-US" sz="2000" dirty="0"/>
          </a:p>
          <a:p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Example</a:t>
            </a:r>
            <a:r>
              <a:rPr lang="en-US" sz="2000" dirty="0">
                <a:ea typeface="+mn-lt"/>
                <a:cs typeface="+mn-lt"/>
              </a:rPr>
              <a:t>: Small websites and blogs often use shared hosting.</a:t>
            </a:r>
            <a:endParaRPr lang="en-US" sz="20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3320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906A0-A67A-3FF7-4DB6-036076E4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VPS Hosting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DCA6F-B1C5-4030-3E81-E2D690A1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VPS </a:t>
            </a:r>
            <a:r>
              <a:rPr lang="en-US" sz="2000" dirty="0">
                <a:ea typeface="+mn-lt"/>
                <a:cs typeface="+mn-lt"/>
              </a:rPr>
              <a:t>(Virtual Private Server) hosting offers more control and resources.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It divides a physical server into multiple virtual servers.</a:t>
            </a:r>
            <a:endParaRPr lang="en-US" sz="2000" dirty="0"/>
          </a:p>
          <a:p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Example</a:t>
            </a:r>
            <a:r>
              <a:rPr lang="en-US" sz="2000" dirty="0">
                <a:ea typeface="+mn-lt"/>
                <a:cs typeface="+mn-lt"/>
              </a:rPr>
              <a:t>: Medium-sized websites and online stores use VPS for better performance.</a:t>
            </a:r>
            <a:endParaRPr lang="en-US" sz="20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5622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F232A-9CE9-08B1-9EE4-0430C581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Dedicated Hosting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ADF2-649E-DB0F-1C51-6F2BBCA0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613" y="2752316"/>
            <a:ext cx="8309586" cy="2756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Dedicated hosting gives you an entire server for your website.</a:t>
            </a:r>
          </a:p>
          <a:p>
            <a:r>
              <a:rPr lang="en-US" sz="2000" dirty="0">
                <a:ea typeface="+mn-lt"/>
                <a:cs typeface="+mn-lt"/>
              </a:rPr>
              <a:t>It offers the best performance and control but is more expensive.</a:t>
            </a:r>
          </a:p>
          <a:p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Example</a:t>
            </a:r>
            <a:r>
              <a:rPr lang="en-US" sz="2000" dirty="0">
                <a:ea typeface="+mn-lt"/>
                <a:cs typeface="+mn-lt"/>
              </a:rPr>
              <a:t>: Large businesses use dedicated hosting for high-traffic websites.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2559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5D15E-8F78-64CE-DE63-3BC2F66B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Cloud Hosting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0C7E-C2E1-FE90-A1DC-77E4719FC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619148" cy="2756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Cloud hosting uses multiple servers to host websites.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It is scalable and can handle traffic spikes.</a:t>
            </a:r>
            <a:endParaRPr lang="en-US" sz="2000" dirty="0"/>
          </a:p>
          <a:p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Example</a:t>
            </a:r>
            <a:r>
              <a:rPr lang="en-US" sz="2000" dirty="0">
                <a:ea typeface="+mn-lt"/>
                <a:cs typeface="+mn-lt"/>
              </a:rPr>
              <a:t>: Websites like Netflix and Facebook use cloud hosting for reliability.</a:t>
            </a:r>
            <a:endParaRPr lang="en-US" sz="20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6587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B74FC-DA16-418D-0EB1-DB7FCC00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Managed Hosting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CF22-FB32-2783-4019-0E461FAC0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785835" cy="2756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Managed hosting includes extra services like server maintenance and backups.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The hosting company manages everything for you.</a:t>
            </a:r>
            <a:endParaRPr lang="en-US" sz="2000" dirty="0"/>
          </a:p>
          <a:p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Example</a:t>
            </a:r>
            <a:r>
              <a:rPr lang="en-US" sz="2000" dirty="0">
                <a:ea typeface="+mn-lt"/>
                <a:cs typeface="+mn-lt"/>
              </a:rPr>
              <a:t>: Managed WordPress hosting provides tools and support specifically for WordPress sites.</a:t>
            </a:r>
            <a:endParaRPr lang="en-US" sz="20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3560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FBAE0-92BC-9281-C2BF-296DBE2A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What is a CDN?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87ED4-F432-F7D1-8E1D-DB73A702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A </a:t>
            </a:r>
            <a:r>
              <a:rPr lang="en-US" sz="2000" b="1" dirty="0">
                <a:ea typeface="+mn-lt"/>
                <a:cs typeface="+mn-lt"/>
              </a:rPr>
              <a:t>CDN </a:t>
            </a:r>
            <a:r>
              <a:rPr lang="en-US" sz="2000" dirty="0">
                <a:ea typeface="+mn-lt"/>
                <a:cs typeface="+mn-lt"/>
              </a:rPr>
              <a:t>(Content Delivery Network) stores copies of your website on servers around the world.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It helps load your website faster for visitors from different locations.</a:t>
            </a:r>
            <a:endParaRPr lang="en-US" sz="2000" dirty="0"/>
          </a:p>
          <a:p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Example</a:t>
            </a:r>
            <a:r>
              <a:rPr lang="en-US" sz="2000" dirty="0">
                <a:ea typeface="+mn-lt"/>
                <a:cs typeface="+mn-lt"/>
              </a:rPr>
              <a:t>: Visitors from Europe get faster access to your website if a server is nearby.</a:t>
            </a:r>
            <a:endParaRPr lang="en-US" sz="20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5465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7980D-83D7-1A05-3E51-3E9301D6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Domain Hosting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7AC2-E381-2E17-3A55-7E9A43D1A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738210" cy="2756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Domain hosting is a service that allows you to register and manage domain names.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It links your domain name to your web hosting.</a:t>
            </a:r>
            <a:endParaRPr lang="en-US" sz="2000" dirty="0"/>
          </a:p>
          <a:p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Example</a:t>
            </a:r>
            <a:r>
              <a:rPr lang="en-US" sz="2000" dirty="0">
                <a:ea typeface="+mn-lt"/>
                <a:cs typeface="+mn-lt"/>
              </a:rPr>
              <a:t>: You buy a domain name from GoDaddy and link it to your hosting server.</a:t>
            </a:r>
            <a:endParaRPr lang="en-US" sz="20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4042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Lecture 5: Hosting Services Overview</vt:lpstr>
      <vt:lpstr>What is Web Hosting?</vt:lpstr>
      <vt:lpstr>Shared Hosting</vt:lpstr>
      <vt:lpstr>VPS Hosting</vt:lpstr>
      <vt:lpstr>Dedicated Hosting</vt:lpstr>
      <vt:lpstr>Cloud Hosting</vt:lpstr>
      <vt:lpstr>Managed Hosting</vt:lpstr>
      <vt:lpstr>What is a CDN?</vt:lpstr>
      <vt:lpstr>Domain Hosting</vt:lpstr>
      <vt:lpstr>Choosing the Right Hosting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48</cp:revision>
  <dcterms:created xsi:type="dcterms:W3CDTF">2024-09-12T11:35:23Z</dcterms:created>
  <dcterms:modified xsi:type="dcterms:W3CDTF">2024-09-12T12:09:19Z</dcterms:modified>
</cp:coreProperties>
</file>