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714F2-F266-955D-0C45-776A0BE597E8}" v="164" dt="2024-09-12T12:29:20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66A714F2-F266-955D-0C45-776A0BE597E8}"/>
    <pc:docChg chg="addSld delSld modSld">
      <pc:chgData name="30212090102852" userId="S::30212090102852@sci.asu.edu.eg::6609d03e-575b-4742-a6b1-2b7e3014f7c4" providerId="AD" clId="Web-{66A714F2-F266-955D-0C45-776A0BE597E8}" dt="2024-09-12T12:29:29.693" v="150"/>
      <pc:docMkLst>
        <pc:docMk/>
      </pc:docMkLst>
      <pc:sldChg chg="addSp delSp modSp mod setBg">
        <pc:chgData name="30212090102852" userId="S::30212090102852@sci.asu.edu.eg::6609d03e-575b-4742-a6b1-2b7e3014f7c4" providerId="AD" clId="Web-{66A714F2-F266-955D-0C45-776A0BE597E8}" dt="2024-09-12T12:23:26.980" v="90" actId="20577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66A714F2-F266-955D-0C45-776A0BE597E8}" dt="2024-09-12T12:23:26.980" v="9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66A714F2-F266-955D-0C45-776A0BE597E8}" dt="2024-09-12T12:23:25.730" v="8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30212090102852" userId="S::30212090102852@sci.asu.edu.eg::6609d03e-575b-4742-a6b1-2b7e3014f7c4" providerId="AD" clId="Web-{66A714F2-F266-955D-0C45-776A0BE597E8}" dt="2024-09-12T12:22:38.589" v="77"/>
          <ac:spMkLst>
            <pc:docMk/>
            <pc:sldMk cId="109857222" sldId="256"/>
            <ac:spMk id="9" creationId="{EB0222B5-B739-82A9-5CCC-C5585AE12A69}"/>
          </ac:spMkLst>
        </pc:spChg>
        <pc:spChg chg="add del">
          <ac:chgData name="30212090102852" userId="S::30212090102852@sci.asu.edu.eg::6609d03e-575b-4742-a6b1-2b7e3014f7c4" providerId="AD" clId="Web-{66A714F2-F266-955D-0C45-776A0BE597E8}" dt="2024-09-12T12:22:38.589" v="77"/>
          <ac:spMkLst>
            <pc:docMk/>
            <pc:sldMk cId="109857222" sldId="256"/>
            <ac:spMk id="11" creationId="{5BE23E75-E7E9-4D9F-6D25-5512363F8621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2:38.620" v="78"/>
          <ac:spMkLst>
            <pc:docMk/>
            <pc:sldMk cId="109857222" sldId="256"/>
            <ac:spMk id="15" creationId="{6E63D1A5-FD49-4756-F62E-786C34E631EF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2:38.620" v="78"/>
          <ac:spMkLst>
            <pc:docMk/>
            <pc:sldMk cId="109857222" sldId="256"/>
            <ac:spMk id="17" creationId="{4D60F200-5EB0-B223-2439-C96C67F0FEE1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2:38.620" v="78"/>
          <ac:spMkLst>
            <pc:docMk/>
            <pc:sldMk cId="109857222" sldId="256"/>
            <ac:spMk id="18" creationId="{F92CB243-67C5-E304-31A0-4D7D607BAFBA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2:38.620" v="78"/>
          <ac:spMkLst>
            <pc:docMk/>
            <pc:sldMk cId="109857222" sldId="256"/>
            <ac:spMk id="19" creationId="{11A95761-C93E-94BF-087D-D2A823789EAB}"/>
          </ac:spMkLst>
        </pc:spChg>
        <pc:picChg chg="add del">
          <ac:chgData name="30212090102852" userId="S::30212090102852@sci.asu.edu.eg::6609d03e-575b-4742-a6b1-2b7e3014f7c4" providerId="AD" clId="Web-{66A714F2-F266-955D-0C45-776A0BE597E8}" dt="2024-09-12T12:22:38.589" v="77"/>
          <ac:picMkLst>
            <pc:docMk/>
            <pc:sldMk cId="109857222" sldId="256"/>
            <ac:picMk id="5" creationId="{96C1357B-7047-73A5-A010-06553D777A9D}"/>
          </ac:picMkLst>
        </pc:picChg>
        <pc:picChg chg="add">
          <ac:chgData name="30212090102852" userId="S::30212090102852@sci.asu.edu.eg::6609d03e-575b-4742-a6b1-2b7e3014f7c4" providerId="AD" clId="Web-{66A714F2-F266-955D-0C45-776A0BE597E8}" dt="2024-09-12T12:22:38.620" v="78"/>
          <ac:picMkLst>
            <pc:docMk/>
            <pc:sldMk cId="109857222" sldId="256"/>
            <ac:picMk id="16" creationId="{549BC4D9-AA02-0AE9-5BB1-8D035561BEC5}"/>
          </ac:picMkLst>
        </pc:picChg>
        <pc:cxnChg chg="add del">
          <ac:chgData name="30212090102852" userId="S::30212090102852@sci.asu.edu.eg::6609d03e-575b-4742-a6b1-2b7e3014f7c4" providerId="AD" clId="Web-{66A714F2-F266-955D-0C45-776A0BE597E8}" dt="2024-09-12T12:22:38.589" v="77"/>
          <ac:cxnSpMkLst>
            <pc:docMk/>
            <pc:sldMk cId="109857222" sldId="256"/>
            <ac:cxnSpMk id="13" creationId="{61B115DB-65EB-3FC3-7284-CFDF4ADC60B6}"/>
          </ac:cxnSpMkLst>
        </pc:cxnChg>
      </pc:sldChg>
      <pc:sldChg chg="addSp modSp new mod setBg">
        <pc:chgData name="30212090102852" userId="S::30212090102852@sci.asu.edu.eg::6609d03e-575b-4742-a6b1-2b7e3014f7c4" providerId="AD" clId="Web-{66A714F2-F266-955D-0C45-776A0BE597E8}" dt="2024-09-12T12:24:18.060" v="94" actId="20577"/>
        <pc:sldMkLst>
          <pc:docMk/>
          <pc:sldMk cId="3702716804" sldId="257"/>
        </pc:sldMkLst>
        <pc:spChg chg="mod">
          <ac:chgData name="30212090102852" userId="S::30212090102852@sci.asu.edu.eg::6609d03e-575b-4742-a6b1-2b7e3014f7c4" providerId="AD" clId="Web-{66A714F2-F266-955D-0C45-776A0BE597E8}" dt="2024-09-12T12:24:07.122" v="91"/>
          <ac:spMkLst>
            <pc:docMk/>
            <pc:sldMk cId="3702716804" sldId="257"/>
            <ac:spMk id="2" creationId="{12D56986-C228-1798-19FA-CD4FB5D2F409}"/>
          </ac:spMkLst>
        </pc:spChg>
        <pc:spChg chg="mod">
          <ac:chgData name="30212090102852" userId="S::30212090102852@sci.asu.edu.eg::6609d03e-575b-4742-a6b1-2b7e3014f7c4" providerId="AD" clId="Web-{66A714F2-F266-955D-0C45-776A0BE597E8}" dt="2024-09-12T12:24:18.060" v="94" actId="20577"/>
          <ac:spMkLst>
            <pc:docMk/>
            <pc:sldMk cId="3702716804" sldId="257"/>
            <ac:spMk id="3" creationId="{2D63A5CD-C7B9-0138-BD5F-F249FDEDEAD8}"/>
          </ac:spMkLst>
        </pc:spChg>
        <pc:picChg chg="add">
          <ac:chgData name="30212090102852" userId="S::30212090102852@sci.asu.edu.eg::6609d03e-575b-4742-a6b1-2b7e3014f7c4" providerId="AD" clId="Web-{66A714F2-F266-955D-0C45-776A0BE597E8}" dt="2024-09-12T12:24:07.122" v="91"/>
          <ac:picMkLst>
            <pc:docMk/>
            <pc:sldMk cId="3702716804" sldId="257"/>
            <ac:picMk id="5" creationId="{0F68CD94-A5F6-2642-33C3-08DE9BE4F5DD}"/>
          </ac:picMkLst>
        </pc:picChg>
        <pc:cxnChg chg="add">
          <ac:chgData name="30212090102852" userId="S::30212090102852@sci.asu.edu.eg::6609d03e-575b-4742-a6b1-2b7e3014f7c4" providerId="AD" clId="Web-{66A714F2-F266-955D-0C45-776A0BE597E8}" dt="2024-09-12T12:24:07.122" v="91"/>
          <ac:cxnSpMkLst>
            <pc:docMk/>
            <pc:sldMk cId="3702716804" sldId="257"/>
            <ac:cxnSpMk id="9" creationId="{1503BFE4-729B-D9D0-C17B-501E6AF1127A}"/>
          </ac:cxnSpMkLst>
        </pc:cxnChg>
      </pc:sldChg>
      <pc:sldChg chg="addSp delSp modSp new mod setBg">
        <pc:chgData name="30212090102852" userId="S::30212090102852@sci.asu.edu.eg::6609d03e-575b-4742-a6b1-2b7e3014f7c4" providerId="AD" clId="Web-{66A714F2-F266-955D-0C45-776A0BE597E8}" dt="2024-09-12T12:25:55.594" v="102" actId="20577"/>
        <pc:sldMkLst>
          <pc:docMk/>
          <pc:sldMk cId="1000056481" sldId="258"/>
        </pc:sldMkLst>
        <pc:spChg chg="mod">
          <ac:chgData name="30212090102852" userId="S::30212090102852@sci.asu.edu.eg::6609d03e-575b-4742-a6b1-2b7e3014f7c4" providerId="AD" clId="Web-{66A714F2-F266-955D-0C45-776A0BE597E8}" dt="2024-09-12T12:25:41.203" v="99"/>
          <ac:spMkLst>
            <pc:docMk/>
            <pc:sldMk cId="1000056481" sldId="258"/>
            <ac:spMk id="2" creationId="{E28B64A6-26DD-CC36-99D1-26F9D4B457E5}"/>
          </ac:spMkLst>
        </pc:spChg>
        <pc:spChg chg="mod">
          <ac:chgData name="30212090102852" userId="S::30212090102852@sci.asu.edu.eg::6609d03e-575b-4742-a6b1-2b7e3014f7c4" providerId="AD" clId="Web-{66A714F2-F266-955D-0C45-776A0BE597E8}" dt="2024-09-12T12:25:55.594" v="102" actId="20577"/>
          <ac:spMkLst>
            <pc:docMk/>
            <pc:sldMk cId="1000056481" sldId="258"/>
            <ac:spMk id="3" creationId="{908469D0-AFCB-2440-9B46-A44D06540169}"/>
          </ac:spMkLst>
        </pc:spChg>
        <pc:spChg chg="add del">
          <ac:chgData name="30212090102852" userId="S::30212090102852@sci.asu.edu.eg::6609d03e-575b-4742-a6b1-2b7e3014f7c4" providerId="AD" clId="Web-{66A714F2-F266-955D-0C45-776A0BE597E8}" dt="2024-09-12T12:25:41.203" v="99"/>
          <ac:spMkLst>
            <pc:docMk/>
            <pc:sldMk cId="1000056481" sldId="258"/>
            <ac:spMk id="9" creationId="{04812C46-200A-4DEB-A05E-3ED6C68C2387}"/>
          </ac:spMkLst>
        </pc:spChg>
        <pc:spChg chg="add del">
          <ac:chgData name="30212090102852" userId="S::30212090102852@sci.asu.edu.eg::6609d03e-575b-4742-a6b1-2b7e3014f7c4" providerId="AD" clId="Web-{66A714F2-F266-955D-0C45-776A0BE597E8}" dt="2024-09-12T12:25:41.203" v="99"/>
          <ac:spMkLst>
            <pc:docMk/>
            <pc:sldMk cId="1000056481" sldId="258"/>
            <ac:spMk id="11" creationId="{D1EA859B-E555-4109-94F3-6700E046E008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5:41.203" v="99"/>
          <ac:spMkLst>
            <pc:docMk/>
            <pc:sldMk cId="1000056481" sldId="258"/>
            <ac:spMk id="16" creationId="{D1D34770-47A8-402C-AF23-2B653F2D88C1}"/>
          </ac:spMkLst>
        </pc:spChg>
        <pc:picChg chg="add mod ord">
          <ac:chgData name="30212090102852" userId="S::30212090102852@sci.asu.edu.eg::6609d03e-575b-4742-a6b1-2b7e3014f7c4" providerId="AD" clId="Web-{66A714F2-F266-955D-0C45-776A0BE597E8}" dt="2024-09-12T12:25:41.203" v="99"/>
          <ac:picMkLst>
            <pc:docMk/>
            <pc:sldMk cId="1000056481" sldId="258"/>
            <ac:picMk id="4" creationId="{DB7E03E0-961D-7D15-700B-4E37F5C4FDB1}"/>
          </ac:picMkLst>
        </pc:picChg>
      </pc:sldChg>
      <pc:sldChg chg="addSp modSp new mod setBg">
        <pc:chgData name="30212090102852" userId="S::30212090102852@sci.asu.edu.eg::6609d03e-575b-4742-a6b1-2b7e3014f7c4" providerId="AD" clId="Web-{66A714F2-F266-955D-0C45-776A0BE597E8}" dt="2024-09-12T12:26:18.579" v="108" actId="20577"/>
        <pc:sldMkLst>
          <pc:docMk/>
          <pc:sldMk cId="2486131819" sldId="259"/>
        </pc:sldMkLst>
        <pc:spChg chg="mod">
          <ac:chgData name="30212090102852" userId="S::30212090102852@sci.asu.edu.eg::6609d03e-575b-4742-a6b1-2b7e3014f7c4" providerId="AD" clId="Web-{66A714F2-F266-955D-0C45-776A0BE597E8}" dt="2024-09-12T12:26:05.781" v="103"/>
          <ac:spMkLst>
            <pc:docMk/>
            <pc:sldMk cId="2486131819" sldId="259"/>
            <ac:spMk id="2" creationId="{6D7F9E3B-5E6C-55CB-39A2-C9FC4321D0CE}"/>
          </ac:spMkLst>
        </pc:spChg>
        <pc:spChg chg="mod">
          <ac:chgData name="30212090102852" userId="S::30212090102852@sci.asu.edu.eg::6609d03e-575b-4742-a6b1-2b7e3014f7c4" providerId="AD" clId="Web-{66A714F2-F266-955D-0C45-776A0BE597E8}" dt="2024-09-12T12:26:18.579" v="108" actId="20577"/>
          <ac:spMkLst>
            <pc:docMk/>
            <pc:sldMk cId="2486131819" sldId="259"/>
            <ac:spMk id="3" creationId="{4DBF241E-F21D-6F68-D269-F76EFBB1EB90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6:05.781" v="103"/>
          <ac:spMkLst>
            <pc:docMk/>
            <pc:sldMk cId="2486131819" sldId="259"/>
            <ac:spMk id="9" creationId="{D1D34770-47A8-402C-AF23-2B653F2D88C1}"/>
          </ac:spMkLst>
        </pc:spChg>
        <pc:picChg chg="add">
          <ac:chgData name="30212090102852" userId="S::30212090102852@sci.asu.edu.eg::6609d03e-575b-4742-a6b1-2b7e3014f7c4" providerId="AD" clId="Web-{66A714F2-F266-955D-0C45-776A0BE597E8}" dt="2024-09-12T12:26:05.781" v="103"/>
          <ac:picMkLst>
            <pc:docMk/>
            <pc:sldMk cId="2486131819" sldId="259"/>
            <ac:picMk id="5" creationId="{482B4147-E011-2C85-1B7C-A5D47D3CD282}"/>
          </ac:picMkLst>
        </pc:picChg>
      </pc:sldChg>
      <pc:sldChg chg="addSp modSp new mod setBg">
        <pc:chgData name="30212090102852" userId="S::30212090102852@sci.asu.edu.eg::6609d03e-575b-4742-a6b1-2b7e3014f7c4" providerId="AD" clId="Web-{66A714F2-F266-955D-0C45-776A0BE597E8}" dt="2024-09-12T12:26:41.329" v="112" actId="20577"/>
        <pc:sldMkLst>
          <pc:docMk/>
          <pc:sldMk cId="654869500" sldId="260"/>
        </pc:sldMkLst>
        <pc:spChg chg="mod">
          <ac:chgData name="30212090102852" userId="S::30212090102852@sci.asu.edu.eg::6609d03e-575b-4742-a6b1-2b7e3014f7c4" providerId="AD" clId="Web-{66A714F2-F266-955D-0C45-776A0BE597E8}" dt="2024-09-12T12:26:29.766" v="109"/>
          <ac:spMkLst>
            <pc:docMk/>
            <pc:sldMk cId="654869500" sldId="260"/>
            <ac:spMk id="2" creationId="{1C49569B-E853-214B-ACA1-E82597023C5C}"/>
          </ac:spMkLst>
        </pc:spChg>
        <pc:spChg chg="mod">
          <ac:chgData name="30212090102852" userId="S::30212090102852@sci.asu.edu.eg::6609d03e-575b-4742-a6b1-2b7e3014f7c4" providerId="AD" clId="Web-{66A714F2-F266-955D-0C45-776A0BE597E8}" dt="2024-09-12T12:26:41.329" v="112" actId="20577"/>
          <ac:spMkLst>
            <pc:docMk/>
            <pc:sldMk cId="654869500" sldId="260"/>
            <ac:spMk id="3" creationId="{4F361ECF-662F-D771-D884-BDADB6B130E2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6:29.766" v="109"/>
          <ac:spMkLst>
            <pc:docMk/>
            <pc:sldMk cId="654869500" sldId="260"/>
            <ac:spMk id="9" creationId="{C0763A76-9F1C-4FC5-82B7-DD475DA461B2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6:29.766" v="109"/>
          <ac:spMkLst>
            <pc:docMk/>
            <pc:sldMk cId="654869500" sldId="260"/>
            <ac:spMk id="11" creationId="{E81BF4F6-F2CF-4984-9D14-D6966D92F99F}"/>
          </ac:spMkLst>
        </pc:spChg>
        <pc:picChg chg="add">
          <ac:chgData name="30212090102852" userId="S::30212090102852@sci.asu.edu.eg::6609d03e-575b-4742-a6b1-2b7e3014f7c4" providerId="AD" clId="Web-{66A714F2-F266-955D-0C45-776A0BE597E8}" dt="2024-09-12T12:26:29.766" v="109"/>
          <ac:picMkLst>
            <pc:docMk/>
            <pc:sldMk cId="654869500" sldId="260"/>
            <ac:picMk id="5" creationId="{60E904AA-A83F-C071-34D9-FB6C679CFF25}"/>
          </ac:picMkLst>
        </pc:picChg>
      </pc:sldChg>
      <pc:sldChg chg="addSp modSp new mod setBg">
        <pc:chgData name="30212090102852" userId="S::30212090102852@sci.asu.edu.eg::6609d03e-575b-4742-a6b1-2b7e3014f7c4" providerId="AD" clId="Web-{66A714F2-F266-955D-0C45-776A0BE597E8}" dt="2024-09-12T12:27:11.158" v="115" actId="20577"/>
        <pc:sldMkLst>
          <pc:docMk/>
          <pc:sldMk cId="1934930703" sldId="261"/>
        </pc:sldMkLst>
        <pc:spChg chg="mod">
          <ac:chgData name="30212090102852" userId="S::30212090102852@sci.asu.edu.eg::6609d03e-575b-4742-a6b1-2b7e3014f7c4" providerId="AD" clId="Web-{66A714F2-F266-955D-0C45-776A0BE597E8}" dt="2024-09-12T12:26:58.189" v="113"/>
          <ac:spMkLst>
            <pc:docMk/>
            <pc:sldMk cId="1934930703" sldId="261"/>
            <ac:spMk id="2" creationId="{912B8263-8CBA-281E-03D6-D0906EC7145D}"/>
          </ac:spMkLst>
        </pc:spChg>
        <pc:spChg chg="mod">
          <ac:chgData name="30212090102852" userId="S::30212090102852@sci.asu.edu.eg::6609d03e-575b-4742-a6b1-2b7e3014f7c4" providerId="AD" clId="Web-{66A714F2-F266-955D-0C45-776A0BE597E8}" dt="2024-09-12T12:27:11.158" v="115" actId="20577"/>
          <ac:spMkLst>
            <pc:docMk/>
            <pc:sldMk cId="1934930703" sldId="261"/>
            <ac:spMk id="3" creationId="{A55CF612-2693-6E15-21A1-1936D025B775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6:58.189" v="113"/>
          <ac:spMkLst>
            <pc:docMk/>
            <pc:sldMk cId="1934930703" sldId="261"/>
            <ac:spMk id="9" creationId="{D1D34770-47A8-402C-AF23-2B653F2D88C1}"/>
          </ac:spMkLst>
        </pc:spChg>
        <pc:picChg chg="add">
          <ac:chgData name="30212090102852" userId="S::30212090102852@sci.asu.edu.eg::6609d03e-575b-4742-a6b1-2b7e3014f7c4" providerId="AD" clId="Web-{66A714F2-F266-955D-0C45-776A0BE597E8}" dt="2024-09-12T12:26:58.189" v="113"/>
          <ac:picMkLst>
            <pc:docMk/>
            <pc:sldMk cId="1934930703" sldId="261"/>
            <ac:picMk id="5" creationId="{94AC9CC3-B4E4-0D14-BD57-BBEBD2131F88}"/>
          </ac:picMkLst>
        </pc:picChg>
      </pc:sldChg>
      <pc:sldChg chg="addSp modSp new mod setBg">
        <pc:chgData name="30212090102852" userId="S::30212090102852@sci.asu.edu.eg::6609d03e-575b-4742-a6b1-2b7e3014f7c4" providerId="AD" clId="Web-{66A714F2-F266-955D-0C45-776A0BE597E8}" dt="2024-09-12T12:27:28.862" v="119" actId="20577"/>
        <pc:sldMkLst>
          <pc:docMk/>
          <pc:sldMk cId="3830120940" sldId="262"/>
        </pc:sldMkLst>
        <pc:spChg chg="mod">
          <ac:chgData name="30212090102852" userId="S::30212090102852@sci.asu.edu.eg::6609d03e-575b-4742-a6b1-2b7e3014f7c4" providerId="AD" clId="Web-{66A714F2-F266-955D-0C45-776A0BE597E8}" dt="2024-09-12T12:27:19.361" v="116"/>
          <ac:spMkLst>
            <pc:docMk/>
            <pc:sldMk cId="3830120940" sldId="262"/>
            <ac:spMk id="2" creationId="{69ED2D5B-7311-2D63-695F-2CED64101695}"/>
          </ac:spMkLst>
        </pc:spChg>
        <pc:spChg chg="mod">
          <ac:chgData name="30212090102852" userId="S::30212090102852@sci.asu.edu.eg::6609d03e-575b-4742-a6b1-2b7e3014f7c4" providerId="AD" clId="Web-{66A714F2-F266-955D-0C45-776A0BE597E8}" dt="2024-09-12T12:27:28.862" v="119" actId="20577"/>
          <ac:spMkLst>
            <pc:docMk/>
            <pc:sldMk cId="3830120940" sldId="262"/>
            <ac:spMk id="3" creationId="{02996BFD-0FAC-5D9C-7947-B5DF0DA47DD1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7:19.361" v="116"/>
          <ac:spMkLst>
            <pc:docMk/>
            <pc:sldMk cId="3830120940" sldId="262"/>
            <ac:spMk id="9" creationId="{9F7D5CDA-D291-4307-BF55-1381FED29634}"/>
          </ac:spMkLst>
        </pc:spChg>
        <pc:picChg chg="add">
          <ac:chgData name="30212090102852" userId="S::30212090102852@sci.asu.edu.eg::6609d03e-575b-4742-a6b1-2b7e3014f7c4" providerId="AD" clId="Web-{66A714F2-F266-955D-0C45-776A0BE597E8}" dt="2024-09-12T12:27:19.361" v="116"/>
          <ac:picMkLst>
            <pc:docMk/>
            <pc:sldMk cId="3830120940" sldId="262"/>
            <ac:picMk id="5" creationId="{24209106-CAA1-A02B-6311-03389B27B4C3}"/>
          </ac:picMkLst>
        </pc:picChg>
      </pc:sldChg>
      <pc:sldChg chg="addSp delSp modSp new del">
        <pc:chgData name="30212090102852" userId="S::30212090102852@sci.asu.edu.eg::6609d03e-575b-4742-a6b1-2b7e3014f7c4" providerId="AD" clId="Web-{66A714F2-F266-955D-0C45-776A0BE597E8}" dt="2024-09-12T12:21:16.915" v="52"/>
        <pc:sldMkLst>
          <pc:docMk/>
          <pc:sldMk cId="4202407033" sldId="262"/>
        </pc:sldMkLst>
        <pc:spChg chg="add del mod">
          <ac:chgData name="30212090102852" userId="S::30212090102852@sci.asu.edu.eg::6609d03e-575b-4742-a6b1-2b7e3014f7c4" providerId="AD" clId="Web-{66A714F2-F266-955D-0C45-776A0BE597E8}" dt="2024-09-12T12:21:15.680" v="51"/>
          <ac:spMkLst>
            <pc:docMk/>
            <pc:sldMk cId="4202407033" sldId="262"/>
            <ac:spMk id="4" creationId="{FBD1DBAB-3A54-0F6C-3399-E3CA9F5247D7}"/>
          </ac:spMkLst>
        </pc:spChg>
      </pc:sldChg>
      <pc:sldChg chg="addSp delSp modSp new mod setBg">
        <pc:chgData name="30212090102852" userId="S::30212090102852@sci.asu.edu.eg::6609d03e-575b-4742-a6b1-2b7e3014f7c4" providerId="AD" clId="Web-{66A714F2-F266-955D-0C45-776A0BE597E8}" dt="2024-09-12T12:28:41.942" v="138" actId="20577"/>
        <pc:sldMkLst>
          <pc:docMk/>
          <pc:sldMk cId="334748718" sldId="263"/>
        </pc:sldMkLst>
        <pc:spChg chg="mod">
          <ac:chgData name="30212090102852" userId="S::30212090102852@sci.asu.edu.eg::6609d03e-575b-4742-a6b1-2b7e3014f7c4" providerId="AD" clId="Web-{66A714F2-F266-955D-0C45-776A0BE597E8}" dt="2024-09-12T12:28:21.691" v="135"/>
          <ac:spMkLst>
            <pc:docMk/>
            <pc:sldMk cId="334748718" sldId="263"/>
            <ac:spMk id="2" creationId="{DE5E44CC-06B3-1634-61FA-D4B1E7F6C51A}"/>
          </ac:spMkLst>
        </pc:spChg>
        <pc:spChg chg="mod">
          <ac:chgData name="30212090102852" userId="S::30212090102852@sci.asu.edu.eg::6609d03e-575b-4742-a6b1-2b7e3014f7c4" providerId="AD" clId="Web-{66A714F2-F266-955D-0C45-776A0BE597E8}" dt="2024-09-12T12:28:41.942" v="138" actId="20577"/>
          <ac:spMkLst>
            <pc:docMk/>
            <pc:sldMk cId="334748718" sldId="263"/>
            <ac:spMk id="3" creationId="{535D6B11-4DE2-4581-5E9A-F1EF4702FEA7}"/>
          </ac:spMkLst>
        </pc:spChg>
        <pc:spChg chg="add del mod">
          <ac:chgData name="30212090102852" userId="S::30212090102852@sci.asu.edu.eg::6609d03e-575b-4742-a6b1-2b7e3014f7c4" providerId="AD" clId="Web-{66A714F2-F266-955D-0C45-776A0BE597E8}" dt="2024-09-12T12:28:01.222" v="130"/>
          <ac:spMkLst>
            <pc:docMk/>
            <pc:sldMk cId="334748718" sldId="263"/>
            <ac:spMk id="5" creationId="{5367AF8D-2CA9-4424-CE1D-59EB14B2B31F}"/>
          </ac:spMkLst>
        </pc:spChg>
        <pc:spChg chg="add del">
          <ac:chgData name="30212090102852" userId="S::30212090102852@sci.asu.edu.eg::6609d03e-575b-4742-a6b1-2b7e3014f7c4" providerId="AD" clId="Web-{66A714F2-F266-955D-0C45-776A0BE597E8}" dt="2024-09-12T12:28:21.676" v="134"/>
          <ac:spMkLst>
            <pc:docMk/>
            <pc:sldMk cId="334748718" sldId="263"/>
            <ac:spMk id="9" creationId="{C0763A76-9F1C-4FC5-82B7-DD475DA461B2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8:21.691" v="135"/>
          <ac:spMkLst>
            <pc:docMk/>
            <pc:sldMk cId="334748718" sldId="263"/>
            <ac:spMk id="10" creationId="{EDDBB197-D710-4A4F-A9CA-FD2177498BE8}"/>
          </ac:spMkLst>
        </pc:spChg>
        <pc:spChg chg="add del">
          <ac:chgData name="30212090102852" userId="S::30212090102852@sci.asu.edu.eg::6609d03e-575b-4742-a6b1-2b7e3014f7c4" providerId="AD" clId="Web-{66A714F2-F266-955D-0C45-776A0BE597E8}" dt="2024-09-12T12:28:21.676" v="134"/>
          <ac:spMkLst>
            <pc:docMk/>
            <pc:sldMk cId="334748718" sldId="263"/>
            <ac:spMk id="11" creationId="{E81BF4F6-F2CF-4984-9D14-D6966D92F99F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8:21.691" v="135"/>
          <ac:spMkLst>
            <pc:docMk/>
            <pc:sldMk cId="334748718" sldId="263"/>
            <ac:spMk id="12" creationId="{975D1CFA-2CDB-4B64-BD9F-85744E8DA12F}"/>
          </ac:spMkLst>
        </pc:spChg>
        <pc:grpChg chg="add">
          <ac:chgData name="30212090102852" userId="S::30212090102852@sci.asu.edu.eg::6609d03e-575b-4742-a6b1-2b7e3014f7c4" providerId="AD" clId="Web-{66A714F2-F266-955D-0C45-776A0BE597E8}" dt="2024-09-12T12:28:21.691" v="135"/>
          <ac:grpSpMkLst>
            <pc:docMk/>
            <pc:sldMk cId="334748718" sldId="263"/>
            <ac:grpSpMk id="14" creationId="{25EE5136-01F1-466C-962D-BA9B4C6757AA}"/>
          </ac:grpSpMkLst>
        </pc:grpChg>
        <pc:picChg chg="add del mod">
          <ac:chgData name="30212090102852" userId="S::30212090102852@sci.asu.edu.eg::6609d03e-575b-4742-a6b1-2b7e3014f7c4" providerId="AD" clId="Web-{66A714F2-F266-955D-0C45-776A0BE597E8}" dt="2024-09-12T12:28:01.222" v="131"/>
          <ac:picMkLst>
            <pc:docMk/>
            <pc:sldMk cId="334748718" sldId="263"/>
            <ac:picMk id="4" creationId="{DF08C2D5-8A96-77F4-B0E1-E39C400CBBE5}"/>
          </ac:picMkLst>
        </pc:picChg>
        <pc:picChg chg="add del">
          <ac:chgData name="30212090102852" userId="S::30212090102852@sci.asu.edu.eg::6609d03e-575b-4742-a6b1-2b7e3014f7c4" providerId="AD" clId="Web-{66A714F2-F266-955D-0C45-776A0BE597E8}" dt="2024-09-12T12:28:21.676" v="134"/>
          <ac:picMkLst>
            <pc:docMk/>
            <pc:sldMk cId="334748718" sldId="263"/>
            <ac:picMk id="6" creationId="{3057D0C1-790A-6B6F-79C2-497FE163403A}"/>
          </ac:picMkLst>
        </pc:picChg>
        <pc:picChg chg="add">
          <ac:chgData name="30212090102852" userId="S::30212090102852@sci.asu.edu.eg::6609d03e-575b-4742-a6b1-2b7e3014f7c4" providerId="AD" clId="Web-{66A714F2-F266-955D-0C45-776A0BE597E8}" dt="2024-09-12T12:28:21.691" v="135"/>
          <ac:picMkLst>
            <pc:docMk/>
            <pc:sldMk cId="334748718" sldId="263"/>
            <ac:picMk id="7" creationId="{7CBBFCA6-82A7-5743-1866-DB724D189C87}"/>
          </ac:picMkLst>
        </pc:picChg>
      </pc:sldChg>
      <pc:sldChg chg="addSp modSp new mod setBg">
        <pc:chgData name="30212090102852" userId="S::30212090102852@sci.asu.edu.eg::6609d03e-575b-4742-a6b1-2b7e3014f7c4" providerId="AD" clId="Web-{66A714F2-F266-955D-0C45-776A0BE597E8}" dt="2024-09-12T12:28:57.192" v="142" actId="20577"/>
        <pc:sldMkLst>
          <pc:docMk/>
          <pc:sldMk cId="735865004" sldId="264"/>
        </pc:sldMkLst>
        <pc:spChg chg="mod">
          <ac:chgData name="30212090102852" userId="S::30212090102852@sci.asu.edu.eg::6609d03e-575b-4742-a6b1-2b7e3014f7c4" providerId="AD" clId="Web-{66A714F2-F266-955D-0C45-776A0BE597E8}" dt="2024-09-12T12:28:49.583" v="139"/>
          <ac:spMkLst>
            <pc:docMk/>
            <pc:sldMk cId="735865004" sldId="264"/>
            <ac:spMk id="2" creationId="{68F73CEB-3F50-F368-AB4C-D1AFF90D86CE}"/>
          </ac:spMkLst>
        </pc:spChg>
        <pc:spChg chg="mod">
          <ac:chgData name="30212090102852" userId="S::30212090102852@sci.asu.edu.eg::6609d03e-575b-4742-a6b1-2b7e3014f7c4" providerId="AD" clId="Web-{66A714F2-F266-955D-0C45-776A0BE597E8}" dt="2024-09-12T12:28:57.192" v="142" actId="20577"/>
          <ac:spMkLst>
            <pc:docMk/>
            <pc:sldMk cId="735865004" sldId="264"/>
            <ac:spMk id="3" creationId="{0992C495-61BB-D627-D798-8F38B7FCE909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8:49.583" v="139"/>
          <ac:spMkLst>
            <pc:docMk/>
            <pc:sldMk cId="735865004" sldId="264"/>
            <ac:spMk id="9" creationId="{9F7D5CDA-D291-4307-BF55-1381FED29634}"/>
          </ac:spMkLst>
        </pc:spChg>
        <pc:picChg chg="add">
          <ac:chgData name="30212090102852" userId="S::30212090102852@sci.asu.edu.eg::6609d03e-575b-4742-a6b1-2b7e3014f7c4" providerId="AD" clId="Web-{66A714F2-F266-955D-0C45-776A0BE597E8}" dt="2024-09-12T12:28:49.583" v="139"/>
          <ac:picMkLst>
            <pc:docMk/>
            <pc:sldMk cId="735865004" sldId="264"/>
            <ac:picMk id="5" creationId="{918D73EB-1580-9B98-85CE-8EBFA18DBD67}"/>
          </ac:picMkLst>
        </pc:picChg>
      </pc:sldChg>
      <pc:sldChg chg="addSp modSp new mod setBg">
        <pc:chgData name="30212090102852" userId="S::30212090102852@sci.asu.edu.eg::6609d03e-575b-4742-a6b1-2b7e3014f7c4" providerId="AD" clId="Web-{66A714F2-F266-955D-0C45-776A0BE597E8}" dt="2024-09-12T12:29:18.724" v="147" actId="20577"/>
        <pc:sldMkLst>
          <pc:docMk/>
          <pc:sldMk cId="2459142368" sldId="265"/>
        </pc:sldMkLst>
        <pc:spChg chg="mod">
          <ac:chgData name="30212090102852" userId="S::30212090102852@sci.asu.edu.eg::6609d03e-575b-4742-a6b1-2b7e3014f7c4" providerId="AD" clId="Web-{66A714F2-F266-955D-0C45-776A0BE597E8}" dt="2024-09-12T12:29:06.896" v="143"/>
          <ac:spMkLst>
            <pc:docMk/>
            <pc:sldMk cId="2459142368" sldId="265"/>
            <ac:spMk id="2" creationId="{B6729512-DEB2-0C4A-B95E-ABA1AF2D7E2D}"/>
          </ac:spMkLst>
        </pc:spChg>
        <pc:spChg chg="mod">
          <ac:chgData name="30212090102852" userId="S::30212090102852@sci.asu.edu.eg::6609d03e-575b-4742-a6b1-2b7e3014f7c4" providerId="AD" clId="Web-{66A714F2-F266-955D-0C45-776A0BE597E8}" dt="2024-09-12T12:29:18.724" v="147" actId="20577"/>
          <ac:spMkLst>
            <pc:docMk/>
            <pc:sldMk cId="2459142368" sldId="265"/>
            <ac:spMk id="3" creationId="{E5D273B4-F2EC-3F57-6F57-2B7EE111900E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9:06.896" v="143"/>
          <ac:spMkLst>
            <pc:docMk/>
            <pc:sldMk cId="2459142368" sldId="265"/>
            <ac:spMk id="10" creationId="{EDDBB197-D710-4A4F-A9CA-FD2177498BE8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9:06.896" v="143"/>
          <ac:spMkLst>
            <pc:docMk/>
            <pc:sldMk cId="2459142368" sldId="265"/>
            <ac:spMk id="12" creationId="{975D1CFA-2CDB-4B64-BD9F-85744E8DA12F}"/>
          </ac:spMkLst>
        </pc:spChg>
        <pc:grpChg chg="add">
          <ac:chgData name="30212090102852" userId="S::30212090102852@sci.asu.edu.eg::6609d03e-575b-4742-a6b1-2b7e3014f7c4" providerId="AD" clId="Web-{66A714F2-F266-955D-0C45-776A0BE597E8}" dt="2024-09-12T12:29:06.896" v="143"/>
          <ac:grpSpMkLst>
            <pc:docMk/>
            <pc:sldMk cId="2459142368" sldId="265"/>
            <ac:grpSpMk id="14" creationId="{25EE5136-01F1-466C-962D-BA9B4C6757AA}"/>
          </ac:grpSpMkLst>
        </pc:grpChg>
        <pc:picChg chg="add">
          <ac:chgData name="30212090102852" userId="S::30212090102852@sci.asu.edu.eg::6609d03e-575b-4742-a6b1-2b7e3014f7c4" providerId="AD" clId="Web-{66A714F2-F266-955D-0C45-776A0BE597E8}" dt="2024-09-12T12:29:06.896" v="143"/>
          <ac:picMkLst>
            <pc:docMk/>
            <pc:sldMk cId="2459142368" sldId="265"/>
            <ac:picMk id="7" creationId="{B98F5AA9-100F-6665-ED87-29637FBD940F}"/>
          </ac:picMkLst>
        </pc:picChg>
      </pc:sldChg>
      <pc:sldChg chg="addSp delSp modSp new mod setBg">
        <pc:chgData name="30212090102852" userId="S::30212090102852@sci.asu.edu.eg::6609d03e-575b-4742-a6b1-2b7e3014f7c4" providerId="AD" clId="Web-{66A714F2-F266-955D-0C45-776A0BE597E8}" dt="2024-09-12T12:29:29.693" v="150"/>
        <pc:sldMkLst>
          <pc:docMk/>
          <pc:sldMk cId="1029050133" sldId="266"/>
        </pc:sldMkLst>
        <pc:spChg chg="mod">
          <ac:chgData name="30212090102852" userId="S::30212090102852@sci.asu.edu.eg::6609d03e-575b-4742-a6b1-2b7e3014f7c4" providerId="AD" clId="Web-{66A714F2-F266-955D-0C45-776A0BE597E8}" dt="2024-09-12T12:29:29.693" v="150"/>
          <ac:spMkLst>
            <pc:docMk/>
            <pc:sldMk cId="1029050133" sldId="266"/>
            <ac:spMk id="2" creationId="{B666C3F9-7EEB-2943-DD70-5EAD181D5655}"/>
          </ac:spMkLst>
        </pc:spChg>
        <pc:spChg chg="del mod">
          <ac:chgData name="30212090102852" userId="S::30212090102852@sci.asu.edu.eg::6609d03e-575b-4742-a6b1-2b7e3014f7c4" providerId="AD" clId="Web-{66A714F2-F266-955D-0C45-776A0BE597E8}" dt="2024-09-12T12:29:29.693" v="150"/>
          <ac:spMkLst>
            <pc:docMk/>
            <pc:sldMk cId="1029050133" sldId="266"/>
            <ac:spMk id="3" creationId="{5F871FC7-0A1D-9C3D-2E68-9D7E52845641}"/>
          </ac:spMkLst>
        </pc:spChg>
        <pc:spChg chg="add del">
          <ac:chgData name="30212090102852" userId="S::30212090102852@sci.asu.edu.eg::6609d03e-575b-4742-a6b1-2b7e3014f7c4" providerId="AD" clId="Web-{66A714F2-F266-955D-0C45-776A0BE597E8}" dt="2024-09-12T12:29:29.662" v="149"/>
          <ac:spMkLst>
            <pc:docMk/>
            <pc:sldMk cId="1029050133" sldId="266"/>
            <ac:spMk id="9" creationId="{D1D34770-47A8-402C-AF23-2B653F2D88C1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9:29.693" v="150"/>
          <ac:spMkLst>
            <pc:docMk/>
            <pc:sldMk cId="1029050133" sldId="266"/>
            <ac:spMk id="11" creationId="{F68B3F68-107C-434F-AA38-110D5EA91B85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9:29.693" v="150"/>
          <ac:spMkLst>
            <pc:docMk/>
            <pc:sldMk cId="1029050133" sldId="266"/>
            <ac:spMk id="12" creationId="{BACC6370-2D7E-4714-9D71-7542949D7D5D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9:29.693" v="150"/>
          <ac:spMkLst>
            <pc:docMk/>
            <pc:sldMk cId="1029050133" sldId="266"/>
            <ac:spMk id="13" creationId="{AAD0DBB9-1A4B-4391-81D4-CB19F9AB918A}"/>
          </ac:spMkLst>
        </pc:spChg>
        <pc:spChg chg="add">
          <ac:chgData name="30212090102852" userId="S::30212090102852@sci.asu.edu.eg::6609d03e-575b-4742-a6b1-2b7e3014f7c4" providerId="AD" clId="Web-{66A714F2-F266-955D-0C45-776A0BE597E8}" dt="2024-09-12T12:29:29.693" v="150"/>
          <ac:spMkLst>
            <pc:docMk/>
            <pc:sldMk cId="1029050133" sldId="266"/>
            <ac:spMk id="15" creationId="{063BBA22-50EA-4C4D-BE05-F1CE4E63AA56}"/>
          </ac:spMkLst>
        </pc:spChg>
        <pc:graphicFrameChg chg="add">
          <ac:chgData name="30212090102852" userId="S::30212090102852@sci.asu.edu.eg::6609d03e-575b-4742-a6b1-2b7e3014f7c4" providerId="AD" clId="Web-{66A714F2-F266-955D-0C45-776A0BE597E8}" dt="2024-09-12T12:29:29.693" v="150"/>
          <ac:graphicFrameMkLst>
            <pc:docMk/>
            <pc:sldMk cId="1029050133" sldId="266"/>
            <ac:graphicFrameMk id="14" creationId="{214E61AC-E1DC-3A74-F7EC-F1F2E947A8DA}"/>
          </ac:graphicFrameMkLst>
        </pc:graphicFrameChg>
        <pc:picChg chg="add del">
          <ac:chgData name="30212090102852" userId="S::30212090102852@sci.asu.edu.eg::6609d03e-575b-4742-a6b1-2b7e3014f7c4" providerId="AD" clId="Web-{66A714F2-F266-955D-0C45-776A0BE597E8}" dt="2024-09-12T12:29:29.662" v="149"/>
          <ac:picMkLst>
            <pc:docMk/>
            <pc:sldMk cId="1029050133" sldId="266"/>
            <ac:picMk id="5" creationId="{CCE14B39-052A-E5B9-DF45-B163323A339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EA2E1-50CE-4B7F-92BD-9F83E584375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70F8C78-3714-45BE-AE0E-44CC47B37D4C}">
      <dgm:prSet/>
      <dgm:spPr/>
      <dgm:t>
        <a:bodyPr/>
        <a:lstStyle/>
        <a:p>
          <a:r>
            <a:rPr lang="en-US"/>
            <a:t>- Web servers deliver web pages to browsers using HTTP or HTTPS.</a:t>
          </a:r>
        </a:p>
      </dgm:t>
    </dgm:pt>
    <dgm:pt modelId="{2F14D1E5-9D0C-464C-9127-D6CCF5C1C45B}" type="parTrans" cxnId="{A5EAADFB-E349-4C04-87D9-F2871F8D1B3E}">
      <dgm:prSet/>
      <dgm:spPr/>
      <dgm:t>
        <a:bodyPr/>
        <a:lstStyle/>
        <a:p>
          <a:endParaRPr lang="en-US"/>
        </a:p>
      </dgm:t>
    </dgm:pt>
    <dgm:pt modelId="{758F84CD-D3EA-4BA2-B4D4-F412F6CF4536}" type="sibTrans" cxnId="{A5EAADFB-E349-4C04-87D9-F2871F8D1B3E}">
      <dgm:prSet/>
      <dgm:spPr/>
      <dgm:t>
        <a:bodyPr/>
        <a:lstStyle/>
        <a:p>
          <a:endParaRPr lang="en-US"/>
        </a:p>
      </dgm:t>
    </dgm:pt>
    <dgm:pt modelId="{844DFF81-7A9F-43BC-8D31-8A549CB21397}">
      <dgm:prSet/>
      <dgm:spPr/>
      <dgm:t>
        <a:bodyPr/>
        <a:lstStyle/>
        <a:p>
          <a:r>
            <a:rPr lang="en-US"/>
            <a:t>- Apache and Nginx are popular web servers.</a:t>
          </a:r>
        </a:p>
      </dgm:t>
    </dgm:pt>
    <dgm:pt modelId="{0BF14906-0A7E-4EF9-8F56-CFF9DE3017BE}" type="parTrans" cxnId="{78D596FF-F7C2-4E95-8EBE-8D5C05597C48}">
      <dgm:prSet/>
      <dgm:spPr/>
      <dgm:t>
        <a:bodyPr/>
        <a:lstStyle/>
        <a:p>
          <a:endParaRPr lang="en-US"/>
        </a:p>
      </dgm:t>
    </dgm:pt>
    <dgm:pt modelId="{4C290DF8-F3D1-4EA1-A88C-CA87512DA765}" type="sibTrans" cxnId="{78D596FF-F7C2-4E95-8EBE-8D5C05597C48}">
      <dgm:prSet/>
      <dgm:spPr/>
      <dgm:t>
        <a:bodyPr/>
        <a:lstStyle/>
        <a:p>
          <a:endParaRPr lang="en-US"/>
        </a:p>
      </dgm:t>
    </dgm:pt>
    <dgm:pt modelId="{4EA8D965-08BE-4BDB-82C5-88B8824C68A0}">
      <dgm:prSet/>
      <dgm:spPr/>
      <dgm:t>
        <a:bodyPr/>
        <a:lstStyle/>
        <a:p>
          <a:r>
            <a:rPr lang="en-US"/>
            <a:t>- SSL certificates secure websites, and load balancing distributes traffic for better performance.</a:t>
          </a:r>
        </a:p>
      </dgm:t>
    </dgm:pt>
    <dgm:pt modelId="{8EE9B993-BC7F-40FB-BE47-78ED68EEF7F7}" type="parTrans" cxnId="{66EBF288-E640-4D0B-B7B7-014E51443EE8}">
      <dgm:prSet/>
      <dgm:spPr/>
      <dgm:t>
        <a:bodyPr/>
        <a:lstStyle/>
        <a:p>
          <a:endParaRPr lang="en-US"/>
        </a:p>
      </dgm:t>
    </dgm:pt>
    <dgm:pt modelId="{8A8834EC-98E5-4B09-97D8-7879576BF67D}" type="sibTrans" cxnId="{66EBF288-E640-4D0B-B7B7-014E51443EE8}">
      <dgm:prSet/>
      <dgm:spPr/>
      <dgm:t>
        <a:bodyPr/>
        <a:lstStyle/>
        <a:p>
          <a:endParaRPr lang="en-US"/>
        </a:p>
      </dgm:t>
    </dgm:pt>
    <dgm:pt modelId="{1334C5C0-CE5E-4001-9115-A8FDE3834429}" type="pres">
      <dgm:prSet presAssocID="{0E3EA2E1-50CE-4B7F-92BD-9F83E5843756}" presName="root" presStyleCnt="0">
        <dgm:presLayoutVars>
          <dgm:dir/>
          <dgm:resizeHandles val="exact"/>
        </dgm:presLayoutVars>
      </dgm:prSet>
      <dgm:spPr/>
    </dgm:pt>
    <dgm:pt modelId="{67B27184-7BFA-4370-8C51-3BBD95613381}" type="pres">
      <dgm:prSet presAssocID="{0E3EA2E1-50CE-4B7F-92BD-9F83E5843756}" presName="container" presStyleCnt="0">
        <dgm:presLayoutVars>
          <dgm:dir/>
          <dgm:resizeHandles val="exact"/>
        </dgm:presLayoutVars>
      </dgm:prSet>
      <dgm:spPr/>
    </dgm:pt>
    <dgm:pt modelId="{506AFAFA-F749-42ED-8AF2-93EFFD9FD10B}" type="pres">
      <dgm:prSet presAssocID="{E70F8C78-3714-45BE-AE0E-44CC47B37D4C}" presName="compNode" presStyleCnt="0"/>
      <dgm:spPr/>
    </dgm:pt>
    <dgm:pt modelId="{4180FD24-C9C5-4950-9DC4-C2C092ACF298}" type="pres">
      <dgm:prSet presAssocID="{E70F8C78-3714-45BE-AE0E-44CC47B37D4C}" presName="iconBgRect" presStyleLbl="bgShp" presStyleIdx="0" presStyleCnt="3"/>
      <dgm:spPr/>
    </dgm:pt>
    <dgm:pt modelId="{C8A2CD6B-2EA2-45DC-BFEE-D1F6BBC0ED51}" type="pres">
      <dgm:prSet presAssocID="{E70F8C78-3714-45BE-AE0E-44CC47B37D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353F8E5-02B1-40E6-914D-C81BCF7818A2}" type="pres">
      <dgm:prSet presAssocID="{E70F8C78-3714-45BE-AE0E-44CC47B37D4C}" presName="spaceRect" presStyleCnt="0"/>
      <dgm:spPr/>
    </dgm:pt>
    <dgm:pt modelId="{D6E50AA3-2159-4BF9-B18D-E9387B91E6AD}" type="pres">
      <dgm:prSet presAssocID="{E70F8C78-3714-45BE-AE0E-44CC47B37D4C}" presName="textRect" presStyleLbl="revTx" presStyleIdx="0" presStyleCnt="3">
        <dgm:presLayoutVars>
          <dgm:chMax val="1"/>
          <dgm:chPref val="1"/>
        </dgm:presLayoutVars>
      </dgm:prSet>
      <dgm:spPr/>
    </dgm:pt>
    <dgm:pt modelId="{E0ED3301-0D7F-46F8-B2C8-1DE6AA940C54}" type="pres">
      <dgm:prSet presAssocID="{758F84CD-D3EA-4BA2-B4D4-F412F6CF4536}" presName="sibTrans" presStyleLbl="sibTrans2D1" presStyleIdx="0" presStyleCnt="0"/>
      <dgm:spPr/>
    </dgm:pt>
    <dgm:pt modelId="{5F9D3DAB-6969-44CD-A0B8-8C37E2A2D271}" type="pres">
      <dgm:prSet presAssocID="{844DFF81-7A9F-43BC-8D31-8A549CB21397}" presName="compNode" presStyleCnt="0"/>
      <dgm:spPr/>
    </dgm:pt>
    <dgm:pt modelId="{3B07E344-2E7B-4AD5-B954-26019FBAA6A4}" type="pres">
      <dgm:prSet presAssocID="{844DFF81-7A9F-43BC-8D31-8A549CB21397}" presName="iconBgRect" presStyleLbl="bgShp" presStyleIdx="1" presStyleCnt="3"/>
      <dgm:spPr/>
    </dgm:pt>
    <dgm:pt modelId="{87849E44-CDE8-4E97-BF7B-0812CA797A44}" type="pres">
      <dgm:prSet presAssocID="{844DFF81-7A9F-43BC-8D31-8A549CB213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474EB7-C3E7-4448-B6C3-B93F89D2ACAC}" type="pres">
      <dgm:prSet presAssocID="{844DFF81-7A9F-43BC-8D31-8A549CB21397}" presName="spaceRect" presStyleCnt="0"/>
      <dgm:spPr/>
    </dgm:pt>
    <dgm:pt modelId="{DADEC4D9-4F73-4BEE-B013-5DA11BA23396}" type="pres">
      <dgm:prSet presAssocID="{844DFF81-7A9F-43BC-8D31-8A549CB21397}" presName="textRect" presStyleLbl="revTx" presStyleIdx="1" presStyleCnt="3">
        <dgm:presLayoutVars>
          <dgm:chMax val="1"/>
          <dgm:chPref val="1"/>
        </dgm:presLayoutVars>
      </dgm:prSet>
      <dgm:spPr/>
    </dgm:pt>
    <dgm:pt modelId="{61B465D8-14A9-4AB4-B207-1D888AC8591A}" type="pres">
      <dgm:prSet presAssocID="{4C290DF8-F3D1-4EA1-A88C-CA87512DA765}" presName="sibTrans" presStyleLbl="sibTrans2D1" presStyleIdx="0" presStyleCnt="0"/>
      <dgm:spPr/>
    </dgm:pt>
    <dgm:pt modelId="{D5EBE9A9-2CEF-49F3-A318-D75A3E9CE429}" type="pres">
      <dgm:prSet presAssocID="{4EA8D965-08BE-4BDB-82C5-88B8824C68A0}" presName="compNode" presStyleCnt="0"/>
      <dgm:spPr/>
    </dgm:pt>
    <dgm:pt modelId="{F041499E-FF13-4405-88C3-9C918386393B}" type="pres">
      <dgm:prSet presAssocID="{4EA8D965-08BE-4BDB-82C5-88B8824C68A0}" presName="iconBgRect" presStyleLbl="bgShp" presStyleIdx="2" presStyleCnt="3"/>
      <dgm:spPr/>
    </dgm:pt>
    <dgm:pt modelId="{FA4D03BF-CE31-4E3C-B7C8-75F23EC255BE}" type="pres">
      <dgm:prSet presAssocID="{4EA8D965-08BE-4BDB-82C5-88B8824C68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5365E15-3366-4143-AD18-285BB9D0744F}" type="pres">
      <dgm:prSet presAssocID="{4EA8D965-08BE-4BDB-82C5-88B8824C68A0}" presName="spaceRect" presStyleCnt="0"/>
      <dgm:spPr/>
    </dgm:pt>
    <dgm:pt modelId="{8140564A-7C88-4D14-9621-A9DAF67FEE93}" type="pres">
      <dgm:prSet presAssocID="{4EA8D965-08BE-4BDB-82C5-88B8824C68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E1B21B-6B7A-4034-9DF1-DE43D5C77199}" type="presOf" srcId="{E70F8C78-3714-45BE-AE0E-44CC47B37D4C}" destId="{D6E50AA3-2159-4BF9-B18D-E9387B91E6AD}" srcOrd="0" destOrd="0" presId="urn:microsoft.com/office/officeart/2018/2/layout/IconCircleList"/>
    <dgm:cxn modelId="{6DF83130-5788-4C3D-88C3-AF2251FD655E}" type="presOf" srcId="{0E3EA2E1-50CE-4B7F-92BD-9F83E5843756}" destId="{1334C5C0-CE5E-4001-9115-A8FDE3834429}" srcOrd="0" destOrd="0" presId="urn:microsoft.com/office/officeart/2018/2/layout/IconCircleList"/>
    <dgm:cxn modelId="{66EBF288-E640-4D0B-B7B7-014E51443EE8}" srcId="{0E3EA2E1-50CE-4B7F-92BD-9F83E5843756}" destId="{4EA8D965-08BE-4BDB-82C5-88B8824C68A0}" srcOrd="2" destOrd="0" parTransId="{8EE9B993-BC7F-40FB-BE47-78ED68EEF7F7}" sibTransId="{8A8834EC-98E5-4B09-97D8-7879576BF67D}"/>
    <dgm:cxn modelId="{E8AEE48E-CEA7-4D7B-ADEA-8EC2B642FD30}" type="presOf" srcId="{4C290DF8-F3D1-4EA1-A88C-CA87512DA765}" destId="{61B465D8-14A9-4AB4-B207-1D888AC8591A}" srcOrd="0" destOrd="0" presId="urn:microsoft.com/office/officeart/2018/2/layout/IconCircleList"/>
    <dgm:cxn modelId="{EF06D69F-2F8A-47C6-8DAB-9E0EDCBCE132}" type="presOf" srcId="{844DFF81-7A9F-43BC-8D31-8A549CB21397}" destId="{DADEC4D9-4F73-4BEE-B013-5DA11BA23396}" srcOrd="0" destOrd="0" presId="urn:microsoft.com/office/officeart/2018/2/layout/IconCircleList"/>
    <dgm:cxn modelId="{C5C994D7-40C2-40F6-BC9D-151FA50CBCE7}" type="presOf" srcId="{4EA8D965-08BE-4BDB-82C5-88B8824C68A0}" destId="{8140564A-7C88-4D14-9621-A9DAF67FEE93}" srcOrd="0" destOrd="0" presId="urn:microsoft.com/office/officeart/2018/2/layout/IconCircleList"/>
    <dgm:cxn modelId="{68A977E5-B800-4808-BD67-8EF694905C34}" type="presOf" srcId="{758F84CD-D3EA-4BA2-B4D4-F412F6CF4536}" destId="{E0ED3301-0D7F-46F8-B2C8-1DE6AA940C54}" srcOrd="0" destOrd="0" presId="urn:microsoft.com/office/officeart/2018/2/layout/IconCircleList"/>
    <dgm:cxn modelId="{A5EAADFB-E349-4C04-87D9-F2871F8D1B3E}" srcId="{0E3EA2E1-50CE-4B7F-92BD-9F83E5843756}" destId="{E70F8C78-3714-45BE-AE0E-44CC47B37D4C}" srcOrd="0" destOrd="0" parTransId="{2F14D1E5-9D0C-464C-9127-D6CCF5C1C45B}" sibTransId="{758F84CD-D3EA-4BA2-B4D4-F412F6CF4536}"/>
    <dgm:cxn modelId="{78D596FF-F7C2-4E95-8EBE-8D5C05597C48}" srcId="{0E3EA2E1-50CE-4B7F-92BD-9F83E5843756}" destId="{844DFF81-7A9F-43BC-8D31-8A549CB21397}" srcOrd="1" destOrd="0" parTransId="{0BF14906-0A7E-4EF9-8F56-CFF9DE3017BE}" sibTransId="{4C290DF8-F3D1-4EA1-A88C-CA87512DA765}"/>
    <dgm:cxn modelId="{44E4067B-6E2A-4F1E-81B2-5AF6BD8FF9FB}" type="presParOf" srcId="{1334C5C0-CE5E-4001-9115-A8FDE3834429}" destId="{67B27184-7BFA-4370-8C51-3BBD95613381}" srcOrd="0" destOrd="0" presId="urn:microsoft.com/office/officeart/2018/2/layout/IconCircleList"/>
    <dgm:cxn modelId="{D03F8395-CC98-428D-AC14-9204D1F955E0}" type="presParOf" srcId="{67B27184-7BFA-4370-8C51-3BBD95613381}" destId="{506AFAFA-F749-42ED-8AF2-93EFFD9FD10B}" srcOrd="0" destOrd="0" presId="urn:microsoft.com/office/officeart/2018/2/layout/IconCircleList"/>
    <dgm:cxn modelId="{7495E40D-02F0-49C8-82F5-B1924A31E87C}" type="presParOf" srcId="{506AFAFA-F749-42ED-8AF2-93EFFD9FD10B}" destId="{4180FD24-C9C5-4950-9DC4-C2C092ACF298}" srcOrd="0" destOrd="0" presId="urn:microsoft.com/office/officeart/2018/2/layout/IconCircleList"/>
    <dgm:cxn modelId="{4DB5AA73-5798-4393-83EB-79D0D65734CD}" type="presParOf" srcId="{506AFAFA-F749-42ED-8AF2-93EFFD9FD10B}" destId="{C8A2CD6B-2EA2-45DC-BFEE-D1F6BBC0ED51}" srcOrd="1" destOrd="0" presId="urn:microsoft.com/office/officeart/2018/2/layout/IconCircleList"/>
    <dgm:cxn modelId="{8AB40AAB-E7BC-48EC-9970-77B24A5E800C}" type="presParOf" srcId="{506AFAFA-F749-42ED-8AF2-93EFFD9FD10B}" destId="{D353F8E5-02B1-40E6-914D-C81BCF7818A2}" srcOrd="2" destOrd="0" presId="urn:microsoft.com/office/officeart/2018/2/layout/IconCircleList"/>
    <dgm:cxn modelId="{B6835AE4-8157-4236-BF4D-0F407046917A}" type="presParOf" srcId="{506AFAFA-F749-42ED-8AF2-93EFFD9FD10B}" destId="{D6E50AA3-2159-4BF9-B18D-E9387B91E6AD}" srcOrd="3" destOrd="0" presId="urn:microsoft.com/office/officeart/2018/2/layout/IconCircleList"/>
    <dgm:cxn modelId="{EAD1C99F-1C73-41CF-B2AE-7552C481F924}" type="presParOf" srcId="{67B27184-7BFA-4370-8C51-3BBD95613381}" destId="{E0ED3301-0D7F-46F8-B2C8-1DE6AA940C54}" srcOrd="1" destOrd="0" presId="urn:microsoft.com/office/officeart/2018/2/layout/IconCircleList"/>
    <dgm:cxn modelId="{D79F2D43-7D32-439D-BFD4-197991D8B334}" type="presParOf" srcId="{67B27184-7BFA-4370-8C51-3BBD95613381}" destId="{5F9D3DAB-6969-44CD-A0B8-8C37E2A2D271}" srcOrd="2" destOrd="0" presId="urn:microsoft.com/office/officeart/2018/2/layout/IconCircleList"/>
    <dgm:cxn modelId="{6F43A7D7-C0D7-4B31-BECB-439D142B13DB}" type="presParOf" srcId="{5F9D3DAB-6969-44CD-A0B8-8C37E2A2D271}" destId="{3B07E344-2E7B-4AD5-B954-26019FBAA6A4}" srcOrd="0" destOrd="0" presId="urn:microsoft.com/office/officeart/2018/2/layout/IconCircleList"/>
    <dgm:cxn modelId="{56F78BB8-1AB0-4BB5-BA7E-C5D44608D74A}" type="presParOf" srcId="{5F9D3DAB-6969-44CD-A0B8-8C37E2A2D271}" destId="{87849E44-CDE8-4E97-BF7B-0812CA797A44}" srcOrd="1" destOrd="0" presId="urn:microsoft.com/office/officeart/2018/2/layout/IconCircleList"/>
    <dgm:cxn modelId="{01EAE01B-7C99-4717-AAAF-DCB98F15E585}" type="presParOf" srcId="{5F9D3DAB-6969-44CD-A0B8-8C37E2A2D271}" destId="{59474EB7-C3E7-4448-B6C3-B93F89D2ACAC}" srcOrd="2" destOrd="0" presId="urn:microsoft.com/office/officeart/2018/2/layout/IconCircleList"/>
    <dgm:cxn modelId="{9B25E123-182A-4CC4-AEA5-07525EC79897}" type="presParOf" srcId="{5F9D3DAB-6969-44CD-A0B8-8C37E2A2D271}" destId="{DADEC4D9-4F73-4BEE-B013-5DA11BA23396}" srcOrd="3" destOrd="0" presId="urn:microsoft.com/office/officeart/2018/2/layout/IconCircleList"/>
    <dgm:cxn modelId="{50FD2BE8-2CC6-4E5D-A3E4-19F171CF25E2}" type="presParOf" srcId="{67B27184-7BFA-4370-8C51-3BBD95613381}" destId="{61B465D8-14A9-4AB4-B207-1D888AC8591A}" srcOrd="3" destOrd="0" presId="urn:microsoft.com/office/officeart/2018/2/layout/IconCircleList"/>
    <dgm:cxn modelId="{2032373D-E59B-4ED1-9994-52E35989CF49}" type="presParOf" srcId="{67B27184-7BFA-4370-8C51-3BBD95613381}" destId="{D5EBE9A9-2CEF-49F3-A318-D75A3E9CE429}" srcOrd="4" destOrd="0" presId="urn:microsoft.com/office/officeart/2018/2/layout/IconCircleList"/>
    <dgm:cxn modelId="{F7525118-7BAD-4209-A13C-F1A97BFF4DA3}" type="presParOf" srcId="{D5EBE9A9-2CEF-49F3-A318-D75A3E9CE429}" destId="{F041499E-FF13-4405-88C3-9C918386393B}" srcOrd="0" destOrd="0" presId="urn:microsoft.com/office/officeart/2018/2/layout/IconCircleList"/>
    <dgm:cxn modelId="{7CDBE8F9-23F7-42FB-9ADC-648C35A35FF1}" type="presParOf" srcId="{D5EBE9A9-2CEF-49F3-A318-D75A3E9CE429}" destId="{FA4D03BF-CE31-4E3C-B7C8-75F23EC255BE}" srcOrd="1" destOrd="0" presId="urn:microsoft.com/office/officeart/2018/2/layout/IconCircleList"/>
    <dgm:cxn modelId="{C9B98594-00EF-4A3D-B3E4-EB7AA4C1786E}" type="presParOf" srcId="{D5EBE9A9-2CEF-49F3-A318-D75A3E9CE429}" destId="{35365E15-3366-4143-AD18-285BB9D0744F}" srcOrd="2" destOrd="0" presId="urn:microsoft.com/office/officeart/2018/2/layout/IconCircleList"/>
    <dgm:cxn modelId="{C02CA5F1-6948-4765-82D1-F8C497EAB5ED}" type="presParOf" srcId="{D5EBE9A9-2CEF-49F3-A318-D75A3E9CE429}" destId="{8140564A-7C88-4D14-9621-A9DAF67FEE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0FD24-C9C5-4950-9DC4-C2C092ACF298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2CD6B-2EA2-45DC-BFEE-D1F6BBC0ED51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50AA3-2159-4BF9-B18D-E9387B91E6AD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Web servers deliver web pages to browsers using HTTP or HTTPS.</a:t>
          </a:r>
        </a:p>
      </dsp:txBody>
      <dsp:txXfrm>
        <a:off x="1312541" y="1640565"/>
        <a:ext cx="2148945" cy="911674"/>
      </dsp:txXfrm>
    </dsp:sp>
    <dsp:sp modelId="{3B07E344-2E7B-4AD5-B954-26019FBAA6A4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49E44-CDE8-4E97-BF7B-0812CA797A44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EC4D9-4F73-4BEE-B013-5DA11BA23396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Apache and Nginx are popular web servers.</a:t>
          </a:r>
        </a:p>
      </dsp:txBody>
      <dsp:txXfrm>
        <a:off x="4942957" y="1640565"/>
        <a:ext cx="2148945" cy="911674"/>
      </dsp:txXfrm>
    </dsp:sp>
    <dsp:sp modelId="{F041499E-FF13-4405-88C3-9C918386393B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D03BF-CE31-4E3C-B7C8-75F23EC255BE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0564A-7C88-4D14-9621-A9DAF67FEE93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SSL certificates secure websites, and load balancing distributes traffic for better performance.</a:t>
          </a:r>
        </a:p>
      </dsp:txBody>
      <dsp:txXfrm>
        <a:off x="8573374" y="1640565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49BC4D9-AA02-0AE9-5BB1-8D035561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47" b="6247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38" y="1217998"/>
            <a:ext cx="6789987" cy="291115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ea typeface="+mj-lt"/>
                <a:cs typeface="+mj-lt"/>
              </a:rPr>
              <a:t>Lecture 6: Web Servers and How They Work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537" y="4154732"/>
            <a:ext cx="4849044" cy="1183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Eng/ Youssef </a:t>
            </a:r>
            <a:r>
              <a:rPr lang="en-US" sz="2000" b="1" err="1">
                <a:solidFill>
                  <a:srgbClr val="FFFFFF"/>
                </a:solidFill>
              </a:rPr>
              <a:t>khaled</a:t>
            </a:r>
            <a:endParaRPr lang="en-US" sz="2000" b="1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Backend Roadmap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29512-DEB2-0C4A-B95E-ABA1AF2D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Reverse Proxy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73B4-F2EC-3F57-6F57-2B7EE1119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616078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A reverse proxy is a server that sits between the user and the web server.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It helps distribute traffic and improve security.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Example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: Nginx is often used as a reverse proxy.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98F5AA9-100F-6665-ED87-29637FBD9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4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6C3F9-7EEB-2943-DD70-5EAD181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Summary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14E61AC-E1DC-3A74-F7EC-F1F2E947A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3043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05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6986-C228-1798-19FA-CD4FB5D2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What is a Web Server?</a:t>
            </a:r>
            <a:endParaRPr lang="en-US" sz="32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F68CD94-A5F6-2642-33C3-08DE9BE4F5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78" r="43458" b="-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A5CD-C7B9-0138-BD5F-F249FDED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6163249" cy="35912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 web server is software or hardware that delivers web pages to your browser.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stores your website files and sends them to users over the internet.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Apache and Nginx are popular web servers.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0271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B64A6-26DD-CC36-99D1-26F9D4B4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How Does a Web Server Work?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69D0-AFCB-2440-9B46-A44D0654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1. The browser sends a request to the server.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2. The server processes the request.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3. It sends the requested files (</a:t>
            </a:r>
            <a:r>
              <a:rPr lang="en-US" sz="2000" b="1" dirty="0">
                <a:ea typeface="+mn-lt"/>
                <a:cs typeface="+mn-lt"/>
              </a:rPr>
              <a:t>HTML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b="1" dirty="0">
                <a:ea typeface="+mn-lt"/>
                <a:cs typeface="+mn-lt"/>
              </a:rPr>
              <a:t>CSS</a:t>
            </a:r>
            <a:r>
              <a:rPr lang="en-US" sz="2000" dirty="0">
                <a:ea typeface="+mn-lt"/>
                <a:cs typeface="+mn-lt"/>
              </a:rPr>
              <a:t>, etc.) back to the browser.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Loading a website in your browser.</a:t>
            </a:r>
            <a:endParaRPr lang="en-US" sz="2000" dirty="0"/>
          </a:p>
          <a:p>
            <a:endParaRPr lang="en-US" sz="2000"/>
          </a:p>
        </p:txBody>
      </p:sp>
      <p:pic>
        <p:nvPicPr>
          <p:cNvPr id="4" name="Picture 3" descr="Free stock photo of hosting, server, server-room">
            <a:extLst>
              <a:ext uri="{FF2B5EF4-FFF2-40B4-BE49-F238E27FC236}">
                <a16:creationId xmlns:a16="http://schemas.microsoft.com/office/drawing/2014/main" id="{DB7E03E0-961D-7D15-700B-4E37F5C4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272" r="6779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005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F9E3B-5E6C-55CB-39A2-C9FC4321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Popular Web Servers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241E-F21D-6F68-D269-F76EFBB1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260902" cy="3729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Apache</a:t>
            </a:r>
            <a:r>
              <a:rPr lang="en-US" sz="2000" dirty="0">
                <a:ea typeface="+mn-lt"/>
                <a:cs typeface="+mn-lt"/>
              </a:rPr>
              <a:t>: One of the most widely used web servers, known for flexibility.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Nginx</a:t>
            </a:r>
            <a:r>
              <a:rPr lang="en-US" sz="2000" dirty="0">
                <a:ea typeface="+mn-lt"/>
                <a:cs typeface="+mn-lt"/>
              </a:rPr>
              <a:t>: Lightweight and fast, often used for high-traffic websites.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- </a:t>
            </a:r>
            <a:r>
              <a:rPr lang="en-US" sz="2000" b="1" dirty="0">
                <a:ea typeface="+mn-lt"/>
                <a:cs typeface="+mn-lt"/>
              </a:rPr>
              <a:t>IIS</a:t>
            </a:r>
            <a:r>
              <a:rPr lang="en-US" sz="2000" dirty="0">
                <a:ea typeface="+mn-lt"/>
                <a:cs typeface="+mn-lt"/>
              </a:rPr>
              <a:t>: Microsoft’s web server, used on Windows servers.</a:t>
            </a:r>
            <a:endParaRPr lang="en-US" sz="200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Big companies like Netflix use Nginx.</a:t>
            </a:r>
            <a:endParaRPr lang="en-U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B4147-E011-2C85-1B7C-A5D47D3C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5" r="55985" b="6250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8613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9569B-E853-214B-ACA1-E8259702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Static vs. Dynamic Content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1ECF-662F-D771-D884-BDADB6B13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5250754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- Static Content: Files like HTML, images, or CSS that don’t change.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Dynamic Content: Files generated by the server using programming languages like PHP.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Blogs use dynamic content for displaying posts.</a:t>
            </a:r>
            <a:endParaRPr lang="en-US" sz="2000" dirty="0"/>
          </a:p>
          <a:p>
            <a:endParaRPr lang="en-US" sz="2000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60E904AA-A83F-C071-34D9-FB6C679C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34" r="11263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B8263-8CBA-281E-03D6-D0906EC7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Web Server Configuration Files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F612-2693-6E15-21A1-1936D025B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Web servers use configuration files to manage settings.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These files control server behavior, security, and performance.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Apache: .</a:t>
            </a:r>
            <a:r>
              <a:rPr lang="en-US" sz="2000" dirty="0" err="1">
                <a:ea typeface="+mn-lt"/>
                <a:cs typeface="+mn-lt"/>
              </a:rPr>
              <a:t>htaccess</a:t>
            </a:r>
            <a:endParaRPr lang="en-US" sz="2000" dirty="0" err="1"/>
          </a:p>
          <a:p>
            <a:r>
              <a:rPr lang="en-US" sz="2000" dirty="0">
                <a:ea typeface="+mn-lt"/>
                <a:cs typeface="+mn-lt"/>
              </a:rPr>
              <a:t>- Nginx: </a:t>
            </a:r>
            <a:r>
              <a:rPr lang="en-US" sz="2000" dirty="0" err="1">
                <a:ea typeface="+mn-lt"/>
                <a:cs typeface="+mn-lt"/>
              </a:rPr>
              <a:t>nginx.conf</a:t>
            </a:r>
            <a:endParaRPr lang="en-US" sz="2000" dirty="0" err="1"/>
          </a:p>
          <a:p>
            <a:endParaRPr lang="en-US" sz="200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94AC9CC3-B4E4-0D14-BD57-BBEBD213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86" r="32591" b="-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493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D2D5B-7311-2D63-695F-2CED641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What is HTTPS?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6BFD-0FAC-5D9C-7947-B5DF0DA4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600993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HTTPS (Hypertext Transfer Protocol Secure) encrypts data between your browser and the server.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protects sensitive information like passwords.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Online shopping sites use HTTPS to secure payments.</a:t>
            </a:r>
            <a:endParaRPr lang="en-US" sz="2000" dirty="0"/>
          </a:p>
          <a:p>
            <a:endParaRPr lang="en-US" sz="200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24209106-CAA1-A02B-6311-03389B27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28" r="38139" b="4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12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E44CC-06B3-1634-61FA-D4B1E7F6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SSL Certificates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6B11-4DE2-4581-5E9A-F1EF4702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6041502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SSL 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certificates are used to secure data between users and the server.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They create an encrypted connection and show the "lock" icon in the browser.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Example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 Websites with HTTPS use SSL certificates.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7CBBFCA6-82A7-5743-1866-DB724D189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73CEB-3F50-F368-AB4C-D1AFF90D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C495-61BB-D627-D798-8F38B7FC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6096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Load balancing distributes traffic across multiple servers.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ensures no single server is overwhelmed with too much traffic.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Large websites like Google use load balancing for millions of users.</a:t>
            </a:r>
            <a:endParaRPr lang="en-US" sz="2000" dirty="0"/>
          </a:p>
          <a:p>
            <a:endParaRPr lang="en-US" sz="200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918D73EB-1580-9B98-85CE-8EBFA18DB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67" r="30972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586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6: Web Servers and How They Work</vt:lpstr>
      <vt:lpstr>What is a Web Server?</vt:lpstr>
      <vt:lpstr>How Does a Web Server Work?</vt:lpstr>
      <vt:lpstr>Popular Web Servers</vt:lpstr>
      <vt:lpstr>Static vs. Dynamic Content</vt:lpstr>
      <vt:lpstr>Web Server Configuration Files</vt:lpstr>
      <vt:lpstr>What is HTTPS?</vt:lpstr>
      <vt:lpstr>SSL Certificates</vt:lpstr>
      <vt:lpstr>Load Balancing</vt:lpstr>
      <vt:lpstr>Reverse Proxy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69</cp:revision>
  <dcterms:created xsi:type="dcterms:W3CDTF">2024-09-12T12:15:42Z</dcterms:created>
  <dcterms:modified xsi:type="dcterms:W3CDTF">2024-09-12T12:29:52Z</dcterms:modified>
</cp:coreProperties>
</file>