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EE900-78D9-C30B-D3F0-D4CED8D496A9}" v="150" dt="2024-09-13T11:13:35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08AEE900-78D9-C30B-D3F0-D4CED8D496A9}"/>
    <pc:docChg chg="addSld modSld">
      <pc:chgData name="30212090102852" userId="S::30212090102852@sci.asu.edu.eg::6609d03e-575b-4742-a6b1-2b7e3014f7c4" providerId="AD" clId="Web-{08AEE900-78D9-C30B-D3F0-D4CED8D496A9}" dt="2024-09-13T11:13:38.657" v="136"/>
      <pc:docMkLst>
        <pc:docMk/>
      </pc:docMkLst>
      <pc:sldChg chg="addSp delSp modSp mod setBg">
        <pc:chgData name="30212090102852" userId="S::30212090102852@sci.asu.edu.eg::6609d03e-575b-4742-a6b1-2b7e3014f7c4" providerId="AD" clId="Web-{08AEE900-78D9-C30B-D3F0-D4CED8D496A9}" dt="2024-09-13T11:13:38.657" v="136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30212090102852" userId="S::30212090102852@sci.asu.edu.eg::6609d03e-575b-4742-a6b1-2b7e3014f7c4" providerId="AD" clId="Web-{08AEE900-78D9-C30B-D3F0-D4CED8D496A9}" dt="2024-09-13T11:10:17.939" v="66"/>
          <ac:spMkLst>
            <pc:docMk/>
            <pc:sldMk cId="109857222" sldId="256"/>
            <ac:spMk id="12" creationId="{74751229-0244-4FBB-BED1-407467F4C951}"/>
          </ac:spMkLst>
        </pc:spChg>
        <pc:spChg chg="add del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17" creationId="{19D32F93-50AC-4C46-A5DB-291C60DDB7BD}"/>
          </ac:spMkLst>
        </pc:spChg>
        <pc:spChg chg="add del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19" creationId="{827DC2C4-B485-428A-BF4A-472D2967F47F}"/>
          </ac:spMkLst>
        </pc:spChg>
        <pc:spChg chg="add del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21" creationId="{EE04B5EB-F158-4507-90DD-BD23620C7CC9}"/>
          </ac:spMkLst>
        </pc:spChg>
        <pc:spChg chg="add del">
          <ac:chgData name="30212090102852" userId="S::30212090102852@sci.asu.edu.eg::6609d03e-575b-4742-a6b1-2b7e3014f7c4" providerId="AD" clId="Web-{08AEE900-78D9-C30B-D3F0-D4CED8D496A9}" dt="2024-09-13T11:13:38.657" v="135"/>
          <ac:spMkLst>
            <pc:docMk/>
            <pc:sldMk cId="109857222" sldId="256"/>
            <ac:spMk id="26" creationId="{19D32F93-50AC-4C46-A5DB-291C60DDB7BD}"/>
          </ac:spMkLst>
        </pc:spChg>
        <pc:spChg chg="add del">
          <ac:chgData name="30212090102852" userId="S::30212090102852@sci.asu.edu.eg::6609d03e-575b-4742-a6b1-2b7e3014f7c4" providerId="AD" clId="Web-{08AEE900-78D9-C30B-D3F0-D4CED8D496A9}" dt="2024-09-13T11:13:38.657" v="135"/>
          <ac:spMkLst>
            <pc:docMk/>
            <pc:sldMk cId="109857222" sldId="256"/>
            <ac:spMk id="28" creationId="{827DC2C4-B485-428A-BF4A-472D2967F47F}"/>
          </ac:spMkLst>
        </pc:spChg>
        <pc:spChg chg="add del">
          <ac:chgData name="30212090102852" userId="S::30212090102852@sci.asu.edu.eg::6609d03e-575b-4742-a6b1-2b7e3014f7c4" providerId="AD" clId="Web-{08AEE900-78D9-C30B-D3F0-D4CED8D496A9}" dt="2024-09-13T11:13:38.657" v="135"/>
          <ac:spMkLst>
            <pc:docMk/>
            <pc:sldMk cId="109857222" sldId="256"/>
            <ac:spMk id="30" creationId="{EE04B5EB-F158-4507-90DD-BD23620C7CC9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32" creationId="{19D32F93-50AC-4C46-A5DB-291C60DDB7BD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33" creationId="{827DC2C4-B485-428A-BF4A-472D2967F47F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3:38.657" v="136"/>
          <ac:spMkLst>
            <pc:docMk/>
            <pc:sldMk cId="109857222" sldId="256"/>
            <ac:spMk id="34" creationId="{EE04B5EB-F158-4507-90DD-BD23620C7CC9}"/>
          </ac:spMkLst>
        </pc:spChg>
        <pc:picChg chg="add mod ord">
          <ac:chgData name="30212090102852" userId="S::30212090102852@sci.asu.edu.eg::6609d03e-575b-4742-a6b1-2b7e3014f7c4" providerId="AD" clId="Web-{08AEE900-78D9-C30B-D3F0-D4CED8D496A9}" dt="2024-09-13T11:13:38.657" v="136"/>
          <ac:picMkLst>
            <pc:docMk/>
            <pc:sldMk cId="109857222" sldId="256"/>
            <ac:picMk id="7" creationId="{5DC0A37F-60B4-C97F-7EB4-2F60050E0012}"/>
          </ac:picMkLst>
        </pc:picChg>
        <pc:picChg chg="add del">
          <ac:chgData name="30212090102852" userId="S::30212090102852@sci.asu.edu.eg::6609d03e-575b-4742-a6b1-2b7e3014f7c4" providerId="AD" clId="Web-{08AEE900-78D9-C30B-D3F0-D4CED8D496A9}" dt="2024-09-13T11:10:17.939" v="66"/>
          <ac:picMkLst>
            <pc:docMk/>
            <pc:sldMk cId="109857222" sldId="256"/>
            <ac:picMk id="9" creationId="{543B94BE-4722-4F8F-B0E2-99FCB64491C6}"/>
          </ac:picMkLst>
        </pc:pic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1:10.052" v="81" actId="20577"/>
        <pc:sldMkLst>
          <pc:docMk/>
          <pc:sldMk cId="233368876" sldId="257"/>
        </pc:sldMkLst>
        <pc:spChg chg="mod">
          <ac:chgData name="30212090102852" userId="S::30212090102852@sci.asu.edu.eg::6609d03e-575b-4742-a6b1-2b7e3014f7c4" providerId="AD" clId="Web-{08AEE900-78D9-C30B-D3F0-D4CED8D496A9}" dt="2024-09-13T11:10:59.848" v="78"/>
          <ac:spMkLst>
            <pc:docMk/>
            <pc:sldMk cId="233368876" sldId="257"/>
            <ac:spMk id="2" creationId="{87F4AD98-CB71-3F51-6AD3-C66C1102148C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1:10.052" v="81" actId="20577"/>
          <ac:spMkLst>
            <pc:docMk/>
            <pc:sldMk cId="233368876" sldId="257"/>
            <ac:spMk id="3" creationId="{EF77EA08-4381-8E92-0C42-2E6B7D9FAD90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0:59.848" v="78"/>
          <ac:spMkLst>
            <pc:docMk/>
            <pc:sldMk cId="233368876" sldId="257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0:59.848" v="78"/>
          <ac:spMkLst>
            <pc:docMk/>
            <pc:sldMk cId="233368876" sldId="257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0:59.848" v="78"/>
          <ac:spMkLst>
            <pc:docMk/>
            <pc:sldMk cId="233368876" sldId="257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1:45.774" v="98" actId="20577"/>
        <pc:sldMkLst>
          <pc:docMk/>
          <pc:sldMk cId="1608077283" sldId="258"/>
        </pc:sldMkLst>
        <pc:spChg chg="mod">
          <ac:chgData name="30212090102852" userId="S::30212090102852@sci.asu.edu.eg::6609d03e-575b-4742-a6b1-2b7e3014f7c4" providerId="AD" clId="Web-{08AEE900-78D9-C30B-D3F0-D4CED8D496A9}" dt="2024-09-13T11:11:15.068" v="82"/>
          <ac:spMkLst>
            <pc:docMk/>
            <pc:sldMk cId="1608077283" sldId="258"/>
            <ac:spMk id="2" creationId="{43BF96BC-8401-B83F-FEFB-AD8279BFA2F1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1:45.774" v="98" actId="20577"/>
          <ac:spMkLst>
            <pc:docMk/>
            <pc:sldMk cId="1608077283" sldId="258"/>
            <ac:spMk id="3" creationId="{9748B763-4B3E-35A3-C440-65E61F6C2BAD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1:15.068" v="82"/>
          <ac:spMkLst>
            <pc:docMk/>
            <pc:sldMk cId="1608077283" sldId="258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1:15.068" v="82"/>
          <ac:spMkLst>
            <pc:docMk/>
            <pc:sldMk cId="1608077283" sldId="258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1:15.068" v="82"/>
          <ac:spMkLst>
            <pc:docMk/>
            <pc:sldMk cId="1608077283" sldId="258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2:12.260" v="111"/>
        <pc:sldMkLst>
          <pc:docMk/>
          <pc:sldMk cId="1951008882" sldId="259"/>
        </pc:sldMkLst>
        <pc:spChg chg="mod">
          <ac:chgData name="30212090102852" userId="S::30212090102852@sci.asu.edu.eg::6609d03e-575b-4742-a6b1-2b7e3014f7c4" providerId="AD" clId="Web-{08AEE900-78D9-C30B-D3F0-D4CED8D496A9}" dt="2024-09-13T11:12:12.260" v="111"/>
          <ac:spMkLst>
            <pc:docMk/>
            <pc:sldMk cId="1951008882" sldId="259"/>
            <ac:spMk id="2" creationId="{EB70F32B-1BCA-C474-21DE-FBEF4028E47F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2:12.260" v="111"/>
          <ac:spMkLst>
            <pc:docMk/>
            <pc:sldMk cId="1951008882" sldId="259"/>
            <ac:spMk id="3" creationId="{EBCDCD54-0736-59B8-1A3E-DA44209BA8F9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2.260" v="111"/>
          <ac:spMkLst>
            <pc:docMk/>
            <pc:sldMk cId="1951008882" sldId="259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2.260" v="111"/>
          <ac:spMkLst>
            <pc:docMk/>
            <pc:sldMk cId="1951008882" sldId="259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2.260" v="111"/>
          <ac:spMkLst>
            <pc:docMk/>
            <pc:sldMk cId="1951008882" sldId="259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2:45.669" v="120" actId="20577"/>
        <pc:sldMkLst>
          <pc:docMk/>
          <pc:sldMk cId="4142191332" sldId="260"/>
        </pc:sldMkLst>
        <pc:spChg chg="mod">
          <ac:chgData name="30212090102852" userId="S::30212090102852@sci.asu.edu.eg::6609d03e-575b-4742-a6b1-2b7e3014f7c4" providerId="AD" clId="Web-{08AEE900-78D9-C30B-D3F0-D4CED8D496A9}" dt="2024-09-13T11:12:16.416" v="112"/>
          <ac:spMkLst>
            <pc:docMk/>
            <pc:sldMk cId="4142191332" sldId="260"/>
            <ac:spMk id="2" creationId="{6192CE5B-E913-0A08-05EB-87364ABCA261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2:45.669" v="120" actId="20577"/>
          <ac:spMkLst>
            <pc:docMk/>
            <pc:sldMk cId="4142191332" sldId="260"/>
            <ac:spMk id="3" creationId="{140A4538-E221-29CA-DF5E-422C4439E7AD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6.416" v="112"/>
          <ac:spMkLst>
            <pc:docMk/>
            <pc:sldMk cId="4142191332" sldId="260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6.416" v="112"/>
          <ac:spMkLst>
            <pc:docMk/>
            <pc:sldMk cId="4142191332" sldId="260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6.416" v="112"/>
          <ac:spMkLst>
            <pc:docMk/>
            <pc:sldMk cId="4142191332" sldId="260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2:50.513" v="122" actId="20577"/>
        <pc:sldMkLst>
          <pc:docMk/>
          <pc:sldMk cId="595302502" sldId="261"/>
        </pc:sldMkLst>
        <pc:spChg chg="mod">
          <ac:chgData name="30212090102852" userId="S::30212090102852@sci.asu.edu.eg::6609d03e-575b-4742-a6b1-2b7e3014f7c4" providerId="AD" clId="Web-{08AEE900-78D9-C30B-D3F0-D4CED8D496A9}" dt="2024-09-13T11:12:19.354" v="113"/>
          <ac:spMkLst>
            <pc:docMk/>
            <pc:sldMk cId="595302502" sldId="261"/>
            <ac:spMk id="2" creationId="{697862B8-FB0F-0D7D-1205-C17FF1FA5C16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2:50.513" v="122" actId="20577"/>
          <ac:spMkLst>
            <pc:docMk/>
            <pc:sldMk cId="595302502" sldId="261"/>
            <ac:spMk id="3" creationId="{5F5CF90D-463C-E95A-D57A-C6FB6732143D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9.354" v="113"/>
          <ac:spMkLst>
            <pc:docMk/>
            <pc:sldMk cId="595302502" sldId="261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9.354" v="113"/>
          <ac:spMkLst>
            <pc:docMk/>
            <pc:sldMk cId="595302502" sldId="261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19.354" v="113"/>
          <ac:spMkLst>
            <pc:docMk/>
            <pc:sldMk cId="595302502" sldId="261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2:53.576" v="124" actId="20577"/>
        <pc:sldMkLst>
          <pc:docMk/>
          <pc:sldMk cId="3822376893" sldId="262"/>
        </pc:sldMkLst>
        <pc:spChg chg="mod">
          <ac:chgData name="30212090102852" userId="S::30212090102852@sci.asu.edu.eg::6609d03e-575b-4742-a6b1-2b7e3014f7c4" providerId="AD" clId="Web-{08AEE900-78D9-C30B-D3F0-D4CED8D496A9}" dt="2024-09-13T11:12:23.198" v="114"/>
          <ac:spMkLst>
            <pc:docMk/>
            <pc:sldMk cId="3822376893" sldId="262"/>
            <ac:spMk id="2" creationId="{121380AE-FB9B-D329-0B82-DE61978AEE45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2:53.576" v="124" actId="20577"/>
          <ac:spMkLst>
            <pc:docMk/>
            <pc:sldMk cId="3822376893" sldId="262"/>
            <ac:spMk id="3" creationId="{9AB4D7F2-9A25-4270-1C2A-AC6E8DDC2C2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3.198" v="114"/>
          <ac:spMkLst>
            <pc:docMk/>
            <pc:sldMk cId="3822376893" sldId="262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3.198" v="114"/>
          <ac:spMkLst>
            <pc:docMk/>
            <pc:sldMk cId="3822376893" sldId="262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3.198" v="114"/>
          <ac:spMkLst>
            <pc:docMk/>
            <pc:sldMk cId="3822376893" sldId="262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2:56.857" v="126" actId="20577"/>
        <pc:sldMkLst>
          <pc:docMk/>
          <pc:sldMk cId="2963297522" sldId="263"/>
        </pc:sldMkLst>
        <pc:spChg chg="mod">
          <ac:chgData name="30212090102852" userId="S::30212090102852@sci.asu.edu.eg::6609d03e-575b-4742-a6b1-2b7e3014f7c4" providerId="AD" clId="Web-{08AEE900-78D9-C30B-D3F0-D4CED8D496A9}" dt="2024-09-13T11:12:26.136" v="115"/>
          <ac:spMkLst>
            <pc:docMk/>
            <pc:sldMk cId="2963297522" sldId="263"/>
            <ac:spMk id="2" creationId="{A4CAF408-5BD5-9AA3-5C4B-C83EA100EC2A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2:56.857" v="126" actId="20577"/>
          <ac:spMkLst>
            <pc:docMk/>
            <pc:sldMk cId="2963297522" sldId="263"/>
            <ac:spMk id="3" creationId="{1E443422-A922-6DE0-F72E-B87DD91C9F9D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6.136" v="115"/>
          <ac:spMkLst>
            <pc:docMk/>
            <pc:sldMk cId="2963297522" sldId="263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6.136" v="115"/>
          <ac:spMkLst>
            <pc:docMk/>
            <pc:sldMk cId="2963297522" sldId="263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6.136" v="115"/>
          <ac:spMkLst>
            <pc:docMk/>
            <pc:sldMk cId="2963297522" sldId="263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3:00.685" v="128" actId="20577"/>
        <pc:sldMkLst>
          <pc:docMk/>
          <pc:sldMk cId="458448883" sldId="264"/>
        </pc:sldMkLst>
        <pc:spChg chg="mod">
          <ac:chgData name="30212090102852" userId="S::30212090102852@sci.asu.edu.eg::6609d03e-575b-4742-a6b1-2b7e3014f7c4" providerId="AD" clId="Web-{08AEE900-78D9-C30B-D3F0-D4CED8D496A9}" dt="2024-09-13T11:12:29.121" v="116"/>
          <ac:spMkLst>
            <pc:docMk/>
            <pc:sldMk cId="458448883" sldId="264"/>
            <ac:spMk id="2" creationId="{3FBF6949-815E-D20B-6CCD-1376E13033A8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3:00.685" v="128" actId="20577"/>
          <ac:spMkLst>
            <pc:docMk/>
            <pc:sldMk cId="458448883" sldId="264"/>
            <ac:spMk id="3" creationId="{E26D122B-6C79-EC94-78CB-414B134D8A70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9.121" v="116"/>
          <ac:spMkLst>
            <pc:docMk/>
            <pc:sldMk cId="458448883" sldId="264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9.121" v="116"/>
          <ac:spMkLst>
            <pc:docMk/>
            <pc:sldMk cId="458448883" sldId="264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29.121" v="116"/>
          <ac:spMkLst>
            <pc:docMk/>
            <pc:sldMk cId="458448883" sldId="264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3:03.154" v="130" actId="20577"/>
        <pc:sldMkLst>
          <pc:docMk/>
          <pc:sldMk cId="27101533" sldId="265"/>
        </pc:sldMkLst>
        <pc:spChg chg="mod">
          <ac:chgData name="30212090102852" userId="S::30212090102852@sci.asu.edu.eg::6609d03e-575b-4742-a6b1-2b7e3014f7c4" providerId="AD" clId="Web-{08AEE900-78D9-C30B-D3F0-D4CED8D496A9}" dt="2024-09-13T11:12:31.980" v="117"/>
          <ac:spMkLst>
            <pc:docMk/>
            <pc:sldMk cId="27101533" sldId="265"/>
            <ac:spMk id="2" creationId="{C081977B-D7C3-F926-B0F0-5386B00793DA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3:03.154" v="130" actId="20577"/>
          <ac:spMkLst>
            <pc:docMk/>
            <pc:sldMk cId="27101533" sldId="265"/>
            <ac:spMk id="3" creationId="{9511A8EA-FD4B-8FC7-B17F-D9CAF6F659DD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31.980" v="117"/>
          <ac:spMkLst>
            <pc:docMk/>
            <pc:sldMk cId="27101533" sldId="265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31.980" v="117"/>
          <ac:spMkLst>
            <pc:docMk/>
            <pc:sldMk cId="27101533" sldId="265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31.980" v="117"/>
          <ac:spMkLst>
            <pc:docMk/>
            <pc:sldMk cId="27101533" sldId="265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08AEE900-78D9-C30B-D3F0-D4CED8D496A9}" dt="2024-09-13T11:12:35.668" v="118"/>
        <pc:sldMkLst>
          <pc:docMk/>
          <pc:sldMk cId="1687007690" sldId="266"/>
        </pc:sldMkLst>
        <pc:spChg chg="mod">
          <ac:chgData name="30212090102852" userId="S::30212090102852@sci.asu.edu.eg::6609d03e-575b-4742-a6b1-2b7e3014f7c4" providerId="AD" clId="Web-{08AEE900-78D9-C30B-D3F0-D4CED8D496A9}" dt="2024-09-13T11:12:35.668" v="118"/>
          <ac:spMkLst>
            <pc:docMk/>
            <pc:sldMk cId="1687007690" sldId="266"/>
            <ac:spMk id="2" creationId="{FFE1080A-6675-8746-CB0D-3F391827EBF1}"/>
          </ac:spMkLst>
        </pc:spChg>
        <pc:spChg chg="mod">
          <ac:chgData name="30212090102852" userId="S::30212090102852@sci.asu.edu.eg::6609d03e-575b-4742-a6b1-2b7e3014f7c4" providerId="AD" clId="Web-{08AEE900-78D9-C30B-D3F0-D4CED8D496A9}" dt="2024-09-13T11:12:35.668" v="118"/>
          <ac:spMkLst>
            <pc:docMk/>
            <pc:sldMk cId="1687007690" sldId="266"/>
            <ac:spMk id="3" creationId="{6D44F383-091D-F580-604B-3A0DE577E70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35.668" v="118"/>
          <ac:spMkLst>
            <pc:docMk/>
            <pc:sldMk cId="1687007690" sldId="266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35.668" v="118"/>
          <ac:spMkLst>
            <pc:docMk/>
            <pc:sldMk cId="1687007690" sldId="266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8AEE900-78D9-C30B-D3F0-D4CED8D496A9}" dt="2024-09-13T11:12:35.668" v="118"/>
          <ac:spMkLst>
            <pc:docMk/>
            <pc:sldMk cId="1687007690" sldId="266"/>
            <ac:spMk id="12" creationId="{7F488E8B-4E1E-4402-8935-D4E6C02615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DC0A37F-60B4-C97F-7EB4-2F60050E0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>
                <a:ea typeface="+mj-lt"/>
                <a:cs typeface="+mj-lt"/>
              </a:rPr>
              <a:t>Lecture 7: 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/>
              <a:t>Eng / Youssef </a:t>
            </a:r>
            <a:r>
              <a:rPr lang="en-US" sz="1900" err="1"/>
              <a:t>khaled</a:t>
            </a:r>
          </a:p>
          <a:p>
            <a:pPr algn="l"/>
            <a:r>
              <a:rPr lang="en-US" sz="1900"/>
              <a:t>Backend Roadmap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1977B-D7C3-F926-B0F0-5386B00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Device Management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A8EA-FD4B-8FC7-B17F-D9CAF6F6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OS controls connected hardware devices like printers, keyboards, and USB drives.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It makes sure the right drivers are installed and working.</a:t>
            </a:r>
            <a:endParaRPr lang="en-US" sz="2400" dirty="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Connecting a printer to your computer.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10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1080A-6675-8746-CB0D-3F39182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Summary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F383-091D-F580-604B-3A0DE577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- An OS manages hardware, processes, and memory.</a:t>
            </a:r>
          </a:p>
          <a:p>
            <a:r>
              <a:rPr lang="en-US" sz="2400">
                <a:ea typeface="+mn-lt"/>
                <a:cs typeface="+mn-lt"/>
              </a:rPr>
              <a:t>- It provides an interface for users and programs.</a:t>
            </a:r>
          </a:p>
          <a:p>
            <a:r>
              <a:rPr lang="en-US" sz="2400">
                <a:ea typeface="+mn-lt"/>
                <a:cs typeface="+mn-lt"/>
              </a:rPr>
              <a:t>- Key functions: process management, memory management, and file system management.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70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4AD98-CB71-3F51-6AD3-C66C1102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What is an Operating System?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EA08-4381-8E92-0C42-2E6B7D9F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An operating system (</a:t>
            </a:r>
            <a:r>
              <a:rPr lang="en-US" sz="2400" b="1" dirty="0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) is software that manages hardware and software on a computer.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It acts as an interface between the user and the computer.</a:t>
            </a:r>
            <a:endParaRPr lang="en-US" sz="2400" dirty="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Examples</a:t>
            </a:r>
            <a:r>
              <a:rPr lang="en-US" sz="2400" dirty="0">
                <a:ea typeface="+mn-lt"/>
                <a:cs typeface="+mn-lt"/>
              </a:rPr>
              <a:t>: Windows, macOS, Linux.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336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F96BC-8401-B83F-FEFB-AD8279BF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Functions of an Operating System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B763-4B3E-35A3-C440-65E61F6C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- </a:t>
            </a:r>
            <a:r>
              <a:rPr lang="en-US" sz="2200" b="1" dirty="0">
                <a:ea typeface="+mn-lt"/>
                <a:cs typeface="+mn-lt"/>
              </a:rPr>
              <a:t>Process Management</a:t>
            </a:r>
            <a:r>
              <a:rPr lang="en-US" sz="2200" dirty="0">
                <a:ea typeface="+mn-lt"/>
                <a:cs typeface="+mn-lt"/>
              </a:rPr>
              <a:t>: Manages running programs.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- </a:t>
            </a:r>
            <a:r>
              <a:rPr lang="en-US" sz="2200" b="1" dirty="0">
                <a:ea typeface="+mn-lt"/>
                <a:cs typeface="+mn-lt"/>
              </a:rPr>
              <a:t>Memory Management</a:t>
            </a:r>
            <a:r>
              <a:rPr lang="en-US" sz="2200" dirty="0">
                <a:ea typeface="+mn-lt"/>
                <a:cs typeface="+mn-lt"/>
              </a:rPr>
              <a:t>: Allocates and tracks memory usage.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- </a:t>
            </a:r>
            <a:r>
              <a:rPr lang="en-US" sz="2200" b="1" dirty="0">
                <a:ea typeface="+mn-lt"/>
                <a:cs typeface="+mn-lt"/>
              </a:rPr>
              <a:t>File System Management</a:t>
            </a:r>
            <a:r>
              <a:rPr lang="en-US" sz="2200" dirty="0">
                <a:ea typeface="+mn-lt"/>
                <a:cs typeface="+mn-lt"/>
              </a:rPr>
              <a:t>: Controls file storage and retrieval.</a:t>
            </a:r>
            <a:endParaRPr lang="en-US" sz="2200" dirty="0"/>
          </a:p>
          <a:p>
            <a:endParaRPr lang="en-US" sz="2200"/>
          </a:p>
          <a:p>
            <a:r>
              <a:rPr lang="en-US" sz="2200" b="1" dirty="0">
                <a:ea typeface="+mn-lt"/>
                <a:cs typeface="+mn-lt"/>
              </a:rPr>
              <a:t>Example</a:t>
            </a:r>
            <a:r>
              <a:rPr lang="en-US" sz="2200" dirty="0">
                <a:ea typeface="+mn-lt"/>
                <a:cs typeface="+mn-lt"/>
              </a:rPr>
              <a:t>: The OS allocates memory when you open an app.</a:t>
            </a:r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0807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0F32B-1BCA-C474-21DE-FBEF4028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Types of Operating Systems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CD54-0736-59B8-1A3E-DA44209B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- </a:t>
            </a:r>
            <a:r>
              <a:rPr lang="en-US" sz="2400" b="1">
                <a:ea typeface="+mn-lt"/>
                <a:cs typeface="+mn-lt"/>
              </a:rPr>
              <a:t>Single-user</a:t>
            </a:r>
            <a:r>
              <a:rPr lang="en-US" sz="2400">
                <a:ea typeface="+mn-lt"/>
                <a:cs typeface="+mn-lt"/>
              </a:rPr>
              <a:t>: Used by one person at a time (e.g., Windows, macOS).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- </a:t>
            </a:r>
            <a:r>
              <a:rPr lang="en-US" sz="2400" b="1">
                <a:ea typeface="+mn-lt"/>
                <a:cs typeface="+mn-lt"/>
              </a:rPr>
              <a:t>Multi-user</a:t>
            </a:r>
            <a:r>
              <a:rPr lang="en-US" sz="2400">
                <a:ea typeface="+mn-lt"/>
                <a:cs typeface="+mn-lt"/>
              </a:rPr>
              <a:t>: Supports multiple users simultaneously (e.g., Unix, Linux).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Linux servers are multi-user systems.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10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2CE5B-E913-0A08-05EB-87364ABC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What is a Kernel?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4538-E221-29CA-DF5E-422C4439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kernel is the core part of the OS.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It manages system resources and allows communication between hardware and software.</a:t>
            </a:r>
            <a:endParaRPr lang="en-US" sz="2400" dirty="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When you click a button, the kernel translates it into machine code.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21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62B8-FB0F-0D7D-1205-C17FF1FA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Command Line Interface (CLI)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F90D-463C-E95A-D57A-C6FB6732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CLI is a text-based interface to interact with the OS.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You type commands to perform tasks, like copying files or running programs.</a:t>
            </a:r>
            <a:endParaRPr lang="en-US" sz="240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Using the "cd" command to navigate folders.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530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380AE-FB9B-D329-0B82-DE61978A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What is Process Management?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D7F2-9A25-4270-1C2A-AC6E8DDC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Process management handles running applications.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It allocates CPU time and manages multitasking.</a:t>
            </a:r>
            <a:endParaRPr lang="en-US" sz="240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The OS switches between tasks like playing music and browsing the web.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237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AF408-5BD5-9AA3-5C4B-C83EA100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>
                <a:ea typeface="+mj-lt"/>
                <a:cs typeface="+mj-lt"/>
              </a:rPr>
              <a:t>Memory Management</a:t>
            </a:r>
            <a:endParaRPr lang="en-US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3422-A922-6DE0-F72E-B87DD91C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OS manages how memory is used by programs.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It allocates memory when needed and frees it when a program closes.</a:t>
            </a:r>
            <a:endParaRPr lang="en-US" sz="2400" dirty="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Loading a game into memory so you can play.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329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F6949-815E-D20B-6CCD-1376E130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>
                <a:ea typeface="+mj-lt"/>
                <a:cs typeface="+mj-lt"/>
              </a:rPr>
              <a:t>File System Management</a:t>
            </a: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122B-6C79-EC94-78CB-414B134D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file system organizes how data is stored and accessed on a disk.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It provides folders, files, and permissions.</a:t>
            </a:r>
            <a:endParaRPr lang="en-US" sz="2400" dirty="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Saving and opening files in your Documents folder.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84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7: Introduction to Operating Systems</vt:lpstr>
      <vt:lpstr>What is an Operating System?</vt:lpstr>
      <vt:lpstr>Functions of an Operating System</vt:lpstr>
      <vt:lpstr>Types of Operating Systems</vt:lpstr>
      <vt:lpstr>What is a Kernel?</vt:lpstr>
      <vt:lpstr>Command Line Interface (CLI)</vt:lpstr>
      <vt:lpstr>What is Process Management?</vt:lpstr>
      <vt:lpstr>Memory Management</vt:lpstr>
      <vt:lpstr>File System Management</vt:lpstr>
      <vt:lpstr>Device Management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</cp:revision>
  <dcterms:created xsi:type="dcterms:W3CDTF">2024-09-13T11:07:02Z</dcterms:created>
  <dcterms:modified xsi:type="dcterms:W3CDTF">2024-09-13T11:13:44Z</dcterms:modified>
</cp:coreProperties>
</file>