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9E77D-0207-6E01-80C6-C35A3E11860E}" v="155" dt="2024-09-13T11:28:08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0212090102852" userId="S::30212090102852@sci.asu.edu.eg::6609d03e-575b-4742-a6b1-2b7e3014f7c4" providerId="AD" clId="Web-{3269E77D-0207-6E01-80C6-C35A3E11860E}"/>
    <pc:docChg chg="addSld modSld">
      <pc:chgData name="30212090102852" userId="S::30212090102852@sci.asu.edu.eg::6609d03e-575b-4742-a6b1-2b7e3014f7c4" providerId="AD" clId="Web-{3269E77D-0207-6E01-80C6-C35A3E11860E}" dt="2024-09-13T11:28:58.715" v="135" actId="1076"/>
      <pc:docMkLst>
        <pc:docMk/>
      </pc:docMkLst>
      <pc:sldChg chg="addSp modSp mod setBg">
        <pc:chgData name="30212090102852" userId="S::30212090102852@sci.asu.edu.eg::6609d03e-575b-4742-a6b1-2b7e3014f7c4" providerId="AD" clId="Web-{3269E77D-0207-6E01-80C6-C35A3E11860E}" dt="2024-09-13T11:23:50.670" v="101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3269E77D-0207-6E01-80C6-C35A3E11860E}" dt="2024-09-13T11:23:50.670" v="10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3269E77D-0207-6E01-80C6-C35A3E11860E}" dt="2024-09-13T11:23:50.670" v="10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3:50.670" v="101"/>
          <ac:spMkLst>
            <pc:docMk/>
            <pc:sldMk cId="109857222" sldId="256"/>
            <ac:spMk id="10" creationId="{19D32F93-50AC-4C46-A5DB-291C60DDB7BD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3:50.670" v="101"/>
          <ac:spMkLst>
            <pc:docMk/>
            <pc:sldMk cId="109857222" sldId="256"/>
            <ac:spMk id="12" creationId="{827DC2C4-B485-428A-BF4A-472D2967F47F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3:50.670" v="101"/>
          <ac:spMkLst>
            <pc:docMk/>
            <pc:sldMk cId="109857222" sldId="256"/>
            <ac:spMk id="14" creationId="{EE04B5EB-F158-4507-90DD-BD23620C7CC9}"/>
          </ac:spMkLst>
        </pc:spChg>
        <pc:picChg chg="add">
          <ac:chgData name="30212090102852" userId="S::30212090102852@sci.asu.edu.eg::6609d03e-575b-4742-a6b1-2b7e3014f7c4" providerId="AD" clId="Web-{3269E77D-0207-6E01-80C6-C35A3E11860E}" dt="2024-09-13T11:23:50.670" v="101"/>
          <ac:picMkLst>
            <pc:docMk/>
            <pc:sldMk cId="109857222" sldId="256"/>
            <ac:picMk id="7" creationId="{ED9EED81-D228-1DED-6781-87D3FD2F6419}"/>
          </ac:picMkLst>
        </pc:picChg>
      </pc:sldChg>
      <pc:sldChg chg="addSp modSp new mod setBg">
        <pc:chgData name="30212090102852" userId="S::30212090102852@sci.asu.edu.eg::6609d03e-575b-4742-a6b1-2b7e3014f7c4" providerId="AD" clId="Web-{3269E77D-0207-6E01-80C6-C35A3E11860E}" dt="2024-09-13T11:24:02.920" v="102"/>
        <pc:sldMkLst>
          <pc:docMk/>
          <pc:sldMk cId="3257763763" sldId="257"/>
        </pc:sldMkLst>
        <pc:spChg chg="mod">
          <ac:chgData name="30212090102852" userId="S::30212090102852@sci.asu.edu.eg::6609d03e-575b-4742-a6b1-2b7e3014f7c4" providerId="AD" clId="Web-{3269E77D-0207-6E01-80C6-C35A3E11860E}" dt="2024-09-13T11:24:02.920" v="102"/>
          <ac:spMkLst>
            <pc:docMk/>
            <pc:sldMk cId="3257763763" sldId="257"/>
            <ac:spMk id="2" creationId="{38263C57-A016-8C31-D323-B9384D801524}"/>
          </ac:spMkLst>
        </pc:spChg>
        <pc:spChg chg="mod">
          <ac:chgData name="30212090102852" userId="S::30212090102852@sci.asu.edu.eg::6609d03e-575b-4742-a6b1-2b7e3014f7c4" providerId="AD" clId="Web-{3269E77D-0207-6E01-80C6-C35A3E11860E}" dt="2024-09-13T11:24:02.920" v="102"/>
          <ac:spMkLst>
            <pc:docMk/>
            <pc:sldMk cId="3257763763" sldId="257"/>
            <ac:spMk id="3" creationId="{A0FC4A57-7708-3F4A-9010-4DEE6242318E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4:02.920" v="102"/>
          <ac:spMkLst>
            <pc:docMk/>
            <pc:sldMk cId="3257763763" sldId="257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4:02.920" v="102"/>
          <ac:spMkLst>
            <pc:docMk/>
            <pc:sldMk cId="3257763763" sldId="257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4:02.920" v="102"/>
          <ac:spMkLst>
            <pc:docMk/>
            <pc:sldMk cId="3257763763" sldId="257"/>
            <ac:spMk id="12" creationId="{7F488E8B-4E1E-4402-8935-D4E6C02615C7}"/>
          </ac:spMkLst>
        </pc:spChg>
      </pc:sldChg>
      <pc:sldChg chg="addSp modSp new mod setBg">
        <pc:chgData name="30212090102852" userId="S::30212090102852@sci.asu.edu.eg::6609d03e-575b-4742-a6b1-2b7e3014f7c4" providerId="AD" clId="Web-{3269E77D-0207-6E01-80C6-C35A3E11860E}" dt="2024-09-13T11:24:10.123" v="103"/>
        <pc:sldMkLst>
          <pc:docMk/>
          <pc:sldMk cId="3999400041" sldId="258"/>
        </pc:sldMkLst>
        <pc:spChg chg="mod">
          <ac:chgData name="30212090102852" userId="S::30212090102852@sci.asu.edu.eg::6609d03e-575b-4742-a6b1-2b7e3014f7c4" providerId="AD" clId="Web-{3269E77D-0207-6E01-80C6-C35A3E11860E}" dt="2024-09-13T11:24:10.123" v="103"/>
          <ac:spMkLst>
            <pc:docMk/>
            <pc:sldMk cId="3999400041" sldId="258"/>
            <ac:spMk id="2" creationId="{AD6101CA-06FA-6913-C595-3F1333BD0083}"/>
          </ac:spMkLst>
        </pc:spChg>
        <pc:spChg chg="mod">
          <ac:chgData name="30212090102852" userId="S::30212090102852@sci.asu.edu.eg::6609d03e-575b-4742-a6b1-2b7e3014f7c4" providerId="AD" clId="Web-{3269E77D-0207-6E01-80C6-C35A3E11860E}" dt="2024-09-13T11:24:10.123" v="103"/>
          <ac:spMkLst>
            <pc:docMk/>
            <pc:sldMk cId="3999400041" sldId="258"/>
            <ac:spMk id="3" creationId="{393A2CDD-6995-EBC3-B2E1-6BDA7B0B1DA6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4:10.123" v="103"/>
          <ac:spMkLst>
            <pc:docMk/>
            <pc:sldMk cId="3999400041" sldId="258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4:10.123" v="103"/>
          <ac:spMkLst>
            <pc:docMk/>
            <pc:sldMk cId="3999400041" sldId="258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4:10.123" v="103"/>
          <ac:spMkLst>
            <pc:docMk/>
            <pc:sldMk cId="3999400041" sldId="258"/>
            <ac:spMk id="12" creationId="{7F488E8B-4E1E-4402-8935-D4E6C02615C7}"/>
          </ac:spMkLst>
        </pc:spChg>
      </pc:sldChg>
      <pc:sldChg chg="addSp modSp new mod setBg">
        <pc:chgData name="30212090102852" userId="S::30212090102852@sci.asu.edu.eg::6609d03e-575b-4742-a6b1-2b7e3014f7c4" providerId="AD" clId="Web-{3269E77D-0207-6E01-80C6-C35A3E11860E}" dt="2024-09-13T11:24:13.514" v="104"/>
        <pc:sldMkLst>
          <pc:docMk/>
          <pc:sldMk cId="3613192271" sldId="259"/>
        </pc:sldMkLst>
        <pc:spChg chg="mod">
          <ac:chgData name="30212090102852" userId="S::30212090102852@sci.asu.edu.eg::6609d03e-575b-4742-a6b1-2b7e3014f7c4" providerId="AD" clId="Web-{3269E77D-0207-6E01-80C6-C35A3E11860E}" dt="2024-09-13T11:24:13.514" v="104"/>
          <ac:spMkLst>
            <pc:docMk/>
            <pc:sldMk cId="3613192271" sldId="259"/>
            <ac:spMk id="2" creationId="{3DE373BC-ACE2-E39C-2916-947E2E31E64E}"/>
          </ac:spMkLst>
        </pc:spChg>
        <pc:spChg chg="mod">
          <ac:chgData name="30212090102852" userId="S::30212090102852@sci.asu.edu.eg::6609d03e-575b-4742-a6b1-2b7e3014f7c4" providerId="AD" clId="Web-{3269E77D-0207-6E01-80C6-C35A3E11860E}" dt="2024-09-13T11:24:13.514" v="104"/>
          <ac:spMkLst>
            <pc:docMk/>
            <pc:sldMk cId="3613192271" sldId="259"/>
            <ac:spMk id="3" creationId="{AF21190C-1943-0695-444B-A359401D01C7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4:13.514" v="104"/>
          <ac:spMkLst>
            <pc:docMk/>
            <pc:sldMk cId="3613192271" sldId="259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4:13.514" v="104"/>
          <ac:spMkLst>
            <pc:docMk/>
            <pc:sldMk cId="3613192271" sldId="259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4:13.514" v="104"/>
          <ac:spMkLst>
            <pc:docMk/>
            <pc:sldMk cId="3613192271" sldId="259"/>
            <ac:spMk id="12" creationId="{7F488E8B-4E1E-4402-8935-D4E6C02615C7}"/>
          </ac:spMkLst>
        </pc:spChg>
      </pc:sldChg>
      <pc:sldChg chg="addSp delSp modSp new mod setBg">
        <pc:chgData name="30212090102852" userId="S::30212090102852@sci.asu.edu.eg::6609d03e-575b-4742-a6b1-2b7e3014f7c4" providerId="AD" clId="Web-{3269E77D-0207-6E01-80C6-C35A3E11860E}" dt="2024-09-13T11:24:20.732" v="107"/>
        <pc:sldMkLst>
          <pc:docMk/>
          <pc:sldMk cId="3713727850" sldId="260"/>
        </pc:sldMkLst>
        <pc:spChg chg="mod">
          <ac:chgData name="30212090102852" userId="S::30212090102852@sci.asu.edu.eg::6609d03e-575b-4742-a6b1-2b7e3014f7c4" providerId="AD" clId="Web-{3269E77D-0207-6E01-80C6-C35A3E11860E}" dt="2024-09-13T11:24:20.732" v="107"/>
          <ac:spMkLst>
            <pc:docMk/>
            <pc:sldMk cId="3713727850" sldId="260"/>
            <ac:spMk id="2" creationId="{3D919AFC-EC13-FD38-04AF-3C6855EADB46}"/>
          </ac:spMkLst>
        </pc:spChg>
        <pc:spChg chg="mod">
          <ac:chgData name="30212090102852" userId="S::30212090102852@sci.asu.edu.eg::6609d03e-575b-4742-a6b1-2b7e3014f7c4" providerId="AD" clId="Web-{3269E77D-0207-6E01-80C6-C35A3E11860E}" dt="2024-09-13T11:24:20.732" v="107"/>
          <ac:spMkLst>
            <pc:docMk/>
            <pc:sldMk cId="3713727850" sldId="260"/>
            <ac:spMk id="3" creationId="{04823AFA-FC81-26DC-C4BF-C8A9D16A58E8}"/>
          </ac:spMkLst>
        </pc:spChg>
        <pc:spChg chg="add del">
          <ac:chgData name="30212090102852" userId="S::30212090102852@sci.asu.edu.eg::6609d03e-575b-4742-a6b1-2b7e3014f7c4" providerId="AD" clId="Web-{3269E77D-0207-6E01-80C6-C35A3E11860E}" dt="2024-09-13T11:24:20.717" v="106"/>
          <ac:spMkLst>
            <pc:docMk/>
            <pc:sldMk cId="3713727850" sldId="260"/>
            <ac:spMk id="8" creationId="{081EA652-8C6A-4E69-BEB9-170809474553}"/>
          </ac:spMkLst>
        </pc:spChg>
        <pc:spChg chg="add del">
          <ac:chgData name="30212090102852" userId="S::30212090102852@sci.asu.edu.eg::6609d03e-575b-4742-a6b1-2b7e3014f7c4" providerId="AD" clId="Web-{3269E77D-0207-6E01-80C6-C35A3E11860E}" dt="2024-09-13T11:24:20.717" v="106"/>
          <ac:spMkLst>
            <pc:docMk/>
            <pc:sldMk cId="3713727850" sldId="260"/>
            <ac:spMk id="10" creationId="{5298780A-33B9-4EA2-8F67-DE68AD62841B}"/>
          </ac:spMkLst>
        </pc:spChg>
        <pc:spChg chg="add del">
          <ac:chgData name="30212090102852" userId="S::30212090102852@sci.asu.edu.eg::6609d03e-575b-4742-a6b1-2b7e3014f7c4" providerId="AD" clId="Web-{3269E77D-0207-6E01-80C6-C35A3E11860E}" dt="2024-09-13T11:24:20.717" v="106"/>
          <ac:spMkLst>
            <pc:docMk/>
            <pc:sldMk cId="3713727850" sldId="260"/>
            <ac:spMk id="12" creationId="{7F488E8B-4E1E-4402-8935-D4E6C02615C7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4:20.732" v="107"/>
          <ac:spMkLst>
            <pc:docMk/>
            <pc:sldMk cId="3713727850" sldId="260"/>
            <ac:spMk id="15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4:20.732" v="107"/>
          <ac:spMkLst>
            <pc:docMk/>
            <pc:sldMk cId="3713727850" sldId="260"/>
            <ac:spMk id="16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4:20.732" v="107"/>
          <ac:spMkLst>
            <pc:docMk/>
            <pc:sldMk cId="3713727850" sldId="260"/>
            <ac:spMk id="17" creationId="{7F488E8B-4E1E-4402-8935-D4E6C02615C7}"/>
          </ac:spMkLst>
        </pc:spChg>
        <pc:cxnChg chg="add">
          <ac:chgData name="30212090102852" userId="S::30212090102852@sci.asu.edu.eg::6609d03e-575b-4742-a6b1-2b7e3014f7c4" providerId="AD" clId="Web-{3269E77D-0207-6E01-80C6-C35A3E11860E}" dt="2024-09-13T11:24:20.732" v="107"/>
          <ac:cxnSpMkLst>
            <pc:docMk/>
            <pc:sldMk cId="3713727850" sldId="260"/>
            <ac:cxnSpMk id="14" creationId="{23AAC9B5-8015-485C-ACF9-A750390E9A56}"/>
          </ac:cxnSpMkLst>
        </pc:cxnChg>
      </pc:sldChg>
      <pc:sldChg chg="addSp delSp modSp new mod setBg">
        <pc:chgData name="30212090102852" userId="S::30212090102852@sci.asu.edu.eg::6609d03e-575b-4742-a6b1-2b7e3014f7c4" providerId="AD" clId="Web-{3269E77D-0207-6E01-80C6-C35A3E11860E}" dt="2024-09-13T11:25:54.247" v="109"/>
        <pc:sldMkLst>
          <pc:docMk/>
          <pc:sldMk cId="1081383444" sldId="261"/>
        </pc:sldMkLst>
        <pc:spChg chg="mod">
          <ac:chgData name="30212090102852" userId="S::30212090102852@sci.asu.edu.eg::6609d03e-575b-4742-a6b1-2b7e3014f7c4" providerId="AD" clId="Web-{3269E77D-0207-6E01-80C6-C35A3E11860E}" dt="2024-09-13T11:25:54.247" v="109"/>
          <ac:spMkLst>
            <pc:docMk/>
            <pc:sldMk cId="1081383444" sldId="261"/>
            <ac:spMk id="2" creationId="{59FCA955-F23E-FE35-A5A0-FBDA31B8EBF1}"/>
          </ac:spMkLst>
        </pc:spChg>
        <pc:spChg chg="mod">
          <ac:chgData name="30212090102852" userId="S::30212090102852@sci.asu.edu.eg::6609d03e-575b-4742-a6b1-2b7e3014f7c4" providerId="AD" clId="Web-{3269E77D-0207-6E01-80C6-C35A3E11860E}" dt="2024-09-13T11:25:54.247" v="109"/>
          <ac:spMkLst>
            <pc:docMk/>
            <pc:sldMk cId="1081383444" sldId="261"/>
            <ac:spMk id="3" creationId="{6C06B581-1395-463B-08EC-7591E8728676}"/>
          </ac:spMkLst>
        </pc:spChg>
        <pc:spChg chg="add del">
          <ac:chgData name="30212090102852" userId="S::30212090102852@sci.asu.edu.eg::6609d03e-575b-4742-a6b1-2b7e3014f7c4" providerId="AD" clId="Web-{3269E77D-0207-6E01-80C6-C35A3E11860E}" dt="2024-09-13T11:25:54.247" v="109"/>
          <ac:spMkLst>
            <pc:docMk/>
            <pc:sldMk cId="1081383444" sldId="261"/>
            <ac:spMk id="8" creationId="{081EA652-8C6A-4E69-BEB9-170809474553}"/>
          </ac:spMkLst>
        </pc:spChg>
        <pc:spChg chg="add del">
          <ac:chgData name="30212090102852" userId="S::30212090102852@sci.asu.edu.eg::6609d03e-575b-4742-a6b1-2b7e3014f7c4" providerId="AD" clId="Web-{3269E77D-0207-6E01-80C6-C35A3E11860E}" dt="2024-09-13T11:25:54.247" v="109"/>
          <ac:spMkLst>
            <pc:docMk/>
            <pc:sldMk cId="1081383444" sldId="261"/>
            <ac:spMk id="10" creationId="{5298780A-33B9-4EA2-8F67-DE68AD62841B}"/>
          </ac:spMkLst>
        </pc:spChg>
        <pc:spChg chg="add del">
          <ac:chgData name="30212090102852" userId="S::30212090102852@sci.asu.edu.eg::6609d03e-575b-4742-a6b1-2b7e3014f7c4" providerId="AD" clId="Web-{3269E77D-0207-6E01-80C6-C35A3E11860E}" dt="2024-09-13T11:25:54.247" v="109"/>
          <ac:spMkLst>
            <pc:docMk/>
            <pc:sldMk cId="1081383444" sldId="261"/>
            <ac:spMk id="12" creationId="{7F488E8B-4E1E-4402-8935-D4E6C02615C7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5:54.247" v="109"/>
          <ac:spMkLst>
            <pc:docMk/>
            <pc:sldMk cId="1081383444" sldId="261"/>
            <ac:spMk id="19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5:54.247" v="109"/>
          <ac:spMkLst>
            <pc:docMk/>
            <pc:sldMk cId="1081383444" sldId="261"/>
            <ac:spMk id="21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5:54.247" v="109"/>
          <ac:spMkLst>
            <pc:docMk/>
            <pc:sldMk cId="1081383444" sldId="261"/>
            <ac:spMk id="23" creationId="{7F488E8B-4E1E-4402-8935-D4E6C02615C7}"/>
          </ac:spMkLst>
        </pc:spChg>
        <pc:cxnChg chg="add del">
          <ac:chgData name="30212090102852" userId="S::30212090102852@sci.asu.edu.eg::6609d03e-575b-4742-a6b1-2b7e3014f7c4" providerId="AD" clId="Web-{3269E77D-0207-6E01-80C6-C35A3E11860E}" dt="2024-09-13T11:25:54.247" v="109"/>
          <ac:cxnSpMkLst>
            <pc:docMk/>
            <pc:sldMk cId="1081383444" sldId="261"/>
            <ac:cxnSpMk id="14" creationId="{23AAC9B5-8015-485C-ACF9-A750390E9A56}"/>
          </ac:cxnSpMkLst>
        </pc:cxnChg>
      </pc:sldChg>
      <pc:sldChg chg="addSp modSp new mod setBg">
        <pc:chgData name="30212090102852" userId="S::30212090102852@sci.asu.edu.eg::6609d03e-575b-4742-a6b1-2b7e3014f7c4" providerId="AD" clId="Web-{3269E77D-0207-6E01-80C6-C35A3E11860E}" dt="2024-09-13T11:27:02.810" v="120" actId="1076"/>
        <pc:sldMkLst>
          <pc:docMk/>
          <pc:sldMk cId="1130180856" sldId="262"/>
        </pc:sldMkLst>
        <pc:spChg chg="mod">
          <ac:chgData name="30212090102852" userId="S::30212090102852@sci.asu.edu.eg::6609d03e-575b-4742-a6b1-2b7e3014f7c4" providerId="AD" clId="Web-{3269E77D-0207-6E01-80C6-C35A3E11860E}" dt="2024-09-13T11:26:40.372" v="115"/>
          <ac:spMkLst>
            <pc:docMk/>
            <pc:sldMk cId="1130180856" sldId="262"/>
            <ac:spMk id="2" creationId="{00D55D7B-4A1E-A4BF-1D76-6E8FD1DE272A}"/>
          </ac:spMkLst>
        </pc:spChg>
        <pc:spChg chg="mod ord">
          <ac:chgData name="30212090102852" userId="S::30212090102852@sci.asu.edu.eg::6609d03e-575b-4742-a6b1-2b7e3014f7c4" providerId="AD" clId="Web-{3269E77D-0207-6E01-80C6-C35A3E11860E}" dt="2024-09-13T11:26:59.247" v="119" actId="1076"/>
          <ac:spMkLst>
            <pc:docMk/>
            <pc:sldMk cId="1130180856" sldId="262"/>
            <ac:spMk id="3" creationId="{BD65CE19-D151-7936-862C-EC32AE1F1896}"/>
          </ac:spMkLst>
        </pc:spChg>
        <pc:spChg chg="add mod">
          <ac:chgData name="30212090102852" userId="S::30212090102852@sci.asu.edu.eg::6609d03e-575b-4742-a6b1-2b7e3014f7c4" providerId="AD" clId="Web-{3269E77D-0207-6E01-80C6-C35A3E11860E}" dt="2024-09-13T11:26:40.372" v="115"/>
          <ac:spMkLst>
            <pc:docMk/>
            <pc:sldMk cId="1130180856" sldId="262"/>
            <ac:spMk id="5" creationId="{FFDF682C-8465-8C63-B76B-E1A38D01DE08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6:40.372" v="115"/>
          <ac:spMkLst>
            <pc:docMk/>
            <pc:sldMk cId="1130180856" sldId="262"/>
            <ac:spMk id="10" creationId="{9D25F302-27C5-414F-97F8-6EA0A6C028BA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6:40.372" v="115"/>
          <ac:spMkLst>
            <pc:docMk/>
            <pc:sldMk cId="1130180856" sldId="262"/>
            <ac:spMk id="12" creationId="{830A36F8-48C2-4842-A87B-8CE8DF4E7FD2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6:40.372" v="115"/>
          <ac:spMkLst>
            <pc:docMk/>
            <pc:sldMk cId="1130180856" sldId="262"/>
            <ac:spMk id="14" creationId="{8F451A30-466B-4996-9BA5-CD6ABCC6D558}"/>
          </ac:spMkLst>
        </pc:spChg>
        <pc:picChg chg="add mod">
          <ac:chgData name="30212090102852" userId="S::30212090102852@sci.asu.edu.eg::6609d03e-575b-4742-a6b1-2b7e3014f7c4" providerId="AD" clId="Web-{3269E77D-0207-6E01-80C6-C35A3E11860E}" dt="2024-09-13T11:27:02.810" v="120" actId="1076"/>
          <ac:picMkLst>
            <pc:docMk/>
            <pc:sldMk cId="1130180856" sldId="262"/>
            <ac:picMk id="4" creationId="{A4DA762F-54FF-D489-EC3E-2157C13D93AF}"/>
          </ac:picMkLst>
        </pc:picChg>
      </pc:sldChg>
      <pc:sldChg chg="addSp delSp modSp new mod setBg">
        <pc:chgData name="30212090102852" userId="S::30212090102852@sci.asu.edu.eg::6609d03e-575b-4742-a6b1-2b7e3014f7c4" providerId="AD" clId="Web-{3269E77D-0207-6E01-80C6-C35A3E11860E}" dt="2024-09-13T11:27:17.638" v="125"/>
        <pc:sldMkLst>
          <pc:docMk/>
          <pc:sldMk cId="3948936793" sldId="263"/>
        </pc:sldMkLst>
        <pc:spChg chg="mod">
          <ac:chgData name="30212090102852" userId="S::30212090102852@sci.asu.edu.eg::6609d03e-575b-4742-a6b1-2b7e3014f7c4" providerId="AD" clId="Web-{3269E77D-0207-6E01-80C6-C35A3E11860E}" dt="2024-09-13T11:27:17.638" v="125"/>
          <ac:spMkLst>
            <pc:docMk/>
            <pc:sldMk cId="3948936793" sldId="263"/>
            <ac:spMk id="2" creationId="{1F41246F-86DC-52C0-D969-2C451E08D6C9}"/>
          </ac:spMkLst>
        </pc:spChg>
        <pc:spChg chg="add del mod">
          <ac:chgData name="30212090102852" userId="S::30212090102852@sci.asu.edu.eg::6609d03e-575b-4742-a6b1-2b7e3014f7c4" providerId="AD" clId="Web-{3269E77D-0207-6E01-80C6-C35A3E11860E}" dt="2024-09-13T11:27:17.638" v="125"/>
          <ac:spMkLst>
            <pc:docMk/>
            <pc:sldMk cId="3948936793" sldId="263"/>
            <ac:spMk id="3" creationId="{455BF5BF-7336-F90E-49C6-A7B7B0181F1C}"/>
          </ac:spMkLst>
        </pc:spChg>
        <pc:spChg chg="add del">
          <ac:chgData name="30212090102852" userId="S::30212090102852@sci.asu.edu.eg::6609d03e-575b-4742-a6b1-2b7e3014f7c4" providerId="AD" clId="Web-{3269E77D-0207-6E01-80C6-C35A3E11860E}" dt="2024-09-13T11:27:12.872" v="122"/>
          <ac:spMkLst>
            <pc:docMk/>
            <pc:sldMk cId="3948936793" sldId="263"/>
            <ac:spMk id="8" creationId="{081EA652-8C6A-4E69-BEB9-170809474553}"/>
          </ac:spMkLst>
        </pc:spChg>
        <pc:spChg chg="add del">
          <ac:chgData name="30212090102852" userId="S::30212090102852@sci.asu.edu.eg::6609d03e-575b-4742-a6b1-2b7e3014f7c4" providerId="AD" clId="Web-{3269E77D-0207-6E01-80C6-C35A3E11860E}" dt="2024-09-13T11:27:17.638" v="124"/>
          <ac:spMkLst>
            <pc:docMk/>
            <pc:sldMk cId="3948936793" sldId="263"/>
            <ac:spMk id="9" creationId="{7517A47C-B2E5-4B79-8061-D74B1311AF6E}"/>
          </ac:spMkLst>
        </pc:spChg>
        <pc:spChg chg="add del">
          <ac:chgData name="30212090102852" userId="S::30212090102852@sci.asu.edu.eg::6609d03e-575b-4742-a6b1-2b7e3014f7c4" providerId="AD" clId="Web-{3269E77D-0207-6E01-80C6-C35A3E11860E}" dt="2024-09-13T11:27:12.872" v="122"/>
          <ac:spMkLst>
            <pc:docMk/>
            <pc:sldMk cId="3948936793" sldId="263"/>
            <ac:spMk id="10" creationId="{5298780A-33B9-4EA2-8F67-DE68AD62841B}"/>
          </ac:spMkLst>
        </pc:spChg>
        <pc:spChg chg="add del">
          <ac:chgData name="30212090102852" userId="S::30212090102852@sci.asu.edu.eg::6609d03e-575b-4742-a6b1-2b7e3014f7c4" providerId="AD" clId="Web-{3269E77D-0207-6E01-80C6-C35A3E11860E}" dt="2024-09-13T11:27:17.638" v="124"/>
          <ac:spMkLst>
            <pc:docMk/>
            <pc:sldMk cId="3948936793" sldId="263"/>
            <ac:spMk id="11" creationId="{C505E780-2083-4CB5-A42A-5E0E2908ECC3}"/>
          </ac:spMkLst>
        </pc:spChg>
        <pc:spChg chg="add del">
          <ac:chgData name="30212090102852" userId="S::30212090102852@sci.asu.edu.eg::6609d03e-575b-4742-a6b1-2b7e3014f7c4" providerId="AD" clId="Web-{3269E77D-0207-6E01-80C6-C35A3E11860E}" dt="2024-09-13T11:27:12.872" v="122"/>
          <ac:spMkLst>
            <pc:docMk/>
            <pc:sldMk cId="3948936793" sldId="263"/>
            <ac:spMk id="12" creationId="{7F488E8B-4E1E-4402-8935-D4E6C02615C7}"/>
          </ac:spMkLst>
        </pc:spChg>
        <pc:spChg chg="add del">
          <ac:chgData name="30212090102852" userId="S::30212090102852@sci.asu.edu.eg::6609d03e-575b-4742-a6b1-2b7e3014f7c4" providerId="AD" clId="Web-{3269E77D-0207-6E01-80C6-C35A3E11860E}" dt="2024-09-13T11:27:17.638" v="124"/>
          <ac:spMkLst>
            <pc:docMk/>
            <pc:sldMk cId="3948936793" sldId="263"/>
            <ac:spMk id="13" creationId="{D2C0AE1C-0118-41AE-8A10-7CDCBF10E96F}"/>
          </ac:spMkLst>
        </pc:spChg>
        <pc:spChg chg="add del">
          <ac:chgData name="30212090102852" userId="S::30212090102852@sci.asu.edu.eg::6609d03e-575b-4742-a6b1-2b7e3014f7c4" providerId="AD" clId="Web-{3269E77D-0207-6E01-80C6-C35A3E11860E}" dt="2024-09-13T11:27:17.638" v="124"/>
          <ac:spMkLst>
            <pc:docMk/>
            <pc:sldMk cId="3948936793" sldId="263"/>
            <ac:spMk id="15" creationId="{463EEC44-1BA3-44ED-81FC-A644B04B2A44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7:17.638" v="125"/>
          <ac:spMkLst>
            <pc:docMk/>
            <pc:sldMk cId="3948936793" sldId="263"/>
            <ac:spMk id="17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7:17.638" v="125"/>
          <ac:spMkLst>
            <pc:docMk/>
            <pc:sldMk cId="3948936793" sldId="263"/>
            <ac:spMk id="18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7:17.638" v="125"/>
          <ac:spMkLst>
            <pc:docMk/>
            <pc:sldMk cId="3948936793" sldId="263"/>
            <ac:spMk id="19" creationId="{7F488E8B-4E1E-4402-8935-D4E6C02615C7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7:17.638" v="125"/>
          <ac:spMkLst>
            <pc:docMk/>
            <pc:sldMk cId="3948936793" sldId="263"/>
            <ac:spMk id="20" creationId="{455BF5BF-7336-F90E-49C6-A7B7B0181F1C}"/>
          </ac:spMkLst>
        </pc:spChg>
        <pc:graphicFrameChg chg="add del">
          <ac:chgData name="30212090102852" userId="S::30212090102852@sci.asu.edu.eg::6609d03e-575b-4742-a6b1-2b7e3014f7c4" providerId="AD" clId="Web-{3269E77D-0207-6E01-80C6-C35A3E11860E}" dt="2024-09-13T11:27:17.638" v="124"/>
          <ac:graphicFrameMkLst>
            <pc:docMk/>
            <pc:sldMk cId="3948936793" sldId="263"/>
            <ac:graphicFrameMk id="5" creationId="{E6AD761A-05B9-499B-F120-7E46BA6F1AE7}"/>
          </ac:graphicFrameMkLst>
        </pc:graphicFrameChg>
      </pc:sldChg>
      <pc:sldChg chg="addSp modSp new mod setBg">
        <pc:chgData name="30212090102852" userId="S::30212090102852@sci.asu.edu.eg::6609d03e-575b-4742-a6b1-2b7e3014f7c4" providerId="AD" clId="Web-{3269E77D-0207-6E01-80C6-C35A3E11860E}" dt="2024-09-13T11:27:37.841" v="126"/>
        <pc:sldMkLst>
          <pc:docMk/>
          <pc:sldMk cId="793318524" sldId="264"/>
        </pc:sldMkLst>
        <pc:spChg chg="mod">
          <ac:chgData name="30212090102852" userId="S::30212090102852@sci.asu.edu.eg::6609d03e-575b-4742-a6b1-2b7e3014f7c4" providerId="AD" clId="Web-{3269E77D-0207-6E01-80C6-C35A3E11860E}" dt="2024-09-13T11:27:37.841" v="126"/>
          <ac:spMkLst>
            <pc:docMk/>
            <pc:sldMk cId="793318524" sldId="264"/>
            <ac:spMk id="2" creationId="{355C2F95-7125-FDB3-05CE-A8C344A04642}"/>
          </ac:spMkLst>
        </pc:spChg>
        <pc:spChg chg="mod">
          <ac:chgData name="30212090102852" userId="S::30212090102852@sci.asu.edu.eg::6609d03e-575b-4742-a6b1-2b7e3014f7c4" providerId="AD" clId="Web-{3269E77D-0207-6E01-80C6-C35A3E11860E}" dt="2024-09-13T11:27:37.841" v="126"/>
          <ac:spMkLst>
            <pc:docMk/>
            <pc:sldMk cId="793318524" sldId="264"/>
            <ac:spMk id="3" creationId="{F0B0F6C3-5B2E-40A2-52EC-4015F9B4CD95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7:37.841" v="126"/>
          <ac:spMkLst>
            <pc:docMk/>
            <pc:sldMk cId="793318524" sldId="264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7:37.841" v="126"/>
          <ac:spMkLst>
            <pc:docMk/>
            <pc:sldMk cId="793318524" sldId="264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7:37.841" v="126"/>
          <ac:spMkLst>
            <pc:docMk/>
            <pc:sldMk cId="793318524" sldId="264"/>
            <ac:spMk id="12" creationId="{7F488E8B-4E1E-4402-8935-D4E6C02615C7}"/>
          </ac:spMkLst>
        </pc:spChg>
      </pc:sldChg>
      <pc:sldChg chg="addSp modSp new mod setBg">
        <pc:chgData name="30212090102852" userId="S::30212090102852@sci.asu.edu.eg::6609d03e-575b-4742-a6b1-2b7e3014f7c4" providerId="AD" clId="Web-{3269E77D-0207-6E01-80C6-C35A3E11860E}" dt="2024-09-13T11:27:52.231" v="127"/>
        <pc:sldMkLst>
          <pc:docMk/>
          <pc:sldMk cId="1751700787" sldId="265"/>
        </pc:sldMkLst>
        <pc:spChg chg="mod">
          <ac:chgData name="30212090102852" userId="S::30212090102852@sci.asu.edu.eg::6609d03e-575b-4742-a6b1-2b7e3014f7c4" providerId="AD" clId="Web-{3269E77D-0207-6E01-80C6-C35A3E11860E}" dt="2024-09-13T11:27:52.231" v="127"/>
          <ac:spMkLst>
            <pc:docMk/>
            <pc:sldMk cId="1751700787" sldId="265"/>
            <ac:spMk id="2" creationId="{DFD47CF6-A677-E707-1F1C-089CA8766C44}"/>
          </ac:spMkLst>
        </pc:spChg>
        <pc:spChg chg="mod">
          <ac:chgData name="30212090102852" userId="S::30212090102852@sci.asu.edu.eg::6609d03e-575b-4742-a6b1-2b7e3014f7c4" providerId="AD" clId="Web-{3269E77D-0207-6E01-80C6-C35A3E11860E}" dt="2024-09-13T11:27:52.231" v="127"/>
          <ac:spMkLst>
            <pc:docMk/>
            <pc:sldMk cId="1751700787" sldId="265"/>
            <ac:spMk id="3" creationId="{A6DF9B86-DA5B-1195-BA37-C2586816C13A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7:52.231" v="127"/>
          <ac:spMkLst>
            <pc:docMk/>
            <pc:sldMk cId="1751700787" sldId="265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7:52.231" v="127"/>
          <ac:spMkLst>
            <pc:docMk/>
            <pc:sldMk cId="1751700787" sldId="265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3269E77D-0207-6E01-80C6-C35A3E11860E}" dt="2024-09-13T11:27:52.231" v="127"/>
          <ac:spMkLst>
            <pc:docMk/>
            <pc:sldMk cId="1751700787" sldId="265"/>
            <ac:spMk id="12" creationId="{7F488E8B-4E1E-4402-8935-D4E6C02615C7}"/>
          </ac:spMkLst>
        </pc:spChg>
      </pc:sldChg>
      <pc:sldChg chg="addSp delSp modSp new mod setBg">
        <pc:chgData name="30212090102852" userId="S::30212090102852@sci.asu.edu.eg::6609d03e-575b-4742-a6b1-2b7e3014f7c4" providerId="AD" clId="Web-{3269E77D-0207-6E01-80C6-C35A3E11860E}" dt="2024-09-13T11:28:58.715" v="135" actId="1076"/>
        <pc:sldMkLst>
          <pc:docMk/>
          <pc:sldMk cId="1169734913" sldId="266"/>
        </pc:sldMkLst>
        <pc:spChg chg="mod">
          <ac:chgData name="30212090102852" userId="S::30212090102852@sci.asu.edu.eg::6609d03e-575b-4742-a6b1-2b7e3014f7c4" providerId="AD" clId="Web-{3269E77D-0207-6E01-80C6-C35A3E11860E}" dt="2024-09-13T11:28:02.169" v="129"/>
          <ac:spMkLst>
            <pc:docMk/>
            <pc:sldMk cId="1169734913" sldId="266"/>
            <ac:spMk id="2" creationId="{A636183B-B819-32CF-D235-0158F630F69B}"/>
          </ac:spMkLst>
        </pc:spChg>
        <pc:spChg chg="add del mod">
          <ac:chgData name="30212090102852" userId="S::30212090102852@sci.asu.edu.eg::6609d03e-575b-4742-a6b1-2b7e3014f7c4" providerId="AD" clId="Web-{3269E77D-0207-6E01-80C6-C35A3E11860E}" dt="2024-09-13T11:28:08.934" v="132"/>
          <ac:spMkLst>
            <pc:docMk/>
            <pc:sldMk cId="1169734913" sldId="266"/>
            <ac:spMk id="3" creationId="{43D332D2-A95E-8AD8-9951-4222D6080D20}"/>
          </ac:spMkLst>
        </pc:spChg>
        <pc:spChg chg="add del">
          <ac:chgData name="30212090102852" userId="S::30212090102852@sci.asu.edu.eg::6609d03e-575b-4742-a6b1-2b7e3014f7c4" providerId="AD" clId="Web-{3269E77D-0207-6E01-80C6-C35A3E11860E}" dt="2024-09-13T11:28:02.169" v="129"/>
          <ac:spMkLst>
            <pc:docMk/>
            <pc:sldMk cId="1169734913" sldId="266"/>
            <ac:spMk id="8" creationId="{081EA652-8C6A-4E69-BEB9-170809474553}"/>
          </ac:spMkLst>
        </pc:spChg>
        <pc:spChg chg="add del">
          <ac:chgData name="30212090102852" userId="S::30212090102852@sci.asu.edu.eg::6609d03e-575b-4742-a6b1-2b7e3014f7c4" providerId="AD" clId="Web-{3269E77D-0207-6E01-80C6-C35A3E11860E}" dt="2024-09-13T11:28:02.169" v="129"/>
          <ac:spMkLst>
            <pc:docMk/>
            <pc:sldMk cId="1169734913" sldId="266"/>
            <ac:spMk id="10" creationId="{5298780A-33B9-4EA2-8F67-DE68AD62841B}"/>
          </ac:spMkLst>
        </pc:spChg>
        <pc:spChg chg="add del">
          <ac:chgData name="30212090102852" userId="S::30212090102852@sci.asu.edu.eg::6609d03e-575b-4742-a6b1-2b7e3014f7c4" providerId="AD" clId="Web-{3269E77D-0207-6E01-80C6-C35A3E11860E}" dt="2024-09-13T11:28:02.169" v="129"/>
          <ac:spMkLst>
            <pc:docMk/>
            <pc:sldMk cId="1169734913" sldId="266"/>
            <ac:spMk id="12" creationId="{7F488E8B-4E1E-4402-8935-D4E6C02615C7}"/>
          </ac:spMkLst>
        </pc:spChg>
        <pc:graphicFrameChg chg="add del">
          <ac:chgData name="30212090102852" userId="S::30212090102852@sci.asu.edu.eg::6609d03e-575b-4742-a6b1-2b7e3014f7c4" providerId="AD" clId="Web-{3269E77D-0207-6E01-80C6-C35A3E11860E}" dt="2024-09-13T11:28:08.918" v="131"/>
          <ac:graphicFrameMkLst>
            <pc:docMk/>
            <pc:sldMk cId="1169734913" sldId="266"/>
            <ac:graphicFrameMk id="5" creationId="{2B0A2259-1E9A-90B6-61E4-63DF036F5CC0}"/>
          </ac:graphicFrameMkLst>
        </pc:graphicFrameChg>
        <pc:graphicFrameChg chg="add mod">
          <ac:chgData name="30212090102852" userId="S::30212090102852@sci.asu.edu.eg::6609d03e-575b-4742-a6b1-2b7e3014f7c4" providerId="AD" clId="Web-{3269E77D-0207-6E01-80C6-C35A3E11860E}" dt="2024-09-13T11:28:58.715" v="135" actId="1076"/>
          <ac:graphicFrameMkLst>
            <pc:docMk/>
            <pc:sldMk cId="1169734913" sldId="266"/>
            <ac:graphicFrameMk id="7" creationId="{5CFDD56B-9024-017E-3F53-04BCE222746C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9923B-44A1-4783-9C80-4FF807DCFCA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DF2D81-576E-4DCB-960E-99F47F6D3C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Memory management allocates and frees memory for programs.</a:t>
          </a:r>
        </a:p>
      </dgm:t>
    </dgm:pt>
    <dgm:pt modelId="{6847B7D9-5CEA-4C46-8334-FB9B1CED3DE2}" type="parTrans" cxnId="{80E11113-1314-45A0-8F4E-638A9A7E6B98}">
      <dgm:prSet/>
      <dgm:spPr/>
      <dgm:t>
        <a:bodyPr/>
        <a:lstStyle/>
        <a:p>
          <a:endParaRPr lang="en-US"/>
        </a:p>
      </dgm:t>
    </dgm:pt>
    <dgm:pt modelId="{A9C4E8EF-244E-45A2-A7A8-74600D1ACF92}" type="sibTrans" cxnId="{80E11113-1314-45A0-8F4E-638A9A7E6B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3C1778-A63D-45BA-9EDA-F1C5E9164D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Process management handles running applications.</a:t>
          </a:r>
        </a:p>
      </dgm:t>
    </dgm:pt>
    <dgm:pt modelId="{8C3FB301-296B-4117-9645-5F384E234B4F}" type="parTrans" cxnId="{528B00F3-9E9C-4112-A7C5-BDD5D91CE710}">
      <dgm:prSet/>
      <dgm:spPr/>
      <dgm:t>
        <a:bodyPr/>
        <a:lstStyle/>
        <a:p>
          <a:endParaRPr lang="en-US"/>
        </a:p>
      </dgm:t>
    </dgm:pt>
    <dgm:pt modelId="{87FC6C45-9361-4F23-A94C-C8E01C35E5D8}" type="sibTrans" cxnId="{528B00F3-9E9C-4112-A7C5-BDD5D91CE7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F3B70D-C9F7-46DA-91B8-A6A94787F4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Key techniques: multitasking, virtual memory, and process scheduling.</a:t>
          </a:r>
        </a:p>
      </dgm:t>
    </dgm:pt>
    <dgm:pt modelId="{D58402E8-02B2-4075-8169-E97C2FA64B8A}" type="parTrans" cxnId="{113D69FB-53D7-44FA-8D57-A0B45FC2B07B}">
      <dgm:prSet/>
      <dgm:spPr/>
      <dgm:t>
        <a:bodyPr/>
        <a:lstStyle/>
        <a:p>
          <a:endParaRPr lang="en-US"/>
        </a:p>
      </dgm:t>
    </dgm:pt>
    <dgm:pt modelId="{F61D0B98-0832-40DE-84DB-2D40C43456E2}" type="sibTrans" cxnId="{113D69FB-53D7-44FA-8D57-A0B45FC2B07B}">
      <dgm:prSet/>
      <dgm:spPr/>
      <dgm:t>
        <a:bodyPr/>
        <a:lstStyle/>
        <a:p>
          <a:endParaRPr lang="en-US"/>
        </a:p>
      </dgm:t>
    </dgm:pt>
    <dgm:pt modelId="{25F74C44-7356-44C1-B40E-01248070A3EA}" type="pres">
      <dgm:prSet presAssocID="{87A9923B-44A1-4783-9C80-4FF807DCFCA5}" presName="root" presStyleCnt="0">
        <dgm:presLayoutVars>
          <dgm:dir/>
          <dgm:resizeHandles val="exact"/>
        </dgm:presLayoutVars>
      </dgm:prSet>
      <dgm:spPr/>
    </dgm:pt>
    <dgm:pt modelId="{5B54D133-6A6D-4292-B032-E859F5E94C92}" type="pres">
      <dgm:prSet presAssocID="{87A9923B-44A1-4783-9C80-4FF807DCFCA5}" presName="container" presStyleCnt="0">
        <dgm:presLayoutVars>
          <dgm:dir/>
          <dgm:resizeHandles val="exact"/>
        </dgm:presLayoutVars>
      </dgm:prSet>
      <dgm:spPr/>
    </dgm:pt>
    <dgm:pt modelId="{EEF04C8B-A5EF-43AC-A885-2FD7A0C3D56A}" type="pres">
      <dgm:prSet presAssocID="{06DF2D81-576E-4DCB-960E-99F47F6D3CF9}" presName="compNode" presStyleCnt="0"/>
      <dgm:spPr/>
    </dgm:pt>
    <dgm:pt modelId="{41E2FEB7-391D-4B18-B9F4-A064588E6C4F}" type="pres">
      <dgm:prSet presAssocID="{06DF2D81-576E-4DCB-960E-99F47F6D3CF9}" presName="iconBgRect" presStyleLbl="bgShp" presStyleIdx="0" presStyleCnt="3"/>
      <dgm:spPr/>
    </dgm:pt>
    <dgm:pt modelId="{587983E1-D2A3-40E3-893F-7A59EF463119}" type="pres">
      <dgm:prSet presAssocID="{06DF2D81-576E-4DCB-960E-99F47F6D3C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B1DC3F-6A91-43CD-BDBF-211088F91046}" type="pres">
      <dgm:prSet presAssocID="{06DF2D81-576E-4DCB-960E-99F47F6D3CF9}" presName="spaceRect" presStyleCnt="0"/>
      <dgm:spPr/>
    </dgm:pt>
    <dgm:pt modelId="{6F2F3B99-D04A-4C28-9385-505FD7C3D0EC}" type="pres">
      <dgm:prSet presAssocID="{06DF2D81-576E-4DCB-960E-99F47F6D3CF9}" presName="textRect" presStyleLbl="revTx" presStyleIdx="0" presStyleCnt="3">
        <dgm:presLayoutVars>
          <dgm:chMax val="1"/>
          <dgm:chPref val="1"/>
        </dgm:presLayoutVars>
      </dgm:prSet>
      <dgm:spPr/>
    </dgm:pt>
    <dgm:pt modelId="{39953FA3-B79E-4B6A-9E0D-8DF838854215}" type="pres">
      <dgm:prSet presAssocID="{A9C4E8EF-244E-45A2-A7A8-74600D1ACF92}" presName="sibTrans" presStyleLbl="sibTrans2D1" presStyleIdx="0" presStyleCnt="0"/>
      <dgm:spPr/>
    </dgm:pt>
    <dgm:pt modelId="{D8E3E11B-110F-43CC-98C1-24CC60E99F31}" type="pres">
      <dgm:prSet presAssocID="{DD3C1778-A63D-45BA-9EDA-F1C5E9164D91}" presName="compNode" presStyleCnt="0"/>
      <dgm:spPr/>
    </dgm:pt>
    <dgm:pt modelId="{69B39E7B-F50C-4B84-94B6-11B0F374A139}" type="pres">
      <dgm:prSet presAssocID="{DD3C1778-A63D-45BA-9EDA-F1C5E9164D91}" presName="iconBgRect" presStyleLbl="bgShp" presStyleIdx="1" presStyleCnt="3"/>
      <dgm:spPr/>
    </dgm:pt>
    <dgm:pt modelId="{EA24C2CA-8560-4A05-B433-5E0985A08A36}" type="pres">
      <dgm:prSet presAssocID="{DD3C1778-A63D-45BA-9EDA-F1C5E9164D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5D4567C-6E4E-4A0F-96E6-F2DD604FE68E}" type="pres">
      <dgm:prSet presAssocID="{DD3C1778-A63D-45BA-9EDA-F1C5E9164D91}" presName="spaceRect" presStyleCnt="0"/>
      <dgm:spPr/>
    </dgm:pt>
    <dgm:pt modelId="{1A652C4D-2B8E-401E-B983-2B5723143EE7}" type="pres">
      <dgm:prSet presAssocID="{DD3C1778-A63D-45BA-9EDA-F1C5E9164D91}" presName="textRect" presStyleLbl="revTx" presStyleIdx="1" presStyleCnt="3">
        <dgm:presLayoutVars>
          <dgm:chMax val="1"/>
          <dgm:chPref val="1"/>
        </dgm:presLayoutVars>
      </dgm:prSet>
      <dgm:spPr/>
    </dgm:pt>
    <dgm:pt modelId="{7408172C-2406-42F2-98EA-4A15C31F160D}" type="pres">
      <dgm:prSet presAssocID="{87FC6C45-9361-4F23-A94C-C8E01C35E5D8}" presName="sibTrans" presStyleLbl="sibTrans2D1" presStyleIdx="0" presStyleCnt="0"/>
      <dgm:spPr/>
    </dgm:pt>
    <dgm:pt modelId="{0F75F57D-FD68-4182-9B7C-C27A7125F1E3}" type="pres">
      <dgm:prSet presAssocID="{BCF3B70D-C9F7-46DA-91B8-A6A94787F4E2}" presName="compNode" presStyleCnt="0"/>
      <dgm:spPr/>
    </dgm:pt>
    <dgm:pt modelId="{077622A7-E4A7-49DF-8156-4142FD47BE6A}" type="pres">
      <dgm:prSet presAssocID="{BCF3B70D-C9F7-46DA-91B8-A6A94787F4E2}" presName="iconBgRect" presStyleLbl="bgShp" presStyleIdx="2" presStyleCnt="3"/>
      <dgm:spPr/>
    </dgm:pt>
    <dgm:pt modelId="{3E38F70B-685C-491B-B9F0-BBF2AFFA9264}" type="pres">
      <dgm:prSet presAssocID="{BCF3B70D-C9F7-46DA-91B8-A6A94787F4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91A82B28-5D9E-479A-903E-70ADD7E2F831}" type="pres">
      <dgm:prSet presAssocID="{BCF3B70D-C9F7-46DA-91B8-A6A94787F4E2}" presName="spaceRect" presStyleCnt="0"/>
      <dgm:spPr/>
    </dgm:pt>
    <dgm:pt modelId="{38227049-6F83-406E-BA28-4D2B6D2488B5}" type="pres">
      <dgm:prSet presAssocID="{BCF3B70D-C9F7-46DA-91B8-A6A94787F4E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0E11113-1314-45A0-8F4E-638A9A7E6B98}" srcId="{87A9923B-44A1-4783-9C80-4FF807DCFCA5}" destId="{06DF2D81-576E-4DCB-960E-99F47F6D3CF9}" srcOrd="0" destOrd="0" parTransId="{6847B7D9-5CEA-4C46-8334-FB9B1CED3DE2}" sibTransId="{A9C4E8EF-244E-45A2-A7A8-74600D1ACF92}"/>
    <dgm:cxn modelId="{48ADB01B-B7F5-4906-A180-B57C8C8F4375}" type="presOf" srcId="{BCF3B70D-C9F7-46DA-91B8-A6A94787F4E2}" destId="{38227049-6F83-406E-BA28-4D2B6D2488B5}" srcOrd="0" destOrd="0" presId="urn:microsoft.com/office/officeart/2018/2/layout/IconCircleList"/>
    <dgm:cxn modelId="{CBC94328-216B-41C0-B7C8-3938B95D32A8}" type="presOf" srcId="{A9C4E8EF-244E-45A2-A7A8-74600D1ACF92}" destId="{39953FA3-B79E-4B6A-9E0D-8DF838854215}" srcOrd="0" destOrd="0" presId="urn:microsoft.com/office/officeart/2018/2/layout/IconCircleList"/>
    <dgm:cxn modelId="{03257531-F285-4AF4-949C-6E771606889A}" type="presOf" srcId="{06DF2D81-576E-4DCB-960E-99F47F6D3CF9}" destId="{6F2F3B99-D04A-4C28-9385-505FD7C3D0EC}" srcOrd="0" destOrd="0" presId="urn:microsoft.com/office/officeart/2018/2/layout/IconCircleList"/>
    <dgm:cxn modelId="{1700DA93-9F09-4990-A01F-65B8F6CB4165}" type="presOf" srcId="{DD3C1778-A63D-45BA-9EDA-F1C5E9164D91}" destId="{1A652C4D-2B8E-401E-B983-2B5723143EE7}" srcOrd="0" destOrd="0" presId="urn:microsoft.com/office/officeart/2018/2/layout/IconCircleList"/>
    <dgm:cxn modelId="{A93058C7-B5E3-466B-8A56-59F0E6ABA4A1}" type="presOf" srcId="{87A9923B-44A1-4783-9C80-4FF807DCFCA5}" destId="{25F74C44-7356-44C1-B40E-01248070A3EA}" srcOrd="0" destOrd="0" presId="urn:microsoft.com/office/officeart/2018/2/layout/IconCircleList"/>
    <dgm:cxn modelId="{35A32AE2-F406-4386-A085-123B235F9023}" type="presOf" srcId="{87FC6C45-9361-4F23-A94C-C8E01C35E5D8}" destId="{7408172C-2406-42F2-98EA-4A15C31F160D}" srcOrd="0" destOrd="0" presId="urn:microsoft.com/office/officeart/2018/2/layout/IconCircleList"/>
    <dgm:cxn modelId="{528B00F3-9E9C-4112-A7C5-BDD5D91CE710}" srcId="{87A9923B-44A1-4783-9C80-4FF807DCFCA5}" destId="{DD3C1778-A63D-45BA-9EDA-F1C5E9164D91}" srcOrd="1" destOrd="0" parTransId="{8C3FB301-296B-4117-9645-5F384E234B4F}" sibTransId="{87FC6C45-9361-4F23-A94C-C8E01C35E5D8}"/>
    <dgm:cxn modelId="{113D69FB-53D7-44FA-8D57-A0B45FC2B07B}" srcId="{87A9923B-44A1-4783-9C80-4FF807DCFCA5}" destId="{BCF3B70D-C9F7-46DA-91B8-A6A94787F4E2}" srcOrd="2" destOrd="0" parTransId="{D58402E8-02B2-4075-8169-E97C2FA64B8A}" sibTransId="{F61D0B98-0832-40DE-84DB-2D40C43456E2}"/>
    <dgm:cxn modelId="{F72AC9A1-4B86-4BBF-B6B9-D2C6460AC0AE}" type="presParOf" srcId="{25F74C44-7356-44C1-B40E-01248070A3EA}" destId="{5B54D133-6A6D-4292-B032-E859F5E94C92}" srcOrd="0" destOrd="0" presId="urn:microsoft.com/office/officeart/2018/2/layout/IconCircleList"/>
    <dgm:cxn modelId="{8C48AF78-CB92-44FA-97C7-98F2C7303AAC}" type="presParOf" srcId="{5B54D133-6A6D-4292-B032-E859F5E94C92}" destId="{EEF04C8B-A5EF-43AC-A885-2FD7A0C3D56A}" srcOrd="0" destOrd="0" presId="urn:microsoft.com/office/officeart/2018/2/layout/IconCircleList"/>
    <dgm:cxn modelId="{473B855F-EA78-4874-85F0-7222B2EF8CDD}" type="presParOf" srcId="{EEF04C8B-A5EF-43AC-A885-2FD7A0C3D56A}" destId="{41E2FEB7-391D-4B18-B9F4-A064588E6C4F}" srcOrd="0" destOrd="0" presId="urn:microsoft.com/office/officeart/2018/2/layout/IconCircleList"/>
    <dgm:cxn modelId="{EE610932-E37A-4AF7-A768-7D5A9A36CA15}" type="presParOf" srcId="{EEF04C8B-A5EF-43AC-A885-2FD7A0C3D56A}" destId="{587983E1-D2A3-40E3-893F-7A59EF463119}" srcOrd="1" destOrd="0" presId="urn:microsoft.com/office/officeart/2018/2/layout/IconCircleList"/>
    <dgm:cxn modelId="{E2332EB6-62AD-40B7-8047-E36EE27F6BD6}" type="presParOf" srcId="{EEF04C8B-A5EF-43AC-A885-2FD7A0C3D56A}" destId="{09B1DC3F-6A91-43CD-BDBF-211088F91046}" srcOrd="2" destOrd="0" presId="urn:microsoft.com/office/officeart/2018/2/layout/IconCircleList"/>
    <dgm:cxn modelId="{725F5973-634F-493B-9D09-790556354495}" type="presParOf" srcId="{EEF04C8B-A5EF-43AC-A885-2FD7A0C3D56A}" destId="{6F2F3B99-D04A-4C28-9385-505FD7C3D0EC}" srcOrd="3" destOrd="0" presId="urn:microsoft.com/office/officeart/2018/2/layout/IconCircleList"/>
    <dgm:cxn modelId="{AB95C589-111C-49A8-A77F-1FC004784DD3}" type="presParOf" srcId="{5B54D133-6A6D-4292-B032-E859F5E94C92}" destId="{39953FA3-B79E-4B6A-9E0D-8DF838854215}" srcOrd="1" destOrd="0" presId="urn:microsoft.com/office/officeart/2018/2/layout/IconCircleList"/>
    <dgm:cxn modelId="{2446A8EF-E6E5-4689-9E34-07EF1DF71727}" type="presParOf" srcId="{5B54D133-6A6D-4292-B032-E859F5E94C92}" destId="{D8E3E11B-110F-43CC-98C1-24CC60E99F31}" srcOrd="2" destOrd="0" presId="urn:microsoft.com/office/officeart/2018/2/layout/IconCircleList"/>
    <dgm:cxn modelId="{1B8AA0E7-FFE9-4139-9CFF-E0D8EE710BEC}" type="presParOf" srcId="{D8E3E11B-110F-43CC-98C1-24CC60E99F31}" destId="{69B39E7B-F50C-4B84-94B6-11B0F374A139}" srcOrd="0" destOrd="0" presId="urn:microsoft.com/office/officeart/2018/2/layout/IconCircleList"/>
    <dgm:cxn modelId="{55D95916-E56E-428D-967F-AAF35867A02A}" type="presParOf" srcId="{D8E3E11B-110F-43CC-98C1-24CC60E99F31}" destId="{EA24C2CA-8560-4A05-B433-5E0985A08A36}" srcOrd="1" destOrd="0" presId="urn:microsoft.com/office/officeart/2018/2/layout/IconCircleList"/>
    <dgm:cxn modelId="{0D3A73C1-68D0-4FE1-9256-56E19F4E292B}" type="presParOf" srcId="{D8E3E11B-110F-43CC-98C1-24CC60E99F31}" destId="{75D4567C-6E4E-4A0F-96E6-F2DD604FE68E}" srcOrd="2" destOrd="0" presId="urn:microsoft.com/office/officeart/2018/2/layout/IconCircleList"/>
    <dgm:cxn modelId="{94EB3E16-2BAE-4978-AB28-F02BD84AED3C}" type="presParOf" srcId="{D8E3E11B-110F-43CC-98C1-24CC60E99F31}" destId="{1A652C4D-2B8E-401E-B983-2B5723143EE7}" srcOrd="3" destOrd="0" presId="urn:microsoft.com/office/officeart/2018/2/layout/IconCircleList"/>
    <dgm:cxn modelId="{AC281EBB-AC1F-4E87-A35F-A14EAFDCEA12}" type="presParOf" srcId="{5B54D133-6A6D-4292-B032-E859F5E94C92}" destId="{7408172C-2406-42F2-98EA-4A15C31F160D}" srcOrd="3" destOrd="0" presId="urn:microsoft.com/office/officeart/2018/2/layout/IconCircleList"/>
    <dgm:cxn modelId="{EF0A2919-CC42-4D6F-866B-33A0087EBC34}" type="presParOf" srcId="{5B54D133-6A6D-4292-B032-E859F5E94C92}" destId="{0F75F57D-FD68-4182-9B7C-C27A7125F1E3}" srcOrd="4" destOrd="0" presId="urn:microsoft.com/office/officeart/2018/2/layout/IconCircleList"/>
    <dgm:cxn modelId="{0036A231-87AB-42B7-8180-DE0DE3E8AC90}" type="presParOf" srcId="{0F75F57D-FD68-4182-9B7C-C27A7125F1E3}" destId="{077622A7-E4A7-49DF-8156-4142FD47BE6A}" srcOrd="0" destOrd="0" presId="urn:microsoft.com/office/officeart/2018/2/layout/IconCircleList"/>
    <dgm:cxn modelId="{2110EE0D-F57F-4304-AA2C-7F4236C92AD1}" type="presParOf" srcId="{0F75F57D-FD68-4182-9B7C-C27A7125F1E3}" destId="{3E38F70B-685C-491B-B9F0-BBF2AFFA9264}" srcOrd="1" destOrd="0" presId="urn:microsoft.com/office/officeart/2018/2/layout/IconCircleList"/>
    <dgm:cxn modelId="{DEB45BD9-8F30-45DE-ADA8-3F2736F89BE1}" type="presParOf" srcId="{0F75F57D-FD68-4182-9B7C-C27A7125F1E3}" destId="{91A82B28-5D9E-479A-903E-70ADD7E2F831}" srcOrd="2" destOrd="0" presId="urn:microsoft.com/office/officeart/2018/2/layout/IconCircleList"/>
    <dgm:cxn modelId="{75268795-B143-42DC-AAD7-343472ED04A0}" type="presParOf" srcId="{0F75F57D-FD68-4182-9B7C-C27A7125F1E3}" destId="{38227049-6F83-406E-BA28-4D2B6D2488B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2FEB7-391D-4B18-B9F4-A064588E6C4F}">
      <dsp:nvSpPr>
        <dsp:cNvPr id="0" name=""/>
        <dsp:cNvSpPr/>
      </dsp:nvSpPr>
      <dsp:spPr>
        <a:xfrm>
          <a:off x="171351" y="2025446"/>
          <a:ext cx="907663" cy="9076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983E1-D2A3-40E3-893F-7A59EF463119}">
      <dsp:nvSpPr>
        <dsp:cNvPr id="0" name=""/>
        <dsp:cNvSpPr/>
      </dsp:nvSpPr>
      <dsp:spPr>
        <a:xfrm>
          <a:off x="361961" y="2216055"/>
          <a:ext cx="526445" cy="526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F3B99-D04A-4C28-9385-505FD7C3D0EC}">
      <dsp:nvSpPr>
        <dsp:cNvPr id="0" name=""/>
        <dsp:cNvSpPr/>
      </dsp:nvSpPr>
      <dsp:spPr>
        <a:xfrm>
          <a:off x="1273515" y="2025446"/>
          <a:ext cx="2139493" cy="90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Memory management allocates and frees memory for programs.</a:t>
          </a:r>
        </a:p>
      </dsp:txBody>
      <dsp:txXfrm>
        <a:off x="1273515" y="2025446"/>
        <a:ext cx="2139493" cy="907663"/>
      </dsp:txXfrm>
    </dsp:sp>
    <dsp:sp modelId="{69B39E7B-F50C-4B84-94B6-11B0F374A139}">
      <dsp:nvSpPr>
        <dsp:cNvPr id="0" name=""/>
        <dsp:cNvSpPr/>
      </dsp:nvSpPr>
      <dsp:spPr>
        <a:xfrm>
          <a:off x="3785799" y="2025446"/>
          <a:ext cx="907663" cy="9076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4C2CA-8560-4A05-B433-5E0985A08A36}">
      <dsp:nvSpPr>
        <dsp:cNvPr id="0" name=""/>
        <dsp:cNvSpPr/>
      </dsp:nvSpPr>
      <dsp:spPr>
        <a:xfrm>
          <a:off x="3976408" y="2216055"/>
          <a:ext cx="526445" cy="526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52C4D-2B8E-401E-B983-2B5723143EE7}">
      <dsp:nvSpPr>
        <dsp:cNvPr id="0" name=""/>
        <dsp:cNvSpPr/>
      </dsp:nvSpPr>
      <dsp:spPr>
        <a:xfrm>
          <a:off x="4887962" y="2025446"/>
          <a:ext cx="2139493" cy="90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Process management handles running applications.</a:t>
          </a:r>
        </a:p>
      </dsp:txBody>
      <dsp:txXfrm>
        <a:off x="4887962" y="2025446"/>
        <a:ext cx="2139493" cy="907663"/>
      </dsp:txXfrm>
    </dsp:sp>
    <dsp:sp modelId="{077622A7-E4A7-49DF-8156-4142FD47BE6A}">
      <dsp:nvSpPr>
        <dsp:cNvPr id="0" name=""/>
        <dsp:cNvSpPr/>
      </dsp:nvSpPr>
      <dsp:spPr>
        <a:xfrm>
          <a:off x="7400247" y="2025446"/>
          <a:ext cx="907663" cy="9076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8F70B-685C-491B-B9F0-BBF2AFFA9264}">
      <dsp:nvSpPr>
        <dsp:cNvPr id="0" name=""/>
        <dsp:cNvSpPr/>
      </dsp:nvSpPr>
      <dsp:spPr>
        <a:xfrm>
          <a:off x="7590856" y="2216055"/>
          <a:ext cx="526445" cy="526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27049-6F83-406E-BA28-4D2B6D2488B5}">
      <dsp:nvSpPr>
        <dsp:cNvPr id="0" name=""/>
        <dsp:cNvSpPr/>
      </dsp:nvSpPr>
      <dsp:spPr>
        <a:xfrm>
          <a:off x="8502410" y="2025446"/>
          <a:ext cx="2139493" cy="90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Key techniques: multitasking, virtual memory, and process scheduling.</a:t>
          </a:r>
        </a:p>
      </dsp:txBody>
      <dsp:txXfrm>
        <a:off x="8502410" y="2025446"/>
        <a:ext cx="2139493" cy="907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imageslive.co.uk/free_stock_image/mobile-cpu-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ment Urgent">
            <a:extLst>
              <a:ext uri="{FF2B5EF4-FFF2-40B4-BE49-F238E27FC236}">
                <a16:creationId xmlns:a16="http://schemas.microsoft.com/office/drawing/2014/main" id="{ED9EED81-D228-1DED-6781-87D3FD2F6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303" y="1119116"/>
            <a:ext cx="2213635" cy="2213635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5600">
                <a:ea typeface="+mj-lt"/>
                <a:cs typeface="+mj-lt"/>
              </a:rPr>
              <a:t>Lecture 8: Memory and Process Management</a:t>
            </a:r>
            <a:endParaRPr lang="en-US" sz="5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/>
              <a:t>Eng / Youssef </a:t>
            </a:r>
            <a:r>
              <a:rPr lang="en-US" sz="1900" err="1"/>
              <a:t>khaled</a:t>
            </a:r>
            <a:r>
              <a:rPr lang="en-US" sz="1900"/>
              <a:t> </a:t>
            </a:r>
          </a:p>
          <a:p>
            <a:pPr algn="l"/>
            <a:r>
              <a:rPr lang="en-US" sz="1900"/>
              <a:t>Backend Roadmap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47CF6-A677-E707-1F1C-089CA876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>
                <a:ea typeface="+mj-lt"/>
                <a:cs typeface="+mj-lt"/>
              </a:rPr>
              <a:t>Paging and Segmentation</a:t>
            </a:r>
            <a:endParaRPr lang="en-US" sz="6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9B86-DA5B-1195-BA37-C2586816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- </a:t>
            </a:r>
            <a:r>
              <a:rPr lang="en-US" sz="2400" b="1">
                <a:ea typeface="+mn-lt"/>
                <a:cs typeface="+mn-lt"/>
              </a:rPr>
              <a:t>Paging</a:t>
            </a:r>
            <a:r>
              <a:rPr lang="en-US" sz="2400">
                <a:ea typeface="+mn-lt"/>
                <a:cs typeface="+mn-lt"/>
              </a:rPr>
              <a:t>: Divides memory into fixed-size pages.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- </a:t>
            </a:r>
            <a:r>
              <a:rPr lang="en-US" sz="2400" b="1">
                <a:ea typeface="+mn-lt"/>
                <a:cs typeface="+mn-lt"/>
              </a:rPr>
              <a:t>Segmentation</a:t>
            </a:r>
            <a:r>
              <a:rPr lang="en-US" sz="2400">
                <a:ea typeface="+mn-lt"/>
                <a:cs typeface="+mn-lt"/>
              </a:rPr>
              <a:t>: Divides memory into variable-sized segments.</a:t>
            </a:r>
            <a:endParaRPr lang="en-US" sz="2400"/>
          </a:p>
          <a:p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Example</a:t>
            </a:r>
            <a:r>
              <a:rPr lang="en-US" sz="2400">
                <a:ea typeface="+mn-lt"/>
                <a:cs typeface="+mn-lt"/>
              </a:rPr>
              <a:t>: The OS uses paging to efficiently manage memory.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5170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183B-B819-32CF-D235-0158F630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Summary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FDD56B-9024-017E-3F53-04BCE2227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398300"/>
              </p:ext>
            </p:extLst>
          </p:nvPr>
        </p:nvGraphicFramePr>
        <p:xfrm>
          <a:off x="695325" y="1492250"/>
          <a:ext cx="10813256" cy="495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973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63C57-A016-8C31-D323-B9384D8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>
                <a:ea typeface="+mj-lt"/>
                <a:cs typeface="+mj-lt"/>
              </a:rPr>
              <a:t>What is Memory Management?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4A57-7708-3F4A-9010-4DEE62423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Memory management is the process of controlling and coordinating a computer's memory.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It allocates memory to programs when needed and frees it when done.</a:t>
            </a:r>
            <a:endParaRPr lang="en-US" sz="2400"/>
          </a:p>
          <a:p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Example</a:t>
            </a:r>
            <a:r>
              <a:rPr lang="en-US" sz="2400">
                <a:ea typeface="+mn-lt"/>
                <a:cs typeface="+mn-lt"/>
              </a:rPr>
              <a:t>: Running multiple programs like a browser and a music player.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5776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101CA-06FA-6913-C595-3F1333BD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Types of Memory</a:t>
            </a: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2CDD-6995-EBC3-B2E1-6BDA7B0B1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- </a:t>
            </a:r>
            <a:r>
              <a:rPr lang="en-US" sz="2400" b="1">
                <a:ea typeface="+mn-lt"/>
                <a:cs typeface="+mn-lt"/>
              </a:rPr>
              <a:t>RAM </a:t>
            </a:r>
            <a:r>
              <a:rPr lang="en-US" sz="2400">
                <a:ea typeface="+mn-lt"/>
                <a:cs typeface="+mn-lt"/>
              </a:rPr>
              <a:t>(Random Access Memory): Temporary, fast memory used by programs.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- </a:t>
            </a:r>
            <a:r>
              <a:rPr lang="en-US" sz="2400" b="1">
                <a:ea typeface="+mn-lt"/>
                <a:cs typeface="+mn-lt"/>
              </a:rPr>
              <a:t>Virtual Memory</a:t>
            </a:r>
            <a:r>
              <a:rPr lang="en-US" sz="2400">
                <a:ea typeface="+mn-lt"/>
                <a:cs typeface="+mn-lt"/>
              </a:rPr>
              <a:t>: Extends RAM by using part of the hard drive.</a:t>
            </a:r>
            <a:endParaRPr lang="en-US" sz="2400"/>
          </a:p>
          <a:p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Example</a:t>
            </a:r>
            <a:r>
              <a:rPr lang="en-US" sz="2400">
                <a:ea typeface="+mn-lt"/>
                <a:cs typeface="+mn-lt"/>
              </a:rPr>
              <a:t>: When RAM is full, the OS uses virtual memory.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9940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373BC-ACE2-E39C-2916-947E2E31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>
                <a:ea typeface="+mj-lt"/>
                <a:cs typeface="+mj-lt"/>
              </a:rPr>
              <a:t>How the OS Manages Memory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190C-1943-0695-444B-A359401D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The OS allocates memory to programs as they run.</a:t>
            </a:r>
          </a:p>
          <a:p>
            <a:r>
              <a:rPr lang="en-US" sz="2400">
                <a:ea typeface="+mn-lt"/>
                <a:cs typeface="+mn-lt"/>
              </a:rPr>
              <a:t>It keeps track of which memory is free and which is in use.</a:t>
            </a:r>
          </a:p>
          <a:p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Example</a:t>
            </a:r>
            <a:r>
              <a:rPr lang="en-US" sz="2400">
                <a:ea typeface="+mn-lt"/>
                <a:cs typeface="+mn-lt"/>
              </a:rPr>
              <a:t>: The OS assigns memory when you open a browser.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1319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19AFC-EC13-FD38-04AF-3C6855EA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ea typeface="+mj-lt"/>
                <a:cs typeface="+mj-lt"/>
              </a:rPr>
              <a:t>What is Process Management?</a:t>
            </a:r>
            <a:endParaRPr lang="en-US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3AFA-FC81-26DC-C4BF-C8A9D16A5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Process management handles the execution of running applications.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A process is a running program.</a:t>
            </a:r>
            <a:endParaRPr lang="en-US" sz="2400"/>
          </a:p>
          <a:p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Example</a:t>
            </a:r>
            <a:r>
              <a:rPr lang="en-US" sz="2400">
                <a:ea typeface="+mn-lt"/>
                <a:cs typeface="+mn-lt"/>
              </a:rPr>
              <a:t>: When you open a game, it becomes a process in the OS.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1372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CA955-F23E-FE35-A5A0-FBDA31B8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Multitasking</a:t>
            </a: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B581-1395-463B-08EC-7591E872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The OS can run multiple processes at the same time.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It switches between processes quickly, so it seems like everything is running at once.</a:t>
            </a:r>
            <a:endParaRPr lang="en-US" sz="2400"/>
          </a:p>
          <a:p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Example</a:t>
            </a:r>
            <a:r>
              <a:rPr lang="en-US" sz="2400">
                <a:ea typeface="+mn-lt"/>
                <a:cs typeface="+mn-lt"/>
              </a:rPr>
              <a:t>: Playing music while browsing the internet.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8138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55D7B-4A1E-A4BF-1D76-6E8FD1DE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sz="6000">
                <a:ea typeface="+mj-lt"/>
                <a:cs typeface="+mj-lt"/>
              </a:rPr>
              <a:t>Process States</a:t>
            </a:r>
            <a:endParaRPr lang="en-US" sz="6000"/>
          </a:p>
        </p:txBody>
      </p:sp>
      <p:pic>
        <p:nvPicPr>
          <p:cNvPr id="4" name="Picture 3" descr="A close up of a computer chip&#10;&#10;Description automatically generated">
            <a:extLst>
              <a:ext uri="{FF2B5EF4-FFF2-40B4-BE49-F238E27FC236}">
                <a16:creationId xmlns:a16="http://schemas.microsoft.com/office/drawing/2014/main" id="{A4DA762F-54FF-D489-EC3E-2157C13D9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6669" y="2850188"/>
            <a:ext cx="3533985" cy="2350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CE19-D151-7936-862C-EC32AE1F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885" y="2438684"/>
            <a:ext cx="5532219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Running</a:t>
            </a:r>
            <a:r>
              <a:rPr lang="en-US" sz="2000" dirty="0">
                <a:ea typeface="+mn-lt"/>
                <a:cs typeface="+mn-lt"/>
              </a:rPr>
              <a:t>: Actively using the CPU.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Waiting</a:t>
            </a:r>
            <a:r>
              <a:rPr lang="en-US" sz="2000" dirty="0">
                <a:ea typeface="+mn-lt"/>
                <a:cs typeface="+mn-lt"/>
              </a:rPr>
              <a:t>: Waiting for input or resources.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Terminated</a:t>
            </a:r>
            <a:r>
              <a:rPr lang="en-US" sz="2000" dirty="0">
                <a:ea typeface="+mn-lt"/>
                <a:cs typeface="+mn-lt"/>
              </a:rPr>
              <a:t>: Completed or closed.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A video editor waits for input when idle.</a:t>
            </a:r>
            <a:endParaRPr lang="en-US" sz="2000" dirty="0"/>
          </a:p>
          <a:p>
            <a:endParaRPr lang="en-US" sz="1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F682C-8465-8C63-B76B-E1A38D01DE08}"/>
              </a:ext>
            </a:extLst>
          </p:cNvPr>
          <p:cNvSpPr txBox="1"/>
          <p:nvPr/>
        </p:nvSpPr>
        <p:spPr>
          <a:xfrm>
            <a:off x="1524000" y="6470650"/>
            <a:ext cx="9144000" cy="3175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113018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1246F-86DC-52C0-D969-2C451E08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>
                <a:ea typeface="+mj-lt"/>
                <a:cs typeface="+mj-lt"/>
              </a:rPr>
              <a:t>What is a Process Scheduler?</a:t>
            </a:r>
            <a:endParaRPr lang="en-US" sz="500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5BF5BF-7336-F90E-49C6-A7B7B0181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The process scheduler decides which process gets CPU time.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It ensures fair distribution of resources among processes.</a:t>
            </a:r>
            <a:endParaRPr lang="en-US" sz="2400"/>
          </a:p>
          <a:p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Example</a:t>
            </a:r>
            <a:r>
              <a:rPr lang="en-US" sz="2400">
                <a:ea typeface="+mn-lt"/>
                <a:cs typeface="+mn-lt"/>
              </a:rPr>
              <a:t>: The OS gives time to each app running on your computer.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4893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C2F95-7125-FDB3-05CE-A8C344A0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>
                <a:ea typeface="+mj-lt"/>
                <a:cs typeface="+mj-lt"/>
              </a:rPr>
              <a:t>Virtual Memory Management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F6C3-5B2E-40A2-52EC-4015F9B4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Virtual memory allows the OS to use the hard disk as extra RAM.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It helps the system run more programs than available physical memory.</a:t>
            </a:r>
            <a:endParaRPr lang="en-US" sz="2400"/>
          </a:p>
          <a:p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Example</a:t>
            </a:r>
            <a:r>
              <a:rPr lang="en-US" sz="2400">
                <a:ea typeface="+mn-lt"/>
                <a:cs typeface="+mn-lt"/>
              </a:rPr>
              <a:t>: Large programs use virtual memory when RAM is full.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9331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 8: Memory and Process Management</vt:lpstr>
      <vt:lpstr>What is Memory Management?</vt:lpstr>
      <vt:lpstr>Types of Memory</vt:lpstr>
      <vt:lpstr>How the OS Manages Memory</vt:lpstr>
      <vt:lpstr>What is Process Management?</vt:lpstr>
      <vt:lpstr>Multitasking</vt:lpstr>
      <vt:lpstr>Process States</vt:lpstr>
      <vt:lpstr>What is a Process Scheduler?</vt:lpstr>
      <vt:lpstr>Virtual Memory Management</vt:lpstr>
      <vt:lpstr>Paging and Segmentation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58</cp:revision>
  <dcterms:created xsi:type="dcterms:W3CDTF">2013-07-15T20:26:40Z</dcterms:created>
  <dcterms:modified xsi:type="dcterms:W3CDTF">2024-09-13T11:28:59Z</dcterms:modified>
</cp:coreProperties>
</file>