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4FB38-A3CC-F96D-44D0-76E099A92312}" v="293" dt="2024-09-13T12:22:2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0664FB38-A3CC-F96D-44D0-76E099A92312}"/>
    <pc:docChg chg="addSld delSld modSld">
      <pc:chgData name="30212090102852" userId="S::30212090102852@sci.asu.edu.eg::6609d03e-575b-4742-a6b1-2b7e3014f7c4" providerId="AD" clId="Web-{0664FB38-A3CC-F96D-44D0-76E099A92312}" dt="2024-09-13T12:22:28.470" v="274" actId="20577"/>
      <pc:docMkLst>
        <pc:docMk/>
      </pc:docMkLst>
      <pc:sldChg chg="modSp del">
        <pc:chgData name="30212090102852" userId="S::30212090102852@sci.asu.edu.eg::6609d03e-575b-4742-a6b1-2b7e3014f7c4" providerId="AD" clId="Web-{0664FB38-A3CC-F96D-44D0-76E099A92312}" dt="2024-09-13T11:42:30.273" v="33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0664FB38-A3CC-F96D-44D0-76E099A92312}" dt="2024-09-13T11:38:32.086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39:00.056" v="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setClrOvrMap">
        <pc:chgData name="30212090102852" userId="S::30212090102852@sci.asu.edu.eg::6609d03e-575b-4742-a6b1-2b7e3014f7c4" providerId="AD" clId="Web-{0664FB38-A3CC-F96D-44D0-76E099A92312}" dt="2024-09-13T11:55:38.463" v="134"/>
        <pc:sldMkLst>
          <pc:docMk/>
          <pc:sldMk cId="3499763138" sldId="256"/>
        </pc:sldMkLst>
        <pc:spChg chg="mod">
          <ac:chgData name="30212090102852" userId="S::30212090102852@sci.asu.edu.eg::6609d03e-575b-4742-a6b1-2b7e3014f7c4" providerId="AD" clId="Web-{0664FB38-A3CC-F96D-44D0-76E099A92312}" dt="2024-09-13T11:55:34.572" v="133"/>
          <ac:spMkLst>
            <pc:docMk/>
            <pc:sldMk cId="3499763138" sldId="256"/>
            <ac:spMk id="2" creationId="{320EFB27-D71A-4AB0-EC5B-234F06DB51DA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55:34.572" v="133"/>
          <ac:spMkLst>
            <pc:docMk/>
            <pc:sldMk cId="3499763138" sldId="256"/>
            <ac:spMk id="3" creationId="{133A690A-A88D-4D88-7FEF-C949A0DCAD04}"/>
          </ac:spMkLst>
        </pc:spChg>
        <pc:spChg chg="add del mod">
          <ac:chgData name="30212090102852" userId="S::30212090102852@sci.asu.edu.eg::6609d03e-575b-4742-a6b1-2b7e3014f7c4" providerId="AD" clId="Web-{0664FB38-A3CC-F96D-44D0-76E099A92312}" dt="2024-09-13T11:55:38.463" v="134"/>
          <ac:spMkLst>
            <pc:docMk/>
            <pc:sldMk cId="3499763138" sldId="256"/>
            <ac:spMk id="5" creationId="{5660C919-7513-9095-172E-11CD686286A2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5:34.572" v="133"/>
          <ac:spMkLst>
            <pc:docMk/>
            <pc:sldMk cId="3499763138" sldId="256"/>
            <ac:spMk id="10" creationId="{71B2258F-86CA-4D4D-8270-BC05FCDEBFB3}"/>
          </ac:spMkLst>
        </pc:spChg>
        <pc:picChg chg="add mod ord">
          <ac:chgData name="30212090102852" userId="S::30212090102852@sci.asu.edu.eg::6609d03e-575b-4742-a6b1-2b7e3014f7c4" providerId="AD" clId="Web-{0664FB38-A3CC-F96D-44D0-76E099A92312}" dt="2024-09-13T11:55:34.572" v="133"/>
          <ac:picMkLst>
            <pc:docMk/>
            <pc:sldMk cId="3499763138" sldId="256"/>
            <ac:picMk id="4" creationId="{C6F12557-B9F7-F452-C031-A222C4B7EC17}"/>
          </ac:picMkLst>
        </pc:picChg>
      </pc:sldChg>
      <pc:sldChg chg="modSp new del">
        <pc:chgData name="30212090102852" userId="S::30212090102852@sci.asu.edu.eg::6609d03e-575b-4742-a6b1-2b7e3014f7c4" providerId="AD" clId="Web-{0664FB38-A3CC-F96D-44D0-76E099A92312}" dt="2024-09-13T11:42:29.632" v="32"/>
        <pc:sldMkLst>
          <pc:docMk/>
          <pc:sldMk cId="1286495933" sldId="257"/>
        </pc:sldMkLst>
        <pc:spChg chg="mod">
          <ac:chgData name="30212090102852" userId="S::30212090102852@sci.asu.edu.eg::6609d03e-575b-4742-a6b1-2b7e3014f7c4" providerId="AD" clId="Web-{0664FB38-A3CC-F96D-44D0-76E099A92312}" dt="2024-09-13T11:39:06.885" v="25" actId="20577"/>
          <ac:spMkLst>
            <pc:docMk/>
            <pc:sldMk cId="1286495933" sldId="257"/>
            <ac:spMk id="2" creationId="{EFB9FB36-AEEC-EC42-ACFD-EFC7E12C0F93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39:10.854" v="26" actId="20577"/>
          <ac:spMkLst>
            <pc:docMk/>
            <pc:sldMk cId="1286495933" sldId="257"/>
            <ac:spMk id="3" creationId="{38D265D1-9CFB-D19F-2C14-5627AEDE8FAA}"/>
          </ac:spMkLst>
        </pc:spChg>
      </pc:sldChg>
      <pc:sldChg chg="addSp modSp new mod setBg">
        <pc:chgData name="30212090102852" userId="S::30212090102852@sci.asu.edu.eg::6609d03e-575b-4742-a6b1-2b7e3014f7c4" providerId="AD" clId="Web-{0664FB38-A3CC-F96D-44D0-76E099A92312}" dt="2024-09-13T11:56:30.810" v="140" actId="20577"/>
        <pc:sldMkLst>
          <pc:docMk/>
          <pc:sldMk cId="4120032750" sldId="257"/>
        </pc:sldMkLst>
        <pc:spChg chg="mod">
          <ac:chgData name="30212090102852" userId="S::30212090102852@sci.asu.edu.eg::6609d03e-575b-4742-a6b1-2b7e3014f7c4" providerId="AD" clId="Web-{0664FB38-A3CC-F96D-44D0-76E099A92312}" dt="2024-09-13T11:55:59.527" v="135"/>
          <ac:spMkLst>
            <pc:docMk/>
            <pc:sldMk cId="4120032750" sldId="257"/>
            <ac:spMk id="2" creationId="{FB6FF076-A0FB-0E54-3E9C-276CEC381055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56:30.810" v="140" actId="20577"/>
          <ac:spMkLst>
            <pc:docMk/>
            <pc:sldMk cId="4120032750" sldId="257"/>
            <ac:spMk id="3" creationId="{C2C63034-1050-C166-C3F0-219010937F46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5:59.527" v="135"/>
          <ac:spMkLst>
            <pc:docMk/>
            <pc:sldMk cId="4120032750" sldId="257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5:59.527" v="135"/>
          <ac:spMkLst>
            <pc:docMk/>
            <pc:sldMk cId="4120032750" sldId="257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5:59.527" v="135"/>
          <ac:spMkLst>
            <pc:docMk/>
            <pc:sldMk cId="4120032750" sldId="257"/>
            <ac:spMk id="12" creationId="{7F488E8B-4E1E-4402-8935-D4E6C02615C7}"/>
          </ac:spMkLst>
        </pc:spChg>
      </pc:sldChg>
      <pc:sldChg chg="modSp new del">
        <pc:chgData name="30212090102852" userId="S::30212090102852@sci.asu.edu.eg::6609d03e-575b-4742-a6b1-2b7e3014f7c4" providerId="AD" clId="Web-{0664FB38-A3CC-F96D-44D0-76E099A92312}" dt="2024-09-13T11:42:29.101" v="31"/>
        <pc:sldMkLst>
          <pc:docMk/>
          <pc:sldMk cId="349347352" sldId="258"/>
        </pc:sldMkLst>
        <pc:spChg chg="mod">
          <ac:chgData name="30212090102852" userId="S::30212090102852@sci.asu.edu.eg::6609d03e-575b-4742-a6b1-2b7e3014f7c4" providerId="AD" clId="Web-{0664FB38-A3CC-F96D-44D0-76E099A92312}" dt="2024-09-13T11:39:19.026" v="28" actId="20577"/>
          <ac:spMkLst>
            <pc:docMk/>
            <pc:sldMk cId="349347352" sldId="258"/>
            <ac:spMk id="2" creationId="{DB4A479F-9DE6-AED3-0F79-4524EE8606F5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42:28.679" v="30" actId="20577"/>
          <ac:spMkLst>
            <pc:docMk/>
            <pc:sldMk cId="349347352" sldId="258"/>
            <ac:spMk id="3" creationId="{19D5CDDD-4E28-B6D0-2F92-E06D22567302}"/>
          </ac:spMkLst>
        </pc:spChg>
      </pc:sldChg>
      <pc:sldChg chg="addSp modSp new mod setBg">
        <pc:chgData name="30212090102852" userId="S::30212090102852@sci.asu.edu.eg::6609d03e-575b-4742-a6b1-2b7e3014f7c4" providerId="AD" clId="Web-{0664FB38-A3CC-F96D-44D0-76E099A92312}" dt="2024-09-13T11:57:02.218" v="146" actId="20577"/>
        <pc:sldMkLst>
          <pc:docMk/>
          <pc:sldMk cId="1858904057" sldId="258"/>
        </pc:sldMkLst>
        <pc:spChg chg="mod">
          <ac:chgData name="30212090102852" userId="S::30212090102852@sci.asu.edu.eg::6609d03e-575b-4742-a6b1-2b7e3014f7c4" providerId="AD" clId="Web-{0664FB38-A3CC-F96D-44D0-76E099A92312}" dt="2024-09-13T11:56:46.154" v="141"/>
          <ac:spMkLst>
            <pc:docMk/>
            <pc:sldMk cId="1858904057" sldId="258"/>
            <ac:spMk id="2" creationId="{AF73BDD8-9BE3-DF89-44C1-CDB094381198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57:02.218" v="146" actId="20577"/>
          <ac:spMkLst>
            <pc:docMk/>
            <pc:sldMk cId="1858904057" sldId="258"/>
            <ac:spMk id="3" creationId="{49306AC7-1655-A7E3-05BC-BE427419E3E2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6:46.154" v="141"/>
          <ac:spMkLst>
            <pc:docMk/>
            <pc:sldMk cId="1858904057" sldId="258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6:46.154" v="141"/>
          <ac:spMkLst>
            <pc:docMk/>
            <pc:sldMk cId="1858904057" sldId="258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6:46.154" v="141"/>
          <ac:spMkLst>
            <pc:docMk/>
            <pc:sldMk cId="1858904057" sldId="258"/>
            <ac:spMk id="12" creationId="{7F488E8B-4E1E-4402-8935-D4E6C02615C7}"/>
          </ac:spMkLst>
        </pc:sp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1:58:47.100" v="163" actId="20577"/>
        <pc:sldMkLst>
          <pc:docMk/>
          <pc:sldMk cId="275998513" sldId="259"/>
        </pc:sldMkLst>
        <pc:spChg chg="mod">
          <ac:chgData name="30212090102852" userId="S::30212090102852@sci.asu.edu.eg::6609d03e-575b-4742-a6b1-2b7e3014f7c4" providerId="AD" clId="Web-{0664FB38-A3CC-F96D-44D0-76E099A92312}" dt="2024-09-13T11:57:26.454" v="149"/>
          <ac:spMkLst>
            <pc:docMk/>
            <pc:sldMk cId="275998513" sldId="259"/>
            <ac:spMk id="2" creationId="{ED36516E-96D0-C59F-154C-BE155C15EB02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1:58:47.100" v="163" actId="20577"/>
          <ac:spMkLst>
            <pc:docMk/>
            <pc:sldMk cId="275998513" sldId="259"/>
            <ac:spMk id="3" creationId="{77C84E6D-5D6F-0DC4-CC02-0769F78441B3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1:57:26.438" v="148"/>
          <ac:spMkLst>
            <pc:docMk/>
            <pc:sldMk cId="275998513" sldId="259"/>
            <ac:spMk id="8" creationId="{081EA652-8C6A-4E69-BEB9-170809474553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1:57:26.438" v="148"/>
          <ac:spMkLst>
            <pc:docMk/>
            <pc:sldMk cId="275998513" sldId="259"/>
            <ac:spMk id="10" creationId="{5298780A-33B9-4EA2-8F67-DE68AD62841B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1:57:26.438" v="148"/>
          <ac:spMkLst>
            <pc:docMk/>
            <pc:sldMk cId="275998513" sldId="259"/>
            <ac:spMk id="12" creationId="{7F488E8B-4E1E-4402-8935-D4E6C02615C7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7:26.454" v="149"/>
          <ac:spMkLst>
            <pc:docMk/>
            <pc:sldMk cId="275998513" sldId="259"/>
            <ac:spMk id="19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1:57:26.454" v="149"/>
          <ac:spMkLst>
            <pc:docMk/>
            <pc:sldMk cId="275998513" sldId="259"/>
            <ac:spMk id="20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0664FB38-A3CC-F96D-44D0-76E099A92312}" dt="2024-09-13T11:57:26.454" v="149"/>
          <ac:grpSpMkLst>
            <pc:docMk/>
            <pc:sldMk cId="275998513" sldId="259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0664FB38-A3CC-F96D-44D0-76E099A92312}" dt="2024-09-13T11:57:26.454" v="149"/>
          <ac:picMkLst>
            <pc:docMk/>
            <pc:sldMk cId="275998513" sldId="259"/>
            <ac:picMk id="7" creationId="{108FF351-0B61-42AC-4CE6-8B18323A63ED}"/>
          </ac:picMkLst>
        </pc:pic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05:40.126" v="178" actId="1076"/>
        <pc:sldMkLst>
          <pc:docMk/>
          <pc:sldMk cId="556817283" sldId="260"/>
        </pc:sldMkLst>
        <pc:spChg chg="mod">
          <ac:chgData name="30212090102852" userId="S::30212090102852@sci.asu.edu.eg::6609d03e-575b-4742-a6b1-2b7e3014f7c4" providerId="AD" clId="Web-{0664FB38-A3CC-F96D-44D0-76E099A92312}" dt="2024-09-13T12:05:21.828" v="171"/>
          <ac:spMkLst>
            <pc:docMk/>
            <pc:sldMk cId="556817283" sldId="260"/>
            <ac:spMk id="2" creationId="{59FAA8E2-A6BC-EDC0-C74C-33AC39F60282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05:40.126" v="178" actId="1076"/>
          <ac:spMkLst>
            <pc:docMk/>
            <pc:sldMk cId="556817283" sldId="260"/>
            <ac:spMk id="3" creationId="{9F717387-2017-0115-6CD3-217847B4A43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05:21.812" v="170"/>
          <ac:spMkLst>
            <pc:docMk/>
            <pc:sldMk cId="556817283" sldId="260"/>
            <ac:spMk id="8" creationId="{1B15ED52-F352-441B-82BF-E0EA34836D0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05:21.812" v="170"/>
          <ac:spMkLst>
            <pc:docMk/>
            <pc:sldMk cId="556817283" sldId="260"/>
            <ac:spMk id="10" creationId="{3B2E3793-BFE6-45A2-9B7B-E18844431C99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05:21.812" v="170"/>
          <ac:spMkLst>
            <pc:docMk/>
            <pc:sldMk cId="556817283" sldId="260"/>
            <ac:spMk id="12" creationId="{BC4C4868-CB8F-4AF9-9CDB-8108F2C19B67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05:21.812" v="170"/>
          <ac:spMkLst>
            <pc:docMk/>
            <pc:sldMk cId="556817283" sldId="260"/>
            <ac:spMk id="14" creationId="{375E0459-6403-40CD-989D-56A4407CA12E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05:21.812" v="170"/>
          <ac:spMkLst>
            <pc:docMk/>
            <pc:sldMk cId="556817283" sldId="260"/>
            <ac:spMk id="16" creationId="{53E5B1A8-3AC9-4BD1-9BBC-78CA94F2D1BA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05:21.828" v="171"/>
          <ac:spMkLst>
            <pc:docMk/>
            <pc:sldMk cId="556817283" sldId="260"/>
            <ac:spMk id="19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05:21.828" v="171"/>
          <ac:spMkLst>
            <pc:docMk/>
            <pc:sldMk cId="556817283" sldId="260"/>
            <ac:spMk id="20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0664FB38-A3CC-F96D-44D0-76E099A92312}" dt="2024-09-13T12:05:21.828" v="171"/>
          <ac:grpSpMkLst>
            <pc:docMk/>
            <pc:sldMk cId="556817283" sldId="260"/>
            <ac:grpSpMk id="21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0664FB38-A3CC-F96D-44D0-76E099A92312}" dt="2024-09-13T12:05:21.828" v="171"/>
          <ac:picMkLst>
            <pc:docMk/>
            <pc:sldMk cId="556817283" sldId="260"/>
            <ac:picMk id="7" creationId="{BBC61ED1-0EC9-939D-89D0-05D751423C51}"/>
          </ac:picMkLst>
        </pc:pic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16:07.524" v="199" actId="1076"/>
        <pc:sldMkLst>
          <pc:docMk/>
          <pc:sldMk cId="1366162623" sldId="261"/>
        </pc:sldMkLst>
        <pc:spChg chg="mod">
          <ac:chgData name="30212090102852" userId="S::30212090102852@sci.asu.edu.eg::6609d03e-575b-4742-a6b1-2b7e3014f7c4" providerId="AD" clId="Web-{0664FB38-A3CC-F96D-44D0-76E099A92312}" dt="2024-09-13T12:15:32.788" v="190" actId="1076"/>
          <ac:spMkLst>
            <pc:docMk/>
            <pc:sldMk cId="1366162623" sldId="261"/>
            <ac:spMk id="2" creationId="{40C11533-0A91-001F-E8B4-61D0BDEF8D39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16:07.524" v="199" actId="1076"/>
          <ac:spMkLst>
            <pc:docMk/>
            <pc:sldMk cId="1366162623" sldId="261"/>
            <ac:spMk id="3" creationId="{A3FCFB48-0DC1-7ED5-8C6C-A8C67839DE4F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15:14.396" v="187"/>
          <ac:spMkLst>
            <pc:docMk/>
            <pc:sldMk cId="1366162623" sldId="261"/>
            <ac:spMk id="12" creationId="{5D7F64A8-D625-4F61-A290-B499BB62ACFF}"/>
          </ac:spMkLst>
        </pc:spChg>
        <pc:picChg chg="add del">
          <ac:chgData name="30212090102852" userId="S::30212090102852@sci.asu.edu.eg::6609d03e-575b-4742-a6b1-2b7e3014f7c4" providerId="AD" clId="Web-{0664FB38-A3CC-F96D-44D0-76E099A92312}" dt="2024-09-13T12:15:20.037" v="188"/>
          <ac:picMkLst>
            <pc:docMk/>
            <pc:sldMk cId="1366162623" sldId="261"/>
            <ac:picMk id="7" creationId="{CF0102A4-1B24-6DCE-6899-29B03A2CEB56}"/>
          </ac:picMkLst>
        </pc:picChg>
        <pc:picChg chg="add">
          <ac:chgData name="30212090102852" userId="S::30212090102852@sci.asu.edu.eg::6609d03e-575b-4742-a6b1-2b7e3014f7c4" providerId="AD" clId="Web-{0664FB38-A3CC-F96D-44D0-76E099A92312}" dt="2024-09-13T12:15:14.396" v="187"/>
          <ac:picMkLst>
            <pc:docMk/>
            <pc:sldMk cId="1366162623" sldId="261"/>
            <ac:picMk id="9" creationId="{EEB0140D-9ED9-4028-9AC5-615FB78816B5}"/>
          </ac:picMkLst>
        </pc:pic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18:34.299" v="233" actId="14100"/>
        <pc:sldMkLst>
          <pc:docMk/>
          <pc:sldMk cId="3933694620" sldId="262"/>
        </pc:sldMkLst>
        <pc:spChg chg="mod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2" creationId="{4BE05164-12CB-155C-C2ED-881045D67F43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18:34.299" v="233" actId="14100"/>
          <ac:spMkLst>
            <pc:docMk/>
            <pc:sldMk cId="3933694620" sldId="262"/>
            <ac:spMk id="3" creationId="{0DBABD3A-744B-21AF-BAEC-213C4CE3EA8A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23" creationId="{1B15ED52-F352-441B-82BF-E0EA34836D08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25" creationId="{61707E60-CEC9-4661-AA82-69242EB4BDC3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18:10.485" v="227"/>
          <ac:spMkLst>
            <pc:docMk/>
            <pc:sldMk cId="3933694620" sldId="262"/>
            <ac:spMk id="27" creationId="{8F035CD8-AE30-4146-96F2-036B0CE5E4F3}"/>
          </ac:spMkLst>
        </pc:spChg>
        <pc:grpChg chg="add del">
          <ac:chgData name="30212090102852" userId="S::30212090102852@sci.asu.edu.eg::6609d03e-575b-4742-a6b1-2b7e3014f7c4" providerId="AD" clId="Web-{0664FB38-A3CC-F96D-44D0-76E099A92312}" dt="2024-09-13T12:18:10.485" v="227"/>
          <ac:grpSpMkLst>
            <pc:docMk/>
            <pc:sldMk cId="3933694620" sldId="262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0664FB38-A3CC-F96D-44D0-76E099A92312}" dt="2024-09-13T12:18:10.485" v="227"/>
          <ac:picMkLst>
            <pc:docMk/>
            <pc:sldMk cId="3933694620" sldId="262"/>
            <ac:picMk id="7" creationId="{AE3206A1-CBDC-C963-BD26-199AD6A80178}"/>
          </ac:picMkLst>
        </pc:pic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20:16.212" v="243"/>
        <pc:sldMkLst>
          <pc:docMk/>
          <pc:sldMk cId="3446312556" sldId="263"/>
        </pc:sldMkLst>
        <pc:spChg chg="mod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2" creationId="{8EFD1A17-B145-6521-C82D-6D6F1DE2062B}"/>
          </ac:spMkLst>
        </pc:spChg>
        <pc:spChg chg="mod ord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3" creationId="{9E120EFC-D8C1-4D04-441C-C96E9D422AA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12" creationId="{975D1CFA-2CDB-4B64-BD9F-85744E8DA12F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23" creationId="{3346177D-ADC4-4968-B747-5CFCD390B5B9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25" creationId="{0844A943-BF79-4FEA-ABB1-3BD54D236606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16.212" v="243"/>
          <ac:spMkLst>
            <pc:docMk/>
            <pc:sldMk cId="3446312556" sldId="263"/>
            <ac:spMk id="27" creationId="{6437CC72-F4A8-4DC3-AFAB-D22C482C8100}"/>
          </ac:spMkLst>
        </pc:spChg>
        <pc:grpChg chg="add del">
          <ac:chgData name="30212090102852" userId="S::30212090102852@sci.asu.edu.eg::6609d03e-575b-4742-a6b1-2b7e3014f7c4" providerId="AD" clId="Web-{0664FB38-A3CC-F96D-44D0-76E099A92312}" dt="2024-09-13T12:20:16.212" v="243"/>
          <ac:grpSpMkLst>
            <pc:docMk/>
            <pc:sldMk cId="3446312556" sldId="263"/>
            <ac:grpSpMk id="14" creationId="{25EE5136-01F1-466C-962D-BA9B4C6757AA}"/>
          </ac:grpSpMkLst>
        </pc:grpChg>
        <pc:picChg chg="add mod">
          <ac:chgData name="30212090102852" userId="S::30212090102852@sci.asu.edu.eg::6609d03e-575b-4742-a6b1-2b7e3014f7c4" providerId="AD" clId="Web-{0664FB38-A3CC-F96D-44D0-76E099A92312}" dt="2024-09-13T12:20:16.212" v="243"/>
          <ac:picMkLst>
            <pc:docMk/>
            <pc:sldMk cId="3446312556" sldId="263"/>
            <ac:picMk id="7" creationId="{CF19CE74-53AC-DBA2-EE95-89992FCE21B3}"/>
          </ac:picMkLst>
        </pc:picChg>
      </pc:sldChg>
      <pc:sldChg chg="addSp modSp new mod setBg">
        <pc:chgData name="30212090102852" userId="S::30212090102852@sci.asu.edu.eg::6609d03e-575b-4742-a6b1-2b7e3014f7c4" providerId="AD" clId="Web-{0664FB38-A3CC-F96D-44D0-76E099A92312}" dt="2024-09-13T12:20:44.776" v="248"/>
        <pc:sldMkLst>
          <pc:docMk/>
          <pc:sldMk cId="1642519851" sldId="264"/>
        </pc:sldMkLst>
        <pc:spChg chg="mod">
          <ac:chgData name="30212090102852" userId="S::30212090102852@sci.asu.edu.eg::6609d03e-575b-4742-a6b1-2b7e3014f7c4" providerId="AD" clId="Web-{0664FB38-A3CC-F96D-44D0-76E099A92312}" dt="2024-09-13T12:20:44.776" v="248"/>
          <ac:spMkLst>
            <pc:docMk/>
            <pc:sldMk cId="1642519851" sldId="264"/>
            <ac:spMk id="2" creationId="{39FE98B1-990E-9A8A-D80A-7F00A62378B4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20:44.776" v="248"/>
          <ac:spMkLst>
            <pc:docMk/>
            <pc:sldMk cId="1642519851" sldId="264"/>
            <ac:spMk id="3" creationId="{C005B7C2-79C6-48A3-3BD0-F8571F8D732D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44.776" v="248"/>
          <ac:spMkLst>
            <pc:docMk/>
            <pc:sldMk cId="1642519851" sldId="264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44.776" v="248"/>
          <ac:spMkLst>
            <pc:docMk/>
            <pc:sldMk cId="1642519851" sldId="264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44.776" v="248"/>
          <ac:spMkLst>
            <pc:docMk/>
            <pc:sldMk cId="1642519851" sldId="264"/>
            <ac:spMk id="12" creationId="{AC8F6C8C-AB5A-4548-942D-E3FD40ACBC49}"/>
          </ac:spMkLst>
        </pc:spChg>
      </pc:sldChg>
      <pc:sldChg chg="addSp modSp new mod setBg">
        <pc:chgData name="30212090102852" userId="S::30212090102852@sci.asu.edu.eg::6609d03e-575b-4742-a6b1-2b7e3014f7c4" providerId="AD" clId="Web-{0664FB38-A3CC-F96D-44D0-76E099A92312}" dt="2024-09-13T12:21:10.293" v="258" actId="20577"/>
        <pc:sldMkLst>
          <pc:docMk/>
          <pc:sldMk cId="630584894" sldId="265"/>
        </pc:sldMkLst>
        <pc:spChg chg="mod">
          <ac:chgData name="30212090102852" userId="S::30212090102852@sci.asu.edu.eg::6609d03e-575b-4742-a6b1-2b7e3014f7c4" providerId="AD" clId="Web-{0664FB38-A3CC-F96D-44D0-76E099A92312}" dt="2024-09-13T12:20:54.261" v="249"/>
          <ac:spMkLst>
            <pc:docMk/>
            <pc:sldMk cId="630584894" sldId="265"/>
            <ac:spMk id="2" creationId="{E7958A26-A641-57FB-2171-C110A5080AB5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21:10.293" v="258" actId="20577"/>
          <ac:spMkLst>
            <pc:docMk/>
            <pc:sldMk cId="630584894" sldId="265"/>
            <ac:spMk id="3" creationId="{AFD75CCF-C9B2-BD2E-00A8-A7B7A058B3C5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54.261" v="249"/>
          <ac:spMkLst>
            <pc:docMk/>
            <pc:sldMk cId="630584894" sldId="265"/>
            <ac:spMk id="8" creationId="{979E27D9-03C7-44E2-9FF8-15D0C8506AF7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54.261" v="249"/>
          <ac:spMkLst>
            <pc:docMk/>
            <pc:sldMk cId="630584894" sldId="265"/>
            <ac:spMk id="10" creationId="{EEBF1590-3B36-48EE-A89D-3B6F3CB256AB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0:54.261" v="249"/>
          <ac:spMkLst>
            <pc:docMk/>
            <pc:sldMk cId="630584894" sldId="265"/>
            <ac:spMk id="12" creationId="{AC8F6C8C-AB5A-4548-942D-E3FD40ACBC49}"/>
          </ac:spMkLst>
        </pc:sp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21:48.936" v="267"/>
        <pc:sldMkLst>
          <pc:docMk/>
          <pc:sldMk cId="4093962701" sldId="266"/>
        </pc:sldMkLst>
        <pc:spChg chg="mo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2" creationId="{53606ACB-635F-4877-1CCE-29B41E3EE7F4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3" creationId="{2C7DC871-0F0B-6DB3-1191-BDDA966C66B7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8" creationId="{DAF1966E-FD40-4A4A-B61B-C4DF7FA05F06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1:48.921" v="266"/>
          <ac:spMkLst>
            <pc:docMk/>
            <pc:sldMk cId="4093962701" sldId="266"/>
            <ac:spMk id="9" creationId="{9F7D5CDA-D291-4307-BF55-1381FED29634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10" creationId="{047BFA19-D45E-416B-A404-7AF2F3F27017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1:48.921" v="266"/>
          <ac:spMkLst>
            <pc:docMk/>
            <pc:sldMk cId="4093962701" sldId="266"/>
            <ac:spMk id="11" creationId="{59B296B9-C5A5-4E4F-9B60-C907B5F1466C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12" creationId="{8E0105E7-23DB-4CF2-8258-FF47C7620F6E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1:48.921" v="266"/>
          <ac:spMkLst>
            <pc:docMk/>
            <pc:sldMk cId="4093962701" sldId="266"/>
            <ac:spMk id="13" creationId="{D0300FD3-5AF1-6305-15FA-9078072672E2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1:48.936" v="267"/>
          <ac:spMkLst>
            <pc:docMk/>
            <pc:sldMk cId="4093962701" sldId="266"/>
            <ac:spMk id="14" creationId="{074B4F7D-14B2-478B-8BF5-01E4E0C5D263}"/>
          </ac:spMkLst>
        </pc:spChg>
        <pc:picChg chg="add del">
          <ac:chgData name="30212090102852" userId="S::30212090102852@sci.asu.edu.eg::6609d03e-575b-4742-a6b1-2b7e3014f7c4" providerId="AD" clId="Web-{0664FB38-A3CC-F96D-44D0-76E099A92312}" dt="2024-09-13T12:21:48.921" v="266"/>
          <ac:picMkLst>
            <pc:docMk/>
            <pc:sldMk cId="4093962701" sldId="266"/>
            <ac:picMk id="5" creationId="{CE840C2F-9907-684C-21AE-FF056663E21D}"/>
          </ac:picMkLst>
        </pc:picChg>
      </pc:sldChg>
      <pc:sldChg chg="addSp delSp modSp new mod setBg">
        <pc:chgData name="30212090102852" userId="S::30212090102852@sci.asu.edu.eg::6609d03e-575b-4742-a6b1-2b7e3014f7c4" providerId="AD" clId="Web-{0664FB38-A3CC-F96D-44D0-76E099A92312}" dt="2024-09-13T12:22:28.470" v="274" actId="20577"/>
        <pc:sldMkLst>
          <pc:docMk/>
          <pc:sldMk cId="24773943" sldId="267"/>
        </pc:sldMkLst>
        <pc:spChg chg="mod">
          <ac:chgData name="30212090102852" userId="S::30212090102852@sci.asu.edu.eg::6609d03e-575b-4742-a6b1-2b7e3014f7c4" providerId="AD" clId="Web-{0664FB38-A3CC-F96D-44D0-76E099A92312}" dt="2024-09-13T12:22:07.359" v="270"/>
          <ac:spMkLst>
            <pc:docMk/>
            <pc:sldMk cId="24773943" sldId="267"/>
            <ac:spMk id="2" creationId="{E7D5166C-F96A-B8CA-9DC7-78953FB0D215}"/>
          </ac:spMkLst>
        </pc:spChg>
        <pc:spChg chg="mod">
          <ac:chgData name="30212090102852" userId="S::30212090102852@sci.asu.edu.eg::6609d03e-575b-4742-a6b1-2b7e3014f7c4" providerId="AD" clId="Web-{0664FB38-A3CC-F96D-44D0-76E099A92312}" dt="2024-09-13T12:22:28.470" v="274" actId="20577"/>
          <ac:spMkLst>
            <pc:docMk/>
            <pc:sldMk cId="24773943" sldId="267"/>
            <ac:spMk id="3" creationId="{3050FE7F-CC9C-BD03-B605-301F4CC2F4E8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2:07.344" v="269"/>
          <ac:spMkLst>
            <pc:docMk/>
            <pc:sldMk cId="24773943" sldId="267"/>
            <ac:spMk id="8" creationId="{979E27D9-03C7-44E2-9FF8-15D0C8506AF7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2:07.344" v="269"/>
          <ac:spMkLst>
            <pc:docMk/>
            <pc:sldMk cId="24773943" sldId="267"/>
            <ac:spMk id="10" creationId="{EEBF1590-3B36-48EE-A89D-3B6F3CB256AB}"/>
          </ac:spMkLst>
        </pc:spChg>
        <pc:spChg chg="add del">
          <ac:chgData name="30212090102852" userId="S::30212090102852@sci.asu.edu.eg::6609d03e-575b-4742-a6b1-2b7e3014f7c4" providerId="AD" clId="Web-{0664FB38-A3CC-F96D-44D0-76E099A92312}" dt="2024-09-13T12:22:07.344" v="269"/>
          <ac:spMkLst>
            <pc:docMk/>
            <pc:sldMk cId="24773943" sldId="267"/>
            <ac:spMk id="12" creationId="{AC8F6C8C-AB5A-4548-942D-E3FD40ACBC49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2:07.359" v="270"/>
          <ac:spMkLst>
            <pc:docMk/>
            <pc:sldMk cId="24773943" sldId="267"/>
            <ac:spMk id="14" creationId="{074B4F7D-14B2-478B-8BF5-01E4E0C5D263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2:07.359" v="270"/>
          <ac:spMkLst>
            <pc:docMk/>
            <pc:sldMk cId="24773943" sldId="267"/>
            <ac:spMk id="15" creationId="{DAF1966E-FD40-4A4A-B61B-C4DF7FA05F06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2:07.359" v="270"/>
          <ac:spMkLst>
            <pc:docMk/>
            <pc:sldMk cId="24773943" sldId="267"/>
            <ac:spMk id="16" creationId="{047BFA19-D45E-416B-A404-7AF2F3F27017}"/>
          </ac:spMkLst>
        </pc:spChg>
        <pc:spChg chg="add">
          <ac:chgData name="30212090102852" userId="S::30212090102852@sci.asu.edu.eg::6609d03e-575b-4742-a6b1-2b7e3014f7c4" providerId="AD" clId="Web-{0664FB38-A3CC-F96D-44D0-76E099A92312}" dt="2024-09-13T12:22:07.359" v="270"/>
          <ac:spMkLst>
            <pc:docMk/>
            <pc:sldMk cId="24773943" sldId="267"/>
            <ac:spMk id="17" creationId="{8E0105E7-23DB-4CF2-8258-FF47C7620F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alexander.ca/introduction-command-line-interfa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s://www.php.net/manual/en/features.command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ldp.org/LDP/Bash-Beginners-Guide/htm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2557-B9F7-F452-C031-A222C4B7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593" b="16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EFB27-D71A-4AB0-EC5B-234F06DB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 Lecture 9 : Command Line and Terminal Basics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690A-A88D-4D88-7FEF-C949A0DC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Eng / Youssef khaled </a:t>
            </a:r>
          </a:p>
          <a:p>
            <a:r>
              <a:rPr lang="en-US">
                <a:solidFill>
                  <a:srgbClr val="FFFFFF"/>
                </a:solidFill>
              </a:rPr>
              <a:t>Backend Roadmap</a:t>
            </a:r>
          </a:p>
        </p:txBody>
      </p:sp>
    </p:spTree>
    <p:extLst>
      <p:ext uri="{BB962C8B-B14F-4D97-AF65-F5344CB8AC3E}">
        <p14:creationId xmlns:p14="http://schemas.microsoft.com/office/powerpoint/2010/main" val="349976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58A26-A641-57FB-2171-C110A508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Best Practices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5CCF-C9B2-BD2E-00A8-A7B7A058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10450296" cy="34543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Script Organization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- Keep scripts well-organized and documented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Security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- Be cautious with file permissions and sensitive data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Efficiency</a:t>
            </a:r>
            <a:endParaRPr lang="en-US" sz="2400" b="1" dirty="0"/>
          </a:p>
          <a:p>
            <a:r>
              <a:rPr lang="en-US" sz="2400" dirty="0">
                <a:ea typeface="+mn-lt"/>
                <a:cs typeface="+mn-lt"/>
              </a:rPr>
              <a:t>- Use aliases and scripts to automate repetitive tasks</a:t>
            </a:r>
            <a:endParaRPr lang="en-US" sz="2400" dirty="0"/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06ACB-635F-4877-1CCE-29B41E3E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Summary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C871-0F0B-6DB3-1191-BDDA966C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Key Takeaways</a:t>
            </a:r>
            <a:endParaRPr lang="en-US" sz="2200" b="1"/>
          </a:p>
          <a:p>
            <a:r>
              <a:rPr lang="en-US" sz="2200">
                <a:ea typeface="+mn-lt"/>
                <a:cs typeface="+mn-lt"/>
              </a:rPr>
              <a:t>- Importance of the command line in development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- Basic commands and operations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- Running PHP scripts and managing files</a:t>
            </a:r>
            <a:endParaRPr lang="en-US" sz="2200"/>
          </a:p>
          <a:p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Further Learning</a:t>
            </a:r>
            <a:endParaRPr lang="en-US" sz="2200" b="1"/>
          </a:p>
          <a:p>
            <a:r>
              <a:rPr lang="en-US" sz="2200">
                <a:ea typeface="+mn-lt"/>
                <a:cs typeface="+mn-lt"/>
              </a:rPr>
              <a:t>- Practice common commands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- Explore advanced command-line tools and scripting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939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5166C-F96A-B8CA-9DC7-78953FB0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Resources</a:t>
            </a:r>
            <a:endParaRPr lang="en-US" sz="4000"/>
          </a:p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FE7F-CC9C-BD03-B605-301F4CC2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Links for Further Reading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- Official PHP CLI Documentation: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  <a:hlinkClick r:id="rId2"/>
              </a:rPr>
              <a:t>https://www.php.net/manual/en/features.commandline.php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- Linux Command Line Basics: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  <a:hlinkClick r:id="rId3"/>
              </a:rPr>
              <a:t>https://www.codecademy.com/learn/learn-the-command-line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- Bash Scripting Guide: </a:t>
            </a:r>
            <a:r>
              <a:rPr lang="en-US" sz="2200" dirty="0">
                <a:ea typeface="+mn-lt"/>
                <a:cs typeface="+mn-lt"/>
                <a:hlinkClick r:id="rId4"/>
              </a:rPr>
              <a:t>https://www.tldp.org/LDP/Bash-Beginners-Guide/html/</a:t>
            </a: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77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FF076-A0FB-0E54-3E9C-276CEC38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Introduction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3034-1050-C166-C3F0-21901093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What is the Command Line?</a:t>
            </a:r>
            <a:endParaRPr lang="en-US" sz="2000" b="1">
              <a:highlight>
                <a:srgbClr val="FFFF00"/>
              </a:highlight>
            </a:endParaRPr>
          </a:p>
          <a:p>
            <a:r>
              <a:rPr lang="en-US" sz="2000" dirty="0">
                <a:ea typeface="+mn-lt"/>
                <a:cs typeface="+mn-lt"/>
              </a:rPr>
              <a:t>- Text-based interface for interacting with your computer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- Allows you to execute commands and scripts</a:t>
            </a:r>
            <a:endParaRPr lang="en-US" sz="2000"/>
          </a:p>
          <a:p>
            <a:endParaRPr lang="en-US" sz="2000"/>
          </a:p>
          <a:p>
            <a:r>
              <a:rPr lang="en-US" sz="2000" b="1" dirty="0">
                <a:highlight>
                  <a:srgbClr val="FFFF00"/>
                </a:highlight>
                <a:ea typeface="+mn-lt"/>
                <a:cs typeface="+mn-lt"/>
              </a:rPr>
              <a:t>Why is it Important for PHP Development?</a:t>
            </a:r>
            <a:endParaRPr lang="en-US" sz="2000" b="1">
              <a:highlight>
                <a:srgbClr val="FFFF00"/>
              </a:highlight>
            </a:endParaRPr>
          </a:p>
          <a:p>
            <a:r>
              <a:rPr lang="en-US" sz="2000" dirty="0">
                <a:ea typeface="+mn-lt"/>
                <a:cs typeface="+mn-lt"/>
              </a:rPr>
              <a:t>- Efficient for managing files, running scripts, and automating tasks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00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3BDD8-9BE3-DF89-44C1-CDB09438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Terminal vs. Command Line Interface (CLI)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C7-1655-A7E3-05BC-BE427419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highlight>
                  <a:srgbClr val="FFFF00"/>
                </a:highlight>
                <a:ea typeface="+mn-lt"/>
                <a:cs typeface="+mn-lt"/>
              </a:rPr>
              <a:t>Terminal</a:t>
            </a:r>
          </a:p>
          <a:p>
            <a:r>
              <a:rPr lang="en-US" sz="2200" dirty="0">
                <a:ea typeface="+mn-lt"/>
                <a:cs typeface="+mn-lt"/>
              </a:rPr>
              <a:t>- The application you use to interact with the command line (e.g., Terminal on macOS, Command Prompt on Windows)</a:t>
            </a:r>
          </a:p>
          <a:p>
            <a:endParaRPr lang="en-US" sz="2200"/>
          </a:p>
          <a:p>
            <a:r>
              <a:rPr lang="en-US" sz="2200" b="1" dirty="0">
                <a:highlight>
                  <a:srgbClr val="FFFF00"/>
                </a:highlight>
                <a:ea typeface="+mn-lt"/>
                <a:cs typeface="+mn-lt"/>
              </a:rPr>
              <a:t>Command Line Interface (CLI)</a:t>
            </a:r>
          </a:p>
          <a:p>
            <a:r>
              <a:rPr lang="en-US" sz="2200" dirty="0">
                <a:ea typeface="+mn-lt"/>
                <a:cs typeface="+mn-lt"/>
              </a:rPr>
              <a:t>- The environment or interface where you type commands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589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6516E-96D0-C59F-154C-BE155C15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Basic Commands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4E6D-5D6F-0DC4-CC02-0769F784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17192"/>
            <a:ext cx="6616596" cy="4473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Navigating Directories</a:t>
            </a:r>
            <a:endParaRPr lang="en-US" sz="2000" b="1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pwd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Print Working Directory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ls 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List Files and Directories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cd &lt;directory&gt;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- Change Directory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File Operations</a:t>
            </a:r>
            <a:endParaRPr lang="en-US" sz="2000" b="1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touch &lt;file&gt;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- Create a New File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mkdir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&lt;directory&gt;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- Create a New Directory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rm &lt;file&gt;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- Remove a File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-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rmdir</a:t>
            </a:r>
            <a:r>
              <a:rPr lang="en-US" sz="20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&lt;directory&gt;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- Remove a Directory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108FF351-0B61-42AC-4CE6-8B18323A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AA8E2-A6BC-EDC0-C74C-33AC39F6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File Manipulation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7387-2017-0115-6CD3-217847B4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75342"/>
            <a:ext cx="7105426" cy="38405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Viewing File Contents</a:t>
            </a:r>
            <a:endParaRPr lang="en-US" sz="2400" b="1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cat &lt;file&gt;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- Display File Content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more &lt;file&gt;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- View File Content Page by Page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less &lt;file&gt;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- View File Content with Scroll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Editing Files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- Basic editors: nano, vim, vi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BBC61ED1-0EC9-939D-89D0-05D75142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1533-0A91-001F-E8B4-61D0BDE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76" y="36322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Running PHP Scripts</a:t>
            </a:r>
            <a:endParaRPr lang="en-US" sz="4000" dirty="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FB48-0DC1-7ED5-8C6C-A8C67839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0" y="2585110"/>
            <a:ext cx="8043659" cy="3724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PHP Command Line Interface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php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&lt;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script.php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&gt;</a:t>
            </a:r>
            <a:r>
              <a:rPr lang="en-US" sz="2400" dirty="0">
                <a:ea typeface="+mn-lt"/>
                <a:cs typeface="+mn-lt"/>
              </a:rPr>
              <a:t> - Run a PHP Script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Common Commands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php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-v</a:t>
            </a:r>
            <a:r>
              <a:rPr lang="en-US" sz="2400" dirty="0">
                <a:ea typeface="+mn-lt"/>
                <a:cs typeface="+mn-lt"/>
              </a:rPr>
              <a:t> - Check PHP Version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- </a:t>
            </a:r>
            <a:r>
              <a:rPr lang="en-US" sz="2400" err="1">
                <a:highlight>
                  <a:srgbClr val="FFFF00"/>
                </a:highlight>
                <a:ea typeface="+mn-lt"/>
                <a:cs typeface="+mn-lt"/>
              </a:rPr>
              <a:t>php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-S localhost:8000</a:t>
            </a:r>
            <a:r>
              <a:rPr lang="en-US" sz="2400" dirty="0">
                <a:ea typeface="+mn-lt"/>
                <a:cs typeface="+mn-lt"/>
              </a:rPr>
              <a:t> - Start a Built-in PHP Server</a:t>
            </a:r>
            <a:endParaRPr lang="en-US" sz="2400"/>
          </a:p>
          <a:p>
            <a:endParaRPr lang="en-US" sz="160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EEB0140D-9ED9-4028-9AC5-615FB7881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05164-12CB-155C-C2ED-881045D6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Understanding File Permissions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BD3A-744B-21AF-BAEC-213C4CE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52" y="2035633"/>
            <a:ext cx="7252813" cy="3907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000" b="1" dirty="0">
                <a:ea typeface="+mn-lt"/>
                <a:cs typeface="+mn-lt"/>
              </a:rPr>
              <a:t>Viewing Permissions</a:t>
            </a:r>
            <a:endParaRPr lang="en-US" sz="2000" b="1"/>
          </a:p>
          <a:p>
            <a:pPr>
              <a:buFont typeface="Calibri" panose="020B0604020202020204" pitchFamily="34" charset="0"/>
              <a:buChar char="-"/>
            </a:pP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ls -l -</a:t>
            </a:r>
            <a:r>
              <a:rPr lang="en-US" sz="2000" dirty="0">
                <a:ea typeface="+mn-lt"/>
                <a:cs typeface="+mn-lt"/>
              </a:rPr>
              <a:t> List Files with Permissions</a:t>
            </a:r>
            <a:endParaRPr lang="en-US" sz="2000" dirty="0"/>
          </a:p>
          <a:p>
            <a:pPr>
              <a:buFont typeface="Calibri" panose="020B0604020202020204" pitchFamily="34" charset="0"/>
              <a:buChar char="-"/>
            </a:pPr>
            <a:endParaRPr lang="en-US" sz="2000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 dirty="0">
                <a:ea typeface="+mn-lt"/>
                <a:cs typeface="+mn-lt"/>
              </a:rPr>
              <a:t>Changing Permissions</a:t>
            </a:r>
            <a:endParaRPr lang="en-US" sz="2000" b="1"/>
          </a:p>
          <a:p>
            <a:pPr>
              <a:buFont typeface="Calibri" panose="020B0604020202020204" pitchFamily="34" charset="0"/>
              <a:buChar char="-"/>
            </a:pPr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chmod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&lt;permissions&gt; &lt;file&gt;</a:t>
            </a:r>
            <a:r>
              <a:rPr lang="en-US" sz="2000" dirty="0">
                <a:ea typeface="+mn-lt"/>
                <a:cs typeface="+mn-lt"/>
              </a:rPr>
              <a:t> - Change File Permissions (e.g., </a:t>
            </a:r>
            <a:r>
              <a:rPr lang="en-US" sz="2000" err="1">
                <a:ea typeface="+mn-lt"/>
                <a:cs typeface="+mn-lt"/>
              </a:rPr>
              <a:t>chmod</a:t>
            </a:r>
            <a:r>
              <a:rPr lang="en-US" sz="2000" dirty="0">
                <a:ea typeface="+mn-lt"/>
                <a:cs typeface="+mn-lt"/>
              </a:rPr>
              <a:t> 755 </a:t>
            </a:r>
            <a:r>
              <a:rPr lang="en-US" sz="2000" err="1">
                <a:ea typeface="+mn-lt"/>
                <a:cs typeface="+mn-lt"/>
              </a:rPr>
              <a:t>script.php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pPr>
              <a:buFont typeface="Calibri" panose="020B0604020202020204" pitchFamily="34" charset="0"/>
              <a:buChar char="-"/>
            </a:pPr>
            <a:endParaRPr lang="en-US" sz="2000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 dirty="0">
                <a:ea typeface="+mn-lt"/>
                <a:cs typeface="+mn-lt"/>
              </a:rPr>
              <a:t>Changing Ownership</a:t>
            </a:r>
            <a:endParaRPr lang="en-US" sz="2000" b="1"/>
          </a:p>
          <a:p>
            <a:pPr>
              <a:buFont typeface="Calibri" panose="020B0604020202020204" pitchFamily="34" charset="0"/>
              <a:buChar char="-"/>
            </a:pP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- </a:t>
            </a:r>
            <a:r>
              <a:rPr lang="en-US" sz="2000" err="1">
                <a:highlight>
                  <a:srgbClr val="FFFF00"/>
                </a:highlight>
                <a:ea typeface="+mn-lt"/>
                <a:cs typeface="+mn-lt"/>
              </a:rPr>
              <a:t>chown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&lt;user&gt;:&lt;group&gt; &lt;file&gt;   </a:t>
            </a:r>
            <a:r>
              <a:rPr lang="en-US" sz="2000" dirty="0">
                <a:ea typeface="+mn-lt"/>
                <a:cs typeface="+mn-lt"/>
              </a:rPr>
              <a:t>-Change File Ownership</a:t>
            </a:r>
            <a:endParaRPr lang="en-US" sz="2000" dirty="0"/>
          </a:p>
          <a:p>
            <a:pPr>
              <a:buFont typeface="Calibri" panose="020B0604020202020204" pitchFamily="34" charset="0"/>
              <a:buChar char="-"/>
            </a:pPr>
            <a:endParaRPr lang="en-US" sz="1700"/>
          </a:p>
        </p:txBody>
      </p:sp>
      <p:pic>
        <p:nvPicPr>
          <p:cNvPr id="7" name="Graphic 6" descr="Permissions">
            <a:extLst>
              <a:ext uri="{FF2B5EF4-FFF2-40B4-BE49-F238E27FC236}">
                <a16:creationId xmlns:a16="http://schemas.microsoft.com/office/drawing/2014/main" id="{AE3206A1-CBDC-C963-BD26-199AD6A8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D1A17-B145-6521-C82D-6D6F1DE2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Environment Variables</a:t>
            </a:r>
            <a:endParaRPr lang="en-US" sz="4000">
              <a:ea typeface="+mj-lt"/>
              <a:cs typeface="+mj-lt"/>
            </a:endParaRPr>
          </a:p>
          <a:p>
            <a:endParaRPr lang="en-US" sz="4000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CF19CE74-53AC-DBA2-EE95-89992FCE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0EFC-D8C1-4D04-441C-C96E9D42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What Are Environment Variables?</a:t>
            </a:r>
            <a:endParaRPr lang="en-US" sz="2000" b="1"/>
          </a:p>
          <a:p>
            <a:r>
              <a:rPr lang="en-US" sz="2000">
                <a:ea typeface="+mn-lt"/>
                <a:cs typeface="+mn-lt"/>
              </a:rPr>
              <a:t>- Variables that define system-wide settings</a:t>
            </a:r>
            <a:endParaRPr lang="en-US" sz="2000"/>
          </a:p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Viewing and Setting Environment Variables</a:t>
            </a:r>
            <a:endParaRPr lang="en-US" sz="2000" b="1"/>
          </a:p>
          <a:p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- printenv </a:t>
            </a:r>
            <a:r>
              <a:rPr lang="en-US" sz="2000">
                <a:ea typeface="+mn-lt"/>
                <a:cs typeface="+mn-lt"/>
              </a:rPr>
              <a:t>- List Environment Variables</a:t>
            </a:r>
            <a:endParaRPr lang="en-US" sz="2000"/>
          </a:p>
          <a:p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- export VAR_NAME=value</a:t>
            </a:r>
            <a:r>
              <a:rPr lang="en-US" sz="2000">
                <a:ea typeface="+mn-lt"/>
                <a:cs typeface="+mn-lt"/>
              </a:rPr>
              <a:t> - Set a New Environment Variable</a:t>
            </a:r>
            <a:endParaRPr lang="en-US" sz="2000"/>
          </a:p>
          <a:p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E98B1-990E-9A8A-D80A-7F00A623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Scripting and Automation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B7C2-79C6-48A3-3BD0-F8571F8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Creating Shell Scripts</a:t>
            </a:r>
          </a:p>
          <a:p>
            <a:r>
              <a:rPr lang="en-US" sz="2000">
                <a:ea typeface="+mn-lt"/>
                <a:cs typeface="+mn-lt"/>
              </a:rPr>
              <a:t>- Basic syntax for creating a script (.sh files)</a:t>
            </a:r>
          </a:p>
          <a:p>
            <a:r>
              <a:rPr lang="en-US" sz="2000">
                <a:ea typeface="+mn-lt"/>
                <a:cs typeface="+mn-lt"/>
              </a:rPr>
              <a:t>- Example: Simple PHP script runner</a:t>
            </a:r>
          </a:p>
          <a:p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Running Shell Scripts</a:t>
            </a:r>
          </a:p>
          <a:p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- sh &lt;script.sh&gt; </a:t>
            </a:r>
            <a:r>
              <a:rPr lang="en-US" sz="2000">
                <a:ea typeface="+mn-lt"/>
                <a:cs typeface="+mn-lt"/>
              </a:rPr>
              <a:t>- Execute a Shell Script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Lecture 9 : Command Line and Terminal Basics</vt:lpstr>
      <vt:lpstr>Introduction</vt:lpstr>
      <vt:lpstr>Terminal vs. Command Line Interface (CLI)</vt:lpstr>
      <vt:lpstr>Basic Commands </vt:lpstr>
      <vt:lpstr>File Manipulation </vt:lpstr>
      <vt:lpstr>Running PHP Scripts </vt:lpstr>
      <vt:lpstr>Understanding File Permissions </vt:lpstr>
      <vt:lpstr>Environment Variables </vt:lpstr>
      <vt:lpstr>Scripting and Automation </vt:lpstr>
      <vt:lpstr>Best Practices </vt:lpstr>
      <vt:lpstr>Summary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121</cp:revision>
  <dcterms:created xsi:type="dcterms:W3CDTF">2013-07-15T20:26:40Z</dcterms:created>
  <dcterms:modified xsi:type="dcterms:W3CDTF">2024-09-13T12:22:36Z</dcterms:modified>
</cp:coreProperties>
</file>