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1067-E6FB-3F07-D30A-75B3A5FD8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1E20C-529F-89F6-6112-59E5798A9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DD34-B77C-438E-FA35-71DDFCBE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5849-88F3-4AF1-9E12-FD79D1C35BA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D6EC-0425-D662-FBAD-FABBEF78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2111-1A29-F3AF-3849-A6DE74AE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74D-8399-4319-A56B-89850BB4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1E6A-0812-57AF-83CA-1A6EE6CF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8A8B9-367C-3C7B-007C-F2A798BC8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A7F6B-7045-F38B-F9D8-184BE3A6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5849-88F3-4AF1-9E12-FD79D1C35BA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56ABB-B875-7B2B-DAC4-85457431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0AF08-CF41-4B58-04FA-901ED3D4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74D-8399-4319-A56B-89850BB4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DD901-58A8-8205-3734-73D5B2912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40C59-165E-2B35-BF39-8D4E5F107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E027D-CFB2-CE86-3671-6DD4F353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5849-88F3-4AF1-9E12-FD79D1C35BA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EDA55-AFC6-58CC-7E6E-FC443FA6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BB5D5-6A32-ADEF-5F86-93A77AFC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74D-8399-4319-A56B-89850BB4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B799-46EF-959B-B4D4-FECD89F8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C67DA-FABD-6910-C187-917517CDB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26EB-4A2A-0DC7-987C-F1E2A5D4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5849-88F3-4AF1-9E12-FD79D1C35BA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D80D-C66B-D7AA-4858-857827CB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4729B-D4A7-6185-F035-000842B3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74D-8399-4319-A56B-89850BB4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7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C910-7E81-58D9-8699-D9E23F73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B0FC3-F0F5-8D07-5B18-8D06BD5A6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BFB6-FF3D-4A65-7E78-9C470FEE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5849-88F3-4AF1-9E12-FD79D1C35BA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25FDD-D140-61F3-C065-45403BE3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26A6D-DF2E-8357-DC6E-641285EC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74D-8399-4319-A56B-89850BB4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4DB1-96F3-C1F8-C47B-6FB20B57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F71A-20A7-24F9-FAAB-BC55B2591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55F24-3159-5D2D-5BBD-5FC04D44E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31B67-9BA6-D5A2-C67F-CDE3FB07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5849-88F3-4AF1-9E12-FD79D1C35BA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A388-E49E-7FB3-04AD-D634AACA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C18C1-1D20-4D8A-ECB2-E04FE3FC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74D-8399-4319-A56B-89850BB4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5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FF8A-82C9-972C-30BE-869899E0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26517-ABF3-59F3-DCE2-2A64B93A4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A99FB-3A09-6606-48A1-95BF1B9BA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75AD2-5E33-F031-F37E-881CF95F8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CCBA2-83F0-9232-65CA-354EBEA28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20069-2990-93A6-0177-308DDFAE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5849-88F3-4AF1-9E12-FD79D1C35BA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38455-E791-B77C-C2EA-08B829F6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87C21-23E2-2275-048E-C98E26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74D-8399-4319-A56B-89850BB4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5787-F500-F404-FB31-DAEA167D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53283-9944-8A1A-41E8-1B1CD8C0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5849-88F3-4AF1-9E12-FD79D1C35BA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3C4A1-6DD1-8999-760E-AC61F497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716A8-A81D-71E6-597E-9F9699BA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74D-8399-4319-A56B-89850BB4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3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CD931-4821-4E68-5E46-42BDA60D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5849-88F3-4AF1-9E12-FD79D1C35BA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C5173-8B79-D809-2041-5E4539A1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78411-10A2-6854-5DD8-CBFDF0CE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74D-8399-4319-A56B-89850BB4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1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88F7-764E-E142-79B7-B0FDF04B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52A1C-E871-00F9-6C61-95E069B5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E7790-A3EC-5ECB-F46D-8ED7A6E6D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66B60-B81E-4EE2-1301-0A66BCE9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5849-88F3-4AF1-9E12-FD79D1C35BA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9DD76-D222-83CC-77AE-E375A94D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4AE0A-16DE-DEE0-E419-950DB1EC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74D-8399-4319-A56B-89850BB4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FF80-808F-9E2C-7840-66311B46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6B5E2-BA6A-0DDD-F937-049B9237E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E4A7C-9653-31C0-4465-8C930DAE5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B52E0-FED5-4EE0-B469-AE671A87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5849-88F3-4AF1-9E12-FD79D1C35BA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C7F66-20FA-2F18-14C9-B0FF0D74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B1E22-9A84-ED06-43B8-E20473C0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74D-8399-4319-A56B-89850BB4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D3CA0-6647-0C85-90DE-A4B4FD0C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F54DF-DFEC-7994-2917-64B088C9F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25BE5-9126-B9AD-88A1-6C20615F7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5849-88F3-4AF1-9E12-FD79D1C35BA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9173C-5A0D-DC23-DA15-9FEF48437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12DE0-3067-1F04-2408-0EA78E884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4274D-8399-4319-A56B-89850BB4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F080-DAA3-1F14-C827-3140E9B4F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Salaries Dataset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CF891-7B47-8597-B976-211D2D6AA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Excel spreadsheets only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A8B2EF2-7931-8D11-3AF9-C600D4215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799"/>
            <a:ext cx="12191999" cy="500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6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134B-5C42-E9B1-B2DF-930753AC6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32769-D6FD-8426-40E9-304DC9080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2DB691A-4185-D726-4624-675CCC6CF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7" y="346934"/>
            <a:ext cx="12195607" cy="61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2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C727643-DB53-1BF6-29DF-8ABE482E6C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39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0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6B92E665-2B79-384B-269E-9EC0B92FA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47" y="105374"/>
            <a:ext cx="8203958" cy="66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4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D93AC6CD-B210-0541-D0EF-688F6C4C5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" b="17954"/>
          <a:stretch/>
        </p:blipFill>
        <p:spPr>
          <a:xfrm>
            <a:off x="393700" y="129030"/>
            <a:ext cx="11404600" cy="641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9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83E8540-AEB7-64E9-3F82-F8ED8AD9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81" y="182033"/>
            <a:ext cx="8601237" cy="64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7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483E19E-03BA-3C5C-62CC-BDF652B13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22" y="0"/>
            <a:ext cx="10274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1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578C548-3633-1896-F7A8-2DD8C727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92" y="0"/>
            <a:ext cx="10430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8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Science Salaries Dataset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يوسف هشام محمود عبدالله</dc:creator>
  <cp:lastModifiedBy>يوسف هشام محمود عبدالله</cp:lastModifiedBy>
  <cp:revision>2</cp:revision>
  <dcterms:created xsi:type="dcterms:W3CDTF">2022-08-30T12:31:32Z</dcterms:created>
  <dcterms:modified xsi:type="dcterms:W3CDTF">2022-08-30T12:39:13Z</dcterms:modified>
</cp:coreProperties>
</file>